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22"/>
  </p:notesMasterIdLst>
  <p:sldIdLst>
    <p:sldId id="256" r:id="rId3"/>
    <p:sldId id="257" r:id="rId4"/>
    <p:sldId id="258" r:id="rId5"/>
    <p:sldId id="259" r:id="rId6"/>
    <p:sldId id="260" r:id="rId7"/>
    <p:sldId id="261" r:id="rId8"/>
    <p:sldId id="262" r:id="rId9"/>
    <p:sldId id="263" r:id="rId10"/>
    <p:sldId id="272" r:id="rId11"/>
    <p:sldId id="264" r:id="rId12"/>
    <p:sldId id="265" r:id="rId13"/>
    <p:sldId id="271" r:id="rId14"/>
    <p:sldId id="266" r:id="rId15"/>
    <p:sldId id="273" r:id="rId16"/>
    <p:sldId id="274" r:id="rId17"/>
    <p:sldId id="267" r:id="rId18"/>
    <p:sldId id="268" r:id="rId19"/>
    <p:sldId id="269" r:id="rId20"/>
    <p:sldId id="270"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imsbS0CugA4q03JWD4fX9leVr28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09.590"/>
    </inkml:context>
    <inkml:brush xml:id="br0">
      <inkml:brushProperty name="width" value="0.05" units="cm"/>
      <inkml:brushProperty name="height" value="0.05" units="cm"/>
      <inkml:brushProperty name="color" value="#849398"/>
    </inkml:brush>
  </inkml:definitions>
  <inkml:trace contextRef="#ctx0" brushRef="#br0">196 110 20057,'0'0'2300,"0"-11"-1857,-2-32-174,2 43-265,0-1 1,0 1-1,0 0 0,0-1 0,1 1 0,-1-1 0,0 1 0,0 0 1,0-1-1,0 1 0,0 0 0,0-1 0,-1 1 0,1-1 1,0 1-1,0 0 0,0-1 0,0 1 0,0 0 0,0-1 1,-1 1-1,1 0 0,0-1 0,0 1 0,0 0 0,-1 0 0,1-1 1,0 1-1,-1 0 0,1 0 0,0-1 0,0 1 0,-1 0 1,1 0-1,-1 0 0,1-1 0,-1 1 0,-4 5-63,-8 19 50,1 1 0,2 0 0,-9 26 0,5-10 8,-100 266 1,114-305 13,2-69-120,13-93 1,-11 122-37,-4 25 93,1 1-1,1 0 1,5-23-1,-5 32 39,-1 0 0,0-1 0,1 1 0,-1 0 0,1 0 0,0 0 0,0 0 0,0 0 0,1 1 0,-1-1 0,1 0 0,-1 1 0,1 0 0,0 0 0,0 0 0,0 0 0,6-3 0,0-32 370,-2 29-265,-3 4-5,0-1 0,0 1 0,-1-1 0,1 0 0,-1 0 0,0 0 0,0-1 0,-1 1 0,0-1 0,0 0 0,0 1 1,0-1-1,-1 0 0,1-8 0,-2 14 171,0-1-238,0 1 1,0 0 0,0 0 0,1 0 0,-1-1-1,0 1 1,0 0 0,0 0 0,1-1 0,-1 1-1,0 0 1,0 0 0,1 0 0,-1 0 0,0 0 0,0-1-1,1 1 1,-1 0 0,0 0 0,1 0 0,-1 0-1,0 0 1,0 0 0,1 0 0,-1 0 0,0 0-1,1 0 1,-1 0 0,0 0 0,0 0 0,1 0 0,-1 0-1,0 1 1,1-1 0,-1 0 0,0 0 0,0 0-1,1 0 1,-1 0 0,0 1 0,0-1 0,1 0-1,-1 0 1,0 0 0,0 1 0,0-1 0,0 0 0,1 0-1,-1 1 1,0-1 0,47 41-71,-1 3 0,40 48 0,4 6 25,-88-96 200,24 22-1250,-19-22-697,-13-18-274,-13-9-2768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30.559"/>
    </inkml:context>
    <inkml:brush xml:id="br0">
      <inkml:brushProperty name="width" value="0.05" units="cm"/>
      <inkml:brushProperty name="height" value="0.05" units="cm"/>
      <inkml:brushProperty name="color" value="#FF0066"/>
    </inkml:brush>
  </inkml:definitions>
  <inkml:trace contextRef="#ctx0" brushRef="#br0">82 98 12646,'0'0'7451,"-4"-9"-6835,0 1-497,0-1 0,0 0 0,1 0-1,1 0 1,-1 0 0,1-1 0,-1-15-1,3 893 1222,-6-871-1775,-13-11-2052,-8-7-4244</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0:41.493"/>
    </inkml:context>
    <inkml:brush xml:id="br0">
      <inkml:brushProperty name="width" value="0.05" units="cm"/>
      <inkml:brushProperty name="height" value="0.05" units="cm"/>
      <inkml:brushProperty name="color" value="#FF0066"/>
    </inkml:brush>
  </inkml:definitions>
  <inkml:trace contextRef="#ctx0" brushRef="#br0">38 7 18200,'0'0'4138,"-30"14"-2444,30-14-1696,-1 0 0,1 0 0,0 0 0,0 0 0,0 0 0,-1 0 0,1 0 0,0 0 0,0 0 0,0 0 0,-1 1 0,1-1 0,0 0 0,0 0 0,0 0 0,-1 0 0,1 0 0,0 0 0,0-1 0,0 1 0,-1 0 0,1 0 0,0 0 0,0 0 0,0 0 0,0 0 0,-1 0 0,1 0 0,0 0 0,0 0 0,0-1 0,0 1 0,-1 0 0,1 0 0,0 0-1,0 0 1,0-1 0,0 1 0,0 0 0,0 0 0,0 0 0,0 0 0,-1-1 0,1 1 0,0 0 0,0 0 0,0 0 0,0-1 0,0 1 0,0 0 0,0 0 0,0 0 0,0-1 0,0 1 0,0 0 0,0 0 0,0 0 0,0-1 0,1 1 0,-1 0 0,0 0 0,0 0 0,0-1 0,0 1 0,0 0 0,0 0 0,1 0 0,12-9-3774,2 5-3697</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0:43.105"/>
    </inkml:context>
    <inkml:brush xml:id="br0">
      <inkml:brushProperty name="width" value="0.05" units="cm"/>
      <inkml:brushProperty name="height" value="0.05" units="cm"/>
      <inkml:brushProperty name="color" value="#FF0066"/>
    </inkml:brush>
  </inkml:definitions>
  <inkml:trace contextRef="#ctx0" brushRef="#br0">101 1 16552,'0'0'5018,"-29"45"-4092,16-13-811,0 1 1,3 1-1,0 0 0,3 0 1,-6 54-1,7-13-27,7 114-1,-1-184-118,0 0 0,0 0 0,1 0 1,-1 0-1,1 0 0,0 0 0,1 0 1,-1-1-1,1 1 0,0 0 0,0-1 1,1 1-1,-1-1 0,1 0 0,0 0 1,0 0-1,0 0 0,1 0 0,-1-1 1,1 0-1,0 1 0,0-1 0,0-1 0,0 1 1,1-1-1,-1 1 0,1-1 0,0 0 1,-1-1-1,1 1 0,0-1 0,0 0 1,6 1-1,-6-1-467,-17-1-442,10 0 305,-3 0-1969</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0:43.756"/>
    </inkml:context>
    <inkml:brush xml:id="br0">
      <inkml:brushProperty name="width" value="0.05" units="cm"/>
      <inkml:brushProperty name="height" value="0.05" units="cm"/>
      <inkml:brushProperty name="color" value="#FF0066"/>
    </inkml:brush>
  </inkml:definitions>
  <inkml:trace contextRef="#ctx0" brushRef="#br0">22 0 15655,'0'0'6147,"3"3"-4250,-15 180-1321,0 1-557,12-182-31,1-1 0,0 0-1,0 1 1,0-1 0,0 0 0,0 0 0,0 0 0,1 0 0,-1 0 0,0 0-1,0 0 1,1 0 0,-1 0 0,1-1 0,-1 1 0,1-1 0,-1 1-1,1-1 1,-1 1 0,1-1 0,-1 0 0,1 0 0,-1 0 0,1 0 0,0 0-1,-1 0 1,1 0 0,1-1 0,50-1-1205,-49 1 1012,-1 0 1,0 0-1,1 0 0,-1 0 1,0-1-1,0 1 0,0-1 1,0 1-1,4-5 0,9-13-5042,-10 5-6358</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0:44.161"/>
    </inkml:context>
    <inkml:brush xml:id="br0">
      <inkml:brushProperty name="width" value="0.05" units="cm"/>
      <inkml:brushProperty name="height" value="0.05" units="cm"/>
      <inkml:brushProperty name="color" value="#FF0066"/>
    </inkml:brush>
  </inkml:definitions>
  <inkml:trace contextRef="#ctx0" brushRef="#br0">0 28 11125,'0'0'8183,"7"0"-4601,32-2-3531,78-10 121,-75 6-660,53-1 1,-94 7 239</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0:44.789"/>
    </inkml:context>
    <inkml:brush xml:id="br0">
      <inkml:brushProperty name="width" value="0.05" units="cm"/>
      <inkml:brushProperty name="height" value="0.05" units="cm"/>
      <inkml:brushProperty name="color" value="#FF0066"/>
    </inkml:brush>
  </inkml:definitions>
  <inkml:trace contextRef="#ctx0" brushRef="#br0">76 1 14759,'0'0'7027,"7"9"-4063,30 40-3009,-27-35 48,-1 1 0,-1 1 0,0-1 0,-1 2 0,-1-1 0,0 0 0,-1 1 0,-1 0 0,0 0 0,-2 1 0,0-1 0,-1 1 0,-1 20 0,0-30-3,-1-1 0,0 0 0,0 0 0,-1 0 0,0 0 0,0 0 0,-1-1 0,0 1 0,0-1 0,0 1 0,-1-1 0,0 0 0,-5 7 0,-10 8 0,0 0 0,-25 20 0,-6 6 3,49-46-27,1 0-1,-1 0 1,0 0 0,0 0 0,0 0-1,0 0 1,0 0 0,0 0 0,0 0-1,0-1 1,0 1 0,0 0-1,0-1 1,-1 1 0,1-1 0,0 1-1,-3 0 1,3-21-2527,2 6 777,0-10-5392</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0:37.013"/>
    </inkml:context>
    <inkml:brush xml:id="br0">
      <inkml:brushProperty name="width" value="0.05" units="cm"/>
      <inkml:brushProperty name="height" value="0.05" units="cm"/>
      <inkml:brushProperty name="color" value="#FF0066"/>
    </inkml:brush>
  </inkml:definitions>
  <inkml:trace contextRef="#ctx0" brushRef="#br0">126 220 6851,'0'0'9749,"-5"-9"-8976,3 7-668,-20-40 820,21 40-862,0 1 0,1-1 1,-1 1-1,0-1 0,1 0 0,0 1 1,-1-1-1,1 0 0,0 1 0,0-1 1,0 0-1,0 1 0,0-1 1,0 0-1,1 1 0,-1-1 0,0 0 1,1 1-1,-1-1 0,1 1 0,0-1 1,0 0-1,-1 1 0,1 0 0,0-1 1,0 1-1,0-1 0,0 1 0,1 0 1,1-2-1,-2 2-54,1 0 0,-1 1-1,1-1 1,-1 0 0,1 0 0,0 1 0,0-1 0,-1 1-1,1-1 1,0 1 0,0 0 0,-1 0 0,1 0-1,0 0 1,0 0 0,0 0 0,-1 0 0,1 1 0,0-1-1,0 1 1,-1-1 0,1 1 0,0 0 0,-1-1-1,1 1 1,-1 0 0,1 0 0,-1 0 0,1 0 0,-1 0-1,0 1 1,1-1 0,-1 0 0,0 1 0,1 1-1,0-1-12,0 1 0,-1-1-1,0 1 1,1-1 0,-1 1-1,0-1 1,0 1 0,0 0-1,-1 0 1,1-1-1,0 1 1,-1 0 0,0 0-1,0 0 1,0 0 0,0 0-1,0-1 1,-1 1 0,1 0-1,-1 0 1,-1 4-1,0-5 7,1 0-1,0-1 0,0 1 1,-1-1-1,1 1 0,-1-1 1,1 0-1,-1 1 1,1-1-1,-1 0 0,0 0 1,0 0-1,0 0 0,1 0 1,-1-1-1,0 1 0,0-1 1,0 1-1,-4 0 0,-43 1 26,38-2-9,11 0-11,-1-1 0,0 1 0,1 0 0,-1-1 0,1 1-1,-1 0 1,0-1 0,1 1 0,-1 0 0,1-1 0,-1 1-1,1-1 1,-1 1 0,1-1 0,-1 0 0,1 1 0,0-1-1,-1 1 1,1-1 0,0 0 0,-1 1 0,1-1 0,0 0-1,0 1 1,-1-1 0,1 0 0,0 1 0,0-1 0,0 0-1,0 0 1,0 0 0,0-32 17,1 22 0,-1 4-18,0-1 0,1 0 0,0 1 0,0-1 0,1 1 0,0-1 0,6-13 0,-7 19-4,0-1 0,1 1 0,-1-1 0,1 1 1,-1 0-1,1 0 0,0-1 0,0 1 0,0 0 0,0 1 0,0-1 0,0 0 0,0 1 0,1-1 0,-1 1 0,1-1 0,-1 1 0,1 0 0,-1 0 0,1 1 0,0-1 0,-1 0 0,1 1 1,0-1-1,3 1 0,-5 1-5,1-1 0,-1 1 0,1-1 0,-1 1 0,1 0 0,-1-1 0,0 1 0,1 0 0,-1 0 0,0 0 0,0 0 1,0 0-1,0 1 0,0-1 0,0 0 0,0 0 0,0 1 0,0-1 0,-1 0 0,1 1 0,0-1 0,-1 1 0,1-1 0,-1 1 1,0-1-1,0 1 0,1-1 0,-1 1 0,0 0 0,0-1 0,0 1 0,-1 2 0,1 0 0,1 0 0,-2 0 1,1 0-1,0 0 0,-1 0 0,0 0 0,0 0 0,0 0 1,0 0-1,0 0 0,-1 0 0,-3 4 0,1-4-2,-1 1 0,0-2 0,0 1 0,-1 0-1,1-1 1,-13 5 0,16-7 40,-1 0-1,1 0 1,-1 0-1,0 0 1,1 0-1,-1 0 0,0-1 1,0 1-1,0-1 1,1 0-1,-1 0 1,0 0-1,0 0 1,0 0-1,0-1 1,1 1-1,-1-1 1,-5-2-1,7 1-11,-1 0 0,0-1 0,1 1 0,0-1 0,-1 1-1,1-1 1,0 0 0,1 0 0,-1 1 0,0-1 0,1 0 0,-1 0-1,1 0 1,0 0 0,0 1 0,1-7 0,-1 1-15,1 0 1,0 0 0,0 0-1,0 0 1,4-9-1,-3 12-2,1 1-1,0-1 1,1 0-1,-1 1 1,1 0-1,-1 0 1,1 0-1,0 0 1,1 1-1,-1 0 1,1-1-1,-1 1 1,8-3-1,-10 5-5,0 0 0,0 0 0,-1 0 0,1 1 0,0-1 0,0 0 0,0 1 0,0-1 0,0 1 0,0 0 0,0 0 0,0 0 0,0 0 0,0 0 0,0 0 0,-1 0 0,1 1 0,0-1 0,0 0 1,0 1-1,0 0 0,0 0 0,0-1 0,-1 1 0,1 0 0,0 0 0,-1 0 0,1 1 0,-1-1 0,1 0 0,-1 1 0,0-1 0,1 1 0,-1-1 0,0 1 0,0 0 0,0-1 0,0 1 0,1 3 0,0-2-8,-1 1 1,1-1 0,-1 0-1,0 1 1,0-1-1,0 1 1,0-1-1,-1 1 1,1 0 0,-1-1-1,0 1 1,0-1-1,-1 1 1,1 0 0,-1-1-1,1 1 1,-1-1-1,0 1 1,0-1 0,-1 0-1,1 1 1,-1-1-1,0 0 1,1 0 0,-2 0-1,1 0 1,0 0-1,0 0 1,-1-1-1,0 1 1,1-1 0,-7 4-1,0-1 20,0-1 0,0 0 0,-1 0-1,1-1 1,-1 0 0,0-1 0,0 0 0,0 0-1,0-1 1,-17-1 0,26 0-4,0 0 0,1 0 0,-1 0 0,0 0 0,0 0 0,0 0 0,1-1 0,-1 1 0,0 0 0,1-1 0,-1 1 0,0 0 0,0-1 0,1 1 0,-1-1 0,1 1 0,-1-1 0,1 1 0,-1-1 0,0 0 0,1 1 0,0-1 0,-1 0 0,1 1 0,-1-1 0,1 0 0,0 1 0,-1-2 0,-1-30 388,2 26-328,1 0-1,0 0 1,0 0-1,1 0 1,0 0-1,0 1 1,5-11 0,-2 10-76,1 0 0,-1 1 0,1-1 0,0 1 1,0 1-1,0-1 0,1 1 0,9-5 1,-15 8 5,0 1 0,1-1 1,-1 0-1,0 1 0,1-1 1,-1 1-1,0-1 1,1 1-1,-1 0 0,1-1 1,-1 1-1,1 0 1,-1 0-1,1 0 0,-1 0 1,0 0-1,1 0 1,-1 1-1,1-1 0,-1 0 1,1 1-1,-1-1 1,0 1-1,1 0 0,-1-1 1,0 1-1,0 0 0,0 0 1,1 0-1,-1 0 1,0 0-1,0 0 0,0 0 1,0 0-1,0 0 1,-1 0-1,1 0 0,0 1 1,0-1-1,-1 0 1,1 1-1,-1-1 0,1 0 1,-1 1-1,0-1 1,0 1-1,1-1 0,-1 1 1,0-1-1,0 2 0,0 2 0,1-1-1,-1 1 1,0 0-1,0-1 0,-1 1 1,1-1-1,-1 1 1,0-1-1,0 1 0,0-1 1,-1 1-1,0-1 1,0 0-1,0 0 0,0 0 1,0 0-1,-1 0 1,0-1-1,0 1 0,0-1 1,0 1-1,0-1 1,-1 0-1,0-1 0,1 1 1,-1 0-1,0-1 1,0 0-1,0 0 0,-1 0 1,1-1-1,0 1 1,-1-1-1,1 0 0,-1 0 1,1 0-1,-1-1 0,1 0 1,-1 0-1,0 0 1,1 0-1,-7-2 0,11 1 6,-1 0 0,0 0 0,0 0-1,1 0 1,-1 0 0,1 0 0,-1 0-1,1 0 1,-1 0 0,1 0-1,0-1 1,-1 1 0,1 0 0,0 0-1,0 0 1,0-1 0,0 1 0,0 0-1,0 0 1,0 0 0,0 0-1,1-1 1,0 0 0,8-32-493,16 14-756,9 2-1558</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0:37.789"/>
    </inkml:context>
    <inkml:brush xml:id="br0">
      <inkml:brushProperty name="width" value="0.05" units="cm"/>
      <inkml:brushProperty name="height" value="0.05" units="cm"/>
      <inkml:brushProperty name="color" value="#FF0066"/>
    </inkml:brush>
  </inkml:definitions>
  <inkml:trace contextRef="#ctx0" brushRef="#br0">1 1 9909,'0'0'11882,"0"25"-11191,0-5-733,0 24-800,7 58 0,-1-56-1762</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0:38.160"/>
    </inkml:context>
    <inkml:brush xml:id="br0">
      <inkml:brushProperty name="width" value="0.05" units="cm"/>
      <inkml:brushProperty name="height" value="0.05" units="cm"/>
      <inkml:brushProperty name="color" value="#FF0066"/>
    </inkml:brush>
  </inkml:definitions>
  <inkml:trace contextRef="#ctx0" brushRef="#br0">77 1 13558,'0'0'1985,"-24"106"-1985,20-74-32,-1 0-2289</inkml:trace>
  <inkml:trace contextRef="#ctx0" brushRef="#br0" timeOffset="1">0 664 15447,'0'0'993,"0"124"-993,0-92-145,0-3-2832</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0:38.533"/>
    </inkml:context>
    <inkml:brush xml:id="br0">
      <inkml:brushProperty name="width" value="0.05" units="cm"/>
      <inkml:brushProperty name="height" value="0.05" units="cm"/>
      <inkml:brushProperty name="color" value="#FF0066"/>
    </inkml:brush>
  </inkml:definitions>
  <inkml:trace contextRef="#ctx0" brushRef="#br0">38 1 15239,'0'0'4082,"-26"96"-4082,35-82-432,2 0-2530</inkml:trace>
  <inkml:trace contextRef="#ctx0" brushRef="#br0" timeOffset="1">5 551 8692,'0'0'8164,"-4"113"-8917</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03.969"/>
    </inkml:context>
    <inkml:brush xml:id="br0">
      <inkml:brushProperty name="width" value="0.05" units="cm"/>
      <inkml:brushProperty name="height" value="0.05" units="cm"/>
      <inkml:brushProperty name="color" value="#FF0066"/>
    </inkml:brush>
  </inkml:definitions>
  <inkml:trace contextRef="#ctx0" brushRef="#br0">1342 0 14439,'0'0'1640,"0"17"-1559,0-12 3333,0 13-3192,1 8-50,-1 1 0,-1 0 0,-1 0 0,-2-1 0,0 0 0,-2 1 0,-12 33 0,-11 23 160,14-41-154,-26 56 1,14-37-139,-31 97 0,7-15-3,46-127-30,1 0-1,0 0 1,-2 19 0,-5 25 9,-2-1-6,11-44 22,-1 0 0,-1 0 0,0 0 0,-12 27 0,-85 182 361,73-166-354,20-44-21,0 2 1,1-1-1,1 1 0,-5 19 0,-28 169 571,21-104-393,15-88-176,0 0 1,-1 0 0,-1 0 0,-7 15-1,-7 14 31,-4 9-44,17-40-7,0 1 0,1 0-1,1 1 1,0-1 0,0 1 0,-2 12 0,-1 32 3,4-25 3,-1-1 0,-1 0 0,-1-1 0,-2 1 0,-1-1 0,-1-1 0,-15 30 0,6-20 39,1 1 1,3 1-1,-19 73 1,8-25-36,-10 32 92,-29 81 145,33-114-146,-31 142 1,33-113-20,-17 76-31,-20 51-7,23-97-24,-48 134-17,78-255-280,10-30-708,2-16-426,2-24-2514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31.720"/>
    </inkml:context>
    <inkml:brush xml:id="br0">
      <inkml:brushProperty name="width" value="0.05" units="cm"/>
      <inkml:brushProperty name="height" value="0.05" units="cm"/>
      <inkml:brushProperty name="color" value="#FF0066"/>
    </inkml:brush>
  </inkml:definitions>
  <inkml:trace contextRef="#ctx0" brushRef="#br0">184 30 6739,'0'0'8201,"-11"4"-7713,-72 24 182,58-22 4769,-39-1-4961,63-5-69,5 0-391,853-65 236,-626 57-20,-224 8-113,-154 0-1146</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04.875"/>
    </inkml:context>
    <inkml:brush xml:id="br0">
      <inkml:brushProperty name="width" value="0.05" units="cm"/>
      <inkml:brushProperty name="height" value="0.05" units="cm"/>
      <inkml:brushProperty name="color" value="#FF0066"/>
    </inkml:brush>
  </inkml:definitions>
  <inkml:trace contextRef="#ctx0" brushRef="#br0">11 5 16600,'0'0'5306,"0"-4"-2579,1 15-2740,1 1 1,1-1-1,-1 1 1,2-1 0,4 13-1,9 30 64,1 65-47,-4 0 0,-4 207 1,-10-316-1,0 0-1,-1 0 1,0 0 0,0 0 0,-1 0-1,-1 0 1,1 0 0,-2-1 0,-8 19-1,12-28 37,0 0-44,-1 1 0,1-1 0,0 0 0,-1 0 1,1 0-1,0 0 0,-1 0 0,1 1 0,0-1 0,-1 0 0,1 0 0,0 0 0,-1 0 0,1 0 0,0 0 0,-1 0 0,1 0 0,0 0 0,-1 0 0,1-1 0,0 1 0,-1 0 0,1 0 0,0 0 0,0 0 0,-1 0 1,1 0-1,0-1 0,-1 1 0,1 0 0,0 0 0,0-1 0,-1 1 0,1 0 0,0 0 0,0-1 0,0 1 0,-1 0 0,1 0 0,0-1 0,0 1 0,0 0 0,0-1 0,-12-11-691,-13-23-2243,10 17-1130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05.264"/>
    </inkml:context>
    <inkml:brush xml:id="br0">
      <inkml:brushProperty name="width" value="0.05" units="cm"/>
      <inkml:brushProperty name="height" value="0.05" units="cm"/>
      <inkml:brushProperty name="color" value="#FF0066"/>
    </inkml:brush>
  </inkml:definitions>
  <inkml:trace contextRef="#ctx0" brushRef="#br0">36 1 10421,'0'0'9063,"-6"5"-8877,2-2-106,2-2-34,0 1-1,0-1 1,0 0-1,1 1 1,-1-1 0,0 1-1,1 0 1,0-1 0,-1 1-1,1 0 1,0 0 0,0 0-1,0 0 1,0 0 0,0 0-1,0 0 1,1 0-1,-1 1 1,0 2 0,4-4 52,-1 0 0,0 0 0,1-1 0,-1 1 0,0-1 1,1 1-1,-1-1 0,1 0 0,-1 0 0,1 0 0,-1 0 0,1 0 0,2-1 1,2 1 26,108 1 282,242-10-430,-354 9-94,0 0 1,0-1-1,0 1 0,0-1 0,-1 0 0,1 0 0,0 0 1,0 0-1,-1 0 0,1-1 0,-1 1 0,1-1 0,-1 1 0,4-4 1,4-5-2174</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05.863"/>
    </inkml:context>
    <inkml:brush xml:id="br0">
      <inkml:brushProperty name="width" value="0.05" units="cm"/>
      <inkml:brushProperty name="height" value="0.05" units="cm"/>
      <inkml:brushProperty name="color" value="#FF0066"/>
    </inkml:brush>
  </inkml:definitions>
  <inkml:trace contextRef="#ctx0" brushRef="#br0">36 183 4146,'0'0'15540,"-7"-1"-15030,5 1-1131,-21-2 3179,20 2-829,17 2-1297,104 14-240,141 0 0,-207-14-193,51-1 20,-96-1-23,0-1-1,0 0 1,1 0-1,-1 0 0,0-1 1,0-1-1,-1 1 1,1-1-1,0 0 1,10-7-1,-14 7 5,0 1 0,-1-1-1,1 1 1,-1-1 0,0 0 0,0 0 0,0 0-1,0 0 1,-1 0 0,1-1 0,-1 1 0,0-1 0,0 1-1,0-1 1,0 1 0,-1-1 0,1 1 0,-1-1-1,0 1 1,0-1 0,0 0 0,0 1 0,-1-1 0,0 1-1,0-1 1,0 1 0,0-1 0,-2-3 0,0-3 1,-1 1 0,-1 0 0,1 0 0,-1 1 1,-1-1-1,0 1 0,0 0 0,-14-13 0,21 22-1,11 15 6,-1 0-1,0 2 0,-1-1 1,-1 1-1,12 35 0,-19-42-26,0-1 0,-1 1-1,0-1 1,0 1-1,-2-1 1,1 1 0,-1-1-1,-1 1 1,0-1-1,0 1 1,-5 10 0,2-9-125,-1 1 1,0-1-1,-1 0 1,-1-1-1,0 0 1,-1 0-1,1 0 1,-12 9-1,-25 20-2530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06.776"/>
    </inkml:context>
    <inkml:brush xml:id="br0">
      <inkml:brushProperty name="width" value="0.05" units="cm"/>
      <inkml:brushProperty name="height" value="0.05" units="cm"/>
      <inkml:brushProperty name="color" value="#FF0066"/>
    </inkml:brush>
  </inkml:definitions>
  <inkml:trace contextRef="#ctx0" brushRef="#br0">37 18 20169,'0'0'3356,"-2"-5"-3054,-3-8-256,3 17-42,2 32-53,0-12 32,-17 642 71,15-593-52,-5 164 553,7-258-518,-1-39 18,3 1-1,2-1 1,13-63 0,-10 91-55,23-91-6,-25 108 5,0 0 0,1-1-1,1 2 1,1-1 0,13-20 0,-21 34-1,0 0 1,1 1-1,-1-1 1,1 0-1,-1 0 1,0 0-1,1 1 1,0-1-1,-1 0 1,1 1 0,-1-1-1,1 0 1,0 1-1,-1-1 1,1 1-1,0-1 1,0 1-1,-1-1 1,1 1-1,0 0 1,0-1-1,0 1 1,0 0-1,-1-1 1,1 1 0,0 0-1,0 0 1,0 0-1,0 0 1,0 0-1,0 0 1,0 0-1,-1 0 1,1 1-1,0-1 1,0 0-1,0 0 1,0 1 0,0-1-1,-1 0 1,1 1-1,0-1 1,0 1-1,-1-1 1,1 1-1,0 0 1,-1-1-1,1 1 1,0 0-1,-1-1 1,1 1-1,-1 0 1,1-1 0,-1 1-1,0 0 1,1 1-1,2 5-13,1-1 0,-2 2 0,1-1 0,-1 0 0,2 9 0,-3-6 17,1 0-1,-1 0 1,-1 0 0,0 0-1,0 0 1,-1 0 0,0 0-1,0 0 1,-1 0-1,-6 16 1,6-22-66,0 0 0,1 0 1,-2 0-1,1 0 0,0 0 0,-1-1 0,0 1 1,1-1-1,-1 0 0,-1 0 0,1 0 0,0 0 1,-1-1-1,1 1 0,-1-1 0,0 0 0,0 0 0,0 0 1,0 0-1,0-1 0,0 0 0,-1 0 0,1 0 1,0 0-1,0-1 0,-1 1 0,-4-1 0,10-32-7262,10 12-5445</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07.157"/>
    </inkml:context>
    <inkml:brush xml:id="br0">
      <inkml:brushProperty name="width" value="0.05" units="cm"/>
      <inkml:brushProperty name="height" value="0.05" units="cm"/>
      <inkml:brushProperty name="color" value="#FF0066"/>
    </inkml:brush>
  </inkml:definitions>
  <inkml:trace contextRef="#ctx0" brushRef="#br0">5 0 18937,'0'0'3017,"0"16"-2924,-4 180 316,4-193-407,0 0 1,0 0-1,0 1 1,1-1 0,-1 0-1,1 0 1,0 0-1,0 0 1,0 0-1,0 0 1,1 0 0,-1 0-1,1-1 1,-1 1-1,1 0 1,0-1 0,0 1-1,1-1 1,-1 0-1,0 0 1,1 0-1,-1 0 1,1 0 0,0 0-1,-1-1 1,1 1-1,0-1 1,0 0-1,0 0 1,0 0 0,0 0-1,0 0 1,1-1-1,-1 0 1,0 1 0,0-1-1,0 0 1,0 0-1,1-1 1,-1 1-1,0-1 1,0 0 0,0 1-1,0-1 1,0-1-1,0 1 1,0 0 0,0-1-1,-1 1 1,1-1-1,0 0 1,-1 0-1,1 0 1,-1 0 0,0-1-1,0 1 1,0 0-1,0-1 1,0 0 0,0 1-1,1-5 1,1-3-3,0 0 0,-1-1 0,0 0 0,-1 1 0,0-1 0,-1 0 1,0 0-1,-1 0 0,0 0 0,0 0 0,-1 0 0,-1 0 0,0 1 1,0-1-1,-1 0 0,-1 1 0,0 0 0,0 0 0,-6-11 0,9 20-87,0 0 1,0 0-1,0 0 0,0 0 0,0 0 0,0 0 0,0 1 0,0-1 0,0 0 0,0 1 0,0-1 0,-1 0 0,1 1 1,0-1-1,-1 1 0,1 0 0,0-1 0,-3 1 0,4 0 13,-1 0 1,1 0-1,-1 0 1,0 0-1,1 0 1,-1 0-1,1 1 1,-1-1-1,0 0 1,1 0-1,-1 1 0,1-1 1,-1 0-1,1 1 1,-1-1-1,1 0 1,0 1-1,-1-1 1,1 1-1,-1-1 1,1 0-1,0 1 1,-1-1-1,1 1 0,0 0 1,-1-1-1,1 1 1,0-1-1,0 1 1,0-1-1,0 1 1,-1 0-1,1-1 1,0 1-1,0-1 1,0 1-1,0 0 0,1 0 1,-1 13-2851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07.501"/>
    </inkml:context>
    <inkml:brush xml:id="br0">
      <inkml:brushProperty name="width" value="0.05" units="cm"/>
      <inkml:brushProperty name="height" value="0.05" units="cm"/>
      <inkml:brushProperty name="color" value="#FF0066"/>
    </inkml:brush>
  </inkml:definitions>
  <inkml:trace contextRef="#ctx0" brushRef="#br0">75 1 18552,'0'0'1993,"-12"22"-1867,-38 77-100,48-94-25,0 1-1,0-1 1,1 1-1,-1 0 1,1 0-1,1 0 1,-1 0-1,1 0 0,0 0 1,0 0-1,1 0 1,0-1-1,0 1 1,3 11-1,2-4 4,0 0 1,0 0-1,2-1 0,11 17 1,-13-23 2,-1 2 0,1-1 0,-2 0 1,1 1-1,-1 0 0,0 0 1,-1 1-1,0-1 0,0 0 0,-1 1 1,0 0-1,1 9 0,-4-17 12,0 1 0,1 0 0,-1-1 0,0 1 0,0-1 0,0 1 0,0-1-1,0 0 1,0 1 0,0-1 0,-1 0 0,1 0 0,0 1 0,-1-1 0,1 0 0,-1-1 0,1 1 0,-1 0-1,1 0 1,-1-1 0,0 1 0,1-1 0,-1 1 0,0-1 0,1 0 0,-1 1 0,0-1 0,-2 0-1,-53 4 523,55-4-524,-1-4-877,3-8-1573</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07.846"/>
    </inkml:context>
    <inkml:brush xml:id="br0">
      <inkml:brushProperty name="width" value="0.05" units="cm"/>
      <inkml:brushProperty name="height" value="0.05" units="cm"/>
      <inkml:brushProperty name="color" value="#FF0066"/>
    </inkml:brush>
  </inkml:definitions>
  <inkml:trace contextRef="#ctx0" brushRef="#br0">99 335 20393,'0'0'1729,"0"105"-1185,0-58-336,0-5-143,0-7-49,0-5-16,0-8 0,4-7 0,-2-7 0,-2-4-769</inkml:trace>
  <inkml:trace contextRef="#ctx0" brushRef="#br0" timeOffset="1">13 83 21290,'0'0'2001,"-13"-83"-2193,33 83-1425,-3 0-2369</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08.201"/>
    </inkml:context>
    <inkml:brush xml:id="br0">
      <inkml:brushProperty name="width" value="0.05" units="cm"/>
      <inkml:brushProperty name="height" value="0.05" units="cm"/>
      <inkml:brushProperty name="color" value="#FF0066"/>
    </inkml:brush>
  </inkml:definitions>
  <inkml:trace contextRef="#ctx0" brushRef="#br0">1 1 20585,'0'0'1582,"4"18"-1373,44 318 871,-39-249-974,0 3-403,-7-30-3615</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08.565"/>
    </inkml:context>
    <inkml:brush xml:id="br0">
      <inkml:brushProperty name="width" value="0.05" units="cm"/>
      <inkml:brushProperty name="height" value="0.05" units="cm"/>
      <inkml:brushProperty name="color" value="#FF0066"/>
    </inkml:brush>
  </inkml:definitions>
  <inkml:trace contextRef="#ctx0" brushRef="#br0">1 77 17960,'0'0'4874,"4"-7"-4652,-2 4-227,-1 1 0,1-1 0,0 1 0,0-1 0,1 1 0,-1 0 0,0-1 0,1 1 0,-1 0 0,1 1 0,0-1 0,0 0 0,0 1 0,3-2 0,3 0-100,0 1 1,0 0-1,0 0 1,17 0-1,31-2-1327,91-18-1,-146 25 1600,0-1-1,-1 0 1,0 0-1,1 1 1,-1-1-1,0 1 1,0-1 0,-1 1-1,1-1 1,0 1-1,-1 0 1,0-1-1,1 1 1,-1 4 0,0-3 146,34 151 381,-33-134-2276</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08.915"/>
    </inkml:context>
    <inkml:brush xml:id="br0">
      <inkml:brushProperty name="width" value="0.05" units="cm"/>
      <inkml:brushProperty name="height" value="0.05" units="cm"/>
      <inkml:brushProperty name="color" value="#FF0066"/>
    </inkml:brush>
  </inkml:definitions>
  <inkml:trace contextRef="#ctx0" brushRef="#br0">1 134 20537,'0'0'2017,"2"-116"-1440,9 102-321,0 10-224,4 4-32,-2 0-16,-2 14-689,-6 16-927,-5 7-1234</inkml:trace>
  <inkml:trace contextRef="#ctx0" brushRef="#br0" timeOffset="1">178 409 16440,'0'0'1672,"9"18"-1026,0 1-489,3 9 503,1-1 1,2 0-1,34 48 1,-48-74-590,-1 0 0,1 1 0,0-1 0,0 0 0,0 0 0,1 0 0,-1 0 0,0 0 0,0 0 0,0 0 0,1 0 0,-1 0 1,1 0-1,-1-1 0,0 1 0,1 0 0,-1-1 0,1 0 0,0 1 0,-1-1 0,1 0 0,-1 0 0,3 0 0,-2-1 12,-1 0 0,1 0 0,-1 0 0,1 0-1,-1-1 1,1 1 0,-1 0 0,0-1 0,1 1-1,-1-1 1,0 0 0,0 1 0,0-1-1,-1 0 1,1 0 0,0 0 0,0-3 0,11-33-129,-3 1 0,-1-2 0,5-53 0,-6 77-2466,-7 15 2310,1 0 1,-1 0 0,1 0-1,-1 0 1,1 0 0,0 1-1,-1-1 1,1 0 0,-1 0-1,1 0 1,-1 1 0,1-1-1,-1 0 1,0 1 0,1-1-1,-1 0 1,1 1 0,-1-1-1,0 1 1,1-1 0,-1 0-1,0 1 1,1-1 0,-1 1-1,0-1 1,0 1 0,1-1-1,-1 1 1,0-1 0,0 2-1,9 24-7545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32.497"/>
    </inkml:context>
    <inkml:brush xml:id="br0">
      <inkml:brushProperty name="width" value="0.05" units="cm"/>
      <inkml:brushProperty name="height" value="0.05" units="cm"/>
      <inkml:brushProperty name="color" value="#FF0066"/>
    </inkml:brush>
  </inkml:definitions>
  <inkml:trace contextRef="#ctx0" brushRef="#br0">224 7 20009,'0'0'3861,"0"-6"-3453,2 11-483,12 162-17,-8 194 0,-7-236-49,-1-142 120,-1-1 1,-1 1 0,-1 0 0,0 0 0,-1 0 0,-11-19 0,3 2-26,8 18 13,4 8 34,-1 0-1,0 0 1,0 0-1,-1 0 1,0 1-1,0-1 1,0 1-1,-1 0 1,-1 1-1,1-1 1,-8-6-1,12 13 0,-1-1 0,1 1 0,-1-1 0,0 1 0,1 0 0,-1 0 0,0 0 0,0 0-1,1 0 1,-1 0 0,0 0 0,1 0 0,-1 1 0,0-1 0,1 0 0,-1 1 0,1 0 0,-1-1 0,1 1 0,-1 0-1,1 0 1,-1 0 0,1 0 0,0 0 0,-1 0 0,-1 3 0,-31 35-56,32-35 58,-4 5-8,0-1-1,1 1 1,0 0-1,1 0 1,0 1 0,0-1-1,1 1 1,1 0-1,-1 0 1,1 0-1,1 0 1,0 0-1,0 0 1,1 0 0,1 0-1,1 13 1,-1-21-6,0 0 1,0 0-1,0-1 0,0 1 1,0 0-1,0-1 0,0 1 1,1-1-1,-1 1 1,0-1-1,1 0 0,-1 0 1,1 1-1,0-1 0,-1 0 1,1-1-1,0 1 1,0 0-1,-1 0 0,1-1 1,0 1-1,0-1 0,0 1 1,0-1-1,0 0 1,2 0-1,62 2-591,-51-2 431,-6-1-208,1 0 1,-1 0-1,0-1 0,0 0 0,0 0 0,0-1 1,0-1-1,0 1 0,-1-1 0,0-1 1,1 1-1,-2-2 0,12-8 0,8-9-7381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09.262"/>
    </inkml:context>
    <inkml:brush xml:id="br0">
      <inkml:brushProperty name="width" value="0.05" units="cm"/>
      <inkml:brushProperty name="height" value="0.05" units="cm"/>
      <inkml:brushProperty name="color" value="#FF0066"/>
    </inkml:brush>
  </inkml:definitions>
  <inkml:trace contextRef="#ctx0" brushRef="#br0">79 202 15991,'0'0'3415,"7"-22"-2065,19-71-331,-24 88-918,0-1 1,-1 1-1,1-1 0,-1 1 0,-1-1 0,1 1 1,-1-1-1,0 1 0,0-1 0,0 0 0,-1 1 0,-1-8 1,-1 12-87,1 0 1,0 0-1,-1 0 1,1 0 0,-1 0-1,1 1 1,-1-1 0,1 1-1,-1 0 1,1-1 0,-1 1-1,0 0 1,1 1 0,-1-1-1,1 0 1,-4 2-1,2-2 5,2 0-23,-1 1 1,0-1-1,1 1 1,-1 0-1,1-1 1,-1 1-1,1 1 1,-1-1-1,1 0 0,0 0 1,-1 1-1,1-1 1,0 1-1,0 0 1,0 0-1,0 0 1,1 0-1,-1 0 0,-2 3 1,1 0 1,1 0-1,-1 0 1,1 1 0,0-1 0,0 0-1,1 1 1,0 0 0,0-1 0,-1 8-1,1-7 3,1 0 0,0 0 0,0 0 0,0 0 0,1 0-1,-1 0 1,2 0 0,-1 0 0,1 0 0,-1 0-1,2 0 1,-1-1 0,1 1 0,-1-1 0,1 1 0,1-1-1,-1 0 1,7 6 0,-2-5 5,1-1 0,0 0 0,0 0 0,0-1 0,1 0 0,0-1 0,-1 0 0,1 0 0,16 1 0,7 0-595,53-1 0,-21-3-1852</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09.624"/>
    </inkml:context>
    <inkml:brush xml:id="br0">
      <inkml:brushProperty name="width" value="0.05" units="cm"/>
      <inkml:brushProperty name="height" value="0.05" units="cm"/>
      <inkml:brushProperty name="color" value="#FF0066"/>
    </inkml:brush>
  </inkml:definitions>
  <inkml:trace contextRef="#ctx0" brushRef="#br0">135 0 14311,'0'0'6533,"-15"16"-6482,-47 56 2,60-69-47,0 0 0,1 0 0,-1 1-1,0-1 1,1 1 0,0-1 0,0 1 0,0 0-1,0-1 1,1 1 0,-1 0 0,1 0 0,0-1-1,0 1 1,1 0 0,-1 0 0,2 5 0,1 1-2,0-1 1,1 0-1,0 0 1,8 13-1,-6-11 0,14 22 2,-14-26 0,-2 0 0,1 0 0,-1 1 0,0-1 0,0 1 0,-1 0 0,0 0 0,-1 0 0,0 1 0,2 15 0,-4-23 1,0 0 0,-1 1 0,1-1 0,-1 0 0,1 0 0,-1 0 0,0 0 0,1-1 0,-1 1 0,0 0 0,0 0 0,0 0 0,1 0 0,-1-1 0,0 1 0,0 0 0,0-1 0,0 1 0,0-1 0,0 1 0,0-1 0,-1 0 0,1 1 0,0-1 0,0 0 0,0 0 0,0 0 0,0 0 0,-3 0 0,-41 2 599,38-2-467,-2 0-79,6 0-20,0 1 0,-1-1 1,1-1-1,0 1 1,-1 0-1,1-1 0,0 1 1,0-1-1,-5-2 1,7 2-36,0 0 0,0 0-1,0 0 1,0 0 0,0 0 0,0-1 0,0 1 0,1 0 0,-1 0 0,0-1 0,1 1 0,-1-1 0,1 1 0,-1-1 0,1 1 0,0-1 0,0 1 0,0-1-1,0 1 1,0-1 0,0 1 0,0-1 0,0 1 0,1-2 0,-1-1-263,1 0-1,0 1 1,-1-1 0,2 0 0,-1 1-1,0-1 1,1 1 0,0 0 0,-1-1-1,1 1 1,1 0 0,-1 0-1,3-3 1,-4 5 56,22-31-8396</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10.730"/>
    </inkml:context>
    <inkml:brush xml:id="br0">
      <inkml:brushProperty name="width" value="0.05" units="cm"/>
      <inkml:brushProperty name="height" value="0.05" units="cm"/>
      <inkml:brushProperty name="color" value="#FF0066"/>
    </inkml:brush>
  </inkml:definitions>
  <inkml:trace contextRef="#ctx0" brushRef="#br0">1 0 19961,'0'0'3319,"5"0"-3066,-4 0-255,0 0 0,0 0 0,0 1 0,1-1 0,-1 0 0,0 1 0,0-1 0,0 1 0,0-1 0,0 1 0,0-1 0,0 1 0,0 0 0,0 0 0,0-1-1,0 1 1,0 0 0,0 0 0,-1 0 0,1 0 0,0 0 0,0 1 0,12 36 26,-5 55 167,-7-73-118,2 97 125,-4-67-184,3 0 1,1 0-1,18 83 1,-20-131-80,-1 0 0,1 0 1,-1 0-1,1 0 1,-1 0-1,1 0 0,0 0 1,0 0-1,0 0 0,0 0 1,1 0-1,-1-1 0,0 1 1,1-1-1,-1 1 1,1-1-1,-1 1 0,1-1 1,0 0-1,0 0 0,3 2 1,-3-3-59,0 0 0,-1 0 0,1 0 0,0 0 0,0-1 0,0 1 0,-1 0 0,1-1 0,0 0 0,-1 1 0,1-1 0,0 0 1,-1 0-1,1 0 0,-1 0 0,1 0 0,-1 0 0,0-1 0,1 1 0,-1 0 0,0-1 0,0 1 0,0-1 0,2-2 0,11-18-779,0-2-1,-2 1 0,18-47 1,16-32 8626,-46 127-7230,-1 22-477,-1-29-2,1 0 1,2 0-1,-1 0 0,2-1 1,4 22-1,-4-36-38,0 0 0,0 0-1,0 0 1,0 0 0,1 0-1,-1-1 1,1 1 0,0 0-1,-1-1 1,1 0 0,0 0 0,4 2-1,16 2-209,-23-6 228,1 0 0,0 0 0,-1 0 0,1 0 0,-1-1 0,1 1 0,0 0 0,-1-1 0,1 1-1,-1 0 1,1-1 0,-1 1 0,1-1 0,-1 1 0,1-1 0,-1 1 0,0-1 0,1 1 0,-1-1-1,0 1 1,1-1 0,-1 0 0,0 1 0,0-1 0,0 1 0,1-1 0,-1 0 0,0 1 0,0-1 0,0-1-1,1-3-31,-1 1 0,0-1 0,0 0 0,0 0 0,0 1 0,-1-1 0,0 0 0,0 0 0,0 1 0,0-1 0,-1 1 0,0-1 0,0 1 0,-2-5 0,-3 0 3,0 0 0,0 1 0,-1 0 0,-12-11 0,-25-27 114,43 45-61,1-1 0,-1 0 0,1 0 0,0 0 0,-1 0 0,1 0 0,0 0 0,0 0 0,0 0 0,0 0 0,0-1 0,1 1 0,-1 0 1,1-1-1,0 1 0,-1 0 0,1-1 0,0 1 0,0 0 0,1-1 0,-1 1 0,0 0 0,1-1 0,-1 1 0,1 0 0,0 0 0,0-1 0,0 1 0,0 0 0,0 0 0,0 0 0,1 0 0,-1 0 1,1 0-1,1-1 0,7-6-154,0 1 0,0 0 1,1 1-1,0 0 0,16-7 1,2-2-449,-14 7 33,-1 0 0,0-2-1,-1 0 1,0 0 0,0-1-1,-2-1 1,1 0 0,12-19-1,-15 17 1113,-1 0-1,0-1 1,-1 0 0,10-30 0,-8 29 1560,-1 24-926,3 33-901,-10-38-344,21 132 60,-5-1 0,-7 2 1,-10 220-1,-1-324-30,-2 1-1,-8 38 0,2-103 650,4-3-562,3 0 1,1 0-1,2 1 1,1-1-1,8-40 0,-6 52-41,3 0-1,0 0 1,1 1-1,1 0 1,1 0-1,1 1 0,1 1 1,19-26-1,-27 41-42,0 1 1,1 0-1,-1 0 0,1 0 0,0 0 0,1 1 0,-1 0 0,11-6 0,-15 10 12,1-1 0,-1 0 0,1 0 0,-1 1 0,1-1-1,0 1 1,-1 0 0,1 0 0,0-1 0,-1 1 0,1 0 0,0 0 0,-1 0 0,1 0 0,0 1 0,-1-1 0,1 0-1,-1 1 1,1-1 0,0 1 0,-1 0 0,1-1 0,-1 1 0,0 0 0,1 0 0,-1 0 0,1 0 0,-1 0 0,0 0-1,0 1 1,0-1 0,0 0 0,0 0 0,0 1 0,0-1 0,0 1 0,0-1 0,-1 1 0,2 1 0,2 7 2,0-1 1,-1 1 0,0 0-1,0 0 1,-1 0 0,0 0-1,-1 0 1,0 1 0,0-1-1,-1 0 1,-1 1 0,0-1 0,0 0-1,-4 15 1,3-19-38,0 1 0,-1-1 0,0 1 1,0-1-1,0 0 0,0 0 0,-1 0 0,0-1 1,-1 1-1,1-1 0,-1 0 0,0 0 0,0-1 0,0 0 1,-1 1-1,0-2 0,1 1 0,-1-1 0,-1 0 1,1 0-1,0 0 0,-12 2 0,14-7-2289,8-6 856,10-7-448,67-18 471,-55 24 2616,0-2 1,-1-1-1,28-17 0,-47 26-1015,109-80 1328,-106 75-1423,0 0 0,-1 0 0,0 0 0,0-1 0,-1 0 0,0-1 0,0 1 0,-1-1-1,8-20 1,-13 29-27,0-1-1,0 1 1,0-1-1,-1 0 1,1 1-1,-1-1 1,1 1-1,-1-1 1,0 0-1,1 0 1,-1 1-1,0-1 0,0 0 1,0 1-1,-1-1 1,1 0-1,0 1 1,-1-1-1,1 0 1,-1 1-1,1-1 1,-1 0-1,0 1 1,1-1-1,-1 1 1,0-1-1,0 1 0,0 0 1,-2-2-1,1 2-22,0 1-1,0 0 1,0 0-1,0 0 0,1 0 1,-1 0-1,0 0 0,0 1 1,0-1-1,0 0 1,1 1-1,-1 0 0,0-1 1,1 1-1,-1 0 1,0 0-1,1 0 0,-1 0 1,1 0-1,-1 0 1,1 0-1,0 1 0,-1-1 1,1 1-1,0-1 0,-2 4 1,-4 4-7,0 1 1,0 0-1,1 0 1,0 0-1,1 1 1,0 0-1,1 0 1,0 1-1,-4 21 1,5-11 15,0-1 1,1 1 0,2 0-1,2 34 1,-1-53-16,-1 0 1,0 0-1,1 0 1,0 0-1,0-1 0,0 1 1,0 0-1,0 0 1,0-1-1,1 1 1,-1-1-1,1 1 0,0-1 1,0 0-1,0 0 1,0 0-1,0 0 0,0 0 1,0 0-1,1 0 1,-1-1-1,1 1 1,-1-1-1,1 1 0,0-1 1,-1 0-1,6 1 1,5 1-168,1-1 0,-1-1 0,0 0 0,25-1 1,-19 0-452,-13 0 146,-1 0 0,0 0-1,0-1 1,1 1 0,-1-1 0,0-1 0,0 1-1,0-1 1,0 1 0,0-1 0,0-1 0,5-3-1,19-15-10959</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12.021"/>
    </inkml:context>
    <inkml:brush xml:id="br0">
      <inkml:brushProperty name="width" value="0.05" units="cm"/>
      <inkml:brushProperty name="height" value="0.05" units="cm"/>
      <inkml:brushProperty name="color" value="#FF0066"/>
    </inkml:brush>
  </inkml:definitions>
  <inkml:trace contextRef="#ctx0" brushRef="#br0">0 2644 17112,'0'0'2780,"0"14"-587,1-32-1954,2 1-1,0 0 1,0 0 0,2 0 0,12-33-1,44-85 39,-60 134-271,184-341 384,-80 154-436,-68 121 5,276-527-218,-49-21-41,-213 469 287,99-265 13,-148 405 202,6-11-1175,-7 35-1008,-1-7 1737,0 24-1578,0 10-1652</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13.645"/>
    </inkml:context>
    <inkml:brush xml:id="br0">
      <inkml:brushProperty name="width" value="0.05" units="cm"/>
      <inkml:brushProperty name="height" value="0.05" units="cm"/>
      <inkml:brushProperty name="color" value="#FF0066"/>
    </inkml:brush>
  </inkml:definitions>
  <inkml:trace contextRef="#ctx0" brushRef="#br0">1 1 16343,'0'0'3077,"0"0"-3014,1 0 1,0 0 0,-1 0-1,1 0 1,0 0 0,-1 0 0,1 0-1,-1 0 1,1 1 0,0-1-1,-1 0 1,1 0 0,-1 1-1,1-1 1,-1 1 0,1-1 0,-1 0-1,1 1 1,-1-1 0,0 1-1,1-1 1,-1 1 0,1-1 0,-1 1-1,18 60-37,-5-21-5,-2 1-1,-2 0 1,-1 1-1,3 75 0,-11-56 9,-2-1-1,-15 88 1,1-59-275,16-89 166,0 0 0,0 1 1,0-1-1,-1 0 0,1 0 0,0 1 0,0-1 0,0 0 0,0 1 0,-1-1 0,1 0 0,0 0 0,0 0 1,0 1-1,-1-1 0,1 0 0,0 0 0,0 0 0,-1 0 0,1 1 0,0-1 0,-1 0 0,1 0 0,0 0 0,0 0 1,-1 0-1,1 0 0,0 0 0,-1 0 0,1 0 0,0 0 0,-1 0 0,1 0 0,0 0 0,-1 0 0,-2 0-407,-7 0-1986</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14.019"/>
    </inkml:context>
    <inkml:brush xml:id="br0">
      <inkml:brushProperty name="width" value="0.05" units="cm"/>
      <inkml:brushProperty name="height" value="0.05" units="cm"/>
      <inkml:brushProperty name="color" value="#FF0066"/>
    </inkml:brush>
  </inkml:definitions>
  <inkml:trace contextRef="#ctx0" brushRef="#br0">5 153 11077,'0'0'6635,"0"0"-6599,0 0-1,0 0 1,0 0-1,0 0 1,0 0-1,0 0 1,0 1-1,0-1 1,0 0-1,1 0 1,-1 0-1,0 0 0,0 0 1,0 0-1,0 1 1,0-1-1,0 0 1,0 0-1,0 0 1,-1 0-1,1 0 1,0 0-1,0 1 1,0-1-1,0 0 1,0 0-1,0 0 1,0 0-1,0 0 1,0 0-1,0 0 1,0 0-1,0 1 1,0-1-1,0 0 1,-1 0-1,1 0 1,0 0-1,0 0 1,0 0-1,0 0 1,0 0-1,0 0 1,0 0-1,-1 0 1,1 0-1,0 0 1,0 0-1,0 0 1,0 0-1,0 0 1,0 0-1,-1 0 1,1 0-1,0 0 1,0 0-1,0 0 1,0 0-1,0 0 1,0 0-1,0 0 1,-1 0-1,1 0 1,0 0-1,0 0 1,37-3 133,0-1 0,-1-2 0,42-12 0,16-2-157,-19 9-12,-48 9-3,0-2 1,0-1 0,-1-1 0,1-1 0,26-12 0,-52 19-26,0-1 0,0 1 0,0-1 0,-1 1 0,1-1 0,0 0 0,0 0 0,0 1 0,0-1 0,-1 0 0,1 0 0,0 0 0,-1 0 0,1 0 0,-1 0 1,1 0-1,-1 0 0,1 0 0,-1 0 0,0 0 0,1 0 0,-1-1 0,0 1 0,0-1 0,4-13-1189,2 2-1878</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14.401"/>
    </inkml:context>
    <inkml:brush xml:id="br0">
      <inkml:brushProperty name="width" value="0.05" units="cm"/>
      <inkml:brushProperty name="height" value="0.05" units="cm"/>
      <inkml:brushProperty name="color" value="#FF0066"/>
    </inkml:brush>
  </inkml:definitions>
  <inkml:trace contextRef="#ctx0" brushRef="#br0">0 66 17016,'0'0'2977,"16"0"-2961,6 0 32,13 0-16,6 0 256,5 0-240,-4 0-48,-9 0 0,-11-10-128,-7-6-880,-11-1-2018,-4-5-12165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14.755"/>
    </inkml:context>
    <inkml:brush xml:id="br0">
      <inkml:brushProperty name="width" value="0.05" units="cm"/>
      <inkml:brushProperty name="height" value="0.05" units="cm"/>
      <inkml:brushProperty name="color" value="#FF0066"/>
    </inkml:brush>
  </inkml:definitions>
  <inkml:trace contextRef="#ctx0" brushRef="#br0">8 0 15895,'0'0'3930,"0"0"-3927,0 1 0,-1-1 0,1 0 0,-1 0 0,1 0 0,0 1 0,-1-1 0,1 0 0,-1 0 0,1 1 0,0-1 0,-1 0 0,1 1 0,0-1 0,0 0 0,-1 1 0,1-1 0,0 0 0,0 1 0,0-1 0,-1 1 0,1-1 0,0 1 0,0-1 0,0 0 0,0 1 0,0-1 0,0 1 0,0-1 0,0 1 0,0-1 0,0 1-1,0 0 1,1 7 37,1 1-1,0-1 1,1 0-1,-1 0 1,1 0-1,6 11 1,11 32 158,-16-25-211,0-1-1,-2 1 0,-2 45 0,-1-32-1238,1-36-1162</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15.124"/>
    </inkml:context>
    <inkml:brush xml:id="br0">
      <inkml:brushProperty name="width" value="0.05" units="cm"/>
      <inkml:brushProperty name="height" value="0.05" units="cm"/>
      <inkml:brushProperty name="color" value="#FF0066"/>
    </inkml:brush>
  </inkml:definitions>
  <inkml:trace contextRef="#ctx0" brushRef="#br0">0 115 18072,'0'0'558,"14"20"-542,68 97 80,-81-116 5,-1 0-1,1 0 1,0 0 0,0-1 0,0 1 0,0 0-1,0 0 1,0 0 0,0-1 0,0 1-1,0 0 1,0-1 0,0 1 0,0-1-1,0 1 1,0-1 0,1 0 0,-1 1-1,0-1 1,0 0 0,0 0 0,1 0 0,-1 0-1,2 0 1,0-1-9,-1 0 1,0 0-1,1 0 0,-1 0 1,0 0-1,0 0 0,0-1 1,0 1-1,0-1 0,0 1 1,3-4-1,4-5-22,-1 0 1,0-1-1,10-17 0,-18 27-67,27-51 28,-23 41-203,1 0 1,0 1-1,0-1 0,2 1 1,-1 1-1,1-1 0,0 1 0,1 0 1,14-12-1,-10 15-2304,-3 6-2585</inkml:trace>
  <inkml:trace contextRef="#ctx0" brushRef="#br0" timeOffset="1">366 160 14503,'0'0'4287,"12"-20"-3428,38-60-163,-48 78-660,-1 0-1,0 0 1,0-1-1,0 1 1,0 0-1,0-1 1,0 1-1,-1 0 1,1-1-1,-1 1 1,1-1 0,-1 1-1,0-1 1,0 1-1,-1-4 1,1 5-33,0 0 0,-1 0 1,1 0-1,-1 0 1,1 0-1,-1 0 1,0 0-1,1 1 1,-1-1-1,0 0 1,0 0-1,0 1 0,1-1 1,-1 0-1,0 1 1,0-1-1,0 1 1,0-1-1,0 1 1,0-1-1,0 1 1,0 0-1,-1-1 0,-3 1-11,-1-1-1,1 1 0,0 0 0,0 0 0,0 0 1,0 1-1,-1 0 0,1 0 0,-6 2 0,5 0 10,-1 1-1,1 0 1,0 0-1,0 0 1,0 1-1,0-1 1,1 2-1,0-1 1,0 0-1,0 1 1,1 0-1,0 0 1,0 1-1,-4 8 1,4-9-4,1 1 0,1-1 1,-1 0-1,1 1 1,0-1-1,0 1 0,1 0 1,0-1-1,0 1 0,1 0 1,0 0-1,0 0 0,0 0 1,1-1-1,0 1 1,2 7-1,-1-10 4,1 1-1,0-1 1,0 0 0,0 0 0,1 0 0,-1 0-1,1 0 1,0-1 0,0 0 0,0 0 0,0 0-1,1 0 1,-1-1 0,1 1 0,-1-1-1,1 0 1,7 1 0,13 5-58,0-2 0,27 4 0,-49-9 40,78 9-2867,-53-10-1883</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15.814"/>
    </inkml:context>
    <inkml:brush xml:id="br0">
      <inkml:brushProperty name="width" value="0.05" units="cm"/>
      <inkml:brushProperty name="height" value="0.05" units="cm"/>
      <inkml:brushProperty name="color" value="#FF0066"/>
    </inkml:brush>
  </inkml:definitions>
  <inkml:trace contextRef="#ctx0" brushRef="#br0">26 79 15863,'0'0'6982,"-4"-13"-6406,-14-39-197,14 39-189,4 15-145,2 10-62,1 0 0,0 0 0,1 0 1,0 0-1,1-1 0,0 0 0,14 21 0,2 9-11,46 98 36,6-3 0,5-4 0,127 163 0,-69-110-14,45 56 20,-165-222-12,-3-2-2,0-1 0,2-1 0,0 0 1,0-1-1,23 16 0,-36-29 3,-1-27-1879,-3 4-960,-5-3-2940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32.910"/>
    </inkml:context>
    <inkml:brush xml:id="br0">
      <inkml:brushProperty name="width" value="0.05" units="cm"/>
      <inkml:brushProperty name="height" value="0.05" units="cm"/>
      <inkml:brushProperty name="color" value="#FF0066"/>
    </inkml:brush>
  </inkml:definitions>
  <inkml:trace contextRef="#ctx0" brushRef="#br0">57 0 17528,'0'0'3468,"8"8"-3305,1 3-97,-1 1-1,0-1 0,-1 1 1,0 1-1,-1 0 1,-1-1-1,0 2 1,0-1-1,-1 1 1,2 16-1,-5-24-58,1 0 0,-1 0 0,1 0 0,0-1 0,0 1-1,1 0 1,5 9 0,-6-13-16,-1-1 1,1 1-1,0-1 0,-1 0 0,1 1 1,0-1-1,0 0 0,0 0 0,0 0 1,0 0-1,0-1 0,0 1 0,0 0 1,0-1-1,0 0 0,0 1 0,0-1 1,0 0-1,1 0 0,-1 0 0,0 0 1,0-1-1,0 1 0,0-1 0,0 1 1,3-2-1,5-1-147,0-1 0,-1-1 0,1 1 0,-1-2 0,0 1 0,0-1 0,-1-1 0,1 1 0,-1-2 0,-1 1 0,1-1 0,7-11 0,5-8-38,-1 0 1,26-49-1,-38 67 1158,-6 18-740,-6 21-188,0-10 100,-2-1 0,0 0 0,-1 0 0,0-1 0,-2 0 0,-20 30 0,14-26-41,-1 0 0,-2 0 0,0-2 0,-32 27 1,42-40-20,0 0 0,-1-1 0,0 0 0,0-1 0,0 0 0,-1-1 0,1 0-1,-16 4 1,4-4-1080,0-1-1,0-1 0,-30 0 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16.936"/>
    </inkml:context>
    <inkml:brush xml:id="br0">
      <inkml:brushProperty name="width" value="0.05" units="cm"/>
      <inkml:brushProperty name="height" value="0.05" units="cm"/>
      <inkml:brushProperty name="color" value="#FF0066"/>
    </inkml:brush>
  </inkml:definitions>
  <inkml:trace contextRef="#ctx0" brushRef="#br0">49 62 14727,'0'0'4706,"-8"0"-4453,-24 1-98,24 0 419,16-1 37,82 1-220,-32 1-465,0-2 0,0-3 1,83-14-1,-134 15 143,1 0 1,-1-1-1,0 0 1,0-1 0,0 0-1,-1 0 1,1 0 0,-1-1-1,0 0 1,6-5 504,-1 74 339,0-13-479,1 358-439,-13-281 7,1-123-14,-1 1 0,1-1-1,-1 1 1,-1-1-1,1 0 1,-3 7 0,-5 28 24,7-25 76,-4-14-541,-7-22-1744,8-2-511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17.324"/>
    </inkml:context>
    <inkml:brush xml:id="br0">
      <inkml:brushProperty name="width" value="0.05" units="cm"/>
      <inkml:brushProperty name="height" value="0.05" units="cm"/>
      <inkml:brushProperty name="color" value="#FF0066"/>
    </inkml:brush>
  </inkml:definitions>
  <inkml:trace contextRef="#ctx0" brushRef="#br0">0 0 16664,'0'0'5346,"0"6"-5250,0-4 112,0 0-144,18-2 16,8 2 80,9-2-48,7 2-96,4-2-16,2 0-208,-4 0-672,-4-8-2081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17.680"/>
    </inkml:context>
    <inkml:brush xml:id="br0">
      <inkml:brushProperty name="width" value="0.05" units="cm"/>
      <inkml:brushProperty name="height" value="0.05" units="cm"/>
      <inkml:brushProperty name="color" value="#FF0066"/>
    </inkml:brush>
  </inkml:definitions>
  <inkml:trace contextRef="#ctx0" brushRef="#br0">0 0 19417,'0'0'1243,"3"24"-869,-2-16-360,4 41 54,24 94-1,-26-132-66,-2-5 3,1 0 0,-1 0 0,2 0 0,-1 0 0,1 0-1,0 0 1,0 0 0,0-1 0,5 6 0,-5-14 332,0 0 0,0 0 0,-1 0 1,1 0-1,-1-1 0,0 1 0,0-1 0,2-7 0,-3 10-234,37-86 30,11-22-979,-49 108 713,0 1 1,1-1-1,-1 1 0,0-1 1,1 1-1,-1-1 1,0 1-1,1 0 0,-1-1 1,1 1-1,-1 0 1,0-1-1,1 1 0,-1 0 1,1-1-1,-1 1 1,1 0-1,-1 0 0,1 0 1,-1-1-1,1 1 1,-1 0-1,1 0 0,-1 0 1,1 0-1,0 0 0,-1 0 1,1 0-1,-1 0 1,1 0-1,-1 0 0,1 0 1,-1 1-1,1-1 1,-1 0-1,1 0 0,0 1 1,8 5-5507</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18.049"/>
    </inkml:context>
    <inkml:brush xml:id="br0">
      <inkml:brushProperty name="width" value="0.05" units="cm"/>
      <inkml:brushProperty name="height" value="0.05" units="cm"/>
      <inkml:brushProperty name="color" value="#FF0066"/>
    </inkml:brush>
  </inkml:definitions>
  <inkml:trace contextRef="#ctx0" brushRef="#br0">0 207 18504,'0'0'1668,"12"-17"-1140,3-4-338,63-94 506,-76 111-633,0 0 0,0 0 0,0 0 0,0 0 0,-1-1 0,0 1 0,0 0 0,0-1 0,0 1 0,0-8 1,-16 17-14,7 0-59,0 1 1,1 0-1,0 1 0,0 0 0,1 0 1,0 0-1,0 0 0,0 1 0,-5 11 0,8-13 8,0 0-1,0 0 1,1 0-1,-1 1 0,1-1 1,1 1-1,-1 0 0,1 0 1,0 0-1,1-1 1,0 1-1,0 0 0,0 0 1,2 7-1,-1-11 1,0-1-1,1 1 1,-1-1-1,1 1 1,-1-1 0,1 0-1,0 0 1,0 0-1,0 0 1,0 0-1,0 0 1,1 0-1,-1-1 1,0 1 0,1-1-1,-1 0 1,1 0-1,0 0 1,-1 0-1,1 0 1,0 0 0,-1-1-1,6 1 1,72 7-1591,-74-8 1145,25 0-3824,-6 0-7057</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20.719"/>
    </inkml:context>
    <inkml:brush xml:id="br0">
      <inkml:brushProperty name="width" value="0.05" units="cm"/>
      <inkml:brushProperty name="height" value="0.05" units="cm"/>
      <inkml:brushProperty name="color" value="#FF0066"/>
    </inkml:brush>
  </inkml:definitions>
  <inkml:trace contextRef="#ctx0" brushRef="#br0">59 153 17304,'0'0'4653,"-10"-7"-4272,-29-24-173,29 24-128,16 7-53,831 10-360,-823-10 278,43-1-512,-56 1 553,-1 0 0,1 0 0,0 0 0,0 0 0,0 0-1,-1-1 1,1 1 0,0 0 0,0 0 0,-1 0 0,1-1-1,0 1 1,0-1 0,-1 1 0,1 0 0,0-1-1,-1 1 1,1-1 0,-1 1 0,1-1 0,0 0 0,-1 1-1,1-1 1,-1 0 0,0 1 0,1-1 0,-1 0 0,0 1-1,1-1 1,-1 0 0,0 0 0,0 1 0,1-1 0,-1 0-1,0 0 1,0 0 0,0 1 0,0-1 0,0 0 0,0 0-1,0 0 1,-1 1 0,1-1 0,0 0 0,0 0-1,0 1 1,-1-1 0,1 0 0,-1 0 0,1 1 0,0-1-1,-1 0 1,1 1 0,-2-2 0,-4-5-11,-1 0 1,-1 1-1,1-1 1,-1 1-1,0 1 1,0-1-1,-1 1 1,-14-6-1,-21-13 94,46 26 223,5 7-272,0 0-1,0 1 1,-1 0 0,0 0-1,-1 0 1,0 1-1,-1 0 1,0 0-1,4 17 1,-8-19-95,0 0-1,-1 0 1,0 0 0,-1 0-1,0 0 1,0-1 0,-1 1-1,0-1 1,-1 1 0,-7 13-1,-4 11-3577,7-13-6413</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21.397"/>
    </inkml:context>
    <inkml:brush xml:id="br0">
      <inkml:brushProperty name="width" value="0.05" units="cm"/>
      <inkml:brushProperty name="height" value="0.05" units="cm"/>
      <inkml:brushProperty name="color" value="#FF0066"/>
    </inkml:brush>
  </inkml:definitions>
  <inkml:trace contextRef="#ctx0" brushRef="#br0">5 39 13158,'-1'-4'6787,"-3"-12"-5290,5 15-1488,-1 0 1,0 0-1,1 0 0,-1 0 1,1 0-1,-1 0 1,1 1-1,-1-1 0,1 0 1,0 0-1,0 0 1,-1 1-1,1-1 0,0 0 1,0 1-1,0-1 1,0 1-1,-1-1 0,1 1 1,0-1-1,0 1 0,0 0 1,0-1-1,0 1 1,0 0-1,0 0 0,0 0 1,0 0-1,0 0 1,2 0-1,42-1-68,-33 1 64,6 0 0,0 1 0,1 1 0,-1 0 0,0 1 0,0 1 0,29 11 0,-37-11-12,1 1-1,-1 0 1,0 1 0,0 0-1,-1 1 1,0 0 0,0 0-1,0 1 1,-1 0 0,-1 1-1,14 17 1,-16-18 7,0 0 1,-1 0-1,0 1 1,0-1-1,0 1 0,-1 0 1,-1 0-1,0 0 1,0 0-1,0 0 1,-1 1-1,-1-1 0,0 0 1,0 1-1,-1-1 1,0 0-1,0 1 0,-3 9 1,1-12 1,1 0-1,-1 0 1,0 0 0,-1-1 0,1 1-1,-1-1 1,-1 0 0,1 0 0,-1 0-1,0-1 1,0 1 0,-1-1 0,1 0-1,-1-1 1,0 1 0,-1-1-1,1-1 1,-1 1 0,0-1 0,1 0-1,-2-1 1,-11 4 0,12-4 48,-1 0 0,1-1 0,-1 0 1,0 0-1,1-1 0,-1 0 0,-11-1 0,17 0-36,0 1-1,0-1 1,0 1-1,0-1 1,1 0-1,-1 1 1,0-1-1,1 0 1,-1 0-1,1 0 0,-1-1 1,1 1-1,-1 0 1,1-1-1,0 1 1,0 0-1,-1-1 1,1 0-1,0 1 1,0-1-1,1 1 0,-1-1 1,0 0-1,1 0 1,-1 0-1,1 1 1,-1-1-1,1 0 1,0 0-1,0 0 1,-1 0-1,1 0 1,1-2-1,-2-1-14,1 0 0,0 0 0,0 0-1,1-1 1,-1 1 0,1 0 0,0 0 0,1 0 0,-1 0 0,1 0 0,0 1-1,0-1 1,0 0 0,1 1 0,0-1 0,-1 1 0,2 0 0,-1 0 0,0 0-1,1 1 1,0-1 0,0 1 0,0 0 0,0 0 0,5-3 0,5-2-266,1 0 0,0 0 0,1 2 1,0 0-1,0 1 0,24-5 0,15-5-4967,-28 6-8807</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21.836"/>
    </inkml:context>
    <inkml:brush xml:id="br0">
      <inkml:brushProperty name="width" value="0.05" units="cm"/>
      <inkml:brushProperty name="height" value="0.05" units="cm"/>
      <inkml:brushProperty name="color" value="#FF0066"/>
    </inkml:brush>
  </inkml:definitions>
  <inkml:trace contextRef="#ctx0" brushRef="#br0">31 35 7828,'0'0'13448,"2"-5"-13221,-2 3-224,0 1 0,1-1-1,-1 1 1,1 0 0,0-1 0,-1 1 0,1 0-1,0 0 1,0-1 0,0 1 0,-1 0-1,1 0 1,1 0 0,-1 0 0,0 0-1,0 0 1,0 1 0,0-1 0,1 0 0,1 0-1,39-3-1,37 4 59,-46 0-355,-26 0-188,-9 0-322,1-1 802,-1 1 0,0 0 0,0 0 0,0-1 0,0 1 0,1 1 0,-1-1 0,0 0 0,0 0 0,0 1 1,0-1-1,1 1 0,-1-1 0,0 1 0,1 0 0,-1 0 0,0 0 0,1 0 0,-1 0 0,1 0 0,-1 0 0,1 0 1,0 0-1,-1 1 0,1-1 0,0 1 0,0-1 0,0 1 0,0-1 0,0 1 0,0 0 0,1-1 0,-1 1 1,1 0-1,-1 0 0,1-1 0,-1 1 0,1 0 0,0 0 0,0 0 0,0 0 0,0-1 0,1 5 0,-4 42 40,5 49-1,1-57-15,-3 0 0,-7 61 1,6-96 2,0-1 1,0 1 0,0-1 0,-1 0 0,0 0 0,0 0 0,0 0 0,0 0 0,-1 0 0,1-1 0,-1 1 0,0-1 0,0 0 0,0 1 0,-1-1 0,1-1 0,-1 1 0,1 0 0,-1-1 0,-5 2 0,0 0 41,1 0-1,-1-1 1,0 0-1,0-1 1,-1 0 0,1 0-1,0-1 1,-16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22.201"/>
    </inkml:context>
    <inkml:brush xml:id="br0">
      <inkml:brushProperty name="width" value="0.05" units="cm"/>
      <inkml:brushProperty name="height" value="0.05" units="cm"/>
      <inkml:brushProperty name="color" value="#FF0066"/>
    </inkml:brush>
  </inkml:definitions>
  <inkml:trace contextRef="#ctx0" brushRef="#br0">0 20 15063,'0'0'5632,"11"0"-5261,1029-15 416,-1083 11-654,-39 4-723,24 13-858,-1 7-1180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22.603"/>
    </inkml:context>
    <inkml:brush xml:id="br0">
      <inkml:brushProperty name="width" value="0.05" units="cm"/>
      <inkml:brushProperty name="height" value="0.05" units="cm"/>
      <inkml:brushProperty name="color" value="#FF0066"/>
    </inkml:brush>
  </inkml:definitions>
  <inkml:trace contextRef="#ctx0" brushRef="#br0">0 1 18761,'0'0'389,"19"6"-282,-5-2-92,-4-1-1,0 0 0,0 1 0,0 0 0,0 0 1,-1 1-1,1 0 0,-1 1 0,-1 0 0,1 0 0,-1 1 0,8 8 0,-3 0 0,-1 0 1,0 2-1,-1-1 0,0 1 1,-2 1-1,0 0 1,-1 0-1,7 21 0,-13-31-12,1 0 0,-2 0-1,1 0 1,-1 0-1,0 1 1,0-1-1,-1 0 1,0 0-1,-1 0 1,0 1 0,0-1-1,0 0 1,-1 0-1,-1 0 1,1 0-1,-1-1 1,-1 1 0,1-1-1,-1 0 1,-1 0-1,1 0 1,-7 7-1,0-2 16,-1 0-1,-1-1 1,0-1-1,-23 15 0,31-21 154,-1-1-1,0 0 0,0 0 0,0 0 0,0-1 0,-1 0 1,1 0-1,-1-1 0,1 1 0,-1-2 0,1 1 1,-1-1-1,0 0 0,-10-1 0,15 0-144,1 0 0,-1 0 1,1 0-1,-1 0 0,1-1 0,0 1 0,-1 0 0,1-1 0,0 1 1,0-1-1,0 1 0,0-1 0,0 0 0,1 1 0,-1-1 0,0 0 1,1 0-1,-1 1 0,1-1 0,0 0 0,-1 0 0,1 0 0,0 0 1,0 1-1,0-1 0,1 0 0,-1-3 0,0 1-29,1-1 0,-1 1 0,0-1 0,1 1 0,0-1 0,0 1-1,1-1 1,-1 1 0,1 0 0,4-8 0,4 3-158,1 0-1,1 1 1,-1 0 0,1 1-1,1 0 1,-1 1-1,1 0 1,26-7 0,30-16-4689,-23 4-8457</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22.974"/>
    </inkml:context>
    <inkml:brush xml:id="br0">
      <inkml:brushProperty name="width" value="0.05" units="cm"/>
      <inkml:brushProperty name="height" value="0.05" units="cm"/>
      <inkml:brushProperty name="color" value="#FF0066"/>
    </inkml:brush>
  </inkml:definitions>
  <inkml:trace contextRef="#ctx0" brushRef="#br0">13 0 18825,'-1'19'1854,"-2"25"-1511,-5 234 760,9-270-1096,0 1 0,0-1 0,1 0 0,1 1 0,-1-1 0,1 0 0,1-1 0,-1 1 1,1 0-1,1-1 0,-1 0 0,1 0 0,8 8 0,-10-12-2,0 0 0,0 0 0,0 0 1,0-1-1,0 1 0,1-1 0,-1 0 0,1 0 0,0 0 0,0-1 1,-1 1-1,1-1 0,0 0 0,0 0 0,0 0 0,0-1 0,0 0 1,1 1-1,-1-1 0,0-1 0,0 1 0,0 0 0,0-1 0,0 0 1,0 0-1,0 0 0,0-1 0,0 1 0,5-4 0,-3 2-3,-1-1 0,0 1 0,0-1 0,0 0 0,-1 0 0,1-1 1,-1 1-1,0-1 0,0 0 0,-1 0 0,1 0 0,-1-1 0,3-6 0,-1 0 2,-1 1 1,-1-1-1,0 1 1,0-1-1,-1 0 1,1-20-1,-2 16 0,-1-1-1,-1 0 0,-1 0 0,0 0 1,-1 1-1,-1-1 0,0 1 0,-1 0 1,-1 0-1,-8-15 0,9 23-6,1 0-1,-2 1 1,1 0-1,-1 0 1,0 0-1,-1 1 1,1-1-1,-1 2 0,-16-11 1,21 15 1,0-1 1,-1 1-1,1 0 0,-1 0 1,1 0-1,-1 0 0,1 1 1,-1-1-1,0 1 0,1 0 1,-1-1-1,0 1 0,1 0 1,-1 0-1,0 1 0,1-1 1,-1 1-1,0-1 0,1 1 1,-1 0-1,1 0 0,-1 0 1,1 0-1,0 0 0,-1 1 1,1-1-1,0 1 0,0-1 1,0 1-1,0 0 0,0 0 1,0 0-1,0 0 0,1 0 1,-1 0-1,1 1 0,-2 1 1,-2 4-2,1 0 1,-1 0 0,1 1 0,1-1 0,0 1 0,0 0-1,1 0 1,0 0 0,0 0 0,1 0 0,0 1 0,0-1-1,1 0 1,1 1 0,1 12 0,0-20 1,-1 1-1,1 0 1,-1 0 0,1 0-1,0-1 1,0 1 0,0-1-1,0 1 1,0-1 0,1 0 0,-1 0-1,1 0 1,0 0 0,-1 0-1,1-1 1,0 1 0,0-1-1,0 0 1,0 0 0,6 2-1,66 11-261,-72-14 239,103 6-2393,-57-5-320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33.301"/>
    </inkml:context>
    <inkml:brush xml:id="br0">
      <inkml:brushProperty name="width" value="0.05" units="cm"/>
      <inkml:brushProperty name="height" value="0.05" units="cm"/>
      <inkml:brushProperty name="color" value="#FF0066"/>
    </inkml:brush>
  </inkml:definitions>
  <inkml:trace contextRef="#ctx0" brushRef="#br0">1 32 11941,'0'0'9765,"15"0"-9568,822-30 468,-817 29-975,-24 0-846,-37 6-153,-18 10-1367,-10 5-5829</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23.343"/>
    </inkml:context>
    <inkml:brush xml:id="br0">
      <inkml:brushProperty name="width" value="0.05" units="cm"/>
      <inkml:brushProperty name="height" value="0.05" units="cm"/>
      <inkml:brushProperty name="color" value="#FF0066"/>
    </inkml:brush>
  </inkml:definitions>
  <inkml:trace contextRef="#ctx0" brushRef="#br0">103 1 17960,'0'0'528,"7"19"-229,-2-4-249,43 130 1991,-44-128-1892,0 1-1,-1-1 1,-1 1-1,0-1 1,-2 1-1,0 0 1,-3 28-1,0-40-132,1 1 0,-1-1 0,1 1 0,-2-1-1,1 0 1,-1-1 0,0 1 0,0-1 0,0 1 0,-1-1 0,0 0-1,0-1 1,0 1 0,-7 4 0,5-5 1,1 1 0,-1-1 0,-1 0 0,1 0 0,0 0 0,-1-1 1,0-1-1,0 1 0,1-1 0,-1-1 0,-15 2 0,22-6-141,0 0-1,0 0 1,0-1 0,0 1-1,1 0 1,0-1 0,-1 1-1,1-1 1,0 1 0,0 0-1,2-6 1,-2 1-927,0-32-5261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23.698"/>
    </inkml:context>
    <inkml:brush xml:id="br0">
      <inkml:brushProperty name="width" value="0.05" units="cm"/>
      <inkml:brushProperty name="height" value="0.05" units="cm"/>
      <inkml:brushProperty name="color" value="#FF0066"/>
    </inkml:brush>
  </inkml:definitions>
  <inkml:trace contextRef="#ctx0" brushRef="#br0">14 10 21146,'0'0'2369,"-13"-10"-2385,13 14-2449,15 2-321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24.082"/>
    </inkml:context>
    <inkml:brush xml:id="br0">
      <inkml:brushProperty name="width" value="0.05" units="cm"/>
      <inkml:brushProperty name="height" value="0.05" units="cm"/>
      <inkml:brushProperty name="color" value="#FF0066"/>
    </inkml:brush>
  </inkml:definitions>
  <inkml:trace contextRef="#ctx0" brushRef="#br0">1 58 9604,'0'0'10989,"18"2"-9700,51-2-989,2 2-313,0-4-1,108-16 0,-179 18 11,1 0 0,0 0 0,-1 0 0,1 0 0,-1 0 0,1 0 0,0 0 0,-1-1 0,1 1 0,-1 0 0,1 0 0,0-1 0,-1 1 0,1 0 0,-1-1 0,1 1 0,-1-1 0,1 1 0,-1-1 0,0 1 0,1 0 0,-1-1 0,0 0 0,1 1 0,-1-1 0,0 1-1,1-1 1,-1 1 0,0-1 0,0 0 0,0 1 0,0-1 0,1 1 0,-1-1 0,0 0 0,0 1 0,0-1 0,0 0 0,0 1 0,-1-1 0,1 1 0,0-1 0,0 0 0,0 1 0,0-1 0,-1 1 0,1-1 0,0 1 0,-1-2 0,0 1 1,0-1-1,0 1 0,0 0 1,0 0-1,0-1 1,0 1-1,0 0 0,0 0 1,-1 0-1,1 0 1,0 0-1,-1 1 0,1-1 1,-1 0-1,1 1 0,0-1 1,-1 1-1,0-1 1,1 1-1,-2-1 0,-32 2-3817,20 2-977</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24.860"/>
    </inkml:context>
    <inkml:brush xml:id="br0">
      <inkml:brushProperty name="width" value="0.05" units="cm"/>
      <inkml:brushProperty name="height" value="0.05" units="cm"/>
      <inkml:brushProperty name="color" value="#FF0066"/>
    </inkml:brush>
  </inkml:definitions>
  <inkml:trace contextRef="#ctx0" brushRef="#br0">0 60 9300,'0'0'12598,"13"0"-12467,401 0-1,-414 0-129,0 0 0,1 0 0,-1 0 0,1 0 0,-1 0 0,1 0 0,-1 0 0,1 0 0,-1 0 0,1 0 0,-1 0 0,0 0 0,1 0-1,-1 0 1,1 0 0,-1-1 0,1 1 0,-1 0 0,0 0 0,1 0 0,-1-1 0,1 1 0,-1 0 0,0-1 0,1 1 0,-1 0 0,0-1-1,1 1 1,-1 0 0,0-1 0,0 1 0,0-1 0,1 1 0,-1-1 0,0 1 0,0 0 0,0-1 0,0 1 0,0-1 0,0 1 0,1-1-1,-1 1 1,0-1 0,0 1 0,-1-1 0,1 1 0,0-1 0,0 1 0,0 0 0,0-1 0,0 1 0,0-1 0,-1 1 0,1-1-1,-15-24-1894,12 22 883,-6-12-5104</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25.268"/>
    </inkml:context>
    <inkml:brush xml:id="br0">
      <inkml:brushProperty name="width" value="0.05" units="cm"/>
      <inkml:brushProperty name="height" value="0.05" units="cm"/>
      <inkml:brushProperty name="color" value="#FF0066"/>
    </inkml:brush>
  </inkml:definitions>
  <inkml:trace contextRef="#ctx0" brushRef="#br0">18 14 20729,'0'0'2503,"-3"-3"-2140,3 2-362,0 1-1,0-1 1,-1 1 0,1-1-1,0 1 1,0-1 0,0 1-1,-1-1 1,1 1 0,0-1-1,0 1 1,-1 0 0,1-1 0,-1 1-1,1 0 1,0-1 0,-1 1-1,1 0 1,-1-1 0,1 1-1,0 0 1,-1 0 0,1-1-1,-1 1 1,1 0 0,-1 0 0,1 0-1,-1 0 1,1 0 0,-1 0-1,1 0 1,-1 0 0,1 0-1,-1 0 1,1 0 0,-1 0 0,5 21-24,0-10 22,0 0-1,1-1 1,12 20-1,51 45-4,-48-56-9,0 2-1,18 27 0,-32-40 19,-1 0 0,0 1 0,0 0 1,-1 0-1,-1 0 0,1 0 0,-2 1 0,1 0 0,-1-1 0,1 12 0,-2-7-2,-1 0-1,0 1 1,-1-1 0,-1 0-1,0 0 1,-1 0-1,-1-1 1,0 1-1,-11 25 1,-3-3 0,-3-1 1,-26 37-1,16-26 8,29-43-40,-2 1-28,1 1 0,0 0 0,0 0 1,0 1-1,0-1 0,1 0 0,0 1 1,0 0-1,0-1 0,-1 10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25.663"/>
    </inkml:context>
    <inkml:brush xml:id="br0">
      <inkml:brushProperty name="width" value="0.05" units="cm"/>
      <inkml:brushProperty name="height" value="0.05" units="cm"/>
      <inkml:brushProperty name="color" value="#FF0066"/>
    </inkml:brush>
  </inkml:definitions>
  <inkml:trace contextRef="#ctx0" brushRef="#br0">4 113 16520,'0'0'4378,"0"0"-4333,-1 1 1,1-1 0,0 0-1,0 1 1,-1-1 0,1 0-1,0 1 1,0-1 0,0 1-1,0-1 1,-1 0 0,1 1-1,0-1 1,0 1 0,0-1-1,0 1 1,0-1 0,0 0-1,0 1 1,0-1 0,0 1-1,0-1 1,0 1 0,0-1 0,1 0-1,-1 1 1,0-1 0,0 1-1,0-1 1,0 0 0,1 1-1,-1 0 1,54-2 113,63-8 0,-98 7-234,-1-1-1,1-2 0,-1 0 0,1 0 0,-2-2 0,1 0 1,18-11-1,-34 17-82,0-1 0,1 1 0,-1-1 0,0 1 0,0-1 0,0 0 0,0 0 0,0 0 0,0 0 0,-1 0 0,1 0 0,-1 0 0,1-1 0,-1 1 0,0-1 0,0 1 0,0-1 0,1-2 0,-1-19-5303</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26.428"/>
    </inkml:context>
    <inkml:brush xml:id="br0">
      <inkml:brushProperty name="width" value="0.05" units="cm"/>
      <inkml:brushProperty name="height" value="0.05" units="cm"/>
      <inkml:brushProperty name="color" value="#FF0066"/>
    </inkml:brush>
  </inkml:definitions>
  <inkml:trace contextRef="#ctx0" brushRef="#br0">0 0 15719,'0'0'5709,"7"31"-1973,-3-25-3736,-1 1 0,1-1 0,-1 0 0,0 1 0,-1 0 0,0 0 0,0 0 0,0 0 0,1 12 0,-1 69 0,-2-38 0,2-20 0,-2-3 0,2-1 0,1 1 0,8 31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26.800"/>
    </inkml:context>
    <inkml:brush xml:id="br0">
      <inkml:brushProperty name="width" value="0.05" units="cm"/>
      <inkml:brushProperty name="height" value="0.05" units="cm"/>
      <inkml:brushProperty name="color" value="#FF0066"/>
    </inkml:brush>
  </inkml:definitions>
  <inkml:trace contextRef="#ctx0" brushRef="#br0">1 42 19321,'0'0'2529,"17"18"-2489,4 3-24,-10-12-7,-2 0-1,1 1 1,-1 0 0,-1 1 0,0 0 0,-1 0 0,0 0 0,10 24 0,2 11-1,-10-25-8,0-1 0,0 1 0,15 20 0,-24-41 31,0 0 0,0 1 1,0-1-1,0 0 0,1 0 0,-1 0 0,0 1 0,0-1 0,0 0 1,1 0-1,-1 0 0,0 1 0,0-1 0,0 0 0,1 0 1,-1 0-1,0 0 0,1 0 0,-1 1 0,0-1 0,0 0 0,1 0 1,-1 0-1,0 0 0,0 0 0,1 0 0,-1 0 0,0 0 1,1 0-1,-1 0 0,0 0 0,0 0 0,1 0 0,-1-1 1,0 1-1,0 0 0,1 0 0,-1 0 0,0 0 0,0 0 0,1 0 1,-1-1-1,0 1 0,0 0 0,0 0 0,1 0 0,-1-1 1,0 1-1,0 0 0,0 0 0,0-1 0,1 1 0,-1 0 0,0 0 1,0-1-1,0 1 0,0 0 0,8-20 924,-7 15-924,26-74 90,-20 53-342,1 0-1,1 1 1,1-1-1,1 2 1,2 0-1,0 0 0,20-25 1,-32 48 79,0-1-36,0 1-1,0 0 0,0 0 0,0 0 0,0 0 0,0 0 0,1 0 0,-1 0 0,0 0 0,0 0 1,1 0-1,-1 1 0,1-1 0,-1 1 0,1-1 0,1 0 0,6 1-3623</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27.209"/>
    </inkml:context>
    <inkml:brush xml:id="br0">
      <inkml:brushProperty name="width" value="0.05" units="cm"/>
      <inkml:brushProperty name="height" value="0.05" units="cm"/>
      <inkml:brushProperty name="color" value="#FF0066"/>
    </inkml:brush>
  </inkml:definitions>
  <inkml:trace contextRef="#ctx0" brushRef="#br0">0 267 18344,'0'0'2351,"18"-18"-1916,3-3-374,-1 1-36,0 0-1,-2-1 1,27-38 0,-41 52 85,-1 0 0,0-1 0,0 1 0,-1 0 0,0-1 0,0 1 0,0-1 0,-1 0 0,0 0 0,-1 1 0,0-15 0,-4 21-83,0 0-1,1 1 0,-1-1 1,0 1-1,0 0 1,1 0-1,-1 0 0,-6 1 1,4 0-31,1 0 0,0 0 0,0 1-1,-1 0 1,1 0 0,0 0 0,0 0 0,1 1 0,-1 0 0,1 0 0,-1 0 0,1 1 0,0-1 0,0 1-1,0 0 1,1 0 0,-1 0 0,1 1 0,-5 8 0,4-5 0,0 1 0,0-1-1,1 1 1,-1 0 0,2 0 0,0 0 0,0 0-1,0 1 1,1-1 0,1 16 0,0-23 4,0 1 0,0-1 1,1 0-1,-1 1 0,1-1 1,0 0-1,-1 0 0,1 1 1,0-1-1,0 0 0,1 0 1,-1 0-1,0 0 0,1 0 1,-1-1-1,1 1 0,0 0 0,2 2 1,1-1 1,-1 0 0,1-1 0,0 1 1,0-1-1,0 0 0,0 0 0,0 0 1,6 0-1,11 2 21,0-2 0,0 0 1,26-1-1,-37-2-4,12 2 23,-1-2 0,24-4 0,-39 3-408,0 1 0,0-1 0,0 0 0,-1 0 0,1-1 0,0 0 0,-1 0 0,0-1 0,0 1 0,10-9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35.880"/>
    </inkml:context>
    <inkml:brush xml:id="br0">
      <inkml:brushProperty name="width" value="0.05" units="cm"/>
      <inkml:brushProperty name="height" value="0.05" units="cm"/>
      <inkml:brushProperty name="color" value="#FF0066"/>
    </inkml:brush>
  </inkml:definitions>
  <inkml:trace contextRef="#ctx0" brushRef="#br0">440 1 18200,'0'0'619,"-11"20"-475,-4 4-137,9-14-1,-1 0-1,2 1 1,-1 0 0,1 0 0,1 0 0,0 1-1,1 0 1,-3 19 0,-1 0 55,0 0 0,-2-1 0,-1 0 0,-2 0 0,-30 55 0,35-73-9,-1 0-1,-1-1 1,0 0 0,0 0 0,-1-1-1,-21 17 1,24-22 56,-1 0 0,1-1 0,-1 1 0,0-2 0,0 1 1,-1-1-1,1 0 0,-1-1 0,0 0 0,1 0 0,-18 0 0,22-1-43,0-1-1,0 0 1,0 0-1,0 0 1,1 0 0,-1 0-1,0-1 1,0 0 0,0 0-1,0 0 1,1 0-1,-1-1 1,1 1 0,-1-1-1,-4-2 1,6 1-46,0 0 0,0 0 0,0-1 0,1 1 0,-1 0 0,1-1 0,0 1 0,0 0 0,0-1 1,0 0-1,0 1 0,1-1 0,0 1 0,0-1 0,0 0 0,0-5 0,0 5-13,1-1 0,-1 0 0,1 1 1,-1-1-1,1 1 0,1-1 0,-1 1 0,1-1 0,-1 1 1,1 0-1,0 0 0,1 0 0,-1 0 0,1 0 0,0 1 1,4-6-1,-2 4-5,1 1 0,0-1 0,-1 1 0,1 1 1,1-1-1,-1 1 0,0 0 0,1 0 0,0 1 0,7-2 0,-2 1-5,0 1 0,0 0 0,1 1 0,-1 0 0,0 1 0,1 0 0,-1 1 0,0 1-1,1 0 1,-1 0 0,0 1 0,14 6 0,7 6-8,38 23 0,-61-32 6,0 0 0,-1 1 0,0 0 0,0 1 0,-1 0 1,0 0-1,0 1 0,6 9 0,-4 10-521,-6-12-3010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33.671"/>
    </inkml:context>
    <inkml:brush xml:id="br0">
      <inkml:brushProperty name="width" value="0.05" units="cm"/>
      <inkml:brushProperty name="height" value="0.05" units="cm"/>
      <inkml:brushProperty name="color" value="#FF0066"/>
    </inkml:brush>
  </inkml:definitions>
  <inkml:trace contextRef="#ctx0" brushRef="#br0">292 0 18216,'0'0'3124,"-1"18"-2763,-5 222 178,5-235-551,1 1 0,0 0 0,-1 1 0,0-1 0,0 0 0,-1 0 0,1 0 0,-1 0 0,-5 11-1,6-17 0,0 1-1,0-1 0,0 1 0,0-1 0,0 0 1,-1 1-1,1-1 0,0 0 0,0 0 0,0 0 1,0 0-1,0 0 0,0 0 0,0 0 0,0 0 1,0 0-1,0-1 0,0 1 0,-1 0 0,1-1 1,0 1-1,0 0 0,1-1 0,-1 0 0,0 1 1,0-1-1,-1-1 0,-28-22 11,23 18-66,0 0 80,-1 0 1,0 1-1,0 0 1,0 0-1,-1 1 1,1 0-1,-1 0 1,0 1-1,0 0 1,-13-2-1,18 5-5,1-1 0,0 1 0,-1 0 0,1 0 0,0 0 0,-1 1 0,1-1 0,0 1 0,0 0 0,0 0 0,-1 0-1,1 0 1,0 0 0,0 1 0,0 0 0,1-1 0,-1 1 0,0 0 0,1 0 0,-1 0 0,1 1 0,0-1 0,-1 1 0,1-1 0,0 1 0,1 0 0,-1-1 0,0 1 0,1 0 0,-1 0-1,1 0 1,-1 6 0,0-4-2,0 1 0,0 0 0,1-1 0,0 1 0,0 0 0,1 0 0,-1 8 0,2-12-1,-1-1 0,0 1-1,0-1 1,1 1-1,-1-1 1,1 1 0,-1-1-1,1 0 1,0 1-1,-1-1 1,1 0-1,0 1 1,0-1 0,0 0-1,0 0 1,0 0-1,0 0 1,1 0 0,-1 0-1,0 0 1,0 0-1,1 0 1,-1 0-1,0-1 1,1 1 0,-1-1-1,1 1 1,-1-1-1,1 1 1,-1-1 0,1 0-1,1 0 1,20 3-299,-1-1 0,1-1-1,0-2 1,-1 0 0,1-1 0,0-1 0,-1-1 0,0-2 0,30-10-1,-19 1-3539</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36.313"/>
    </inkml:context>
    <inkml:brush xml:id="br0">
      <inkml:brushProperty name="width" value="0.05" units="cm"/>
      <inkml:brushProperty name="height" value="0.05" units="cm"/>
      <inkml:brushProperty name="color" value="#FF0066"/>
    </inkml:brush>
  </inkml:definitions>
  <inkml:trace contextRef="#ctx0" brushRef="#br0">0 18 17928,'0'0'1916,"23"-3"-1679,-17 2-224,35-5 290,78-1 1,-105 7-255,0 0 1,0 1-1,0 1 1,0 0-1,-1 1 1,1 1 0,-1 0-1,0 1 1,0 0-1,0 1 1,14 9-1,-21-10-48,1 0 0,-1 0 1,0 1-1,0 0 0,-1 1 0,1-1 0,-1 1 0,-1 0 0,0 0 1,0 1-1,0-1 0,-1 1 0,0 0 0,0 0 0,-1 0 1,0 0-1,0 1 0,-1-1 0,0 0 0,-1 1 0,1-1 0,-2 0 1,1 1-1,-1-1 0,-1 0 0,1 1 0,-1-1 0,-1 0 1,0 0-1,0 0 0,0-1 0,-1 1 0,0-1 0,0 0 0,-1 0 1,-10 12-1,-1-3 2,0 0 0,-1-1 0,-30 20 0,38-29 97,1-1 0,-1 0 0,0 0 0,-1-1 0,1 0 0,-1-1 0,1 0 0,-1-1 0,0 1 0,-17 0 0,26-4-69,0 1 1,0-1-1,0 0 0,0 0 0,0 1 0,1-1 0,-1 0 1,0 0-1,1 0 0,-1 0 0,1 0 0,-1 0 0,1 0 0,-1 0 1,1 0-1,0 0 0,-1-1 0,1 1 0,0 0 0,0 0 1,0 0-1,0 0 0,0 0 0,0-1 0,0 1 0,0 0 1,1-1-1,2-36-31,-1 32-14,-1 1 0,1 0 1,0-1-1,1 1 1,-1 0-1,1 0 0,0 0 1,1 0-1,-1 1 1,1-1-1,0 1 0,0 0 1,0 0-1,0 0 1,6-3-1,8-5-736,0 1 1,35-15-1,-18 10-1975,-16 6-2760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36.759"/>
    </inkml:context>
    <inkml:brush xml:id="br0">
      <inkml:brushProperty name="width" value="0.05" units="cm"/>
      <inkml:brushProperty name="height" value="0.05" units="cm"/>
      <inkml:brushProperty name="color" value="#FF0066"/>
    </inkml:brush>
  </inkml:definitions>
  <inkml:trace contextRef="#ctx0" brushRef="#br0">1 37 18633,'0'0'893,"19"-2"-778,263-13 13,-280 15-232,-1 0 0,0 0 0,1 0 0,-1 0 0,0 0 0,1-1 1,-1 1-1,0 0 0,0-1 0,1 1 0,-1-1 0,0 0 0,0 1 0,0-1 0,0 0 0,0 0 0,0 0 0,2-1 0,-4 2-8,1-1-1,0 1 1,0-1-1,0 1 0,-1-1 1,1 1-1,0-1 0,0 1 1,-1-1-1,1 1 0,0-1 1,-1 1-1,1 0 0,-1-1 1,1 1-1,0 0 1,-1-1-1,1 1 0,-1 0 1,1-1-1,-1 1 0,1 0 1,-1 0-1,1 0 0,-1 0 1,1-1-1,-1 1 0,0 0 1,1 0-1,-1 0 1,1 0-1,-1 0 0,1 0 1,-1 0-1,1 0 0,-1 1 1,1-1-1,-1 0 0,0 0 1,-4 0 252,1-1 0,-1 1 0,0 0-1,1 0 1,-1 1 0,1-1 0,-1 1 0,0 0 0,1 0 0,0 1 0,-1-1 0,-7 5 0,10-4-21,-1 1 0,0 0 0,1 0 0,-1 0 0,1 0 0,0 0 0,0 1 0,0-1 0,1 1 0,-1-1 0,1 1 0,0-1 0,0 1 0,0 0 0,0 0 0,0 5 0,-5 43 340,3 1 0,2 0 1,9 83-1,-1 51-429,-7-183-19,0 0 1,0 0-1,-1 0 0,1 0 0,-1 0 1,0 0-1,-1-1 0,1 1 1,0 0-1,-1 0 0,0-1 0,0 1 1,0-1-1,0 0 0,-1 0 1,1 0-1,-1 0 0,0 0 0,0 0 1,0-1-1,0 1 0,-7 3 1,4-3 90,0 0 1,0-1 0,0 0 0,0 0 0,-1-1 0,1 0 0,-1 0-1,1 0 1,-1-1 0,1 0 0,-1 0 0,1-1 0,-10-1-1,0-6 241,3 1-3711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37.138"/>
    </inkml:context>
    <inkml:brush xml:id="br0">
      <inkml:brushProperty name="width" value="0.05" units="cm"/>
      <inkml:brushProperty name="height" value="0.05" units="cm"/>
      <inkml:brushProperty name="color" value="#FF0066"/>
    </inkml:brush>
  </inkml:definitions>
  <inkml:trace contextRef="#ctx0" brushRef="#br0">0 22 15335,'0'0'4816,"24"0"-4598,-3 0-219,427-6 605,-330 0-558,141-4-33,-251 12-122,-12 2 48,-13 3-108,-83 12-1552,34-7-875</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37.497"/>
    </inkml:context>
    <inkml:brush xml:id="br0">
      <inkml:brushProperty name="width" value="0.05" units="cm"/>
      <inkml:brushProperty name="height" value="0.05" units="cm"/>
      <inkml:brushProperty name="color" value="#FF0066"/>
    </inkml:brush>
  </inkml:definitions>
  <inkml:trace contextRef="#ctx0" brushRef="#br0">21 1 16984,'0'0'2195,"25"9"-1925,82 36-75,-99-42-186,-1 1 0,0 1 0,0-1 0,0 1 0,-1 0 1,0 1-1,0 0 0,0 0 0,0 0 0,-1 0 0,0 1 0,-1 0 1,1 0-1,-1 0 0,-1 1 0,5 12 0,-3-4-3,-1 0-1,-1 1 1,-1 0 0,-1 0-1,-1 33 1,0-42-4,-1-1 1,0 1-1,-1-1 0,0 1 1,0-1-1,0 0 0,-1 0 1,0 0-1,0 0 0,-1-1 1,0 1-1,0-1 0,-1 0 0,0 0 1,0 0-1,0-1 0,0 0 1,-1 0-1,-7 5 0,3-3 89,0-1-1,0 0 1,0-1-1,0 0 1,-1-1-1,0 0 0,0 0 1,0-1-1,0-1 1,0 0-1,-1 0 1,-13-1-1,23-1-58,0 0 1,1 0 0,-1 0-1,0-1 1,1 1-1,-1-1 1,0 1-1,1-1 1,-1 1-1,1-1 1,-1 0-1,1 0 1,-1 0-1,1 0 1,0 0-1,-1 0 1,1 0-1,0 0 1,0 0 0,0-1-1,0 1 1,0 0-1,0-1 1,0 1-1,0-1 1,1 1-1,-1-1 1,0 0-1,1 1 1,-1-1-1,1 0 1,0 1-1,0-1 1,0 0-1,-1 1 1,2-1 0,-1 0-1,0-2 1,0-1-36,1 1 0,-1 0 0,1-1 0,0 1 0,0 0 0,0 0 0,1 0 0,-1 0 0,1 0 0,0 0 0,0 0 0,1 1 0,-1-1 0,5-5 1,12-5-220,-1 1 0,2 1 0,0 0 0,41-16 0,14-8-1870,-27 9-1571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37.880"/>
    </inkml:context>
    <inkml:brush xml:id="br0">
      <inkml:brushProperty name="width" value="0.05" units="cm"/>
      <inkml:brushProperty name="height" value="0.05" units="cm"/>
      <inkml:brushProperty name="color" value="#FF0066"/>
    </inkml:brush>
  </inkml:definitions>
  <inkml:trace contextRef="#ctx0" brushRef="#br0">41 28 17064,'0'0'4914,"-3"9"-4863,-5 24 52,2 1 1,1 0-1,-2 51 0,7-70-90,0 0 0,1 0 0,0 0 0,1 0 0,1 0 0,8 26 0,-9-38-11,-1 1 0,1 0-1,0-1 1,1 0 0,-1 1 0,0-1-1,1 0 1,0 0 0,-1 0-1,1-1 1,0 1 0,1-1 0,-1 1-1,0-1 1,1 0 0,-1 0-1,1-1 1,0 1 0,0-1-1,-1 0 1,1 0 0,0 0 0,0 0-1,0-1 1,0 1 0,0-1-1,0 0 1,0 0 0,0-1 0,7-1-1,-7 2-9,1-1 0,-1-1 0,0 1 0,0-1 0,0 1 0,0-1 0,-1 0 0,1 0 0,0-1 0,-1 1 0,1-1 0,-1 0 0,0 0 0,0 0 0,0 0 0,-1 0 0,1-1 0,-1 1-1,1-1 1,-1 0 0,0 1 0,-1-1 0,1 0 0,-1 0 0,1 0 0,0-9 0,2-7-20,-1 0-1,0-1 0,-2 1 1,-1-27-1,-1 36 20,0 0-1,-1 1 0,0-1 1,0 0-1,-1 1 1,-1 0-1,0 0 0,0 0 1,-1 0-1,0 1 1,-12-17-1,13 21 6,1 1 0,-1-1 0,0 1 0,0 0 0,0 0 0,-1 0 0,1 1 0,-1-1 0,0 1 0,0 0 0,0 1 0,0-1 0,-1 1 0,1 0 0,-1 0 0,1 1 0,-1 0 0,0 0 0,0 0 0,1 1 0,-1-1 0,0 1 0,-9 2 0,12-1 4,0 0-1,1 0 0,-1 0 1,0 1-1,1-1 0,-1 1 1,1-1-1,0 1 0,0 0 1,-1 0-1,1 0 1,1 1-1,-1-1 0,0 0 1,0 1-1,1-1 0,-1 1 1,1-1-1,0 1 0,0 0 1,0 0-1,0 0 0,0-1 1,1 1-1,-1 0 0,1 6 1,-1-5-1,0 1 0,1 0 0,0-1 0,0 1 0,0 0 1,1-1-1,-1 1 0,1 0 0,0-1 0,1 1 0,-1-1 1,1 0-1,0 1 0,0-1 0,0 0 0,5 8 0,9 0-279,-1-1 0,1 0 0,1 0 0,0-2 0,0 0 0,34 11 0,-33-13-630,22 10-2692</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38.274"/>
    </inkml:context>
    <inkml:brush xml:id="br0">
      <inkml:brushProperty name="width" value="0.05" units="cm"/>
      <inkml:brushProperty name="height" value="0.05" units="cm"/>
      <inkml:brushProperty name="color" value="#FF0066"/>
    </inkml:brush>
  </inkml:definitions>
  <inkml:trace contextRef="#ctx0" brushRef="#br0">213 406 17496,'0'0'2385,"0"144"-1569,0-98-159,-6-1-257,-14-1-304,-2-11-16,-4-1 64,-3-7 64,-1-5-144,3-12-64,8-6 80,3-2-80,5-8-80,5-20-848,6-11-1841</inkml:trace>
  <inkml:trace contextRef="#ctx0" brushRef="#br0" timeOffset="1">253 10 20345,'0'0'2129,"0"-10"-5266</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38.632"/>
    </inkml:context>
    <inkml:brush xml:id="br0">
      <inkml:brushProperty name="width" value="0.05" units="cm"/>
      <inkml:brushProperty name="height" value="0.05" units="cm"/>
      <inkml:brushProperty name="color" value="#FF0066"/>
    </inkml:brush>
  </inkml:definitions>
  <inkml:trace contextRef="#ctx0" brushRef="#br0">0 7 15607,'0'0'4802,"2"2"-4385,20-2-209,5 0-208,6 0 0,-3 0 0,1-2-16,-3 0-769,-10 0-751,-9 0-3395</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38.990"/>
    </inkml:context>
    <inkml:brush xml:id="br0">
      <inkml:brushProperty name="width" value="0.05" units="cm"/>
      <inkml:brushProperty name="height" value="0.05" units="cm"/>
      <inkml:brushProperty name="color" value="#FF0066"/>
    </inkml:brush>
  </inkml:definitions>
  <inkml:trace contextRef="#ctx0" brushRef="#br0">0 68 15831,'0'0'3858,"97"0"-3858,-58-6 0,1-6 0,1 0-112,1-6-1265,-11-1-3937</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39.350"/>
    </inkml:context>
    <inkml:brush xml:id="br0">
      <inkml:brushProperty name="width" value="0.05" units="cm"/>
      <inkml:brushProperty name="height" value="0.05" units="cm"/>
      <inkml:brushProperty name="color" value="#FF0066"/>
    </inkml:brush>
  </inkml:definitions>
  <inkml:trace contextRef="#ctx0" brushRef="#br0">53 4 17368,'0'0'4885,"0"0"-4884,0 0 0,0 0 0,0 0 0,0-1 0,0 1 0,0 0 0,-1 0 0,1 0 0,0-1 0,0 1 0,0 0 1,0 0-1,0 0 0,0 0 0,-1-1 0,1 1 0,0 0 0,0 0 0,0 0 0,0 0 0,-1 0 0,1 0 0,0 0 0,0-1 0,0 1 0,0 0 0,-1 0 0,1 0 0,0 0 0,0 0 1,0 0-1,-1 0 0,1 0 0,0 0 0,0 0 0,-1 0 0,1 0 0,0 0 0,0 0 0,0 0 0,-1 0 0,1 1 0,0 4 0,0 1 0,1 0 1,0 0-1,0 0 0,1-1 0,-1 1 0,1 0 0,0-1 0,1 1 0,0-1 0,5 9 0,3 9 13,-3-4-12,12 25 4,-3 1-1,17 65 1,-31-98-6,-1 0 0,0-1 1,0 1-1,-1 0 0,-1 0 0,0 0 0,-1-1 0,0 1 0,0 0 0,-2 0 1,1-1-1,-1 1 0,-1-1 0,0 0 0,-8 15 0,-4-3-303,-1-1 0,-1-1 0,-1 0 0,-41 34 0,52-47-220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39.717"/>
    </inkml:context>
    <inkml:brush xml:id="br0">
      <inkml:brushProperty name="width" value="0.05" units="cm"/>
      <inkml:brushProperty name="height" value="0.05" units="cm"/>
      <inkml:brushProperty name="color" value="#FF0066"/>
    </inkml:brush>
  </inkml:definitions>
  <inkml:trace contextRef="#ctx0" brushRef="#br0">0 229 9556,'0'0'12934,"22"0"-12838,11-4-96,4 0 0,3-2 16,-1-2-16,-8 0 0,-2-2-64,-8-1-320,-12-3-1008,-9-2-1346</inkml:trace>
  <inkml:trace contextRef="#ctx0" brushRef="#br0" timeOffset="1">145 0 17432,'0'0'4285,"0"15"-3864,-3 193 479,-1 39-3937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34.108"/>
    </inkml:context>
    <inkml:brush xml:id="br0">
      <inkml:brushProperty name="width" value="0.05" units="cm"/>
      <inkml:brushProperty name="height" value="0.05" units="cm"/>
      <inkml:brushProperty name="color" value="#FF0066"/>
    </inkml:brush>
  </inkml:definitions>
  <inkml:trace contextRef="#ctx0" brushRef="#br0">0 86 16872,'0'0'1352,"20"-3"-743,63-6-191,-80 8-385,0 1-1,0 0 0,0 0 0,0 0 1,0 0-1,0 0 0,1 0 0,-1 1 1,0-1-1,0 1 0,0 0 0,0 0 1,-1 0-1,1 1 0,0-1 0,0 1 1,4 2-1,-6-2-23,1 0 1,-1 0-1,0 0 1,1 0-1,-1-1 1,0 2-1,0-1 1,0 0-1,-1 0 1,1 0-1,0 0 1,-1 0-1,0 1 1,1-1-1,-1 0 1,0 0-1,0 1 1,-1 2-1,1 1 18,-2 1 0,1-1 0,0 0 0,-1 0-1,0 0 1,-1 0 0,0 0 0,1-1 0,-2 1 0,1-1-1,-1 1 1,1-1 0,-7 6 0,9-11-24,-5 6 88,0 0 0,-1 0-1,0-1 1,0 0-1,0-1 1,-1 1 0,1-1-1,-1-1 1,-13 5 0,20-8-43,3-3 61,6-10-194,0 1-1,0 0 0,1 0 1,1 1-1,14-14 0,11-11-467,-14 13 193,27-35-691,-45 54 1218,0 0 0,0 0 1,-1 0-1,1-1 0,-1 0 0,0 1 0,-1-1 0,1 0 0,-1 0 1,0 0-1,1-8 0,-5 13-50,1 0 0,-1 0 0,0 0 0,1 0-1,-1 0 1,1 0 0,-1 1 0,1-1 0,-1 1 0,-4 2 0,4 0-120,1 1-1,-1 0 1,1 0 0,0 0-1,0 0 1,0 0 0,1 0-1,0 1 1,-1-1 0,1 0-1,1 1 1,-1-1 0,0 10-1,3 62 54,-1-71-51,0 0 1,0 0 0,0 0 0,1 0 0,-1 0 0,1-1 0,0 1-1,1 0 1,-1-1 0,1 0 0,0 1 0,0-1 0,0 0 0,1 0-1,-1-1 1,1 1 0,0-1 0,0 0 0,0 0 0,1 0 0,-1 0 0,1-1-1,-1 0 1,10 3 0,-4-1-365,1-1 0,0-1 0,0 0-1,0 0 1,1-1 0,-1-1 0,0 1 0,0-2-1,0 0 1,18-3 0,15-13-6505</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40.087"/>
    </inkml:context>
    <inkml:brush xml:id="br0">
      <inkml:brushProperty name="width" value="0.05" units="cm"/>
      <inkml:brushProperty name="height" value="0.05" units="cm"/>
      <inkml:brushProperty name="color" value="#FF0066"/>
    </inkml:brush>
  </inkml:definitions>
  <inkml:trace contextRef="#ctx0" brushRef="#br0">1 0 19705,'0'0'1806,"7"23"-1326,51 178-143,-55-187-334,-1-7 0,-1 0-1,1 0 0,0 0 0,1 0 1,0-1-1,0 1 0,0-1 0,6 7 1,-9-12 23,0-1 1,1 0 0,-1 1 0,1-1 0,-1 0 0,0 0 0,1 1 0,-1-1 0,1 0 0,-1 0-1,1 0 1,-1 0 0,1 1 0,-1-1 0,1 0 0,-1 0 0,1 0 0,-1 0 0,1 0 0,-1 0-1,1 0 1,-1 0 0,1-1 0,-1 1 0,0 0 0,1 0 0,-1 0 0,1 0 0,-1-1-1,1 1 1,-1 0 0,1 0 0,-1-1 0,0 1 0,1 0 0,-1-1 0,0 1 0,1 0 0,-1-1-1,15-18 635,-13 17-647,17-28 177,27-58 0,-12 22-1187,5 5-3657</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40.435"/>
    </inkml:context>
    <inkml:brush xml:id="br0">
      <inkml:brushProperty name="width" value="0.05" units="cm"/>
      <inkml:brushProperty name="height" value="0.05" units="cm"/>
      <inkml:brushProperty name="color" value="#FF0066"/>
    </inkml:brush>
  </inkml:definitions>
  <inkml:trace contextRef="#ctx0" brushRef="#br0">73 265 17688,'0'0'1451,"10"-21"-629,2-2-593,-1 1-88,0 0 0,-2 0 0,-1 0 0,10-38 0,-13-13 1500,-25 75-1369,13 2-271,-1 0 0,1 1 0,0 0 0,0 0 0,0 0 1,1 1-1,0 0 0,0 0 0,0 1 0,1-1 0,0 1 0,-4 8 0,1-2 8,1-1 0,1 1-1,0 0 1,1 1-1,0-1 1,-4 24-1,7-29-1,1 0 0,0 0 0,1 0 0,0 0 0,0 0 0,0 0 0,4 14 0,-3-19-5,0 0-1,0 1 1,0-1-1,1 0 1,0 0-1,-1 0 1,1-1-1,0 1 1,0 0-1,1-1 1,-1 1 0,0-1-1,1 0 1,0 1-1,-1-1 1,1-1-1,0 1 1,0 0-1,0-1 1,5 3 0,10 1-79,-1 0 1,1-1 0,-1-1-1,1-1 1,0 0 0,0-1-1,0-1 1,0-1 0,0 0-1,0-2 1,0 0 0,-1-1 0,1 0-1,27-12 1,-42 15-1103,-7 1-1374,-12 0-3183</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42.305"/>
    </inkml:context>
    <inkml:brush xml:id="br0">
      <inkml:brushProperty name="width" value="0.05" units="cm"/>
      <inkml:brushProperty name="height" value="0.05" units="cm"/>
      <inkml:brushProperty name="color" value="#FF0066"/>
    </inkml:brush>
  </inkml:definitions>
  <inkml:trace contextRef="#ctx0" brushRef="#br0">228 82 18216,'0'0'5019,"-8"-13"-4667,-26-41-128,33 53-219,1 0 0,0 0 0,-1 0 1,0 0-1,1 0 0,-1 0 0,1 1 0,-1-1 1,0 0-1,0 1 0,1-1 0,-1 0 0,0 1 1,0-1-1,0 1 0,0-1 0,0 1 0,0-1 0,0 1 1,0 0-1,-1-1 0,-9 8-26,9-5 29,-6 5-10,1 0-1,0 1 1,1 0 0,0 0-1,0 0 1,1 1-1,-7 14 1,-27 72-13,25-47 18,1 1 1,2 1-1,3 0 1,1 0-1,2 100 1,5-146-3,0 1 0,0-1 0,1 0-1,0 1 1,0-1 0,0 0 0,1 0 0,-1 0 0,1 0 0,0 0 0,0 0-1,0 0 1,1-1 0,-1 1 0,1-1 0,0 1 0,0-1 0,3 3 0,0-2 2,0 0 0,0 0 0,0 0 0,1-1 0,0 0 1,-1 0-1,1-1 0,0 0 0,0 0 0,9 1 0,-4-1 0,0-1-1,0 0 0,0-1 0,-1 0 0,1-1 1,0 0-1,0-1 0,-1 0 0,1-1 1,-1 0-1,0-1 0,0-1 0,16-8 1,-17 7-11,-1-1 0,0 0 1,-1 0-1,1-1 0,-2 0 0,1-1 1,-1 0-1,0 0 0,-1 0 1,0-1-1,-1 0 0,0 0 0,0 0 1,-1-1-1,0 0 0,-1 0 1,-1 0-1,3-15 0,-4 7 8,0 1 0,-1 0 0,-1-1 0,-1 1 0,0-1 0,-1 1 0,-2 0 0,1 0 0,-2 1 0,-12-28 0,12 34 1,-3-12-6,-1 1 0,-1 0 0,-1 1 0,-1 1 0,0 0-1,-24-27 1,34 45-3,0-1 1,0 1-1,0-1 0,0 1 1,0 0-1,0 0 0,0 1 0,-1-1 1,1 1-1,-1-1 0,1 1 0,-1 0 1,0 0-1,1 1 0,-1-1 0,0 1 1,0 0-1,1 0 0,-8 1 0,5 0 1,0 1 0,0 0 0,0 0-1,0 0 1,1 1 0,0 0-1,-1 0 1,1 0 0,0 1 0,0 0-1,-6 6 1,3-2 1,0 1 1,0 0-1,1 1 0,0-1 0,0 2 0,1-1 1,1 0-1,-1 1 0,2 0 0,0 1 0,0-1 1,-2 13-1,5-18 0,0 0 1,1-1 0,-1 1-1,1-1 1,1 1-1,-1-1 1,1 1 0,0 0-1,0-1 1,0 0 0,1 1-1,3 6 1,-3-9 4,1 1 1,-1-1-1,1 0 1,0 0-1,0 0 0,0-1 1,0 1-1,1-1 1,-1 0-1,1 0 1,-1 0-1,1 0 1,0 0-1,0-1 0,0 0 1,0 0-1,5 1 1,30 4-409,0-1 0,0-2 0,67-4 0,-23 0-2085,-15 2-1812</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42.650"/>
    </inkml:context>
    <inkml:brush xml:id="br0">
      <inkml:brushProperty name="width" value="0.05" units="cm"/>
      <inkml:brushProperty name="height" value="0.05" units="cm"/>
      <inkml:brushProperty name="color" value="#FF0066"/>
    </inkml:brush>
  </inkml:definitions>
  <inkml:trace contextRef="#ctx0" brushRef="#br0">130 0 11525,'0'0'7676,"4"20"-7284,3 11-40,21 105 606,-26-118-855,0-1 1,0 1-1,-2 0 0,0-1 0,-1 1 1,-4 19-1,2-30-62,0 1 0,0-1 0,-1 0-1,0 0 1,-1 0 0,1 0 0,-1-1 0,0 0 0,-1 0 0,0 0-1,0-1 1,0 0 0,0 0 0,-1 0 0,0-1 0,0 0 0,0 0 0,0-1-1,-1 0 1,1 0 0,-1 0 0,0-1 0,0-1 0,-11 2 0,19-3-46,-1-1 1,0 1 0,0-1-1,1 0 1,-1 1 0,0-1-1,1 0 1,-1 1 0,1-1-1,-1 0 1,1 0 0,-1 0-1,1 1 1,0-1 0,-1 0-1,1 0 1,0 0 0,0 0-1,0 0 1,-1 0 0,1 0-1,0 0 1,0 1 0,0-1-1,0 0 1,1 0 0,-1 0-1,0 0 1,0 0 0,0 0-1,1 0 1,-1 1 0,1-1-1,0-1 1,11-37-1720,10 7-1264</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43.004"/>
    </inkml:context>
    <inkml:brush xml:id="br0">
      <inkml:brushProperty name="width" value="0.05" units="cm"/>
      <inkml:brushProperty name="height" value="0.05" units="cm"/>
      <inkml:brushProperty name="color" value="#FF0066"/>
    </inkml:brush>
  </inkml:definitions>
  <inkml:trace contextRef="#ctx0" brushRef="#br0">38 22 18392,'0'0'4979,"-37"-21"-4899,46 21-3362</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43.342"/>
    </inkml:context>
    <inkml:brush xml:id="br0">
      <inkml:brushProperty name="width" value="0.05" units="cm"/>
      <inkml:brushProperty name="height" value="0.05" units="cm"/>
      <inkml:brushProperty name="color" value="#FF0066"/>
    </inkml:brush>
  </inkml:definitions>
  <inkml:trace contextRef="#ctx0" brushRef="#br0">124 0 18072,'0'0'2372,"-10"26"-1822,-2 2-436,-7 17 131,-22 81-1,28-70-89,2 0 1,3 0 0,2 1 0,3 0 0,3 1 0,7 64 0,-3-98-165,1-1 0,1 0 0,1 0 0,2-1 0,0 0 0,1-1 0,1 0 0,1 0 0,1-1 0,0-1 0,2 0 0,0-1 1,1 0-1,1-2 0,1 0 0,0-1 0,1 0 0,0-2 0,31 17 0,-44-27-331,1 0 1,0-1-1,0 0 0,0 0 0,14 2 1,-2-3-2252</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43.731"/>
    </inkml:context>
    <inkml:brush xml:id="br0">
      <inkml:brushProperty name="width" value="0.05" units="cm"/>
      <inkml:brushProperty name="height" value="0.05" units="cm"/>
      <inkml:brushProperty name="color" value="#FF0066"/>
    </inkml:brush>
  </inkml:definitions>
  <inkml:trace contextRef="#ctx0" brushRef="#br0">0 3 17784,'0'0'4813,"0"-3"-4557,4 100-222,4-1 0,36 166 0,-41-250-34,0 1 0,1 0 0,1-1 0,11 22 0,-14-31 1,-1 0 0,1 0 1,1 0-1,-1 0 0,0 0 1,1 0-1,-1 0 0,1-1 1,0 1-1,0-1 0,0 0 1,0 0-1,0 0 0,1 0 1,-1-1-1,1 1 0,-1-1 1,1 0-1,-1 0 0,1 0 1,5 0-1,-4-1-3,-3 1-49,-1-1 0,0 1 0,1-1 0,-1 0 0,1 0 0,-1 1 0,1-1 0,-1 0 0,1 0 0,-1-1 1,0 1-1,1 0 0,-1 0 0,1-1 0,-1 1 0,0-1 0,1 1 0,-1-1 0,0 0 0,1 1 0,-1-1 0,0 0 0,0 0 1,0 0-1,0 0 0,0 0 0,0 0 0,0 0 0,0 0 0,0-1 0,0 1 0,0 0 0,-1 0 0,1-1 0,0-1 0,3-25-2881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44.067"/>
    </inkml:context>
    <inkml:brush xml:id="br0">
      <inkml:brushProperty name="width" value="0.05" units="cm"/>
      <inkml:brushProperty name="height" value="0.05" units="cm"/>
      <inkml:brushProperty name="color" value="#FF0066"/>
    </inkml:brush>
  </inkml:definitions>
  <inkml:trace contextRef="#ctx0" brushRef="#br0">0 6 17960,'0'0'2577,"130"2"-2577,-76-2 0,1 0-1360,-4-8-4531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44.412"/>
    </inkml:context>
    <inkml:brush xml:id="br0">
      <inkml:brushProperty name="width" value="0.05" units="cm"/>
      <inkml:brushProperty name="height" value="0.05" units="cm"/>
      <inkml:brushProperty name="color" value="#FF0066"/>
    </inkml:brush>
  </inkml:definitions>
  <inkml:trace contextRef="#ctx0" brushRef="#br0">1 170 18312,'0'0'2385,"65"6"-2385,-32-6 65,2 0-65,3 0-17,-1 0 1,-4 0-32,-7-4-944,-8-7-2370</inkml:trace>
  <inkml:trace contextRef="#ctx0" brushRef="#br0" timeOffset="1">174 1 18985,'0'0'3313,"-1"14"-3278,0 29-19,-2 112 142,4-132-136,1-1 0,0 1 1,2-1-1,12 41 0,-16-62-99,0-1 0,0 1 0,0-1 0,0 1 0,0-1 0,0 1 0,0-1 0,0 0 0,0 1 0,1-1 0,-1 1 0,0-1 0,0 0 0,1 1 0,-1-1 0,0 1 0,0-1 0,1 0 0,-1 1 0,1-1 0,-1 0 0,0 0 0,1 1 0,-1-1 0,0 0 0,1 0 0,-1 0 0,1 1 0,-1-1 0,1 0 0,-1 0 0,1 0 0,-1 0 0,1 0 0,-1 0 0,0 0 0,1 0 0,-1 0 0,1 0 0,-1 0 0,1 0 0,-1 0 0,1 0 0,-1-1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44.735"/>
    </inkml:context>
    <inkml:brush xml:id="br0">
      <inkml:brushProperty name="width" value="0.05" units="cm"/>
      <inkml:brushProperty name="height" value="0.05" units="cm"/>
      <inkml:brushProperty name="color" value="#FF0066"/>
    </inkml:brush>
  </inkml:definitions>
  <inkml:trace contextRef="#ctx0" brushRef="#br0">0 1 20810,'0'0'1536,"47"128"-1376,-37-81-48,6-1-96,-5-3 16,2-2 0,-4-7-32,-5-4 16,-4-11-32,0-5-416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34.588"/>
    </inkml:context>
    <inkml:brush xml:id="br0">
      <inkml:brushProperty name="width" value="0.05" units="cm"/>
      <inkml:brushProperty name="height" value="0.05" units="cm"/>
      <inkml:brushProperty name="color" value="#FF0066"/>
    </inkml:brush>
  </inkml:definitions>
  <inkml:trace contextRef="#ctx0" brushRef="#br0">130 36 17352,'0'0'5672,"-3"-6"-5123,-9-18-255,10 18-206,-1 16-97,0-1 1,1 0-1,0 1 1,1-1 0,0 1-1,1 0 1,1 17-1,-1 6-11,8 811 349,5-276-135,-15-501-175,-3 0 0,-4 0 0,-2-1 1,-23 76-1,34-142-17,0 1 0,0-1 0,0 0 0,0 0 0,0 1 0,0-1 1,0 0-1,0 1 0,0-1 0,0 0 0,0 0 0,0 1 0,0-1 0,0 0 0,-1 0 0,1 1 1,0-1-1,0 0 0,0 0 0,0 1 0,0-1 0,-1 0 0,1 0 0,0 0 0,0 1 0,-1-1 1,1 0-1,0 0 0,0 0 0,-1 0 0,1 0 0,0 1 0,0-1 0,-1 0 0,1 0 0,0 0 1,0 0-1,-1 0 0,1 0 0,0 0 0,-1 0 0,1 0 0,0 0 0,0 0 0,-1 0 0,1 0 1,0 0-1,0 0 0,-1-1 0,1 1 0,0 0 0,0 0 0,-1 0 0,1 0 0,0 0 0,0-1 1,-1 1-1,1 0 0,0 0 0,0 0 0,0-1 0,-1 1 0,1 0 0,0 0 0,0-1 0,0 1 1,0 0-1,-10-17-124,-12-43-3461,5 22-2310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45.084"/>
    </inkml:context>
    <inkml:brush xml:id="br0">
      <inkml:brushProperty name="width" value="0.05" units="cm"/>
      <inkml:brushProperty name="height" value="0.05" units="cm"/>
      <inkml:brushProperty name="color" value="#FF0066"/>
    </inkml:brush>
  </inkml:definitions>
  <inkml:trace contextRef="#ctx0" brushRef="#br0">294 0 21514,'0'0'672,"114"146"-288,-81-71-176,-11 10-144,-11 6 81,-11 2-65,-5-3 32,-34-7-80,-18-6 0,-11-8-32,-11-12-48,-2-7-609,4-17-879,9-13-2034</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47.489"/>
    </inkml:context>
    <inkml:brush xml:id="br0">
      <inkml:brushProperty name="width" value="0.05" units="cm"/>
      <inkml:brushProperty name="height" value="0.05" units="cm"/>
      <inkml:brushProperty name="color" value="#FF0066"/>
    </inkml:brush>
  </inkml:definitions>
  <inkml:trace contextRef="#ctx0" brushRef="#br0">8 9 18889,'0'0'5482,"-7"-8"-4929,7 23-8304,7 5-2411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47.859"/>
    </inkml:context>
    <inkml:brush xml:id="br0">
      <inkml:brushProperty name="width" value="0.05" units="cm"/>
      <inkml:brushProperty name="height" value="0.05" units="cm"/>
      <inkml:brushProperty name="color" value="#FF0066"/>
    </inkml:brush>
  </inkml:definitions>
  <inkml:trace contextRef="#ctx0" brushRef="#br0">32 8 14759,'0'0'7459,"-11"6"-4036,-9-17-3199,32 8-6928</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48.213"/>
    </inkml:context>
    <inkml:brush xml:id="br0">
      <inkml:brushProperty name="width" value="0.05" units="cm"/>
      <inkml:brushProperty name="height" value="0.05" units="cm"/>
      <inkml:brushProperty name="color" value="#FF0066"/>
    </inkml:brush>
  </inkml:definitions>
  <inkml:trace contextRef="#ctx0" brushRef="#br0">0 1 15895,'0'0'5187,"51"0"-5187,-14 0 0,-2 0 0,0 0 16,-4 0-32,-7 0-32,-7 0-465,-8 0-735</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48.603"/>
    </inkml:context>
    <inkml:brush xml:id="br0">
      <inkml:brushProperty name="width" value="0.05" units="cm"/>
      <inkml:brushProperty name="height" value="0.05" units="cm"/>
      <inkml:brushProperty name="color" value="#FF0066"/>
    </inkml:brush>
  </inkml:definitions>
  <inkml:trace contextRef="#ctx0" brushRef="#br0">0 1 1649,'0'0'19227,"11"0"-18997,231 0-1319,-213 0-4577</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48.989"/>
    </inkml:context>
    <inkml:brush xml:id="br0">
      <inkml:brushProperty name="width" value="0.05" units="cm"/>
      <inkml:brushProperty name="height" value="0.05" units="cm"/>
      <inkml:brushProperty name="color" value="#FF0066"/>
    </inkml:brush>
  </inkml:definitions>
  <inkml:trace contextRef="#ctx0" brushRef="#br0">99 28 16488,'0'0'5493,"-7"2"-5160,4 0-329,0-1 0,0 0 0,0 1 1,1-1-1,-1 1 0,0 0 0,1 0 0,0 0 0,-1 0 0,1 0 0,0 0 0,0 1 0,0-1 0,0 1 1,-1 3-1,-1 1 8,2 0 0,-1 0 1,1 1-1,0-1 1,0 0-1,-1 15 0,-1 197 184,5-133-106,-1-72-85,3 56 11,-3-66-16,0 0 1,1-1-1,0 1 1,0 0-1,0-1 1,0 1-1,0-1 1,1 1-1,-1-1 1,1 0-1,0 0 1,0 0 0,0 0-1,0 0 1,4 3-1,-4-5 5,0 1 0,1-1 0,-1 0-1,1 0 1,-1-1 0,1 1 0,0 0-1,-1-1 1,1 1 0,0-1 0,-1 0 0,1 0-1,0 0 1,-1 0 0,1-1 0,0 1 0,-1-1-1,1 1 1,-1-1 0,1 0 0,-1 0 0,4-2-1,2 0 7,-1-1-1,0 0 0,0-1 0,0 0 0,11-10 0,-8 5-7,0-1-1,-1 0 1,-1 0 0,0-1-1,0 0 1,-1-1 0,-1 1-1,0-1 1,-1-1 0,0 1 0,5-25-1,-5 7-13,-1 0 0,-1 0-1,-2 0 1,-3-42 0,1 64 8,0-1 0,-1 0 0,0 0 1,-1 1-1,0-1 0,-1 1 0,1 0 1,-2 0-1,1 0 0,-1 0 0,-1 1 0,-6-8 1,9 12-2,0 0 0,-1 0 1,1 1-1,-1-1 0,0 1 1,0 0-1,0 0 1,0 1-1,0-1 0,-1 1 1,1 0-1,-1 0 0,0 0 1,1 1-1,-1 0 0,0 0 1,0 0-1,0 0 1,0 1-1,0-1 0,0 2 1,0-1-1,0 0 0,0 1 1,-8 2-1,7-1 2,1 1-1,-1-1 0,1 1 1,0 0-1,0 1 1,0 0-1,1-1 1,-1 1-1,1 1 1,0-1-1,0 1 1,0-1-1,1 1 1,-1 0-1,1 1 0,0-1 1,1 0-1,-1 1 1,-2 9-1,1-1 2,0 0-1,1 0 0,0 0 1,1 1-1,1-1 0,0 0 1,1 17-1,1-28 4,-1 0 0,1 0-1,0 0 1,0 0 0,0 0 0,1 0-1,-1-1 1,1 1 0,-1-1 0,1 1-1,0-1 1,0 1 0,0-1 0,0 0-1,0 0 1,0 0 0,1 0 0,-1 0-1,1-1 1,0 1 0,-1-1 0,1 0-1,0 1 1,0-1 0,0 0 0,-1-1-1,1 1 1,6 0 0,10 2-57,1 0 0,-1-2 0,27-1-1,-30 0-81,107-1-4790,-67-4-5785</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49.409"/>
    </inkml:context>
    <inkml:brush xml:id="br0">
      <inkml:brushProperty name="width" value="0.05" units="cm"/>
      <inkml:brushProperty name="height" value="0.05" units="cm"/>
      <inkml:brushProperty name="color" value="#FF0066"/>
    </inkml:brush>
  </inkml:definitions>
  <inkml:trace contextRef="#ctx0" brushRef="#br0">246 0 18873,'0'0'2046,"1"22"-1721,2 9-253,1 90 161,-4-114-201,0 1 1,-1-1 0,-1 0-1,1 1 1,-1-1 0,0 0-1,-1 0 1,1 0 0,-2 0-1,1 0 1,-1-1 0,0 0-1,0 1 1,0-1 0,-1-1 0,0 1-1,0-1 1,-1 0 0,-10 8-1,8-7 21,-1 0-1,0-1 1,-1 0 0,1-1-1,-1 0 1,0 0-1,0-1 1,0 0 0,-1-1-1,1 0 1,-1 0-1,1-1 1,-17-1 0,26 0-53,0 0 0,0 0 0,0 0 0,0-1 0,0 1 0,0 0 0,0 0 1,0-1-1,0 1 0,0 0 0,0-1 0,0 1 0,0-1 0,0 0 0,1 1 1,-1-1-1,0 0 0,0 1 0,0-1 0,1 0 0,-1 0 0,0 0 0,1 0 1,-1 1-1,1-1 0,-1 0 0,1 0 0,-1-2 0,-2-31-672,3 28 396,0-32-1981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49.765"/>
    </inkml:context>
    <inkml:brush xml:id="br0">
      <inkml:brushProperty name="width" value="0.05" units="cm"/>
      <inkml:brushProperty name="height" value="0.05" units="cm"/>
      <inkml:brushProperty name="color" value="#FF0066"/>
    </inkml:brush>
  </inkml:definitions>
  <inkml:trace contextRef="#ctx0" brushRef="#br0">12 49 21818,'0'0'2929,"-11"-49"-2929</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50.126"/>
    </inkml:context>
    <inkml:brush xml:id="br0">
      <inkml:brushProperty name="width" value="0.05" units="cm"/>
      <inkml:brushProperty name="height" value="0.05" units="cm"/>
      <inkml:brushProperty name="color" value="#FF0066"/>
    </inkml:brush>
  </inkml:definitions>
  <inkml:trace contextRef="#ctx0" brushRef="#br0">72 1 20858,'0'0'1582,"-6"18"-1374,-11 34 3,3 1 1,-13 95 0,26-139-162,-4 61 321,4 93-1,2-144-354,1 0 0,0-1 1,1 1-1,2-1 1,0 0-1,0 0 0,2 0 1,0-1-1,1 0 0,12 18 1,-14-27-25,0-1 1,0 0-1,1 0 1,0-1-1,0 0 1,0 0-1,1-1 1,0 0-1,0 0 1,1-1-1,-1 0 1,1 0-1,0-1 1,-1 0-1,12 1 1,-13-2-382,1-1 0,-1 0 0,0-1 1,1 0-1,-1 0 0,0-1 1,1 1-1,-1-2 0,0 1 1,0-1-1,0 0 0,9-4 1,17-18-8784</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50.488"/>
    </inkml:context>
    <inkml:brush xml:id="br0">
      <inkml:brushProperty name="width" value="0.05" units="cm"/>
      <inkml:brushProperty name="height" value="0.05" units="cm"/>
      <inkml:brushProperty name="color" value="#FF0066"/>
    </inkml:brush>
  </inkml:definitions>
  <inkml:trace contextRef="#ctx0" brushRef="#br0">160 0 21130,'0'0'3129,"0"7"-3110,-10 73-139,-8 116 389,18-176-233,-1-1-14,1 0 0,1 1 0,1-1 1,0 0-1,6 21 0,-7-37-23,1 1 0,-1 0 1,1 0-1,-1 0 0,1-1 0,0 1 0,1-1 0,-1 0 1,0 1-1,1-1 0,0 0 0,0 0 0,0-1 0,0 1 1,0 0-1,0-1 0,1 0 0,-1 0 0,1 0 1,0 0-1,-1-1 0,1 1 0,0-1 0,0 0 0,0 0 1,0-1-1,0 1 0,0-1 0,8 0 0,-11 1-86,1-1 0,0 0-1,-1 0 1,1 0 0,-1 0-1,1 0 1,-1 0 0,1-1 0,-1 1-1,1 0 1,-1-1 0,1 1-1,-1-1 1,0 0 0,1 1 0,-1-1-1,0 0 1,1 0 0,-1 0-1,0 0 1,0 0 0,0 0-1,0 0 1,0 0 0,0 0 0,0 0-1,0-1 1,0 1 0,-1 0-1,1-1 1,0 1 0,-1-1-1,1 1 1,-1 0 0,0-1 0,1 1-1,-1-1 1,0 1 0,0-1-1,0 0 1,0 1 0,0-3 0,0-25-3699</inkml:trace>
  <inkml:trace contextRef="#ctx0" brushRef="#br0" timeOffset="1">0 257 16520,'0'0'5250,"68"-12"-5218,-11 2-16,2 0-16,-6-2-80,-7 0-1329,-11-3-5634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35.586"/>
    </inkml:context>
    <inkml:brush xml:id="br0">
      <inkml:brushProperty name="width" value="0.05" units="cm"/>
      <inkml:brushProperty name="height" value="0.05" units="cm"/>
      <inkml:brushProperty name="color" value="#FF0066"/>
    </inkml:brush>
  </inkml:definitions>
  <inkml:trace contextRef="#ctx0" brushRef="#br0">33 0 19353,'0'0'976,"-30"75"-976,27-51-16,3-1-128,0 1-336,0 6 112,0 3-753,0 3-2176,0 1-9349</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50.867"/>
    </inkml:context>
    <inkml:brush xml:id="br0">
      <inkml:brushProperty name="width" value="0.05" units="cm"/>
      <inkml:brushProperty name="height" value="0.05" units="cm"/>
      <inkml:brushProperty name="color" value="#FF0066"/>
    </inkml:brush>
  </inkml:definitions>
  <inkml:trace contextRef="#ctx0" brushRef="#br0">1 0 19161,'0'0'3625,"21"14"-3456,-5-4-127,-5-5-19,-1 1 0,0 0 0,-1 1 1,1 0-1,-1 1 0,-1-1 0,0 2 0,0-1 0,0 1 0,-1 1 0,0-1 0,-1 1 0,6 13 0,-2 1 54,-2 1 0,0 0 0,-2 1 0,-1 0 0,-1 0 0,-1 0 0,0 40 0,-4-46-31,0 0 0,-1 1 0,-1-1 0,-1-1 0,-1 1 0,-1-1 1,0 1-1,-2-2 0,0 1 0,-13 21 0,-6-4-360,21-30 80,1 1 0,0-1 0,0 1-1,1 0 1,0 1 0,0-1 0,-3 10 0</inkml:trace>
  <inkml:trace contextRef="#ctx0" brushRef="#br0" timeOffset="1">649 271 21082,'0'0'3564,"12"0"-3505,59 0 7,209-6 6,-335 4-2446,17 2 74</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51.627"/>
    </inkml:context>
    <inkml:brush xml:id="br0">
      <inkml:brushProperty name="width" value="0.05" units="cm"/>
      <inkml:brushProperty name="height" value="0.05" units="cm"/>
      <inkml:brushProperty name="color" value="#FF0066"/>
    </inkml:brush>
  </inkml:definitions>
  <inkml:trace contextRef="#ctx0" brushRef="#br0">441 0 18873,'0'0'3294,"-7"25"-3056,2-5-162,-47 150 467,36-126-470,-2-1 0,-27 47 0,36-74-58,-1-1-1,-1 0 0,0 0 0,-1-1 0,-1-1 0,0 0 0,-1-1 1,-21 16-1,31-25-6,-1 0 1,1-1 0,-1 1-1,0-1 1,0 0 0,0 0-1,0 0 1,0-1-1,0 0 1,0 0 0,0 0-1,-1 0 1,1-1 0,0 0-1,-1 0 1,1 0 0,0-1-1,0 0 1,-8-2 0,9 1 0,0 0 1,1 0-1,-1 0 1,1 0 0,-1 0-1,1-1 1,0 0 0,0 0-1,0 0 1,1 0-1,-1 0 1,1 0 0,-1-1-1,1 1 1,0-1 0,0 0-1,1 1 1,-1-1-1,1 0 1,0 0 0,0 0-1,0 0 1,1 0 0,-1-8-1,0 7-6,0-10 0,0 0 0,0 0 1,1 0-1,4-23 0,-4 35-5,1 0 1,0 0 0,0 0 0,0 0 0,0 0 0,0 0-1,0 1 1,1-1 0,-1 0 0,1 0 0,0 1-1,0-1 1,0 1 0,0 0 0,0 0 0,0 0-1,1 0 1,-1 0 0,1 0 0,-1 0 0,1 1 0,0-1-1,0 1 1,0 0 0,-1 0 0,1 0 0,0 0-1,4 0 1,1 0-3,1 0-1,0 1 1,0 0-1,-1 0 1,1 1-1,0 1 1,0-1-1,-1 1 1,0 1-1,1-1 1,-1 2-1,0-1 1,0 1-1,0 0 1,12 9-1,5 6-26,0 2 0,43 47 0,-36-35 23,6 6-5,57 53-404,-77-81-797,0-9-1560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52.082"/>
    </inkml:context>
    <inkml:brush xml:id="br0">
      <inkml:brushProperty name="width" value="0.05" units="cm"/>
      <inkml:brushProperty name="height" value="0.05" units="cm"/>
      <inkml:brushProperty name="color" value="#FF0066"/>
    </inkml:brush>
  </inkml:definitions>
  <inkml:trace contextRef="#ctx0" brushRef="#br0">10 1 18697,'0'0'1651,"19"2"-1133,5 2-329,0 1 0,37 12 1,-49-13-137,0 1 0,-1 0 0,0 0 0,0 1 0,0 1 0,-1 0 0,0 0 1,0 1-1,8 10 0,-9-9-42,-1 2 0,-1-1 0,0 1 1,0 0-1,-1 0 0,0 1 0,-1-1 1,0 1-1,-1 1 0,4 20 0,-6-25-6,-1 0 0,0 1-1,-1-1 1,1 1-1,-2-1 1,1 1-1,-1-1 1,0 0-1,-1 1 1,0-1-1,0 0 1,-1 0-1,0 0 1,-1-1 0,1 1-1,-1-1 1,-6 9-1,2-6 60,0 0 0,-1-1 1,0 0-1,0 0 0,-1-1 0,0 0 0,-1-1 1,0 0-1,0-1 0,0 0 0,-1-1 0,0 0 0,0 0 1,0-2-1,0 1 0,-1-2 0,1 1 0,-21 0 0,30-4-22,0 1 0,0-1-1,0 0 1,0 0 0,0 0 0,0 0-1,0 0 1,0-1 0,0 0-1,0 1 1,1-1 0,-1 0-1,1 0 1,-1 0 0,1-1 0,0 1-1,0 0 1,0-1 0,0 0-1,0 1 1,1-1 0,-1 0-1,1 0 1,-1 0 0,1 0 0,0 0-1,1 0 1,-1 0 0,0-1-1,0-4 1,0 3-42,0-1 0,1 0 0,-1 1 0,1-1 0,0 0 0,0 0 1,1 0-1,0 1 0,0-1 0,0 0 0,0 1 0,1-1 0,0 1 0,1 0 0,-1-1 0,6-8 0,-3 9-56,0 1-1,0-1 1,1 1-1,-1 0 0,1 1 1,0-1-1,0 1 1,0 0-1,0 1 1,0 0-1,1 0 1,-1 0-1,13-2 0,7 1-831,0 1 1,31 2-1,-36 0-277,9 0-3323</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52.538"/>
    </inkml:context>
    <inkml:brush xml:id="br0">
      <inkml:brushProperty name="width" value="0.05" units="cm"/>
      <inkml:brushProperty name="height" value="0.05" units="cm"/>
      <inkml:brushProperty name="color" value="#FF0066"/>
    </inkml:brush>
  </inkml:definitions>
  <inkml:trace contextRef="#ctx0" brushRef="#br0">1 12 19033,'0'0'3054,"21"0"-3011,1-1-37,142-1-33,-81 7-688,-82-5 395,-24-11-494,22 11 832,0 0 1,0-1 0,1 1 0,-1-1 0,0 1-1,0 0 1,0 0 0,0 0 0,0 0 0,0-1-1,0 1 1,0 0 0,0 0 0,0 1-1,0-1 1,0 0 0,0 0 0,0 0 0,1 1-1,-1-1 1,0 0 0,0 1 0,0-1 0,0 1-1,0 0 1,-2 27 135,2 1 0,1-1-1,2 0 1,0 1 0,2-1 0,11 39 0,-8-35-110,-1 1 0,-1-1 0,-2 1 0,-1 51 0,-3-81-39,1 0 0,-1 0 1,1 0-1,-1 0 0,0 0 1,0-1-1,0 1 0,0 0 1,0 0-1,-1-1 0,0 1 1,1-1-1,-1 0 0,0 1 1,0-1-1,0 0 0,0 0 0,0 0 1,-5 3-1,2-2 17,0-1 0,-1 1 0,1-1 0,0 0-1,-1-1 1,0 1 0,1-1 0,-1 0 0,-11 0 0,8-1 2,-1 0 0,0-1 0,1 1 0,-1-2 0,1 0 0,-1 0 0,1 0 0,0-1 0,0-1 0,0 1 0,0-2 0,-9-5 0,12 4-232,5 5 83,0 0-1,1 0 1,-1 1-1,0-1 1,1 0-1,-1 0 1,0 1 0,0-1-1,0 0 1,0 1-1,1-1 1,-1 1-1,0-1 1,0 1-1,0-1 1,0 1-1,0 0 1,0-1-1,0 1 1,0 0-1,0 0 1,-1 0-1,1 0 1,0 0-1,0 0 1,0 0-1,0 0 1,0 1 0,0-1-1,0 0 1,-1 1-1,-8 9-4839</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52.938"/>
    </inkml:context>
    <inkml:brush xml:id="br0">
      <inkml:brushProperty name="width" value="0.05" units="cm"/>
      <inkml:brushProperty name="height" value="0.05" units="cm"/>
      <inkml:brushProperty name="color" value="#FF0066"/>
    </inkml:brush>
  </inkml:definitions>
  <inkml:trace contextRef="#ctx0" brushRef="#br0">4 102 15511,'0'0'6691,"-4"0"-6315,306-12 713,49-9-1089,161-17-6,-496 36 13,1 0 5,0 0 1,0-1 0,-1-1-1,21-8 1,-37 12-12,0 0-1,0 0 1,-1 0-1,1 0 1,0 1 0,0-1-1,0 0 1,0 0 0,0 0-1,0-1 1,0 1 0,0 0-1,-1 0 1,1 0 0,0 0-1,0 0 1,0 0 0,0 0-1,0 0 1,0 0 0,0 0-1,0 0 1,-1 0-1,1 0 1,0 0 0,0 0-1,0 0 1,0 0 0,0-1-1,0 1 1,0 0 0,0 0-1,0 0 1,0 0 0,0 0-1,0 0 1,0 0 0,0 0-1,0 0 1,0-1 0,0 1-1,0 0 1,0 0-1,0 0 1,0 0 0,0 0-1,0 0 1,0 0 0,0-1-1,0 1 1,0 0 0,0 0-1,0 0 1,0 0 0,0 0-1,-21-3-35,-28 4-182,14 6-713,0 2 1,-42 17 0,-8 6-3390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53.318"/>
    </inkml:context>
    <inkml:brush xml:id="br0">
      <inkml:brushProperty name="width" value="0.05" units="cm"/>
      <inkml:brushProperty name="height" value="0.05" units="cm"/>
      <inkml:brushProperty name="color" value="#FF0066"/>
    </inkml:brush>
  </inkml:definitions>
  <inkml:trace contextRef="#ctx0" brushRef="#br0">0 0 15335,'0'0'1569,"23"1"-251,75 3-318,-86-3-881,-1 2 1,1 0-1,0 0 0,-1 1 1,0 0-1,0 1 0,0 1 0,-1 0 1,1 0-1,-1 1 0,-1 0 1,1 0-1,-1 1 0,-1 1 1,1-1-1,-1 2 0,-1-1 0,0 1 1,0 0-1,10 21 0,-12-21-63,-1 0-1,0 0 1,0 1-1,-1 0 1,-1 0-1,1 0 1,0 14-1,-3-21-48,1 1-1,-1-1 1,0 1-1,-1-1 1,1 1-1,-1-1 1,0 1 0,0-1-1,0 0 1,0 0-1,-1 1 1,0-1-1,0 0 1,0 0-1,0-1 1,-1 1 0,1 0-1,-1-1 1,0 1-1,-4 3 1,-7 1 83,1 0 0,-1-1 0,-1 0-1,0-1 1,0 0 0,0-2 0,0 0 0,-1 0 0,1-2 0,-1 0 0,0 0 0,-32-2-1,48-1-72,-1 1-1,0 0 1,1-1-1,-1 1 0,0-1 1,1 1-1,-1 0 0,0-1 1,1 0-1,-1 1 1,1-1-1,-1 1 0,1-1 1,-1 0-1,1 1 0,-1-1 1,1 0-1,0 1 1,-1-1-1,1 0 0,0 0 1,0 1-1,0-1 0,0 0 1,-1 0-1,1 1 1,0-1-1,0 0 0,0 0 1,1 0-1,-2-1-17,1 0 0,0 0 0,0 0-1,1 0 1,-1 0 0,0 0 0,1 0 0,-1 0-1,1 0 1,-1 0 0,1 0 0,0 1 0,2-4-1,8-5-336,2 0-1,-1 1 1,1 1-1,0 0 1,1 1-1,0 0 0,24-7 1,16-10-3463,2-5-6375</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53.719"/>
    </inkml:context>
    <inkml:brush xml:id="br0">
      <inkml:brushProperty name="width" value="0.05" units="cm"/>
      <inkml:brushProperty name="height" value="0.05" units="cm"/>
      <inkml:brushProperty name="color" value="#FF0066"/>
    </inkml:brush>
  </inkml:definitions>
  <inkml:trace contextRef="#ctx0" brushRef="#br0">59 84 19353,'0'0'1878,"0"17"-1382,-2 64 213,5 197 735,-2-275-1439,-1 1 0,0-1 0,1 0 0,0 0-1,0 0 1,0 0 0,0 0 0,0 0 0,0 0 0,1 0-1,-1-1 1,1 1 0,0 0 0,0-1 0,0 0-1,0 1 1,0-1 0,1 0 0,-1 0 0,1 0 0,-1 0-1,1 0 1,0-1 0,2 2 0,-1-2 3,-1 0 0,1-1 1,-1 1-1,1-1 0,-1 0 0,1 0 0,-1 0 1,1 0-1,-1 0 0,0-1 0,1 0 1,-1 0-1,1 0 0,-1 0 0,0 0 0,0-1 1,0 1-1,0-1 0,0 0 0,0 0 1,5-4-1,-1-1-2,1 0 1,-2 0-1,1-1 0,-1 1 1,0-1-1,-1-1 1,0 1-1,0-1 1,-1 0-1,0 0 0,-1-1 1,0 1-1,0-1 1,1-11-1,0-10-14,0 0 0,-3 0 0,-1-39 0,-1 57-9,-1 1 0,0 0 0,0 0 1,-1-1-1,-1 2 0,0-1 0,-1 0 0,0 1 1,0 0-1,-12-17 0,15 24 3,-1 0 1,0 0-1,-1 0 1,1 0-1,-1 0 1,1 1-1,-1-1 1,0 1-1,-1 0 1,1 0-1,0 0 1,-1 1-1,1 0 1,-1 0-1,0 0 1,0 0-1,0 1 1,0 0-1,0 0 1,0 0-1,0 0 1,0 1-1,-1 0 1,1 0-1,0 0 1,0 1-1,0 0 1,-5 1 0,4 1 11,1-1 1,0 1 0,0 1 0,1-1 0,-1 1-1,1-1 1,0 1 0,0 0 0,0 1 0,0-1-1,1 1 1,-1-1 0,1 1 0,1 0 0,-1 1-1,1-1 1,-1 0 0,2 1 0,-1-1 0,-1 9-1,1-8 0,0-1-1,1 1 0,0-1 0,0 1 1,1-1-1,0 1 0,0-1 0,0 1 1,0 0-1,1-1 0,0 1 0,0-1 1,0 1-1,1-1 0,0 0 0,0 0 1,0 1-1,1-1 0,0-1 1,6 10-1,-2-8 1,1-1 1,-1 1 0,1-2-1,0 1 1,0-1 0,1 0-1,-1-1 1,1 0 0,0 0-1,0-1 1,18 2 0,11 0-277,62-3 1,-18 0-1444,-39 3-1486,-11 2-4316</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54.063"/>
    </inkml:context>
    <inkml:brush xml:id="br0">
      <inkml:brushProperty name="width" value="0.05" units="cm"/>
      <inkml:brushProperty name="height" value="0.05" units="cm"/>
      <inkml:brushProperty name="color" value="#FF0066"/>
    </inkml:brush>
  </inkml:definitions>
  <inkml:trace contextRef="#ctx0" brushRef="#br0">220 0 18296,'0'0'3052,"10"20"-2187,-2-5-742,2 3 50,0 1-1,-1 1 1,-1-1-1,-1 1 1,-1 0 0,4 23-1,-9-36-148,0 0 0,-1 0 0,0 0-1,0 0 1,0 0 0,-1 0 0,0 0 0,0 0 0,-1 0 0,0 0-1,0 0 1,0-1 0,-1 1 0,0-1 0,-1 1 0,1-1-1,-1 0 1,0-1 0,-1 1 0,1-1 0,-1 0 0,0 0 0,-1 0-1,1 0 1,-1-1 0,0 0 0,0-1 0,0 1 0,0-1-1,-1 0 1,-8 3 0,-3 0-117,0-1 0,0 0 0,-1-2 0,0 0 0,1-1 0,-36 0 0,53-2 6,0 0-1,0 0 0,1 0 1,-1 0-1,0 0 1,0-1-1,0 1 1,0 0-1,1 0 1,-1-1-1,0 1 0,0 0 1,0-1-1,1 1 1,-1-1-1,0 1 1,1-1-1,-1 1 1,0-1-1,1 1 0,-1-1 1,1 0-1,-1 1 1,1-1-1,-1 0 1,1 0-1,0 1 1,-1-1-1,1 0 0,0 0 1,-1 0-1,1 1 1,0-1-1,0 0 1,0 0-1,0 0 1,0 0-1,0 1 0,0-1 1,0 0-1,0 0 1,0 0-1,1-1 1,-2-31-6895</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54.449"/>
    </inkml:context>
    <inkml:brush xml:id="br0">
      <inkml:brushProperty name="width" value="0.05" units="cm"/>
      <inkml:brushProperty name="height" value="0.05" units="cm"/>
      <inkml:brushProperty name="color" value="#FF0066"/>
    </inkml:brush>
  </inkml:definitions>
  <inkml:trace contextRef="#ctx0" brushRef="#br0">11 24 21594,'0'0'3169,"0"-24"-3169,-11 36-4466</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1:59.505"/>
    </inkml:context>
    <inkml:brush xml:id="br0">
      <inkml:brushProperty name="width" value="0.05" units="cm"/>
      <inkml:brushProperty name="height" value="0.05" units="cm"/>
      <inkml:brushProperty name="color" value="#5B2D90"/>
    </inkml:brush>
  </inkml:definitions>
  <inkml:trace contextRef="#ctx0" brushRef="#br0">2010 25 10533,'0'0'9289,"15"5"-7533,-20-3-1737,1 1 1,-1-1 0,0 0-1,0 0 1,0 0-1,0-1 1,0 1 0,0-1-1,0-1 1,0 1-1,-8-1 1,-7 3 22,-130 15-6,-295-4 1,352-15-48,40-2 22,1-2 0,0-3 1,-58-15-1,54 10-22,-1 2 1,-70-4-1,101 14 11,-164-1-18,161 3 16,-1 1-1,0 2 0,1 1 0,-36 11 0,64-16-2,0 1 1,1-1-1,-1 1 1,0-1-1,0 1 0,0-1 1,1 1-1,-1-1 1,0 1-1,1 0 0,-1-1 1,0 1-1,1 0 1,-1 0-1,1 0 0,-1-1 1,1 1-1,0 0 0,-1 0 1,1 0-1,0 0 1,-1 0-1,1 0 0,0 0 1,0-1-1,0 1 1,0 0-1,0 0 0,0 0 1,0 0-1,0 0 1,0 0-1,1 1 0,-1 6-6,-31-7 160,13-1-146,0 1 1,-1 1-1,1 1 0,0 1 0,1 0 0,-30 12 0,37-12-9,0 0 0,0 1 0,0 1 0,1-1 0,0 2 0,0-1 0,0 1 0,1 0 0,0 1 0,0 0 0,1 0 0,-8 13 0,10-9 6,1-1 0,0 1-1,1 0 1,1 1 0,0-1-1,1 0 1,0 1-1,1 16 1,0-22 19,14 388 374,2-59-265,-35 183-47,12-375-85,3 470-39,16-395 68,2 52 140,21-276 438,5-5-605,-1 2 1,1 1-1,0 2 1,1 2 0,53 2-1,1-1 3,663-44 47,-276-3-88,-285 24 18,371-61 33,-379 54-6,-144 26 1,-26 4-3,0-1-1,32-8 1,-50 11-18,-1-1 0,1 1 0,-1-1 0,1 1 0,-1-1 0,1 1 1,-1-1-1,1 1 0,-1-1 0,1 1 0,-1-1 0,0 0 0,1 1 1,-1-1-1,0 0 0,1 1 0,-1-1 0,0 0 0,0 1 0,0-1 0,0 0 1,0 1-1,0-1 0,0 0 0,0 0 0,0 1 0,0-1 0,0 0 1,0 1-1,0-1 0,0 0 0,-1 1 0,1-1 0,0 0 0,-1 1 0,1-1 1,0 0-1,-1 1 0,1-1 0,-1 1 0,0-1 0,-20-26-2066,-11-13-3441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35.965"/>
    </inkml:context>
    <inkml:brush xml:id="br0">
      <inkml:brushProperty name="width" value="0.05" units="cm"/>
      <inkml:brushProperty name="height" value="0.05" units="cm"/>
      <inkml:brushProperty name="color" value="#FF0066"/>
    </inkml:brush>
  </inkml:definitions>
  <inkml:trace contextRef="#ctx0" brushRef="#br0">35 1 13894,'0'0'3266,"-17"118"-2786,17-94-256,-2-1-224,2 7 0,0-1-80,0 1-640,0 2-2001,0-1-9493</inkml:trace>
  <inkml:trace contextRef="#ctx0" brushRef="#br0" timeOffset="1">13 604 11941,'0'0'2370,"-13"121"-2563,13-100-3168</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00.816"/>
    </inkml:context>
    <inkml:brush xml:id="br0">
      <inkml:brushProperty name="width" value="0.05" units="cm"/>
      <inkml:brushProperty name="height" value="0.05" units="cm"/>
      <inkml:brushProperty name="color" value="#5B2D90"/>
    </inkml:brush>
  </inkml:definitions>
  <inkml:trace contextRef="#ctx0" brushRef="#br0">0 8 16904,'0'0'5992,"14"8"-5899,24 0-115,0-3-1,1-1 0,-1-2 1,55-4-1,-21 1-197,-68 1 215,0 0 0,-1 0 1,1 0-1,0 0 1,-1 0-1,1-1 0,-1 0 1,1 0-1,-1 0 1,1 0-1,-1 0 0,1-1 1,-1 1-1,0-1 1,0 0-1,0 0 0,0 0 1,0-1-1,-1 1 1,1-1-1,3-3 0,-3 13 176,0 0-1,-1 0 0,1 1 0,2 13 0,108 581 580,-93-322-596,-18-193-44,24 150 0,-10-143-76,-4 0 1,0 150 0,-10-79-18,-7 205 32,-6-238-43,-6-9 87,17-122-96,0 0 1,0-1-1,-1 1 1,1-1-1,0 1 1,0 0-1,-1-1 1,1 1-1,0-1 0,-1 1 1,1-1-1,0 1 1,-1-1-1,1 1 1,-1-1-1,1 1 0,-1-1 1,1 1-1,-1-1 1,1 0-1,-1 1 1,1-1-1,-1 0 1,0 0-1,1 1 0,-1-1 1,0 0-1,1 0 1,-1 0-1,1 0 1,-1 0-1,0 0 0,1 0 1,-1 0-1,0 0 1,1 0-1,-1 0 1,0 0-1,1 0 1,-1-1-1,1 1 0,-1 0 1,0 0-1,1-1 1,-1 1-1,1 0 1,-1-1-1,1 1 0,-1 0 1,1-1-1,-1 1 1,0-1-1,-27-24-1534,4-12-939</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03.881"/>
    </inkml:context>
    <inkml:brush xml:id="br0">
      <inkml:brushProperty name="width" value="0.05" units="cm"/>
      <inkml:brushProperty name="height" value="0.05" units="cm"/>
      <inkml:brushProperty name="color" value="#5B2D90"/>
    </inkml:brush>
  </inkml:definitions>
  <inkml:trace contextRef="#ctx0" brushRef="#br0">1 112 17688,'0'0'747,"5"0"-477,735-30 2177,-378 9-1669,-27 13-798,87-6-8,-398 11 28,0-1 1,26-7-1,20-4 18,-66 14-20,22-3 0,-20 4 3,-18 2-1,-67 22-568,37-9-862,-26 6-2655</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07.664"/>
    </inkml:context>
    <inkml:brush xml:id="br0">
      <inkml:brushProperty name="width" value="0.05" units="cm"/>
      <inkml:brushProperty name="height" value="0.05" units="cm"/>
      <inkml:brushProperty name="color" value="#5B2D90"/>
    </inkml:brush>
  </inkml:definitions>
  <inkml:trace contextRef="#ctx0" brushRef="#br0">99 24 13990,'0'0'7377,"0"-4"-6950,0-16 280,-3 24-560,-8 10-153,0 1 1,1 1-1,1 0 1,0 0-1,1 0 0,1 1 1,0 1-1,1-1 1,1 1-1,1 0 1,1 0-1,-3 37 1,6-52 5,1-1 0,-1 1 0,1 0 0,-1 0 0,1-1 0,0 1 0,0 0 0,0-1 0,0 1 0,0-1 0,1 1 0,-1-1 0,1 1 0,0-1 0,-1 0 0,1 0 0,0 0 0,0 0 0,1 0 0,-1-1 0,0 1 0,1 0 0,3 1 0,8 4-28,1-1 1,-1-1 0,23 6 0,-25-8-10,0 0 1,0 2 0,20 9 0,-24-9 26,0 1-1,-1 0 0,0 1 0,0 0 1,0 0-1,-1 1 0,0-1 1,-1 1-1,0 0 0,0 1 1,0-1-1,-1 1 0,-1 0 1,4 12-1,-5-16 9,0 1 1,-1 0-1,0 0 1,0 0-1,0 0 1,-1 0-1,0 0 1,0 0-1,0 0 0,-1 0 1,0 0-1,0-1 1,0 1-1,-1 0 1,0 0-1,0-1 1,-1 1-1,1-1 1,-1 0-1,0 1 0,-1-1 1,1-1-1,-8 9 1,9-12 10,-42 36 18,41-34 19,-1-1 1,1 1-1,-1-1 0,0 0 0,0 0 0,0-1 0,0 1 0,0-1 0,0 0 0,0 0 0,-6 1 0,9-3-38,0 1 0,0-1 0,0 1 0,0-1 0,0 1-1,0-1 1,0 0 0,0 1 0,1-1 0,-1 0 0,0 0 0,0 0-1,1 0 1,-1 0 0,1 0 0,-1 0 0,1 0 0,-1 0-1,1 0 1,-1 0 0,1 0 0,0 0 0,0 0 0,-1-1 0,-5-32-671,5 31 486,-6-62-4929,3 25-4143</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08.044"/>
    </inkml:context>
    <inkml:brush xml:id="br0">
      <inkml:brushProperty name="width" value="0.05" units="cm"/>
      <inkml:brushProperty name="height" value="0.05" units="cm"/>
      <inkml:brushProperty name="color" value="#5B2D90"/>
    </inkml:brush>
  </inkml:definitions>
  <inkml:trace contextRef="#ctx0" brushRef="#br0">1 24 19881,'0'0'1953,"33"-22"-2001,28 22 16,14 0-240,6-2-593,-7 2-1552,-10 0-9988</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08.427"/>
    </inkml:context>
    <inkml:brush xml:id="br0">
      <inkml:brushProperty name="width" value="0.05" units="cm"/>
      <inkml:brushProperty name="height" value="0.05" units="cm"/>
      <inkml:brushProperty name="color" value="#5B2D90"/>
    </inkml:brush>
  </inkml:definitions>
  <inkml:trace contextRef="#ctx0" brushRef="#br0">1 1 16295,'0'0'4525,"0"1"-4510,1-1 0,0 1-1,0 0 1,0 0 0,-1 0-1,1-1 1,0 1 0,0-1-1,0 1 1,0-1 0,0 1-1,0-1 1,0 1 0,1-1-1,-1 0 1,0 0 0,2 1-1,231-7 266,-233 6-378,-19 0-1375,5 0-1080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10.105"/>
    </inkml:context>
    <inkml:brush xml:id="br0">
      <inkml:brushProperty name="width" value="0.05" units="cm"/>
      <inkml:brushProperty name="height" value="0.05" units="cm"/>
      <inkml:brushProperty name="color" value="#5B2D90"/>
    </inkml:brush>
  </inkml:definitions>
  <inkml:trace contextRef="#ctx0" brushRef="#br0">110 88 16231,'0'0'4608,"0"-8"-4237,-2 5-201,-13 26-163,1 1 0,1 0 0,2 1 0,0 1 0,2 0 0,0 0 0,2 1 0,1 0-1,1 0 1,1 0 0,1 56 0,3-81-6,0 1 0,0-1 0,0 1 0,1-1-1,-1 0 1,1 1 0,0-1 0,0 0 0,-1 1 0,2-1-1,-1 0 1,0 0 0,0 0 0,1 0 0,-1 0 0,1 0-1,-1 0 1,1 0 0,0-1 0,3 3 0,-2-2 1,1 0 0,0 0 0,0-1 0,0 1 0,0-1 0,0 0 0,0 0 0,0 0 0,0 0-1,1-1 1,4 0 0,-1 0-1,1 0 0,-1-1 0,0 0 0,0 0-1,1-1 1,-1 0 0,0-1 0,-1 0 0,1 0-1,0-1 1,13-8 0,-13 4 12,1 0 1,-2 0-1,1-1 1,-1 0-1,-1 0 1,1-1-1,-2 0 0,1 0 1,-1 0-1,-1-1 1,0 1-1,-1-1 1,1 0-1,-2-1 0,0 1 1,0 0-1,-1 0 1,-1-1-1,0 1 1,-2-16-1,1 11 49,-1 0 0,0 0 0,-2 1 1,0-1-1,0 1 0,-2 0 0,1 0 0,-2 0 0,0 1 0,-1 0 0,-1 1 0,0-1 1,0 2-1,-14-14 0,23 25-95,-1 0 0,1 1-1,-1-1 1,1 0 0,-1 1 0,0-1 0,1 0 0,-1 1 0,0-1 0,1 1 0,-1 0 0,0-1 0,0 1-1,0-1 1,1 1 0,-1 0 0,0 0 0,0-1 0,0 1 0,0 0 0,0 0 0,1 0 0,-1 0 0,0 0-1,0 0 1,0 0 0,0 0 0,0 1 0,0-1 0,1 0 0,-1 0 0,-1 1 0,0 1-392,1-1 0,0 0-1,0 1 1,0-1 0,0 1 0,0 0 0,0-1 0,0 1 0,0 0 0,1-1 0,-1 1 0,1 0 0,-1 3 0,-2 17-10506</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10.476"/>
    </inkml:context>
    <inkml:brush xml:id="br0">
      <inkml:brushProperty name="width" value="0.05" units="cm"/>
      <inkml:brushProperty name="height" value="0.05" units="cm"/>
      <inkml:brushProperty name="color" value="#5B2D90"/>
    </inkml:brush>
  </inkml:definitions>
  <inkml:trace contextRef="#ctx0" brushRef="#br0">15 17 15447,'0'0'7219,"-15"-16"-7171,24 16-6531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10.813"/>
    </inkml:context>
    <inkml:brush xml:id="br0">
      <inkml:brushProperty name="width" value="0.05" units="cm"/>
      <inkml:brushProperty name="height" value="0.05" units="cm"/>
      <inkml:brushProperty name="color" value="#5B2D90"/>
    </inkml:brush>
  </inkml:definitions>
  <inkml:trace contextRef="#ctx0" brushRef="#br0">0 0 16215,'0'0'2188,"2"9"-2367,8 21 236,1 0 0,1 0 0,1-2 0,2 0 0,1 0 0,29 37 0,-25-35 67,-15-22-100,0 0 0,0 1-1,-1-1 1,-1 1-1,1 0 1,-1 0 0,-1 0-1,0 1 1,0-1 0,0 0-1,-1 1 1,-1-1-1,0 14 1,-1-20 51,0-1 0,1 0 0,-1 0 0,0 0 0,0 0 0,0 0 0,0 0 0,0 0 0,-1 0 0,1 0 0,0-1 0,-1 1 0,0 0 0,1-1 0,-1 1 0,0-1 0,0 0 0,0 1 0,0-1 0,0 0 0,0 0 0,0 0 0,0-1 0,0 1 0,0 0 0,0-1 0,-1 0 0,1 1 1,-4-1-1,2 1-130,-1-1 1,0 1-1,0-1 1,0 0-1,-1 0 1,2-1-1,-1 1 1,0-1-1,0 0 1,0-1-1,0 1 1,-9-5-1,-8-15-2797</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11.184"/>
    </inkml:context>
    <inkml:brush xml:id="br0">
      <inkml:brushProperty name="width" value="0.05" units="cm"/>
      <inkml:brushProperty name="height" value="0.05" units="cm"/>
      <inkml:brushProperty name="color" value="#5B2D90"/>
    </inkml:brush>
  </inkml:definitions>
  <inkml:trace contextRef="#ctx0" brushRef="#br0">1 8 21322,'0'0'688,"105"-8"-896,-63 8-464,-18 0-1489</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37.801"/>
    </inkml:context>
    <inkml:brush xml:id="br0">
      <inkml:brushProperty name="width" value="0.05" units="cm"/>
      <inkml:brushProperty name="height" value="0.05" units="cm"/>
      <inkml:brushProperty name="color" value="#5B2D90"/>
    </inkml:brush>
  </inkml:definitions>
  <inkml:trace contextRef="#ctx0" brushRef="#br0">0 51 2417,'0'0'14049,"5"-23"-9436,0 23-4629,27 3 21,-31-3-9,0 1 1,-1-1-1,1 0 0,0 1 0,0-1 0,0 1 0,0 0 0,-1-1 1,1 1-1,0 0 0,0-1 0,-1 1 0,1 0 0,-1 0 0,1 0 1,-1 0-1,1-1 0,-1 1 0,1 0 0,-1 0 0,0 0 0,1 0 0,-1 0 1,0 0-1,0 0 0,0 0 0,0 0 0,0 2 0,-3-3 42,1 0-1,-1 0 1,0 0 0,0 0-1,1 0 1,-1-1 0,0 1-1,0-1 1,-4-2-1,5 2-5,1-1 0,0 0 0,0 0 0,0 0-1,0 0 1,0 0 0,1 0 0,-1 0 0,0 0-1,1 0 1,0 0 0,-1 0 0,1 0 0,0 0 0,0-1-1,0 1 1,1-4 0,-1-4 54,0 10-99,-7 19-5796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10.761"/>
    </inkml:context>
    <inkml:brush xml:id="br0">
      <inkml:brushProperty name="width" value="0.05" units="cm"/>
      <inkml:brushProperty name="height" value="0.05" units="cm"/>
      <inkml:brushProperty name="color" value="#849398"/>
    </inkml:brush>
  </inkml:definitions>
  <inkml:trace contextRef="#ctx0" brushRef="#br0">44 95 15511,'0'0'3887,"-4"-5"-2785,0-1-866,0-1 0,0 1 0,1 0-1,0-1 1,1 0 0,-1 0 0,1 0 0,1 0 0,-2-11-1,-1 7 1537,0 19-1601,1 22-433,32 489 233,-3-148 26,-33 204-2,2-419 7,5 0-1,42 301 1,24 263 81,-57 4 188,-9-656-267,-17 438 290,16-494-289,-4 86 51,-11 337 133,16 428 72,13-703-102,0-2-35,-14-74-73,5 125 0,-3-200-953,0-27-742,-1-31-1055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36.355"/>
    </inkml:context>
    <inkml:brush xml:id="br0">
      <inkml:brushProperty name="width" value="0.05" units="cm"/>
      <inkml:brushProperty name="height" value="0.05" units="cm"/>
      <inkml:brushProperty name="color" value="#FF0066"/>
    </inkml:brush>
  </inkml:definitions>
  <inkml:trace contextRef="#ctx0" brushRef="#br0">0 1 12470,'0'0'4082,"0"6"-4643</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38.169"/>
    </inkml:context>
    <inkml:brush xml:id="br0">
      <inkml:brushProperty name="width" value="0.05" units="cm"/>
      <inkml:brushProperty name="height" value="0.05" units="cm"/>
      <inkml:brushProperty name="color" value="#5B2D90"/>
    </inkml:brush>
  </inkml:definitions>
  <inkml:trace contextRef="#ctx0" brushRef="#br0">2 0 11333,'0'0'6067,"-2"2"-6067</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38.673"/>
    </inkml:context>
    <inkml:brush xml:id="br0">
      <inkml:brushProperty name="width" value="0.05" units="cm"/>
      <inkml:brushProperty name="height" value="0.05" units="cm"/>
      <inkml:brushProperty name="color" value="#5B2D90"/>
    </inkml:brush>
  </inkml:definitions>
  <inkml:trace contextRef="#ctx0" brushRef="#br0">25 17 14727,'0'0'2097,"-22"-16"-2097,22 26-2930,-2-1 737</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39.136"/>
    </inkml:context>
    <inkml:brush xml:id="br0">
      <inkml:brushProperty name="width" value="0.05" units="cm"/>
      <inkml:brushProperty name="height" value="0.05" units="cm"/>
      <inkml:brushProperty name="color" value="#5B2D90"/>
    </inkml:brush>
  </inkml:definitions>
  <inkml:trace contextRef="#ctx0" brushRef="#br0">1 1 11333,'0'0'6867,"0"2"-6627,0 2-240,11 3-96,2 1-288,0 4-1713,0 4-3377</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25.929"/>
    </inkml:context>
    <inkml:brush xml:id="br0">
      <inkml:brushProperty name="width" value="0.05" units="cm"/>
      <inkml:brushProperty name="height" value="0.05" units="cm"/>
      <inkml:brushProperty name="color" value="#5B2D90"/>
    </inkml:brush>
  </inkml:definitions>
  <inkml:trace contextRef="#ctx0" brushRef="#br0">42 192 10709,'0'0'8281,"1"-47"-5453,2 45-2826,-1 0 0,0 0 0,1 0 0,0 0 0,-1 0 0,1 1 0,0-1 0,0 1 0,0 0 0,0 0 0,0 0 0,0 0 0,0 1 0,5-1 0,48-3-19,-48 4 17,0-1-1,0 1-1,0 0 0,1 0 0,-1 1 1,0 0-1,0 0 0,14 5 0,-19-5-1,-1 1 0,0-1 0,1 1 0,-1 0 0,0 0 0,0-1-1,0 1 1,0 0 0,0 1 0,-1-1 0,1 0 0,-1 0 0,1 1-1,-1-1 1,0 1 0,0 0 0,0-1 0,0 1 0,0 0 0,-1-1-1,1 1 1,-1 0 0,0 0 0,0-1 0,0 1 0,0 5 0,0-6 1,-1 1 1,1 0 0,0 0 0,-1 0 0,0 0 0,0 0 0,0-1-1,0 1 1,0 0 0,0 0 0,-1-1 0,1 1 0,-1-1-1,0 0 1,0 1 0,0-1 0,0 0 0,0 0 0,0 0-1,0 0 1,-1-1 0,1 1 0,-1-1 0,1 1 0,-1-1 0,-5 2-1,2-1 16,-1 0 0,0 0 0,1-1 0,-1 0 0,0 0 0,0 0 0,0-1 0,1 0 0,-1-1 0,0 0 0,-9-1 0,13 0 14,0 1 0,0 0 0,0-1 0,1 0 0,-1 0 0,0 0 0,1 0 0,-1 0 0,1 0 0,0-1 0,0 1 0,0-1 0,0 1 0,0-1 0,0 0 0,1 0 1,-1 0-1,1 0 0,0 0 0,0 0 0,0 0 0,0 0 0,1 0 0,-1 0 0,1-1 0,0 1 0,0 0 0,0 0 0,0-1 0,1-2 0,-1 0-18,1-1 1,-1 1-1,1 0 0,0 0 0,1-1 0,-1 1 0,1 0 0,1 1 1,-1-1-1,1 0 0,0 1 0,0-1 0,0 1 0,8-9 0,-4 9-11,-1 0-1,1 0 0,0 1 1,1 0-1,-1 0 0,12-3 0,-17 6-2,-1 0 0,1 1 0,0-1 0,-1 1 0,1-1 0,0 1 0,0-1 0,-1 1 0,1 0 0,0 0 0,0 0 0,0 0 0,-1 0 0,1 0 0,0 1 0,0-1 0,-1 0 0,1 1 0,0-1 0,-1 1 0,1 0 0,0 0 0,-1 0 0,1 0 0,-1 0 0,1 0 0,-1 0 0,0 0 0,1 0 0,-1 1 0,0-1 0,0 0 0,0 1 0,2 2 0,0 4-3,-1 0 0,0 1-1,0-1 1,0 1 0,-1 0-1,0-1 1,-1 1-1,0 0 1,0 0 0,-1-1-1,0 1 1,-1-1-1,-2 10 1,3-14 11,0-1-1,0 0 0,-1 0 1,1 0-1,-1 0 1,1 1-1,-1-2 1,0 1-1,0 0 1,0 0-1,-1-1 1,1 1-1,-1-1 1,1 0-1,-1 0 0,0 0 1,0 0-1,0 0 1,0 0-1,0-1 1,0 1-1,0-1 1,-1 0-1,1 0 1,0-1-1,-1 1 1,1 0-1,-1-1 0,1 0 1,0 0-1,-1 0 1,1 0-1,-1-1 1,1 1-1,-6-3 1,7 2 10,0 1 0,0-1 0,0-1 0,0 1 0,1 0 0,-1 0 0,0-1 0,1 1 0,0-1 0,-1 1 0,1-1 0,0 0 0,-1 0 0,1 1 0,0-1 0,1 0 0,-1 0 1,0 0-1,0 0 0,1 0 0,-1 0 0,1 0 0,0 0 0,-1-3 0,-2-58 23,3 56-25,0 6-12,-1-13 4,2 0 0,0 0 0,1 0 0,4-19 0,-6 31-6,1-1 0,-1 1 1,1 0-1,-1-1 0,1 1 1,0 0-1,0 0 1,1 0-1,-1 0 0,0 0 1,1 0-1,-1 0 0,1 0 1,-1 0-1,1 1 1,0-1-1,0 0 0,0 1 1,0 0-1,0-1 0,0 1 1,0 0-1,0 0 1,0 0-1,1 1 0,-1-1 1,0 0-1,1 1 0,-1-1 1,0 1-1,1 0 0,-1 0 1,1 0-1,3 1 1,-4-1-3,0 1 1,-1 0 0,1 0 0,0 0 0,0 0-1,-1 0 1,1 0 0,-1 0 0,1 0 0,-1 1-1,0-1 1,1 1 0,-1-1 0,0 1 0,0-1-1,0 1 1,0 0 0,0 0 0,0-1-1,-1 1 1,1 0 0,0 0 0,-1 0 0,0 0-1,1 2 1,5 54-50,-6-55 46,0 3-2,1 0 1,-1 0 0,0 0 0,-1-1 0,0 1 0,0 0-1,0 0 1,0 0 0,-1 0 0,0-1 0,0 1 0,-1-1-1,1 0 1,-1 1 0,0-1 0,-1 0 0,1-1 0,-1 1-1,0-1 1,0 1 0,-1-1 0,1 0 0,-1-1 0,0 1 0,0-1-1,0 0 1,0 0 0,0-1 0,-1 1 0,1-1 0,-1 0-1,0-1 1,-6 2 0,4-1 17,1-1 0,-1 0 0,1 0 0,-1 0-1,0-1 1,-12-1 0,18 0 0,0 1 0,0 0 0,0-1 0,1 0 0,-1 1 0,0-1 0,1 0 0,-1 0 0,1 0 0,-1 0 0,1 0 0,-1 0-1,1 0 1,0 0 0,-1-1 0,1 1 0,0-1 0,0 1 0,0-1 0,0 1 0,0-1 0,0 1 0,1-1 0,-1 0 0,0 0 0,1 1 0,-1-1 0,1 0 0,0 0 0,0 1 0,0-1 0,0-3 0,-1-2-9,1 0 0,1 0 0,-1 1 0,1-1 0,1 0 1,-1 0-1,1 0 0,0 1 0,1-1 0,-1 1 1,1 0-1,1-1 0,-1 1 0,1 1 0,0-1 0,0 1 1,1-1-1,-1 1 0,1 0 0,0 1 0,1-1 1,-1 1-1,1 0 0,0 0 0,0 1 0,0 0 1,0 0-1,12-4 0,-14 6-6,0-1-1,0 1 1,0 0-1,0 0 1,0 0 0,1 0-1,-1 1 1,0-1 0,0 1-1,0 0 1,1 0 0,-1 1-1,8 1 1,-10-1 0,0 0 0,0 0 0,0 0 0,0 1 0,-1-1 0,1 1 0,0-1 0,-1 1 0,1-1 0,-1 1 0,1 0 0,-1 0 0,0 0 0,0 0 0,0 0 0,0 0 0,0 0 0,0 0 0,0 0 0,-1 0 0,1 0 0,-1 1 0,0-1 0,0 0 0,1 0 0,-2 5 0,2-4 5,-1 1 0,0 0-1,0-1 1,-1 1 0,1 0 0,-1-1 0,0 1-1,0 0 1,0-1 0,0 1 0,-1-1-1,1 0 1,-1 1 0,0-1 0,0 0-1,0 0 1,0 0 0,-4 3 0,1-2 0,0 0 0,0 0 0,0-1 0,-1 0 0,0 0 0,0 0 0,0-1 0,0 0-1,0 0 1,-7 1 0,11-2 8,0-1-1,1 1 0,-1-1 0,0 0 0,1 1 0,-1-1 0,0 0 1,0 0-1,1 0 0,-1 0 0,0 0 0,0-1 0,1 1 0,-1 0 1,0-1-1,1 0 0,-1 1 0,0-1 0,1 0 0,-1 0 0,1 0 1,-1 0-1,1 0 0,0 0 0,-1 0 0,1 0 0,0 0 0,0-1 1,0 1-1,0 0 0,0-1 0,0 1 0,-1-4 0,1 2 3,0 0 1,1 1-1,-1-1 0,1 0 1,0 0-1,0 0 0,0 0 1,1 0-1,-1 0 0,1 1 1,-1-1-1,1 0 0,0 0 0,0 0 1,0 1-1,0-1 0,1 1 1,-1-1-1,1 1 0,-1-1 1,4-2-1,-1 1-15,1-1 1,0 1-1,0 0 0,1 0 1,-1 0-1,1 1 0,0 0 1,0 0-1,11-3 0,-16 5 3,1 0-1,-1 1 1,1-1 0,-1 0-1,1 1 1,-1 0-1,1-1 1,0 1-1,-1 0 1,1 0-1,0 0 1,-1 0 0,1 0-1,-1 0 1,1 0-1,0 1 1,-1-1-1,1 0 1,-1 1-1,1 0 1,-1-1 0,1 1-1,-1 0 1,1 0-1,-1-1 1,0 1-1,1 0 1,-1 1 0,0-1-1,0 0 1,0 0-1,0 0 1,0 1-1,0-1 1,0 0-1,0 1 1,0-1 0,-1 1-1,1-1 1,-1 1-1,1 0 1,-1-1-1,1 2 1,-1 0-3,1 0 1,-1 0-1,0 0 1,0 0-1,0 0 1,0 0-1,-1 0 1,1-1-1,-1 1 1,1 0-1,-1 0 1,0 0-1,0-1 1,-1 1-1,1 0 1,0-1-1,-1 1 1,1-1 0,-1 0-1,0 1 1,0-1-1,0 0 1,0 0-1,0 0 1,-1-1-1,1 1 1,-5 2-1,2-1 13,-1-1 0,0 1 0,0-1 1,0 0-1,0-1 0,0 1 0,0-1 0,0-1 0,0 1 0,-1-1 0,1 0 0,-9-1 0,13 0 0,0 1 0,0 0-1,0-1 1,0 1-1,0-1 1,1 0 0,-1 0-1,0 0 1,0 0-1,1 0 1,-1 0 0,0 0-1,1 0 1,-1-1-1,1 1 1,-1 0-1,1-1 1,0 0 0,0 1-1,0-1 1,0 0-1,0 1 1,0-1 0,0 0-1,-1-3 1,0-3-10,1 1 1,0-1 0,0 0 0,0 1-1,1-11 1,0 17-11,2 20-78,-2-20 51,0-1 0,0 1 0,1-1 0,-1 1 0,0-1 0,1 1 0,-1-1 0,1 1 0,-1-1 0,1 1 0,0 0 0,-1-1 0,1 1 0,0 0 0,0-1 0,2-1 0,8-3-6161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27.462"/>
    </inkml:context>
    <inkml:brush xml:id="br0">
      <inkml:brushProperty name="width" value="0.05" units="cm"/>
      <inkml:brushProperty name="height" value="0.05" units="cm"/>
      <inkml:brushProperty name="color" value="#5B2D90"/>
    </inkml:brush>
  </inkml:definitions>
  <inkml:trace contextRef="#ctx0" brushRef="#br0">12 56 13590,'0'0'6283,"0"-11"-5749,-1-34-75,1 100 914,-4-4-4363,-2-32-2733</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27.817"/>
    </inkml:context>
    <inkml:brush xml:id="br0">
      <inkml:brushProperty name="width" value="0.05" units="cm"/>
      <inkml:brushProperty name="height" value="0.05" units="cm"/>
      <inkml:brushProperty name="color" value="#5B2D90"/>
    </inkml:brush>
  </inkml:definitions>
  <inkml:trace contextRef="#ctx0" brushRef="#br0">1 1 14535,'0'0'1120,"0"112"-1120,2-80 0,-2 4-320,2 1-2721</inkml:trace>
  <inkml:trace contextRef="#ctx0" brushRef="#br0" timeOffset="1">36 549 12182,'0'0'4049,"-22"101"-3824,22-77-225,0 1 0,0-1-1041,0 4-5842</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28.191"/>
    </inkml:context>
    <inkml:brush xml:id="br0">
      <inkml:brushProperty name="width" value="0.05" units="cm"/>
      <inkml:brushProperty name="height" value="0.05" units="cm"/>
      <inkml:brushProperty name="color" value="#5B2D90"/>
    </inkml:brush>
  </inkml:definitions>
  <inkml:trace contextRef="#ctx0" brushRef="#br0">1 1 14727,'0'0'3521,"6"61"-3553,1-47-656,0 0-3378</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28.530"/>
    </inkml:context>
    <inkml:brush xml:id="br0">
      <inkml:brushProperty name="width" value="0.05" units="cm"/>
      <inkml:brushProperty name="height" value="0.05" units="cm"/>
      <inkml:brushProperty name="color" value="#5B2D90"/>
    </inkml:brush>
  </inkml:definitions>
  <inkml:trace contextRef="#ctx0" brushRef="#br0">90 1 11909,'0'0'5243,"-8"7"-4403,-22 21-680,29-27-191,0 0 0,0 1 0,0-1-1,1 0 1,-1 1 0,1-1-1,-1 1 1,1-1 0,-1 1 0,1-1-1,0 1 1,0-1 0,-1 1 0,1-1-1,0 1 1,1 0 0,-1-1 0,0 1-1,0-1 1,1 1 0,-1-1-1,1 1 1,-1-1 0,1 0 0,-1 1-1,1-1 1,0 1 0,0-1 0,0 0-1,1 2 1,3 7-136,-1 7 388,-2 0 0,0 0 0,-1 0 0,-2 30 0,0-8-5856,1-20-5250</inkml:trace>
  <inkml:trace contextRef="#ctx0" brushRef="#br0" timeOffset="1">66 352 12150,'0'0'7459,"-15"71"-7411,12-63-48,3 0-64,-2-2 64,2-4 0,0-1-320,-4-1-561,-1 0 65,-3 2-753,-5 0-1056,-3 2-5491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29.218"/>
    </inkml:context>
    <inkml:brush xml:id="br0">
      <inkml:brushProperty name="width" value="0.05" units="cm"/>
      <inkml:brushProperty name="height" value="0.05" units="cm"/>
      <inkml:brushProperty name="color" value="#5B2D90"/>
    </inkml:brush>
  </inkml:definitions>
  <inkml:trace contextRef="#ctx0" brushRef="#br0">71 64 17640,'0'0'3615,"-3"-5"-3418,2 4-192,1 0 0,-1 0-1,1-1 1,-1 1-1,0 0 1,0 0 0,0 0-1,1 0 1,-1 0-1,0 0 1,0 0 0,0 0-1,0 0 1,-1 0-1,1 1 1,0-1-1,0 0 1,0 1 0,-1-1-1,1 1 1,-2-1-1,-2 11-15,5-8 20,-7 11 62,1 0 0,1 0-1,1 1 1,0 0 0,0 0-1,1 0 1,-1 20 0,2 104 236,3-130-298,0 1 0,0 0 0,1-1 0,0 1 0,0-1 0,1 1 0,1-1 0,-1 0 0,10 15 0,-11-20-5,0 1 1,1 0-1,0 0 1,0-1-1,0 0 0,0 1 1,0-1-1,1-1 0,-1 1 1,1 0-1,0-1 1,0 0-1,0 1 0,0-2 1,0 1-1,0 0 0,1-1 1,-1 0-1,0 0 1,1 0-1,4 0 0,-3-1 2,0 0 0,-1 0 0,1-1-1,0 1 1,-1-2 0,1 1-1,-1 0 1,0-1 0,1 0 0,-1 0-1,0-1 1,0 1 0,0-1 0,-1 0-1,1-1 1,-1 1 0,1-1-1,-1 0 1,0 0 0,-1 0 0,1 0-1,-1-1 1,1 1 0,-1-1 0,-1 0-1,3-5 1,0-1-31,0-1 0,-1 1 0,-1-1 0,0 0 0,-1 0 0,0 0 0,0 0 0,-2-1 0,1 1 1,-1 0-1,-4-22 0,1 15-18,0 1 1,-2-1 0,0 1 0,-1 0 0,-1 0-1,-16-30 1,18 40 70,-1 0-1,1 0 1,-2 1-1,1-1 1,-10-8 0,14 15-20,0-1 0,0 1 1,0 0-1,0-1 1,0 1-1,0 0 0,0 0 1,0 0-1,-1 1 1,1-1-1,0 0 0,-3 0 1,4 1-8,-1 0 1,1 1-1,0-1 1,0 0-1,0 0 1,-1 1 0,1-1-1,0 0 1,0 1-1,0-1 1,0 1-1,0 0 1,0-1-1,0 1 1,0 0-1,0 0 1,0 0 0,0-1-1,1 1 1,-1 0-1,0 0 1,0 0-1,1 0 1,-1 0-1,0 2 1,-1 2-2,0 0 0,0 0 1,1 1-1,0-1 0,0 1 0,0-1 0,0 1 0,1-1 1,0 1-1,0 0 0,1-1 0,0 1 0,-1-1 1,2 1-1,-1-1 0,1 0 0,0 1 0,0-1 1,0 0-1,1 0 0,-1 0 0,1-1 0,1 1 1,-1-1-1,1 1 0,-1-1 0,8 6 0,4 0-376,0-1 0,1 0-1,0-1 1,31 11 0,-26-11-624,0 1-1,27 16 1,-26-11-3386</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29.578"/>
    </inkml:context>
    <inkml:brush xml:id="br0">
      <inkml:brushProperty name="width" value="0.05" units="cm"/>
      <inkml:brushProperty name="height" value="0.05" units="cm"/>
      <inkml:brushProperty name="color" value="#5B2D90"/>
    </inkml:brush>
  </inkml:definitions>
  <inkml:trace contextRef="#ctx0" brushRef="#br0">71 1 9492,'0'0'7743,"3"21"-6204,11 163 923,-14-161-2281,1-7-67,-1-1-1,-1 0 0,-3 18 0,3-28-93,0 0 0,0-1 0,-1 1 0,0-1 0,0 1 0,0-1 0,0 0 0,-1 0 0,1 0 0,-1 0 0,0 0 0,-1-1 0,1 1 0,-5 3 0,7-6-37,1 0 1,-1-1-1,1 1 0,-1-1 0,0 1 1,1-1-1,-1 1 0,0-1 1,1 1-1,-1-1 0,0 0 0,1 1 1,-1-1-1,0 0 0,0 0 0,0 1 1,1-1-1,-1 0 0,0 0 0,0 0 1,0 0-1,1 0 0,-1 0 1,0 0-1,0 0 0,1-1 0,-1 1 1,0 0-1,0 0 0,0-1 0,1 1 1,-1 0-1,0-1 0,1 1 0,-1-1 1,0 1-1,1-1 0,-1 1 1,1-1-1,-1 1 0,1-1 0,-1 0 1,1 1-1,-1-1 0,1 0 0,-1 1 1,1-1-1,0 0 0,-1 1 0,1-1 1,0-1-1,-9-42-5870,9 42 5446,-2-36-14531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36.780"/>
    </inkml:context>
    <inkml:brush xml:id="br0">
      <inkml:brushProperty name="width" value="0.05" units="cm"/>
      <inkml:brushProperty name="height" value="0.05" units="cm"/>
      <inkml:brushProperty name="color" value="#FF0066"/>
    </inkml:brush>
  </inkml:definitions>
  <inkml:trace contextRef="#ctx0" brushRef="#br0">1 18 15991,'0'0'2359,"21"-3"-1818,71-9-199,-88 11-331,0 1 0,0-1 0,0 1 0,0 0-1,0-1 1,0 2 0,0-1 0,0 0 0,0 1 0,0 0 0,0 0 0,0 0 0,0 1 0,0-1 0,0 1 0,-1 0 0,1 0 0,-1 0-1,1 0 1,-1 1 0,0-1 0,0 1 0,0 0 0,0 0 0,0 0 0,-1 0 0,1 1 0,-1-1 0,0 1 0,0-1 0,0 1 0,-1 0-1,1-1 1,0 6 0,1 5 4,-1 1-1,0 0 0,-1 0 0,-1 0 0,0 0 1,-1 0-1,-4 19 0,2-20 19,-1 0-1,0 0 1,-1 0-1,-1-1 1,0 0 0,-1 0-1,0 0 1,-1-1-1,-1 0 1,0 0 0,0-1-1,-1 0 1,0-1 0,-1 0-1,0-1 1,-1 0-1,-15 9 1,23-20 1292,6-7-1044,8-10-361,9-5-115,2 2 0,0 1 1,1 0-1,40-28 0,-39 33 30,-1-1 1,-1-2 0,0 0-1,-2-1 1,31-40-1,-49 58 213,1-1 1,-1 1-1,0 0 0,0-1 1,0 1-1,0-1 0,0 0 1,-1 1-1,1-1 1,-1 1-1,0-1 0,0 0 1,0 1-1,0-1 0,0 0 1,0 1-1,-1-4 0,1 6 0,-1-1 1,1 0-1,0 1 0,-1-1 0,1 0 1,0 1-1,-1-1 0,1 0 0,-1 1 0,1-1 1,-1 1-1,1-1 0,-1 1 0,1-1 1,-1 1-1,0-1 0,1 1 0,-1 0 0,0-1 1,1 1-1,-1 0 0,-1-1 0,0 1-36,1 0 0,-1 0 0,1 0 0,-1 0 0,0 0 0,1 1-1,-1-1 1,1 1 0,-1-1 0,1 1 0,-1-1 0,1 1 0,-1 0-1,1 0 1,-2 1 0,-3 2 2,0 1-1,1 1 1,-1-1 0,1 1-1,0 0 1,1 0-1,-1 0 1,1 1 0,0-1-1,1 1 1,0 0 0,0 0-1,-3 9 1,4-7 0,-1-1 1,1 1-1,0 0 1,1 0 0,0 0-1,1-1 1,-1 1-1,2 0 1,-1 0-1,1 0 1,3 10 0,-2-14-10,1 1 0,-1-1 0,2 0 0,-1 0 0,0 0 0,1 0 0,0-1 0,0 1 0,0-1 1,1 0-1,0 0 0,-1 0 0,1-1 0,0 0 0,1 0 0,-1 0 0,1-1 0,9 4 0,3 0-6,0-1 0,0 0 0,0-1 0,35 2-1,57-4-933,-64-3-4719</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29.931"/>
    </inkml:context>
    <inkml:brush xml:id="br0">
      <inkml:brushProperty name="width" value="0.05" units="cm"/>
      <inkml:brushProperty name="height" value="0.05" units="cm"/>
      <inkml:brushProperty name="color" value="#5B2D90"/>
    </inkml:brush>
  </inkml:definitions>
  <inkml:trace contextRef="#ctx0" brushRef="#br0">1 29 15815,'0'0'5459,"0"-28"-6980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30.286"/>
    </inkml:context>
    <inkml:brush xml:id="br0">
      <inkml:brushProperty name="width" value="0.05" units="cm"/>
      <inkml:brushProperty name="height" value="0.05" units="cm"/>
      <inkml:brushProperty name="color" value="#5B2D90"/>
    </inkml:brush>
  </inkml:definitions>
  <inkml:trace contextRef="#ctx0" brushRef="#br0">1 1 17832,'0'0'1980,"3"24"-1105,16 170 549,-16-111-903,12 114-81,-12-174-436,1-1 0,1 0 0,1-1 1,1 1-1,1-1 0,16 30 0,-21-46 13,1 0 0,0 0 1,0 0-1,0-1 0,1 1 0,-1-1 0,1 0 0,0-1 0,0 1 0,10 4 0,-12-6-147,0-1-1,0 0 0,0 0 0,0 0 0,0-1 1,0 1-1,0-1 0,0 1 0,0-1 0,5 0 0,-6-1-172,-1 1 0,1 0 0,0-1 0,0 1 0,0-1-1,-1 0 1,1 0 0,0 1 0,-1-1 0,1 0-1,0-1 1,-1 1 0,0 0 0,1 0 0,-1-1 0,0 1-1,1 0 1,0-3 0,8-18-14266</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30.646"/>
    </inkml:context>
    <inkml:brush xml:id="br0">
      <inkml:brushProperty name="width" value="0.05" units="cm"/>
      <inkml:brushProperty name="height" value="0.05" units="cm"/>
      <inkml:brushProperty name="color" value="#5B2D90"/>
    </inkml:brush>
  </inkml:definitions>
  <inkml:trace contextRef="#ctx0" brushRef="#br0">93 0 18793,'0'0'1651,"0"15"-1283,0 54-42,3 0 0,4 1 0,2-2 0,20 76 0,-27-139-396,11 34 226,-12-38-196,-1 0-1,0 0 1,1 0 0,-1 0 0,1 1-1,-1-1 1,1 0 0,-1 0 0,1 0-1,0 0 1,0 0 0,-1 0 0,1 0-1,0 0 1,0-1 0,0 1 0,0 0-1,0 0 1,0-1 0,0 1 0,0-1-1,0 1 1,2 0 0,3-6-1131,-1-15-1244</inkml:trace>
  <inkml:trace contextRef="#ctx0" brushRef="#br0" timeOffset="1">1 306 15815,'0'0'4018,"90"-42"-4114,-55 35-112,2 1-208,-2-2-1633</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30.988"/>
    </inkml:context>
    <inkml:brush xml:id="br0">
      <inkml:brushProperty name="width" value="0.05" units="cm"/>
      <inkml:brushProperty name="height" value="0.05" units="cm"/>
      <inkml:brushProperty name="color" value="#5B2D90"/>
    </inkml:brush>
  </inkml:definitions>
  <inkml:trace contextRef="#ctx0" brushRef="#br0">1 4 17272,'0'0'2017,"70"4"-1985,-50-4 64,2 0-64,0 0-32,-7 0-272,-6-8-1665</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31.394"/>
    </inkml:context>
    <inkml:brush xml:id="br0">
      <inkml:brushProperty name="width" value="0.05" units="cm"/>
      <inkml:brushProperty name="height" value="0.05" units="cm"/>
      <inkml:brushProperty name="color" value="#5B2D90"/>
    </inkml:brush>
  </inkml:definitions>
  <inkml:trace contextRef="#ctx0" brushRef="#br0">1 119 18552,'0'0'2518,"0"9"-2522,4 31 273,13 50 1,3 19 63,-11-15-272,-8-87-156</inkml:trace>
  <inkml:trace contextRef="#ctx0" brushRef="#br0" timeOffset="1">246 1 19033,'0'0'947,"2"13"-784,10 68-45,-1-16 7,4 81 0,-15-109-95,0-20-4470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31.762"/>
    </inkml:context>
    <inkml:brush xml:id="br0">
      <inkml:brushProperty name="width" value="0.05" units="cm"/>
      <inkml:brushProperty name="height" value="0.05" units="cm"/>
      <inkml:brushProperty name="color" value="#5B2D90"/>
    </inkml:brush>
  </inkml:definitions>
  <inkml:trace contextRef="#ctx0" brushRef="#br0">233 0 5987,'0'0'16487,"131"156"-16071,-111-79-191,-16 10-33,-4 2-32,-17 3-128,-32 5-32,-19-6-16,-10-4-833,-8-16-1728,-4-16-12774</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32.847"/>
    </inkml:context>
    <inkml:brush xml:id="br0">
      <inkml:brushProperty name="width" value="0.05" units="cm"/>
      <inkml:brushProperty name="height" value="0.05" units="cm"/>
      <inkml:brushProperty name="color" value="#5B2D90"/>
    </inkml:brush>
  </inkml:definitions>
  <inkml:trace contextRef="#ctx0" brushRef="#br0">0 1 14759,'0'0'6605,"0"6"-11065</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33.608"/>
    </inkml:context>
    <inkml:brush xml:id="br0">
      <inkml:brushProperty name="width" value="0.05" units="cm"/>
      <inkml:brushProperty name="height" value="0.05" units="cm"/>
      <inkml:brushProperty name="color" value="#5B2D90"/>
    </inkml:brush>
  </inkml:definitions>
  <inkml:trace contextRef="#ctx0" brushRef="#br0">86 1 6067,'0'0'4610,"-86"105"-11461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33.983"/>
    </inkml:context>
    <inkml:brush xml:id="br0">
      <inkml:brushProperty name="width" value="0.05" units="cm"/>
      <inkml:brushProperty name="height" value="0.05" units="cm"/>
      <inkml:brushProperty name="color" value="#5B2D90"/>
    </inkml:brush>
  </inkml:definitions>
  <inkml:trace contextRef="#ctx0" brushRef="#br0">99 0 10309,'0'0'1104,"-99"79"-9412</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34.334"/>
    </inkml:context>
    <inkml:brush xml:id="br0">
      <inkml:brushProperty name="width" value="0.05" units="cm"/>
      <inkml:brushProperty name="height" value="0.05" units="cm"/>
      <inkml:brushProperty name="color" value="#5B2D90"/>
    </inkml:brush>
  </inkml:definitions>
  <inkml:trace contextRef="#ctx0" brushRef="#br0">75 0 9828,'0'0'6323,"-53"49"-6291,46-41-32,1 2 0,4 0-64,-3-4-960,3-2-1921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38.570"/>
    </inkml:context>
    <inkml:brush xml:id="br0">
      <inkml:brushProperty name="width" value="0.05" units="cm"/>
      <inkml:brushProperty name="height" value="0.05" units="cm"/>
      <inkml:brushProperty name="color" value="#FF0066"/>
    </inkml:brush>
  </inkml:definitions>
  <inkml:trace contextRef="#ctx0" brushRef="#br0">22 65 11653,'0'0'3799,"3"-7"-3089,0 1-456,0 0 155,0 1-1,0 0 1,-1-1-1,1 0 1,-1 0-1,2-12 1764,-18 41-1633,9-16-512,1 1-1,0 0 1,1 0 0,-1 0-1,1 0 1,1 1 0,0-1-1,0 1 1,-1 12 0,2 6-34,3 48 0,-2-69-4,0-1-1,1 1 1,0-1-1,0 1 1,1-1 0,-1 1-1,1-1 1,1 0-1,-1 0 1,1 0-1,-1 0 1,1 0-1,1-1 1,-1 1-1,1-1 1,-1 0-1,1 0 1,1 0-1,-1 0 1,6 3-1,-1-2-281,-1-1-1,1 0 1,0 0-1,0-1 0,0 0 1,0-1-1,0 0 0,1 0 1,-1-1-1,1 0 1,10-1-1,9 0-3655</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34.722"/>
    </inkml:context>
    <inkml:brush xml:id="br0">
      <inkml:brushProperty name="width" value="0.05" units="cm"/>
      <inkml:brushProperty name="height" value="0.05" units="cm"/>
      <inkml:brushProperty name="color" value="#5B2D90"/>
    </inkml:brush>
  </inkml:definitions>
  <inkml:trace contextRef="#ctx0" brushRef="#br0">159 0 13990,'-109'97'219,"78"-74"-177,19-24 599,6-1 2929,5-3-3464,11 1-97,10-1-36,-15 5 31,-5-1-11,0 1 0,1 0 0,-1 0 0,1 0 1,-1 0-1,1 0 0,-1 0 0,1 0 0,-1 0 0,0 0 0,1 0 1,-1 0-1,1 0 0,-1 0 0,1 0 0,-1 0 0,0 0 0,1 0 1,-1 0-1,1 1 0,-1-1 0,0 0 0,1 0 0,-1 1 0,0-1 1,1 0-1,-1 0 0,0 1 0,1-1 0,-1 0 0,0 1 0,1-1 1,-1 1-1,0-1 0,0 0 0,0 1 0,1-1 0,-1 1 0,0-1 1,0 0-1,0 1 0,0-1 0,0 1 0,0-1 0,0 1 0,0-1 1,0 0-1,0 1 0,0 0 0,0-1-83,0 0-1,0-1 1,0 1-1,1 0 1,-1 0 0,0 0-1,0-1 1,0 1 0,0 0-1,0 0 1,0 0-1,0-1 1,0 1 0,0 0-1,0 0 1,0 0-1,0-1 1,0 1 0,0 0-1,0 0 1,0-1 0,0 1-1,0 0 1,0 0-1,0 0 1,0-1 0,0 1-1,0 0 1,0 0-1,-1 0 1,1-1 0,0 1-1,31-6 1508,-32 6-1847,-3 0-1923</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43"/>
    </inkml:context>
    <inkml:brush xml:id="br0">
      <inkml:brushProperty name="width" value="0.05" units="cm"/>
      <inkml:brushProperty name="height" value="0.05" units="cm"/>
      <inkml:brushProperty name="color" value="#5B2D90"/>
    </inkml:brush>
  </inkml:definitions>
  <inkml:trace contextRef="#ctx0" brushRef="#br0">61 0 8308,'0'0'2913,"-28"87"-2080,26-81-65,-3 0-736,-1 2-32,1 0 0,-1-1-112,-3 3-1329</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43.374"/>
    </inkml:context>
    <inkml:brush xml:id="br0">
      <inkml:brushProperty name="width" value="0.05" units="cm"/>
      <inkml:brushProperty name="height" value="0.05" units="cm"/>
      <inkml:brushProperty name="color" value="#5B2D90"/>
    </inkml:brush>
  </inkml:definitions>
  <inkml:trace contextRef="#ctx0" brushRef="#br0">93 1 7716,'0'0'1120,"-51"57"-1728,43-45 144,-3 1 143,0-3-463,0 2-3906</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43.786"/>
    </inkml:context>
    <inkml:brush xml:id="br0">
      <inkml:brushProperty name="width" value="0.05" units="cm"/>
      <inkml:brushProperty name="height" value="0.05" units="cm"/>
      <inkml:brushProperty name="color" value="#5B2D90"/>
    </inkml:brush>
  </inkml:definitions>
  <inkml:trace contextRef="#ctx0" brushRef="#br0">603 1 10197,'0'0'5922,"-57"43"-5890,51-33 48,-1 2-80,0 0 0,1 0-240,-3-1-1601,-2 1-1552</inkml:trace>
  <inkml:trace contextRef="#ctx0" brushRef="#br0" timeOffset="1">406 220 9444,'0'0'6819,"-11"6"-6757,-19 10-398,0 2 1,1 1 0,1 1-1,1 2 1,1 0-1,-44 50 1,27-10 3031,-12 16-1130,13-30-4857,27-33 220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44.145"/>
    </inkml:context>
    <inkml:brush xml:id="br0">
      <inkml:brushProperty name="width" value="0.05" units="cm"/>
      <inkml:brushProperty name="height" value="0.05" units="cm"/>
      <inkml:brushProperty name="color" value="#5B2D90"/>
    </inkml:brush>
  </inkml:definitions>
  <inkml:trace contextRef="#ctx0" brushRef="#br0">445 0 544,'0'0'9882,"-9"8"-8831,-127 95 3302,69-66-5808,14-17 604,-105 23-1,136-39-3240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44.954"/>
    </inkml:context>
    <inkml:brush xml:id="br0">
      <inkml:brushProperty name="width" value="0.05" units="cm"/>
      <inkml:brushProperty name="height" value="0.05" units="cm"/>
      <inkml:brushProperty name="color" value="#5B2D90"/>
    </inkml:brush>
  </inkml:definitions>
  <inkml:trace contextRef="#ctx0" brushRef="#br0">72 83 10677,'0'0'3874,"-33"-32"2851,1-6-5569,26 26-300,23 26-613,41 43-250,3-3 0,3-3 1,73 46-1,-127-90 8,-7-4 0,-1-1 0,1 0 0,-1 0 0,1 0 0,0-1 0,0 1 0,0 0 0,0-1 0,0 0 0,0 0 0,5 1 0,-8-2 18,-29-20-4274,8 9-1436</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2:45.493"/>
    </inkml:context>
    <inkml:brush xml:id="br0">
      <inkml:brushProperty name="width" value="0.05" units="cm"/>
      <inkml:brushProperty name="height" value="0.05" units="cm"/>
      <inkml:brushProperty name="color" value="#5B2D90"/>
    </inkml:brush>
  </inkml:definitions>
  <inkml:trace contextRef="#ctx0" brushRef="#br0">176 11 13158,'0'0'5688,"-1"-11"-2423,-21 73-3218,3 1 0,-15 88-1,18-74 10,-30 87-1,38-146-50,6-14 4,0-1 1,0 0-1,1 1 0,-1 0 1,1-1-1,0 1 0,0 0 0,0-1 1,1 1-1,-1 0 0,1 0 0,0 4 1,-11-24-2219,6-5-1695</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00.217"/>
    </inkml:context>
    <inkml:brush xml:id="br0">
      <inkml:brushProperty name="width" value="0.05" units="cm"/>
      <inkml:brushProperty name="height" value="0.05" units="cm"/>
      <inkml:brushProperty name="color" value="#008C3A"/>
    </inkml:brush>
  </inkml:definitions>
  <inkml:trace contextRef="#ctx0" brushRef="#br0">196 68 14567,'0'0'4658,"-6"0"-4485,-14 0-5,15 0 4130,7 1-4295,1 0 0,-1 0-1,1 0 1,-1 0 0,0 0-1,0 1 1,1-1 0,-1 1-1,2 2 1,-2-2-12,-1 0 0,0 1 1,0-1-1,0 1 0,0 0 0,0-1 1,-1 1-1,1 0 0,-1-1 0,0 1 1,0 0-1,0-1 0,0 1 0,0 0 1,-1 0-1,1-1 0,-1 1 0,1 0 1,-2 2-1,1-4 13,0 1-1,0 0 1,0-1 0,0 1 0,0-1 0,-1 0 0,1 1-1,0-1 1,-1 0 0,1 0 0,-1 0 0,1 0 0,-1 0-1,1 0 1,-1 0 0,0 0 0,1-1 0,-1 1 0,0-1-1,0 1 1,0-1 0,1 0 0,-1 1 0,0-1 0,0 0-1,0 0 1,0-1 0,-3 1 0,4-1 3,-1-1 0,1 1 0,0 0 1,-1 0-1,1-1 0,0 1 0,0 0 0,0-1 0,0 1 0,1-1 1,-1 0-1,0 1 0,1-1 0,-1 1 0,1-1 0,-1 0 1,1 0-1,0 1 0,-1-1 0,1 0 0,0 0 0,0 1 0,1-4 1,1-45 17,-2 51-28,0-1 1,0 1-1,0-1 0,1 1 0,-1 0 0,0-1 0,0 1 0,1-1 0,-1 1 1,0-1-1,1 1 0,-1-1 0,1 0 0,-1 1 0,1-1 0,-1 1 0,1-1 1,-1 0-1,1 1 0,-1-1 0,1 0 0,-1 0 0,1 1 0,-1-1 0,1 0 1,0 0-1,-1 0 0,1 0 0,-1 0 0,1 0 0,0 0 0,-1 0 0,1 0 1,-1 0-1,1 0 0,0 0 0,-1 0 0,1 0 0,-1-1 0,1 1 0,-1 0 0,1 0 1,-1-1-1,1 1 0,-1 0 0,1-1 0,-1 1 0,1-1 0,-1 1 0,1 0 1,-1-1-1,0 1 0,1-1 0,-1 1 0,0-1 0,1 1 0,-1-1 0,0 1 1,0-1-1,1 0 0,-1 1 0,0-1 0,0 0 0,1 4 1,-1 1-1,1-1 1,-1 1-1,0-1 1,0 1-1,-1-1 1,1 1-1,-1-1 1,1 1-1,-1-1 1,0 1-1,0-1 1,-1 0-1,1 1 1,-1-1 0,0 0-1,1 0 1,-1 0-1,-1 0 1,1-1-1,0 1 1,-1 0-1,1-1 1,-1 0-1,0 0 1,0 1-1,0-2 1,0 1-1,0 0 1,0-1-1,0 1 1,-1-1-1,1 0 1,0 0-1,-1 0 1,1 0-1,-1-1 1,1 0-1,-1 1 1,0-1-1,1 0 1,-5-1 0,7 1 22,-1 0-1,1 0 1,-1 0 0,0 0 0,1 0 0,-1 0 0,0 0 0,1 0 0,-1-1 0,1 1 0,-1-1 0,0 1 0,1-1 0,-1 0 0,1 0 0,0 1 0,-1-1 0,1 0 0,0 0 0,-1 0 0,1-1 0,0 1 0,0 0 0,0 0 0,-1-2 0,0-1 12,1-1 0,0 1 0,0-1 0,1 1 0,-1-1 0,1 1 0,1-9 0,-1 6-15,0 3-16,1-1 1,0 1-1,0 0 1,0 0-1,1 0 1,-1 0-1,1 0 1,0 0-1,0 0 1,1 0 0,-1 1-1,1-1 1,0 1-1,0-1 1,0 1-1,0 0 1,0 1-1,1-1 1,5-3-1,-5 3-11,1 0 0,-1 0 1,0 1-1,1 0 0,-1 0 0,1 0 0,0 1 0,0 0 1,-1-1-1,1 2 0,0-1 0,0 0 0,0 1 0,0 0 1,0 0-1,0 1 0,9 1 0,-12-1 5,1 1-1,-1-1 1,0 0-1,0 1 1,0 0-1,0-1 1,-1 1-1,1 0 1,0 0-1,-1 0 1,1 0-1,-1 0 1,0 0-1,0 0 1,1 1-1,-1-1 1,-1 0-1,1 1 1,0-1-1,-1 1 1,1-1-1,-1 1 1,0 4-1,1-3-2,-1 0 1,0 1-1,0-1 0,0 0 1,0 1-1,-1-1 0,0 0 0,0 1 1,0-1-1,0 0 0,-1 0 0,1 0 1,-4 6-1,0-4 20,0-1 1,-1 0-1,1 0 0,-1-1 0,0 1 1,0-1-1,0 0 0,-1-1 0,1 0 1,-14 5-1,8-4 33,0 0 0,0-1 0,-1-1 0,1 0 0,-22 1 1,33-4-26,0 1 1,0-1 0,0 1 0,1-1 0,-1 1 0,0-1 0,0 0 0,0 1 0,1-1 0,-1 0 0,0 0 0,1 1 0,-1-1 0,1 0-1,-1 0 1,1 0 0,-1 0 0,1 0 0,0 0 0,-1 0 0,1 0 0,0 0 0,0 0 0,-1 0 0,1 0 0,0 0 0,0 0-1,0 0 1,0 0 0,1 0 0,-1-1 0,4-36-10,0 30-96,1 1-1,-1-1 1,1 1 0,0 0-1,1 0 1,0 0 0,0 1-1,14-12 1,-18 17-4,2 23-4945,-3-3-85</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03.369"/>
    </inkml:context>
    <inkml:brush xml:id="br0">
      <inkml:brushProperty name="width" value="0.05" units="cm"/>
      <inkml:brushProperty name="height" value="0.05" units="cm"/>
      <inkml:brushProperty name="color" value="#008C3A"/>
    </inkml:brush>
  </inkml:definitions>
  <inkml:trace contextRef="#ctx0" brushRef="#br0">103 124 11701,'0'0'4909,"-3"-32"-459,-1 29-4378,1-1-1,-1 1 1,1 0-1,-1 0 1,0 0-1,-1 0 1,1 1-1,0-1 1,-1 1-1,1 0 1,-6-1-1,5 1-58,-1 0 0,1 0-1,0-1 1,0 0 0,0 0 0,-5-4-1,9 6 133,1-1-1,-1 0 0,0 0 0,1 0 1,-1 0-1,1 0 0,0 0 0,0 0 0,0 0 1,0 0-1,0 0 0,0-1 0,0 1 1,1 0-1,-1 0 0,1-2 0,7 13-134,-1 0 0,1 0 0,1-1 1,-1-1-1,1 1 0,1-1 0,19 10 0,-21-12-2,1-1 0,-1 2 0,0-1 0,-1 1 0,1 0 0,-1 0 0,0 1 0,-1 0-1,1 0 1,-1 1 0,-1 0 0,0 0 0,5 9 0,0 17-2,7 16 4,-8-30-4,0 0-1,-2 0 1,10 41-1,-10-34 2,18 48-1,-2-7-7,-21-57 10,1-1 0,0 1 1,1-1-1,0 0 0,0 0 0,1-1 0,1 1 0,0-1 1,9 12-1,-4-6-14,0 1 0,-2 0 0,0 0-1,0 1 1,-2 0 0,8 24 0,8 17-5,-17-41 16,0 0 0,-2 1-1,0 0 1,-1 0-1,-1 0 1,0 36 0,-2-31 7,1 0 0,2 0 0,5 23 0,-6-37-10,1-1 0,0 0 0,0 0 1,1 0-1,0 0 0,0 0 1,1-1-1,0 0 0,0 0 0,1 0 1,12 11-1,-14-14 0,0 0 0,0 0-1,-1 1 1,1-1 0,-1 1 0,0 0-1,0 0 1,0 0 0,-1 1 0,0-1 0,0 1-1,1 6 1,0 5 27,0 0 1,-1 31-1,-2-38-17,0 1-1,0-1 1,1 1 0,0-1 0,1 1 0,0-1-1,1 0 1,0 1 0,0-1 0,1-1-1,8 14 1,-4-10-11,42 66 3,-47-71-5,1-1 0,-1 1-1,0 0 1,0 1 0,-1-1 0,0 0 0,-1 1 0,1 14 0,-1-12 5,0 0 0,1 0 1,1 0-1,0 0 0,0 0 1,1-1-1,0 1 0,1-1 1,0 0-1,7 10 1,-4-6 1,0 0 0,-1 0 1,-1 1-1,6 20 1,-2-2-5,2-1 1,1 1 0,26 44 0,-23-48-3,-6-5-2,0-1 0,-2 1 0,5 25 0,11 31 2,22 29-1,-25-62-4,25 79 0,-43-110 5,-1-1 0,0 1-1,-1-1 1,-2 24 0,0-27 0,1 0-1,0-1 1,0 1 0,1 0-1,1 0 1,0-1 0,1 1-1,0-1 1,5 12 0,8 16 3,21 72 1,4 11 2,36 101-26,7-47 32,-56-126-13,-3 1 0,22 66 0,-27-48-9,-10-33 5,1-1-1,2 0 1,23 45 0,-30-70-35,-4-7-52,0 0-1,0 0 1,-1 1 0,1-1-1,-1 1 1,1-1 0,-1 1-1,0-1 1,0 1 0,0 5-1,-5-9-1356,-18 0-799</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38.958"/>
    </inkml:context>
    <inkml:brush xml:id="br0">
      <inkml:brushProperty name="width" value="0.05" units="cm"/>
      <inkml:brushProperty name="height" value="0.05" units="cm"/>
      <inkml:brushProperty name="color" value="#008C3A"/>
    </inkml:brush>
  </inkml:definitions>
  <inkml:trace contextRef="#ctx0" brushRef="#br0">83 1 15687,'0'0'299,"-9"18"-206,4-10-80,-4 10 44,0 0-1,1 0 1,0 1 0,2 0 0,0 0 0,-3 24 0,-1 57 637,6 154-1,4-237-682,2 19 18,1-1 1,1 0-1,2 0 0,14 47 0,-12-57-16,1 0-1,1-1 0,1 0 0,1-1 1,1 0-1,25 33 0,-33-49-147,0-1 0,1 0 0,-1 0-1,1 0 1,0-1 0,1 0 0,-1 0-1,1 0 1,0-1 0,0 0 0,0-1 0,1 0-1,0 0 1,-1 0 0,15 2 0,-1-4-2968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38.944"/>
    </inkml:context>
    <inkml:brush xml:id="br0">
      <inkml:brushProperty name="width" value="0.05" units="cm"/>
      <inkml:brushProperty name="height" value="0.05" units="cm"/>
      <inkml:brushProperty name="color" value="#FF0066"/>
    </inkml:brush>
  </inkml:definitions>
  <inkml:trace contextRef="#ctx0" brushRef="#br0">10 7 16904,'0'0'4460,"-2"-1"-4169,-4-5-117,5 39-166,1 63-379,4-92-2102</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39.685"/>
    </inkml:context>
    <inkml:brush xml:id="br0">
      <inkml:brushProperty name="width" value="0.05" units="cm"/>
      <inkml:brushProperty name="height" value="0.05" units="cm"/>
      <inkml:brushProperty name="color" value="#008C3A"/>
    </inkml:brush>
  </inkml:definitions>
  <inkml:trace contextRef="#ctx0" brushRef="#br0">1 22 11045,'0'0'7222,"74"-10"-6256,-46 7-1159,5 0-1780,-15-3-5364</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40.321"/>
    </inkml:context>
    <inkml:brush xml:id="br0">
      <inkml:brushProperty name="width" value="0.05" units="cm"/>
      <inkml:brushProperty name="height" value="0.05" units="cm"/>
      <inkml:brushProperty name="color" value="#008C3A"/>
    </inkml:brush>
  </inkml:definitions>
  <inkml:trace contextRef="#ctx0" brushRef="#br0">0 0 3794,'0'0'18531,"10"5"-18446,9 8-79,-1 1 0,0 0-1,0 1 1,-1 1 0,-1 0-1,-1 1 1,22 33 0,-5-2 59,-2 1-1,26 57 1,-39-69-44,-2 1-1,-2 1 1,-1 0-1,-2 1 1,8 66-1,-15-82-39,-2 1 0,-1 0-1,0-1 1,-2 1-1,-1 0 1,-1-1-1,-1 0 1,-1 0 0,-1 0-1,-16 37 1,3-24-709,-1-1 1,-1-1 0,-2-1 0,-44 48-1,-30 15-5789</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4:07.414"/>
    </inkml:context>
    <inkml:brush xml:id="br0">
      <inkml:brushProperty name="width" value="0.05" units="cm"/>
      <inkml:brushProperty name="height" value="0.05" units="cm"/>
      <inkml:brushProperty name="color" value="#008C3A"/>
    </inkml:brush>
  </inkml:definitions>
  <inkml:trace contextRef="#ctx0" brushRef="#br0">27 0 12358,'0'0'5709,"-7"9"-1457,-8 9-7757,11-17 234</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4:11.154"/>
    </inkml:context>
    <inkml:brush xml:id="br0">
      <inkml:brushProperty name="width" value="0.05" units="cm"/>
      <inkml:brushProperty name="height" value="0.05" units="cm"/>
      <inkml:brushProperty name="color" value="#008C3A"/>
    </inkml:brush>
  </inkml:definitions>
  <inkml:trace contextRef="#ctx0" brushRef="#br0">22 0 11941,'0'0'3888,"-17"8"-3700,12-6-2980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4:13.337"/>
    </inkml:context>
    <inkml:brush xml:id="br0">
      <inkml:brushProperty name="width" value="0.05" units="cm"/>
      <inkml:brushProperty name="height" value="0.05" units="cm"/>
      <inkml:brushProperty name="color" value="#008C3A"/>
    </inkml:brush>
  </inkml:definitions>
  <inkml:trace contextRef="#ctx0" brushRef="#br0">1 6 5394,'0'0'10835,"24"-6"-7474,21 6-4844,-31 0-1929</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4:19.521"/>
    </inkml:context>
    <inkml:brush xml:id="br0">
      <inkml:brushProperty name="width" value="0.05" units="cm"/>
      <inkml:brushProperty name="height" value="0.05" units="cm"/>
      <inkml:brushProperty name="color" value="#008C3A"/>
    </inkml:brush>
  </inkml:definitions>
  <inkml:trace contextRef="#ctx0" brushRef="#br0">963 1 13126,'0'0'4639,"1"8"641,0 36-5394,-1-29 116,2 46 11,-4 0 1,-2-1-1,-23 117 1,-104 233-40,32-113 6,64-200-128,-73 144-1,17-41-325,72-163 443,-1 0 1,-2-1-1,-39 50 0,33-49-12,1 1-1,-30 61 1,41-66 34,1 1-21,-26 41-1,34-64 28,-2 0-1,1 0 1,-1 0 0,-1-1-1,0 0 1,-21 15-1,-48 32-1,79-56-136,0-7-4856</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4:20.144"/>
    </inkml:context>
    <inkml:brush xml:id="br0">
      <inkml:brushProperty name="width" value="0.05" units="cm"/>
      <inkml:brushProperty name="height" value="0.05" units="cm"/>
      <inkml:brushProperty name="color" value="#008C3A"/>
    </inkml:brush>
  </inkml:definitions>
  <inkml:trace contextRef="#ctx0" brushRef="#br0">99 23 14279,'0'0'5045,"-1"-14"-1910,-3 5-2173,-2 26-979,0 1 0,1-1 0,1 1 0,0 0 0,2 0 0,0 0 0,1 0 0,1 31 0,1-29 20,-1-1-1,0 1 0,-2-1 0,0 1 0,-2-1 0,0 0 1,-1 0-1,-7 19 0,-24 29-23,63-78 23,93-57-242,-68 41-544,66-45-1,-115 69 721,0 0-1493,-13 2-3219,-24 1-8030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58.287"/>
    </inkml:context>
    <inkml:brush xml:id="br0">
      <inkml:brushProperty name="width" value="0.05" units="cm"/>
      <inkml:brushProperty name="height" value="0.05" units="cm"/>
      <inkml:brushProperty name="color" value="#008C3A"/>
    </inkml:brush>
  </inkml:definitions>
  <inkml:trace contextRef="#ctx0" brushRef="#br0">33 103 5074,'0'0'80,"-33"-102"-1088</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4:00.311"/>
    </inkml:context>
    <inkml:brush xml:id="br0">
      <inkml:brushProperty name="width" value="0.05" units="cm"/>
      <inkml:brushProperty name="height" value="0.05" units="cm"/>
      <inkml:brushProperty name="color" value="#008C3A"/>
    </inkml:brush>
  </inkml:definitions>
  <inkml:trace contextRef="#ctx0" brushRef="#br0">97 50 9828,'0'0'7879,"-6"-18"-3221,6 17-4644,0 0-1,0 0 1,0 0 0,0 0 0,0 0-1,1 0 1,-1 1 0,0-1 0,0 0-1,1 0 1,-1 0 0,1 0 0,-1 0-1,1 0 1,-1 1 0,1-1-1,-1 0 1,1 0 0,0 1 0,0-1-1,-1 0 1,1 1 0,0-1 0,0 1-1,1-1 1,30-5-123,-32 9 98,0 0 0,0 0 0,-1 0 0,1 0 1,-1-1-1,1 1 0,-1 0 0,0 0 0,-1 0 0,1-1 0,-2 4 0,-2 0 11,0 0 0,-1-1 0,1 0 0,-1 0-1,0 0 1,-1-1 0,1 0 0,-1 0 0,1 0 0,-1-1-1,0 0 1,-1-1 0,1 1 0,0-1 0,-9 1 0,15-6-5,0 0 0,1 0 1,-1 0-1,1 0 1,-1 0-1,1 0 1,0 0-1,0 0 1,1-4-1,-1 5-32,0 2 27,3-27-148,-3 26 155,0 1 0,0-1 0,1 1 1,-1-1-1,0 1 0,0-1 0,0 1 0,1-1 0,-1 1 0,0-1 0,1 1 0,-1 0 1,0-1-1,1 1 0,-1-1 0,0 1 0,1 0 0,-1-1 0,1 1 0,-1 0 0,1 0 0,-1-1 1,1 1-1,-1 0 0,1 0 0,-1 0 0,1 0 0,-1-1 0,1 1 0,-1 0 0,1 0 1,0 0-1,-1 0 0,1 0 0,-1 0 0,1 0 0,-1 1 0,1-1 0,-1 0 0,1 0 1,-1 0-1,1 1 0,-1-1 0,1 0 0,-1 0 0,1 1 0,-1-1 0,1 1 0,1 1-2,0 1 0,-1-1-1,1 1 1,-1 0 0,0-1-1,0 1 1,0 0-1,0 0 1,0 0 0,-1 0-1,1-1 1,-1 1 0,0 0-1,0 0 1,0 0-1,0 0 1,-1 4 0,1-2 11,-2-5 64,-1 1 0,0-1-1,0 0 1,1 0 0,-1 0 0,0-1 0,0 1 0,1-1 0,-6-1 0,5-2-86,1-1 0,0 1 0,0 0 1,0-1-1,1 1 0,0-1 1,-1 1-1,2-1 0,-1 0 0,0 1 1,1-1-1,0 0 0,1-9 0,-1 8-179,1 5 102,-1 0 1,1 0 0,0 1 0,-1-1 0,1 0 0,0 0 0,0 1 0,-1-1 0,1 0 0,0 1 0,0-1 0,0 1 0,0-1 0,0 1-1,0-1 1,0 1 0,0 0 0,0-1 0,0 1 0,0 0 0,0 0 0,0 0 0,1 0 0,-1 0 0,0 0 0,0 0 0,2 1 0,38 3-2058,-9 11-2127,-1 2-6629</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4:00.694"/>
    </inkml:context>
    <inkml:brush xml:id="br0">
      <inkml:brushProperty name="width" value="0.05" units="cm"/>
      <inkml:brushProperty name="height" value="0.05" units="cm"/>
      <inkml:brushProperty name="color" value="#008C3A"/>
    </inkml:brush>
  </inkml:definitions>
  <inkml:trace contextRef="#ctx0" brushRef="#br0">0 5 13622,'0'0'5379,"11"-4"-5379,0 4-128,4 0-545,3 0-863,-3 0-1234</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39.282"/>
    </inkml:context>
    <inkml:brush xml:id="br0">
      <inkml:brushProperty name="width" value="0.05" units="cm"/>
      <inkml:brushProperty name="height" value="0.05" units="cm"/>
      <inkml:brushProperty name="color" value="#FF0066"/>
    </inkml:brush>
  </inkml:definitions>
  <inkml:trace contextRef="#ctx0" brushRef="#br0">1 117 17608,'127'-117'1745,"-114"117"-1649,7 0 704,-3 12-271,1 18-289,-5 5-64,-7 7-16,-1-1-16,-5-1-96,0-3-48,-5-3-16,-16-1-16,-8 1-208,-2-9-897,-2-7-4545</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4:01.066"/>
    </inkml:context>
    <inkml:brush xml:id="br0">
      <inkml:brushProperty name="width" value="0.05" units="cm"/>
      <inkml:brushProperty name="height" value="0.05" units="cm"/>
      <inkml:brushProperty name="color" value="#008C3A"/>
    </inkml:brush>
  </inkml:definitions>
  <inkml:trace contextRef="#ctx0" brushRef="#br0">0 1 15143,'154'41'1425,"-152"-41"-1329,2 0-80,7 0-16,4 2-929,1-2-1056</inkml:trace>
  <inkml:trace contextRef="#ctx0" brushRef="#br0" timeOffset="1">263 74 15239,'0'0'1024</inkml:trace>
  <inkml:trace contextRef="#ctx0" brushRef="#br0" timeOffset="2">430 74 16327,'0'0'1777,"15"0"-3650,-10 0-672</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4:01.780"/>
    </inkml:context>
    <inkml:brush xml:id="br0">
      <inkml:brushProperty name="width" value="0.05" units="cm"/>
      <inkml:brushProperty name="height" value="0.05" units="cm"/>
      <inkml:brushProperty name="color" value="#008C3A"/>
    </inkml:brush>
  </inkml:definitions>
  <inkml:trace contextRef="#ctx0" brushRef="#br0">1 1 1072,'0'0'8292</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4:02.364"/>
    </inkml:context>
    <inkml:brush xml:id="br0">
      <inkml:brushProperty name="width" value="0.05" units="cm"/>
      <inkml:brushProperty name="height" value="0.05" units="cm"/>
      <inkml:brushProperty name="color" value="#008C3A"/>
    </inkml:brush>
  </inkml:definitions>
  <inkml:trace contextRef="#ctx0" brushRef="#br0">1 87 6979,'50'-40'6206,"-49"39"-6097,-1 1 0,1-1 0,-1 1 1,1-1-1,-1 1 0,1-1 0,-1 0 1,0 1-1,1-1 0,-1 1 0,0-1 0,0 0 1,1 1-1,-1-1 0,0 0 0,0 0 1,0 1-1,0-1 0,0 0 0,0 1 1,0-1-1,0 0 0,0 1 0,0-1 0,0 0 1,0 1-1,-1-1 0,1 0 0,0 1 1,0-1-1,-1 0 0,1 1 0,-1-1 0,1 1 1,0-1-1,-1 1 0,1-1 0,-1 1 1,0-2-1,-23-15 2863,20 14-1072,5 11-1894,0-1 0,1 1-1,0 0 1,0-1 0,1 0-1,0 1 1,0-1 0,1 0-1,0-1 1,0 1 0,1-1-1,-1 1 1,1-1 0,1-1-1,5 7 1,14 10 8,0 0 0,33 22 1,-35-30 6,0-1 1,1-1-1,0-1 1,27 8-1,23 10-454,-74-28 425,0-1 1,0 1-1,0-1 0,0 1 0,0-1 0,0 1 0,0-1 1,0 0-1,-1 1 0,1-1 0,0 1 0,0-1 0,0 1 1,0-1-1,-1 0 0,1 1 0,0-1 0,0 1 1,-1-1-1,1 0 0,0 1 0,-1-1 0,1 0 0,0 0 1,-1 1-1,1-1 0,-1 0 0,1 0 0,-1 1 1,1-1-1,0 0 0,-1 0 0,1 0 0,-1 0 0,0 0 1,-23 15 44,21-13-62,-8 4 30,2 1 1,-1 1 0,1 0-1,0 0 1,1 0 0,0 1-1,0 1 1,1-1 0,0 1-1,1 0 1,0 1-1,0 0 1,1 0 0,-6 21-1,7-20-1238,1 1 0,1-1 1,0 1-1,0 23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06.547"/>
    </inkml:context>
    <inkml:brush xml:id="br0">
      <inkml:brushProperty name="width" value="0.05" units="cm"/>
      <inkml:brushProperty name="height" value="0.05" units="cm"/>
      <inkml:brushProperty name="color" value="#008C3A"/>
    </inkml:brush>
  </inkml:definitions>
  <inkml:trace contextRef="#ctx0" brushRef="#br0">43 52 12294,'0'0'4226,"0"-9"-3690,0-34 2737,-28 43-3165,20 2 2460,5 21-2573,1 1-1,1-1 0,1 0 1,1 1-1,1-1 0,1 0 1,0 0-1,10 28 1,6-2 25,3 0 0,2-1 0,51 78 0,-59-96-26,-1 0 1,-2 2 0,-1-1 0,13 55 0,13 37-4,-9-41 9,-20-52 1,1 0 0,1-1 0,2-1 0,1 0-1,28 42 1,-32-53 10,0 1-1,-1 0 1,-1 0 0,0 0-1,-2 1 1,0 0-1,-1 0 1,3 30 0,-2-18 26,1-1 1,16 46-1,5-9-5,-3 1-1,-4 1 0,22 119 1,-32-78-26,-7-64-1,12 62 0,-13-98-3,0 0 1,0-1-1,1 0 1,0 1-1,1-2 1,0 1-1,0 0 1,8 8-1,57 57 50,-58-64-44,-1 0-1,0 1 1,0 0 0,-1 1 0,-1 0 0,0 0 0,-1 1-1,0 1 1,-1-1 0,0 1 0,6 19 0,4 81 80,-13-77-48,10 45 0,162 490 280,-112-353-313,-6-14 7,52 80 285,-122-331-3754,-17-15-4871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07.283"/>
    </inkml:context>
    <inkml:brush xml:id="br0">
      <inkml:brushProperty name="width" value="0.05" units="cm"/>
      <inkml:brushProperty name="height" value="0.05" units="cm"/>
      <inkml:brushProperty name="color" value="#008C3A"/>
    </inkml:brush>
  </inkml:definitions>
  <inkml:trace contextRef="#ctx0" brushRef="#br0">49 38 8772,'0'0'6985,"5"-18"-3120,-29 10-3542,9 4-3065,0-3-3752</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08.427"/>
    </inkml:context>
    <inkml:brush xml:id="br0">
      <inkml:brushProperty name="width" value="0.05" units="cm"/>
      <inkml:brushProperty name="height" value="0.05" units="cm"/>
      <inkml:brushProperty name="color" value="#008C3A"/>
    </inkml:brush>
  </inkml:definitions>
  <inkml:trace contextRef="#ctx0" brushRef="#br0">5 295 8692,'0'0'7563,"0"-19"-6941,0-156 2881,-4 75 296,4 100-3762,0 13-173,24 475 110,-13 93 61,-11-493-30,-13 114 51,13-201-67,0-1-8,0 27-125,0-27 195,14 0-14,25-2-3,-1-2-1,59-14 0,13-1-55,50 3-1611,-226 16 122,21 0-3360,11 0-7910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08.763"/>
    </inkml:context>
    <inkml:brush xml:id="br0">
      <inkml:brushProperty name="width" value="0.05" units="cm"/>
      <inkml:brushProperty name="height" value="0.05" units="cm"/>
      <inkml:brushProperty name="color" value="#008C3A"/>
    </inkml:brush>
  </inkml:definitions>
  <inkml:trace contextRef="#ctx0" brushRef="#br0">1 0 7796,'0'0'0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09.128"/>
    </inkml:context>
    <inkml:brush xml:id="br0">
      <inkml:brushProperty name="width" value="0.05" units="cm"/>
      <inkml:brushProperty name="height" value="0.05" units="cm"/>
      <inkml:brushProperty name="color" value="#008C3A"/>
    </inkml:brush>
  </inkml:definitions>
  <inkml:trace contextRef="#ctx0" brushRef="#br0">1421 314 2049,'7'0'7294,"23"-6"-3961,-12-1 1346,-19 56-2190,-2-43-2411,0 1-1,0-1 1,-1 0 0,0-1 0,0 1 0,0-1 0,-1 0 0,1 0 0,-1 0-1,-1 0 1,1-1 0,-1 0 0,1 0 0,-1-1 0,0 1 0,0-1-1,-13 4 1,2-1 60,-1 0 1,1-2-1,-1 0 0,0-1 0,-31 2 0,18-6-86,0-1-1,0-1 1,0-1-1,0-2 1,1-2-1,0 0 1,-39-17-1,-197-106-25,208 100-26,-72-45 56,64 37-76,-83-38 0,124 67 39,1 1 0,-1 1-1,-1 1 1,1 1-1,-1 1 1,0 2-1,-37-1 1,17 4-24,46 0 10,12 4-5535,-7-12 84</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09.460"/>
    </inkml:context>
    <inkml:brush xml:id="br0">
      <inkml:brushProperty name="width" value="0.05" units="cm"/>
      <inkml:brushProperty name="height" value="0.05" units="cm"/>
      <inkml:brushProperty name="color" value="#008C3A"/>
    </inkml:brush>
  </inkml:definitions>
  <inkml:trace contextRef="#ctx0" brushRef="#br0">296 0 18056,'0'0'2265,"-21"16"-1961,-73 54-229,75-55-30,1 0 0,1 1 0,0 1 0,2 1 0,-1 0 0,2 1 1,1 0-1,-21 40 0,31-54-39,1 0 1,-1 0 0,1 0 0,0 0 0,1 1 0,-1-1-1,1 1 1,0 0 0,1-1 0,-1 1 0,1-1 0,1 11-1,0-13 0,-1 0 0,1 0-1,0 0 1,1 0-1,-1 0 1,0 0-1,1 0 1,0-1-1,-1 1 1,1 0-1,0-1 1,0 0-1,1 1 1,-1-1-1,0 0 1,1 0-1,-1-1 1,1 1-1,0 0 1,0-1 0,-1 1-1,1-1 1,4 1-1,32 10-846,0-2 0,45 6 0,-72-14 120,32 6-4476</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10.072"/>
    </inkml:context>
    <inkml:brush xml:id="br0">
      <inkml:brushProperty name="width" value="0.05" units="cm"/>
      <inkml:brushProperty name="height" value="0.05" units="cm"/>
      <inkml:brushProperty name="color" value="#008C3A"/>
    </inkml:brush>
  </inkml:definitions>
  <inkml:trace contextRef="#ctx0" brushRef="#br0">1 34 2737,'0'0'19529,"13"0"-19529,13 0 0,9 0 80,2 0-48,5 0 16,2 0-48,2 0 0,-2-8-96,-7 2-368,-9-3-1937,-6-1-6899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40.080"/>
    </inkml:context>
    <inkml:brush xml:id="br0">
      <inkml:brushProperty name="width" value="0.05" units="cm"/>
      <inkml:brushProperty name="height" value="0.05" units="cm"/>
      <inkml:brushProperty name="color" value="#FF0066"/>
    </inkml:brush>
  </inkml:definitions>
  <inkml:trace contextRef="#ctx0" brushRef="#br0">1 11 20697,'0'0'1836,"23"-3"-1769,77-5-19,-98 8-47,1 0 0,0 1 0,0-1 0,-1 0 0,1 1 1,0 0-1,0 0 0,-1 0 0,1 0 0,-1 0 0,1 0 0,-1 1 1,0-1-1,1 1 0,-1 0 0,0 0 0,0-1 0,0 1 0,0 1 1,0-1-1,-1 0 0,1 0 0,-1 1 0,1-1 0,-1 1 0,0-1 1,0 1-1,0-1 0,1 5 0,1 1-1,3 7 3,-1 0-1,0 0 1,-1 1-1,-1 0 0,-1-1 1,0 1-1,-1 29 1,-1-36-1,0 0 0,-1 0 0,0 0 0,-1 0 0,0 0 0,-1 0 0,1-1 0,-2 1 1,1-1-1,-1 0 0,0 0 0,-1 0 0,0 0 0,-11 12 0,12-15 10,2-4-3,1 1 0,0-1 0,-1 1 0,1-1 0,0 1 1,-1-1-1,0 0 0,1 0 0,-1 0 0,0 0 0,1 0 1,-4 1-1,5-2 82,0-3 18,0-3-104,1 0-1,0 1 1,0-1 0,1 1-1,0 0 1,0-1 0,0 1-1,0 0 1,5-6 0,33-50-424,-19 31 260,16-28-174,-3 4 151,43-52 1,-76 105 930,-3 18-522,-13 30-190,9-31-15,1 0 1,0 0 0,1 1 0,0-1-1,2 1 1,0 0 0,1 0 0,1 0-1,2 25 1,-1-38-42,0-1-1,0 1 1,1-1 0,-1 1-1,1-1 1,0 1 0,0-1-1,0 0 1,0 0-1,0 0 1,1 0 0,0-1-1,-1 1 1,1-1 0,0 1-1,0-1 1,0 0-1,1 0 1,5 2 0,1 0-176,-1 0 1,0-1 0,1 0 0,0-1-1,0 0 1,13 1 0,27-2-2343</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10.436"/>
    </inkml:context>
    <inkml:brush xml:id="br0">
      <inkml:brushProperty name="width" value="0.05" units="cm"/>
      <inkml:brushProperty name="height" value="0.05" units="cm"/>
      <inkml:brushProperty name="color" value="#008C3A"/>
    </inkml:brush>
  </inkml:definitions>
  <inkml:trace contextRef="#ctx0" brushRef="#br0">0 72 11157,'0'0'10325,"8"23"-9869,1 8-343,12 38-9,3-2 1,34 68 0,-58-135-85,0 0-1,1 1 1,-1-1 0,0 1 0,0-1-1,0 0 1,1 1 0,-1-1 0,0 1-1,0-1 1,1 0 0,-1 1 0,0-1 0,1 0-1,-1 0 1,0 1 0,1-1 0,-1 0-1,1 0 1,-1 0 0,0 1 0,1-1-1,-1 0 1,1 0 0,-1 0 0,1 0-1,-1 0 1,0 0 0,1 0 0,-1 0-1,1 0 1,-1 0 0,1 0 0,-1 0-1,1 0 1,-1 0 0,0 0 0,1 0 0,-1-1-1,1 1 1,-1 0 0,0 0 0,1 0-1,-1-1 1,0 1 0,1 0 0,-1-1-1,0 1 1,1 0 0,-1-1 0,0 1-1,1 0 1,-1-1 0,0 1 0,0-1-1,0 1 1,1 0 0,-1-1 0,0 0-1,14-30 806,-12 26-751,16-48 10,-2-1 0,14-87 1,-17 68-277,-3 45-300,-10 27 408,0 1 0,0-1 0,0 1 0,0-1 0,0 1 0,1-1-1,-1 1 1,0 0 0,0-1 0,0 1 0,0-1 0,1 1 0,-1 0 0,0-1 0,1 1 0,-1 0 0,0-1 0,0 1 0,1 0 0,-1-1 0,1 1 0,-1 0-1,0 0 1,1-1 0,-1 1 0,0 0 0,1 0 0,-1 0 0,1 0 0,-1 0 0,1-1 0,-1 1 0,1 0 0,-1 0 0,0 0 0,1 0 0,-1 0 0,1 0-1,-1 0 1,1 1 0,-1-1 0,1 0 0,-1 0 0,0 0 0,1 0 0,-1 1 0,1-1 0,-1 0 0,0 0 0,1 0 0,-1 1 0,0-1 0,1 0 0,-1 1-1,0-1 1,1 0 0,-1 1 0,0-1 0,0 1 0,1-1 0,-1 0 0,0 1 0,0 0 0,9 22-4532</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10.797"/>
    </inkml:context>
    <inkml:brush xml:id="br0">
      <inkml:brushProperty name="width" value="0.05" units="cm"/>
      <inkml:brushProperty name="height" value="0.05" units="cm"/>
      <inkml:brushProperty name="color" value="#008C3A"/>
    </inkml:brush>
  </inkml:definitions>
  <inkml:trace contextRef="#ctx0" brushRef="#br0">49 323 15367,'0'0'928,"12"-23"372,7-12-844,0-1 142,20-51-1,-35 74-421,0 0-1,-1-1 0,0 0 1,-1 0-1,0 0 1,-2 1-1,0-17 0,0 30-163,0-1 0,0 0-1,0 0 1,-1 0-1,1 1 1,0-1 0,-1 0-1,1 0 1,0 1-1,-1-1 1,1 0 0,-1 0-1,1 1 1,-1-1-1,1 1 1,-1-1 0,0 1-1,1-1 1,-1 1-1,0-1 1,1 1 0,-1-1-1,0 1 1,0 0-1,1-1 1,-1 1 0,0 0-1,0 0 1,0-1-1,1 1 1,-1 0 0,0 0-1,0 0 1,0 0-1,0 0 1,1 0-1,-1 0 1,-1 1 0,-2-1 19,0 1 1,0-1-1,1 1 1,-1 0 0,0 0-1,0 0 1,1 1-1,-4 1 1,0 1-16,1 1 1,0 0 0,0 0-1,0 0 1,1 1-1,-1 0 1,2 0-1,-1 0 1,1 1 0,-1-1-1,2 1 1,-5 9-1,4-5 14,-1 0-1,2 1 1,0-1-1,0 1 0,1 0 1,0 0-1,1 17 1,1-26-26,0 0 0,1-1 0,-1 1 0,1 0 0,0 0 0,0-1 0,0 1 0,0 0 0,0-1-1,0 1 1,1-1 0,0 1 0,-1-1 0,1 0 0,0 1 0,0-1 0,0 0 0,0-1 0,0 1 0,1 0 0,-1 0 0,1-1 0,-1 0 0,1 1 0,-1-1 0,1 0 0,0 0 0,-1 0 0,1-1 0,5 2 0,9 1 9,1-1 1,-1 0-1,32-1 0,-40-1-16,20 0-15,-4 1-417,-1-1 1,1-1 0,0-2-1,42-9 1,-13-6-2242</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11.219"/>
    </inkml:context>
    <inkml:brush xml:id="br0">
      <inkml:brushProperty name="width" value="0.05" units="cm"/>
      <inkml:brushProperty name="height" value="0.05" units="cm"/>
      <inkml:brushProperty name="color" value="#008C3A"/>
    </inkml:brush>
  </inkml:definitions>
  <inkml:trace contextRef="#ctx0" brushRef="#br0">177 1 19177,'0'0'1496,"-16"20"-1005,0 2-385,-28 46-1,43-65-91,0 0 0,0 0 0,0 0 0,0 0 0,1 0 0,-1 0 0,1 0 0,0 1 0,0-1 0,0 0 0,0 0-1,1 0 1,-1 0 0,1 0 0,0 1 0,0-1 0,0 0 0,0-1 0,0 1 0,1 0 0,-1 0 0,1 0 0,0-1 0,0 1 0,0-1 0,0 0 0,0 1 0,5 2 0,0 4 8,30 29 73,14 14 25,-48-48-117,0 0 0,0 0 0,0 0 1,-1 1-1,1-1 0,-1 1 1,0 0-1,-1 0 0,1-1 0,1 10 1,-3-12 1,0 0 0,0 0 1,0 1-1,-1-1 1,1 0-1,-1 0 0,1 0 1,-1-1-1,0 1 0,1 0 1,-1 0-1,0 0 0,-1 0 1,1-1-1,0 1 0,0 0 1,-1-1-1,1 1 0,-1-1 1,1 0-1,-1 1 0,1-1 1,-1 0-1,0 0 1,0 0-1,0 0 0,0 0 1,-3 0-1,-6 4 87,-1-2-1,1 0 1,-19 3 0,27-6-86,2 1 2,-66 7 348,63-8-322,-1 1 0,0-1 0,1 0 1,-1 0-1,1-1 0,-1 0 0,1 1 0,-1-1 1,1-1-1,0 1 0,-1-1 0,-3-2 0,7 3-46,-1 0-1,1 0 0,0 0 1,0-1-1,0 1 0,0 0 0,0-1 1,1 1-1,-1-1 0,0 1 1,1-1-1,-1 1 0,1-1 1,-1 0-1,1 1 0,0-1 1,-1 1-1,1-1 0,0 0 0,0 1 1,0-1-1,1 0 0,-1 1 1,0-1-1,1 0 0,-1 1 1,1-1-1,-1 1 0,1-1 0,0 1 1,-1-1-1,2-1 0,3-5-999,-1 1-1,1-1 0,1 1 1,8-9-1,12-13-9371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11.605"/>
    </inkml:context>
    <inkml:brush xml:id="br0">
      <inkml:brushProperty name="width" value="0.05" units="cm"/>
      <inkml:brushProperty name="height" value="0.05" units="cm"/>
      <inkml:brushProperty name="color" value="#008C3A"/>
    </inkml:brush>
  </inkml:definitions>
  <inkml:trace contextRef="#ctx0" brushRef="#br0">1 0 19673,'0'0'3087,"2"4"-2780,3 15-228,1-1 1,-2 1-1,-1 0 1,0 0 0,0 32-1,2 6 49,2 15-60,-5-33-45,2 0 0,2 0 1,2-1-1,24 75 0,-31-109-164,1 0-1,-1-1 0,1 1 0,0 0 1,0 0-1,0-1 0,1 1 0,-1-1 1,1 0-1,0 0 0,0 0 0,0 0 1,0 0-1,1 0 0,-1-1 0,1 0 1,-1 0-1,1 0 0,0 0 0,0 0 1,0-1-1,6 2 0,10-2-3214</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12.187"/>
    </inkml:context>
    <inkml:brush xml:id="br0">
      <inkml:brushProperty name="width" value="0.05" units="cm"/>
      <inkml:brushProperty name="height" value="0.05" units="cm"/>
      <inkml:brushProperty name="color" value="#008C3A"/>
    </inkml:brush>
  </inkml:definitions>
  <inkml:trace contextRef="#ctx0" brushRef="#br0">35 423 18601,'0'0'2998,"-4"19"-2790,-9 62-136,14-79-69,-1 1-1,0-1 0,0 0 0,1 0 0,-1 0 0,1 0 1,-1 0-1,1 0 0,0 0 0,0 0 0,0 0 0,0 0 1,0 0-1,1-1 0,-1 1 0,0 0 0,1-1 0,-1 1 1,1-1-1,0 1 0,-1-1 0,1 0 0,0 0 0,0 0 1,0 0-1,0 0 0,0 0 0,0 0 0,3 0 0,4 1 11,-1 0 0,1-1 0,0 0 0,17 0 0,-24-1-12,12 0-2,10-1-1,-24 0 0,1 1 0,0-1 0,-1 1 0,1 0 0,0-1 0,-1 0 1,1 1-1,-1-1 0,1 1 0,-1-1 0,1 0 0,-1 1 0,0-1 0,1 0 0,-1 1 1,0-1-1,1 0 0,-1 0 0,0 1 0,0-1 0,0 0 0,0 0 0,1 1 1,-1-1-1,0 0 0,0 0 0,-1-1 0,1-3-29,0 0 0,-1 0-1,1-1 1,-1 1 0,0 0 0,-1 0-1,0 0 1,1 0 0,-1 0 0,-1 0-1,1 0 1,-1 1 0,-6-9 0,-1 2 22,0 0 0,-1 1 0,-19-13 0,19 14 77,-1 0 0,2 0 0,-1-1 0,-13-18 0,22 26-51,1 0 0,0 0 0,-1 0 0,1 0 0,0 0 0,1 0 0,-1 0 0,0-1 0,1 1 0,-1 0 0,1 0 0,-1-1 0,1 1 0,0 0 0,0-1 0,0 1 0,1 0 0,-1-1 0,0 1 0,1 0 0,0-1 0,-1 1 0,1 0 0,0 0 0,0 0 0,0 0 0,0 0 0,1 0 0,-1 0 0,1 0 0,-1 0 0,1 1 0,-1-1 0,1 0 0,0 1 0,0 0 0,3-3-1,9-5-40,1 0-1,0 0 1,0 2-1,18-7 1,-15 6-22,-8 4-74,0 0-1,-1-1 0,0 0 1,0-1-1,0 0 0,13-12 1,-19 14 75,1 0-1,-1 0 1,-1-1 0,1 1-1,0-1 1,-1 1 0,0-1 0,0 0-1,-1 0 1,1 0 0,-1 0 0,0 0-1,0 0 1,-1 0 0,1-8-1,-1-78 1255,0 90-894,1 26-224,-2-13-89,-2 96 160,4-1 0,23 163 0,17 20-154,-40-279-14,-2-25 19,-1 1 0,0 0 0,-6-21 0,4 19-1,1 0 0,-3-29 1,6 28-17,-2-14-59,2-1-1,1 0 1,6-38-1,-6 62 51,0 0-1,1-1 0,0 1 0,1 0 0,-1 0 0,1 0 0,1 0 1,-1 0-1,1 1 0,0-1 0,1 1 0,0 0 0,0 0 1,0 1-1,0 0 0,1 0 0,0 0 0,11-7 0,-16 11 9,1 0-1,0-1 1,0 1-1,0 0 1,0 0-1,0 0 1,0 0-1,1 1 1,-1-1-1,0 0 1,0 1-1,1 0 1,-1-1-1,0 1 1,0 0-1,1 0 1,-1 0-1,0 1 1,1-1-1,-1 0 1,0 1-1,0 0 1,0-1-1,1 1 1,-1 0-1,0 0 1,0 0-1,0 1 1,0-1-1,0 0 1,-1 1-1,1-1 1,0 1-1,-1-1 1,1 1-1,-1 0 1,1 0-1,-1 0 1,0 0 0,1 2-1,0 1-4,0 0-1,0 0 1,-1 0 0,0 0-1,0 0 1,-1 0 0,1 0 0,-1 0-1,0 1 1,0-1 0,-1 0-1,1 0 1,-1 0 0,0 0-1,-1 0 1,1 0 0,-5 8-1,-2-1-99,-2 0 1,1 0-1,-1-1 0,-1 0 0,0-1 0,-1 0 0,1-1 0,-2 0 0,-22 12 0,30-20-20,5-2 94,0-1 1,1 1 0,-1 0-1,0-1 1,1 1 0,-1-1 0,1 1-1,0 0 1,-1-1 0,1 1 0,0 0-1,0-1 1,2-1 0,5-2 13,1 0 0,-1 0 0,1 1 0,1 0 1,-1 0-1,0 1 0,1 1 0,18-4 0,22-6 11,-30 5-33,0 0 0,-1-1 0,0-2 0,-1 1 0,0-2 0,24-18 0,-36 23 18,1 1 0,-1-1 1,-1 0-1,1 0 0,-1-1 0,0 0 1,-1 0-1,1 0 0,-1 0 0,-1-1 0,0 1 1,0-1-1,0 0 0,-1 0 0,0 0 0,0 0 1,-1-1-1,0-13 0,0 18 120,-1 0 1,0 0-1,-1 0 0,1 1 0,-1-1 1,1 0-1,-1 0 0,0 1 0,-1-1 0,1 1 1,-3-5-1,3 7-60,0 0 1,0 0-1,0 0 1,0 0-1,-1 0 1,1 0-1,0 1 0,-1-1 1,1 0-1,0 1 1,-1-1-1,1 1 1,-1-1-1,1 1 1,-1 0-1,1 0 0,-1 0 1,1-1-1,-1 1 1,1 1-1,-1-1 1,0 0-1,1 0 1,-1 1-1,1-1 0,0 0 1,-1 1-1,1 0 1,-1-1-1,1 1 1,-3 1-1,0 1-10,0-1 0,0 1-1,0 0 1,0 1 0,0-1 0,1 0 0,-1 1-1,1 0 1,0 0 0,0 0 0,0 0-1,1 0 1,0 1 0,-1-1 0,2 1 0,-1 0-1,0-1 1,0 7 0,-1 2 52,0 1 1,1-1-1,0 0 0,2 1 1,0 22-1,1-33-70,0 0 1,0-1-1,0 1 1,0 0-1,1 0 0,-1-1 1,1 1-1,-1-1 1,1 1-1,0-1 1,0 0-1,0 1 0,0-1 1,1 0-1,-1-1 1,0 1-1,1 0 1,0-1-1,-1 1 0,1-1 1,0 0-1,-1 0 1,1 0-1,0 0 1,0 0-1,0-1 0,0 1 1,4-1-1,14 4-195,0-2 0,39-1-1,-48-1-151,21-1-3616,-8-2-7893</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12.563"/>
    </inkml:context>
    <inkml:brush xml:id="br0">
      <inkml:brushProperty name="width" value="0.05" units="cm"/>
      <inkml:brushProperty name="height" value="0.05" units="cm"/>
      <inkml:brushProperty name="color" value="#008C3A"/>
    </inkml:brush>
  </inkml:definitions>
  <inkml:trace contextRef="#ctx0" brushRef="#br0">0 1 18392,'0'0'2177</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14.283"/>
    </inkml:context>
    <inkml:brush xml:id="br0">
      <inkml:brushProperty name="width" value="0.05" units="cm"/>
      <inkml:brushProperty name="height" value="0.05" units="cm"/>
      <inkml:brushProperty name="color" value="#008C3A"/>
    </inkml:brush>
  </inkml:definitions>
  <inkml:trace contextRef="#ctx0" brushRef="#br0">998 266 16327,'0'0'470,"-6"-18"752,3 12-1163,-6-21 840,-23-41 0,26 58-690,0 0 0,0 0 0,-1 1 0,0 0 0,-1 0 0,0 1 0,0 0 0,-18-13 0,12 13-166,0 1 1,0 0-1,-1 1 1,0 1-1,0 0 1,0 1 0,-1 1-1,1 0 1,-26 0-1,17 2-28,0 1-1,-1 1 1,1 1-1,0 1 1,-38 10 0,33-3 13,1 1 1,0 1 0,0 1 0,1 2-1,-49 35 1,24-9 80,-78 79-1,117-108-90,1 1 0,-16 23 0,25-31-17,0 0 0,0 0 1,0 0-1,1 1 0,0-1 1,0 1-1,0 0 0,1-1 0,0 1 1,0 0-1,0 8 0,1-13-86,0-1 0,-1 1-1,1-1 1,0 1 0,0-1-1,0 0 1,0 1 0,-1-1-1,1 1 1,0-1 0,-1 0-1,1 1 1,0-1 0,0 0-1,-1 1 1,1-1 0,-1 0-1,1 0 1,0 1 0,-1-1-1,1 0 1,-1 0 0,1 0-1,0 1 1,-1-1 0,1 0-1,-1 0 1,1 0 0,-1 0-1,1 0 1,-1 0-1,1 0 1,-1 0 0,1 0-1,0 0 1,-1 0 0,1 0-1,-2-1 1,0 1-119,-14 0-2450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14.660"/>
    </inkml:context>
    <inkml:brush xml:id="br0">
      <inkml:brushProperty name="width" value="0.05" units="cm"/>
      <inkml:brushProperty name="height" value="0.05" units="cm"/>
      <inkml:brushProperty name="color" value="#008C3A"/>
    </inkml:brush>
  </inkml:definitions>
  <inkml:trace contextRef="#ctx0" brushRef="#br0">10 0 17976,'0'0'1796,"-1"23"-1151,-2 9-492,-3 98 196,6-117-314,1 0-1,0-1 1,0 1 0,1 0-1,1-1 1,0 0 0,1 1-1,7 15 1,-8-24-15,0-1-1,0 1 1,1-1 0,-1 0-1,1 1 1,0-2 0,0 1 0,0 0-1,0-1 1,0 0 0,1 0-1,-1 0 1,1 0 0,-1-1-1,1 0 1,-1 0 0,1 0-1,0 0 1,0-1 0,-1 0-1,1 0 1,5-1 0,7 1 9,1-1 0,-1-2 0,0 1 0,29-10 0,82-41-1889,-119 51-312</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15.191"/>
    </inkml:context>
    <inkml:brush xml:id="br0">
      <inkml:brushProperty name="width" value="0.05" units="cm"/>
      <inkml:brushProperty name="height" value="0.05" units="cm"/>
      <inkml:brushProperty name="color" value="#008C3A"/>
    </inkml:brush>
  </inkml:definitions>
  <inkml:trace contextRef="#ctx0" brushRef="#br0">1 145 14343,'0'0'5957,"7"-17"-5226,26-53-245,-29 65-471,0 1 0,1-1 0,-1 1 0,1 0 0,0 0 0,0 0 0,1 1 0,-1-1 0,1 1 0,0 1 0,-1-1 0,1 1 0,0 0 0,1 0 1,-1 1-1,0 0 0,0 0 0,1 0 0,6 1 0,-10 0-10,2-1-2,1 0 0,0 0 0,0 1 0,0 0 0,0 0 0,0 1 0,0 0 0,0 0 0,0 0 0,0 1 0,0 0 0,-1 0 0,7 3 0,-8-2-2,1 1 0,-1 0 1,0 0-1,0 0 0,0 0 0,0 1 1,-1 0-1,0 0 0,0 0 0,0 0 0,0 0 1,-1 0-1,3 10 0,3 9-1,-1 0 0,-2 1 0,0 0-1,-2-1 1,1 43 0,-3-50-33,-2-1 0,0 0-1,-1 0 1,0 0 0,-1 0 0,-1 0-1,-1 0 1,0-1 0,-13 26 0,15-36 32,-1 0 0,1 0 0,-1 0 0,-1-1 0,1 1 0,0-1 0,-1 0 0,-8 5 0,13-9 14,-1 1 0,0 0-1,0-1 1,0 1 0,0-1-1,0 1 1,0-1 0,0 0-1,0 1 1,-1-1 0,1 0-1,0 0 1,0 0 0,0 0 0,0 0-1,0 0 1,0 0 0,0 0-1,0 0 1,-1 0 0,1 0-1,0-1 1,0 1 0,0-1-1,0 1 1,0 0 0,0-1 0,0 0-1,0 1 1,0-1 0,1 0-1,-1 1 1,0-1 0,0 0-1,0 0 1,1 0 0,-1 0-1,1 1 1,-1-1 0,0 0-1,1 0 1,-1 0 0,1-1 0,0 1-1,-1 0 1,1 0 0,0 0-1,0 0 1,0 0 0,0 0-1,0 0 1,0-2 0,-2-7-15,0 1-1,1-1 1,0 0 0,1 1-1,0-1 1,1 0 0,0 0 0,0 1-1,1-1 1,0 0 0,1 1-1,0 0 1,0 0 0,1 0 0,1 0-1,-1 0 1,11-13 0,-7 12-930,0 0 1,0 1 0,1 0-1,19-14 1,-16 14-4787</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15.601"/>
    </inkml:context>
    <inkml:brush xml:id="br0">
      <inkml:brushProperty name="width" value="0.05" units="cm"/>
      <inkml:brushProperty name="height" value="0.05" units="cm"/>
      <inkml:brushProperty name="color" value="#008C3A"/>
    </inkml:brush>
  </inkml:definitions>
  <inkml:trace contextRef="#ctx0" brushRef="#br0">1 36 17448,'0'0'544,"20"-5"-440,16-4-131,1 1-1,63-4 1,-53 10 171,-48 3-116,0-1 0,0 0 1,0 1-1,0-1 0,-1 1 1,1-1-1,0 1 1,0 0-1,0-1 0,0 1 1,0 0-1,1 0 0,-1-1 1,0 1-1,0 0 1,0 0-1,1 0 0,-1 0 1,0 0-1,1 0 0,-1 0 1,1 0-1,0 1 1,-1-1-1,1 0 0,0 0 1,-1 0-1,1 0 0,0 2 1,-5 41 58,5-38-30,-1 297 1021,1-293-1072,-1 0-1,0 0 1,-1 0 0,0 0 0,0 0 0,-1-1 0,0 1 0,-1-1 0,0 0 0,-1 0 0,-6 10 0,8-15 10,0 1-1,-1-1 1,0 1 0,0-1 0,0 0 0,0 0-1,-1-1 1,0 0 0,1 1 0,-1-1 0,0-1-1,0 1 1,-1-1 0,1 0 0,-1 0 0,1-1-1,-1 1 1,1-1 0,-1 0 0,-11 0-1,17-2-28,-1 1-1,0 0 0,1 0 1,-1-1-1,0 1 0,1 0 0,-1-1 1,1 1-1,-1-1 0,0 1 1,1-1-1,-1 1 0,1-1 0,-1 1 1,1-1-1,0 1 0,-1-1 1,1 0-1,-1 1 0,1-1 0,0 0 1,0 1-1,-1-1 0,1 0 1,0 1-1,0-1 0,0 0 1,0 0-1,0 1 0,0-1 0,0 0 1,0 0-1,0 1 0,0-1 1,0 0-1,0 1 0,1-1 0,-1-1 1,0-3-824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40.439"/>
    </inkml:context>
    <inkml:brush xml:id="br0">
      <inkml:brushProperty name="width" value="0.05" units="cm"/>
      <inkml:brushProperty name="height" value="0.05" units="cm"/>
      <inkml:brushProperty name="color" value="#FF0066"/>
    </inkml:brush>
  </inkml:definitions>
  <inkml:trace contextRef="#ctx0" brushRef="#br0">0 1 19321,'0'0'2049,"125"0"-2049,-98 0 0,-10 0-785,-8 2-1408</inkml:trace>
  <inkml:trace contextRef="#ctx0" brushRef="#br0" timeOffset="0.09">51 167 17320,'0'0'3746,"105"-6"-3746,-63-4 0,4-4-625,2-4-1135,-6 3-11655</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15.955"/>
    </inkml:context>
    <inkml:brush xml:id="br0">
      <inkml:brushProperty name="width" value="0.05" units="cm"/>
      <inkml:brushProperty name="height" value="0.05" units="cm"/>
      <inkml:brushProperty name="color" value="#008C3A"/>
    </inkml:brush>
  </inkml:definitions>
  <inkml:trace contextRef="#ctx0" brushRef="#br0">1 91 14663,'0'0'4551,"20"-2"-4079,250-34-83,198-16-95,-462 52-7,21 1-1805,-24 4-574,-15 5-451,-21 7-3076</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16.330"/>
    </inkml:context>
    <inkml:brush xml:id="br0">
      <inkml:brushProperty name="width" value="0.05" units="cm"/>
      <inkml:brushProperty name="height" value="0.05" units="cm"/>
      <inkml:brushProperty name="color" value="#008C3A"/>
    </inkml:brush>
  </inkml:definitions>
  <inkml:trace contextRef="#ctx0" brushRef="#br0">0 0 15575,'0'0'2230,"20"3"-1813,61 13-225,-78-15-184,0 0 0,1 0 0,-1 1 0,0 0 0,0 0 0,0 0 0,0 0 0,-1 0 0,1 0 0,0 1 0,-1-1 0,0 1 0,1 0 0,-1 0 0,0 0 0,-1 0 0,1 0 0,2 5 0,-1 1 8,0 1 0,-1 0 1,0-1-1,1 16 0,-2-17-14,3 20-10,-2 1 0,-1 0 1,-4 52-1,2-72 14,0-1 0,-1 1-1,0-1 1,0 0 0,-1 1 0,0-1 0,0-1 0,-1 1 0,0 0-1,0-1 1,-1 0 0,0 0 0,0 0 0,-1 0 0,0-1 0,0 0-1,-9 7 1,14-12 43,0 0 0,1-1 0,-1 1 0,0 0 0,0 0 0,0-1 0,0 1 0,0-1 0,0 1 0,0-1 0,0 1 0,0-1 0,0 0 0,0 1 0,0-1 0,0 0 0,0 0 0,0 1 0,0-1 0,0 0 0,0 0 0,0-1 0,0 1 0,0 0 0,-1 0 0,1 0 0,0-1-1,0 1 1,0 0 0,0-1 0,0 1 0,0-1 0,0 1 0,1-1 0,-1 0 0,0 1 0,0-1 0,0 0 0,0 0 0,1 1 0,-1-1 0,0 0 0,1 0 0,-1 0 0,1 0 0,-1 0 0,1 0 0,-1 0 0,1 0 0,0 0 0,0 0 0,-1 0 0,1 0 0,0-2 0,-2-8 21,1-1 0,0 0 1,0 1-1,2-13 0,-1 12-63,1 8-10,0-1 0,0 1 0,0-1 0,1 1 0,-1-1 0,1 1 0,0 0 0,0 0 0,1 0 0,-1 0 0,1 0 0,0 0 0,0 1 0,0-1 0,1 1 0,-1 0 0,1 0 0,-1 0 0,1 1 0,0-1 0,0 1 0,1 0 0,4-2 0,14-7-695,1 2 0,46-13 0,-37 13-1186,-3-1-2187</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16.715"/>
    </inkml:context>
    <inkml:brush xml:id="br0">
      <inkml:brushProperty name="width" value="0.05" units="cm"/>
      <inkml:brushProperty name="height" value="0.05" units="cm"/>
      <inkml:brushProperty name="color" value="#008C3A"/>
    </inkml:brush>
  </inkml:definitions>
  <inkml:trace contextRef="#ctx0" brushRef="#br0">14 69 16680,'0'0'4466,"-2"10"-4296,-2 4-53,1 1 0,1-1 0,0 1 0,1 0 0,1 15 0,1-22-98,-1-1 0,1 0 0,0 1 0,1-1-1,0 0 1,0 0 0,0 0 0,1 0 0,0-1 0,0 1 0,1-1-1,0 0 1,9 11 0,-10-13-13,1 0-1,0 0 0,0-1 1,0 1-1,0-1 1,1 0-1,-1 0 1,1-1-1,0 1 0,-1-1 1,1 0-1,8 2 1,-10-4-4,-1 0-1,0 0 1,0 0 0,1 0 0,-1 0 0,0-1 0,0 1 0,0-1 0,1 1 0,-1-1-1,0 0 1,0 0 0,0 0 0,0 0 0,0 0 0,0 0 0,-1-1 0,1 1-1,0 0 1,0-1 0,-1 0 0,1 1 0,-1-1 0,0 0 0,1 0 0,-1 0 0,0 0-1,0 0 1,0 0 0,-1 0 0,2-3 0,2-7-10,-1-1 1,0 0-1,-1 0 1,-1 0-1,0 0 1,0-1-1,-2 1 1,1 0-1,-2 0 1,0 0-1,0 0 1,-1 0-1,-1 0 0,0 1 1,-1-1-1,-12-22 1,-10-1-7,25 34 10,1 1 0,-1 0-1,1 0 1,-1 0 0,1 0-1,-1 0 1,0 0 0,1 0 0,-1 1-1,0-1 1,0 1 0,0-1-1,0 1 1,0 0 0,1-1-1,-1 1 1,0 0 0,0 0-1,0 0 1,-3 1 0,4 0 1,0 0 0,-1 0 1,1-1-1,0 1 1,0 1-1,-1-1 0,1 0 1,0 0-1,0 0 0,0 0 1,1 1-1,-1-1 0,0 1 1,0-1-1,1 0 0,-1 1 1,1-1-1,-1 1 0,1-1 1,0 1-1,-1 0 0,1 1 1,-4 36-79,4-36 83,0 0-1,-1 0 0,1 0 0,1-1 0,-1 1 0,0 0 1,1 0-1,-1-1 0,1 1 0,0 0 0,0-1 1,0 1-1,0 0 0,0-1 0,1 0 0,-1 1 0,1-1 1,0 0-1,-1 0 0,1 0 0,0 0 0,0 0 1,0 0-1,1 0 0,-1-1 0,0 1 0,1-1 0,-1 1 1,1-1-1,-1 0 0,1 0 0,0 0 0,5 0 0,20 9-646,2-2-1,-1-2 0,52 6 0,-67-10-223,31 4-3127</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17.100"/>
    </inkml:context>
    <inkml:brush xml:id="br0">
      <inkml:brushProperty name="width" value="0.05" units="cm"/>
      <inkml:brushProperty name="height" value="0.05" units="cm"/>
      <inkml:brushProperty name="color" value="#008C3A"/>
    </inkml:brush>
  </inkml:definitions>
  <inkml:trace contextRef="#ctx0" brushRef="#br0">117 0 14695,'0'0'4274,"2"125"-2930,-4-84-591,-18 1-49,0-1-448,-2-2-16,3-5-192,3-8 0,5-11-48,2-7-16,9-4-32,0-21-5458</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17.500"/>
    </inkml:context>
    <inkml:brush xml:id="br0">
      <inkml:brushProperty name="width" value="0.05" units="cm"/>
      <inkml:brushProperty name="height" value="0.05" units="cm"/>
      <inkml:brushProperty name="color" value="#008C3A"/>
    </inkml:brush>
  </inkml:definitions>
  <inkml:trace contextRef="#ctx0" brushRef="#br0">25 484 20441,'0'0'1857,"-24"-36"-1889</inkml:trace>
  <inkml:trace contextRef="#ctx0" brushRef="#br0" timeOffset="1">259 32 18921,'0'0'2401,"75"-12"-2353,-29 4-32,-2 1-16,-7 3-817,-15 4-2096</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17.861"/>
    </inkml:context>
    <inkml:brush xml:id="br0">
      <inkml:brushProperty name="width" value="0.05" units="cm"/>
      <inkml:brushProperty name="height" value="0.05" units="cm"/>
      <inkml:brushProperty name="color" value="#008C3A"/>
    </inkml:brush>
  </inkml:definitions>
  <inkml:trace contextRef="#ctx0" brushRef="#br0">0 190 18168,'0'0'1649,"116"-25"-1665,-72 19-96,4-2-1265,-4-2-4641</inkml:trace>
  <inkml:trace contextRef="#ctx0" brushRef="#br0" timeOffset="1">533 28 19593,'0'0'2753,"107"-7"-2769,-63 3 0,0 2-176,-7-4-1281,-6-2-1984</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18.221"/>
    </inkml:context>
    <inkml:brush xml:id="br0">
      <inkml:brushProperty name="width" value="0.05" units="cm"/>
      <inkml:brushProperty name="height" value="0.05" units="cm"/>
      <inkml:brushProperty name="color" value="#008C3A"/>
    </inkml:brush>
  </inkml:definitions>
  <inkml:trace contextRef="#ctx0" brushRef="#br0">1 88 19145,'0'0'827,"13"22"-272,100 181 106,-77-129-557,-36-74-81,0 0 0,0 1 0,0-1 0,0 0 0,1 1 0,-1-1 0,0 0 0,0 0 0,0 1 0,1-1 0,-1 0 0,0 0 0,0 1 0,1-1 0,-1 0-1,0 0 1,1 1 0,-1-1 0,0 0 0,1 0 0,-1 0 0,0 0 0,1 0 0,-1 0 0,0 0 0,1 0 0,-1 1 0,1-1 0,-1 0 0,0 0 0,1-1 0,-1 1-1,0 0 1,1 0 0,-1 0 0,0 0 0,1 0 0,-1 0 0,0 0 0,1-1 0,-1 1 0,0 0 0,1 0 0,-1 0 0,0-1 0,0 1 0,1 0 0,-1 0 0,0-1-1,0 1 1,1 0 0,-1-1 0,0 1 0,0 0 0,1-1 0,7-19 668,-8 19-690,81-280 325,-75 254-637,-5 21 159,0 1 0,0 0-1,1-1 1,0 1 0,-1 0 0,2 0-1,4-9 1,-7 14 51,1-1 1,-1 1-1,1-1 1,-1 1-1,1-1 0,0 1 1,-1-1-1,1 1 1,-1 0-1,1-1 0,0 1 1,-1 0-1,1 0 0,0-1 1,-1 1-1,1 0 1,0 0-1,-1 0 0,1 0 1,0 0-1,0 0 1,-1 0-1,1 0 0,1 0 1,-1 1-232,10 0-4288</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18.580"/>
    </inkml:context>
    <inkml:brush xml:id="br0">
      <inkml:brushProperty name="width" value="0.05" units="cm"/>
      <inkml:brushProperty name="height" value="0.05" units="cm"/>
      <inkml:brushProperty name="color" value="#008C3A"/>
    </inkml:brush>
  </inkml:definitions>
  <inkml:trace contextRef="#ctx0" brushRef="#br0">95 357 18008,'0'0'1051,"7"-22"-472,49-159 531,-50 159-969,-1 1 0,-1-1 0,-1-1 0,0-37-1,-3 60-133,0 0 0,-1-1 0,1 1 0,0 0 0,0-1 0,0 1 0,0 0 0,-1 0 0,1-1-1,0 1 1,0 0 0,0 0 0,-1-1 0,1 1 0,0 0 0,0 0 0,-1 0 0,1-1-1,0 1 1,-1 0 0,1 0 0,0 0 0,-1 0 0,1 0 0,0 0 0,-1 0 0,1 0-1,0 0 1,-1 0 0,1 0 0,0 0 0,0 0 0,-1 0 0,1 0 0,0 0 0,-1 0 0,1 0-1,0 0 1,-1 0 0,1 1 0,0-1 0,0 0 0,-1 0 0,1 0 0,0 0 0,-1 1-1,-17 8-28,5 2 23,0 0 1,1 0-1,0 1 1,0 1-1,1 0 1,1 1-1,0 0 1,-9 18-1,14-22 7,0-1 0,0 1-1,1 0 1,0 1 0,1-1-1,0 1 1,1-1 0,0 1-1,1 0 1,0 0-1,0 0 1,2 0 0,-1 0-1,3 12 1,-2-20-2,1 1 1,0 0-1,0-1 0,0 1 0,0-1 1,1 1-1,-1-1 0,1 0 0,0 0 1,0 0-1,0 0 0,0-1 1,1 1-1,-1-1 0,1 0 0,-1 0 1,1 0-1,0-1 0,0 1 0,0-1 1,0 0-1,0 0 0,0 0 0,5 0 1,14 3-262,1-1 0,43-1 1,-61-2 103,40 0-1983,-7 0-1617</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19.095"/>
    </inkml:context>
    <inkml:brush xml:id="br0">
      <inkml:brushProperty name="width" value="0.05" units="cm"/>
      <inkml:brushProperty name="height" value="0.05" units="cm"/>
      <inkml:brushProperty name="color" value="#008C3A"/>
    </inkml:brush>
  </inkml:definitions>
  <inkml:trace contextRef="#ctx0" brushRef="#br0">55 70 15271,'0'0'4936,"-7"-13"-4235,-21-38-119,28 50-573,0 1 0,0 0-1,0 0 1,0 0 0,0-1 0,0 1 0,-1 0 0,1 0 0,0 0-1,0 0 1,0-1 0,0 1 0,0 0 0,0 0 0,0 0-1,0 0 1,0-1 0,-1 1 0,1 0 0,0 0 0,0 0 0,0 0-1,0 0 1,-1 0 0,1-1 0,0 1 0,0 0 0,0 0 0,0 0-1,-1 0 1,1 0 0,0 0 0,0 0 0,0 0 0,-1 0-1,1 0 1,0 0 0,0 0 0,0 0 0,0 0 0,-1 0 0,1 0-1,0 0 1,0 0 0,0 0 0,-1 0 0,1 0 0,0 1 0,0-1-1,0 0 1,0 0 0,-1 0 0,-3 14 71,3 19-133,1-32 64,0 13-9,1 0 1,1 0 0,1 1 0,0-1-1,0 0 1,1-1 0,1 1-1,0-1 1,9 14 0,8 11 61,44 58 0,-48-73-187,-1 0 0,-1 1 0,-1 1 1,-1 1-1,-1 0 0,14 42 0,-24-58 103,-1 1 0,-1 0 0,1-1-1,-2 1 1,0 0 0,0 0 0,-1 0-1,0 0 1,-1-1 0,0 1 0,0 0-1,-1-1 1,-1 0 0,0 0 0,-7 14-1,-8 8-1,-1-1 0,-1-1 0,-31 33 0,-3 4-112,21-21-838,2 1-1306</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21.492"/>
    </inkml:context>
    <inkml:brush xml:id="br0">
      <inkml:brushProperty name="width" value="0.05" units="cm"/>
      <inkml:brushProperty name="height" value="0.05" units="cm"/>
      <inkml:brushProperty name="color" value="#008C3A"/>
    </inkml:brush>
  </inkml:definitions>
  <inkml:trace contextRef="#ctx0" brushRef="#br0">25 46 16600,'0'0'3161,"-4"-6"-2785,1-3-244,3 7-100,-1-1 1,0 1-1,0-1 1,0 1-1,0 0 0,0-1 1,-1 1-1,1 0 0,-1 0 1,1 0-1,-4-4 342,5 17 765,0-22-4595,0 28 5,0 10-655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40.911"/>
    </inkml:context>
    <inkml:brush xml:id="br0">
      <inkml:brushProperty name="width" value="0.05" units="cm"/>
      <inkml:brushProperty name="height" value="0.05" units="cm"/>
      <inkml:brushProperty name="color" value="#FF0066"/>
    </inkml:brush>
  </inkml:definitions>
  <inkml:trace contextRef="#ctx0" brushRef="#br0">27 4 16680,'0'0'2697,"16"23"-2332,5 6-214,23 44 0,-42-69-131,0 0 0,-1 0-1,1 0 1,-1 0 0,0 0 0,0 1 0,-1-1 0,1 1 0,-1-1 0,0 0-1,0 1 1,0-1 0,-1 1 0,1-1 0,-1 0 0,0 1 0,-3 5 0,0 0 38,-1-1 0,0-1 1,-1 1-1,0-1 1,-8 10-1,4-6 37,9-11-89,-3 5 64,0 0 0,0 0 0,-1-1 0,0 0-1,0 0 1,-1 0 0,1 0 0,-1-1-1,-10 5 1,15-8 5,12-13 80,56-56-998,-3-3 0,69-100-1,-119 150 1492,-20 27 600,-20 36 511,17-24-1757,2 0-1,0 0 0,1 0 1,0 1-1,2 0 0,0 0 1,2 0-1,0 0 0,1 1 1,0-1-1,6 39 0,-4-55-23,0 0 0,0-1 0,1 1 0,-1 0 0,1 0 0,0-1-1,0 1 1,0-1 0,0 0 0,0 0 0,0 1 0,1-1 0,-1-1-1,1 1 1,0 0 0,-1-1 0,1 1 0,0-1 0,0 0 0,0 0-1,0 0 1,0 0 0,0 0 0,0-1 0,0 1 0,0-1 0,0 0-1,0 0 1,5 0 0,2 0-205,0 0 1,0-1-1,0 0 0,0-1 0,0 0 1,0 0-1,0-1 0,10-4 0,20-20-3134</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22.027"/>
    </inkml:context>
    <inkml:brush xml:id="br0">
      <inkml:brushProperty name="width" value="0.05" units="cm"/>
      <inkml:brushProperty name="height" value="0.05" units="cm"/>
      <inkml:brushProperty name="color" value="#008C3A"/>
    </inkml:brush>
  </inkml:definitions>
  <inkml:trace contextRef="#ctx0" brushRef="#br0">246 20 192,'0'0'18531,"-4"-3"-18411,0-1-88,3 3-19,0 0 0,0 0 0,-1 0 1,1 0-1,0 0 0,0 0 0,-1 0 1,1 1-1,0-1 0,-1 0 0,1 1 1,0-1-1,-1 1 0,1-1 0,-1 1 0,1 0 1,-1 0-1,-2 0 0,3 0 48,-4 8 68,0 24 57,1 0 1,2 0 0,1 0 0,1 1 0,9 55 0,-1 65-145,-8-150-42,-1 0 1,1 0 0,-1 0 0,1 0 0,-1 0-1,0 0 1,0 0 0,-1-1 0,1 1-1,0 0 1,-1-1 0,0 1 0,1-1-1,-1 1 1,0-1 0,0 0 0,-1 0-1,1 0 1,0 0 0,-1 0 0,1 0-1,-1-1 1,1 1 0,-1-1 0,0 0 0,0 0-1,0 0 1,-4 1 0,-1 0 0,0 0 1,0-1-1,-1 0 1,1 0-1,0-1 1,-1 0-1,1-1 1,0 0 0,-9-2-1,13 2-136,0-1-1,0 1 1,0-1-1,0-1 1,1 1-1,-1 0 1,1-1-1,-1 0 1,1 0-1,0 0 1,0 0-1,1 0 1,-1 0-1,0-1 1,1 0 0,0 1-1,-2-6 1,2-10-2080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24.162"/>
    </inkml:context>
    <inkml:brush xml:id="br0">
      <inkml:brushProperty name="width" value="0.05" units="cm"/>
      <inkml:brushProperty name="height" value="0.05" units="cm"/>
      <inkml:brushProperty name="color" value="#008C3A"/>
    </inkml:brush>
  </inkml:definitions>
  <inkml:trace contextRef="#ctx0" brushRef="#br0">77 54 20457,'0'0'4562,"-11"-53"-4466,9 53-128,-4 0-128,-7 13-1168,-7 15-753,-4 8-5507</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24.478"/>
    </inkml:context>
    <inkml:brush xml:id="br0">
      <inkml:brushProperty name="width" value="0.05" units="cm"/>
      <inkml:brushProperty name="height" value="0.05" units="cm"/>
      <inkml:brushProperty name="color" value="#008C3A"/>
    </inkml:brush>
  </inkml:definitions>
  <inkml:trace contextRef="#ctx0" brushRef="#br0">1 66 21818,'0'0'2865,"4"-61"-3393,29 59-1025,-2 0-1168,1 2-16360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24.843"/>
    </inkml:context>
    <inkml:brush xml:id="br0">
      <inkml:brushProperty name="width" value="0.05" units="cm"/>
      <inkml:brushProperty name="height" value="0.05" units="cm"/>
      <inkml:brushProperty name="color" value="#008C3A"/>
    </inkml:brush>
  </inkml:definitions>
  <inkml:trace contextRef="#ctx0" brushRef="#br0">16 24 21770,'0'0'2625,"-15"-24"-2753,19 24-1072,25 0-673,1 6-2449</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25.193"/>
    </inkml:context>
    <inkml:brush xml:id="br0">
      <inkml:brushProperty name="width" value="0.05" units="cm"/>
      <inkml:brushProperty name="height" value="0.05" units="cm"/>
      <inkml:brushProperty name="color" value="#008C3A"/>
    </inkml:brush>
  </inkml:definitions>
  <inkml:trace contextRef="#ctx0" brushRef="#br0">324 0 18152,'0'0'3020,"-10"20"-2998,5-11-20,-7 12 2,1 1 1,2 0-1,0 1 1,1 0 0,-4 24-1,2 3 0,-2 0 0,-24 62-1,31-98-1,-1 1 0,-1-1 0,-1 0-1,0-1 1,0 1 0,-1-2-1,-1 1 1,0-1 0,-1-1 0,0 0-1,-23 17 1,32-26 10,0-1-1,1 0 1,-1 0-1,0 0 1,0 0 0,0 0-1,0 0 1,1 0 0,-1-1-1,0 1 1,0-1-1,-1 0 1,1 1 0,0-1-1,0 0 1,0 0-1,-3 0 1,4-1-4,-1 0 0,1 1 0,0-1-1,0 0 1,0 1 0,0-1 0,0 0 0,0 0 0,0 0 0,0 0-1,0 0 1,0 0 0,1 0 0,-1 0 0,0 0 0,1 0 0,-1-1-1,1 1 1,-1 0 0,0-2 0,-1-8 14,0 0-1,1 0 1,0 0-1,1-1 1,1-11-1,0 6-46,-1 8 25,1 1 0,0-1 0,0 1 0,1 0 1,0 0-1,1 0 0,0 0 0,0 0 0,0 0 1,1 1-1,0-1 0,1 1 0,7-10 0,-9 15 1,-1-1-1,1 0 0,-1 0 0,1 1 0,0 0 0,0 0 0,0-1 0,0 2 0,1-1 0,-1 0 0,0 1 0,1-1 0,-1 1 1,1 0-1,0 0 0,-1 0 0,1 1 0,0 0 0,-1-1 0,1 1 0,0 0 0,0 1 0,-1-1 0,1 1 0,0-1 0,-1 1 0,1 0 1,-1 1-1,1-1 0,-1 0 0,1 1 0,-1 0 0,4 3 0,14 11-6,-1 0 1,-1 2-1,-1 0 0,0 1 1,19 28-1,-6-9-5,46 58-2407,-57-75-1202</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25.567"/>
    </inkml:context>
    <inkml:brush xml:id="br0">
      <inkml:brushProperty name="width" value="0.05" units="cm"/>
      <inkml:brushProperty name="height" value="0.05" units="cm"/>
      <inkml:brushProperty name="color" value="#008C3A"/>
    </inkml:brush>
  </inkml:definitions>
  <inkml:trace contextRef="#ctx0" brushRef="#br0">0 16 17400,'0'0'1782,"24"-3"-1694,80-9-50,-98 12-29,0 0 0,1 0 0,-1 0 0,0 1 1,0 0-1,0 0 0,0 1 0,0-1 1,0 1-1,-1 1 0,1-1 0,-1 1 1,1 0-1,-1 0 0,0 1 0,0-1 0,0 1 1,-1 0-1,1 1 0,-1-1 0,0 1 1,0 0-1,5 9 0,-2-2 43,-1 0 0,0 0 0,-1 1 0,0 0-1,-1 0 1,-1 0 0,0 0 0,2 21 0,-3-15-43,-1 1 0,0 0 0,-2-1 0,0 1-1,-1-1 1,-7 29 0,6-38 6,0 0 1,-1-1-1,0 0 0,-1 0 0,0 0 1,-1 0-1,1-1 0,-1 0 0,-1 0 1,0 0-1,0-1 0,0 0 0,-1 0 0,-9 5 1,10-7 88,0 0 0,0-1 0,-1 0 0,1 0 1,-1-1-1,0 1 0,0-2 0,0 1 1,0-1-1,0-1 0,-1 1 0,1-2 0,0 1 1,-1-1-1,-13-1 0,20 0-89,0 1-1,0-1 1,0 0-1,0 0 1,0 0 0,0 0-1,1 0 1,-1 0-1,0 0 1,1-1 0,-1 1-1,0 0 1,1-1-1,0 0 1,-1 1 0,1-1-1,0 0 1,0 0-1,0 0 1,0 1-1,0-1 1,1 0 0,-1 0-1,0 0 1,1 0-1,0-1 1,-1-2 0,-1-9-46,1 0-1,0 0 1,2-15 0,-1 12-45,0 13 9,0 0 0,1 0-1,-1 1 1,1-1 0,0 0 0,0 0-1,1 0 1,-1 0 0,1 1 0,-1-1 0,1 1-1,0-1 1,0 1 0,1 0 0,-1-1-1,4-2 1,1 0-409,0 0 0,0 1-1,0-1 1,1 1 0,0 1 0,10-5-1,20-8-3218</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26.028"/>
    </inkml:context>
    <inkml:brush xml:id="br0">
      <inkml:brushProperty name="width" value="0.05" units="cm"/>
      <inkml:brushProperty name="height" value="0.05" units="cm"/>
      <inkml:brushProperty name="color" value="#008C3A"/>
    </inkml:brush>
  </inkml:definitions>
  <inkml:trace contextRef="#ctx0" brushRef="#br0">1 62 18024,'0'0'1852,"16"0"-1834,13 0-197,84-3 508,-102 3-649,-1-2-1,0 1 1,1-1 0,-1-1 0,0 0 0,0 0 0,0-1 0,15-8 0,-24 12 74,-1 0 0,1-1 1,-1 1-1,1 0 0,0 0 1,-1-1-1,1 1 1,-1-1-1,1 1 0,-1 0 1,1-1-1,-1 1 1,1-1-1,-1 1 0,0-1 1,1 1-1,-1-1 1,0 0-1,1 1 0,-1-1 1,0 1-1,0-1 0,1 0 1,-1 1-1,0-1 1,0 0-1,0 1 0,0-1 1,0 0-1,0 0 1,-17-7-2228,-29 4 7344,45 4-4714,-1 0 146,0 0 0,0-1-1,0 1 1,0 0 0,-1 1 0,1-1-1,0 0 1,0 1 0,0-1 0,0 1-1,0-1 1,0 1 0,0 0 0,0 0-1,0 0 1,0 0 0,0 0 0,-1 2-1,1 0-195,1 0-1,0 0 1,0 0-1,0 0 1,0 0-1,1 0 1,-1 0-1,1 0 1,0 0-1,-1 0 1,1 1-1,1 3 1,1 27 237,1 0 0,2 0 1,14 50-1,1 9-134,-14-54-229,-3 1 0,-2 46 0,-1-78 26,0-2-1,0-1 0,-1 0 1,0 0-1,0 0 1,-1 1-1,1-1 1,-1-1-1,0 1 0,0 0 1,-1 0-1,0-1 1,1 1-1,-2-1 1,1 0-1,0 0 0,-1 0 1,1 0-1,-1-1 1,-6 5-1,4-4-7,-1 1 1,1-1-1,-1-1 0,0 1 1,-1-1-1,1 0 0,0-1 1,-1 0-1,1 0 1,-1 0-1,0-1 0,-12 0 1,19-1-152,-1 0 0,1 0 0,0 0 1,0 0-1,-1 0 0,1 0 1,0 0-1,0-1 0,0 1 1,-1 0-1,1-1 0,0 1 1,0-1-1,0 0 0,0 1 1,0-1-1,0 0 0,0 1 0,0-1 1,-1-2-1,-11-8-7539</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26.392"/>
    </inkml:context>
    <inkml:brush xml:id="br0">
      <inkml:brushProperty name="width" value="0.05" units="cm"/>
      <inkml:brushProperty name="height" value="0.05" units="cm"/>
      <inkml:brushProperty name="color" value="#008C3A"/>
    </inkml:brush>
  </inkml:definitions>
  <inkml:trace contextRef="#ctx0" brushRef="#br0">11 95 12086,'0'0'6547,"-11"-18"-6483,31 9 64,13-1-96,8-2-32,8-2-64,-3 0-273,-5 2-751,-8 7-1377,-15 5-12086</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26.888"/>
    </inkml:context>
    <inkml:brush xml:id="br0">
      <inkml:brushProperty name="width" value="0.05" units="cm"/>
      <inkml:brushProperty name="height" value="0.05" units="cm"/>
      <inkml:brushProperty name="color" value="#008C3A"/>
    </inkml:brush>
  </inkml:definitions>
  <inkml:trace contextRef="#ctx0" brushRef="#br0">0 213 16375,'0'0'4536,"21"0"-4421,51-3 135,127-22 1,425-125-153,-561 133-28,-56 15-84,-4 2 9,-1 0-1,0 0 1,0-1-1,0 1 1,0-1 0,0 1-1,0-1 1,1 0-1,-2 0 1,1 0-1,0 0 1,0 0-1,0-1 1,0 1-1,-1 0 1,3-3 0,-28 4-457,9 3 129,-1 0 0,0 1 0,1 0 0,0 1 0,0 1 0,1 0 0,-15 9 0,10-5-981,-46 22-6311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27.265"/>
    </inkml:context>
    <inkml:brush xml:id="br0">
      <inkml:brushProperty name="width" value="0.05" units="cm"/>
      <inkml:brushProperty name="height" value="0.05" units="cm"/>
      <inkml:brushProperty name="color" value="#008C3A"/>
    </inkml:brush>
  </inkml:definitions>
  <inkml:trace contextRef="#ctx0" brushRef="#br0">1 1 17960,'0'0'2545,"19"1"-2467,-4-2-75,-5 1 4,-1-1 0,0 2-1,0-1 1,0 1-1,0 0 1,0 1 0,0 0-1,0 1 1,0 0-1,-1 0 1,15 8-1,-11-3 15,0 1 1,0 1-1,-1 0 0,0 0 0,0 1 0,-2 0 0,1 1 0,-2 0 0,1 1 0,-2 0 0,1 0 0,-2 1 0,0 0 0,-1 0 0,0 0 0,-1 0 0,0 1 0,-1 0 0,-1 0 0,-1 0 0,0 0 0,-1 0 0,0 0 0,-4 19 0,4-29-19,-1-1 0,1 0 0,-1 1 0,-1-1 0,1 0 0,-1 0 0,1 0 0,-1 0 0,0 0 0,-1 0 0,1 0 0,-1-1 0,1 1 0,-1-1 0,0 0 0,0 1 0,-1-1 0,-4 3 1,2-2 65,0-1 1,0-1 0,0 1 0,0-1 0,0 0-1,-1 0 1,1 0 0,-1-1 0,1 0 0,-1 0 0,-9-1-1,14 0-20,-1 0-1,1-1 1,0 1-1,-1 0 1,1-1-1,0 1 0,0-1 1,0 0-1,-1 0 1,1 0-1,0 0 1,0 0-1,0 0 1,1-1-1,-1 1 0,0-1 1,0 1-1,1-1 1,-1 0-1,-1-2 1,0 0-16,1 0 1,-1-1 0,1 1-1,0-1 1,1 1 0,-1-1-1,1 0 1,0 1 0,-1-9-1,1 7-39,1 0 0,-1 1 0,1-1 0,0 0 0,1 1 0,0-1 0,-1 0 0,2 1-1,-1-1 1,1 1 0,-1-1 0,2 1 0,-1 0 0,0 0 0,1 0 0,0 0 0,6-7 0,12-4-395,1 1 0,0 1 0,1 1 0,34-14 0,16-9-3087,-32 14-2209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41.303"/>
    </inkml:context>
    <inkml:brush xml:id="br0">
      <inkml:brushProperty name="width" value="0.05" units="cm"/>
      <inkml:brushProperty name="height" value="0.05" units="cm"/>
      <inkml:brushProperty name="color" value="#FF0066"/>
    </inkml:brush>
  </inkml:definitions>
  <inkml:trace contextRef="#ctx0" brushRef="#br0">94 1 19353,'0'0'2670,"-10"15"-2451,-1 4-160,0 0 0,0 0-1,2 2 1,1-1 0,0 1-1,2 0 1,0 0 0,1 1-1,-2 32 1,6-38-57,1-8 10,0 0 0,0 0 0,0 0 0,1 0 0,0 0 0,1 0 0,2 7 0,-3-12-20,0-1 0,1 0 0,-1 0 0,1 0 1,-1 0-1,1 0 0,0 0 0,0 0 0,-1-1 0,1 1 0,1-1 0,-1 1 1,0-1-1,0 0 0,0 0 0,1 0 0,-1 0 0,1 0 0,-1 0 0,0-1 1,1 1-1,-1-1 0,1 0 0,0 1 0,-1-1 0,4-1 0,1 2-98,-2-1-171,0 0-1,0 0 1,0 0-1,0 0 1,0-1-1,0 0 1,0 0-1,6-2 1,14-15-3378</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27.610"/>
    </inkml:context>
    <inkml:brush xml:id="br0">
      <inkml:brushProperty name="width" value="0.05" units="cm"/>
      <inkml:brushProperty name="height" value="0.05" units="cm"/>
      <inkml:brushProperty name="color" value="#008C3A"/>
    </inkml:brush>
  </inkml:definitions>
  <inkml:trace contextRef="#ctx0" brushRef="#br0">30 112 13126,'0'0'8054,"0"17"-7280,-1 4-625,1 73 483,0-83-553,2 1 0,-1-1 0,1 0 0,1 0 0,0 0 0,9 21 0,-12-32-76,9 17 34,0 0-1,2-1 0,15 20 0,-24-33-33,0 0-1,1-1 1,0 1-1,0-1 0,0 1 1,0-1-1,0 0 0,0 0 1,0 0-1,1-1 1,3 2-1,-6-2 1,1-1 1,0 0-1,-1 0 1,1 0-1,-1 0 1,1 0-1,0 0 0,-1 0 1,1-1-1,-1 1 1,1-1-1,-1 1 1,1-1-1,-1 1 0,1-1 1,-1 0-1,1 0 1,-1 1-1,0-1 0,0 0 1,1 0-1,-1-1 1,0 1-1,0 0 1,0 0-1,1-2 0,4-7-2,-1 1 1,0-1-1,0 0 0,-1 0 0,-1 0 0,0-1 0,0 1 0,-1-1 0,0 1 0,-1-1 0,0 0 0,-1-12 0,0 2-35,-1 1 0,-1 0 0,0 0 1,-2 0-1,-10-33 0,9 39-57,0 0 0,-2 0-1,0 0 1,0 1 0,-15-20 0,20 30 81,-1 0 0,1 0 0,-1 0 0,1 0 1,-1 1-1,0-1 0,0 1 0,0 0 0,-1 0 1,1 0-1,0 0 0,-1 0 0,1 1 0,-1 0 1,0 0-1,1 0 0,-1 0 0,0 0 0,0 1 1,1-1-1,-1 1 0,0 0 0,0 0 0,0 1 1,0-1-1,1 1 0,-8 2 0,8-2 6,0 0-1,0 1 0,1 0 1,-1 0-1,0 0 1,1 0-1,0 0 0,-1 0 1,1 1-1,0-1 1,0 1-1,0-1 0,0 1 1,1 0-1,-1 0 1,1 0-1,0 0 0,0 0 1,0 0-1,0 0 1,0 0-1,0 7 0,-1 3 1,1 1 1,0-1-1,2 1 0,1 16 0,-2-27 1,1 0 0,-1 0 0,1 0 0,0 0 0,0 0 0,0 0 0,0 0 0,1 0 0,-1 0 0,1 0 0,0-1 0,0 1 0,0 0 0,0-1 0,0 0 0,5 5 0,-1-4 18,-1 1-1,1-1 1,0 0 0,0 0 0,0 0 0,0-1 0,13 3-1,6-1-1133,1 0-1,0-2 0,34-1 1,-48-1-233,35 0-7206</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28.006"/>
    </inkml:context>
    <inkml:brush xml:id="br0">
      <inkml:brushProperty name="width" value="0.05" units="cm"/>
      <inkml:brushProperty name="height" value="0.05" units="cm"/>
      <inkml:brushProperty name="color" value="#008C3A"/>
    </inkml:brush>
  </inkml:definitions>
  <inkml:trace contextRef="#ctx0" brushRef="#br0">138 1 18969,'0'0'2529,"27"110"-1489,-21-58-351,-6 5-385,0 2-144,-2 0-128,-18-3-16,-6-9 16,2-10 128,0-13-48,4-14-32,5-10-48,-1 0 64,5-26-96,3-9-448,3-9-993,5-9-2064</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28.376"/>
    </inkml:context>
    <inkml:brush xml:id="br0">
      <inkml:brushProperty name="width" value="0.05" units="cm"/>
      <inkml:brushProperty name="height" value="0.05" units="cm"/>
      <inkml:brushProperty name="color" value="#008C3A"/>
    </inkml:brush>
  </inkml:definitions>
  <inkml:trace contextRef="#ctx0" brushRef="#br0">1 574 21066,'0'0'560</inkml:trace>
  <inkml:trace contextRef="#ctx0" brushRef="#br0" timeOffset="1">459 24 18601,'0'0'4722,"68"-6"-4786,-37-2 48,-3 2 16,-6 4-897,-7 0-1216,-8 2-2369</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28.713"/>
    </inkml:context>
    <inkml:brush xml:id="br0">
      <inkml:brushProperty name="width" value="0.05" units="cm"/>
      <inkml:brushProperty name="height" value="0.05" units="cm"/>
      <inkml:brushProperty name="color" value="#008C3A"/>
    </inkml:brush>
  </inkml:definitions>
  <inkml:trace contextRef="#ctx0" brushRef="#br0">0 58 16776,'0'0'3665,"134"-42"-6498,-97 27-9140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29.097"/>
    </inkml:context>
    <inkml:brush xml:id="br0">
      <inkml:brushProperty name="width" value="0.05" units="cm"/>
      <inkml:brushProperty name="height" value="0.05" units="cm"/>
      <inkml:brushProperty name="color" value="#008C3A"/>
    </inkml:brush>
  </inkml:definitions>
  <inkml:trace contextRef="#ctx0" brushRef="#br0">0 76 18296,'0'0'5155,"46"0"-5075,-9 0-80,7 0 0,7-10 48,-1 0-112,-2 0 48,-4-2 16,-9 3-400,-6-3-721,-10 0-1984</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29.479"/>
    </inkml:context>
    <inkml:brush xml:id="br0">
      <inkml:brushProperty name="width" value="0.05" units="cm"/>
      <inkml:brushProperty name="height" value="0.05" units="cm"/>
      <inkml:brushProperty name="color" value="#008C3A"/>
    </inkml:brush>
  </inkml:definitions>
  <inkml:trace contextRef="#ctx0" brushRef="#br0">0 100 21642,'0'0'960,"17"25"-866,4 5-44,-6-9 26,-1 1-1,-1 0 0,-1 1 0,19 47 1,31 109 190,-62-178-243,1-1 1,-1 1-1,0-1 0,0 1 0,0 0 0,0-1 0,0 1 0,1-1 0,-1 1 0,0-1 1,1 1-1,-1-1 0,0 1 0,1-1 0,-1 1 0,0-1 0,1 1 0,-1-1 0,1 0 1,-1 1-1,1-1 0,-1 0 0,1 1 0,-1-1 0,1 0 0,-1 0 0,1 1 0,0-1 1,-1 0-1,1 0 0,-1 0 0,1 0 0,0 0 0,-1 0 0,1 0 0,0 0 0,16-20 872,5-39-140,-21 57-802,87-381-159,-84 420-7000,-1 6 2697</inkml:trace>
  <inkml:trace contextRef="#ctx0" brushRef="#br0" timeOffset="1">410 380 19353,'0'0'2510,"18"-18"-1947,-4 4-473,16-15 34,-2-1 0,46-63 0,-67 83-100,-1-1 0,0-1 0,-1 1 0,0-1 0,0 0 0,-2 0 0,1 0 0,-2 0 0,1-1 0,-2 1 0,1-25 0,-2 36-20,-1-1 0,1 1 0,0-1 0,-1 1 0,1 0 1,-1-1-1,0 1 0,1 0 0,-1-1 0,0 1 0,0 0 0,0 0 0,0 0 0,0 0 0,0 0 1,0 0-1,0 0 0,0 0 0,0 0 0,0 0 0,-1 0 0,1 1 0,0-1 0,-1 1 0,1-1 0,0 1 1,-1-1-1,1 1 0,-1 0 0,1 0 0,-1 0 0,1 0 0,-1 0 0,-2 0 0,0 0 5,0 0-1,-1 0 0,1 0 0,0 1 1,-1 0-1,1 0 0,0 0 1,0 0-1,0 0 0,0 1 0,-7 4 1,4 0 5,1 0 1,-1 1-1,2 0 1,-1 0-1,1 0 1,0 1-1,0 0 1,1 0-1,0 0 1,1 0 0,0 1-1,0-1 1,-3 17-1,3-8 21,0-1 1,1 1-1,0 0 1,2 0-1,0 0 0,4 26 1,-3-40-29,0 1 0,0 0 0,1-1 0,-1 1 0,1-1 0,0 0 0,0 0 0,0 0 0,0 0 0,1 0 0,-1 0 1,1 0-1,0-1 0,-1 1 0,1-1 0,1 0 0,-1 0 0,0 0 0,0 0 0,1 0 0,-1-1 0,1 0 0,-1 1 0,1-1 1,0-1-1,-1 1 0,6 0 0,13 2 9,1-1 1,-1-1 0,33-3-1,-29 1-40,-12 0-171,0 0 0,1-1 0,17-4 0,12-13-3481,-40 15-163</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31.234"/>
    </inkml:context>
    <inkml:brush xml:id="br0">
      <inkml:brushProperty name="width" value="0.05" units="cm"/>
      <inkml:brushProperty name="height" value="0.05" units="cm"/>
      <inkml:brushProperty name="color" value="#008C3A"/>
    </inkml:brush>
  </inkml:definitions>
  <inkml:trace contextRef="#ctx0" brushRef="#br0">11 36 11797,'0'0'8580,"-2"-6"-7646,2 2-752,0 3-126,0-1-1,0 0 1,-1 0 0,1 1 0,0-1 0,-1 0-1,1 0 1,-1 1 0,0-1 0,1 1 0,-1-1 0,0 0-1,-2-2 1,10 55 1636,6-21-1662,0-1 0,2-1 0,31 47 1,-27-47-170,-2 0 0,-1 1 0,19 48 0,-33-67 94,-1 1 0,0 0 0,-1 0 0,0 0 0,0-1 0,-2 1 0,1 0 0,-1 0 1,-1-1-1,-6 20 0,-5 27-53,1 52-265,-15 76-1980,16-135-1098</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48.985"/>
    </inkml:context>
    <inkml:brush xml:id="br0">
      <inkml:brushProperty name="width" value="0.05" units="cm"/>
      <inkml:brushProperty name="height" value="0.05" units="cm"/>
      <inkml:brushProperty name="color" value="#008C3A"/>
    </inkml:brush>
  </inkml:definitions>
  <inkml:trace contextRef="#ctx0" brushRef="#br0">119 132 14311,'0'0'3350,"-11"-16"-2477,-31-54-254,29 42 138,3 10 920,10 18-1666,-1 0-1,1 0 1,-1 0 0,1 0 0,-1 0 0,1 0 0,-1 1 0,1-1 0,-1 0-1,1 0 1,-1 0 0,1 0 0,0 1 0,-1-1 0,1 0 0,-1 0 0,1 1-1,0-1 1,-1 0 0,1 1 0,0-1 0,-1 0 0,1 1 0,0-1-1,-1 1 1,1-1 0,0 1 0,0-1 0,0 0 0,0 1 0,-1-1 0,1 1-1,0-1 1,0 1 0,0 0 0,-6 12-82,2-1-1,-1 1 1,1 0 0,1 1-1,0-1 1,-1 26 0,2 89-2519,3-82 933,-1 21-2353</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49.351"/>
    </inkml:context>
    <inkml:brush xml:id="br0">
      <inkml:brushProperty name="width" value="0.05" units="cm"/>
      <inkml:brushProperty name="height" value="0.05" units="cm"/>
      <inkml:brushProperty name="color" value="#008C3A"/>
    </inkml:brush>
  </inkml:definitions>
  <inkml:trace contextRef="#ctx0" brushRef="#br0">1 1 10389,'0'0'2657,"8"126"-1873,-6-92 49,-2-1-705,0 7-112,0 3-16,0 1-16,0 1-1825</inkml:trace>
  <inkml:trace contextRef="#ctx0" brushRef="#br0" timeOffset="1">55 924 11765,'0'0'289,"0"105"-1730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49.717"/>
    </inkml:context>
    <inkml:brush xml:id="br0">
      <inkml:brushProperty name="width" value="0.05" units="cm"/>
      <inkml:brushProperty name="height" value="0.05" units="cm"/>
      <inkml:brushProperty name="color" value="#008C3A"/>
    </inkml:brush>
  </inkml:definitions>
  <inkml:trace contextRef="#ctx0" brushRef="#br0">46 1 13094,'0'0'2449,"-35"106"-2481,29-78-272,1 5-5603</inkml:trace>
  <inkml:trace contextRef="#ctx0" brushRef="#br0" timeOffset="1">42 527 10869,'0'0'4610,"-27"115"-5842,27-88-1602</inkml:trace>
  <inkml:trace contextRef="#ctx0" brushRef="#br0" timeOffset="2">44 829 10165,'0'0'6771,"4"103"-6675,-4-84-96,0 5 0,0 0-1249,-4 1-2208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41.693"/>
    </inkml:context>
    <inkml:brush xml:id="br0">
      <inkml:brushProperty name="width" value="0.05" units="cm"/>
      <inkml:brushProperty name="height" value="0.05" units="cm"/>
      <inkml:brushProperty name="color" value="#FF0066"/>
    </inkml:brush>
  </inkml:definitions>
  <inkml:trace contextRef="#ctx0" brushRef="#br0">0 139 19097,'0'0'3409,"0"8"-3425,0 11-16,0-1 32,0 0 0,0 0 16,0-6-16,0-1 0,0-1-112,0-2-832,3-8-705,5 0-4098</inkml:trace>
  <inkml:trace contextRef="#ctx0" brushRef="#br0" timeOffset="1">180 1 19753,'0'0'2065,"66"79"-1809,-55-38-96,-7 2-48,-4 3 128,-4-3-240,-22 3 0,-5-5 96,-4 0-96,-2-3-48,-1-8-752,1-7-1633</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50.061"/>
    </inkml:context>
    <inkml:brush xml:id="br0">
      <inkml:brushProperty name="width" value="0.05" units="cm"/>
      <inkml:brushProperty name="height" value="0.05" units="cm"/>
      <inkml:brushProperty name="color" value="#008C3A"/>
    </inkml:brush>
  </inkml:definitions>
  <inkml:trace contextRef="#ctx0" brushRef="#br0">29 1 7635,'0'0'1553,"-13"110"-1665,13-94-1280,0-4-2018,-2 0 3410,-3-2 192,3 0 1137,0-1 207,0-3 625,2 0-1825,0-2-143,-2-2-193</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50.460"/>
    </inkml:context>
    <inkml:brush xml:id="br0">
      <inkml:brushProperty name="width" value="0.05" units="cm"/>
      <inkml:brushProperty name="height" value="0.05" units="cm"/>
      <inkml:brushProperty name="color" value="#008C3A"/>
    </inkml:brush>
  </inkml:definitions>
  <inkml:trace contextRef="#ctx0" brushRef="#br0">73 1 8228,'0'0'4581,"-1"20"-4493,-5 163 2278,5-180-2312,1 0-1,-1 1 1,0-1-1,0 0 1,0 0 0,0 1-1,-1-1 1,1 0-1,-1 0 1,0-1 0,-2 4-1,-9 17 32,10 12-82,-14-32 1059,13-1 413,18 0-907,-32-1-432,10-2-1843</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52.699"/>
    </inkml:context>
    <inkml:brush xml:id="br0">
      <inkml:brushProperty name="width" value="0.05" units="cm"/>
      <inkml:brushProperty name="height" value="0.05" units="cm"/>
      <inkml:brushProperty name="color" value="#008C3A"/>
    </inkml:brush>
  </inkml:definitions>
  <inkml:trace contextRef="#ctx0" brushRef="#br0">6 14 12150,'0'0'5840,"0"0"-5771,0-1 1,0 1 0,0-1 0,0 1 0,0 0-1,0-1 1,0 1 0,1 0 0,-1-1 0,0 1-1,0 0 1,0-1 0,1 1 0,-1 0 0,0 0 0,0-1-1,1 1 1,-1 0 0,0 0 0,1-1 0,-1 1-1,0 0 1,1 0 0,-1 0 0,0 0 0,1-1-1,-1 1 1,0 0 0,1 0 0,115-6 594,-115 7-668,0-1-1,0 1 1,-1-1 0,1 1-1,0 0 1,-1 0 0,1-1-1,-1 1 1,1 0-1,-1 0 1,1-1 0,-1 1-1,0 0 1,1 0 0,-1 0-1,0 0 1,0 0-1,1 0 1,-1 0 0,0-1-1,0 1 1,0 0 0,0 0-1,0 0 1,0 0-1,-1 2 1,-3 26 7,0-24 19,0 0 0,-1 0 0,0 0 0,0-1 0,0 1 0,0-1 0,-1-1 0,0 1 0,1-1 0,-1 0 0,-1 0 0,1-1 0,0 0 0,-1 0 0,1 0 0,-9 1 0,14-36 568,1 31-582,0-1 0,1 1 0,-1 0 0,1-1 1,0 1-1,-1-1 0,1 1 0,0 0 1,1 0-1,-1-1 0,0 1 0,1 0 0,-1 0 1,1 0-1,-1 1 0,1-1 0,0 0 1,0 0-1,0 1 0,0 0 0,0-1 1,0 1-1,0 0 0,1 0 0,-1 0 0,0 0 1,4-1-1,-5 2-12,1-1 0,0 1 0,-1 0 0,1-1 0,0 1 0,-1 0 1,1 0-1,0 0 0,-1 0 0,1 1 0,0-1 0,-1 0 0,1 1 0,0-1 0,-1 1 1,1-1-1,-1 1 0,1 0 0,-1 0 0,1 0 0,-1-1 0,0 1 0,1 1 0,-1-1 0,0 0 1,0 0-1,0 0 0,0 1 0,0-1 0,0 0 0,0 1 0,0-1 0,0 1 0,-1-1 0,1 1 1,-1 0-1,1-1 0,-1 1 0,1 0 0,-1-1 0,0 3 0,1 2-3,0 1 0,-1 0-1,0-1 1,0 1 0,-1 0-1,1-1 1,-1 1 0,-1-1-1,-3 13 1,4-16 21,0-1 1,0 0-1,0 0 0,-1 0 0,1-1 1,0 1-1,-1 0 0,1 0 0,-1-1 0,0 1 1,1-1-1,-1 1 0,0-1 0,0 0 1,0 0-1,0 1 0,0-2 0,0 1 1,0 0-1,0 0 0,-1-1 0,1 1 1,0-1-1,0 1 0,-1-1 0,1 0 0,0 0 1,0 0-1,-1 0 0,1-1 0,0 1 1,0 0-1,-3-2 0,3 1-3,1 1 0,0-1 0,0 0-1,0 1 1,0-1 0,0 0 0,0 0 0,0 0-1,0 0 1,0 0 0,1 0 0,-1 0 0,0 0-1,0-1 1,1 1 0,-1 0 0,1 0 0,-1-1-1,1 1 1,0 0 0,0 0 0,-1-1 0,1 1-1,0 0 1,0-2 0,0-42 98,0 33-61,0 10-48,0-1 1,0 1-1,0-1 1,0 1-1,1-1 1,-1 1-1,1 0 1,-1-1-1,1 1 1,0-1-1,0 1 1,0 0-1,0 0 1,1 0-1,-1 0 0,1 0 1,-1 0-1,1 0 1,0 0-1,-1 0 1,1 1-1,3-3 1,-2 2-6,1 1 0,0-1-1,0 0 1,0 1 0,0 0 0,1 0 0,-1 0-1,0 1 1,0 0 0,1-1 0,-1 1 0,5 1 0,-7-1 3,-1 1 0,0-1 1,1 0-1,-1 1 1,0-1-1,0 1 1,1-1-1,-1 1 0,0-1 1,0 1-1,0 0 1,0 0-1,0 0 0,0 0 1,0 0-1,0 0 1,0 0-1,0 0 1,0 0-1,-1 0 0,1 0 1,0 2-1,1 1-6,0 1 0,-1-1 1,1 1-1,-1-1 0,0 1 0,-1-1 0,1 6 0,0-5 4,-1 0-1,0 1 1,0-1-1,0 0 1,-1 0-1,0 0 1,0 0-1,0 1 0,-1-1 1,0-1-1,1 1 1,-2 0-1,-3 6 1,1-6 11,0-1 0,0 0 0,0 0 0,-1 0 0,1-1 0,-1 0 0,0 0 0,0 0 0,-1-1 0,1 1-1,0-2 1,-1 1 0,1-1 0,-1 0 0,1 0 0,-1-1 0,-10 0 0,16-1-1,0 0 0,0 0 0,-1 0 0,1 0-1,0 0 1,0 0 0,0 0 0,0 0 0,1 0 0,-1 0-1,0-1 1,0 1 0,1 0 0,-1-1 0,1 1 0,-1 0 0,1-1-1,0 1 1,-1-1 0,1 1 0,0-1 0,0 1 0,0-1-1,0 1 1,0-1 0,1-2 0,1-42 52,0 41-57,-1 0-1,1 0 0,0 1 1,0-1-1,0 0 0,1 1 1,-1-1-1,1 1 0,0 0 1,1 0-1,-1 0 1,1 1-1,-1-1 0,1 1 1,0-1-1,1 1 0,-1 1 1,0-1-1,1 1 0,-1-1 1,1 1-1,0 0 0,0 1 1,0-1-1,8 0 0,-7 0-4,1 0 1,0 1-1,0 0 0,0 0 0,0 1 0,0 0 0,-1 0 1,1 1-1,0-1 0,0 2 0,0-1 0,0 1 0,-1 0 1,1 0-1,-1 1 0,1-1 0,-1 2 0,9 5 0,-9-3-1,0 0-1,0 1 1,-1 0 0,0 0-1,0 0 1,0 0-1,-1 1 1,-1 0-1,1 0 1,-1 0-1,0 0 1,-1 0-1,0 1 1,0-1 0,-1 1-1,0 0 1,-1-1-1,0 1 1,0 0-1,0-1 1,-1 1-1,-3 11 1,2-16 7,0 0 0,-1 0 0,1 0 0,-1 0 0,1 0 0,-1-1 0,0 0 0,0 1 0,-1-1 0,1 0 0,-1 0 0,0-1 0,1 1 0,-1-1 0,0 0 0,0 0 0,-1 0 0,1-1 0,-8 3 0,3-1 8,0-1 0,0 0 0,0-1 0,0 0 1,0 0-1,0-1 0,0 0 0,0 0 0,-11-3 0,16 2-4,1-1 0,-1 1 0,1-1 0,0 0 0,0 0 0,0-1 0,0 1 0,0 0 0,0-1 0,0 0-1,1 0 1,0 0 0,-1 0 0,1 0 0,0 0 0,1 0 0,-1-1 0,0 1 0,1-1 0,0 1 0,0-1 0,0 0 0,0 1 0,0-6-1,-1-4 11,0-1-1,1 0 0,0 0 1,1 0-1,2-19 0,-1 30-16,0 0-1,0 0 1,0 0-1,1 1 1,-1-1-1,0 0 1,1 1-1,0-1 1,-1 1-1,1 0 1,0 0-1,0 0 1,1-1-1,-1 2 1,0-1-1,1 0 1,-1 0-1,1 1 1,-1 0-1,1-1 1,0 1-1,0 0 0,0 0 1,-1 0-1,1 1 1,0-1-1,0 1 1,0 0-1,0 0 1,0 0-1,3 0 1,-2 0-4,0-1 1,0 1-1,0 1 1,0-1-1,0 1 1,0-1-1,0 1 1,0 0-1,0 1 1,0-1-1,0 1 1,-1-1-1,1 1 1,0 0-1,-1 0 1,0 1-1,0-1 1,1 1-1,-1 0 1,-1 0-1,1 0 1,3 5-1,-3-4-2,-1 0 0,-1 0 0,1 0 0,-1 0 0,1 0 0,-1 1 0,0-1 0,-1 0 0,1 1 0,-1-1-1,0 1 1,0-1 0,0 1 0,-1-1 0,0 1 0,1-1 0,-1 0 0,-3 6 0,3-7 9,-1-1 1,0 1-1,0 0 1,0-1-1,0 1 1,0-1-1,0 0 1,-1 0-1,1 0 1,-1 0-1,0 0 1,0-1-1,1 1 1,-1-1-1,0 1 1,0-1-1,0 0 1,-1 0-1,1-1 1,0 1-1,0 0 1,0-1-1,-1 0 1,1 0-1,-4 0 1,6 0 12,-1 0 0,0 0 0,1 0 0,-1-1 0,0 1 0,1 0 0,-1-1 0,1 1 0,-1-1 0,0 0 0,1 1-1,-1-1 1,1 0 0,0 0 0,-1 0 0,1 0 0,0 0 0,-1 0 0,1 0 0,0 0 0,0-1 0,0 1 0,0 0 0,0-1 0,0 1 0,1-1 0,-1 1 0,0-1 0,1 1 0,-1-1 0,1 1 0,-1-4-1,0-5 21,0 1-1,0-1 0,1 0 0,2-16 0,0 7-31,-3 18-4,1-1 0,0 1 0,0-1 0,0 1 0,0 0 0,0-1 0,0 1 0,0-1 0,0 1-1,1 0 1,-1-1 0,1 1 0,-1 0 0,1-1 0,-1 1 0,1 0 0,0 0 0,-1 0 0,1-1 0,0 1 0,0 0 0,0 0 0,0 0 0,0 0 0,0 0 0,0 1 0,0-1 0,0 0 0,1 0 0,-1 1-1,0-1 1,1 1 0,-1-1 0,0 1 0,1-1 0,-1 1 0,0 0 0,1 0 0,-1 0 0,1 0 0,-1 0 0,0 0 0,1 0 0,1 0 0,0 1-4,0 0 1,0 0 0,-1 1-1,1-1 1,0 1-1,0-1 1,-1 1 0,1 0-1,-1 0 1,1 0-1,-1 0 1,0 1 0,0-1-1,0 1 1,0-1-1,0 1 1,0-1 0,2 7-1,-2-3-14,0 1 0,0-1 0,-1 1 0,0 0 0,0-1-1,0 1 1,-1 0 0,-1 10 0,1-15 31,0-1 1,0 1-1,0 0 0,0 0 1,-1 0-1,1-1 0,-1 1 1,1 0-1,-1 0 0,0-1 1,1 1-1,-1 0 0,0-1 0,0 1 1,0-1-1,0 1 0,-1-1 1,1 0-1,0 1 0,-1-1 1,1 0-1,0 0 0,-1 0 1,0 0-1,1 0 0,-1 0 1,1-1-1,-1 1 0,0 0 0,0-1 1,1 1-1,-1-1 0,0 0 1,-3 1-1,5-2 27,-1 1-1,0-1 0,1 0 1,-1 1-1,0-1 1,1 0-1,-1 1 1,1-1-1,-1 0 1,1 0-1,-1 1 1,1-1-1,0 0 0,-1 0 1,1 0-1,0 0 1,0 0-1,-1 0 1,1 1-1,0-1 1,0 0-1,0 0 1,0 0-1,1-1 1,-2-30-23,1 28 39,0 0-120,5-50 261,-5 52-241,0 0 0,1 1 0,-1-1 0,1 1 0,-1-1 0,1 1 0,-1-1-1,1 1 1,0 0 0,0-1 0,0 1 0,0 0 0,0-1 0,0 1-1,0 0 1,0 0 0,0 0 0,0 0 0,1 0 0,-1 0 0,0 0 0,1 1-1,-1-1 1,1 0 0,-1 1 0,1-1 0,-1 1 0,1-1 0,-1 1-1,3 0 1,-3 24-4322,-1-9-2073</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53.844"/>
    </inkml:context>
    <inkml:brush xml:id="br0">
      <inkml:brushProperty name="width" value="0.05" units="cm"/>
      <inkml:brushProperty name="height" value="0.05" units="cm"/>
      <inkml:brushProperty name="color" value="#008C3A"/>
    </inkml:brush>
  </inkml:definitions>
  <inkml:trace contextRef="#ctx0" brushRef="#br0">1 1 14695,'0'0'6232,"0"13"-6125,7 232-991,-1-123-3484,-4 2-6556,-1-23 23583,0-16-10101,-4 42-5839,0-92-563</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54.219"/>
    </inkml:context>
    <inkml:brush xml:id="br0">
      <inkml:brushProperty name="width" value="0.05" units="cm"/>
      <inkml:brushProperty name="height" value="0.05" units="cm"/>
      <inkml:brushProperty name="color" value="#008C3A"/>
    </inkml:brush>
  </inkml:definitions>
  <inkml:trace contextRef="#ctx0" brushRef="#br0">25 1 11445,'0'0'7156,"-5"95"-7156,1-78 32,4 3-32,0 4-321,0 3-1279,0 5-1826,0 1-5714</inkml:trace>
  <inkml:trace contextRef="#ctx0" brushRef="#br0" timeOffset="1">16 385 11477,'0'0'7662,"-2"13"-7566,-2 65-418,7 68-6764,-2-129 6651,1-1 1466,-1 1-1,0-1 0,-2 1 0,-3 28 1,-4-30-1725,3-8-3455</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3:54.622"/>
    </inkml:context>
    <inkml:brush xml:id="br0">
      <inkml:brushProperty name="width" value="0.05" units="cm"/>
      <inkml:brushProperty name="height" value="0.05" units="cm"/>
      <inkml:brushProperty name="color" value="#008C3A"/>
    </inkml:brush>
  </inkml:definitions>
  <inkml:trace contextRef="#ctx0" brushRef="#br0">0 1 13190,'0'0'2321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4:21.711"/>
    </inkml:context>
    <inkml:brush xml:id="br0">
      <inkml:brushProperty name="width" value="0.05" units="cm"/>
      <inkml:brushProperty name="height" value="0.05" units="cm"/>
      <inkml:brushProperty name="color" value="#008C3A"/>
    </inkml:brush>
  </inkml:definitions>
  <inkml:trace contextRef="#ctx0" brushRef="#br0">7 74 11973,'0'0'5723,"0"-12"-5125,-2-49 1002,2 68-1415,-2 118-164,-1-23 160,13 115 1,42 36-84,-18-103-95,-15-74 50,40 105-1,-5-22-42,40 126 78,-68-206-80,-19-55-3,0-1-1,2 0 1,20 39 0,-13-38 57,1 0 0,30 32 1,-5-7 6,-5 11-68,-33-51 9,0 0-1,1-1 1,0 0-1,1 0 1,0 0-1,0 0 0,0-1 1,1 0-1,15 11 1,44 33 5,-54-40-9,0-1-1,1 0 1,0-1 0,0 0-1,1-1 1,0 0-1,0-1 1,1-1 0,-1-1-1,19 5 1,-15-2-58,-18-7-11,0-1 1,-1 1-1,1-1 1,0 1-1,0-1 1,-1 0-1,1 1 1,0-1-1,-1 0 1,1 1-1,0-1 1,-1 0-1,1 0 1,-1 1-1,1-1 1,-1 0-1,1 0 1,0 0-1,-1 0 1,1 1-1,-1-1 1,1 0-1,-1 0 1,1 0-1,-1 0 1,1 0-1,-1 0 1,1 0 0,-1 0-1,1 0 1,-1-1-1,1 1 1,-1 0-1,-11 0-4416</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4:22.240"/>
    </inkml:context>
    <inkml:brush xml:id="br0">
      <inkml:brushProperty name="width" value="0.05" units="cm"/>
      <inkml:brushProperty name="height" value="0.05" units="cm"/>
      <inkml:brushProperty name="color" value="#008C3A"/>
    </inkml:brush>
  </inkml:definitions>
  <inkml:trace contextRef="#ctx0" brushRef="#br0">250 11 15623,'0'0'3767,"-15"-11"-1374,16 19-2390,-1 0-1,1 0 0,1 0 0,0-1 1,0 1-1,0-1 0,1 1 1,0-1-1,8 13 0,47 63 1,-1-2-5,-56-80 3,0 0-1,-1 0 0,1 0 1,-1 0-1,1-1 0,-1 1 0,1 0 1,-1 0-1,0 0 0,0 0 1,1 1-1,-1-1 0,0 0 1,0 0-1,0 0 0,0 0 1,0 0-1,0 0 0,0 0 0,0 0 1,-1 0-1,1 0 0,0 0 1,-1 0-1,1 0 0,-1 0 1,1 0-1,-1 0 0,1 0 0,-1 0 1,1-1-1,-1 1 0,0 0 1,0 0-1,1-1 0,-1 1 1,0 0-1,0-1 0,0 1 1,0-1-1,0 1 0,0-1 0,-2 1 1,-5 2 3,0-1 1,0 0 0,0 0-1,-16 0 1,8 0 1,-240 20 26,255-22-42,-1 0 1,1-1 0,0 1 0,0 0 1,-1 0-1,1 0 0,0 0 0,0 0 0,-1 0 0,1 1 0,0-1 1,0 0-1,-1 1 0,1-1 0,0 1 0,0-1 0,0 1 0,0-1 1,0 1-1,0 0 0,0-1 0,0 1 0,0 0 0,0 0 0,0 0 1,0 0-1,0 0 0,1 0 0,-1 0 0,0 0 0,1 0 0,-1 0 0,1 0 1,-1 1-1,1 1 0,0-3-77,0 0 0,0 1 0,1-1 0,-1 1 0,0-1 0,1 0 0,-1 1-1,0-1 1,1 0 0,-1 1 0,1-1 0,-1 0 0,1 0 0,-1 1 0,1-1 0,-1 0 0,1 0 0,-1 0 0,1 0 0,-1 0 0,1 0 0,-1 0 0,1 1 0,-1-1 0,1-1 0,-1 1 0,1 0 0,0 0-1,1 0-429,15 0-2859</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4:39.573"/>
    </inkml:context>
    <inkml:brush xml:id="br0">
      <inkml:brushProperty name="width" value="0.05" units="cm"/>
      <inkml:brushProperty name="height" value="0.05" units="cm"/>
      <inkml:brushProperty name="color" value="#CC0066"/>
    </inkml:brush>
  </inkml:definitions>
  <inkml:trace contextRef="#ctx0" brushRef="#br0">1 1 4674,'0'0'10837,"2"0"-10485,-2 2-592</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4:40.417"/>
    </inkml:context>
    <inkml:brush xml:id="br0">
      <inkml:brushProperty name="width" value="0.05" units="cm"/>
      <inkml:brushProperty name="height" value="0.05" units="cm"/>
      <inkml:brushProperty name="color" value="#CC0066"/>
    </inkml:brush>
  </inkml:definitions>
  <inkml:trace contextRef="#ctx0" brushRef="#br0">0 26 11189,'0'0'7278,"33"-20"-6822,-29 19-456,-3 0 72,-26-3 254,26 5-371,-1-1 0,0 0 1,0 1-1,0-1 0,0 0 1,1 1-1,-1-1 0,0 0 1,0 0-1,1 1 0,-1-1 1,0 0-1,0 0 0,1 1 1,-1-1-1,0 0 0,1 0 1,-1 0-1,0 0 0,1 1 1,-1-1-1,0 0 0,1 0 1,-1 0-1,0 0 0,1 0 1,-1 0-1,0 0 0,1 0 1,-1 0-1,1 0 0,-1 0 1,0 0-1,1 0 0,-1 0 1,0 0-1,1-1 0,-1 1 1,0 0-1,1 0 0,-1 0 1,0 0-1,1-1 0,-1 1 0,0 0 1,0 0-1,1-1 0,-1 1 1,0 0-1,1-1 0,-1 5-2462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15.222"/>
    </inkml:context>
    <inkml:brush xml:id="br0">
      <inkml:brushProperty name="width" value="0.05" units="cm"/>
      <inkml:brushProperty name="height" value="0.05" units="cm"/>
      <inkml:brushProperty name="color" value="#849398"/>
    </inkml:brush>
  </inkml:definitions>
  <inkml:trace contextRef="#ctx0" brushRef="#br0">7 256 15303,'0'0'3927,"-2"-5"-3671,2 5-236,-1-1-1,1 1 1,0-1-1,-1 1 1,1-1-1,-1 0 1,1 1-1,0-1 1,0 1-1,-1-1 1,1 0-1,0 1 0,0-1 1,0 1-1,0-1 1,0 0-1,0 1 1,0-1-1,0 0 1,0 1-1,0-1 1,0 0-1,0 1 1,0-1-1,0 0 1,1 1-1,-1-1 1,0 1-1,0-1 1,1 0-1,-1 1 1,1-1-1,27-2 531,-19 3-668,273 4 803,211-4-657,605-82 259,-1064 79-246,269-13-2,120-15-118,-157-3 110,339-1-1,601 17-67,-70 6 200,-836 12-49,440 18-122,796 10-410,-1194-28 495,-271-1 64,71-8 1,-130 4-82,-16-2-9,-15-2-442,-29 2-3825,20 1-3529</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49.369"/>
    </inkml:context>
    <inkml:brush xml:id="br0">
      <inkml:brushProperty name="width" value="0.05" units="cm"/>
      <inkml:brushProperty name="height" value="0.05" units="cm"/>
      <inkml:brushProperty name="color" value="#FF0066"/>
    </inkml:brush>
  </inkml:definitions>
  <inkml:trace contextRef="#ctx0" brushRef="#br0">165 127 16151,'0'0'5187,"0"-7"-4774,0-37 745,0 43-1014,0 5-170,-1 12 11,0 0 0,-2 0-1,0 0 1,-1-1 0,0 1 0,-2-1 0,-8 20 0,-62 107-100,49-95 102,19-34 8,6-10 4,0 0 0,0 0 1,0 0-1,0 0 0,1 0 0,-1 0 0,1 1 1,0-1-1,-1 5 0,2-8 60,2-4 109,54-88 37,-40 67-201,0 0 0,-1-1 0,20-51 0,-14-4-8,-17 59 23,1 1-1,1 1 0,1-1 1,13-26-1,-19 47-15,-1 0-1,0 0 0,1 0 1,-1 0-1,1 0 0,-1 0 0,1 0 1,-1 0-1,1 0 0,-1 0 1,1 0-1,-1 0 0,1 0 1,-1 0-1,0 1 0,1-1 1,-1 0-1,1 0 0,-1 0 0,0 1 1,1-1-1,-1 0 0,1 1 1,-1-1-1,0 0 0,0 1 1,1-1-1,-1 0 0,0 1 1,1-1-1,-1 1 0,0-1 0,0 0 1,0 1-1,0-1 0,1 1 1,-1-1-1,0 1 0,0 0 1,13 23-65,-12-22 74,38 66-385,71 94-1,-92-132-3113</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4:43.848"/>
    </inkml:context>
    <inkml:brush xml:id="br0">
      <inkml:brushProperty name="width" value="0.05" units="cm"/>
      <inkml:brushProperty name="height" value="0.05" units="cm"/>
      <inkml:brushProperty name="color" value="#CC0066"/>
    </inkml:brush>
  </inkml:definitions>
  <inkml:trace contextRef="#ctx0" brushRef="#br0">11 182 912,'-9'6'14822,"7"-4"-14847,3-1 61,0 1 0,0-1 0,0 0 1,0 0-1,0 0 0,0-1 1,0 1-1,0 0 0,0 0 0,0 0 1,0-1-1,0 1 0,1-1 1,-1 1-1,0-1 0,0 1 0,1-1 1,-1 0-1,0 1 0,3-1 1,38 8 151,-31-6-130,37 5-95,0-3 0,1-1-1,68-6 1,-15 0-6,158 15-74,526-18 1549,-368 6-559,-396-1-856,-1-1 0,37-8 0,-37 5-7,0 1-1,38-1 1,564-23 1644,-109 1-118,-122 14-896,10 0-330,707-25-337,-679 3-58,-1-1-16,-308 38 82,124-4 0,-217-9 510,-242 26-1811,74 1-1084</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4:49.845"/>
    </inkml:context>
    <inkml:brush xml:id="br0">
      <inkml:brushProperty name="width" value="0.05" units="cm"/>
      <inkml:brushProperty name="height" value="0.05" units="cm"/>
      <inkml:brushProperty name="color" value="#CC0066"/>
    </inkml:brush>
  </inkml:definitions>
  <inkml:trace contextRef="#ctx0" brushRef="#br0">16 142 15815,'0'0'5592,"-3"-5"-5064,1 3-509,1-1 0,-1 1-1,1 0 1,0-1-1,0 1 1,0-1 0,0 1-1,0-1 1,1 1-1,-1-1 1,1 0 0,-1 1-1,1-1 1,0 0-1,0 1 1,0-1 0,1 0-1,-1 0 1,0 1-1,1-1 1,0 1 0,0-1-1,0 1 1,0-1-1,0 1 1,0-1 0,1 1-1,-1 0 1,1-1-1,-1 1 1,1 0 0,0 0-1,0 1 1,0-1-1,3-2 1,7-3-18,-1 1 0,1 0 0,1 1 0,-1 0-1,1 1 1,-1 1 0,1 0 0,26-3 0,-7 4-1,1 2 0,47 4 0,-74-3-5,0 0 1,0 0-1,0 1 1,0 0-1,0 0 1,-1 1-1,1-1 0,-1 1 1,0 0-1,1 1 1,-2-1-1,1 1 0,0 0 1,-1 0-1,1 1 1,-1-1-1,0 1 1,-1 0-1,1 0 0,-1 0 1,0 0-1,0 1 1,-1-1-1,0 1 1,0 0-1,0 0 0,0 0 1,-1 0-1,1 6 1,0 0-7,-1-1 1,0 1-1,0 0 1,-1 0 0,-1 0-1,0 0 1,0 0 0,-1 0-1,-1-1 1,0 1-1,0-1 1,-1 1 0,-11 20-1,9-24 19,0 0-1,0 0 1,0-1-1,-1 0 0,0 0 1,-10 8-1,15-13 1,-1 0 1,1-1-1,0 1 0,-1-1 0,1 1 0,-1-1 0,1 0 0,-1 0 1,0 0-1,0 0 0,1 0 0,-1-1 0,0 1 0,0-1 1,0 0-1,0 0 0,0 0 0,0 0 0,1 0 0,-1 0 0,0-1 1,0 0-1,0 0 0,1 1 0,-1-1 0,-3-2 0,3 0 24,1 1 0,-1-1 0,1 0 0,0 0-1,0 0 1,0 0 0,0 0 0,1 0-1,-1 0 1,1 0 0,0-1 0,0 1 0,0-1-1,0 1 1,1-1 0,-1 1 0,1-6 0,1-64 372,-1 69-494,1 0 1,-1 0 0,1 0-1,0 0 1,0 0-1,0 0 1,1 0 0,-1 0-1,1 0 1,0 1-1,0-1 1,0 1 0,0-1-1,1 1 1,-1 0-1,1 0 1,0 0 0,0 0-1,0 1 1,1-1-1,-1 1 1,0-1 0,6-1-1,0 0-432,1 1 1,0 1-1,1-1 0,-1 1 0,0 1 0,1 0 0,19 1 1,-2 0-4684</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4:50.294"/>
    </inkml:context>
    <inkml:brush xml:id="br0">
      <inkml:brushProperty name="width" value="0.05" units="cm"/>
      <inkml:brushProperty name="height" value="0.05" units="cm"/>
      <inkml:brushProperty name="color" value="#CC0066"/>
    </inkml:brush>
  </inkml:definitions>
  <inkml:trace contextRef="#ctx0" brushRef="#br0">23 18 16680,'0'0'4311,"14"-3"-4252,24-3-256,0 1 1,77 1-1,-79 4 40,-38 4 163,0 1 0,0 0 1,1-1-1,0 1 0,0 0 1,0-1-1,1 1 0,-1 0 1,1 0-1,0 0 0,2 8 1,-2 3 37,1 35 20,1-23-33,-2-1-1,0 1 1,-2-1 0,-8 41 0,8-62-28,1 0 0,-1 0 0,0 0 1,-1 0-1,1 0 0,-1-1 1,0 1-1,0-1 0,-1 0 1,0 0-1,0 0 0,0-1 1,0 1-1,-1-1 0,0 0 1,0 0-1,0 0 0,0-1 1,0 0-1,-1 0 0,1 0 1,-1-1-1,0 0 0,0 0 1,-8 2-1,4-2 20,0-1-1,0 1 1,-1-1 0,-12-1 0,20 0-10,-1-1 1,1 1-1,0-1 1,-1 1 0,1-1-1,0 0 1,-1 0-1,1-1 1,0 1-1,0-1 1,0 1-1,0-1 1,0 0-1,0 0 1,1 0-1,-3-3 1,-7-7-2052</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4:50.726"/>
    </inkml:context>
    <inkml:brush xml:id="br0">
      <inkml:brushProperty name="width" value="0.05" units="cm"/>
      <inkml:brushProperty name="height" value="0.05" units="cm"/>
      <inkml:brushProperty name="color" value="#CC0066"/>
    </inkml:brush>
  </inkml:definitions>
  <inkml:trace contextRef="#ctx0" brushRef="#br0">0 100 8372,'0'0'11731,"22"0"-11470,295-12 611,103-42-458,-172 20 26,-272 39-1433,1 1-1,0 1 1,1 1-1,-39 20 1,5-1-5741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4:51.088"/>
    </inkml:context>
    <inkml:brush xml:id="br0">
      <inkml:brushProperty name="width" value="0.05" units="cm"/>
      <inkml:brushProperty name="height" value="0.05" units="cm"/>
      <inkml:brushProperty name="color" value="#CC0066"/>
    </inkml:brush>
  </inkml:definitions>
  <inkml:trace contextRef="#ctx0" brushRef="#br0">1 8 12886,'0'0'6117,"13"-1"-6058,46-5-38,-54 6-12,0 0 0,0 0 0,-1 1 0,1 0 0,0 0 0,0 0 0,-1 0 0,1 1 0,-1 0 0,1 0 0,-1 0 0,0 0 0,0 1 0,0 0 0,0 0 0,0 0 0,-1 0 0,1 0 0,-1 1 0,0-1 0,0 1 0,5 8 0,-3-3 4,0 0 0,0 0-1,-1 0 1,-1 1 0,0-1-1,0 1 1,0 0 0,-1 0-1,0 12 1,-1-16-9,-1-1 0,0 1 0,0-1 0,0 1 0,-1-1 0,1 1 1,-1-1-1,-1 1 0,1-1 0,-1 0 0,0 1 0,-5 8 0,4-11 20,0 0 0,1 0 1,-1 0-1,0 0 0,-1-1 0,1 1 0,0-1 0,-1 0 1,1 0-1,-1 0 0,0-1 0,0 1 0,1-1 0,-1 0 0,0 0 1,0-1-1,0 1 0,-8 0 0,6-1 150,1 1-1,-1-1 0,0 0 1,0 0-1,1 0 1,-1-1-1,0 0 0,1 0 1,-1 0-1,-8-4 0,12 3-138,-1 1 0,1-1 0,0 0 0,0 0-1,0 0 1,0 0 0,0 0 0,0 0 0,1 0-1,-1-1 1,1 1 0,-1-1 0,1 1 0,0-1-1,0 1 1,0-1 0,0 0 0,1 0 0,-1 1-1,1-1 1,-1 0 0,1 0 0,0-4 0,0 4-47,0 0-1,0-1 1,0 1 0,0 0 0,0-1 0,1 1 0,0 0 0,-1 0 0,1 0-1,0-1 1,1 1 0,-1 0 0,0 0 0,1 0 0,0 1 0,2-5 0,0 4-108,-1 0 1,0 1 0,1-1 0,0 1 0,-1 0-1,1 0 1,0 0 0,0 0 0,0 1 0,0 0 0,0 0-1,8-2 1,57-3-3560,-33 6-1472</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4:51.466"/>
    </inkml:context>
    <inkml:brush xml:id="br0">
      <inkml:brushProperty name="width" value="0.05" units="cm"/>
      <inkml:brushProperty name="height" value="0.05" units="cm"/>
      <inkml:brushProperty name="color" value="#CC0066"/>
    </inkml:brush>
  </inkml:definitions>
  <inkml:trace contextRef="#ctx0" brushRef="#br0">13 63 17832,'0'0'3767,"2"10"-3807,9 39 31,-6-21 21,1 0 0,2 0 0,0 0 0,15 28 0,-23-55-7,0 0 1,1 0-1,-1 0 0,0 0 0,1 0 1,-1 0-1,1 0 0,-1 0 1,1 0-1,0-1 0,-1 1 1,1 0-1,0 0 0,0-1 1,-1 1-1,1 0 0,0-1 0,0 1 1,0-1-1,0 1 0,0-1 1,0 0-1,0 1 0,0-1 1,0 0-1,0 0 0,0 1 1,0-1-1,0 0 0,0 0 1,0 0-1,0 0 0,0 0 0,0-1 1,0 1-1,0 0 0,0 0 1,0-1-1,0 1 0,0 0 1,0-1-1,0 1 0,0-1 1,-1 0-1,1 1 0,0-1 0,0 0 1,0 1-1,-1-1 0,2-1 1,2-2 7,-1-1 1,1 0-1,-1 1 1,0-1-1,0 0 1,-1-1-1,3-7 1,-1 2-26,-1-1-1,0 1 1,-1-1 0,0 0 0,-1 0-1,0 0 1,-1 0 0,-1 0 0,-1-15 0,0 21-31,1-1 1,-1 0 0,0 1 0,-1 0-1,1-1 1,-1 1 0,0 0-1,-1 0 1,1 0 0,-1 1 0,-1-1-1,1 1 1,-1 0 0,0 0-1,0 1 1,0 0 0,-8-5 0,11 7 29,0 0 1,-1 1-1,1 0 1,-1-1-1,0 1 1,1 0-1,-1 1 1,0-1-1,0 0 1,1 1-1,-1 0 1,0-1-1,0 1 1,0 0 0,0 0-1,1 1 1,-1-1-1,-4 1 1,5 0 5,1 0 0,-1 0 0,0 0 0,0 0 0,1 0 0,-1 0 0,1 0 0,-1 1 0,1-1 0,-1 0 0,1 1 0,0-1 0,0 1 0,-1 0 0,1-1 0,0 1 0,1 0 0,-1 0 0,0-1 0,0 1 0,1 0 0,-1 0 0,1 0 0,0 0 0,-1 3 0,1-1 0,-1 0 0,1 0 0,0 1 0,0-1 0,0 0 0,1 0 0,-1 0 1,1 0-1,0 0 0,0-1 0,0 1 0,1 0 0,0 0 0,-1-1 0,1 1 0,0-1 0,3 5 0,0-4 8,0 0-1,0 0 1,0 0-1,0-1 0,0 0 1,1 0-1,-1 0 1,1 0-1,0-1 0,10 3 1,31 7-1150,61 9 0,-17-5-7756,-72-12 982</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4:51.834"/>
    </inkml:context>
    <inkml:brush xml:id="br0">
      <inkml:brushProperty name="width" value="0.05" units="cm"/>
      <inkml:brushProperty name="height" value="0.05" units="cm"/>
      <inkml:brushProperty name="color" value="#CC0066"/>
    </inkml:brush>
  </inkml:definitions>
  <inkml:trace contextRef="#ctx0" brushRef="#br0">136 0 8772,'0'0'10133,"2"19"-9106,-2-15-998,11 166 1612,-12-163-1659,1-1 1,-2 0-1,1 1 0,-1-1 1,0 0-1,0 0 0,-1 0 1,1-1-1,-1 1 0,-1 0 1,1-1-1,-1 0 1,0 0-1,0 0 0,-1 0 1,1-1-1,-1 0 0,0 0 1,0 0-1,0 0 0,-1-1 1,1 0-1,-1 0 0,0 0 1,0-1-1,0 0 1,0 0-1,0 0 0,0-1 1,-10 1-1,7-4-2298,4-6-3633</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4:52.200"/>
    </inkml:context>
    <inkml:brush xml:id="br0">
      <inkml:brushProperty name="width" value="0.05" units="cm"/>
      <inkml:brushProperty name="height" value="0.05" units="cm"/>
      <inkml:brushProperty name="color" value="#CC0066"/>
    </inkml:brush>
  </inkml:definitions>
  <inkml:trace contextRef="#ctx0" brushRef="#br0">1 326 20041,'0'0'2177,"0"-6"-2385</inkml:trace>
  <inkml:trace contextRef="#ctx0" brushRef="#br0" timeOffset="1">428 1 17240,'0'0'4930,"112"2"-4834,-83-2-96,1 0 0,1 0-64,-3 0-160,-8 2-864,-9 3-769,-11 5-2705</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4:52.547"/>
    </inkml:context>
    <inkml:brush xml:id="br0">
      <inkml:brushProperty name="width" value="0.05" units="cm"/>
      <inkml:brushProperty name="height" value="0.05" units="cm"/>
      <inkml:brushProperty name="color" value="#CC0066"/>
    </inkml:brush>
  </inkml:definitions>
  <inkml:trace contextRef="#ctx0" brushRef="#br0">0 73 13126,'0'0'9220,"49"0"-9204,-14-4-16,6-5-16,1-1 0,4-2-416,-4 2-721,-1-4-895,-4 0-2659</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4:52.874"/>
    </inkml:context>
    <inkml:brush xml:id="br0">
      <inkml:brushProperty name="width" value="0.05" units="cm"/>
      <inkml:brushProperty name="height" value="0.05" units="cm"/>
      <inkml:brushProperty name="color" value="#CC0066"/>
    </inkml:brush>
  </inkml:definitions>
  <inkml:trace contextRef="#ctx0" brushRef="#br0">125 39 17240,'0'0'4535,"0"3"-4361,0 10-181,-2 1 0,0 0 0,-6 21 0,-3 26 104,6 130 113,5-160-212,0-29 6,0 1 0,0-1 0,1 0 0,-1 0 0,0 0 0,1 0 0,0 1 0,-1-1-1,1 0 1,0 0 0,0 0 0,0-1 0,0 1 0,1 0 0,-1 0 0,0 0 0,1-1 0,-1 1 0,1-1 0,0 1 0,2 1-1,1-1 8,-1 1-1,1-1 0,0 0 1,0 0-1,0 0 0,0-1 1,1 0-1,9 1 0,-3-1 3,0 0 0,0-1-1,0-1 1,1 0-1,-1 0 1,0-2 0,19-5-1,-25 5-10,0 0 0,-1 0 0,1 0-1,-1-1 1,0 0 0,0 0 0,-1 0-1,1-1 1,-1 0 0,0 0 0,0 0-1,0 0 1,-1 0 0,0-1 0,0 1-1,0-1 1,-1 0 0,0 0 0,0 0-1,0 0 1,-1-1 0,0 1 0,0 0-1,0-10 1,0-5 4,-1 0-1,-1 0 1,-1 0-1,-1 0 1,-1 0-1,-7-23 1,4 16 4,6 19 0,-1 0 0,0 0 0,-1 0 1,0 0-1,0 1 0,-1-1 1,0 1-1,0 0 0,-1 0 0,-10-13 1,13 20-9,-1-1 0,1 1 0,-1 0 0,1 0 0,-1 0 1,0 0-1,1 0 0,-1 1 0,0-1 0,0 1 0,1-1 0,-1 1 0,0 0 1,0 0-1,1 0 0,-1 1 0,0-1 0,-5 2 0,0 1-21,-1-1 0,1 1-1,-1 1 1,-13 7 0,-100 73-3097,52-37-3810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50.568"/>
    </inkml:context>
    <inkml:brush xml:id="br0">
      <inkml:brushProperty name="width" value="0.05" units="cm"/>
      <inkml:brushProperty name="height" value="0.05" units="cm"/>
      <inkml:brushProperty name="color" value="#FF0066"/>
    </inkml:brush>
  </inkml:definitions>
  <inkml:trace contextRef="#ctx0" brushRef="#br0">7 158 3954,'0'0'17077,"0"-7"-16447,1-19-180,0 9-94,0 0-1,-1-1 0,-1 1 0,-1 0 1,-4-22-1,8 55-294,-1 0 0,-1 0 0,-2 21 1,0 9-72,23 489 7,-6-375-7,4 102-12,-29 184 4,14 92-1,7-198-5,-13-167 62,5 198 52,23-94 104,-5-71-108,43 886 245,-54-4-174,-12-703-114,19-144-31,-1-18-5,-15-97-37,-5 0 1,-21 131 0,15-160-13,3 0 1,8 112 0,-1 28-46,-8-205-173,-3-24-644,10-9 797,0 1 0,1 0 0,-1-1 0,0 1 0,0-1 0,0 1 0,0-1 0,0 1 0,1-1 0,-1 1 0,0-1 0,1 0 0,-1 0 1,0 1-1,1-1 0,-1 0 0,1 0 0,-1-1 0,-18-40-4082</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16.571"/>
    </inkml:context>
    <inkml:brush xml:id="br0">
      <inkml:brushProperty name="width" value="0.05" units="cm"/>
      <inkml:brushProperty name="height" value="0.05" units="cm"/>
      <inkml:brushProperty name="color" value="#008C3A"/>
    </inkml:brush>
  </inkml:definitions>
  <inkml:trace contextRef="#ctx0" brushRef="#br0">301 62 14663,'0'0'6616,"0"0"-6619,-1 0 0,0 1 0,-1-1 0,1 1-1,0-1 1,0 1 0,0 0 0,0 0-1,0 0 1,0 0 0,1-1 0,-1 1-1,0 0 1,0 0 0,1 0 0,-1 1-1,0-1 1,1 0 0,-1 0 0,1 0-1,-1 0 1,1 1 0,0-1 0,0 0-1,-1 0 1,1 3 0,-5 34 3,5-38-1,0 124-66,0-124 69,1 1 0,-1 0-1,0 0 1,1-1-1,-1 1 1,1 0 0,-1-1-1,0 1 1,1 0-1,0-1 1,-1 1 0,1-1-1,-1 1 1,1-1-1,0 1 1,-1-1 0,1 1-1,0-1 1,0 0-1,-1 1 1,1-1 0,0 0-1,0 0 1,-1 1-1,1-1 1,0 0 0,0 0-1,0 0 1,-1 0-1,1 0 1,0 0 0,0 0-1,0-1 1,-1 1-1,1 0 1,0 0 0,0 0-1,0-1 1,1 0 0,33-12 240,-29 8-192,-1 0-1,0 0 1,0-1 0,0 0-1,-1 0 1,1 0-1,-1 0 1,-1 0 0,0-1-1,1 0 1,-2 0 0,1 0-1,1-7 1,-1 2-43,-1 0 1,0 0-1,-1 0 1,0 0 0,-1 0-1,-1 0 1,-2-16-1,2 25 8,0 1-1,0 0 0,0 0 1,-1 0-1,1 0 0,-1 0 1,0 0-1,1 0 0,-1 1 1,0-1-1,0 1 0,0-1 1,0 1-1,0 0 0,-1-1 1,1 1-1,0 0 0,0 1 1,-1-1-1,1 0 0,-1 1 1,1-1-1,-4 1 0,-60-8 298,60 7-316,0 1 0,-1 0 0,1 0 0,-1 1 0,1 0 0,0 0 0,-1 1 0,1-1 0,0 1-1,0 1 1,0-1 0,-6 4 0,4 0-6,-1 1 0,2-1 0,-1 1 0,1 1 1,0-1-1,-11 17 0,2 0 2,0 1 1,2 1-1,1 0 0,2 1 1,0 0-1,2 0 1,-12 56-1,11-22-28,2 1 0,1 101 1,7-150 33,0-1 1,1 1-1,1 0 1,0 0-1,0-1 1,2 1-1,-1-1 1,2 0-1,5 13 1,-5-18-2,-1 1 1,1-1 0,0-1 0,0 1 0,1-1-1,0 1 1,0-2 0,1 1 0,-1-1 0,1 0-1,1 0 1,-1-1 0,0 0 0,15 6 0,-5-4 1,1-1 0,0-1 0,0 0 0,0-1 0,0-1 0,1-1 0,33-2 0,-12-2 10,0-3 0,58-15-1,-94 21-5,-4 0 10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17.325"/>
    </inkml:context>
    <inkml:brush xml:id="br0">
      <inkml:brushProperty name="width" value="0.05" units="cm"/>
      <inkml:brushProperty name="height" value="0.05" units="cm"/>
      <inkml:brushProperty name="color" value="#008C3A"/>
    </inkml:brush>
  </inkml:definitions>
  <inkml:trace contextRef="#ctx0" brushRef="#br0">161 31 19625,'0'0'2636,"-11"-6"-2495,-33-16-119,42 22-24,1-1 1,-1 1 0,1-1-1,-1 1 1,0 0 0,1 0-1,-1 0 1,0 0 0,1 0-1,-1 0 1,0 1 0,1-1-1,-1 0 1,1 1 0,-1-1-1,1 1 1,-1 0 0,1-1-1,-1 1 1,1 0 0,-1 0-1,1 0 1,0 0 0,0 0-1,-1 0 1,1 1 0,0-1-1,0 0 1,0 0 0,0 1-1,1-1 1,-1 1 0,0-1-1,0 1 1,0 1 0,-3 3 1,-3 5-8,1 0 0,0 0 0,1 0 1,0 1-1,0 0 0,1 0 1,1 0-1,-4 23 0,5-10-9,0 0 0,2 0-1,3 38 1,-2-59 0,0 0-1,0 0 1,0-1 0,0 1 0,1 0 0,0 0 0,0-1-1,0 1 1,0-1 0,0 0 0,1 0 0,-1 1-1,1-2 1,0 1 0,5 4 0,-7-6-2,1 0 1,-1 0-1,1 0 0,-1 0 1,1 0-1,-1 0 0,1 0 1,0-1-1,-1 1 0,1-1 1,0 1-1,0-1 0,-1 0 1,1 1-1,0-1 0,0 0 1,0 0-1,-1 0 0,1-1 0,0 1 1,0 0-1,0-1 0,-1 1 1,1-1-1,0 1 0,-1-1 1,1 0-1,-1 0 0,1 0 1,0 0-1,-1 0 0,0 0 1,1 0-1,-1 0 0,0-1 1,0 1-1,2-2 0,1-4-13,1 1-1,-1 0 0,-1-1 0,1 0 0,-1 0 0,-1 0 0,1 0 0,-1-1 0,2-9 0,4-73 29,-8 70 36,1 0 0,1 1 0,8-32 0,-9 48-22,0-1 1,0 1-1,0 0 1,0 0-1,1 0 1,0 0-1,-1 0 0,1 1 1,0-1-1,1 0 1,-1 1-1,0-1 1,1 1-1,-1 0 0,1 0 1,0 0-1,0 0 1,0 1-1,0-1 1,0 1-1,0-1 1,0 1-1,0 0 0,0 0 1,1 1-1,-1-1 1,0 1-1,1-1 1,5 1-1,-4 0-10,1 1 1,-1 0 0,1 0-1,-1 0 1,0 1-1,1-1 1,-1 1-1,0 0 1,0 1-1,0-1 1,0 1-1,-1 0 1,1 0 0,-1 1-1,0-1 1,0 1-1,5 5 1,1 6 7,-1 0 1,-1 1-1,0-1 1,0 1-1,-2 1 1,0 0-1,-1 0 1,-1 0-1,0 0 1,-1 0-1,-1 1 0,-1 0 1,-1-1-1,0 1 1,-1 0-1,-4 17 1,-10 3 34,14-36-23,1 0 0,-1-1 0,0 1 0,0 0 0,0-1-1,0 1 1,-1-1 0,1 0 0,0 1 0,-1-1 0,1 0-1,0 1 1,-1-1 0,0 0 0,1 0 0,-1 0 0,0-1-1,1 1 1,-4 1 0,4-3 25,1 0 1,-1 1-1,0-1 0,0 1 1,1-1-1,-1 0 0,0 0 1,1 0-1,-1 1 1,0-1-1,1 0 0,-1 0 1,1 0-1,0 0 0,-1 0 1,1 0-1,0 0 0,0 0 1,-1 0-1,1 0 0,0 0 1,0 0-1,0-1 0,-3-29 13,3 30-41,-1-25-39,0 0-1,2 0 0,7-43 1,-6 59-8,0 1 1,1 0-1,0-1 1,0 1-1,0 0 1,2 1-1,-1-1 0,1 1 1,0 0-1,0 0 1,1 0-1,0 1 1,11-10-1,-15 15 23,0 0 0,1 0 0,-1 0 0,0 0 0,1 0 1,-1 1-1,1 0 0,0-1 0,0 1 0,-1 0 0,1 0 0,0 0 0,0 1 0,0-1 0,0 1 0,0-1 0,0 1 1,0 0-1,0 0 0,0 0 0,0 1 0,0-1 0,0 1 0,0 0 0,0 0 0,0 0 0,-1 0 0,1 0 1,0 0-1,-1 1 0,1-1 0,-1 1 0,1 0 0,-1 0 0,0 0 0,1 0 0,-1 0 0,0 0 0,-1 1 0,1-1 1,2 5-1,2 2-49,-1 0 0,0 0 0,0 0 0,-1 1 1,0 0-1,-1-1 0,0 1 0,-1 1 0,0-1 0,1 19 1,-2-11-467,-1 19-784,-6-14-2621,-6-6-6472</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17.716"/>
    </inkml:context>
    <inkml:brush xml:id="br0">
      <inkml:brushProperty name="width" value="0.05" units="cm"/>
      <inkml:brushProperty name="height" value="0.05" units="cm"/>
      <inkml:brushProperty name="color" value="#008C3A"/>
    </inkml:brush>
  </inkml:definitions>
  <inkml:trace contextRef="#ctx0" brushRef="#br0">0 10 17016,'0'0'1371,"11"17"-1211,17 36 86,-3 1-1,31 91 0,-41-85-92,-11-40-119,1 0 0,0 0 0,13 27 0,-18-47-2,0 0 1,0 0-1,0 1 0,0-1 1,0 0-1,0 0 1,0 0-1,1 0 1,-1 0-1,0 0 1,0 1-1,0-1 0,0 0 1,0 0-1,0 0 1,1 0-1,-1 0 1,0 0-1,0 0 1,0 0-1,0 0 0,0 0 1,1 0-1,-1 0 1,0 1-1,0-1 1,0 0-1,0 0 1,0 0-1,1 0 1,-1 0-1,0 0 0,0-1 1,0 1-1,0 0 1,1 0-1,-1 0 1,0 0-1,0 0 1,0 0-1,0 0 0,0 0 1,1 0-1,-1 0 1,0 0-1,0 0 1,0-1-1,0 1 1,0 0-1,0 0 0,0 0 1,9-13 870,6-20-355,-13 28-480,18-50 50,-2-2-1,-2 0 1,-3-1-1,6-70 0,-19 125-216,1 0 0,-1 0 0,1 0 0,0 0 0,-1 0 0,1 0 0,1 0 0,-1 1-1,0-1 1,1 0 0,1-2 0,-3 5 63,1-1 0,-1 1 0,0 0 0,1 0 0,-1-1 0,0 1 0,1 0 0,-1 0 0,1-1 0,-1 1 0,0 0 0,1 0 0,-1 0 0,1 0 0,-1 0 0,1 0 0,-1 0 0,0 0 0,1 0 0,-1 0 0,1 0 0,-1 0 0,1 0 0,-1 0 0,0 0 0,1 0 0,-1 1 0,1-1 0,16 18-913,-1 15-599,-6 9-631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18.977"/>
    </inkml:context>
    <inkml:brush xml:id="br0">
      <inkml:brushProperty name="width" value="0.05" units="cm"/>
      <inkml:brushProperty name="height" value="0.05" units="cm"/>
      <inkml:brushProperty name="color" value="#008C3A"/>
    </inkml:brush>
  </inkml:definitions>
  <inkml:trace contextRef="#ctx0" brushRef="#br0">41 439 16792,'0'0'1062,"7"-18"-241,-5 12-788,10-22 337,-2 0 0,-1-1 1,-2 0-1,-1 0 0,4-38 1,-8 33-48,0 21-133,-2-1 0,1 1-1,-1-1 1,-1 1 0,-3-16 0,4 29-179,-1-1 0,1 1 1,-1 0-1,1-1 1,0 1-1,-1 0 1,1-1-1,-1 1 1,1 0-1,-1 0 0,1-1 1,-1 1-1,1 0 1,-1 0-1,1 0 1,-1 0-1,1 0 1,-1 0-1,1 0 0,-1 0 1,1 0-1,-1 0 1,1 0-1,-1 0 1,1 0-1,-1 0 1,1 0-1,-1 0 0,1 1 1,-1-1-1,1 0 1,-2 1-1,-17 8-44,13-2 22,0 1 0,0-1-1,0 1 1,1 0 0,0 0 0,0 1 0,1 0 0,0-1 0,1 1 0,0 1 0,0-1 0,-1 14 0,1-5-6,0 1 0,2-1 0,0 1 0,1 0 0,5 29 0,-5-45 15,1 0 0,0 0 1,1-1-1,-1 1 0,0 0 0,1-1 0,0 1 0,-1-1 0,1 0 0,0 1 0,0-1 0,0 0 0,1 0 0,-1 0 0,0 0 0,1-1 0,0 1 0,-1-1 1,1 1-1,0-1 0,-1 0 0,1 0 0,0 0 0,0-1 0,0 1 0,0-1 0,0 1 0,0-1 0,0 0 0,0 0 0,5-1 0,-1 1-13,1 0 0,-1-1-1,0 0 1,0 0 0,0 0-1,0-1 1,0 0 0,0 0-1,-1-1 1,1 0 0,-1 0-1,9-7 1,-8 4-5,-1 0 0,-1 0 1,1-1-1,-1 0 0,0 0 0,0 0 1,-1-1-1,0 0 0,-1 0 1,1 0-1,-1 0 0,-1 0 0,0-1 1,2-9-1,-1-12 11,-1 1 0,-3-54 1,1 76 15,-7-32 117,7 38-99,0-1 0,-1 1 0,1 0 1,0 0-1,-1 0 0,1-1 0,-1 1 0,0 0 0,1 0 0,-1 0 0,0 0 0,0 0 1,1 0-1,-1 0 0,0 0 0,0 0 0,0 1 0,0-1 0,0 0 0,0 0 0,-1 1 0,1-1 1,0 1-1,0-1 0,0 1 0,-1 0 0,0-1 0,0 2-29,1 0 0,-1 0 0,1 0 0,0 0 0,-1 0 0,1 0 0,0 0 0,0 1 0,0-1 0,0 0 0,0 1 0,0-1 0,0 1 0,0-1 0,0 1 0,1 0 0,-1-1 0,1 1 1,-1 0-1,0 1 0,-7 37-9,8-39 9,0 0-1,0 0 1,0-1-1,1 1 1,-1 0-1,0-1 1,1 1-1,-1 0 1,1-1 0,-1 1-1,1-1 1,-1 1-1,1-1 1,-1 1-1,1-1 1,-1 1-1,1-1 1,0 1 0,-1-1-1,1 0 1,0 1-1,-1-1 1,1 0-1,0 0 1,-1 1-1,1-1 1,0 0 0,0 0-1,-1 0 1,1 0-1,0 0 1,1 0-1,33-1-22,-25 1-2,7-2-42,0 0 0,-1-1 0,1-1 0,16-6 0,-17 5-15,0 1 1,0 0 0,0 1 0,29-2 0,-44 8 71,0 0 0,-1-1 0,1 1 0,-1 0 0,0 0 0,1-1 1,-1 1-1,0 0 0,-1 5 0,1-4 17,-5 93 62,2-62-36,2 0 0,1 1 0,5 35 0,-4-70-27,0 1-1,0-1 1,0 0-1,0 0 1,0 1-1,0-1 1,1 0 0,-1 0-1,0 0 1,1 0-1,-1-1 1,0 1 0,1 0-1,-1 0 1,1-1-1,-1 1 1,1-1-1,0 0 1,-1 1 0,1-1-1,-1 0 1,1 0-1,0 0 1,-1 0 0,1 0-1,0 0 1,-1 0-1,3-1 1,50-8 115,-38 3-122,0-1 0,-1-1 0,0 0 0,0-1 0,-1-1 0,0 0 0,-1-1 0,0-1 0,0 0 0,11-14 0,-16 16-19,0-1 0,0 1-1,-1-2 1,-1 1 0,0-1-1,0 1 1,-1-2 0,-1 1-1,0 0 1,0-1 0,-1 0-1,-1 0 1,1-23 0,-3 32-50,0-7 273,0 1 0,-1-1-1,-3-19 1,4 29-172,-1 0-1,1 0 1,0 0 0,0 0 0,-1 0-1,1 0 1,-1 0 0,1 0 0,-1 1-1,1-1 1,-1 0 0,1 0 0,-1 0-1,0 1 1,0-1 0,1 0 0,-1 1-1,0-1 1,0 0 0,0 1 0,-1-1-1,1 1-24,-1 0 0,1 0-1,-1 0 1,1 1 0,0-1 0,-1 0-1,1 1 1,0-1 0,-1 1-1,1 0 1,0-1 0,0 1 0,0 0-1,0 0 1,-1 0 0,1 0 0,0 0-1,1 0 1,-1 0 0,0 0-1,-1 2 1,-13 17-41,1 1 0,1 0 1,1 1-1,1 1 0,0 0 0,2 0 0,1 1 0,-8 36 1,11-14-1475,32-52 843,-11-2 638,44-17 158,-56 24-93,-1 0 0,1 1 0,0-1-1,0 1 1,0 0 0,0 0 0,0 0 0,-1 0-1,1 1 1,0 0 0,0-1 0,0 1 0,-1 1 0,1-1-1,3 2 1,1 2 31,-1 0 0,0 0 0,0 1 0,0 0 0,-1 1 0,1-1 0,6 12 0,39 58 698,-42-60-592,7 13 28,-1 1 0,-2 0 0,-1 1 0,-1 1 1,-2 0-1,9 45 0,-9-16-48,-2 0 0,-1 98 1,-8-137-143,0 1 1,-1 0-1,-1 0 1,-1-1-1,-11 36 1,10-45-2,0-1 1,0 0-1,-1 0 0,-1-1 0,0 0 1,0 0-1,-1 0 0,0-1 1,-1 0-1,-1-1 0,-9 9 0,16-16 26,0 1 0,1-1 0,-1 0 0,0 0-1,0 0 1,0-1 0,0 1 0,-1-1 0,1 1-1,0-1 1,-1 0 0,1 0 0,-1-1 0,1 1-1,-1-1 1,1 1 0,-1-1 0,1 0-1,-1-1 1,1 1 0,-1-1 0,1 1 0,-1-1-1,1 0 1,0 0 0,-1 0 0,1-1 0,0 1-1,0-1 1,0 0 0,0 0 0,0 0 0,0 0-1,1-1 1,-1 1 0,1-1 0,-3-3-1,-4-4 22,1-2-1,0 1 1,1-1-1,1 0 0,0 0 1,1 0-1,0-1 0,-5-20 1,2-10-78,2-1 0,1 0 1,3-1-1,1 1 1,7-47-1,-3 56-329,1 0-1,3 0 1,0 0-1,3 1 1,0 0-1,2 0 1,2 2-1,1-1 1,2 2-1,0 0 1,3 1-1,0 1 1,43-47-1,-15 34-4499,-7 17-9577</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19.369"/>
    </inkml:context>
    <inkml:brush xml:id="br0">
      <inkml:brushProperty name="width" value="0.05" units="cm"/>
      <inkml:brushProperty name="height" value="0.05" units="cm"/>
      <inkml:brushProperty name="color" value="#008C3A"/>
    </inkml:brush>
  </inkml:definitions>
  <inkml:trace contextRef="#ctx0" brushRef="#br0">0 474 18681,'0'0'264,"9"-21"181,6-13-82,54-140 1652,-59 146-1896,-1-1-1,-1-1 1,-2 0 0,4-42 0,-10 22 44,-1 49-155,0 0 1,0 1-1,1-1 1,-1 1-1,0-1 1,0 1-1,0 0 1,-1-1-1,1 1 1,0 0-1,0 0 1,0-1-1,0 1 1,0 0-1,0 0 1,0 0-1,0 0 1,0 1-1,0-1 1,0 0-1,0 0 1,0 1-1,-1-1 1,1 0-1,1 1 0,-1-1 1,-1 2-1,-5 2-15,1 1-1,1-1 1,-1 2-1,1-1 0,0 0 1,0 1-1,0 0 1,1 0-1,0 1 0,0-1 1,0 1-1,1 0 1,0 0-1,1 0 0,-4 15 1,1 1-19,1 0-1,1 1 1,0 44 0,3-66 26,0 1 0,0 0 0,0 0-1,1-1 1,-1 1 0,1 0 0,0-1 0,0 1 0,0-1 0,0 1 0,0-1 0,0 1 0,1-1 0,-1 0 0,1 1 0,0-1 0,-1 0 0,1 0 0,0 0 0,0 0 0,1-1 0,-1 1 0,0-1 0,0 1 0,1-1 0,-1 0 0,1 0 0,-1 0-1,1 0 1,4 1 0,7 1-55,0-1 0,0 0 0,1-1 0,24-1-1,-21 0-136,30-5-1574,-17-7-3415,-3-7-9938</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19.745"/>
    </inkml:context>
    <inkml:brush xml:id="br0">
      <inkml:brushProperty name="width" value="0.05" units="cm"/>
      <inkml:brushProperty name="height" value="0.05" units="cm"/>
      <inkml:brushProperty name="color" value="#008C3A"/>
    </inkml:brush>
  </inkml:definitions>
  <inkml:trace contextRef="#ctx0" brushRef="#br0">1 133 9780,'0'0'12329,"13"-17"-11924,44-53-205,-55 68-196,0 0 0,-1 0 1,1 0-1,0 1 0,0-1 0,0 1 0,0-1 0,0 1 0,0 0 0,0 0 0,0 0 0,1 0 0,-1 0 0,0 1 0,4-2 0,-5 2-2,1 0 0,-1 0 0,0 1 0,1-1 0,-1 0 0,1 1 0,-1-1 0,1 0 0,-1 1 0,0 0 0,1-1 0,-1 1 0,0 0 0,0 0 0,0-1 0,1 1 0,-1 0 0,1 1 0,2 3 4,-1 0-1,1 0 1,-1 0-1,0 1 1,0-1-1,-1 1 1,3 7-1,1 9 12,-1 1-1,-1-1 1,-1 1-1,-1 0 1,-1 0-1,-3 30 1,1-8-7,0-32 122,-1-15 174,-1-23 288,4 4-605,1-1-1,1 1 1,0 1-1,2-1 1,0 1-1,2-1 1,0 2-1,1-1 1,1 1-1,1 0 1,1 1-1,25-33 1,-36 50 4,1 0 1,0 0 0,-1 0 0,1 0 0,0 0 0,0 1-1,0-1 1,0 0 0,0 1 0,0-1 0,0 0-1,0 1 1,0-1 0,0 1 0,0 0 0,0-1 0,0 1-1,0 0 1,0 0 0,1-1 0,-1 1 0,0 0 0,0 0-1,0 0 1,0 0 0,0 1 0,1-1 0,-1 0 0,0 0-1,0 1 1,0-1 0,0 1 0,0-1 0,0 1-1,0-1 1,0 1 0,0 0 0,0-1 0,0 1 0,0 0-1,-1 0 1,1 0 0,0 0 0,0-1 0,-1 1 0,1 0-1,-1 0 1,1 0 0,0 2 0,4 6-13,1 0 1,-2 0-1,8 20 0,-11-27 26,11 35-152,-5-17 227,0 0 0,16 31 0,-20-46-205,0 0 0,0-1 0,0 1 0,0-1 0,1 0 0,0 0 0,0 0 0,0 0 0,0 0 0,1-1 0,-1 0 0,1 0 0,0 0 0,0-1 0,5 2 0,16 2-2406</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20.333"/>
    </inkml:context>
    <inkml:brush xml:id="br0">
      <inkml:brushProperty name="width" value="0.05" units="cm"/>
      <inkml:brushProperty name="height" value="0.05" units="cm"/>
      <inkml:brushProperty name="color" value="#008C3A"/>
    </inkml:brush>
  </inkml:definitions>
  <inkml:trace contextRef="#ctx0" brushRef="#br0">133 188 20153,'0'0'2794,"0"-7"-2589,0-104-192,-3 111-14,0 0 0,0 0 1,1 1-1,-1 0 0,0-1 0,0 1 0,1 0 0,-1 0 0,1 0 0,-1 1 0,-3 2 1,-3 3-8,1 1 1,1 0 0,0 1 0,0 0 0,0 0-1,1 0 1,1 1 0,-1 0 0,1 0 0,1 0 0,0 1-1,-4 18 1,4-12-2,0 1 0,2-1 0,0 1 0,1 0 0,0-1 0,2 1 0,3 26 0,-3-42 8,-1 1-1,1-1 1,0 1 0,0-1-1,0 1 1,0-1 0,0 0-1,0 1 1,1-1 0,-1 0-1,1 0 1,-1 0-1,1 0 1,0 0 0,0 0-1,0 0 1,0-1 0,4 3-1,-1-2 1,-1 1-1,1-2 0,0 1 1,0-1-1,-1 1 0,1-1 1,0-1-1,0 1 0,8 0 1,-2-2-3,1 1 0,0-2 1,-1 1-1,1-2 0,-1 1 1,0-2-1,21-8 0,-10 1-32,0-1 0,-2-1-1,1-1 1,-2-1 0,0-1-1,-1 0 1,0-2 0,22-28 0,-31 34 37,0-1 0,-1 0 0,0-1 0,-1 0 0,0 0 0,-1 0 1,-1-1-1,0 0 0,-2 0 0,1 0 0,-2 0 0,0-1 0,0 1 1,-2-22-1,0 36 8,0 0 0,0 0 1,0 0-1,0 0 1,0 0-1,-1 1 0,1-1 1,0 0-1,0 0 0,-1 0 1,1 0-1,0 1 1,-1-1-1,1 0 0,-1 0 1,1 1-1,-1-1 0,0 0 1,1 1-1,-1-1 1,1 1-1,-1-1 0,0 1 1,0-1-1,1 1 0,-1-1 1,0 1-1,0-1 1,-1 1-1,0-1-2,0 1 0,-1 0 0,1 0 0,0 0 0,-1 0 0,1 1 0,0-1 0,0 0 0,-1 1 0,1 0 0,-2 0 0,-3 2-10,0 0 1,0 0-1,1 1 0,-1-1 1,1 1-1,-8 8 1,2 1-7,1 0 1,1 1 0,0 0 0,1 1 0,1 0 0,0 0 0,1 1-1,0 0 1,2 0 0,0 1 0,1-1 0,0 1 0,1 0-1,1 0 1,1 0 0,0 1 0,2-1 0,4 33 0,-5-47 11,1 0 1,0 0 0,-1 0 0,1 0-1,1-1 1,-1 1 0,0 0-1,1-1 1,-1 1 0,1-1 0,0 0-1,0 0 1,0 1 0,0-1-1,0 0 1,0 0 0,0-1 0,1 1-1,-1 0 1,1-1 0,-1 0-1,1 1 1,0-1 0,-1 0-1,5 1 1,5 0 43,0 0 0,0-1-1,0 0 1,22-1 0,-13-1 28,-9 1-73,0-1-1,-1-1 1,1 0-1,0-1 0,-1 0 1,1-1-1,18-9 1,73-44-1408,-99 54 1282,22-15-2250,-11 0-3141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21.366"/>
    </inkml:context>
    <inkml:brush xml:id="br0">
      <inkml:brushProperty name="width" value="0.05" units="cm"/>
      <inkml:brushProperty name="height" value="0.05" units="cm"/>
      <inkml:brushProperty name="color" value="#008C3A"/>
    </inkml:brush>
  </inkml:definitions>
  <inkml:trace contextRef="#ctx0" brushRef="#br0">143 727 17960,'0'0'2153,"-20"23"-1619,-62 74-222,77-91-282,1 1 0,-1-1 0,1 1 1,1 0-1,0 0 0,0 0 0,0 0 0,0 0 0,1 1 0,1-1 1,-1 1-1,1-1 0,0 1 0,1 0 0,0 0 0,0-1 0,1 1 1,2 13-1,-2-15-19,-1-4-10,1 0 1,-1-1-1,0 1 0,1 0 0,-1-1 0,1 1 0,0-1 1,-1 1-1,1-1 0,0 1 0,0-1 0,0 1 1,0-1-1,0 0 0,0 0 0,0 1 0,1-1 0,-1 0 1,0 0-1,1 0 0,-1 0 0,1-1 0,2 2 1,0 0 4,0-1 0,0 0 1,0-1-1,1 1 0,-1-1 1,0 0-1,0 0 0,0 0 1,8-1-1,-5 0 2,1-1 1,0 1 0,-1-1-1,0-1 1,1 0 0,-1 0-1,0 0 1,0-1 0,0 0-1,8-6 1,-10 4 16,0 0 1,0 0-1,-1-1 1,1 1-1,-1-1 1,-1 0 0,1 0-1,-1-1 1,-1 1-1,1-1 1,-1 1-1,0-1 1,-1 0-1,0 0 1,0 1-1,-1-1 1,0 0-1,0 0 1,-1 0-1,-3-15 1,1 7 25,-2 0 0,0 1 0,-1-1 0,0 1 0,-1 0 0,-1 0 0,0 1 0,-19-24 0,24 35-34,1 0 1,-1 0-1,1 0 0,0 0 1,0 0-1,0-1 0,1 1 0,-1-1 1,1 1-1,0-1 0,-1 1 1,2-1-1,-1 0 0,0 0 1,1-4-1,0 5-18,1-1 1,0 1 0,0 0-1,1 0 1,-1 0-1,0 0 1,1 0-1,0 0 1,0 0 0,0 0-1,0 1 1,0-1-1,0 1 1,1-1-1,-1 1 1,6-4 0,103-74-760,-67 51-140,-1-3 0,68-64 0,-101 85 835,0 0 1,0-1-1,-1 0 0,-1 0 0,0-1 0,0 0 1,-1-1-1,-1 1 0,0-1 0,-1-1 0,-1 1 1,0-1-1,-1 1 0,1-21 0,-3 24 395,0-1 1,-1 0-1,-1 0 0,-2-15 0,3 25-278,-1 1 0,1-1 0,0 1 0,0-1 0,-1 1 0,1-1 0,-1 1 0,1-1 0,-1 1 0,0-1 0,0 1-1,1-1 1,-1 1 0,0 0 0,0 0 0,0-1 0,0 1 0,-1 0 0,1 0 0,0 0 0,0 0 0,-1 0 0,1 0 0,-1 1 0,1-1 0,0 0 0,-1 1 0,0-1-1,1 1 1,-1 0 0,1-1 0,-1 1 0,1 0 0,-1 0 0,0 0 0,1 0 0,-1 0 0,1 0 0,-1 0 0,0 1 0,1-1 0,-3 1 0,1 1-52,1 0 0,-1-1 1,1 1-1,-1 0 0,1 0 1,0 0-1,0 1 0,0-1 1,0 1-1,0-1 0,0 1 0,1-1 1,-1 1-1,1 0 0,0 0 1,0 0-1,0 0 0,0 0 1,0 5-1,-2 0-4,-6 24-11,2 0-1,1 1 0,2 0 1,1 0-1,2 0 0,3 41 0,3-4-3,29 132-1,-1-60 17,36 170 10,-56-234 6,-4 0 0,0 84 0,-8-124-9,-1-8-2,-3 45 0,2-66-2,-1-1 0,0 1 0,0-1 0,0 0 0,-1 0 0,0 1 0,-1-2 0,0 1 0,-8 12 0,11-19 4,0 0 0,0 0 0,1 0 0,-1-1 1,0 1-1,0-1 0,0 1 0,0 0 0,0-1 0,0 0 1,0 1-1,0-1 0,0 0 0,0 1 0,0-1 1,0 0-1,-1 0 0,1 0 0,0 0 0,0 0 1,0 0-1,0 0 0,0 0 0,0 0 0,0-1 0,0 1 1,0 0-1,0-1 0,0 1 0,0-1 0,0 1 1,0-1-1,0 1 0,0-1 0,0 0 0,0 1 1,0-1-1,1 0 0,-1 0 0,0 0 0,0-1 1,-27-34-24,22 25-504,1-1-1,0 0 1,1 0 0,1-1 0,0 1-1,-3-26 1,4-31-8126</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21.737"/>
    </inkml:context>
    <inkml:brush xml:id="br0">
      <inkml:brushProperty name="width" value="0.05" units="cm"/>
      <inkml:brushProperty name="height" value="0.05" units="cm"/>
      <inkml:brushProperty name="color" value="#008C3A"/>
    </inkml:brush>
  </inkml:definitions>
  <inkml:trace contextRef="#ctx0" brushRef="#br0">1 34 19113,'0'0'176,"147"-10"-192,-84 10 16,1-8-688,-7-8-9941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22.642"/>
    </inkml:context>
    <inkml:brush xml:id="br0">
      <inkml:brushProperty name="width" value="0.05" units="cm"/>
      <inkml:brushProperty name="height" value="0.05" units="cm"/>
      <inkml:brushProperty name="color" value="#008C3A"/>
    </inkml:brush>
  </inkml:definitions>
  <inkml:trace contextRef="#ctx0" brushRef="#br0">30 66 17560,'0'0'3087,"0"12"-3071,-6 141-39,-3 207 88,0-197-22,7-347 1115,-2 26-1094,25-224 0,-21 380-47,0 1 0,0-1 0,0 0 0,0 1 0,0-1 0,1 0 0,-1 1 0,1-1 0,-1 1-1,1-1 1,0 1 0,-1-1 0,1 1 0,0-1 0,0 1 0,0 0 0,2-3 0,-2 4-17,-1 0 0,1 1 0,0-1 1,0 0-1,-1 0 0,1 1 0,0-1 0,-1 0 0,1 1 0,0-1 1,-1 1-1,1-1 0,0 1 0,-1-1 0,1 1 0,-1-1 1,1 1-1,-1-1 0,0 1 0,1 0 0,-1-1 0,1 1 0,-1 0 1,0 0-1,1 0 0,24 66-135,-23-62 164,60 235-32,-28-97-74,-33-139 6,0-1 1,0 1-1,0-1 1,1 0 0,-1 0-1,1 1 1,-1-1-1,1 0 1,0 0-1,0-1 1,4 4-1,-5-5 38,0 0 0,0 0 0,1-1-1,-1 1 1,0-1 0,0 1 0,1-1-1,-1 1 1,1-1 0,-1 0-1,0 1 1,1-1 0,-1 0 0,1 0-1,-1 0 1,1 0 0,-1-1-1,0 1 1,1 0 0,-1 0 0,1-1-1,-1 1 1,0-1 0,1 1 0,-1-1-1,0 0 1,0 0 0,1 1-1,-1-1 1,0 0 0,1-1 0,8-6-38,-1-1 1,0 0 0,0 0-1,-1-1 1,-1 0 0,1-1-1,-2 0 1,1 0 0,-1 0-1,6-19 1,4-12 117,15-72-1,-23 68 54,-6 33 62,0 0 0,1 0 0,0 1 0,6-15 0,-9 27-153,0 0 0,1 0-1,-1 0 1,0 0 0,1 0 0,-1 0 0,0-1 0,0 1-1,1 0 1,-1 0 0,0 0 0,1 0 0,-1 1-1,0-1 1,1 0 0,-1 0 0,0 0 0,0 0-1,1 0 1,-1 0 0,0 0 0,1 0 0,-1 1-1,0-1 1,0 0 0,0 0 0,1 0 0,-1 1-1,0-1 1,0 0 0,0 0 0,1 1 0,-1-1 0,0 0-1,0 0 1,0 1 0,0-1 0,0 0 0,1 1-1,-1-1 1,0 0 0,0 0 0,0 1 0,0-1-1,0 0 1,0 1 0,0-1 0,0 0 0,0 1-1,0-1 1,0 0 0,-1 1 0,29 158-125,3 22 155,-24-151-35,2 1 0,1-2 0,24 52 0,-32-77-66,0 0 0,1-1 1,-1 1-1,1-1 1,0 1-1,-1-1 0,2 0 1,-1 0-1,0 0 1,1 0-1,-1-1 0,1 1 1,0-1-1,0 0 1,0 0-1,5 1 0,-5-2-209,-1 0 0,1 0 0,0-1-1,-1 0 1,1 1 0,-1-1-1,1-1 1,0 1 0,-1 0 0,1-1-1,0 0 1,-1 0 0,5-1 0,22-18-6242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52.292"/>
    </inkml:context>
    <inkml:brush xml:id="br0">
      <inkml:brushProperty name="width" value="0.05" units="cm"/>
      <inkml:brushProperty name="height" value="0.05" units="cm"/>
      <inkml:brushProperty name="color" value="#FF0066"/>
    </inkml:brush>
  </inkml:definitions>
  <inkml:trace contextRef="#ctx0" brushRef="#br0">0 0 18008,'0'0'1452,"10"1"-1322,60 10 410,1-3 0,-1-3 0,107-7 0,-61 1-328,885 3 623,1044-5-304,-681 20-240,-50 17-255,-922-29 59,345 16 13,-271-6-67,76 9-41,80 2 0,437-59 104,-854 12-103,96-3-271,-318 24-198,-57-3-4323,41-6-1855</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23.033"/>
    </inkml:context>
    <inkml:brush xml:id="br0">
      <inkml:brushProperty name="width" value="0.05" units="cm"/>
      <inkml:brushProperty name="height" value="0.05" units="cm"/>
      <inkml:brushProperty name="color" value="#008C3A"/>
    </inkml:brush>
  </inkml:definitions>
  <inkml:trace contextRef="#ctx0" brushRef="#br0">60 0 15719,'0'0'5064,"-5"13"-4760,-8 26-257,2 0 0,2 1 0,1 0 0,-3 57 0,10-72-44,0-19-6,1 1 1,0 0-1,0-1 0,1 1 0,-1 0 1,1-1-1,3 11 0,-3-15-20,0-1 0,0 1 0,1-1 0,-1 1 0,0-1-1,0 1 1,1-1 0,-1 1 0,1-1 0,-1 0 0,1 0-1,0 0 1,0 0 0,-1 0 0,1 0 0,0-1 0,0 1-1,0 0 1,0-1 0,0 0 0,-1 1 0,1-1 0,0 0 0,0 0-1,0 0 1,0 0 0,0 0 0,0-1 0,0 1 0,3-1-1,-2 0 5,1 0 0,0 0 0,-1 0 0,1 0 0,0-1-1,-1 1 1,0-1 0,1 0 0,-1 0 0,0 0 0,0-1-1,0 1 1,0-1 0,-1 0 0,1 1 0,-1-1-1,1 0 1,-1-1 0,0 1 0,0 0 0,0-1 0,-1 1-1,1-1 1,-1 1 0,0-1 0,0 0 0,1-6 0,1-9 121,0 0 0,-2-1 0,0-37 0,-2 48-21,1 1 0,-1-1 0,-1 1 0,1-1 0,-1 1 0,-1 0 0,0-1 0,0 1 0,0 1 0,-1-1 0,-1 0-1,1 1 1,-1 0 0,0 0 0,-1 0 0,1 1 0,-10-8 0,15 13-88,-1 0 1,1 1-1,0-1 0,-1 1 1,1-1-1,0 1 1,-1-1-1,1 1 0,-1 0 1,1-1-1,-1 1 0,1-1 1,-1 1-1,1 0 0,-1-1 1,0 1-1,1 0 0,-1 0 1,1 0-1,-1-1 1,0 1-1,1 0 0,-1 0 1,0 0-1,1 0 0,-1 0 1,1 0-1,-1 0 0,0 0 1,1 0-1,-1 0 0,0 1 1,1-1-1,-1 0 1,1 0-1,-1 1 0,0-1 1,1 0-1,-1 1 0,1-1 1,-1 0-1,1 1 0,-1-1 1,0 1-1,-2 27-2047,3-10-683</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23.899"/>
    </inkml:context>
    <inkml:brush xml:id="br0">
      <inkml:brushProperty name="width" value="0.05" units="cm"/>
      <inkml:brushProperty name="height" value="0.05" units="cm"/>
      <inkml:brushProperty name="color" value="#008C3A"/>
    </inkml:brush>
  </inkml:definitions>
  <inkml:trace contextRef="#ctx0" brushRef="#br0">17 29 19689,'0'0'3623,"0"-7"-3535,0-4-75,0 0-40,1 17-50,10 43-67,87 444 67,-92-570-728,-5 68 831,-1 1 1,0-1-1,-1 0 0,0 1 1,0-1-1,-1 1 1,0-1-1,0 1 1,-1 0-1,0 0 1,-1 0-1,-6-12 0,9 19-17,1 1 0,-1-1 0,0 0 0,0 0-1,0 1 1,1-1 0,-1 1 0,0-1 0,0 0-1,0 1 1,0 0 0,0-1 0,0 1 0,0 0-1,0-1 1,0 1 0,0 0 0,-1 0 0,1 0-1,0 0 1,0 0 0,0 0 0,0 0 0,0 0-1,0 0 1,0 1 0,0-1 0,0 0 0,0 1-1,0-1 1,0 1 0,0-1 0,0 1 0,0-1 0,0 1-1,0 0 1,1 0 0,-1-1 0,0 1 0,0 0-1,1 0 1,-1 0 0,0 1 0,-25 40-161,26-41 154,-7 15-15,0 1 1,2 0-1,0 0 0,1 0 1,0 0-1,2 1 1,0-1-1,1 1 0,1 0 1,4 33-1,-4-50-2,0 1-1,1-1 1,-1 0-1,0 0 1,1 0 0,0 0-1,-1 0 1,1 0-1,-1 0 1,1 0 0,0 0-1,0 0 1,0 0-1,0 0 1,0 0-1,0 0 1,0-1 0,0 1-1,0 0 1,0-1-1,0 1 1,0-1 0,0 1-1,0-1 1,1 0-1,-1 1 1,0-1-1,2 0 1,39 2-582,-30-3 435,1 0 38,0 0-1,-1-1 1,0-1-1,1 0 1,-1-1-1,0 0 1,-1-1-1,1 0 1,-1-1-1,0-1 1,0 1-1,12-12 1,-10 8 89,-1 0 0,0 0 0,-1-2 0,0 1 0,-1-1 0,0-1-1,-1 0 1,-1 0 0,11-22 0,-17 29 202,0 0 0,-1 0 0,1 0-1,-1-1 1,-1 1 0,1 0 0,-2-13-1,1 8 1027,-20 13-1041,16 3-160,0 1 0,1 0 0,0 0 0,0 0 0,0 0 0,1 1 0,-1-1 0,1 1 0,1-1 0,0 1 0,-2 13 0,2-5 4,0 0-1,1 0 0,1-1 0,3 25 0,-3-37 3,-1 0 0,1 0 0,0 0 1,-1 0-1,1 0 0,0-1 0,0 1 1,0 0-1,0 0 0,1-1 0,-1 1 0,0-1 1,1 1-1,-1-1 0,1 0 0,-1 1 1,1-1-1,0 0 0,-1 0 0,4 1 1,-1 0-5,1 0 0,0-1 0,-1 0 1,1 0-1,0 0 0,0-1 1,0 1-1,7-1 0,-1-1 1,0 0 0,0-1 0,0 0-1,0 0 1,0-1 0,19-8-1,-17 5 14,-1 0 0,0-1-1,0-1 1,-1 0-1,0 0 1,-1-1-1,0-1 1,0 1 0,-1-2-1,0 1 1,0-1-1,-1 0 1,-1-1-1,0 0 1,-1 0 0,0-1-1,-1 0 1,0 0-1,-1 0 1,0 0 0,-1-1-1,-1 1 1,0-1-1,-1-23 1,0 18 82,0-18 81,-6-58 1,3 83-66,1 1-1,-2 0 1,0 0-1,0 1 1,-1-1-1,0 1 1,-1-1-1,0 1 1,-11-15 0,16 25-100,0-1 0,0 1 0,-1 0 1,1 0-1,0 0 0,0-1 0,-1 1 1,1 0-1,0 0 0,0 0 1,-1 0-1,1-1 0,0 1 0,-1 0 1,1 0-1,0 0 0,-1 0 0,1 0 1,0 0-1,0 0 0,-1 0 1,1 0-1,0 0 0,-1 0 0,1 0 1,0 0-1,-1 0 0,1 0 1,0 0-1,0 0 0,-1 1 0,1-1 1,0 0-1,-1 0 0,1 0 0,0 0 1,0 1-1,-1-1 0,1 0 1,0 0-1,0 0 0,0 1 0,-1-1 1,1 0-1,0 0 0,0 1 1,0-1-1,0 0 0,0 1 0,-1-1 1,1 0-1,0 0 0,0 1 0,0-1 1,0 0-1,0 1 0,0-1 1,0 0-1,0 1 0,-7 24-156,6-23 164,-11 52-64,2 0 0,-3 68 0,12-103 42,1-1 1,0 1-1,1-1 1,1 0-1,1 0 1,1 0-1,0 0 1,1 0-1,1-1 1,14 29 0,-16-39-48,2 1 0,-1-1 1,1 0-1,0 0 0,0 0 1,1-1-1,0 0 0,0 0 1,1-1-1,-1 0 0,1 0 1,0-1-1,0 0 0,1 0 1,16 4-1,-3-2-569,1-2 0,1 0 0,-1-2 1,47 0-1,-4-4-5494</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24.580"/>
    </inkml:context>
    <inkml:brush xml:id="br0">
      <inkml:brushProperty name="width" value="0.05" units="cm"/>
      <inkml:brushProperty name="height" value="0.05" units="cm"/>
      <inkml:brushProperty name="color" value="#008C3A"/>
    </inkml:brush>
  </inkml:definitions>
  <inkml:trace contextRef="#ctx0" brushRef="#br0">55 0 16984,'0'0'4973,"-1"5"-4618,-2 12-345,1-1 1,1 1 0,0 0 0,1 0 0,1-1 0,0 1-1,5 20 1,35 124 142,-21-91-51,-5-13-41,-3-1-1,-2 2 1,4 115 0,-14-172-57,0 1 0,0-1 1,0 0-1,0 0 0,0 0 0,0 1 1,0-1-1,0 0 0,0 0 0,-1 0 1,1 0-1,0 1 0,-1-1 0,1 0 0,-1 0 1,0 0-1,1 0 0,-1 0 0,0 0 1,1 0-1,-1 0 0,0-1 0,0 1 1,0 0-1,0 0 0,0-1 0,0 1 1,0 0-1,0-1 0,0 1 0,0-1 1,0 1-1,0-1 0,-1 0 0,1 1 1,0-1-1,0 0 0,0 0 0,-1 0 1,1 0-1,0 0 0,0 0 0,-2 0 1,-1-1 7,1 0 1,-1 0 0,0 0 0,0 0 0,1-1 0,-1 1 0,0-1 0,1 0 0,0 0 0,-1-1-1,-4-4 1,-2-2-273,2-1 0,-1 0 0,1-1 0,1 0 0,0 0 0,0-1-1,1 0 1,1 0 0,-7-20 0,5 3-2800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24.954"/>
    </inkml:context>
    <inkml:brush xml:id="br0">
      <inkml:brushProperty name="width" value="0.05" units="cm"/>
      <inkml:brushProperty name="height" value="0.05" units="cm"/>
      <inkml:brushProperty name="color" value="#008C3A"/>
    </inkml:brush>
  </inkml:definitions>
  <inkml:trace contextRef="#ctx0" brushRef="#br0">0 75 17368,'0'0'1227,"25"-12"-624,83-37-179,-103 47-417,1-1-1,0 1 1,-1 1-1,1-1 0,0 1 1,0 0-1,0 1 1,-1-1-1,1 1 0,0 0 1,0 0-1,0 1 1,0 0-1,0 0 0,0 0 1,-1 1-1,1 0 1,0 0-1,-1 0 0,0 1 1,1 0-1,-1 0 1,0 0-1,-1 1 0,1-1 1,0 1-1,-1 0 1,0 1-1,0-1 0,0 1 1,-1-1-1,1 1 1,-1 0-1,0 1 0,4 10 1,-2-5 0,-1 0 0,0 0 0,-1 1 0,0 0 0,-1-1 0,0 1 1,-1 0-1,0 0 0,-1 0 0,-1 0 0,1 0 0,-2 0 0,0 0 0,0 0 0,-7 18 0,6-23 6,0-1-1,0 0 0,-1 0 1,0 0-1,0 0 0,-1 0 1,1-1-1,-1 0 0,0 0 1,-1-1-1,1 1 0,-1-1 0,0 0 1,0 0-1,-12 4 0,5-3-14,0-1-1,0 0 1,0-1-1,-1-1 0,1 0 1,-1-1-1,-16-1 1,55 6-10585</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25.997"/>
    </inkml:context>
    <inkml:brush xml:id="br0">
      <inkml:brushProperty name="width" value="0.05" units="cm"/>
      <inkml:brushProperty name="height" value="0.05" units="cm"/>
      <inkml:brushProperty name="color" value="#008C3A"/>
    </inkml:brush>
  </inkml:definitions>
  <inkml:trace contextRef="#ctx0" brushRef="#br0">131 54 18392,'0'0'4571,"-13"-5"-4427,6 2-141,3 1-3,0 1-1,0-1 1,1 1 0,-1 0-1,-1 0 1,1 0 0,-5 0 0,7 1-2,0 1 0,1-1 0,-1 0 1,0 1-1,1-1 0,-1 1 1,1-1-1,-1 1 0,1 0 0,-1-1 1,1 1-1,-1 0 0,1 0 1,0 0-1,0 0 0,-1 0 0,1 1 1,0-1-1,0 0 0,0 0 1,0 1-1,0-1 0,0 1 0,1-1 1,-1 1-1,0 1 0,-7 16-38,1 0 0,1 0 0,1 1 0,1-1 0,0 1 0,2 0 0,0 0 0,1 1 0,1-1 0,6 38 0,-6-56-30,0 0-1,0 0 1,1 0-1,-1 0 1,1-1 0,0 1-1,-1 0 1,1 0-1,0-1 1,0 1 0,0-1-1,0 1 1,0-1-1,1 1 1,-1-1 0,0 0-1,1 1 1,2 1-1,-3-3-20,1 1 0,-1-1 0,0 1 0,1-1 0,-1 0 0,1 0 0,-1 0 0,1 0 0,-1 0 0,0 0 0,1 0 0,-1 0-1,1-1 1,-1 1 0,1 0 0,-1-1 0,0 1 0,3-2 0,1-1-55,-1 0 1,0 0-1,1 0 1,-1 0-1,0-1 0,0 0 1,-1 0-1,1 0 0,-1 0 1,0 0-1,4-7 0,-2-1 196,0-1 0,-1 1 0,-1-1 0,0 0 0,0 0-1,1-20 1,-2-43 3665,14 125-3312,-15-46-406,6 21-5,0 0 0,2 0 0,1-1 0,23 43 0,-32-65 6,-1 0 1,1 0-1,0 0 1,-1 0-1,1 0 1,0 0-1,0 0 1,0 0-1,0 0 1,-1 0-1,1 0 0,0-1 1,1 1-1,-1 0 1,0-1-1,0 1 1,0-1-1,0 1 1,0-1-1,1 1 1,-1-1-1,0 0 1,0 0-1,1 1 1,-1-1-1,0 0 0,0 0 1,1 0-1,-1-1 1,0 1-1,0 0 1,1 0-1,-1-1 1,0 1-1,0 0 1,0-1-1,0 1 1,1-1-1,-1 0 1,0 1-1,0-1 1,0 0-1,0 0 0,0 0 1,0 0-1,-1 1 1,1-1-1,0 0 1,0-1-1,-1 1 1,1 0-1,-1 0 1,2-2-1,2-5-1,1 1-1,-1-1 1,-1 0-1,1-1 1,-2 1 0,4-13-1,-3 0 12,0 1 0,-2-1 0,0 1 1,-3-26-1,1 35 27,0 0 1,-1 0-1,-1 1 0,1-1 1,-2 1-1,0 0 1,0 0-1,0 0 1,-11-16-1,15 26-33,0-1 0,0 1 0,-1-1 1,1 1-1,0-1 0,0 1 0,-1 0 0,1-1 0,0 1 0,0 0 1,-1-1-1,1 1 0,-1 0 0,1-1 0,0 1 0,-1 0 0,1 0 1,0-1-1,-1 1 0,1 0 0,-1 0 0,1 0 0,-1-1 0,1 1 0,-1 0 1,1 0-1,-1 0 0,1 0 0,0 0 0,-1 0 0,1 0 0,-1 0 1,1 0-1,-1 0 0,1 1 0,-1-1 0,1 0 0,-1 0 0,1 0 1,-1 1-1,-10 20-37,3 29 3,8-48 30,0-1 1,1 0-1,0 1 0,-1-1 0,1 0 0,0 1 0,-1-1 0,1 0 1,0 0-1,0 0 0,0 0 0,0 0 0,0 0 0,0 0 0,1 0 0,-1 0 1,0 0-1,0 0 0,1-1 0,-1 1 0,0-1 0,1 1 0,-1-1 1,1 1-1,-1-1 0,1 0 0,-1 0 0,1 1 0,-1-1 0,1 0 1,-1-1-1,0 1 0,3 0 0,63-5 36,-60 4-34,58-13 28,-52 10-27,0 1 1,0 0-1,1 0 0,-1 2 1,1-1-1,-1 2 0,1 0 1,23 3-1,-35-2-3,-1-1-1,1 1 1,-1 0 0,1 0 0,-1 0-1,0 0 1,1 0 0,-1 0 0,0 0-1,0 1 1,0-1 0,0 0 0,0 1-1,0-1 1,0 1 0,0-1 0,-1 1-1,1-1 1,-1 1 0,1-1 0,-1 1-1,1 0 1,-1 1 0,5 45-4,-5-36 5,2 37-11,-2-29 11,0 0 1,1-1-1,1 1 1,1-1-1,1 1 1,1-1-1,8 23 1,-11-39-17,0-1 1,0 1 0,0-1-1,1 0 1,-1 0 0,0 0-1,1 0 1,0 0 0,-1-1-1,1 1 1,0-1 0,0 1-1,0-1 1,0 0 0,0 0-1,0-1 1,0 1 0,0 0-1,0-1 1,1 0 0,-1 0-1,6 0 1,0-1-122,1 1-1,-1-1 1,0-1-1,0 0 1,0 0-1,15-6 1,-17 4 38,1 0-1,0 0 1,-1-1 0,0 0 0,0-1-1,-1 0 1,1 0 0,-1 0-1,0-1 1,-1 0 0,0 0 0,0 0-1,0 0 1,-1-1 0,0 0-1,-1 0 1,5-12 0,-5 8 283,0 0 1,-1 0 0,0 0-1,0 0 1,-1 0-1,-1 0 1,0 0 0,-1-1-1,0 1 1,-1 0-1,0 0 1,-5-14 0,-6-5 309,12 30-447,0 0-1,1-1 0,-1 1 0,0 0 0,0-1 0,0 1 0,0 0 0,0 0 0,0 0 0,0 0 0,0 0 0,0 0 0,-1 0 0,1 0 1,0 0-1,-1 0 0,1 1 0,-1-1 0,-2 0 0,2 2-47,0 1-1,0 0 1,0-1-1,1 1 1,-1 0-1,0 0 1,1 0 0,-1 0-1,1 0 1,0 1-1,0-1 1,0 0 0,0 1-1,0-1 1,0 1-1,1-1 1,-1 1-1,1 2 1,-3 3-16,-8 29-41,2 1 0,1 0-1,2 0 1,2 0 0,1 75 0,3-112 20,0 0 0,0 0 1,0 1-1,0-1 0,0 0 0,0 0 0,0 1 0,1-1 0,-1 0 1,0 0-1,1 1 0,-1-1 0,1 0 0,0 0 0,-1 0 1,1 0-1,0 0 0,-1 0 0,2 1 0,-1-1 19,0-1 1,-1 0-1,1 1 0,0-1 1,0 0-1,-1 0 0,1 1 1,0-1-1,0 0 0,0 0 0,-1 0 1,1 0-1,0 0 0,0 0 1,0-1-1,-1 1 0,1 0 1,0 0-1,0 0 0,0-1 1,1 0-1,2-1 7,0 0 0,-1-1-1,1 1 1,0-1 0,-1 0 0,1 0 0,-1-1 0,4-4-1,5-11 158,-1-1-1,0 0 1,-2 0-1,-1-1 1,10-33-1,-18 54-139,0 0 1,0 0-1,0 0 1,0 0 0,0 0 0,0 0-1,0 1 1,0-1 0,0 0-1,0 0 1,0 0 0,0 0 0,0 0-1,0 0 1,0 0 0,0 0 0,0 1-1,0-1 1,0 0 0,0 0 0,0 0-1,1 0 1,-1 0 0,0 0 0,0 0-1,0 0 1,0 0 0,0 0 0,0 0-1,0 0 1,0 0 0,1 0 0,-1 0-1,0 1 1,0-1 0,0 0-1,0 0 1,0 0 0,0 0 0,0 0-1,1 0 1,-1 0 0,0 0 0,0-1-1,0 1 1,0 0 0,0 0 0,0 0-1,0 0 1,1 0 0,-1 0 0,0 0-1,0 0 1,0 0 0,0 0 0,0 0-1,0 0 1,0 0 0,0 0 0,0-1-1,0 1 1,0 0 0,1 0-1,-1 0 1,0 0 0,3 10-62,3 35-149,8 49 462,-12-86-474,0 0-1,1 0 1,0 0 0,0 0 0,1 0 0,0 0 0,0-1 0,8 11 0,-1-8-2141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26.785"/>
    </inkml:context>
    <inkml:brush xml:id="br0">
      <inkml:brushProperty name="width" value="0.05" units="cm"/>
      <inkml:brushProperty name="height" value="0.05" units="cm"/>
      <inkml:brushProperty name="color" value="#008C3A"/>
    </inkml:brush>
  </inkml:definitions>
  <inkml:trace contextRef="#ctx0" brushRef="#br0">1 65 19849,'0'0'2073,"10"-6"-1924,-7 5-144,1-1-4,0-1 0,0 2 0,0-1 0,0 0 0,1 1 0,-1 0 1,0-1-1,7 1 0,-9 1-2,0 0 1,1 0-1,-1 1 1,0-1-1,0 1 1,0-1-1,0 1 0,0 0 1,0 0-1,0 0 1,0 0-1,0 0 1,0 0-1,0 1 1,-1-1-1,1 1 0,0-1 1,-1 1-1,1 0 1,-1-1-1,0 1 1,0 0-1,0 0 1,0 0-1,2 3 0,3 10 2,0-1-1,-1 2 0,-1-1 0,0 0 0,-1 1 0,0-1 1,0 24-1,-5 111-744,1-142 630,-1 5-1224,2-36 1182,2-45 332,4 31 39,19-61 0,-20 84-195,0 0 1,0 0-1,2 0 0,0 1 0,0 0 1,1 1-1,11-14 0,-18 24-19,1 1-1,-1-1 0,0 1 0,0 0 1,1-1-1,-1 1 0,1 0 1,-1 0-1,1 0 0,-1 0 0,1 0 1,-1 0-1,1 1 0,0-1 0,0 1 1,-1-1-1,1 1 0,0-1 1,3 1-1,-3 0-6,-1 1 1,1-1 0,-1 1 0,1-1-1,-1 1 1,0 0 0,1 0-1,-1-1 1,0 1 0,0 0-1,0 0 1,0 0 0,0 0 0,0 1-1,0-1 1,0 0 0,0 0-1,1 3 1,2 3-9,-1 0 0,0 1 0,-1-1 0,1 1 0,-1 0-1,-1-1 1,2 12 0,-2 107 36,15-143-76,9-16 49,-20 24 10,1 0 1,0 1 0,1-1-1,0 1 1,0 1-1,1-1 1,0 1 0,0 0-1,11-6 1,-18 12-8,0 1 1,0 0-1,1-1 1,-1 1-1,0 0 0,0-1 1,1 1-1,-1 0 1,0 0-1,0 0 1,1 0-1,-1 0 0,0 0 1,1 1-1,-1-1 1,0 0-1,0 1 0,1-1 1,-1 0-1,0 1 1,0 0-1,0-1 0,0 1 1,0 0-1,0-1 1,0 1-1,0 0 1,0 0-1,0 0 0,0 0 1,0 0-1,-1 0 1,1 0-1,0 0 0,-1 0 1,2 2-1,16 52-100,-13-37 116,-2-6-9,1 1 0,1-2 0,0 1 0,1 0 0,0-1 0,9 14 0,-13-23 5,0 0-1,0 0 1,0 0 0,0 0 0,0 0-1,0-1 1,1 1 0,-1 0-1,1-1 1,-1 0 0,1 0 0,-1 0-1,1 0 1,-1 0 0,1 0 0,0 0-1,0-1 1,-1 0 0,1 1 0,0-1-1,0 0 1,0 0 0,-1-1 0,1 1-1,0-1 1,0 1 0,-1-1-1,1 0 1,0 0 0,-1 0 0,1 0-1,-1 0 1,1-1 0,-1 1 0,0-1-1,3-2 1,4-1 8,-1-2 0,0 1 0,0-1 0,0-1 0,-1 1 0,0-1 0,0 0 0,-1-1-1,0 1 1,-1-1 0,0-1 0,0 1 0,5-15 0,-4 4 55,-1 0-1,-1-1 0,0 0 1,-2 1-1,0-40 1,-2 60-53,0-1 1,0 0 0,-1 1-1,1-1 1,0 0 0,0 1-1,-1-1 1,1 0 0,0 1 0,0-1-1,-1 0 1,1 1 0,-1-1-1,1 1 1,-1-1 0,1 1-1,-1-1 1,1 1 0,-1 0-1,1-1 1,-1 1 0,0-1-1,1 1 1,-1 0 0,1 0-1,-1-1 1,0 1 0,1 0-1,-1 0 1,0 0 0,0 0-1,1 0 1,-1-1 0,0 1-1,1 1 1,-1-1 0,0 0 0,0 0-1,-2 0-17,1 0 1,0 1-1,-1-1 0,1 1 1,-1-1-1,1 1 0,0 0 0,0 0 1,-1 0-1,1 0 0,-4 3 0,-2 4-4,-1 1-1,1 0 0,1 1 0,0-1 0,0 1 1,1 1-1,0-1 0,1 1 0,0 0 0,-6 21 0,4-11 3,2 1-1,0 1 0,2-1 0,-2 44 1,6-64 0,-1 0 0,0 0 0,1 0 0,0 0 0,0 0 0,-1 0 0,1 0 0,0 0 0,0-1 0,1 1 0,-1 0 0,0 0-1,1-1 1,-1 1 0,0-1 0,1 0 0,0 1 0,-1-1 0,1 0 0,0 0 0,0 0 0,0 0 0,0 0 0,-1 0 0,1-1 0,0 1 0,0-1 0,1 1 0,-1-1 0,0 0 0,0 0 0,0 0 0,3 0 0,8 1-5,-1-1 0,1 0 0,-1-1 0,20-4 0,-17 0-315,1 0 0,-1-2 1,0 0-1,0 0 0,0-1 0,-1-1 0,24-19 1,2-7-3519</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27.144"/>
    </inkml:context>
    <inkml:brush xml:id="br0">
      <inkml:brushProperty name="width" value="0.05" units="cm"/>
      <inkml:brushProperty name="height" value="0.05" units="cm"/>
      <inkml:brushProperty name="color" value="#008C3A"/>
    </inkml:brush>
  </inkml:definitions>
  <inkml:trace contextRef="#ctx0" brushRef="#br0">14 34 20057,'0'0'3436,"-2"-8"-3198,-6-17-266,8 25 27,0 0 0,0 0 0,0 0 1,0 0-1,0 0 0,0 0 0,0 0 1,0 1-1,0-1 0,0 0 1,0 0-1,0 0 0,0 0 0,0 0 1,0 0-1,0 0 0,0 0 0,0 0 1,-1 0-1,1 0 0,0 0 0,0 0 1,0 1-1,0-1 0,0 0 0,0 0 1,0 0-1,0 0 0,0 0 1,0 0-1,0 0 0,0 0 0,-1 0 1,1 0-1,0 0 0,0 0 0,0 0 1,0 0-1,0 0 0,0 0 0,0 0 1,0 0-1,0 0 0,0 0 1,-1 0-1,1 0 0,0 0 0,0 0 1,0 0-1,0 0 0,0-1 0,0 1 1,0 0-1,0 0 0,0 30-83,0-27 69,3 61 20,4 0 1,15 71-1,-9-71-67,-4 0 0,3 76-1,-12-134-116,0-4 58,0-1-1,1 0 1,-1 1-1,0-1 1,0 0-1,0 1 1,0-1 0,0 0-1,-1 1 1,1-1-1,0 0 1,-1 1-1,1-1 1,0 0-1,-1 0 1,0 1 0,1-1-1,-1 0 1,0 0-1,-1 2 1,-20 1-3670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27.485"/>
    </inkml:context>
    <inkml:brush xml:id="br0">
      <inkml:brushProperty name="width" value="0.05" units="cm"/>
      <inkml:brushProperty name="height" value="0.05" units="cm"/>
      <inkml:brushProperty name="color" value="#008C3A"/>
    </inkml:brush>
  </inkml:definitions>
  <inkml:trace contextRef="#ctx0" brushRef="#br0">0 91 18809,'0'0'2753,"130"-87"-2753,-80 83-32,-2 4-208,-6 0-625,-7 10-575,-13 16-881,-7 7-6627</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28.111"/>
    </inkml:context>
    <inkml:brush xml:id="br0">
      <inkml:brushProperty name="width" value="0.05" units="cm"/>
      <inkml:brushProperty name="height" value="0.05" units="cm"/>
      <inkml:brushProperty name="color" value="#008C3A"/>
    </inkml:brush>
  </inkml:definitions>
  <inkml:trace contextRef="#ctx0" brushRef="#br0">1 331 12854,'0'0'7905,"21"-17"-7529,68-58-141,-82 68-183,0 0 0,-1 0 0,0-1 1,0 0-1,-1 0 0,0-1 0,0 1 0,-1-1 1,0 0-1,-1 0 0,0-1 0,0 1 1,-1-1-1,0 1 0,0-1 0,-1 0 0,-1 1 1,0-1-1,-1-15 0,1 16 19,0 8-57,0 0 1,0-1-1,0 1 1,1 0-1,-1-1 1,0 1-1,-1 0 1,1-1-1,0 1 0,0 0 1,0-1-1,-1 1 1,1 0-1,-1 0 1,1-1-1,-1 1 1,0 0-1,1 0 1,-1 0-1,0 0 0,0 0 1,0 0-1,1 0 1,-1 0-1,0 0 1,-1 0-1,1 0 1,0 0-1,0 1 1,0-1-1,0 0 0,0 1 1,-1-1-1,1 1 1,0 0-1,-1-1 1,1 1-1,0 0 1,-1 0-1,1 0 1,0 0-1,-1 0 0,1 0 1,-3 0-1,0 1-16,-1 1 0,1-1 0,-1 1 0,1 0-1,0 0 1,-1 0 0,1 0 0,0 1 0,1 0 0,-1 0-1,-6 6 1,0 2-14,1 2 1,0-1-1,1 1 0,1 1 0,-1-1 0,2 1 0,0 0 0,1 1 1,1-1-1,0 1 0,0 0 0,2 0 0,0 0 0,1 1 0,0-1 1,2 24-1,-1-36 14,1-1 0,-1 0 0,0 0 0,1 0 0,-1 0 0,1 0 0,0 0 0,0 0 0,-1 0 0,1 0 0,1 0 0,-1 0 0,0 0 0,0-1 1,1 1-1,-1 0 0,1-1 0,-1 1 0,1-1 0,0 0 0,1 2 0,2-1-6,0 1-1,-1-1 1,1 0 0,0-1 0,0 1 0,0-1-1,0 0 1,10 1 0,-4-2-62,0 1 0,0-2 1,0 1-1,0-1 0,0-1 1,0 0-1,0-1 0,10-4 0,-14 4 36,0-1 0,0 1-1,-1-1 1,1-1 0,-1 1-1,0-1 1,-1 0-1,1-1 1,-1 1 0,0-1-1,0 0 1,-1 0 0,0-1-1,0 1 1,0-1-1,-1 0 1,5-13 0,-3 0 211,0 0 0,-2 0 1,0 0-1,-1-1 1,-1-28-1,-3 48-149,0 1-1,0 0 1,0 0 0,0 0 0,0 0-1,0 0 1,0 1 0,0-1-1,0 0 1,0 1 0,0 0-1,-3 1 1,4-2-35,-1 1 0,1 0-1,0 0 1,-1 0 0,1 0-1,0 0 1,0 0 0,0 1 0,0-1-1,0 0 1,0 0 0,0 1-1,0-1 1,0 1 0,0 1 0,1-2 4,0-1 0,0 1 0,0-1 0,1 1 0,-1-1 0,0 1 0,0-1 0,1 1 0,-1 0 0,0-1 0,1 1 0,-1-1 0,1 0 0,-1 1 0,1-1 0,-1 1 0,1-1 0,-1 0 0,1 1 1,-1-1-1,1 0 0,-1 0 0,1 1 0,-1-1 0,1 0 0,0 0 0,-1 0 0,1 0 0,-1 0 0,1 0 0,0 0 0,-1 0 0,1 0 0,-1 0 0,1 0 0,0 0 0,-1 0 0,1 0 0,0-1 0,91-8 155,-68 6-136,0 0 0,36 1 0,-58 2-19,0 1-1,1 0 0,-1 0 0,0 0 0,0 0 0,0 0 0,0 0 0,-1 0 1,1 1-1,0-1 0,0 0 0,-1 1 0,1 0 0,-1-1 0,1 1 1,-1 0-1,0 0 0,0 0 0,0 0 0,0 0 0,0 0 0,0 0 0,0 0 1,-1 0-1,1 1 0,0 2 0,9 66-10,-9-65 12,1 30 7,-3-26-2,1 1-1,1-1 1,0 1 0,0-1 0,1 0-1,0 1 1,1-1 0,0 0 0,8 16-1,-9-24-4,0 0-1,1 0 0,-1 0 0,0-1 0,1 1 0,-1 0 0,1-1 0,0 0 1,-1 1-1,1-1 0,0 0 0,0 0 0,0-1 0,-1 1 0,1-1 0,0 1 0,0-1 1,0 0-1,0 0 0,0 0 0,5-1 0,0 0-11,0 0 0,1-1-1,-1 0 1,0 0 0,-1 0 0,13-6 0,-10 2 5,-1 0 1,1 0-1,-2-1 1,1 0-1,-1-1 1,0 0 0,0 0-1,8-13 1,3-7-22,21-42-1,-22 37 26,-17 31 5,-1 0 1,1 0-1,0 0 0,0 1 0,0-1 0,0 0 0,0 1 0,1-1 1,-1 1-1,0-1 0,1 1 0,-1-1 0,1 1 0,-1 0 1,1 0-1,0 0 0,0 0 0,-1 0 0,1 0 0,0 0 0,0 1 1,0-1-1,0 1 0,0-1 0,0 1 0,0 0 0,0 0 0,0 0 1,0 0-1,2 0 0,0 2 1,0-1-1,0 1 1,-1 0-1,1 0 1,-1 1 0,1-1-1,-1 1 1,0 0 0,0 0-1,0 0 1,-1 0-1,1 0 1,3 6 0,-1-1-8,0 0 0,0 1 0,-1-1 0,0 1 0,-1-1 0,0 1 0,0 0 0,-1 1 0,2 12 0,-4-18 11,1 1 0,-1-1 0,0 1 1,-1-1-1,1 1 0,-1 0 0,1-1 0,-1 1 1,-1-1-1,1 0 0,-1 1 0,0-1 1,1 0-1,-2 0 0,1 0 0,0 0 0,-1-1 1,0 1-1,0 0 0,-6 4 0,-11 5 9,20-13-21,0 0 0,0 0 0,-1 0 1,1 0-1,0 0 0,0 0 0,0 0 0,-1 0 0,1 0 0,0 0 0,0 0 0,0 0 0,-1 0 0,1 0 0,0-1 0,0 1 0,0 0 0,0 0 0,-1 0 0,1 0 0,0 0 0,0 0 0,0-1 0,0 1 0,-1 0 0,1 0 0,0 0 0,0 0 0,0 0 0,0-1 0,0 1 0,0 0 1,0 0-1,0 0 0,0-1 0,0 1 0,-1 0 0,1 0 0,0 0 0,0-1 0,0 1 0,0 0 0,0 0 0,0 0 0,1-1 0,-1 1 0,0-3-505,1-1-1,0 1 1,0 0-1,0 0 1,1-1-1,-1 1 1,1 0-1,0 0 1,2-3-1,14-18-10829</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28.491"/>
    </inkml:context>
    <inkml:brush xml:id="br0">
      <inkml:brushProperty name="width" value="0.05" units="cm"/>
      <inkml:brushProperty name="height" value="0.05" units="cm"/>
      <inkml:brushProperty name="color" value="#008C3A"/>
    </inkml:brush>
  </inkml:definitions>
  <inkml:trace contextRef="#ctx0" brushRef="#br0">5 2 22314,'0'0'2113,"-5"-2"-2609,5 22-689,0 10 97,0 5-1185,0 3-8932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52.671"/>
    </inkml:context>
    <inkml:brush xml:id="br0">
      <inkml:brushProperty name="width" value="0.05" units="cm"/>
      <inkml:brushProperty name="height" value="0.05" units="cm"/>
      <inkml:brushProperty name="color" value="#FF0066"/>
    </inkml:brush>
  </inkml:definitions>
  <inkml:trace contextRef="#ctx0" brushRef="#br0">290 7 4834,'0'0'17662,"-1"-1"-17380,-3-4-212,4 53-60,2-43 1,1 0 0,-1 0 0,1 0 0,0 0-1,1 0 1,-1-1 0,1 1 0,-1-1-1,1 0 1,1 0 0,-1-1 0,0 1-1,1-1 1,0 0 0,9 5 0,5 1 23,0 0 0,37 12 0,11-5-349,-66-16 313,-1 0-1,0 0 1,0 1-1,0-1 1,0 0-1,1 0 1,-1 0-1,0 0 1,0 0-1,0 0 1,0 0-1,0 0 1,1 0-1,-1 0 1,0 0-1,0 0 1,0 1-1,0-1 1,0 0-1,0 0 1,1 0-1,-1 0 1,0 0-1,0 1 1,0-1-1,0 0 0,0 0 1,0 0-1,0 0 1,0 0-1,0 1 1,0-1-1,0 0 1,0 0-1,0 0 1,0 0-1,0 1 1,0-1-1,0 0 1,0 0-1,0 0 1,0 0-1,0 1 1,0-1-1,0 0 1,0 0-1,0 0 1,0 1-1,-9 8-103,-257 155 119,75-19-746,164-126-1620,3-11-3397</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28.836"/>
    </inkml:context>
    <inkml:brush xml:id="br0">
      <inkml:brushProperty name="width" value="0.05" units="cm"/>
      <inkml:brushProperty name="height" value="0.05" units="cm"/>
      <inkml:brushProperty name="color" value="#008C3A"/>
    </inkml:brush>
  </inkml:definitions>
  <inkml:trace contextRef="#ctx0" brushRef="#br0">1 176 19353,'0'0'4466,"0"-10"-4674,8-4-881,10-1-1552</inkml:trace>
  <inkml:trace contextRef="#ctx0" brushRef="#br0" timeOffset="1">229 40 20681,'0'0'2546,"135"-22"-2546,-91 16-96,-6 0-113,-10 3 49,-10 1-320,-43 2-4034,-16 0 1281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30.783"/>
    </inkml:context>
    <inkml:brush xml:id="br0">
      <inkml:brushProperty name="width" value="0.05" units="cm"/>
      <inkml:brushProperty name="height" value="0.05" units="cm"/>
      <inkml:brushProperty name="color" value="#008C3A"/>
    </inkml:brush>
  </inkml:definitions>
  <inkml:trace contextRef="#ctx0" brushRef="#br0">0 205 14935,'25'-2'53,"18"-1"-264,301-17 3778,-270 23-3540,81 14 0,67 4 394,-197-21-343,557 26 610,-276 1-381,99 11 77,217 1-90,1-60 621,-594 20-905,117-9 67,280 17 1,-275 17-117,-86-12 37,89 6 0,5-17 64,287-36-1,298-23-36,1 45-5,-727 13-14,1546 0 164,-971-35 104,-2 0 50,-63 40-346,331-4-1,-226-41 39,-184 7-30,426-25-146,38-2 30,-884 56 138,-29 4-10,1 1-1,0-1 1,-1 0 0,1 0-1,0 0 1,-1 0 0,1 0-1,-1 0 1,1 0 0,0 0-1,-1-1 1,1 1 0,0 0-1,-1 0 1,1 0 0,-1-1-1,1 1 1,-1 0 0,1-1-1,-1 1 1,1 0 0,-1-1-1,1 1 1,-1-1 0,1 1-1,-1-1 1,1 1 0,-1-1-1,0 1 1,1-2-1,-3 1-13,0 0 0,0 0 0,0 0-1,0 0 1,-1 1 0,1-1 0,0 1-1,0-1 1,-1 1 0,1 0 0,0 0-1,-1 0 1,1 0 0,0 0 0,-3 1-1,-10 0-115,-282-2-3400,133 1-977</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33.242"/>
    </inkml:context>
    <inkml:brush xml:id="br0">
      <inkml:brushProperty name="width" value="0.05" units="cm"/>
      <inkml:brushProperty name="height" value="0.05" units="cm"/>
      <inkml:brushProperty name="color" value="#008C3A"/>
    </inkml:brush>
  </inkml:definitions>
  <inkml:trace contextRef="#ctx0" brushRef="#br0">106 418 1649,'0'0'8761,"-18"3"-8070,-1 0-90,-38 6-782,45-6 6820,47-1-6680,50 8 0,-51-5 340,51 2-1,203-15 824,97 1-632,-201 24-540,-1 0 46,425-34 194,115-21 167,-372 27-41,-151 7-264,227-33-1,396-45 352,3 66-226,-621 14-205,274-19 99,-62 1 88,192-35-108,-333 22-57,454 14-5,-482 21 43,263-19-61,337-3 24,-565 22 15,673 16-311,67-12 381,-223-50-1206,-506 13 932,91-5 583,-133 32-1181,-238 11-430,-14-2 223,-11-3 18,-20-2-1297</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40.949"/>
    </inkml:context>
    <inkml:brush xml:id="br0">
      <inkml:brushProperty name="width" value="0.05" units="cm"/>
      <inkml:brushProperty name="height" value="0.05" units="cm"/>
      <inkml:brushProperty name="color" value="#FF0066"/>
    </inkml:brush>
  </inkml:definitions>
  <inkml:trace contextRef="#ctx0" brushRef="#br0">227 65 11221,'0'0'12969,"0"-12"-12532,0-41-295,0 68-201,3 37-40,18 94 0,0 12 126,-18 44-13,-3-199-14,0 0 0,0 0 0,0 0-1,-1 0 1,1 0 0,-1 0 0,1 0 0,-1 0 0,0 0 0,-1 0 0,1 0 0,0-1 0,-1 1 0,1-1 0,-1 1 0,0-1 0,0 1 0,0-1 0,0 0 0,0 0 0,0 0 0,-1 0 0,1 0 0,-5 2 0,3-3 32,0 0-1,0 0 1,0 0-1,0-1 0,0 0 1,0 0-1,0 0 1,0 0-1,0 0 1,0-1-1,0 0 1,0 0-1,0 0 1,0 0-1,0-1 1,1 1-1,-1-1 1,-5-3-1,-19-14 34,1 0 1,1-2-1,-25-25 0,28 25-75,20 18 41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41.393"/>
    </inkml:context>
    <inkml:brush xml:id="br0">
      <inkml:brushProperty name="width" value="0.05" units="cm"/>
      <inkml:brushProperty name="height" value="0.05" units="cm"/>
      <inkml:brushProperty name="color" value="#FF0066"/>
    </inkml:brush>
  </inkml:definitions>
  <inkml:trace contextRef="#ctx0" brushRef="#br0">0 44 19657,'0'0'1761,"11"6"-1670,8 8-76,0 0 0,-1 1 1,-1 1-1,0 1 1,-1 1-1,-1 0 0,21 31 1,84 164 114,-24-40-178,-93-184 499,-2-1 1,1 0-1,-2 0 1,0-16-1,1-68 118,1 5-348,-4-1-1,-16-103 0,17 179-201,-5-15-11,6 30-155,4 14-2550,6 1 1352,-2-5-1286</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44.469"/>
    </inkml:context>
    <inkml:brush xml:id="br0">
      <inkml:brushProperty name="width" value="0.05" units="cm"/>
      <inkml:brushProperty name="height" value="0.05" units="cm"/>
      <inkml:brushProperty name="color" value="#FF0066"/>
    </inkml:brush>
  </inkml:definitions>
  <inkml:trace contextRef="#ctx0" brushRef="#br0">75 114 11765,'0'0'8764,"2"-25"-5546,-2 25-3031,-2 0-186,-1 1 1,0 0 0,1 0-1,-1 0 1,1 1 0,-1-1-1,1 0 1,-1 1 0,1 0-1,0-1 1,0 1 0,0 0-1,0 0 1,0 0 0,1 1-1,-1-1 1,0 0 0,1 1-1,0-1 1,-1 1 0,1-1-1,0 1 1,0 3 0,-21 65-141,19-50 97,1 1 1,0-1-1,1 0 0,5 38 1,-4-56 5,1 0 1,0-1-1,0 1 1,0 0 0,0-1-1,1 1 1,-1-1-1,0 0 1,1 1-1,0-1 1,0 0-1,-1 0 1,1 0-1,0 0 1,1 0 0,-1-1-1,0 1 1,0 0-1,1-1 1,-1 0-1,1 0 1,0 0-1,-1 0 1,1 0-1,-1 0 1,1 0 0,0-1-1,0 0 1,0 1-1,-1-1 1,1 0-1,0 0 1,0-1-1,-1 1 1,1 0-1,0-1 1,4-1 0,-5 0 23,0 1 1,-1 0-1,0-1 1,1 1-1,-1-1 1,0 1-1,1-1 1,-1 0-1,0 1 1,0-1-1,0 0 1,-1 0-1,1 0 1,0 0-1,-1 0 1,1 0-1,-1 0 1,0 0-1,1 0 1,-1-2-1,1-50-109,-1 43 118,-4-48 23,2 44-8,1-1 1,0 1-1,1 0 0,1 0 0,4-26 0,-4 38-12,1 0 0,-1 0-1,1 0 1,0 0-1,0 1 1,1-1 0,-1 1-1,0 0 1,1 0-1,0 0 1,-1 0 0,1 0-1,0 0 1,0 1-1,0-1 1,0 1 0,0 0-1,0 0 1,0 0-1,1 0 1,-1 0 0,0 1-1,7-1 1,7-1-6,-1 1-1,1 1 1,25 2 0,-36-1-2,1 1 0,0 0 0,-1 0 0,1 1 0,-1 0 0,0 0 1,0 0-1,0 1 0,0 0 0,-1 0 0,1 0 0,-1 1 0,0 0 0,-1 0 0,1 0 1,6 11-1,0-1-3,-1 1 0,-1 1-1,0-1 1,12 37 0,-16-39 9,-1 1 0,0 0 0,-2 0 0,2 19 0,-3-31 4,-1 1-1,0 0 1,0 0-1,0 0 0,0 0 1,-1 0-1,0 0 1,1-1-1,-1 1 1,-1 0-1,1 0 0,0-1 1,-1 1-1,0-1 1,0 1-1,0-1 1,0 0-1,-1 0 0,1 0 1,-1 0-1,-4 3 1,7-5 13,0-1 1,-1 0 0,1 0 0,-1 0 0,1 0-1,-1 0 1,1 0 0,-1 0 0,1 0-1,0 0 1,-1 0 0,1 0 0,-1 0 0,1 0-1,-1 0 1,1 0 0,-1 0 0,1 0 0,0-1-1,-1 1 1,1 0 0,-1 0 0,1-1-1,0 1 1,-1 0 0,1 0 0,0-1 0,-1 1-1,1 0 1,0-1 0,0 1 0,-1-1-1,1 1 1,0 0 0,0-1 0,0 1 0,-1-1-1,1 1 1,0 0 0,0-1 0,0 1 0,0-1-1,0 1 1,0-1 0,0 1 0,0-1-1,0 1 1,0 0 0,0-1 0,0 1 0,0-1-1,0 0 1,-1-33-42,1 30 80,0-31-76,2 0 0,2 0 0,9-43 0,-9 60 13,1 0 1,1 0 0,1 0-1,1 1 1,0 0 0,1 0 0,19-27-1,-26 42-62,-1-1 1,1 1-1,0 0 0,-1 0 0,1-1 0,0 1 1,0 0-1,1 1 0,-1-1 0,0 0 0,1 1 0,-1-1 1,1 1-1,-1-1 0,1 1 0,-1 0 0,1 0 1,0 1-1,0-1 0,-1 1 0,1-1 0,0 1 0,0 0 1,0 0-1,0 0 0,0 0 0,-1 0 0,1 1 1,0-1-1,0 1 0,0 0 0,4 2 0,0-2-2042,1-1-2761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45.074"/>
    </inkml:context>
    <inkml:brush xml:id="br0">
      <inkml:brushProperty name="width" value="0.05" units="cm"/>
      <inkml:brushProperty name="height" value="0.05" units="cm"/>
      <inkml:brushProperty name="color" value="#FF0066"/>
    </inkml:brush>
  </inkml:definitions>
  <inkml:trace contextRef="#ctx0" brushRef="#br0">1 111 18104,'0'0'2636,"13"2"-2564,-5-2-60,-5 0-10,0 0 1,1 0-1,-1 1 1,1-1-1,-1 1 1,0 0-1,1 0 1,-1 0 0,0 0-1,0 0 1,0 1-1,0-1 1,0 1-1,0 0 1,0 0-1,0 0 1,-1 0-1,1 0 1,-1 1-1,0-1 1,0 1-1,1 0 1,-2-1-1,4 7 1,1 7-4,-1 1 0,0 0 0,-1 0 0,-1 0 0,-1 0-1,-1 0 1,0 1 0,-1-1 0,-3 20 0,-11-1-17,13-35 21,0 1 0,1-1 1,-1 1-1,0-1 0,-1 1 1,1-1-1,0 0 0,0 0 1,0 0-1,-1 0 0,1 0 1,-1 0-1,1 0 0,-1 0 1,1 0-1,-1 0 0,1-1 1,-1 1-1,-2 0 0,3-2 3,-1 0-1,1 0 1,0 1 0,0-1-1,0 0 1,0-1 0,0 1-1,0 0 1,0 0-1,0 0 1,0 0 0,1-1-1,-1 1 1,0 0 0,1-1-1,-1 1 1,1-1-1,0 1 1,-1-1 0,1 1-1,0 0 1,0-1-1,0 1 1,0-4 0,0 2 0,-4-23 8,2-1 0,1 0-1,1 0 1,5-35 0,-3 48 16,0-1-1,2 1 1,-1 0 0,2 0-1,0 1 1,0-1 0,1 1-1,1 0 1,12-17-1,-17 26-16,0 1-1,1 0 0,-1 0 1,1 0-1,0 0 0,-1 0 1,1 1-1,1-1 0,-1 1 1,0 0-1,0 0 1,1 0-1,-1 0 0,1 1 1,0-1-1,-1 1 0,1 0 1,0 0-1,0 1 0,0-1 1,-1 1-1,1-1 0,0 1 1,0 0-1,0 1 0,0-1 1,0 1-1,7 2 0,-4 0-9,0 0 0,0 0-1,-1 1 1,0 0-1,1 1 1,-1 0 0,-1 0-1,1 0 1,-1 0 0,0 1-1,0 0 1,0 0 0,5 11-1,5 11-3,-2 0-1,-1 1 1,-1 1 0,-2 0-1,0 0 1,-3 1-1,0 0 1,-2 0-1,-1 1 1,-3 46-1,19-125 202,3-34-260,-14 44 41,2 1-1,2 0 1,1 1-1,21-41 1,-33 75 17,-1-1 1,1 1-1,0 0 1,-1-1-1,1 1 1,0 0-1,0 0 0,0 0 1,0-1-1,0 1 1,0 0-1,0 0 1,0 0-1,1 1 0,-1-1 1,0 0-1,0 0 1,1 1-1,-1-1 1,1 0-1,-1 1 0,0 0 1,1-1-1,-1 1 1,1 0-1,-1 0 1,1-1-1,-1 1 0,1 0 1,-1 1-1,1-1 1,-1 0-1,1 0 1,-1 1-1,1-1 0,-1 1 1,0-1-1,1 1 1,-1-1-1,0 1 1,1 0-1,-1 0 0,0 0 1,0 0-1,1 0 1,-1 0-1,0 0 1,0 0-1,0 0 1,-1 0-1,1 0 0,1 2 1,6 8-4,-1-1 0,0 1 1,-1 0-1,8 17 0,2 12-53,-10-22-269,2-1 1,-1 0-1,2-1 0,17 26 1,-6-20-2590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45.691"/>
    </inkml:context>
    <inkml:brush xml:id="br0">
      <inkml:brushProperty name="width" value="0.05" units="cm"/>
      <inkml:brushProperty name="height" value="0.05" units="cm"/>
      <inkml:brushProperty name="color" value="#FF0066"/>
    </inkml:brush>
  </inkml:definitions>
  <inkml:trace contextRef="#ctx0" brushRef="#br0">110 411 20681,'0'0'1334,"-17"21"-1307,-52 70-11,66-86-12,0 0 0,0 0 0,1 1 0,-1-1 0,1 0-1,0 1 1,1 0 0,0-1 0,-1 1 0,2 0 0,-1 0 0,1 0 0,0 0 0,0-1-1,0 1 1,1 0 0,0 0 0,2 7 0,-2-11-1,-1 0-3,1 0 0,0 1 0,0-1 1,0 0-1,0 0 0,0 0 0,1 0 0,-1 0 0,0 0 0,1 0 0,0 0 0,-1 0 0,1-1 0,0 1 0,0-1 0,0 1 0,0-1 0,0 0 0,0 0 0,0 0 0,0 0 0,3 1 0,0-1-47,-1 0 0,1 0-1,-1 0 1,1 0 0,0-1 0,0 1 0,-1-1 0,1-1 0,0 1 0,6-2 0,-9 1 17,0 0 0,0-1 1,0 1-1,-1-1 0,1 0 0,0 0 0,-1 1 1,1-1-1,-1 0 0,0 0 0,0 0 1,1 0-1,-1-1 0,-1 1 0,1 0 0,0 0 1,0-1-1,-1 1 0,1 0 0,-1-1 1,0 1-1,0 0 0,0-1 0,0 1 0,-1-5 1,1-6 95,-1 1 0,0-1 0,-5-21 0,2 20 50,-2 1 0,0 0-1,-1 0 1,-13-20-1,13 24 27,2 1 0,-1-1 0,1 0 0,0-1 0,1 1 0,0-1 0,1 0 0,-1 0 0,2 0 0,-3-21 0,5 27-132,1-1 1,0 1-1,0 0 0,0 0 1,0 0-1,1 0 0,-1 0 1,1 0-1,0 0 0,1 1 1,-1-1-1,0 1 0,1-1 1,0 1-1,0 0 0,6-6 1,9-5-260,0 0 1,22-12 0,4-4-629,-36 24 688,0 0 1,0-1-1,-1 0 0,0 0 0,0-1 1,-1 1-1,0-2 0,0 1 1,-1-1-1,8-17 0,-9 16 640,-1-1-1,-1 1 1,0-1-1,-1 1 1,0-1-1,0-14 1,1 98-164,2-1 0,23 114 1,-3-61-245,-5 1 1,4 208-1,-23-320-32,-1 0 0,0 0-1,-1-1 1,-7 25 0,9-35-21,-1 1 1,0-1-1,0 0 1,-1 1-1,1-1 1,-1 0-1,0 0 1,0 0 0,0 0-1,0 0 1,0-1-1,0 1 1,-1-1-1,1 1 1,-1-1-1,0 0 1,0 0 0,0 0-1,0 0 1,0-1-1,0 1 1,0-1-1,-7 2 1,-6-3-1114,3-7-1764</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46.083"/>
    </inkml:context>
    <inkml:brush xml:id="br0">
      <inkml:brushProperty name="width" value="0.05" units="cm"/>
      <inkml:brushProperty name="height" value="0.05" units="cm"/>
      <inkml:brushProperty name="color" value="#FF0066"/>
    </inkml:brush>
  </inkml:definitions>
  <inkml:trace contextRef="#ctx0" brushRef="#br0">1 32 16183,'0'0'0,"142"-32"-3473</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46.459"/>
    </inkml:context>
    <inkml:brush xml:id="br0">
      <inkml:brushProperty name="width" value="0.05" units="cm"/>
      <inkml:brushProperty name="height" value="0.05" units="cm"/>
      <inkml:brushProperty name="color" value="#FF0066"/>
    </inkml:brush>
  </inkml:definitions>
  <inkml:trace contextRef="#ctx0" brushRef="#br0">126 48 21754,'0'0'2727,"-7"-8"-2477,-22-26-228,28 33-24,1 1-1,0 0 1,-1-1 0,1 1 0,0 0 0,-1-1 0,1 1-1,-1 0 1,1-1 0,-1 1 0,1 0 0,0 0 0,-1 0-1,1-1 1,-1 1 0,1 0 0,-1 0 0,1 0 0,-1 0-1,1 0 1,-1 0 0,1 0 0,-1 0 0,1 0 0,-1 0 0,1 0-1,-1 0 1,1 0 0,-1 1 0,1-1 0,-1 0 0,1 0-1,-1 0 1,1 1 0,0-1 0,-1 0 0,1 0 0,-1 1-1,1-1 1,-1 1 0,-9 16-40,8-13 26,-6 12 41,0 1-1,1 0 1,0 0-1,2 0 1,0 1 0,-4 25-1,4 1-1256,1 69 0,20-131 266,-5 1 800,0-1 0,-1 0-1,-1-1 1,-1 0 0,7-26-1,-3 12 330,-12 31-109,1 1 0,-1-1-1,1 1 1,-1 0 0,1-1-1,0 1 1,-1 0 0,1-1-1,0 1 1,0 0 0,0 0 0,0-1-1,0 1 1,1 0 0,1-1-1,-3 2-44,1 0 0,-1 0 0,1 0 0,-1 0 0,1 0 0,-1 0 0,1 0 0,0 0 0,-1 0 0,1 0 0,-1 0 0,1 0 0,-1 1 0,1-1 0,-1 0 0,1 0 0,-1 1 0,1-1 0,-1 0 0,0 1 0,1-1 0,-1 0 0,1 1 0,-1-1 0,0 1-1,1-1 1,-1 0 0,1 1 0,21 48-159,-16-34 222,0-2-29,0 1-1,1-1 1,1 0-1,15 19 1,-19-27-102,0-1-1,0 1 1,1-1-1,0 0 1,0 0-1,0 0 1,0-1 0,1 0-1,-1 0 1,1 0-1,0 0 1,0-1-1,8 2 1,11-1-1811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53.707"/>
    </inkml:context>
    <inkml:brush xml:id="br0">
      <inkml:brushProperty name="width" value="0.05" units="cm"/>
      <inkml:brushProperty name="height" value="0.05" units="cm"/>
      <inkml:brushProperty name="color" value="#FF0066"/>
    </inkml:brush>
  </inkml:definitions>
  <inkml:trace contextRef="#ctx0" brushRef="#br0">3 134 19609,'0'0'1390,"30"0"-1281,1 1-94,3 0 4,0-1-1,0-2 0,51-8 0,-41 2-6,-15 4-12,1-1 1,-1-2-1,46-17 1,-74 24 2,0 0 0,1 0 0,-1-1 0,0 1 0,0 0 0,0-1 0,0 1 0,0-1 0,0 0 0,-1 1 0,1-1 0,0 0 0,0 0 0,0 1 0,-1-1 0,1 0 1,0 0-1,-1 0 0,1 0 0,0 0 0,-1 0 0,1 0 0,-1 0 0,0 0 0,1 0 0,-1 0 0,0 0 0,0 0 0,0 0 0,1 0 0,-1-1 0,0 1 0,-1 0 0,1 0 0,0 0 0,0 0 1,0 0-1,-1 0 0,1 0 0,0 0 0,-1 0 0,1 0 0,-1 0 0,0-1 0,-1-1 27,0 0-1,-1 0 1,1 1 0,-1-1-1,1 1 1,-1-1 0,0 1-1,0 0 1,0 0 0,0 0 0,-6-2-1,8 4-19,0-1-1,0 0 0,-1 0 0,1 1 1,-1-1-1,1 1 0,0-1 1,-1 1-1,1 0 0,-1-1 0,1 1 1,-1 0-1,1 0 0,-1 0 1,1 0-1,-1 0 0,1 1 0,-1-1 1,1 0-1,-1 1 0,1-1 0,-1 1 1,1-1-1,0 1 0,-1 0 1,1 0-1,0-1 0,0 1 0,-1 0 1,1 0-1,0 0 0,-2 2 1,1 3-18,0-1-1,0 1 1,1-1 0,0 1 0,0 0 0,0-1 0,0 11 0,1-12 6,-3 65 12,8 94 0,0 48 80,-6-205-81,0 1 0,0-1 0,0 1-1,-1-1 1,1 0 0,-2 0 0,1 0 0,-1 0 0,0 0 0,0 0 0,0-1 0,-1 1 0,0-1 0,0 0 0,0 0-1,-1 0 1,1-1 0,-1 1 0,0-1 0,-1-1 0,1 1 0,-1-1 0,1 0 0,-1 0 0,0 0 0,0-1 0,-11 3-1,8-3 101,0 0-1,-1 0 1,1-1-1,-1 0 1,1-1-1,-1 0 1,1 0-1,-1-1 1,1-1-1,0 1 1,-1-2-1,1 1 0,0-1 1,0 0-1,1-1 1,-1 0-1,1-1 1,-12-7-1,11 6-19,1-1 0,0 0 0,0 0 1,0-1-1,1 0 0,0 0 0,0 0 0,1-1 0,-9-17 0,14 22-99,1 3-175,1 3 57,-1 0-1,1 0 1,0 0-1,0-1 1,0 1-1,0 0 1,0-1-1,0 1 1,0-1-1,1 1 1,2 2-1,3 3-252,24 31-1086,1 7-1201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46.921"/>
    </inkml:context>
    <inkml:brush xml:id="br0">
      <inkml:brushProperty name="width" value="0.05" units="cm"/>
      <inkml:brushProperty name="height" value="0.05" units="cm"/>
      <inkml:brushProperty name="color" value="#FF0066"/>
    </inkml:brush>
  </inkml:definitions>
  <inkml:trace contextRef="#ctx0" brushRef="#br0">2 185 18793,'0'0'4871,"-1"-19"-4399,1-60-165,0 77-298,0 0 1,0 0-1,1 0 0,-1-1 0,1 1 1,-1 0-1,1 0 0,0 0 0,0 0 1,0 0-1,0 0 0,0 0 0,1 0 1,1-2-1,-2 3-7,0 0 0,0 1 0,0-1 0,0 0 0,0 1 0,0-1 0,0 1 0,0-1 0,0 1 0,1 0 0,-1-1 0,0 1 0,0 0 1,0 0-1,1 0 0,-1 0 0,0 0 0,0 0 0,2 0 0,0 1-13,0 0 0,0 0 1,0 0-1,0 0 0,0 1 0,0-1 1,0 1-1,0 0 0,-1 0 0,1 0 1,-1 0-1,1 0 0,-1 0 1,3 4-1,12 23 2,-1 1 0,-1 1 0,-1 0-1,-2 1 1,-1 1 0,10 52 0,-8-37 38,-12-42-27,-1-5 1,0 0-1,0 1 0,0-1 1,0 0-1,0 0 0,1 0 0,-1 0 1,1 0-1,-1 0 0,1 1 0,-1-1 1,1 0-1,-1 0 0,1 0 0,0-1 1,0 1-1,-1 0 0,3 1 1,7-24 997,12-43-577,0-4-579,62-129 1,-82 195 82,24-38-593,-24 39 518,-1 0 0,1 0 0,0 0 0,0 1 0,0-1 0,-1 1 0,2-1 0,-1 1 0,0 0 0,0 0 0,0 0 0,1 0 0,-1 0 0,0 0 0,1 1 0,4-2 0,-6 2-100,0 1 1,1-1-1,-1 0 0,0 0 1,1 1-1,-1-1 0,0 1 0,1-1 1,-1 1-1,0 0 0,0-1 0,0 1 1,1 0-1,-1 0 0,0 0 0,0 0 1,0 0-1,0 0 0,-1 0 0,1 0 1,0 0-1,0 0 0,-1 0 0,1 1 1,0-1-1,-1 0 0,1 0 0,-1 1 1,0-1-1,1 2 0,0 0-332,14 39-12770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47.315"/>
    </inkml:context>
    <inkml:brush xml:id="br0">
      <inkml:brushProperty name="width" value="0.05" units="cm"/>
      <inkml:brushProperty name="height" value="0.05" units="cm"/>
      <inkml:brushProperty name="color" value="#FF0066"/>
    </inkml:brush>
  </inkml:definitions>
  <inkml:trace contextRef="#ctx0" brushRef="#br0">70 304 16456,'0'0'1470,"14"-20"-166,43-64 163,-52 77-1322,0-1 0,-1 0 0,0-1 0,-1 1 0,0-1 0,0 1 0,-1-1 0,0 0 0,0 0 0,-1 0 0,0 0-1,-1 0 1,-1-14 0,1 5 49,0 16-171,0 0 0,0 0 1,0 1-1,-1-1 0,1 0 1,-1 0-1,1 0 0,-1 0 1,1 0-1,-1 0 0,0 0 1,0 1-1,0-1 0,0 0 0,0 1 1,0-1-1,-1 1 0,1-1 1,0 1-1,-1 0 0,1-1 1,-1 1-1,0 0 0,1 0 0,-1 0 1,0 0-1,0 0 0,1 1 1,-1-1-1,0 0 0,0 1 1,0 0-1,0-1 0,-4 1 1,2-1-23,1 1 0,-1 0 0,0 1 0,0-1 0,1 1 0,-1-1 0,0 1 0,1 0 0,-1 0 0,1 1 0,-1-1 0,1 1 0,-1 0 0,1 0 0,0 0 0,0 0 0,0 0 0,-3 4 0,-1 4-15,0 1 1,0 0-1,1 0 0,0 0 1,1 1-1,0 0 0,1 0 0,0 0 1,1 0-1,1 1 0,0 0 1,0-1-1,1 1 0,1 0 1,2 21-1,-2-30 7,0 1-1,1-1 1,-1 1 0,1-1-1,0 0 1,0 1-1,1-1 1,-1 0 0,1 0-1,0 0 1,0 0 0,0 0-1,1 0 1,-1 0-1,1-1 1,0 1 0,0-1-1,0 0 1,0 0 0,1 0-1,-1 0 1,1-1-1,0 1 1,0-1 0,0 0-1,0 0 1,0 0 0,0-1-1,8 2 1,8 2-332,0-2 0,0-1 0,1 0 0,-1-2 1,27-2-1,13-6-2633,-6-12-5477</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47.737"/>
    </inkml:context>
    <inkml:brush xml:id="br0">
      <inkml:brushProperty name="width" value="0.05" units="cm"/>
      <inkml:brushProperty name="height" value="0.05" units="cm"/>
      <inkml:brushProperty name="color" value="#FF0066"/>
    </inkml:brush>
  </inkml:definitions>
  <inkml:trace contextRef="#ctx0" brushRef="#br0">72 329 20297,'0'0'3159,"24"3"-3068,-24-7-98,0 1 0,0 0 0,-1 0 0,1 0 0,-1-1 0,0 1 0,0 0 0,0 0 0,0 0 0,-2-3 0,2 6 6,0-1 0,1 0 1,-1 1-1,1-1 1,-1 0-1,0 1 0,0-1 1,1 1-1,-1-1 1,0 1-1,0-1 1,0 1-1,0 0 0,0-1 1,1 1-1,-1 0 1,0 0-1,0 0 0,0 0 1,0 0-1,0 0 1,0 0-1,0 0 1,0 0-1,0 0 0,0 0 1,0 0-1,1 1 1,-1-1-1,0 0 0,0 1 1,0-1-1,0 1 1,1-1-1,-1 1 1,0-1-1,0 1 0,1-1 1,-1 1-1,0 0 1,1-1-1,-1 1 1,1 0-1,-1 0 0,0 1 1,-4 4-9,0 0 0,1 0 1,-1 0-1,1 1 1,1 0-1,-1 0 0,1 0 1,1 0-1,-1 0 0,1 1 1,0-1-1,-1 15 0,0 8-1,1 57-1,2-80 18,0 1-1,1-1 1,0 0-1,0 0 1,0 1-1,1-1 1,0 0-1,0 0 1,1-1-1,0 1 1,0 0-1,1-1 1,0 0 0,0 0-1,0 0 1,1 0-1,-1-1 1,1 1-1,1-1 1,-1-1-1,1 1 1,0-1-1,0 0 1,0 0-1,1 0 1,-1-1-1,1 0 1,0-1-1,0 1 1,0-1-1,0-1 1,0 1-1,12 0 1,-9-2 1,-1 0 0,0 0 0,0-1 0,0 0 0,0-1 0,0 0 0,0-1 0,0 0 0,-1 0 1,1 0-1,-1-1 0,12-8 0,-11 6-45,-1-2 1,1 1-1,-1-1 1,-1 0-1,1-1 1,-1 0 0,-1 0-1,0 0 1,0-1-1,4-10 1,2-8-64,-2 0 1,-1 0 0,-2 0 0,0-1 0,-2-1 0,2-41-1,-4-169 1009,-5 168 838,7 175-1839,25 141 1,-16-151 97,-8-38-1421,-1 61 0,-5-109-1357</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48.464"/>
    </inkml:context>
    <inkml:brush xml:id="br0">
      <inkml:brushProperty name="width" value="0.05" units="cm"/>
      <inkml:brushProperty name="height" value="0.05" units="cm"/>
      <inkml:brushProperty name="color" value="#FF0066"/>
    </inkml:brush>
  </inkml:definitions>
  <inkml:trace contextRef="#ctx0" brushRef="#br0">13 72 16520,'0'0'5754,"-8"-3"-5364,4 1-356,6 2 271,69 8-591,1-2 1,143-8-1,-194-1-13,-26 0 856,2 3-523,-1 0 1,0 0-1,1 1 1,-1-1-1,1 1 1,-1-1-1,1 1 1,-1 0 0,-3 2-1,2 0-43,0 1 0,1 0 1,-1 0-1,1 0 0,0 0 0,0 1 0,1 0 0,-1-1 1,1 1-1,0 0 0,0 1 0,1-1 0,0 1 0,0-1 1,0 1-1,0-1 0,1 1 0,-1 12 0,-1 12 13,1 0 0,4 47-1,-1-31-19,-1-43-14,0 1 0,1 0 0,-1 0 1,1-1-1,0 1 0,0-1 1,0 1-1,0-1 0,1 1 0,-1-1 1,1 0-1,0 0 0,0 0 1,3 4-1,-3-5 17,-1-1 0,0 0 0,1 0 0,-1 1-1,1-1 1,-1 0 0,1 0 0,0-1 0,-1 1 0,1 0 0,0 0 0,0-1 0,0 1 0,-1-1 0,1 0 0,0 1 0,0-1 0,0 0-1,0 0 1,0 0 0,0 0 0,-1-1 0,1 1 0,0 0 0,0-1 0,0 1 0,0-1 0,-1 0 0,1 0 0,2-1 0,-2 1 25,1-1 0,-1 0 0,0 0 0,1 0-1,-1 0 1,0-1 0,-1 1 0,1 0 0,0-1 0,-1 1 0,1-1 0,-1 0 0,0 1 0,1-5 0,13-46 195,-11 33-81,4-8-2,1-1 0,1 1 1,15-27-1,-20 43-107,1 1 0,1 1 0,0-1 0,0 1 0,1 0 0,1 1 0,-1 0 0,2 0 0,17-13 0,-23 20-25,0-1 1,-1 1-1,1 0 0,1 0 1,-1 0-1,0 0 1,0 1-1,0 0 0,1 0 1,-1 0-1,1 0 1,-1 1-1,1 0 0,-1 0 1,1 0-1,-1 0 1,1 1-1,-1-1 0,0 1 1,1 0-1,-1 1 1,8 2-1,-6 0-1,0 0-1,0 0 1,-1 0 0,1 0 0,-1 1 0,0 0-1,-1 0 1,1 0 0,-1 1 0,0 0-1,0-1 1,-1 2 0,5 10 0,-2-1 5,0 1 1,-1 0 0,-1 0 0,-1 0 0,0 0-1,-1 1 1,-1-1 0,-1 1 0,-3 32 0,3-51 30,-1 1 1,1-1-1,0 0 1,0 1 0,0-1-1,-1 0 1,1 1-1,0-1 1,-1 0-1,1 1 1,-1-1-1,1 0 1,-1 1 0,1-1-1,-1 1 1,1-1-1,-1 1 1,1 0-1,-1-1 1,0 1 0,1-1-1,-1 1 1,0 0-1,1-1 1,-1 1-1,0 0 1,1 0 0,-1 0-1,0 0 1,0-1-1,1 1 1,-1 0-1,0 0 1,1 0 0,-1 1-1,0-1 1,0 0-1,1 0 1,-1 0-1,0 0 1,1 1 0,-1-1-1,0 0 1,1 1-1,-1-1 1,0 0-1,1 1 1,-1-1-1,1 1 1,-1-1 0,1 1-1,-1-1 1,1 1-1,-1 0 1,1-1-1,-1 1 1,1-1 0,0 1-1,-1 0 1,1-1-1,0 1 1,0 0-1,-1 0 1,1-1 0,0 2-1,-2-11-24,0-1-1,0 0 1,1 0-1,0 0 0,1 0 1,0 0-1,1 1 1,0-1-1,0 0 1,1 0-1,0 0 1,1 1-1,0-1 0,1 1 1,0 0-1,0 0 1,9-13-1,0 4-720,0 1 0,1 1 0,1 1 0,0 0-1,1 0 1,0 2 0,23-14 0,-11 9-4746</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49.659"/>
    </inkml:context>
    <inkml:brush xml:id="br0">
      <inkml:brushProperty name="width" value="0.05" units="cm"/>
      <inkml:brushProperty name="height" value="0.05" units="cm"/>
      <inkml:brushProperty name="color" value="#FF0066"/>
    </inkml:brush>
  </inkml:definitions>
  <inkml:trace contextRef="#ctx0" brushRef="#br0">0 126 18152,'0'0'5448,"0"-13"-4805,0-64 141,0 76-712,6 4-104,2 6 33,-1 0-1,-1 1 0,0 0 0,0 0 0,-1 0 0,0 0 0,0 1 0,3 16 0,21 96-45,-25-105 47,56 346 48,-52-317-58,-8-40 25,7 28-95,0-28 59,4-19 89,49-110-19,-5-3 1,70-241 0,-120 346-97,-1-1 0,-1 0 0,0-37 1,-11 59-1138,-13 6-333,-9 1-1228</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50.197"/>
    </inkml:context>
    <inkml:brush xml:id="br0">
      <inkml:brushProperty name="width" value="0.05" units="cm"/>
      <inkml:brushProperty name="height" value="0.05" units="cm"/>
      <inkml:brushProperty name="color" value="#FF0066"/>
    </inkml:brush>
  </inkml:definitions>
  <inkml:trace contextRef="#ctx0" brushRef="#br0">0 97 16664,'0'0'2462,"39"13"-125,21-6-1918,0-3-1,89-5 1,-51-1-210,-32 4-152,-37 0-65,1-2-1,0 0 1,0-2 0,55-11 0,-84 12 3,0 1 1,0 0-1,1-1 1,-1 1 0,0-1-1,0 0 1,0 1-1,0-1 1,0 0-1,0 0 1,0 0-1,0 1 1,-1-1 0,1 0-1,0 0 1,0 0-1,-1 0 1,1 0-1,-1-1 1,1 1-1,-1 0 1,1 0-1,-1 0 1,0 0 0,1-1-1,-1 1 1,0 0-1,0 0 1,0-1-1,0 1 1,0 0-1,0 0 1,0 0 0,-1-1-1,1 1 1,0 0-1,-1 0 1,1 0-1,-1-1 1,1 1-1,-1 0 1,1 0-1,-1 0 1,0 0 0,-1-2-1,-3-5 34,0 1-1,0-1 1,-1 1 0,-10-11-1,6 7 40,33 31-121,37 41 1,-57-55-60,0 0 0,0 1 0,0-1 1,-1 1-1,0 0 0,0 0 0,-1 0 0,0 0 0,0 0 0,0 0 0,-1 0 0,-2 14 0,2-6-1845</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50.563"/>
    </inkml:context>
    <inkml:brush xml:id="br0">
      <inkml:brushProperty name="width" value="0.05" units="cm"/>
      <inkml:brushProperty name="height" value="0.05" units="cm"/>
      <inkml:brushProperty name="color" value="#FF0066"/>
    </inkml:brush>
  </inkml:definitions>
  <inkml:trace contextRef="#ctx0" brushRef="#br0">0 0 21050,'0'0'2209,"0"6"-2209,13 0-48,11-2 48,11 0 112,5-2-32,-1-2-80,1 2 0,-10 2-160,-5 0-769,-10 0-1008</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50.949"/>
    </inkml:context>
    <inkml:brush xml:id="br0">
      <inkml:brushProperty name="width" value="0.05" units="cm"/>
      <inkml:brushProperty name="height" value="0.05" units="cm"/>
      <inkml:brushProperty name="color" value="#FF0066"/>
    </inkml:brush>
  </inkml:definitions>
  <inkml:trace contextRef="#ctx0" brushRef="#br0">0 18 16343,'0'0'5011,"33"2"-4947,6-2-64,14 0-64,4-8-1233,0-3-2801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51.610"/>
    </inkml:context>
    <inkml:brush xml:id="br0">
      <inkml:brushProperty name="width" value="0.05" units="cm"/>
      <inkml:brushProperty name="height" value="0.05" units="cm"/>
      <inkml:brushProperty name="color" value="#FF0066"/>
    </inkml:brush>
  </inkml:definitions>
  <inkml:trace contextRef="#ctx0" brushRef="#br0">241 22 4434,'0'0'16898,"-5"-2"-16399,-5-1-436,0 0-1,0 1 1,0 1-1,0 0 1,-18 0 0,-40-6 690,64 6-569,4 0 339,0 16-539,-4 280 260,-58 409 0,53-669-245,6-28 2,1 0 0,0 0 0,1 0 0,0 0 0,-1 10 0,2-17 167,31 6-178,163 7-664,-111-12-3687</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52.068"/>
    </inkml:context>
    <inkml:brush xml:id="br0">
      <inkml:brushProperty name="width" value="0.05" units="cm"/>
      <inkml:brushProperty name="height" value="0.05" units="cm"/>
      <inkml:brushProperty name="color" value="#FF0066"/>
    </inkml:brush>
  </inkml:definitions>
  <inkml:trace contextRef="#ctx0" brushRef="#br0">1 69 20041,'0'0'2924,"16"-2"-2630,-8 0-276,39-4-9,-45 6-11,0 0 0,0 1 0,-1-1 0,1 0 0,0 1 0,0-1 0,0 1 0,0 0 0,-1-1 0,1 1 0,0 0 0,-1 0 0,1 0 0,0 0 0,-1 0 0,0 1 0,1-1 0,-1 0 0,0 1 0,1-1 0,-1 1 0,0-1 0,0 1 0,0 0 0,0-1 0,0 3 0,4 17 9,-1 0 0,-1 1 1,-1-1-1,-1 0 0,0 1 0,-5 29 0,2 10 15,1-28-19,0-23 0,1 1 1,0 0-1,0 0 0,4 17 0,-4-27-4,1 0 1,-1 0-1,1 0 1,-1-1 0,1 1-1,-1 0 1,1 0-1,0 0 1,0-1 0,-1 1-1,1 0 1,0-1-1,0 1 1,0 0 0,0-1-1,-1 1 1,1-1-1,0 0 1,0 1-1,0-1 1,0 0 0,0 1-1,0-1 1,0 0-1,0 0 1,0 0 0,0 0-1,0 0 1,2 0-1,30-6 14,-23 2-3,1-2 1,-1 1 0,0-1 0,-1-1 0,1 0-1,-1 0 1,-1-1 0,1 0 0,-2 0 0,1-1-1,12-18 1,-10 12-24,-1-1 1,0 0-1,-1-1 0,0 1 0,-2-1 0,9-35 1,-9 15-31,-2 1 0,-2-58 1,-2 94 43,1-1 1,-1 0-1,0 1 1,0-1 0,0 0-1,0 1 1,0-1 0,0 0-1,0 0 1,0 1-1,0-1 1,0 0 0,0 1-1,0-1 1,0 0 0,-1 0-1,1 1 1,0-1-1,0 0 1,-1 1 0,1-1-1,-1 1 1,1-1 0,0 0-1,-1 1 1,1-1-1,-1 1 1,1-1 0,-1 1-1,0-1 1,1 1 0,-1 0-1,1-1 1,-1 1-1,0 0 1,1-1 0,-1 1-1,0 0 1,1 0-1,-1 0 1,0-1 0,0 1-1,1 0 1,-1 0 0,0 0-1,0 0 1,1 0-1,-1 1 1,0-1 0,1 0-1,-1 0 1,0 0 0,1 1-1,-1-1 1,0 0-1,1 0 1,-2 1 0,-1 1-13,1 0-1,-1-1 1,0 1 0,1 0 0,-1 0 0,1 0 0,0 1 0,0-1-1,0 0 1,0 1 0,0 0 0,-1 2 0,1 0-114,0 0-1,0 0 1,1 0-1,-1 0 1,1 0 0,1 0-1,-1 1 1,1-1-1,-1 0 1,2 0 0,-1 1-1,0-1 1,1 0-1,0 0 1,1 0 0,-1 0-1,1 0 1,0 0 0,0 0-1,0 0 1,1-1-1,-1 1 1,5 4 0,22 17-3082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54.973"/>
    </inkml:context>
    <inkml:brush xml:id="br0">
      <inkml:brushProperty name="width" value="0.05" units="cm"/>
      <inkml:brushProperty name="height" value="0.05" units="cm"/>
      <inkml:brushProperty name="color" value="#FF0066"/>
    </inkml:brush>
  </inkml:definitions>
  <inkml:trace contextRef="#ctx0" brushRef="#br0">5 7 20409,'0'0'2095,"1"-4"-1428,1 2-288,-1 11-168,-1 32-127,-4 54-123,-1 131 125,6-198-79,2-1 0,1 1 0,1 0 0,1-1 0,1 0 1,12 26-1,-17-46-1,1-1 0,0-1 0,0 1 1,1 0-1,0-1 0,-1 0 0,2 0 1,-1 0-1,1 0 0,-1-1 0,1 1 1,1-1-1,-1 0 0,1-1 0,-1 0 1,1 1-1,0-2 0,0 1 0,8 2 1,-9-4-1,1 0 1,-1-1 0,0 0 0,0 0-1,0 0 1,0 0 0,1-1 0,-1 1-1,0-2 1,0 1 0,0 0 0,0-1-1,0 0 1,-1 0 0,1 0-1,0-1 1,-1 0 0,0 0 0,0 0-1,0 0 1,0 0 0,0-1 0,0 0-1,4-6 1,0-2-8,0-1-1,-1 1 1,0-1-1,-1 0 1,-1-1-1,0 1 0,-1-1 1,0 0-1,-1 0 1,-1 0-1,0-1 1,-1 1-1,-1 0 1,0-1-1,-4-28 1,0 12-36,-2 1-1,-1 0 1,-1 0 0,-1 0-1,-2 1 1,-20-39 0,27 61 33,0 0 1,0 0 0,0 0-1,-1 0 1,0 1 0,-1 0-1,1 0 1,-1 0 0,0 1-1,-12-9 1,14 12-2,1 1 0,-1-1 0,0 1 0,1 0 0,-1-1 0,0 2 0,0-1 0,0 0 1,0 1-1,0 0 0,0 0 0,1 0 0,-1 0 0,0 1 0,0 0 0,0-1 0,0 1 0,1 1 0,-1-1 0,0 0 0,1 1 0,-1 0 0,1 0 1,-4 2-1,1 0-1,0 0 1,1 1 0,-1-1 0,1 1 0,0 0 0,0 1 0,0-1 0,1 1-1,-1 0 1,2 0 0,-1 1 0,1-1 0,0 1 0,0-1 0,0 1-1,1 0 1,0 0 0,1 0 0,0 0 0,0 1 0,0-1 0,1 0 0,0 0-1,0 1 1,2 9 0,-1-16 1,0 0 1,-1 0-1,1 0 0,0 0 0,0 0 1,0 0-1,0 0 0,0 0 0,0 0 1,0-1-1,0 1 0,0 0 0,0 0 1,0-1-1,0 1 0,1-1 0,-1 1 1,0-1-1,0 0 0,1 1 0,-1-1 1,0 0-1,1 0 0,1 0 0,36 2-43,-37-2 47,29 1-46,-19 0-99,0-1 0,0 0 0,0-1 0,0 0 1,0 0-1,0-2 0,0 1 0,17-7 0,-15 3 6,-31 5-4775</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52.440"/>
    </inkml:context>
    <inkml:brush xml:id="br0">
      <inkml:brushProperty name="width" value="0.05" units="cm"/>
      <inkml:brushProperty name="height" value="0.05" units="cm"/>
      <inkml:brushProperty name="color" value="#FF0066"/>
    </inkml:brush>
  </inkml:definitions>
  <inkml:trace contextRef="#ctx0" brushRef="#br0">9 0 21098,'0'0'1824,"0"117"-1759,0-82-1,0-3-16,0-5-64,0-3 64,-2-6-96,0-4 48,-3-6-849</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52.804"/>
    </inkml:context>
    <inkml:brush xml:id="br0">
      <inkml:brushProperty name="width" value="0.05" units="cm"/>
      <inkml:brushProperty name="height" value="0.05" units="cm"/>
      <inkml:brushProperty name="color" value="#FF0066"/>
    </inkml:brush>
  </inkml:definitions>
  <inkml:trace contextRef="#ctx0" brushRef="#br0">79 0 20794,'0'0'736,"-33"112"-656,20-78-48,0 0-16,2-3-16,4-7-1409,5-14-4305</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53.206"/>
    </inkml:context>
    <inkml:brush xml:id="br0">
      <inkml:brushProperty name="width" value="0.05" units="cm"/>
      <inkml:brushProperty name="height" value="0.05" units="cm"/>
      <inkml:brushProperty name="color" value="#FF0066"/>
    </inkml:brush>
  </inkml:definitions>
  <inkml:trace contextRef="#ctx0" brushRef="#br0">1 1 20457,'0'0'577,"19"19"-348,3 3-221,34 42 0,-53-59-6,0 1 0,0 0-1,0-1 1,-1 1 0,1 0 0,-2 0-1,1 1 1,-1-1 0,1 0 0,-2 0-1,1 1 1,-1-1 0,0 1 0,0-1-1,-2 8 1,1 11-1,1 168 18,0-192-6,0 0 0,0 0 0,0 1 0,0-1 0,0 0 0,0 0-1,1 0 1,-1 1 0,0-1 0,1 0 0,-1 0 0,1 0 0,-1 0 0,1 0 0,0 0 0,-1 0 0,1 0 0,0 0-1,0 0 1,0 0 0,0 0 0,0 0 0,0 0 0,0-1 0,0 1 0,0 0 0,1 0 0,2 0 28,-1 0 0,0-1-1,0 1 1,1-1 0,-1 0 0,0 0 0,1 0 0,-1 0 0,0 0 0,5-2 0,4 0 79,0-2 1,0 0-1,0 0 1,20-11-1,-20 8-113,0 0 0,0-1 0,-1 0 0,0-1 0,-1 0-1,0-1 1,0 0 0,-1 0 0,0-1 0,-1-1 0,0 1 0,-1-1 0,0 0 0,-1-1-1,-1 0 1,0 0 0,0 0 0,-1 0 0,-1-1 0,0 1 0,-1-1 0,-1 0 0,0-26-1,0 26 37,0 11-25,-1-1 0,1 1 0,-1-1 0,0 1 0,0-1 0,0 1-1,0 0 1,0-1 0,-1 1 0,0-1 0,1 1 0,-1 0 0,-1-1 0,1 1 0,0 0-1,-3-4 1,3 7-19,1 0 0,0 0 1,-1-1-1,1 1 0,0 0 0,-1 0 0,1 0 0,0 1 0,0-1 0,-1 0 0,1 0 0,0 0 0,-1 0 0,1 0 0,0 0 1,-1 0-1,1 0 0,0 1 0,0-1 0,-1 0 0,1 0 0,0 0 0,0 1 0,-1-1 0,1 0 0,0 0 0,0 1 0,0-1 1,0 0-1,-1 0 0,1 1 0,0-1 0,0 0 0,0 0 0,0 1 0,0-1 0,0 0 0,0 1 0,0-1 0,0 0 0,0 1 1,0-1-1,0 0 0,0 1 0,0-1 0,0 0 0,0 1 0,0-1 0,-1 22-223,2-20 160,1 60-2332,11-30-728</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53.546"/>
    </inkml:context>
    <inkml:brush xml:id="br0">
      <inkml:brushProperty name="width" value="0.05" units="cm"/>
      <inkml:brushProperty name="height" value="0.05" units="cm"/>
      <inkml:brushProperty name="color" value="#FF0066"/>
    </inkml:brush>
  </inkml:definitions>
  <inkml:trace contextRef="#ctx0" brushRef="#br0">18 1 16824,'0'0'5477,"14"2"-5258,44 9-198,-56-10-21,0 0 0,0 0 0,0 0 0,0 0 0,0 0-1,0 0 1,-1 1 0,1-1 0,0 0 0,-1 1 0,1-1 0,-1 1 0,1 0 0,-1 0 0,0-1-1,0 1 1,0 0 0,0 0 0,0 0 0,0 0 0,0 0 0,-1 1 0,1-1 0,-1 0 0,0 0-1,1 0 1,-1 0 0,0 1 0,0-1 0,0 0 0,-1 3 0,0 1 5,1 1 0,-2-1 0,1 0 0,-1 1 0,0-1 0,0 0 1,0 0-1,-5 7 0,0-4 17,0 1 0,-1-1 0,-13 12 1,14-16-17,1 1 1,0 0 0,0 0 0,0 1 0,1-1 0,0 1 0,1 1-1,-1-1 1,-5 15 0,10-21-10,-1-1 0,1 1 0,0 0 0,0-1 0,0 1 0,0 0 1,0-1-1,0 1 0,0 0 0,0-1 0,0 1 0,0-1 0,1 1 0,-1 0 0,0-1 0,0 1 0,1-1 0,-1 1 0,0 0 0,0-1 0,1 1 0,-1-1 0,1 1 1,-1-1-1,1 1 0,-1-1 0,0 0 0,1 1 0,0-1 0,-1 0 0,1 1 0,-1-1 0,1 0 0,-1 1 0,1-1 0,0 0 0,-1 0 0,1 0 0,-1 0 1,1 1-1,0-1 0,-1 0 0,2 0 0,35-1-243,-23 1 39,-1 0-192,1 0-1,0-1 0,-1 0 0,1-1 0,-1-1 0,1 0 0,-1-1 0,13-5 1,20-14-3947</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53.903"/>
    </inkml:context>
    <inkml:brush xml:id="br0">
      <inkml:brushProperty name="width" value="0.05" units="cm"/>
      <inkml:brushProperty name="height" value="0.05" units="cm"/>
      <inkml:brushProperty name="color" value="#FF0066"/>
    </inkml:brush>
  </inkml:definitions>
  <inkml:trace contextRef="#ctx0" brushRef="#br0">117 1 18937,'0'0'1953,"-24"128"-1473,4-91-176,0 1-176,1-3-96,1-5-32,7-4-48,7-13-1361,4-7-1648</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54.249"/>
    </inkml:context>
    <inkml:brush xml:id="br0">
      <inkml:brushProperty name="width" value="0.05" units="cm"/>
      <inkml:brushProperty name="height" value="0.05" units="cm"/>
      <inkml:brushProperty name="color" value="#FF0066"/>
    </inkml:brush>
  </inkml:definitions>
  <inkml:trace contextRef="#ctx0" brushRef="#br0">0 0 18873,'0'0'2534,"19"13"-2467,-2-1-56,-1 0 1,25 24 0,-38-32-8,0-1 0,-1 1 0,0 0 0,0 1 0,0-1 1,0 0-1,0 1 0,-1-1 0,0 1 0,0-1 1,0 1-1,-1-1 0,0 1 0,1 0 0,-1-1 1,-1 1-1,1 0 0,-2 4 0,1 12 2,1 166 234,0-185-234,-1-1 1,1 0-1,0 1 0,0-1 0,0 0 1,0 0-1,0 1 0,1-1 1,-1 0-1,0 1 0,1-1 0,-1 0 1,1 0-1,-1 1 0,1-1 1,-1 0-1,1 0 0,0 0 1,0 0-1,-1 0 0,1 0 0,0 0 1,0 0-1,0 0 0,0 0 1,0-1-1,0 1 0,0 0 0,1-1 1,-1 1-1,0-1 0,0 1 1,0-1-1,1 1 0,-1-1 0,0 0 1,1 0-1,-1 1 0,0-1 1,0 0-1,1 0 0,-1 0 1,0-1-1,1 1 0,-1 0 0,0 0 1,3-2-1,4 0 93,-1 0-1,1-1 1,0-1 0,-1 1-1,1-1 1,9-7-1,0-2-52,0 0-1,-1-1 0,0 0 1,-1-2-1,-1 1 0,21-31 0,-30 38-36,0 0 0,0 0-1,-1-1 1,0 1 0,0-1-1,-1-1 1,0 1-1,-1 0 1,0-1 0,0 1-1,-1-1 1,0 1 0,-1-1-1,0 1 1,-1-1-1,0 0 1,-2-10 0,2 18-26,1 0-1,-1 1 1,0-1 0,0 1 0,0-1 0,0 1 0,0-1 0,0 1 0,0 0 0,0 0 0,-1-1 0,1 1 0,-1 0-1,1 0 1,0 0 0,-1 1 0,1-1 0,-1 0 0,0 0 0,1 1 0,-1-1 0,0 1 0,1-1 0,-1 1 0,0 0-1,0 0 1,1 0 0,-1 0 0,0 0 0,0 0 0,1 0 0,-1 1 0,0-1 0,1 0 0,-1 1 0,0 0 0,1-1-1,-1 1 1,1 0 0,-1 0 0,1 0 0,-1 0 0,1 0 0,0 0 0,-1 0 0,1 0 0,0 1 0,0-1 0,0 0-1,0 1 1,0-1 0,0 1 0,0-1 0,1 1 0,-1-1 0,-1 4 0,0 49-3916,2-27-3302</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54.598"/>
    </inkml:context>
    <inkml:brush xml:id="br0">
      <inkml:brushProperty name="width" value="0.05" units="cm"/>
      <inkml:brushProperty name="height" value="0.05" units="cm"/>
      <inkml:brushProperty name="color" value="#FF0066"/>
    </inkml:brush>
  </inkml:definitions>
  <inkml:trace contextRef="#ctx0" brushRef="#br0">1 17 19753,'0'0'2545,"18"-4"-2475,55-9-76,-72 13 5,0 0-1,-1 0 1,1 0-1,0 0 1,0 0-1,-1 0 0,1 0 1,0 0-1,0 1 1,-1-1-1,1 0 1,0 0-1,-1 1 1,1-1-1,0 0 1,-1 1-1,1-1 1,0 1-1,-1-1 1,1 1-1,-1-1 0,1 1 1,-1-1-1,1 1 1,-1-1-1,1 1 1,-1 0-1,1-1 1,-1 1-1,0 0 1,0-1-1,1 1 1,-1 0-1,0 0 0,0-1 1,0 1-1,0 0 1,1 0-1,-1-1 1,0 1-1,-1 0 1,1 0-1,0 0 1,-7 30-331,7-30 286,-1 3 10,-9 36-2054,10-38 1995,1 0-1,-1 0 1,0 0 0,1 0-1,-1 0 1,1 0-1,-1-1 1,1 1 0,0 0-1,0 0 1,0 0-1,0-1 1,0 1-1,0-1 1,0 1 0,1-1-1,-1 1 1,0-1-1,3 2 1,0 1 85,0-1 1,-1 1-1,1 1 1,-1-1-1,0 0 1,0 1-1,0 0 0,-1 0 1,1 0-1,-1 0 1,2 6-1,-3-8 115,-1-1 0,1 1 0,-1-1 0,1 1 0,-1-1 0,0 1 0,0-1 0,0 1 0,0-1 0,0 1 0,-1 0 0,1-1 0,-1 1 0,0-1 0,0 0 0,0 1 0,0-1 0,0 0 0,0 1 0,0-1 0,-1 0 0,1 0-1,-1 0 1,0 0 0,-3 3 0,-36 21 1264,34-23-1318,0 1 0,0 1 0,0-1 0,0 1 0,1 0 0,-1 0 0,1 1 0,1 0 0,-7 7 0,13-10-1002,5-5-1145,15-8-3515</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54.935"/>
    </inkml:context>
    <inkml:brush xml:id="br0">
      <inkml:brushProperty name="width" value="0.05" units="cm"/>
      <inkml:brushProperty name="height" value="0.05" units="cm"/>
      <inkml:brushProperty name="color" value="#FF0066"/>
    </inkml:brush>
  </inkml:definitions>
  <inkml:trace contextRef="#ctx0" brushRef="#br0">141 0 19881,'0'0'272,"-33"130"433,13-86-657,1-1-16,1-1 32,1-3-64,1-6-192,5-11-1441,5-12-5074</inkml:trace>
  <inkml:trace contextRef="#ctx0" brushRef="#br0" timeOffset="1">479 89 16568,'0'0'592</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55.344"/>
    </inkml:context>
    <inkml:brush xml:id="br0">
      <inkml:brushProperty name="width" value="0.05" units="cm"/>
      <inkml:brushProperty name="height" value="0.05" units="cm"/>
      <inkml:brushProperty name="color" value="#FF0066"/>
    </inkml:brush>
  </inkml:definitions>
  <inkml:trace contextRef="#ctx0" brushRef="#br0">0 16 17704,'0'0'2929</inkml:trace>
  <inkml:trace contextRef="#ctx0" brushRef="#br0" timeOffset="1">382 1 9524,'0'0'9749</inkml:trace>
  <inkml:trace contextRef="#ctx0" brushRef="#br0" timeOffset="2">746 16 18488,'0'0'2770,"0"14"-3395</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56.522"/>
    </inkml:context>
    <inkml:brush xml:id="br0">
      <inkml:brushProperty name="width" value="0.05" units="cm"/>
      <inkml:brushProperty name="height" value="0.05" units="cm"/>
      <inkml:brushProperty name="color" value="#FF0066"/>
    </inkml:brush>
  </inkml:definitions>
  <inkml:trace contextRef="#ctx0" brushRef="#br0">2 1 15831,'0'0'7412,"7"16"-6705,-7 13-971,-1 40 485,-6-25-4668</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05.867"/>
    </inkml:context>
    <inkml:brush xml:id="br0">
      <inkml:brushProperty name="width" value="0.05" units="cm"/>
      <inkml:brushProperty name="height" value="0.05" units="cm"/>
      <inkml:brushProperty name="color" value="#FF0066"/>
    </inkml:brush>
  </inkml:definitions>
  <inkml:trace contextRef="#ctx0" brushRef="#br0">2 4 17528,'0'0'1980,"0"-1"-1658,-2-1-239,4 44-102,4-25 27,1 1-1,1-1 1,0 0-1,1 0 1,1-1-1,1-1 1,12 16-1,22 34 11,45 102 39,103 267 1,-9-13 8,178 213-76,-284-501 17,70 163 0,-8-12-24,-107-229 32,1-2 1,82 95-1,103 82 117,-38-43 31,74 126-25,-238-291-121,185 204 107,-168-190-122,0-4 4,2-3 1,0 0 0,74 42 0,-5-4 16,202 131-5,-256-171-14,0-2 1,2-3-1,1-1 1,76 18-1,82 17 15,-118-28 3,2-4 1,111 13-1,-69-24-104,1-5 0,169-13 0,-245-4 113,-1-1-1,-1-4 1,0-2-1,-1-3 1,-1-2-1,0-3 1,-2-2-1,56-36 1,41-23-14,124-74 7,-226 126-22,-3-3 1,-1-2-1,55-56 1,112-103-6,-134 127 3,131-145 0,-143 132-7,210-236 14,-226 267 60,-3-2 0,-1-3 1,-4-1-1,70-118 0,-53 68 228,121-161 0,8-13-328,-33 43 52,247-383 61,-276 358 552,16-25-455,37-80-288,-173 347 110,15-23-109,47-70 0,-37 62 23,-34 47-1885,-11 7-973,10-1 2897,-28 5-5234</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57.005"/>
    </inkml:context>
    <inkml:brush xml:id="br0">
      <inkml:brushProperty name="width" value="0.05" units="cm"/>
      <inkml:brushProperty name="height" value="0.05" units="cm"/>
      <inkml:brushProperty name="color" value="#FF0066"/>
    </inkml:brush>
  </inkml:definitions>
  <inkml:trace contextRef="#ctx0" brushRef="#br0">1 70 19321,'0'0'1406,"21"-4"-678,7-3-496,-11 3-83,-1 1-1,0 0 0,1 1 1,29 1-1,-41 1-143,-1 1 1,1-1-1,-1 1 1,0 0 0,1 0-1,-1 1 1,0-1-1,1 1 1,-1 0-1,0 0 1,0 0-1,-1 0 1,1 1-1,0 0 1,-1 0-1,1 0 1,-1 0-1,0 0 1,0 1-1,-1-1 1,1 1-1,0 0 1,-1 0-1,0 0 1,0 0-1,0 0 1,-1 0-1,0 1 1,1-1-1,0 6 1,3 14 15,-1 1 0,-1-1-1,-2 1 1,0 27 0,-1-47-11,-2 175-12,2-179 1,1 0 0,0-1 0,0 1 0,0-1 0,0 1 0,0-1 0,0 1 0,0-1 0,0 0 0,0 1 0,0-1 0,0 0 0,0 0 0,0 1 0,0-1 1,0 0-1,0 0 0,0 0 0,0 0 0,0-1 0,0 1 0,0 0 0,0 0 0,0-1 0,0 1 0,1-1 0,-1 1 0,10-4-1,0 1 1,0-2-1,0 1 0,0-2 0,-1 1 1,0-1-1,0-1 0,-1 0 1,0 0-1,0-1 0,14-16 0,-10 10-1,-2-1-1,0 1 1,0-2-1,-2 0 1,0 0-1,14-34 1,-17 30 3,0 0 1,-1 0-1,-2 0 1,0-1 0,-1 1-1,-1-1 1,0 0-1,-6-39 1,5 59 6,0 0 0,0-1 0,-1 1 0,1 0 0,-1-1 0,1 1 0,-1 0 0,1-1 0,-1 1 0,0 0 0,1 0-1,-1 0 1,0 0 0,0 0 0,0 0 0,-1-1 0,1 1-6,1 1 0,-1 0 0,0-1 0,1 1 0,-1 0 0,0 0 0,1 0 1,-1 0-1,0 0 0,1 0 0,-1 0 0,0 0 0,1 0 0,-1 0 0,0 0 0,1 0 0,-1 0 0,0 1 0,1-1 0,-1 0 0,1 0 0,-1 1 0,0-1 0,-1 2-6,-1 0 0,1-1-1,0 1 1,0 0 0,0 0 0,1 0-1,-1 1 1,0-1 0,1 0-1,0 0 1,-1 1 0,1-1 0,-1 5-1,0 0-123,0-1-1,0 0 0,1 0 0,0 1 0,1-1 0,-1 1 0,1-1 0,0 1 0,1-1 1,0 1-1,0-1 0,0 0 0,1 1 0,-1-1 0,2 0 0,-1 0 0,1 0 1,0 0-1,0-1 0,0 1 0,7 7 0,19 16-2567</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57.379"/>
    </inkml:context>
    <inkml:brush xml:id="br0">
      <inkml:brushProperty name="width" value="0.05" units="cm"/>
      <inkml:brushProperty name="height" value="0.05" units="cm"/>
      <inkml:brushProperty name="color" value="#FF0066"/>
    </inkml:brush>
  </inkml:definitions>
  <inkml:trace contextRef="#ctx0" brushRef="#br0">37 0 20313,'0'18'614,"-37"415"1176,41-446-1627,1 1-1,1 0 1,-1 0-1,2 1 1,0-1 0,0 2-1,1-1 1,15-15-1,6-12-142,8-13-25,-16 25-135,-1-2 0,-2 0 0,18-36 0,-33 54-61,-11 8-5833</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57.734"/>
    </inkml:context>
    <inkml:brush xml:id="br0">
      <inkml:brushProperty name="width" value="0.05" units="cm"/>
      <inkml:brushProperty name="height" value="0.05" units="cm"/>
      <inkml:brushProperty name="color" value="#FF0066"/>
    </inkml:brush>
  </inkml:definitions>
  <inkml:trace contextRef="#ctx0" brushRef="#br0">1 1 15623,'0'0'6307,"133"128"-6019,-100-96-176,-2-5-112,-5-5 32,-4-6-32,-4-8 0,-7-8-1024,-7 0-1970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58.123"/>
    </inkml:context>
    <inkml:brush xml:id="br0">
      <inkml:brushProperty name="width" value="0.05" units="cm"/>
      <inkml:brushProperty name="height" value="0.05" units="cm"/>
      <inkml:brushProperty name="color" value="#FF0066"/>
    </inkml:brush>
  </inkml:definitions>
  <inkml:trace contextRef="#ctx0" brushRef="#br0">1 46 18456,'0'0'3530,"13"-1"-3437,211-1-530,-221 2 398,0 0 1,0 0 0,0-1-1,0 1 1,-1-1-1,1 1 1,0-1-1,0 0 1,-1 0-1,1-1 1,4-2-1,-6 3 191,0 0-1,0 0 0,0 0 0,0-1 1,0 1-1,0 0 0,0-1 1,0 1-1,-1-1 0,1 1 0,-1-1 1,1 0-1,-1 1 0,0-1 0,1 1 1,-1-1-1,0 0 0,0 1 0,0-3 1,3 57-238,2 0 0,22 88 1,3 28 110,-17 29 40,-12 200 1,-2-344-64,1-44 9,0 0 0,-1 0 0,0 0-1,-1 0 1,0 0 0,-1 0 0,-7 18 0,8-24-7,0-1 0,0 0 1,1 0-1,-2 0 0,1 0 0,0-1 1,-1 1-1,1 0 0,-1-1 0,0 0 1,0 0-1,0 0 0,0 0 0,0 0 1,0 0-1,0-1 0,-1 0 0,1 1 1,0-1-1,-1 0 0,1-1 0,-1 1 1,0-1-1,1 1 0,-5-1 0,-10 0-136,11 1 175,0-1-1,-1 0 1,1-1-1,-1 1 1,1-1 0,-7-3-1,12 4-138,0-1 0,0 0 0,0 0 0,1 1 0,-1-1 0,1-1 0,-1 1 0,1 0 0,-1 0 0,1-1 0,-1 1 0,1 0-1,0-1 1,0 0 0,0 1 0,0-1 0,0 0 0,0 1 0,0-1 0,1 0 0,-1 0 0,0 0 0,1 1 0,0-1 0,-1 0 0,1 0 0,0 0 0,0-2 0,0-24-3773</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58.466"/>
    </inkml:context>
    <inkml:brush xml:id="br0">
      <inkml:brushProperty name="width" value="0.05" units="cm"/>
      <inkml:brushProperty name="height" value="0.05" units="cm"/>
      <inkml:brushProperty name="color" value="#FF0066"/>
    </inkml:brush>
  </inkml:definitions>
  <inkml:trace contextRef="#ctx0" brushRef="#br0">0 46 19145,'0'0'3036,"4"0"-2956,88 1 602,117-3-33,-157-7-572,-50 9-158,0 0 0,-1-1 0,1 1 1,0 0-1,-1-1 0,1 1 1,0-1-1,-1 0 0,1 0 0,-1 1 1,1-1-1,-1 0 0,0 0 1,1 0-1,-1-1 0,0 1 0,0 0 1,1 0-1,-1-1 0,0 1 0,0 0 1,0-1-1,-1 1 0,1-1 1,1-2-1,-3 3-72,1 1 0,0-1 0,-1 1 0,1-1 0,0 1 0,-1-1 0,1 1 0,-1 0-1,1-1 1,0 1 0,-1-1 0,1 1 0,-1 0 0,0-1 0,1 1 0,-1 0 0,1 0 0,-1 0 0,1-1 0,-1 1 0,1 0 0,-1 0 0,0 0 0,1 0 0,-1 0 0,1 0 0,-1 0 0,0 0 0,1 0-1,-1 0 1,1 1 0,-1-1 0,0 0 0,0 0 0,-3 1-1144,-19-1-5087</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4:58.834"/>
    </inkml:context>
    <inkml:brush xml:id="br0">
      <inkml:brushProperty name="width" value="0.05" units="cm"/>
      <inkml:brushProperty name="height" value="0.05" units="cm"/>
      <inkml:brushProperty name="color" value="#FF0066"/>
    </inkml:brush>
  </inkml:definitions>
  <inkml:trace contextRef="#ctx0" brushRef="#br0">93 0 12470,'0'0'10167,"-2"27"-8841,2 460-755,0-486-587,-1 0 0,1 0-1,-1 0 1,1 0 0,-1-1 0,1 1 0,-1 0 0,1 0-1,-1 0 1,0-1 0,1 1 0,-1 0 0,0-1 0,0 1 0,0-1-1,1 1 1,-1-1 0,0 1 0,0-1 0,0 1 0,0-1-1,0 0 1,0 0 0,0 1 0,0-1 0,0 0 0,0 0 0,0 0-1,0 0 1,0 0 0,0 0 0,0 0 0,1-1 0,-1 1-1,0 0 1,-2-1 0,-38-8-3991,23 5 293</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00.115"/>
    </inkml:context>
    <inkml:brush xml:id="br0">
      <inkml:brushProperty name="width" value="0.05" units="cm"/>
      <inkml:brushProperty name="height" value="0.05" units="cm"/>
      <inkml:brushProperty name="color" value="#FF0066"/>
    </inkml:brush>
  </inkml:definitions>
  <inkml:trace contextRef="#ctx0" brushRef="#br0">7 101 17768,'0'0'5765,"-1"-16"-5442,-4-68 368,8 123-686,2-1 0,2 1 0,23 72 0,-7-28-1,76 388-13,-56-250 37,-43-221-25,0 0 0,0 0 0,0 1 0,0-1 0,0 0 0,0 0-1,0 0 1,0 0 0,0 0 0,0 1 0,0-1 0,0 0 0,0 0 0,0 0 0,0 0 0,0 0 0,0 1 0,0-1 0,0 0 0,0 0-1,0 0 1,0 0 0,1 0 0,-1 0 0,0 1 0,0-1 0,0 0 0,0 0 0,0 0 0,0 0 0,0 0 0,1 0 0,-1 0 0,0 0 0,0 0-1,0 0 1,0 0 0,0 0 0,1 1 0,-1-1 0,0 0 0,0 0 0,0 0 0,0 0 0,0 0 0,1 0 0,-1 0 0,0 0 0,0-1 0,0 1-1,0 0 1,0 0 0,1 0 0,-1 0 0,0 0 0,0 0 0,8-11 195,5-17 107,28-76-92,3-5-60,42-160 1,-68 194-164,-4-2 0,-2 0 0,1-102 0,-13 178-57,-3 22-1811,1-16 1423,0-1 0,-1 1 0,0-1 0,0 0 0,0 0 0,-1 0 0,1 0 0,-1-1 0,0 0 0,-5 4 0,-22 10-9083</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00.946"/>
    </inkml:context>
    <inkml:brush xml:id="br0">
      <inkml:brushProperty name="width" value="0.05" units="cm"/>
      <inkml:brushProperty name="height" value="0.05" units="cm"/>
      <inkml:brushProperty name="color" value="#FF0066"/>
    </inkml:brush>
  </inkml:definitions>
  <inkml:trace contextRef="#ctx0" brushRef="#br0">38 373 7523,'0'0'9898,"-5"-2"-9393,-28-9 5067,43 8-5603,266-55 138,131-33-142,-400 89 18,0 0-1,-1-1 1,1 1 0,-1-1 0,1-1-1,7-4 1,-13 7 16,0 0 0,0 0 0,0 0 0,0 0 0,0 0 0,0 0 0,0 0-1,0 0 1,0 0 0,-1 0 0,1 0 0,0-1 0,-1 1 0,1 0 0,-1 0 0,0-1 0,1 1 0,-1 0-1,0-1 1,0 1 0,0 0 0,0-1 0,0 1 0,0-1 0,0 1 0,0 0 0,0-1 0,-1 1 0,1 0-1,-1 0 1,1-1 0,-1 1 0,1 0 0,-1 0 0,0-1 0,1 1 0,-1 0 0,0 0 0,0 0-1,-2-1 1,-4-6 2,-1 0-1,0 1 0,0 0 0,-10-5 0,9 6 0,0-1-1,1 1 0,0-1 1,0-1-1,-7-8 1,9 8 44,4 6-17,0 0 0,0 0 0,1-1-1,-1 1 1,0 0 0,1-1 0,0 1-1,-1-1 1,1 0 0,0 1-1,-1-6 1,20 8-235,-1 2 208,-1 0 1,0 0-1,0 2 0,-1 0 1,1 1-1,-1 0 0,0 2 0,26 14 1,-39-20-2,0 0-1,0 0 1,0 0 0,-1 0 0,1 0-1,0 0 1,-1 1 0,1-1 0,-1 1 0,0-1-1,1 1 1,-1 0 0,0-1 0,0 1-1,0 0 1,0 0 0,0 0 0,-1 0 0,1 0-1,0 0 1,-1 0 0,0 0 0,1 0 0,-1 0-1,0 0 1,0 0 0,0 0 0,0 0-1,0 0 1,-1 0 0,1 0 0,-2 3 0,0-1 0,0 0 0,-1 0 1,1 0-1,-1-1 1,0 1-1,0-1 1,0 0-1,-1 0 1,1 0-1,-1 0 0,0 0 1,0-1-1,-7 4 1,-38 16-1062,-54 18 0,58-25-2177</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01.421"/>
    </inkml:context>
    <inkml:brush xml:id="br0">
      <inkml:brushProperty name="width" value="0.05" units="cm"/>
      <inkml:brushProperty name="height" value="0.05" units="cm"/>
      <inkml:brushProperty name="color" value="#FF0066"/>
    </inkml:brush>
  </inkml:definitions>
  <inkml:trace contextRef="#ctx0" brushRef="#br0">79 129 16343,'0'0'1785,"-7"-20"-37,-23-62-209,17 57-197,13 24-1334,0 1 1,0 0-1,0 0 0,0 0 1,0 0-1,0 0 1,-1 0-1,1 0 1,0 0-1,0-1 1,0 1-1,0 0 0,0 0 1,-1 0-1,1 0 1,0 0-1,0 0 1,0 0-1,0 0 1,0 0-1,-1 0 0,1 0 1,0 0-1,0 0 1,0 0-1,0 0 1,-1 0-1,1 0 0,0 0 1,0 0-1,0 0 1,0 0-1,0 1 1,-1-1-1,1 0 1,0 0-1,0 0 0,0 0 1,0 0-1,0 0 1,0 0-1,-1 0 1,1 1-1,0-1 1,0 0-1,0 0 0,0 0 1,0 0-1,0 0 1,0 1-1,0-1 1,0 0-1,0 0 0,0 0 1,0 0-1,0 0 1,0 1-1,0-1 1,-3 36-74,3-31 104,-19 1267 288,21-849-288,-2-422 108,0-17 245,23-155-3877,-20 111-901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02.067"/>
    </inkml:context>
    <inkml:brush xml:id="br0">
      <inkml:brushProperty name="width" value="0.05" units="cm"/>
      <inkml:brushProperty name="height" value="0.05" units="cm"/>
      <inkml:brushProperty name="color" value="#FF0066"/>
    </inkml:brush>
  </inkml:definitions>
  <inkml:trace contextRef="#ctx0" brushRef="#br0">9 192 9252,'0'0'7558,"6"-44"-5343,-4 36-1865,-1-1 0,1 0 0,-2 0 0,1 0 0,-1-1 0,-1 1 0,0 0 0,0 0 0,-1 1 0,-4-15 0,0-6 314,5 22 182,-1 10-381,1 23-312,4 46-398,19 108 184,6 66 101,-16 413-454,-13-455-1704,4-199 699,16-4-1119</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08.913"/>
    </inkml:context>
    <inkml:brush xml:id="br0">
      <inkml:brushProperty name="width" value="0.05" units="cm"/>
      <inkml:brushProperty name="height" value="0.05" units="cm"/>
      <inkml:brushProperty name="color" value="#5B2D90"/>
    </inkml:brush>
  </inkml:definitions>
  <inkml:trace contextRef="#ctx0" brushRef="#br0">69 1 12646,'0'0'5127,"10"5"-5263,31 17 80,-40-22 65,0 1-1,0 0 1,0 0-1,0-1 1,-1 1 0,1 0-1,0 0 1,0 0-1,-1 0 1,1 0-1,-1 0 1,1 0-1,-1 0 1,1 0-1,-1 0 1,0 1-1,1-1 1,-1 0-1,0 0 1,0 0-1,0 0 1,0 1 0,0-1-1,0 0 1,0 0-1,0 0 1,-1 0-1,1 1 1,0-1-1,-1 0 1,1 0-1,-1 0 1,1 0-1,-1 0 1,1 0-1,-1 0 1,0 0-1,1 0 1,-1 0-1,0-1 1,0 1 0,0 0-1,0 0 1,0-1-1,0 1 1,0 0-1,0-1 1,0 1-1,0-1 1,0 1-1,0-1 1,0 0-1,0 0 1,-1 1-1,-1-1 1,0 1 118,0-1-1,0 1 1,0-1-1,0 0 1,0 0 0,0 0-1,0-1 1,0 1-1,0-1 1,0 1 0,-3-2-1,5 1-64,0 0 0,0 0 0,0 1 0,0-1 0,1 0 0,-1 0 0,0 0 0,1-1 0,-1 1 0,0 0 0,1 0 0,-1 0 0,1 0 0,0-1 0,-1 1 0,1 0 0,0 0 0,0 0 0,0-1 0,0 1-1,0 0 1,0 0 0,0-1 0,0 1 0,1 0 0,-1 0 0,0-1 0,1 0 0,-1 1-61,0 1 0,0 0 0,1-1 0,-1 1 0,0 0 0,0-1 0,0 1 0,0 0 0,0-1 0,0 1 0,1 0 0,-1-1-1,0 1 1,0 0 0,0-1 0,1 1 0,-1 0 0,0 0 0,1-1 0,-1 1 0,0 0 0,0 0 0,1 0 0,-1-1 0,0 1 0,1 0 0,-1 0 0,0 0 0,1 0 0,-1 0 0,0 0 0,1 0 0,-1 0-1,1 0 1,-1 0 0,0 0 0,1 0 0,-1 0 0,0 0 0,1 0 0,-1 0 0,0 0 0,1 0 0,-1 0 0,0 1 0,1-1 0,-1 0 0,1 0 0,14 15-184,-11-4 153,0 1 1,-1 0-1,0 0 1,-1 0-1,-1 1 0,0-1 1,0 0-1,-1 1 1,-2 14-1,2-25 28,-1-1 1,1 1-1,0-1 0,-1 1 1,1-1-1,-1 1 0,1-1 1,-1 1-1,0-1 0,1 0 1,-1 1-1,0-1 1,0 0-1,0 0 0,0 0 1,0 1-1,-1-1 0,1 0 1,0 0-1,0-1 0,-1 1 1,1 0-1,0 0 1,-1-1-1,1 1 0,-1 0 1,1-1-1,-1 0 0,1 1 1,-1-1-1,1 0 0,-1 0 1,-1 0-1,1 1 10,-1-1 0,1 0 0,0 0 1,0-1-1,0 1 0,-1 0 0,1-1 0,0 1 0,0-1 0,0 0 0,0 0 0,0 1 1,0-1-1,0-1 0,0 1 0,0 0 0,0 0 0,1-1 0,-1 1 0,1-1 0,-1 1 1,-1-4-1,-1-5 58,0-1 0,1 0 0,0 0 1,1 0-1,1 0 0,-1 0 1,2 0-1,-1-1 0,2 1 0,1-13 1,-1 14-47,-2 9-22,1-1 0,0 1-1,0 0 1,0-1 0,0 1 0,0 0-1,1 0 1,-1-1 0,0 1-1,0 0 1,1 0 0,-1-1-1,1 1 1,-1 0 0,1 0 0,0 0-1,-1 0 1,1 0 0,0 0-1,0 0 1,0 0 0,0 0-1,0 0 1,0 0 0,0 0 0,0 1-1,0-1 1,0 0 0,0 1-1,0-1 1,1 1 0,-1-1-1,0 1 1,0 0 0,2-1 0,-1 1-9,0 1 0,0-1 1,-1 1-1,1-1 1,0 1-1,-1-1 1,1 1-1,0 0 0,-1 0 1,1 0-1,-1 0 1,1 0-1,-1 0 1,0 0-1,1 1 1,-1-1-1,0 0 0,0 1 1,0-1-1,0 1 1,0-1-1,0 1 1,0 0-1,0 2 0,3 6-10,-2-1-1,1 1 0,-1 0 0,0 0 0,-1 0 1,0 1-1,-1-1 0,0 0 0,-1 0 0,-3 20 0,3-29 41,0 0-1,0 1 0,0-1 1,0 0-1,0 0 0,0 0 1,0 0-1,0 0 0,0 0 0,0-1 1,-1 1-1,1 0 0,0 0 1,-1-1-1,1 1 0,0-1 1,-1 1-1,1-1 0,-1 0 0,1 0 1,-1 1-1,1-1 0,-1 0 1,1 0-1,-1 0 0,1-1 1,-1 1-1,1 0 0,0 0 0,-1-1 1,1 1-1,-1-1 0,1 0 1,0 1-1,-1-1 0,1 0 1,0 1-1,0-1 0,0 0 0,-1 0 1,1 0-1,0 0 0,0-1 1,1 1-1,-1 0 0,0 0 1,0 0-1,0-1 0,0-1 0,-1-7 57,1 0 0,1 0 0,0 0-1,1-11 1,-1 20-199,0-1-1,0 0 1,1 1 0,-1-1-1,0 1 1,1-1 0,-1 1 0,1-1-1,-1 1 1,1-1 0,0 1-1,0-1 1,-1 1 0,1 0 0,0-1-1,0 1 1,0 0 0,1 0-1,-1 0 1,0 0 0,0 0 0,1 0-1,-1 0 1,0 0 0,1 0-1,-1 1 1,1-1 0,-1 1-1,1-1 1,-1 1 0,1-1 0,-1 1-1,4 0 1,2 0-3896</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02.667"/>
    </inkml:context>
    <inkml:brush xml:id="br0">
      <inkml:brushProperty name="width" value="0.05" units="cm"/>
      <inkml:brushProperty name="height" value="0.05" units="cm"/>
      <inkml:brushProperty name="color" value="#FF0066"/>
    </inkml:brush>
  </inkml:definitions>
  <inkml:trace contextRef="#ctx0" brushRef="#br0">75 127 14935,'0'0'5034,"-7"-17"-3945,-1-7-739,3 7 55,-2 0 0,-12-25 1,10 32 1149,4 19-1212,3 28-755,1-32 529,-9 1008-231,10-726 121,-1-357-1570,0-5-4594,1 16-8562</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03.150"/>
    </inkml:context>
    <inkml:brush xml:id="br0">
      <inkml:brushProperty name="width" value="0.05" units="cm"/>
      <inkml:brushProperty name="height" value="0.05" units="cm"/>
      <inkml:brushProperty name="color" value="#FF0066"/>
    </inkml:brush>
  </inkml:definitions>
  <inkml:trace contextRef="#ctx0" brushRef="#br0">16 40 16440,'0'0'5098,"0"-4"-4637,1-32 2541,-18 744-3179,20-462 167,8-8 120,0-2-1359</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04.013"/>
    </inkml:context>
    <inkml:brush xml:id="br0">
      <inkml:brushProperty name="width" value="0.05" units="cm"/>
      <inkml:brushProperty name="height" value="0.05" units="cm"/>
      <inkml:brushProperty name="color" value="#FF0066"/>
    </inkml:brush>
  </inkml:definitions>
  <inkml:trace contextRef="#ctx0" brushRef="#br0">14 14 11589,'0'0'12998,"-13"2"-12566,15-2-400,24 0-32,11 0-16,3-6-16,-1 0-32,-10 4-416,-1 0-512,-8 2-321,-11 0-960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04.349"/>
    </inkml:context>
    <inkml:brush xml:id="br0">
      <inkml:brushProperty name="width" value="0.05" units="cm"/>
      <inkml:brushProperty name="height" value="0.05" units="cm"/>
      <inkml:brushProperty name="color" value="#FF0066"/>
    </inkml:brush>
  </inkml:definitions>
  <inkml:trace contextRef="#ctx0" brushRef="#br0">1 0 15335,'0'0'6467,"72"2"-6451,-28-2 64,2 0-32,-2 0-96,2 0-96,2 0-1329,-4 0-3601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06.137"/>
    </inkml:context>
    <inkml:brush xml:id="br0">
      <inkml:brushProperty name="width" value="0.05" units="cm"/>
      <inkml:brushProperty name="height" value="0.05" units="cm"/>
      <inkml:brushProperty name="color" value="#FF0066"/>
    </inkml:brush>
  </inkml:definitions>
  <inkml:trace contextRef="#ctx0" brushRef="#br0">0 1401 14375,'0'0'8115,"1"-15"-7474,2-49-300,-3 62-326,1 0 1,-1 0-1,1 0 1,-1 0-1,1 0 1,0 0-1,0 0 0,0 0 1,0 0-1,0 0 1,0 1-1,1-1 0,-1 0 1,0 1-1,1-1 1,0 1-1,-1-1 0,1 1 1,0 0-1,0 0 1,-1 0-1,1 0 0,0 0 1,0 0-1,0 1 1,0-1-1,0 0 0,0 1 1,0 0-1,1-1 1,2 1-1,0 0-18,0 0 0,-1 0 1,1 0-1,0 1 0,-1-1 0,1 1 0,-1 0 0,1 1 0,-1-1 1,1 1-1,6 3 0,2 5 0,-1 0 0,-1 1 1,0 0-1,0 1 0,11 17 0,45 72 40,-60-88-28,110 204 85,-57-98-108,-50-103 50,-5-14 514,-3-29 369,-3 22-948,-20-209 233,3 57-214,-17-1065-147,36 1221 162,-1 0-1,1 0 1,-1 0 0,1 0 0,0 0-1,0 0 1,-1 0 0,1 0 0,0 0-1,0 1 1,0-1 0,0 0 0,0 1-1,0-1 1,0 1 0,0-1-1,0 1 1,0 0 0,0-1 0,0 1-1,0 0 1,0 0 0,1-1 0,-1 1-1,0 0 1,0 0 0,0 0 0,2 1-1,53-1-36,-32 0 36,536-43-30,-78 2 10,363-13 77,424-10-64,3 79 1,-614-5 16,247 12-28,-542 0 9,514 21-500,-715-43 294,-162 0 205,0 0 0,0 0-1,0 0 1,-1 0 0,1-1-1,0 1 1,0 0 0,0 0-1,0 0 1,0 0 0,0 0-1,0 0 1,-1-1 0,1 1-1,0 0 1,0 0 0,0 0-1,0 0 1,0 0 0,0-1-1,0 1 1,0 0 0,0 0-1,0 0 1,0 0 0,0-1-1,0 1 1,0 0 0,0 0-1,0 0 1,0 0 0,0 0-1,0-1 1,0 1 0,0 0-1,1 0 1,-1 0 0,0 0-1,0 0 1,0-1 0,0 1-1,0 0 1,0 0 0,0 0-1,0 0 1,1 0 0,-1 0-1,0 0 1,0 0 0,0-1-1,0 1 1,0 0 0,1 0-1,-1 0 1,0 0 0,0 0-1,0 0 1,0 0 0,0 0-1,1 0 1,-1 0-1,0 0 1,0 0 0,0 0-1,0 0 1,1 0 0,-1 0-1,0 0 1,-18-8-602,-16 3-710,-49-1 0,52 4 600,-101-4-2358</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06.905"/>
    </inkml:context>
    <inkml:brush xml:id="br0">
      <inkml:brushProperty name="width" value="0.05" units="cm"/>
      <inkml:brushProperty name="height" value="0.05" units="cm"/>
      <inkml:brushProperty name="color" value="#FF0066"/>
    </inkml:brush>
  </inkml:definitions>
  <inkml:trace contextRef="#ctx0" brushRef="#br0">1 132 17912,'0'0'4202,"16"-11"-3831,48-33-251,-43 34-39,-18 16-93,-3-5 15,5 16 24,-1-1-1,0 1 1,-2 0 0,0 0-1,0 0 1,-3 32 0,0-33-7,1 0 1,0 0 0,1 0 0,1 0 0,0-1-1,1 1 1,1-1 0,9 25 0,-12-38-19,0 0 0,1 0 0,-1 0 0,0-1 0,1 1 0,-1 0 0,1-1 0,-1 1 0,1-1 0,0 0 0,0 1 0,-1-1 0,1 0 0,0 0 0,0 0 0,0 0 0,0 0 0,0-1 0,4 2 0,-1-2 4,0 1 0,0-1 0,0 0 0,0 0 0,0-1 0,0 1 0,1-1 0,4-2 0,5-1 10,-1-1 1,-1 0-1,1-2 0,21-12 1,-25 12-10,0 0 0,-1 0 0,0 0 0,0-1 1,-1-1-1,0 1 0,0-1 0,-1-1 0,-1 1 0,1-1 1,6-15-1,-7 10 5,-1 0 1,0 0 0,-1-1-1,-1 1 1,-1-1-1,0 1 1,0-31-1,-1 25 69,0 17-59,-1-1 0,1 0 0,-1 0 0,0 0 1,0 0-1,0 0 0,-1 0 0,1 0 1,-1 0-1,0 1 0,-1-1 0,1 0 0,-1 1 1,-4-9-1,6 13-21,0 0 0,0 0 0,-1-1 0,1 1 0,0 0 0,0 0 0,0-1 0,-1 1 0,1 0 0,0 0 0,0-1 0,-1 1 0,1 0 0,0 0 0,0 0-1,-1 0 1,1 0 0,0-1 0,-1 1 0,1 0 0,0 0 0,-1 0 0,1 0 0,0 0 0,0 0 0,-1 0 0,1 0 0,0 0 0,-1 0 0,1 0 0,0 0 0,-1 0 0,1 0 0,0 1 0,-1-1 0,1 0 0,0 0 0,0 0 0,-1 0 0,1 1 0,0-1 0,0 0 0,-1 0 0,1 0 0,0 1 0,0-1 0,0 0 0,-1 0 0,1 1 0,0-1 0,0 0 0,0 0-1,0 1 1,0-1 0,-1 0 0,1 1 0,0-1 0,0 1 0,-2 19-371,2-19 341,3 59-2172,7-32-579</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07.248"/>
    </inkml:context>
    <inkml:brush xml:id="br0">
      <inkml:brushProperty name="width" value="0.05" units="cm"/>
      <inkml:brushProperty name="height" value="0.05" units="cm"/>
      <inkml:brushProperty name="color" value="#FF0066"/>
    </inkml:brush>
  </inkml:definitions>
  <inkml:trace contextRef="#ctx0" brushRef="#br0">27 0 10677,'0'0'10965,"-17"134"-10501,12-92-208,3-5-160,0-5 128,2-5-176,0-9 48,0-6-96,0-4 0,0-6 64,0-22-1616,0-13-5411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07.639"/>
    </inkml:context>
    <inkml:brush xml:id="br0">
      <inkml:brushProperty name="width" value="0.05" units="cm"/>
      <inkml:brushProperty name="height" value="0.05" units="cm"/>
      <inkml:brushProperty name="color" value="#FF0066"/>
    </inkml:brush>
  </inkml:definitions>
  <inkml:trace contextRef="#ctx0" brushRef="#br0">0 15 19417,'0'0'2513,"21"-3"-2500,66-8-10,-85 11-2,0-1-1,0 1 0,0 0 1,1 0-1,-1 0 1,0 0-1,0 1 1,0-1-1,0 0 1,0 1-1,0-1 1,0 1-1,0 0 1,0 0-1,0 0 0,0 0 1,0 0-1,-1 0 1,1 0-1,0 1 1,-1-1-1,1 1 1,-1-1-1,1 1 1,-1 0-1,0-1 1,0 1-1,1 0 1,-1 0-1,-1 0 0,1 0 1,1 2-1,-1 3 4,1 1 0,-1 0 0,-1-1-1,1 1 1,-1 0 0,-2 12 0,1-3 2,1-10 8,-1-1 0,0 1 0,0-1-1,0 0 1,-1 1 0,0-1 0,0 0 0,-6 11-1,5-10 10,28-4 62,0-4-14,-1-2 1,26-5-1,-26 4-643,1 0 0,25 0 0,-29 4-2320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08.047"/>
    </inkml:context>
    <inkml:brush xml:id="br0">
      <inkml:brushProperty name="width" value="0.05" units="cm"/>
      <inkml:brushProperty name="height" value="0.05" units="cm"/>
      <inkml:brushProperty name="color" value="#FF0066"/>
    </inkml:brush>
  </inkml:definitions>
  <inkml:trace contextRef="#ctx0" brushRef="#br0">1 180 19449,'0'0'3890,"151"14"-3570,-94-14-272,-4-4-32,-7-2-16,-9-2-336,-11-2-1185,-10-1-992</inkml:trace>
  <inkml:trace contextRef="#ctx0" brushRef="#br0" timeOffset="1">185 1 17816,'0'0'1937,"-9"108"-896,9-55-705,0 3 80,0-7-336,0-4-64,0-3 16,0-11 80,0-9-96,0-8-32,0-10-384</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08.418"/>
    </inkml:context>
    <inkml:brush xml:id="br0">
      <inkml:brushProperty name="width" value="0.05" units="cm"/>
      <inkml:brushProperty name="height" value="0.05" units="cm"/>
      <inkml:brushProperty name="color" value="#FF0066"/>
    </inkml:brush>
  </inkml:definitions>
  <inkml:trace contextRef="#ctx0" brushRef="#br0">1 0 19033,'0'0'2713,"17"7"-2609,-5-3-98,-8-3-2,0 0-1,0 0 1,0 0 0,0 0 0,0 1 0,0 0 0,0 0-1,0 0 1,-1 0 0,1 0 0,-1 1 0,0 0 0,0-1 0,1 1-1,-2 0 1,1 1 0,0-1 0,-1 0 0,1 1 0,-1 0-1,0-1 1,0 1 0,-1 0 0,1 0 0,-1 0 0,2 7-1,0 171 336,-3-119-275,-1-61-60,1 0-1,0 0 0,0-1 1,0 1-1,0 0 1,1 0-1,-1-1 1,0 1-1,1 0 0,-1-1 1,1 1-1,0 0 1,-1-1-1,1 1 0,0-1 1,0 1-1,0-1 1,0 0-1,0 1 1,0-1-1,0 0 0,1 1 1,-1-1-1,0 0 1,1 0-1,-1 0 0,1 0 1,-1-1-1,1 1 1,0 0-1,-1-1 1,1 1-1,0-1 0,-1 1 1,1-1-1,0 0 1,0 0-1,-1 1 0,1-1 1,0-1-1,-1 1 1,4 0-1,2-2 73,0 1-1,1-1 1,-1 0-1,0 0 1,-1-1 0,1 0-1,0 0 1,11-8-1,-7 4-51,-1-1-1,0-1 1,0 0 0,0 0-1,-2-1 1,1 0-1,-1 0 1,0-1-1,-1 0 1,-1-1 0,0 1-1,0-1 1,-1 0-1,-1-1 1,0 1-1,0-1 1,-1 0-1,-1 0 1,0 0 0,-1 0-1,-1 0 1,0-1-1,-3-24 1,3 39-44,0 0 0,0 0 0,-1 1 1,1-1-1,0 0 0,-1 0 0,1 0 0,-1 0 1,1 0-1,-1 0 0,1 0 0,-1 0 0,0 0 0,0 0 1,1 0-1,-1 0 0,0-1 0,0 1 0,0 0 1,0 0-1,0-1 0,0 1 0,0-1 0,0 1 0,0-1 1,0 1-1,-1-1 0,1 0 0,0 0 0,0 1 1,0-1-1,0 0 0,-1 0 0,1 0 0,0 0 0,0 0 1,0 0-1,0-1 0,-1 1 0,1 0 0,0-1 1,0 1-1,0-1 0,0 1 0,0-1 0,0 1 0,0-1 1,0 0-1,0 1 0,0-1 0,0 0 0,0 0 1,1 0-1,-1 1 0,0-1 0,0 0 0,1 0 0,-1 0 1,1 0-1,-1-1 0,1 1 0,-1 0 0,1 0 1,0 0-1,0 0 0,-1 0 0,1-1 0,0 1 0,0-2 1,0 22-1539,0 1-988</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10.336"/>
    </inkml:context>
    <inkml:brush xml:id="br0">
      <inkml:brushProperty name="width" value="0.05" units="cm"/>
      <inkml:brushProperty name="height" value="0.05" units="cm"/>
      <inkml:brushProperty name="color" value="#5B2D90"/>
    </inkml:brush>
  </inkml:definitions>
  <inkml:trace contextRef="#ctx0" brushRef="#br0">128 0 6227,'0'0'7395,"-68"22"-7699,50-20-128,5 0 368,4 0 32,0-2-176,5 2-545,-3-2-2768</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09.006"/>
    </inkml:context>
    <inkml:brush xml:id="br0">
      <inkml:brushProperty name="width" value="0.05" units="cm"/>
      <inkml:brushProperty name="height" value="0.05" units="cm"/>
      <inkml:brushProperty name="color" value="#FF0066"/>
    </inkml:brush>
  </inkml:definitions>
  <inkml:trace contextRef="#ctx0" brushRef="#br0">0 11 16183,'0'0'5400,"0"0"-5365,0 1-1,0-1 1,0 0 0,0 0-1,0 0 1,0 1-1,0-1 1,0 0 0,0 0-1,0 0 1,0 0-1,1 1 1,-1-1 0,0 0-1,0 0 1,0 0-1,0 0 1,0 0-1,0 1 1,0-1 0,0 0-1,1 0 1,-1 0-1,0 0 1,0 0 0,0 0-1,0 1 1,0-1-1,1 0 1,-1 0 0,0 0-1,0 0 1,0 0-1,0 0 1,1 0 0,-1 0-1,0 0 1,0 0-1,0 0 1,0 0 0,1 0-1,-1 0 1,0 0-1,0 0 1,0 0-1,1 0 1,-1 0 0,0 0-1,0 0 1,0 0-1,0 0 1,1 0 0,-1-1-1,0 1 1,0 0-1,0 0 1,0 0 0,0 0-1,1 0 1,11-4-56,1 1 1,-1 0-1,1 1 1,0 0-1,0 1 1,24 2-1,-34-1 15,0 0-1,0 0 0,1 1 1,-1-1-1,0 1 0,0 0 1,0 0-1,-1 0 0,1 0 1,0 1-1,0-1 0,-1 1 0,1 0 1,0-1-1,-1 1 0,0 0 1,1 1-1,-1-1 0,0 0 1,0 1-1,0-1 0,-1 1 1,1-1-1,-1 1 0,1 0 1,-1 0-1,0 0 0,0-1 0,0 1 1,0 0-1,-1 1 0,1-1 1,-1 3-1,1 1-13,-1-1 0,0 1-1,0-1 1,-1 1 0,0-1 0,0 1 0,-1-1 0,0 0 0,0 0-1,0 1 1,-1-1 0,1-1 0,-7 10 0,-2-1 32,0 0 1,0-1-1,-26 21 1,33-31-4,-12 13-35,16-15 23,-1-1 0,1 0 0,0 0 0,0 0 0,0 1-1,0-1 1,0 0 0,0 1 0,-1-1 0,1 0 0,0 0 0,0 1 0,0-1 0,0 0 0,0 1-1,0-1 1,0 0 0,0 0 0,0 1 0,0-1 0,0 0 0,1 1 0,-1-1 0,0 0 0,0 0-1,0 1 1,0-1 0,0 0 0,0 0 0,1 1 0,-1-1 0,0 0 0,0 0 0,0 0 0,1 1-1,-1-1 1,0 0 0,0 0 0,1 0 0,-1 0 0,0 0 0,0 1 0,1-1 0,-1 0 0,0 0-1,0 0 1,1 0 0,-1 0 0,0 0 0,1 0 0,-1 0 0,0 0 0,0 0 0,1 0 0,-1 0-1,0 0 1,1 0 0,-1 0 0,0 0 0,0 0 0,1-1 0,-1 1 0,0 0 0,0 0-1,1 0 1,46 0 60,-7 2 58,55-7 0,-84 4-249,0-1 0,-1 0 1,1-1-1,0 0 0,-1 0 0,1-1 1,-1-1-1,0 0 0,17-11 0,-8-5-2430,-10-4-3369</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09.398"/>
    </inkml:context>
    <inkml:brush xml:id="br0">
      <inkml:brushProperty name="width" value="0.05" units="cm"/>
      <inkml:brushProperty name="height" value="0.05" units="cm"/>
      <inkml:brushProperty name="color" value="#FF0066"/>
    </inkml:brush>
  </inkml:definitions>
  <inkml:trace contextRef="#ctx0" brushRef="#br0">0 32 19401,'0'0'2422,"21"-7"-2136,-2 0-265,0 1 0,32-5 1,-49 11-21,0 0 0,0 0 0,-1 0 0,1 0 0,0 0 0,0 0-1,0 1 1,0-1 0,0 1 0,-1-1 0,1 1 0,0 0 0,-1 0 0,1 0 0,0 0 0,-1 0 0,1 0 0,-1 0 0,1 0 0,-1 1 0,0-1 0,0 0 0,2 3 0,13 34 8,-13-29-6,3 17 30,0 1 1,-2 0 0,-1-1 0,-1 2 0,-4 48 0,2-23 107,12-53 27,23-3-115,1-1 0,-1-1 0,43-13 0,51-9-4035,-86 23-2018</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09.769"/>
    </inkml:context>
    <inkml:brush xml:id="br0">
      <inkml:brushProperty name="width" value="0.05" units="cm"/>
      <inkml:brushProperty name="height" value="0.05" units="cm"/>
      <inkml:brushProperty name="color" value="#FF0066"/>
    </inkml:brush>
  </inkml:definitions>
  <inkml:trace contextRef="#ctx0" brushRef="#br0">1 51 19689,'0'0'4274,"61"8"-4178,-19-8 32,-3 0-128,-2 0-48,-2-4 48,-4-6-352,-9-1-657,-11-5-1424,-11-2-9460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10.130"/>
    </inkml:context>
    <inkml:brush xml:id="br0">
      <inkml:brushProperty name="width" value="0.05" units="cm"/>
      <inkml:brushProperty name="height" value="0.05" units="cm"/>
      <inkml:brushProperty name="color" value="#FF0066"/>
    </inkml:brush>
  </inkml:definitions>
  <inkml:trace contextRef="#ctx0" brushRef="#br0">1 1 18985,'0'0'2289,"9"126"-1425,-5-69-544,0 3-16,1-5-127,-3-4-49,0-4-64,-2-9 0,0-6-32,0-9-64,0-11-689</inkml:trace>
  <inkml:trace contextRef="#ctx0" brushRef="#br0" timeOffset="1">371 25 16231,'0'0'1847,"6"18"-802,-1-1-788,0-1-29,0 0-1,-1 0 1,-1 0-1,-1 0 1,1 30-1,-4-1 289,0-28-379,0 0 1,1 1-1,1-1 0,1 1 0,4 16 1,-6-32-130,1 0 1,0 0-1,-1 0 1,1 0 0,0 0-1,0 0 1,0 0-1,1 0 1,-1-1-1,0 1 1,1-1 0,-1 1-1,1-1 1,-1 1-1,1-1 1,0 0-1,-1 0 1,1 0-1,0 0 1,4 2 0,-2-2 42,0 0 0,0-1 1,0 1-1,0-1 1,0 1-1,1-1 1,-1 0-1,0-1 0,8-1 1,-1 0 35,0-1 0,0-1 0,-1 0 0,1 0 0,-1-1 0,0 0 0,9-7 0,-12 7-80,-1-1 0,1 0 1,-1 0-1,0 0 0,0-1 0,-1 0 1,0 0-1,0 0 0,-1 0 0,0-1 1,0 0-1,-1 0 0,3-9 1,-2 2 4,-1-1 1,0 0 0,-1 1 0,-1-1 0,-1 0 0,-1-19 0,0 30-2,0 1 1,0-1-1,0 1 1,0-1-1,-1 1 0,1-1 1,-1 1-1,-3-5 1,4 8-17,1 0 0,-1 0 0,1 0 0,-1 0 0,1 0 0,-1 0 0,0 0 0,0 1 0,1-1 0,-1 0 0,0 0 0,0 1 0,0-1 0,0 0 0,0 1 0,0-1 0,0 1 0,0-1 0,0 1 0,0 0 0,0-1 0,0 1 0,0 0 0,-1 0 0,1 0 0,0-1 0,0 1 0,0 1 1,0-1-1,0 0 0,0 0 0,-1 0 0,1 0 0,0 1 0,0-1 0,0 1 0,0-1 0,0 1 0,-1 0 0,1 1-129,0-1 0,-1 1 0,1 0 0,0 0 0,1 0 1,-1 0-1,0 0 0,0 0 0,1 0 0,-1 0 0,1 0 0,0 0 1,0 0-1,0 0 0,0 1 0,0-1 0,0 0 0,1 2 0,-1 4-921,0 13-2509</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10.562"/>
    </inkml:context>
    <inkml:brush xml:id="br0">
      <inkml:brushProperty name="width" value="0.05" units="cm"/>
      <inkml:brushProperty name="height" value="0.05" units="cm"/>
      <inkml:brushProperty name="color" value="#FF0066"/>
    </inkml:brush>
  </inkml:definitions>
  <inkml:trace contextRef="#ctx0" brushRef="#br0">1 1 19833,'0'0'2177,"20"0"-1606,67 0 83,-84 0-638,1-1 0,-1 1 0,1 0 1,-1 1-1,1-1 0,-1 0 1,1 1-1,-1 0 0,1 0 0,-1 0 1,1 0-1,-1 1 0,0-1 0,0 1 1,0 0-1,0 0 0,0 0 1,0 0-1,0 0 0,-1 1 0,1-1 1,-1 1-1,4 4 0,-5-4-12,0-1 0,0 1 1,-1 0-1,1-1 0,-1 1 0,0 0 0,1 0 0,-1 0 0,-1-1 0,1 1 1,0 0-1,-1 0 0,1 0 0,-1-1 0,0 1 0,0 0 0,0-1 0,0 1 0,0-1 1,0 1-1,-1-1 0,1 0 0,-1 1 0,-3 2 0,-7 8 12,-14 18-107,26-30 68,-1 0 0,1 0 0,-1 0 0,1 0 0,0 0 0,-1 0 0,1 0 0,0 0 0,0 0 0,0 0 0,0 0 0,0 0 0,0 0 0,0 0 0,0 0 0,0 0 0,0 0 0,1 0 0,-1 0 0,0 0 0,1 0 0,-1 0 0,1 0-1,-1 0 1,1 0 0,-1 0 0,1-1 0,0 1 0,-1 0 0,1 0 0,0 0 0,1 0 0,4 4 14,0 1 1,-1-1-1,0 1 0,0 0 0,-1 0 1,1 1-1,-1-1 0,-1 1 0,1 0 1,3 10-1,-6-12 24,1-1 0,-1 0 0,0 1 0,-1-1 0,1 1 0,-1-1 0,0 1 1,0 0-1,0-1 0,0 1 0,-1-1 0,0 1 0,0-1 0,0 0 0,-1 1 0,1-1 0,-1 0 0,0 0 0,-4 7 1,3-7 41,-1 0 0,1 0 0,-1 0 1,0 0-1,0-1 0,0 0 0,-1 0 1,1 0-1,-1 0 0,0 0 0,0-1 0,0 0 1,-6 2-1,0-1 16,-1 0 0,0-1 1,1 0-1,-1-1 0,-13-1 0,25 0-133,-1 0 0,0 0 0,0 0 0,1 0 0,-1 0 0,0 0 0,0-1 0,1 1 0,-1 0 0,0-1 0,1 1 0,-1 0 0,0-1 0,1 1 0,-1-1 0,0 1 0,1-1 0,-1 1 0,1-1 0,-1 1-1,1-1 1,-1 0 0,1 1 0,0-1 0,-1 0 0,1 1 0,0-1 0,0 0 0,-1 0 0,1 1 0,0-1 0,0 0 0,0 0 0,0-1 0,-1 1-88,-5-23-4206</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10.924"/>
    </inkml:context>
    <inkml:brush xml:id="br0">
      <inkml:brushProperty name="width" value="0.05" units="cm"/>
      <inkml:brushProperty name="height" value="0.05" units="cm"/>
      <inkml:brushProperty name="color" value="#FF0066"/>
    </inkml:brush>
  </inkml:definitions>
  <inkml:trace contextRef="#ctx0" brushRef="#br0">0 2 18601,'0'0'2449,"19"0"-1910,-6-1-487,-1 1 1,1 0 0,24 5-1,-35-5-50,-1 1 0,0-1 0,1 1 0,-1 0 0,0-1 0,0 1 0,0 0 0,0 0 0,1 0 0,-1 0 0,0 0 0,-1 0-1,1 0 1,0 0 0,0 1 0,0-1 0,-1 0 0,1 0 0,0 1 0,-1-1 0,0 1 0,1-1 0,-1 0 0,1 3 0,-1 36 26,0-27-9,-1 1 18,-1-1 0,0 1 0,0-1-1,-2 0 1,1 0 0,-2 0-1,0-1 1,0 1 0,-1-1 0,-11 17-1,-7 15 171,24-43-204,0-1-1,-1 1 0,1 0 0,0-1 1,-1 1-1,1 0 0,0-1 0,0 1 1,0 0-1,0-1 0,0 1 0,0 0 1,0-1-1,0 1 0,0 0 0,0 0 1,0-1-1,0 1 0,0 0 1,0-1-1,1 1 0,-1 0 0,0-1 1,0 1-1,1-1 0,-1 1 0,1 0 1,-1-1-1,0 1 0,1-1 0,-1 1 1,1-1-1,-1 1 0,1-1 0,0 0 1,-1 1-1,1-1 0,-1 1 1,1-1-1,0 0 0,-1 0 0,1 1 1,0-1-1,-1 0 0,1 0 0,0 0 1,-1 0-1,1 0 0,0 0 0,-1 0 1,1 0-1,0 0 0,0 0 0,-1 0 1,1 0-1,0-1 0,50-5 25,-48 6-17,24-7-534,48-19 0,-32 10-1518,5 0-3582</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11.274"/>
    </inkml:context>
    <inkml:brush xml:id="br0">
      <inkml:brushProperty name="width" value="0.05" units="cm"/>
      <inkml:brushProperty name="height" value="0.05" units="cm"/>
      <inkml:brushProperty name="color" value="#FF0066"/>
    </inkml:brush>
  </inkml:definitions>
  <inkml:trace contextRef="#ctx0" brushRef="#br0">0 170 20505,'0'0'3010,"84"30"-2610,-43-28-224,3-2-112,-6 0-64,-6 0-96,-5-2-208,-14-12-737,-11-6-1008,-2-3-4994</inkml:trace>
  <inkml:trace contextRef="#ctx0" brushRef="#br0" timeOffset="1">121 1 17240,'0'0'4754,"0"130"-4354,0-71-80,0-2 241,0-3-289,0-7-272,7-8 80,1-7-48,1-8-32,2-9-48,4-11-865,1-4-1728</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11.627"/>
    </inkml:context>
    <inkml:brush xml:id="br0">
      <inkml:brushProperty name="width" value="0.05" units="cm"/>
      <inkml:brushProperty name="height" value="0.05" units="cm"/>
      <inkml:brushProperty name="color" value="#FF0066"/>
    </inkml:brush>
  </inkml:definitions>
  <inkml:trace contextRef="#ctx0" brushRef="#br0">0 12 20729,'0'0'1393,"61"-12"-5395</inkml:trace>
  <inkml:trace contextRef="#ctx0" brushRef="#br0" timeOffset="1">373 20 19033,'0'0'1793</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12.044"/>
    </inkml:context>
    <inkml:brush xml:id="br0">
      <inkml:brushProperty name="width" value="0.05" units="cm"/>
      <inkml:brushProperty name="height" value="0.05" units="cm"/>
      <inkml:brushProperty name="color" value="#FF0066"/>
    </inkml:brush>
  </inkml:definitions>
  <inkml:trace contextRef="#ctx0" brushRef="#br0">0 76 20329,'0'0'1185</inkml:trace>
  <inkml:trace contextRef="#ctx0" brushRef="#br0" timeOffset="1">445 60 18456,'0'0'3826,"136"0"-3650,-92 0-112,0-2-48,-5-4-16,1 0 0,-10-2-176,-8-2-656,-11-2-737,-11-3-4370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12.432"/>
    </inkml:context>
    <inkml:brush xml:id="br0">
      <inkml:brushProperty name="width" value="0.05" units="cm"/>
      <inkml:brushProperty name="height" value="0.05" units="cm"/>
      <inkml:brushProperty name="color" value="#FF0066"/>
    </inkml:brush>
  </inkml:definitions>
  <inkml:trace contextRef="#ctx0" brushRef="#br0">3 1 18120,'0'0'4034,"-3"122"-3634,3-67-272,0 5 16,0-7 129,0-2-177,0-5-48,0-11-16,0-5-32,5-7-288,1-13-1137</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10.708"/>
    </inkml:context>
    <inkml:brush xml:id="br0">
      <inkml:brushProperty name="width" value="0.05" units="cm"/>
      <inkml:brushProperty name="height" value="0.05" units="cm"/>
      <inkml:brushProperty name="color" value="#5B2D90"/>
    </inkml:brush>
  </inkml:definitions>
  <inkml:trace contextRef="#ctx0" brushRef="#br0">1 0 11765</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12.793"/>
    </inkml:context>
    <inkml:brush xml:id="br0">
      <inkml:brushProperty name="width" value="0.05" units="cm"/>
      <inkml:brushProperty name="height" value="0.05" units="cm"/>
      <inkml:brushProperty name="color" value="#FF0066"/>
    </inkml:brush>
  </inkml:definitions>
  <inkml:trace contextRef="#ctx0" brushRef="#br0">1 1 20233,'0'0'1838,"14"19"-1696,-1-4-110,-6-7-9,0 1-1,0-1 1,-1 1 0,0 0-1,-1 0 1,0 1-1,0-1 1,-1 1-1,0 0 1,-1 1-1,0-1 1,2 17-1,-1 100 576,-5-92-523,2 0-1,8 55 1,-8-89-70,-1 1 1,1-1-1,-1 1 0,1-1 0,0 1 1,0-1-1,-1 0 0,1 1 0,0-1 1,0 0-1,1 0 0,-1 0 1,0 0-1,0 1 0,0-2 0,1 1 1,-1 0-1,1 0 0,-1 0 0,0-1 1,1 1-1,-1-1 0,1 1 0,-1-1 1,1 1-1,0-1 0,-1 0 1,1 0-1,-1 0 0,1 0 0,0 0 1,-1 0-1,1 0 0,-1-1 0,1 1 1,-1 0-1,1-1 0,-1 1 0,3-2 1,5-1 46,-1 1 0,1-2 0,-1 1 0,1-1 0,12-9 0,-10 6-47,0-1 0,0-1 0,0 0 0,-1 0 0,-1-1 0,0 0 1,0-1-1,-1 0 0,0 0 0,-1-1 0,0 0 0,-1 0 0,0 0 0,-1-1 0,-1 0 0,0 0 1,0 0-1,-1-1 0,-1 1 0,0-1 0,-1-14 0,-1 20-14,1-4 15,-1-1-1,0 1 0,-1 0 1,-4-19-1,4 29-8,1 0 0,0 0 0,-1 0 0,1 1 0,-1-1 0,0 0 0,0 0 0,0 1 0,0-1 0,0 1 0,0-1 0,0 0 0,0 1 0,0 0 0,-1-1 0,1 1 0,-1 0 0,1 0 0,-1 0 0,1 0 0,-1 0 0,0 0 0,1 0 0,-1 0 0,0 1 0,0-1 0,0 1 0,1-1 0,-1 1 0,0 0 0,0 0 0,0 0 0,0 0 0,0 0 0,0 0 0,1 0 0,-1 1 0,-2 0 0,2 0-7,1-1 1,-1 2-1,0-1 0,1 0 0,-1 0 0,1 0 0,-1 1 1,1-1-1,0 1 0,0-1 0,-1 1 0,1 0 1,0-1-1,0 1 0,1 0 0,-1 0 0,0-1 0,1 1 1,-1 0-1,1 0 0,-1 0 0,1 0 0,0 0 0,0 0 1,0 0-1,0 0 0,0 0 0,0 0 0,1 3 1,0-1-153,-1 0 1,0 0 0,1-1 0,0 1-1,-1 0 1,2-1 0,-1 1 0,0 0-1,1-1 1,-1 1 0,1-1 0,0 0-1,0 0 1,5 5 0,16 5-4956,-1-1-10949</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13.189"/>
    </inkml:context>
    <inkml:brush xml:id="br0">
      <inkml:brushProperty name="width" value="0.05" units="cm"/>
      <inkml:brushProperty name="height" value="0.05" units="cm"/>
      <inkml:brushProperty name="color" value="#FF0066"/>
    </inkml:brush>
  </inkml:definitions>
  <inkml:trace contextRef="#ctx0" brushRef="#br0">0 0 18248,'0'0'2004,"0"21"-1006,0 157 741,0-36-1304,0-142-334,13-8 937,28-29-1304,-1-2 0,-2-2 0,39-55 0,-57 70-612,-17 22 783</inkml:trace>
  <inkml:trace contextRef="#ctx0" brushRef="#br0" timeOffset="1">160 182 12358,'0'0'11061,"-4"82"-10661,15-66-128,4-2 0,1-2-80,3-2-144,1-2 16,-2-4-32,-1 1-32,-4-3-256,-2-2-496,-2 0-625</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13.541"/>
    </inkml:context>
    <inkml:brush xml:id="br0">
      <inkml:brushProperty name="width" value="0.05" units="cm"/>
      <inkml:brushProperty name="height" value="0.05" units="cm"/>
      <inkml:brushProperty name="color" value="#FF0066"/>
    </inkml:brush>
  </inkml:definitions>
  <inkml:trace contextRef="#ctx0" brushRef="#br0">0 23 19401,'0'0'2812,"19"-4"-2679,59-12-90,-76 16-43,-1-1 1,0 1-1,1-1 0,-1 1 1,1 0-1,-1 0 0,1 0 1,-1 0-1,1 0 0,-1 0 1,1 0-1,-1 1 0,1-1 1,-1 0-1,0 1 0,1-1 1,-1 1-1,0-1 0,1 1 1,-1 0-1,0 0 1,0 0-1,1-1 0,-1 1 1,0 0-1,0 0 0,0 1 1,0-1-1,0 0 0,-1 0 1,1 0-1,0 1 0,0-1 1,-1 0-1,1 1 0,0 1 1,0 4 0,0-1 0,0 1 0,-1-1 0,0 1 0,0-1 0,-2 9 1,2-2-2,0 57 48,23-68 139,-2-4-96,-1 0 0,0-1 0,0-1 0,-1-1 0,1-1 0,-1 0 0,0-2 0,18-9 0,-15 8-91,3-2-460,-40 18-656,-30 16-160,4 2-880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19.890"/>
    </inkml:context>
    <inkml:brush xml:id="br0">
      <inkml:brushProperty name="width" value="0.05" units="cm"/>
      <inkml:brushProperty name="height" value="0.05" units="cm"/>
      <inkml:brushProperty name="color" value="#FF0066"/>
    </inkml:brush>
  </inkml:definitions>
  <inkml:trace contextRef="#ctx0" brushRef="#br0">660 21 18937,'0'0'2948,"-21"-3"-2834,-69-13-76,86 15-30,-1 1 0,1-1 0,-1 1 0,1 0 0,-1 1 0,1-1 0,-1 1 0,1 0 0,0 0 0,-1 0 0,1 0 0,0 1 0,0 0 0,0 0 0,0 0 0,0 0 0,0 1 0,0-1 0,1 1 0,-1 0 0,-4 5 0,-7 5 75,-24 20-9,2 2 1,1 1 0,2 2-1,1 2 1,3 0 0,1 2-1,-43 84 1,51-80-79,2 0-1,3 2 0,1 0 1,2 1-1,-11 90 1,4 254-20,20-381 29,0 1-1,1-1 1,0 1-1,1-1 1,1 0-1,0 0 1,0 0-1,1 0 1,1 0-1,0-1 1,0 1-1,1-1 1,1-1-1,0 1 1,0-1-1,1 0 1,0-1-1,1 0 1,0 0-1,0-1 1,1 0-1,0-1 1,0 0-1,21 10 1,-16-10 0,1-2 0,0 0 0,0-1 0,0 0 0,32 2 0,84-3-3,-79-4-2,-26 0-2,0-2 0,0-1 1,0 0-1,0-2 1,-1-2-1,0 0 1,-1-1-1,0-2 1,0 0-1,-1-2 1,0-1-1,-2 0 1,1-2-1,-2-1 1,0 0-1,-1-2 1,-1 0-1,-1-1 1,0-1-1,-2-1 1,0 0-1,-2-1 1,0-1-1,-2 0 1,0-1-1,-2 0 1,-1 0-1,-1-1 1,6-34-1,-8 10 62,-2 1-1,-2-1 1,-7-66 0,-33-147 347,32 224-357,-3 2 1,-1-1-1,-1 1 0,-27-57 1,32 83-42,0 0 1,0 0 0,-1 1 0,0 0 0,-1 0-1,0 0 1,-1 1 0,0 1 0,0-1-1,-1 1 1,0 1 0,-1 0 0,1 0-1,-1 1 1,-1 1 0,1 0 0,-1 0 0,-13-3-1,-12 0-24,0 2 0,0 2 0,0 2 0,0 0 0,-67 8 0,101-6-28,0 1 0,0-1 0,0 1-1,0-1 1,0 1 0,0 0 0,1 0 0,-1 0 0,0 1 0,1-1 0,-1 0 0,1 1 0,-1 0 0,1 0 0,0-1 0,0 1 0,-4 5 0,4-5-260,1 1 0,0 0-1,0-1 1,0 1 0,0 0 0,0 0 0,0 0 0,1-1-1,-1 1 1,1 0 0,0 5 0,0 8-3435</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20.618"/>
    </inkml:context>
    <inkml:brush xml:id="br0">
      <inkml:brushProperty name="width" value="0.05" units="cm"/>
      <inkml:brushProperty name="height" value="0.05" units="cm"/>
      <inkml:brushProperty name="color" value="#FF0066"/>
    </inkml:brush>
  </inkml:definitions>
  <inkml:trace contextRef="#ctx0" brushRef="#br0">0 255 8340,'0'0'9033,"9"1"-7931,98 1 3508,7-10-3629,115-23-1917,-204 27 1131,-23 3-268,0 0-1,-1 0 1,1 0-1,-1 0 1,1 0-1,-1 0 1,1-1-1,-1 1 1,0-1-1,1 1 1,-1-1-1,0 1 1,0-1-1,0 0 1,0 0-1,-1 1 1,1-1-1,0 0 1,0-3-1,11-41-1013,-11 42 942,4-33 1742,1-58-1,-15 287-1737,9-191 139,0 1-103,1 0 0,-1 0 1,0 0-1,0 0 0,0 0 0,0-1 0,0 1 0,-1 0 0,1 0 0,0 0 0,-1 0 1,0-1-1,1 1 0,-1 0 0,0-1 0,0 1 0,0 0 0,0-1 0,0 1 1,0-1-1,0 1 0,-1-1 0,1 0 0,0 0 0,-1 1 0,1-1 0,-1 0 0,1 0 1,-3 1-1,-7-2-3486</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21.136"/>
    </inkml:context>
    <inkml:brush xml:id="br0">
      <inkml:brushProperty name="width" value="0.05" units="cm"/>
      <inkml:brushProperty name="height" value="0.05" units="cm"/>
      <inkml:brushProperty name="color" value="#FF0066"/>
    </inkml:brush>
  </inkml:definitions>
  <inkml:trace contextRef="#ctx0" brushRef="#br0">53 46 15511,'0'0'5296,"-4"-6"-4933,1 0-159,1 5-93,1-1-1,-1 0 1,1 0 0,0 1 0,0-1-1,0 0 1,0 0 0,0 0-1,0-1 1,0 1 0,1 0-1,-1 0 1,1 0 0,-1-4 576,0 10-695,0 0 1,0 1 0,1-1-1,-1 0 1,1 1-1,0-1 1,1 9 0,0 9-20,-14 89 12,5-51-8,1 61 0,7-121-33,13-12-4800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21.636"/>
    </inkml:context>
    <inkml:brush xml:id="br0">
      <inkml:brushProperty name="width" value="0.05" units="cm"/>
      <inkml:brushProperty name="height" value="0.05" units="cm"/>
      <inkml:brushProperty name="color" value="#FF0066"/>
    </inkml:brush>
  </inkml:definitions>
  <inkml:trace contextRef="#ctx0" brushRef="#br0">33 51 13190,'0'0'7598,"-3"-7"-6856,-1 0-497,2 4-106,1 1-1,-1 0 0,1-1 1,0 1-1,0-1 0,0 1 1,0-1-1,0 1 0,1-1 0,-1 0 1,1 0-1,-1-3 507,1 28-743,16 376-14,-30-403-1727,-1-11-1335</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22.070"/>
    </inkml:context>
    <inkml:brush xml:id="br0">
      <inkml:brushProperty name="width" value="0.05" units="cm"/>
      <inkml:brushProperty name="height" value="0.05" units="cm"/>
      <inkml:brushProperty name="color" value="#FF0066"/>
    </inkml:brush>
  </inkml:definitions>
  <inkml:trace contextRef="#ctx0" brushRef="#br0">10 2 5314,'0'0'18838,"-6"7"-18355,6-7-481,-1 0 1,1 0-1,0 0 0,0 0 1,0 0-1,0 0 1,0 1-1,-1-1 0,1 0 1,0 0-1,0 0 1,0 0-1,0 0 1,0 0-1,0 0 0,0 0 1,-1 1-1,1-1 1,0 0-1,0 0 1,0 0-1,0 0 0,0 0 1,0 0-1,0 1 1,0-1-1,0 0 1,0 0-1,0 0 0,0 0 1,0 1-1,0-1 1,0 0-1,0 0 1,0 0-1,0 0 0,0 0 1,0 1-1,0-1 1,0 0-1,0 0 0,0 0 1,0 0-1,0 0 1,0 1-1,0-1 1,1 0-1,-1 0 0,0 0 1,0 0-1,0 0 1,0 0-1,0 0 1,0 0-1,0 1 0,1-1 1,-1 0-1,0 0 1,0 0-1,0 0 1,0 0-1,1 0 0,165-8 307,5 0-3550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22.454"/>
    </inkml:context>
    <inkml:brush xml:id="br0">
      <inkml:brushProperty name="width" value="0.05" units="cm"/>
      <inkml:brushProperty name="height" value="0.05" units="cm"/>
      <inkml:brushProperty name="color" value="#FF0066"/>
    </inkml:brush>
  </inkml:definitions>
  <inkml:trace contextRef="#ctx0" brushRef="#br0">0 26 8308,'0'0'12552,"0"0"-12515,1 1 0,-1-1-1,0 0 1,0 1 0,0-1 0,0 1 0,0-1-1,1 0 1,-1 1 0,0-1 0,0 0-1,1 1 1,-1-1 0,0 0 0,1 1-1,-1-1 1,0 0 0,1 0 0,-1 1-1,0-1 1,1 0 0,-1 0 0,0 0-1,1 0 1,-1 1 0,1-1 0,-1 0-1,0 0 1,1 0 0,-1 0 0,1 0-1,-1 0 1,0 0 0,1 0 0,0 0-1,15-1 117,0-1-1,0-1 0,27-7 1,-26 5-891,0 1 1,1 0 0,31-1 0,-36 5-1883</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23.266"/>
    </inkml:context>
    <inkml:brush xml:id="br0">
      <inkml:brushProperty name="width" value="0.05" units="cm"/>
      <inkml:brushProperty name="height" value="0.05" units="cm"/>
      <inkml:brushProperty name="color" value="#FF0066"/>
    </inkml:brush>
  </inkml:definitions>
  <inkml:trace contextRef="#ctx0" brushRef="#br0">423 24 17064,'0'0'5992,"-11"-4"-5763,-5-1-209,0 1-1,-1 0 1,0 2-1,0 0 0,1 0 1,-1 2-1,0 0 1,0 1-1,0 0 0,-20 6 1,21-4 16,2 1 48,-1-2 1,0 1-1,-19-1 0,25 18 605,6-12-665,-8 26-12,0 0 0,3 1 0,-8 61 1,2 112 238,9-93-226,-30 819 99,33-879-133,2 23 35,1-78-18,0 1-1,0 0 0,0 0 1,0 0-1,0-1 0,0 1 0,0 0 1,0-1-1,0 1 0,0-1 0,1 0 1,-1 1-1,0-1 0,0 0 1,0 1-1,1-1 0,-1 0 0,0 0 1,0 0-1,1 0 0,-1 0 1,0-1-1,0 1 0,1 0 0,0-1 1,2 1 24,19-2-10,0-1 0,1-1 0,-1-1 0,39-15 0,-2 2-330,-32 11-1000,-1-1-1,-1-1 1,30-15-1,-13-3-5790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15.640"/>
    </inkml:context>
    <inkml:brush xml:id="br0">
      <inkml:brushProperty name="width" value="0.05" units="cm"/>
      <inkml:brushProperty name="height" value="0.05" units="cm"/>
      <inkml:brushProperty name="color" value="#849398"/>
    </inkml:brush>
  </inkml:definitions>
  <inkml:trace contextRef="#ctx0" brushRef="#br0">8 7 19353,'0'0'2748,"-5"-5"-2572,3 3-198,3 3 20,58 47-39,83 60 138,-118-92-186,1-1 0,0-1 0,1-1-1,33 11 1,-58-24 80,-1 0-1,1 0 0,0 0 1,-1 1-1,1-1 1,0 0-1,0 0 0,-1 1 1,1-1-1,0 0 1,-1 1-1,1-1 0,0 1 1,-1-1-1,1 1 0,-1-1 1,1 1-1,-1-1 1,1 1-1,-1 0 0,1-1 1,-1 1-1,0 0 0,1-1 1,-1 1-1,0 0 1,0-1-1,1 1 0,-1 0 1,0 0-1,0-1 0,0 1 1,0 0-1,0 0 1,0 0-1,0-1 0,0 1 1,0 0-1,0 0 1,-1-1-1,1 1 0,0 0 1,0-1-1,-1 1 0,1 0 1,-1-1-1,1 1 1,0 0-1,-1-1 0,1 1 1,-1-1-1,1 1 0,-1-1 1,0 1-1,1-1 1,-1 1-1,1-1 0,-2 1 1,-46 34 8,38-29-15,-46 30 35,-66 48-8,111-75-14,0 1-1,0 0 1,1 1-1,0 0 1,0 1 0,2 0-1,-13 21 1,19-28-175,-1 1 0,1-1 1,1 0-1,-1 1 0,1 0 0,0-1 1,-1 9-1,2 3-2618</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12.380"/>
    </inkml:context>
    <inkml:brush xml:id="br0">
      <inkml:brushProperty name="width" value="0.05" units="cm"/>
      <inkml:brushProperty name="height" value="0.05" units="cm"/>
      <inkml:brushProperty name="color" value="#5B2D90"/>
    </inkml:brush>
  </inkml:definitions>
  <inkml:trace contextRef="#ctx0" brushRef="#br0">121 4798 11765,'-42'15'1163,"-37"19"4165,80-33-5259,1-1 0,-1 0 0,1 1-1,-1-1 1,1 0 0,-1 0 0,1 0-1,-1 0 1,1 0 0,-1-1 0,1 1-1,-1 0 1,1-1 0,-1 1 0,1-1 0,-1 1-1,0-1 1,1 0 0,-1 1 0,0-1-1,2-1 1,30-25-188,-22 17 235,8-6-113,20-13 9,-2-3 0,-2-1 0,43-50 0,10-11 68,-59 65-33,36-44-1,38-46-114,-70 83-4,-1 0-1,48-72 1,130-211 96,-105 169-307,-8 15 195,-32 47 139,-43 61 54,35-57 1,-37 53-77,2 0 0,0 2 0,2 1 1,31-29-1,-28 32-29,-2-2 1,-1-1 0,-2-1-1,22-36 1,94-144-1,-75 116 0,-42 65 3,29-54-1,-47 76-1,19-40 7,2 0 1,2 2-1,3 0 1,40-48-1,139-151 296,5-6 227,-171 203-399,-2-2 0,-2-1 0,53-92 0,-48 74 102,59-72-1,-55 79-137,57-97 0,84-153-74,-105 187-35,-53 82 38,32-57 0,39-75 435,37-73-320,-132 234-62,-2 5-36,-1 0 0,0 0 0,0-1 0,0 1 0,-1-1 0,0 1 0,1-12 0,-21 27-819,-10 14-487,-10 5-878</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23.850"/>
    </inkml:context>
    <inkml:brush xml:id="br0">
      <inkml:brushProperty name="width" value="0.05" units="cm"/>
      <inkml:brushProperty name="height" value="0.05" units="cm"/>
      <inkml:brushProperty name="color" value="#FF0066"/>
    </inkml:brush>
  </inkml:definitions>
  <inkml:trace contextRef="#ctx0" brushRef="#br0">196 1 19545,'0'0'2745,"-9"12"-2715,-8 13 55,2 1 0,1 0 1,1 1-1,2 0 0,0 1 1,-12 56-1,11-32 32,4 1 0,1 1 0,3 0 0,5 95-1,-1-147-111,0 0-1,0 1 0,1-1 1,-1 0-1,1 1 0,-1-1 0,1 0 1,0 1-1,0-1 0,0 0 1,0 0-1,0 0 0,1 0 0,-1 0 1,1 0-1,-1 0 0,1-1 1,0 1-1,-1 0 0,1-1 1,0 0-1,0 1 0,0-1 0,0 0 1,0 0-1,1 0 0,-1 0 1,0 0-1,0-1 0,1 1 0,-1-1 1,0 1-1,1-1 0,-1 0 1,1 0-1,-1 0 0,0 0 0,1 0 1,-1-1-1,1 1 0,3-2 1,3 0 18,-1 0 0,1-1 1,-1 0-1,1 0 1,-1-1-1,0 0 0,0 0 1,-1-1-1,1 0 1,6-6-1,-5 1-14,0 0 0,-1 0 1,0-1-1,0 0 0,-1 0 0,-1-1 0,0 0 0,0 0 1,-2-1-1,1 1 0,-1-1 0,3-24 0,-3 7-5,-2 1-1,0-1 0,-2 0 1,-7-50-1,5 65-5,-1-1 1,0 1-1,-1 0 1,0 1-1,-2-1 1,1 1-1,-2 0 1,0 0-1,0 1 0,-2 0 1,-16-21-1,23 32 1,0 0 0,0 0 0,-1 0-1,0 0 1,1 1 0,-1-1-1,0 1 1,1-1 0,-1 1 0,0 0-1,0 0 1,0 0 0,0 1-1,0-1 1,0 1 0,-1-1 0,1 1-1,0 0 1,-5 1 0,2 0-4,1 1-1,0-1 1,0 1 0,0 0 0,0 0 0,0 1 0,1 0 0,-1 0 0,1 0-1,-7 6 1,-2 3-6,1 1 0,1 0 0,0 0-1,0 2 1,-16 29 0,24-37 4,-1 0 0,1 1 0,1-1-1,-1 1 1,1 0 0,1-1 0,-1 1 0,1 0 0,0 9 0,1-14 5,0 0 1,0 1 0,1-1 0,-1 0 0,1 0-1,-1 0 1,1 1 0,0-1 0,0 0 0,1 0-1,-1 0 1,1 0 0,-1-1 0,1 1 0,0 0-1,0-1 1,0 1 0,0-1 0,1 0 0,-1 1-1,1-1 1,-1 0 0,1-1 0,3 3 0,17 5-164,0-1 0,0 0 0,1-2 1,40 6-1,-31-7-1975,48 15 0,-45-6-2636</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24.203"/>
    </inkml:context>
    <inkml:brush xml:id="br0">
      <inkml:brushProperty name="width" value="0.05" units="cm"/>
      <inkml:brushProperty name="height" value="0.05" units="cm"/>
      <inkml:brushProperty name="color" value="#FF0066"/>
    </inkml:brush>
  </inkml:definitions>
  <inkml:trace contextRef="#ctx0" brushRef="#br0">68 1 1889,'0'0'19579,"-11"19"-19013,-33 62-222,42-78-326,0 0-1,1 1 1,-1-1-1,1 1 0,0-1 1,0 1-1,0-1 1,0 1-1,1 0 0,-1 0 1,1-1-1,0 1 1,0 0-1,1 0 1,-1-1-1,1 1 0,1 6 1,-1-8-9,1 0 1,-1 0-1,1 0 1,-1 0-1,1 0 1,-1 0-1,1 0 0,0-1 1,0 1-1,0-1 1,0 1-1,0-1 1,0 0-1,1 0 1,-1 0-1,0 0 1,1 0-1,-1 0 1,4 0-1,1 0 1,-1 0 0,0 0 0,0-1 1,0 0-1,1 0 0,-1-1 0,0 0 0,0 0 0,0 0 0,0 0 0,0-1 1,0 0-1,0-1 0,-1 1 0,1-1 0,7-5 0,-9 4-9,-1 0-1,0-1 1,0 1-1,0-1 1,-1 0-1,0 1 0,0-1 1,0 0-1,0 0 1,-1 0-1,1-1 1,-1 1-1,-1 0 1,1-1-1,-1 1 1,0 0-1,0-1 0,-1-6 1,1 8-1,-1 1 0,1 0 0,0-1 1,-1 1-1,0 0 0,0 0 0,0 0 0,0-1 0,0 1 0,-1 0 1,1 1-1,-1-1 0,0 0 0,0 0 0,0 1 0,0-1 1,0 1-1,-1-1 0,1 1 0,-1 0 0,1 0 0,-1 0 0,0 1 1,0-1-1,0 0 0,0 1 0,0 0 0,0 0 0,-5-1 1,6 1-10,-25 1-1173,27 1 1107,-1-1 0,0 0 0,1 0 0,-1 1 0,0-1 0,1 1 0,-1-1 0,1 1 0,-1-1 0,1 1 0,-1-1 1,1 1-1,-1-1 0,1 1 0,-1-1 0,1 1 0,0 0 0,-1-1 0,1 1 0,0 0 0,0-1 0,-1 1 0,1 0 0,0-1 1,0 1-1,0 0 0,0 0 0,0-1 0,0 1 0,0 1 0,0 7-3070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24.549"/>
    </inkml:context>
    <inkml:brush xml:id="br0">
      <inkml:brushProperty name="width" value="0.05" units="cm"/>
      <inkml:brushProperty name="height" value="0.05" units="cm"/>
      <inkml:brushProperty name="color" value="#FF0066"/>
    </inkml:brush>
  </inkml:definitions>
  <inkml:trace contextRef="#ctx0" brushRef="#br0">108 0 20649,'0'0'2097,"-22"93"-1969,0-56-112,0-1-16,2-1-128,7-7-1536,4-10-8309</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24.958"/>
    </inkml:context>
    <inkml:brush xml:id="br0">
      <inkml:brushProperty name="width" value="0.05" units="cm"/>
      <inkml:brushProperty name="height" value="0.05" units="cm"/>
      <inkml:brushProperty name="color" value="#FF0066"/>
    </inkml:brush>
  </inkml:definitions>
  <inkml:trace contextRef="#ctx0" brushRef="#br0">112 39 19609,'0'0'3530,"0"-5"-3290,-2 3-197,-3 6-10,-9 21 16,-14 35 42,18-14 11,2 1 0,2 0 0,2 0-1,4 92 1,1-122-90,1 0-1,0-1 1,1 1-1,1-1 1,1 0-1,0 1 1,1-2-1,15 29 1,-18-38-3,1 0 0,0 0 1,0-1-1,1 1 0,-1-1 0,1 0 1,0 0-1,1-1 0,-1 1 1,11 5-1,-12-8 4,1 0 1,-1-1 0,1 1-1,-1-1 1,1 0 0,-1 0-1,1 0 1,0-1 0,0 0-1,-1 0 1,1 0-1,0 0 1,-1-1 0,1 1-1,0-1 1,-1-1 0,7-1-1,-7 1-7,1-1-1,0 0 1,-1 0-1,0 0 1,0 0-1,0-1 1,0 1-1,0-1 1,-1 0-1,1 0 1,-1-1-1,0 1 1,-1 0-1,5-10 1,0-2 0,0 0 0,-1 0 0,5-23 0,-4-5-12,-2 1 1,-1-1-1,-5-72 1,0 77-10,1 20-2,-2 1 1,0-1-1,-1 0 1,-1 1 0,-7-24-1,8 34 10,0 1-1,0-1 1,0 1-1,-1-1 1,-1 1-1,1 0 1,-1 1-1,0-1 1,0 1-1,-1 0 1,0 0-1,0 1 1,0-1-1,-12-6 1,13 10 2,0 0 1,0 0-1,0 0 1,0 1-1,0 0 0,0 0 1,0 1-1,0-1 1,0 1-1,-1 0 1,1 0-1,0 1 0,0 0 1,0 0-1,0 0 1,0 0-1,0 1 1,0 0-1,0 0 0,0 0 1,1 0-1,-1 1 1,1 0-1,0 0 1,0 0-1,-6 6 0,1-1 0,0 1-1,0 0 0,1 0 0,0 1 0,0 1 1,1-1-1,1 1 0,0 0 0,-9 21 0,12-24-3,1 0 0,0 1-1,0-1 1,0 1-1,1-1 1,1 1-1,-1-1 1,1 1-1,1 0 1,1 12 0,-1-17 7,0 0 1,1-1 0,-1 1-1,1 0 1,0-1 0,0 1 0,0-1-1,0 1 1,0-1 0,1 0-1,-1 0 1,1 0 0,0-1 0,0 1-1,0-1 1,0 1 0,1-1-1,-1 0 1,0 0 0,1 0 0,0-1-1,-1 1 1,1-1 0,5 1-1,8 2 20,0-1 1,0 0-1,1-1 0,-1-1 0,0-1 0,30-3 0,-38 2-302,-1-1 0,1 1 0,0-1 0,-1-1-1,1 1 1,-1-1 0,0-1 0,0 0 0,0 0 0,0 0 0,-1-1 0,1 0-1,-1-1 1,11-10 0,-8 1-2453</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25.740"/>
    </inkml:context>
    <inkml:brush xml:id="br0">
      <inkml:brushProperty name="width" value="0.05" units="cm"/>
      <inkml:brushProperty name="height" value="0.05" units="cm"/>
      <inkml:brushProperty name="color" value="#FF0066"/>
    </inkml:brush>
  </inkml:definitions>
  <inkml:trace contextRef="#ctx0" brushRef="#br0">1 314 13462,'0'0'7830,"0"0"-7761,1 0 0,-1 1 0,1-1-1,-1 0 1,1 1 0,0-1-1,-1 0 1,1 0 0,-1 0 0,1 0-1,0 0 1,-1 1 0,1-1-1,-1 0 1,1 0 0,0 0 0,-1-1-1,1 1 1,0 0 0,-1 0 0,1 0-1,-1 0 1,1-1 0,-1 1-1,1 0 1,0 0 0,-1-1 0,1 1-1,-1 0 1,1-1 0,-1 1-1,1-2 1,16-8 95,0-2 0,-1 0 0,0-1 0,-1 0 0,-1-1 1,21-26-1,67-106-168,-69 96 60,-33 50-50,0 0 0,1 0 0,-1 0 0,1 0 0,-1 0 0,1 0 0,-1 0 0,0 0 0,1 0 0,-1 0 0,1 1 0,-1-1 0,0 0 0,1 0 0,-1 0 0,0 1 0,1-1 0,-1 0 0,0 0 0,1 1 0,-1-1 0,0 0 0,1 0 0,-1 1 0,0-1 0,0 1 0,1-1 0,-1 0 0,0 1 0,0-1 0,0 0 0,0 1 0,1-1 0,-1 1 0,0-1 0,0 1 0,10 18-56,-10-19 56,11 20-4,1-1 0,0 0 0,2-1 0,0 0 0,17 15 0,13 18-16,-31-30-191,-13-20 109,1-1 0,-1 1 0,0 0-1,1-1 1,-1 1 0,0 0 0,0 0-1,1-1 1,-1 1 0,0 0 0,0 0-1,0-1 1,0 1 0,0 0 0,0 0-1,0-1 1,0 1 0,-1 0 0,1 0-1,0-1 1,0 1 0,-1 0 0,1-1-1,0 1 1,-1 0 0,1-1 0,0 1-1,-1 0 1,1-1 0,-2 1 0,-19 8-3773</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26.688"/>
    </inkml:context>
    <inkml:brush xml:id="br0">
      <inkml:brushProperty name="width" value="0.05" units="cm"/>
      <inkml:brushProperty name="height" value="0.05" units="cm"/>
      <inkml:brushProperty name="color" value="#FF0066"/>
    </inkml:brush>
  </inkml:definitions>
  <inkml:trace contextRef="#ctx0" brushRef="#br0">18 343 15719,'0'0'5325,"-3"9"-4815,-1-2-263,3-4-27,-1-1 0,1 1 0,0-1 0,0 1 0,0 0 0,0 0 0,0-1 0,0 1 1,1 0-1,-1 6 0,17-22 772,141-90-789,-97 66-209,55-44 1,-97 66 12,0-1-1,0-1 1,-2 0-1,0-1 1,-2-1-1,25-39 1,-14 111-167,-21-44 166,1 0 0,1 0 1,0-1-1,0 1 0,0-1 1,1-1-1,0 1 0,11 8 1,6 2 4,39 23 1,-41-28-13,-1 1 0,38 31 0,-58-43-118,0-1-1,0 0 1,1 1 0,-1-1-1,0 1 1,0-1 0,0 1 0,-1 0-1,1-1 1,0 1 0,-1 0-1,1 0 1,-1 0 0,1-1 0,-1 1-1,0 0 1,0 0 0,0 0-1,0 0 1,0-1 0,0 1-1,0 0 1,-1 0 0,1 0 0,-1-1-1,1 1 1,-2 3 0,-16 6-3149</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27.611"/>
    </inkml:context>
    <inkml:brush xml:id="br0">
      <inkml:brushProperty name="width" value="0.05" units="cm"/>
      <inkml:brushProperty name="height" value="0.05" units="cm"/>
      <inkml:brushProperty name="color" value="#FF0066"/>
    </inkml:brush>
  </inkml:definitions>
  <inkml:trace contextRef="#ctx0" brushRef="#br0">2 310 16600,'0'0'4455,"0"0"-4368,0 1 1,0-1-1,-1 1 1,1-1-1,0 1 1,0-1-1,0 1 0,0 0 1,0-1-1,0 1 1,0-1-1,0 1 1,0 0-1,0-1 1,0 1-1,0-1 0,0 1 1,0 0-1,1-1 1,-1 1-1,0-1 1,0 1-1,1-1 0,-1 1 1,0-1-1,1 1 1,-1-1-1,1 1 1,-1-1-1,1 1 1,8-3 54,0 0 1,0-1 0,0 0 0,-1 0 0,1-1 0,-1 0 0,0 0 0,0-1 0,14-11 0,7-7-23,29-30 1,-28 25-88,-2-2 1,-1 0-1,-1-2 1,30-48 0,-56 80-35,0-1 1,1 1-1,-1 0 0,1-1 1,-1 1-1,0 0 1,1-1-1,-1 1 1,1 0-1,-1 0 1,1-1-1,0 1 0,-1 0 1,1 0-1,-1 0 1,1 0-1,-1 0 1,1 0-1,-1 0 0,1 0 1,-1 0-1,1 0 1,0 0-1,-1 0 1,1 0-1,-1 0 1,1 0-1,-1 1 0,1-1 1,-1 0-1,1 0 1,-1 1-1,1-1 1,-1 0-1,0 1 0,1-1 1,-1 0-1,1 1 1,-1-1-1,0 1 1,1-1-1,-1 1 1,0-1-1,1 0 0,-1 1 1,0-1-1,0 2 1,20 25-72,-18-24 83,61 101-17,42 60-4060,-70-119-698</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27.994"/>
    </inkml:context>
    <inkml:brush xml:id="br0">
      <inkml:brushProperty name="width" value="0.05" units="cm"/>
      <inkml:brushProperty name="height" value="0.05" units="cm"/>
      <inkml:brushProperty name="color" value="#FF0066"/>
    </inkml:brush>
  </inkml:definitions>
  <inkml:trace contextRef="#ctx0" brushRef="#br0">15 1 19337,'0'0'3828,"0"13"-3414,-13 258 653,11-250-541,3-11-1523</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28.376"/>
    </inkml:context>
    <inkml:brush xml:id="br0">
      <inkml:brushProperty name="width" value="0.05" units="cm"/>
      <inkml:brushProperty name="height" value="0.05" units="cm"/>
      <inkml:brushProperty name="color" value="#FF0066"/>
    </inkml:brush>
  </inkml:definitions>
  <inkml:trace contextRef="#ctx0" brushRef="#br0">108 1 18825,'0'0'3985,"-5"30"-1864,3-11-2266,-1 0 0,-1-1 0,-1 0 0,-1 0 0,0 0 0,-1-1-1,-1 0 1,-1 0 0,-19 29 0,4-19-2237</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28.903"/>
    </inkml:context>
    <inkml:brush xml:id="br0">
      <inkml:brushProperty name="width" value="0.05" units="cm"/>
      <inkml:brushProperty name="height" value="0.05" units="cm"/>
      <inkml:brushProperty name="color" value="#FF0066"/>
    </inkml:brush>
  </inkml:definitions>
  <inkml:trace contextRef="#ctx0" brushRef="#br0">82 0 21306,'0'0'2886,"-6"10"-2835,-6 14-36,1 0 0,2 1 0,0 0 0,1 0 0,2 1 0,-5 37 0,6-19 58,2 0 0,1 1 0,7 57 1,-5-98-71,0 0 0,0 0 0,1 0 1,0 0-1,0 0 0,0 0 0,0-1 1,0 1-1,1 0 0,0-1 0,0 1 1,0-1-1,0 0 0,0 1 0,1-1 1,-1 0-1,1-1 0,0 1 0,0 0 1,0-1-1,0 1 0,0-1 0,1 0 1,-1 0-1,1-1 0,0 1 0,-1-1 1,5 2-1,-2-2 7,-1 0 0,1-1 0,-1 0 0,1 0 0,-1 0 0,1-1 0,-1 0 0,1 0-1,-1 0 1,1 0 0,-1-1 0,0 0 0,0 0 0,0-1 0,0 1 0,0-1 0,-1 0 0,1 0 0,5-6 0,-1 0-7,0 0-1,0-1 1,-1 0 0,0-1-1,-1 1 1,0-1 0,-1-1-1,0 0 1,-1 1 0,-1-2-1,1 1 1,-2 0-1,4-24 1,-2-4-19,-1-1 0,-3 0 0,-3-41 0,2 77 13,0 0 0,-1 0 0,0 0 0,0 0 0,0 1-1,0-1 1,-1 0 0,1 1 0,-1-1 0,0 1 0,-1-1-1,1 1 1,-1 0 0,0 0 0,0 0 0,0 1 0,0-1-1,-1 1 1,-4-4 0,4 5-2,1 0 0,-1 0 0,0 0 0,0 1-1,0-1 1,0 1 0,0 0 0,0 1 0,0-1 0,0 0 0,0 1-1,0 0 1,0 0 0,0 1 0,0-1 0,0 1 0,0-1 0,0 1-1,0 1 1,0-1 0,0 1 0,0-1 0,-5 4 0,3-1 2,0 0 0,0 0 0,0 1 0,1 0 0,-1 0 0,1 0 0,1 1 0,-1-1 0,1 1 0,0 1 0,-6 9 0,8-11 2,-1 0 0,1 0-1,0 0 1,0 0-1,1 1 1,0-1 0,0 0-1,0 1 1,0-1 0,1 1-1,0-1 1,0 1-1,0-1 1,1 1 0,0-1-1,2 8 1,-1-9-12,0-1 0,0 1 0,1-1 0,-1 0 0,1 0 1,0 0-1,0-1 0,0 1 0,0-1 0,1 1 0,-1-1 0,1 0 0,-1-1 0,1 1 0,0 0 0,-1-1 1,1 0-1,8 2 0,7 1-437,1 0 0,26 1 0,5-3-1415,-7-2-897</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13.130"/>
    </inkml:context>
    <inkml:brush xml:id="br0">
      <inkml:brushProperty name="width" value="0.05" units="cm"/>
      <inkml:brushProperty name="height" value="0.05" units="cm"/>
      <inkml:brushProperty name="color" value="#5B2D90"/>
    </inkml:brush>
  </inkml:definitions>
  <inkml:trace contextRef="#ctx0" brushRef="#br0">0 42 18504,'0'0'3973,"0"-7"-3856,0-19 385,0 18 284,0 24-633,36 775-288,-32-738 134,-2 31-68,-2-84-94,-13-12-1454,-5-7-1736</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29.266"/>
    </inkml:context>
    <inkml:brush xml:id="br0">
      <inkml:brushProperty name="width" value="0.05" units="cm"/>
      <inkml:brushProperty name="height" value="0.05" units="cm"/>
      <inkml:brushProperty name="color" value="#FF0066"/>
    </inkml:brush>
  </inkml:definitions>
  <inkml:trace contextRef="#ctx0" brushRef="#br0">88 0 16071,'0'0'6120,"19"1"-5810,58 2-51,-75-3-252,0 0 0,0 0 0,0 1 0,1-1 1,-1 1-1,0-1 0,0 1 0,0 0 0,0-1 1,0 1-1,-1 0 0,1 1 0,0-1 0,0 0 0,-1 0 1,1 1-1,-1-1 0,1 1 0,-1-1 0,1 1 1,-1 0-1,0 0 0,0-1 0,0 1 0,1 3 0,0 0 0,-1 0 0,0 0 0,0 1 0,-1-1 0,0 0 0,0 1 0,-1 6 0,1 0 23,0-2 4,-1-1 1,0 1 0,-1-1-1,0 1 1,-1-1-1,0 0 1,0 1-1,-1-2 1,0 1 0,0 0-1,-11 15 1,-6 3 183,0-2 1,-30 28 0,29-31-125,1 1 0,-25 33-1,45-54-90,0-1 0,0 0 0,1 1-1,-1-1 1,0 1 0,1-1 0,-1 1-1,0-1 1,1 1 0,0-1 0,-1 1-1,1 0 1,0 2 0,0-3 0,0-1 0,0 1 0,0 0 1,1-1-1,-1 1 0,0-1 0,0 1 0,1-1 0,-1 1 1,1 0-1,-1-1 0,0 0 0,1 1 0,-1-1 0,1 1 1,-1-1-1,1 1 0,-1-1 0,1 0 0,-1 1 0,1-1 1,0 0-1,0 1 0,5 0 17,-1 0 0,1 0-1,0-1 1,-1 0 0,1 0 0,6-1 0,2 1-12,4 0-7,-1-1 0,1 0 0,26-6 0,-39 6-172,-1 0 1,1 0-1,-1-1 1,1 0-1,-1 0 1,0 0-1,0 0 1,1-1-1,-2 1 1,1-1-1,0 0 1,0 0-1,-1-1 0,0 1 1,0-1-1,0 1 1,0-1-1,3-6 1,3-17-3040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29.637"/>
    </inkml:context>
    <inkml:brush xml:id="br0">
      <inkml:brushProperty name="width" value="0.05" units="cm"/>
      <inkml:brushProperty name="height" value="0.05" units="cm"/>
      <inkml:brushProperty name="color" value="#FF0066"/>
    </inkml:brush>
  </inkml:definitions>
  <inkml:trace contextRef="#ctx0" brushRef="#br0">1 267 20313,'0'0'2124,"-1"3"-578,11-6-984,36-26-381,-2-2 0,54-47 0,58-41-202,-154 117 15,1 1 0,-1 0-1,1 0 1,0 0-1,-1 0 1,1 0 0,0 1-1,0-1 1,0 1-1,-1 0 1,1 0 0,0 0-1,0 0 1,0 0-1,-1 1 1,1-1 0,0 1-1,0 0 1,-1-1-1,1 1 1,0 1 0,-1-1-1,1 0 1,-1 1-1,1-1 1,-1 1 0,0 0-1,0-1 1,3 5-1,8 7-82,0 0-1,-2 1 0,17 25 0,-9-13-242,61 74-1218,-23-36-3166,-7-10-8768</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30.003"/>
    </inkml:context>
    <inkml:brush xml:id="br0">
      <inkml:brushProperty name="width" value="0.05" units="cm"/>
      <inkml:brushProperty name="height" value="0.05" units="cm"/>
      <inkml:brushProperty name="color" value="#FF0066"/>
    </inkml:brush>
  </inkml:definitions>
  <inkml:trace contextRef="#ctx0" brushRef="#br0">108 1 15127,'0'0'6515,"-31"118"-6019,11-81-320,3-1-128,1-1-32,3-5-16,7-4-400,1-9-2193</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30.332"/>
    </inkml:context>
    <inkml:brush xml:id="br0">
      <inkml:brushProperty name="width" value="0.05" units="cm"/>
      <inkml:brushProperty name="height" value="0.05" units="cm"/>
      <inkml:brushProperty name="color" value="#FF0066"/>
    </inkml:brush>
  </inkml:definitions>
  <inkml:trace contextRef="#ctx0" brushRef="#br0">1 61 20762,'0'0'1136,"68"-2"-4113,-49 2-12839</inkml:trace>
  <inkml:trace contextRef="#ctx0" brushRef="#br0" timeOffset="1">400 38 21770,'0'0'1521,"79"-34"-2546,-55 34-1232,0-4-3666</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30.684"/>
    </inkml:context>
    <inkml:brush xml:id="br0">
      <inkml:brushProperty name="width" value="0.05" units="cm"/>
      <inkml:brushProperty name="height" value="0.05" units="cm"/>
      <inkml:brushProperty name="color" value="#FF0066"/>
    </inkml:brush>
  </inkml:definitions>
  <inkml:trace contextRef="#ctx0" brushRef="#br0">1 30 19529,'0'0'4066,"48"-7"-5395,-22 3-768,1 0-2625</inkml:trace>
  <inkml:trace contextRef="#ctx0" brushRef="#br0" timeOffset="1">301 7 15719,'0'0'9284,"2"0"-9284,9-2-304,7 2-1120,1-4-1858</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31.071"/>
    </inkml:context>
    <inkml:brush xml:id="br0">
      <inkml:brushProperty name="width" value="0.05" units="cm"/>
      <inkml:brushProperty name="height" value="0.05" units="cm"/>
      <inkml:brushProperty name="color" value="#FF0066"/>
    </inkml:brush>
  </inkml:definitions>
  <inkml:trace contextRef="#ctx0" brushRef="#br0">62 0 20697,'0'0'321,"-2"111"31,-7-66-192,0 1 32,-2-3-192,-2-6-512,-4-7-2450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31.635"/>
    </inkml:context>
    <inkml:brush xml:id="br0">
      <inkml:brushProperty name="width" value="0.05" units="cm"/>
      <inkml:brushProperty name="height" value="0.05" units="cm"/>
      <inkml:brushProperty name="color" value="#FF0066"/>
    </inkml:brush>
  </inkml:definitions>
  <inkml:trace contextRef="#ctx0" brushRef="#br0">278 27 20617,'0'0'1900,"-21"2"-1601,4-1-243,10-2-45,1 1 1,-1 0-1,1 0 1,-1 1-1,0 0 1,1 0-1,0 1 1,-1 0-1,1 0 1,0 0-1,0 1 1,0 0-1,0 0 1,0 0-1,1 1 1,-1 0 0,1 0-1,-9 9 1,1 5 31,0 0 0,1 1 0,0 0 0,2 1-1,0 1 1,1 0 0,2 0 0,0 0 0,1 1 0,1 0 0,1 0 0,1 0 0,1 1 0,1-1 0,1 1 0,1 0 0,4 23 0,-4-41-38,0-1 0,0 0 0,0 1 0,0-1 0,1 0 0,0 0 0,0 0 0,0 0 0,0-1 0,0 1 0,1-1 0,0 1 0,0-1 1,0 0-1,0 0 0,0 0 0,1 0 0,-1 0 0,1-1 0,0 0 0,-1 0 0,1 0 0,0 0 0,1 0 0,-1-1 0,0 0 0,0 0 0,0 0 0,1 0 0,-1-1 0,1 1 0,-1-1 0,8-1 0,2 0 17,0-1 0,0 0 0,-1 0-1,1-2 1,-1 0 0,0 0 0,0-1 0,0-1 0,17-10 0,-14 6 5,-1 0 1,0-1 0,-1-1-1,0 0 1,-1 0 0,0-2-1,-1 0 1,10-16 0,-14 18-22,-1-1 1,-1 0-1,0 0 0,0-1 1,-2 1-1,0-1 1,0 0-1,-1-1 1,-1 1-1,1-25 1,-2 27-13,-1 0 0,-1 0 0,1 0-1,-2 1 1,0-1 0,0 0 0,-1 1 0,-1-1 0,0 1 0,-8-17 0,9 22 3,-1 1 0,0 0 0,0 0 0,0 0 0,-1 0 0,1 1 0,-1-1 1,0 1-1,-1 1 0,1-1 0,0 1 0,-1-1 0,0 2 0,0-1 0,0 1 0,0-1 1,-1 2-1,1-1 0,0 1 0,-1 0 0,-7 0 0,3-1-10,0 2-1,-1-1 1,1 2-1,0-1 1,0 2-1,-16 2 0,24-3 9,0 0 0,0 0 0,0 1 0,0-1 0,0 1-1,0-1 1,0 1 0,0 0 0,1 0 0,-1 0-1,1 1 1,-1-1 0,1 1 0,0-1 0,0 1 0,0 0-1,0-1 1,1 1 0,-1 0 0,1 0 0,-1 0-1,1 1 1,0-1 0,0 0 0,0 6 0,-1 1-9,1 0 0,0 0-1,0 0 1,1 0 0,1 0 0,0 0 0,2 12 0,-2-18 14,0 1 1,1-1-1,0 1 0,0-1 1,0 0-1,0 0 0,1 1 1,-1-2-1,1 1 1,0 0-1,0 0 0,1-1 1,-1 0-1,1 0 0,-1 0 1,9 5-1,2-1 13,0 0 0,0-1 0,1-1 0,0 0 0,-1-1 0,2-1 0,15 2 0,115 3-1131,-80-6-1475,-31 0-2124</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31.976"/>
    </inkml:context>
    <inkml:brush xml:id="br0">
      <inkml:brushProperty name="width" value="0.05" units="cm"/>
      <inkml:brushProperty name="height" value="0.05" units="cm"/>
      <inkml:brushProperty name="color" value="#FF0066"/>
    </inkml:brush>
  </inkml:definitions>
  <inkml:trace contextRef="#ctx0" brushRef="#br0">1 60 17608,'0'0'2350,"3"22"-1152,0 3-953,15 164 1930,-18-120-1836,0-69-308,1 0 0,-1 0 0,1 0-1,-1 1 1,0-1 0,1 0 0,-1 0 0,0 0 0,1 0-1,-1 0 1,1 0 0,-1 0 0,1 0 0,-1 0 0,0 0 0,1 0-1,-1 0 1,1 0 0,-1 0 0,0 0 0,1 0 0,-1-1 0,0 1-1,1 0 1,-1 0 0,1 0 0,-1-1 0,0 1 0,1 0 0,-1 0-1,0-1 1,0 1 0,1 0 0,-1-1 0,0 1 0,0 0 0,1-1-1,-1 1 1,0-1 0,0 1 0,0 0 0,0-1 0,0 1 0,1 0-1,-1-1 1,70-108 415,15-21-421,-74 116-267,0 1-1,1 0 0,1 1 1,0 0-1,0 1 1,28-17-1,-4 12-1762,-21 17-3028</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32.314"/>
    </inkml:context>
    <inkml:brush xml:id="br0">
      <inkml:brushProperty name="width" value="0.05" units="cm"/>
      <inkml:brushProperty name="height" value="0.05" units="cm"/>
      <inkml:brushProperty name="color" value="#FF0066"/>
    </inkml:brush>
  </inkml:definitions>
  <inkml:trace contextRef="#ctx0" brushRef="#br0">16 0 13094,'0'0'7603,"-16"114"-6338,16-88-769,7-2 1,10-3-17,3-3-352,2-4-48,-2-6-32,-1-4 0,-1-4-96,-3 0-400,-10-6-1553,-5-18-6659</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32.834"/>
    </inkml:context>
    <inkml:brush xml:id="br0">
      <inkml:brushProperty name="width" value="0.05" units="cm"/>
      <inkml:brushProperty name="height" value="0.05" units="cm"/>
      <inkml:brushProperty name="color" value="#FF0066"/>
    </inkml:brush>
  </inkml:definitions>
  <inkml:trace contextRef="#ctx0" brushRef="#br0">0 331 17112,'0'0'7160,"11"-10"-6223,18-23-925,-1 0 1,-1-2-1,-2-2 1,-2 0-1,33-69 1,-52 96 7,10-15-16,-14 25-10,1-1 1,0 1-1,-1-1 1,1 1-1,0 0 1,0-1-1,-1 1 1,1 0-1,0-1 1,0 1-1,0 0 1,-1 0-1,1 0 1,0 0-1,0 0 1,0 0-1,0 0 1,0 0-1,-1 0 1,1 0-1,0 0 1,0 0-1,0 1 1,-1-1-1,1 0 1,0 1-1,0-1 1,-1 0-1,1 1 1,0-1-1,1 2 1,129 95-47,-35-25-137,-89-67 126,46 33-1835,80 42-1,-55-45-1524</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13.888"/>
    </inkml:context>
    <inkml:brush xml:id="br0">
      <inkml:brushProperty name="width" value="0.05" units="cm"/>
      <inkml:brushProperty name="height" value="0.05" units="cm"/>
      <inkml:brushProperty name="color" value="#5B2D90"/>
    </inkml:brush>
  </inkml:definitions>
  <inkml:trace contextRef="#ctx0" brushRef="#br0">27 137 8948,'0'0'5851,"-5"5"-5592,2-1-150,1-3-71,1 0 1,-1 0-1,1 0 0,0 0 0,0 1 0,-1-1 0,1 0 1,0 1-1,0-1 0,0 1 0,1 0 0,-1-1 1,0 1-1,1-1 0,-1 1 0,1 0 0,-1 0 0,0 3 1,2-4 48,-1-1 0,1 1 0,-1 0 0,1-1 1,-1 1-1,1 0 0,-1-1 0,1 1 0,0 0 1,-1-1-1,1 1 0,0-1 0,-1 0 0,1 1 1,0-1-1,0 1 0,0-1 0,-1 0 0,1 0 1,0 1-1,0-1 0,0 0 0,0 0 1,-1 0-1,1 0 0,0 0 0,2 0 0,31 0 814,-28 0-535,30-1 430,1-1 0,50-11 0,80-11-627,57-13 3,-219 36-170,7-1 31,0-1 0,0 0 0,-1 0 0,1-1 0,-1-1 0,0 0 0,0-1 0,10-7 0,-14 3 565,-7 10-594,0-1 0,0 0 1,0 1-1,1-1 0,-1 1 1,0-1-1,0 1 0,1 0 1,-1-1-1,0 1 0,1-1 1,-1 1-1,1-1 1,-1 1-1,0 0 0,1-1 1,-1 1-1,1 0 0,-1 0 1,1-1-1,-1 1 0,1 0 1,-1 0-1,1 0 0,-1-1 1,2 1-1,4-2-399,1 0 0,0 0-1,-1-1 1,1 1 0,-1-2 0,11-6-1,5-10-3918</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33.510"/>
    </inkml:context>
    <inkml:brush xml:id="br0">
      <inkml:brushProperty name="width" value="0.05" units="cm"/>
      <inkml:brushProperty name="height" value="0.05" units="cm"/>
      <inkml:brushProperty name="color" value="#FF0066"/>
    </inkml:brush>
  </inkml:definitions>
  <inkml:trace contextRef="#ctx0" brushRef="#br0">35 14 17688,'0'0'5805,"0"0"-5797,0 1 0,0-1-1,0 0 1,0 1-1,0-1 1,0 0-1,0 1 1,0-1-1,1 0 1,-1 1-1,0-1 1,0 0-1,0 1 1,0-1 0,0 0-1,1 0 1,-1 1-1,0-1 1,0 0-1,0 0 1,1 1-1,-1-1 1,0 0-1,0 0 1,1 1 0,-1-1-1,0 0 1,1 0-1,-1 0 1,0 0-1,1 0 1,-1 1-1,0-1 1,0 0-1,1 0 1,-1 0 0,0 0-1,1 0 1,-1 0-1,1 0 1,-1 0-1,0 0 1,1 0-1,-1 0 1,0 0-1,0-1 1,1 1-1,-1 0 1,0 0 0,1 0-1,-1-1 1,250 4-473,-250-3 493,1 0-1,0 1 0,0-1 1,0 0-1,0 0 0,0 0 1,0 0-1,0 0 0,0 0 1,0 0-1,-1 0 0,1 0 1,0-1-1,0 1 0,0 0 0,0-1 1,0 1-1,0 0 0,-1-1 1,1 1-1,0-1 0,0 1 1,-1-1-1,1 1 0,0-1 1,-1 0-1,1 1 0,0-1 1,-1 0-1,1 0 0,-1 0 1,1 1-1,-1-1 0,0 0 1,1 0-1,-1 0 0,0 0 0,0 0 1,1 1-1,-1-1 0,0 0 1,0 0-1,0 0 0,0 0 1,0-2-1,-2 29-48,-8 47 1,-1 13 149,8 39 20,6 1 1,6-1-1,27 139 1,-14-137-137,-6 2 0,0 157 1,-16-275-14,-1 0 0,0 1 0,0-1 1,-1 0-1,-1 0 0,0-1 0,-5 15 1,6-21 0,0 0 0,0 0 0,0-1 0,-1 1 0,0 0 0,1-1 0,-1 1 0,-1-1 0,1 0 0,0 0 0,-1 0 0,1-1 0,-1 1 0,0-1 0,0 0 0,0 0 0,0 0 0,0-1 0,0 1 0,-1-1 0,-5 1 0,-27 2 43,-1-1 1,-63-5 0,88 1-43,4 1-166,0-1 1,0 0-1,0 0 1,1-1 0,-14-5-1,19 6 5,0 0 0,1 0 0,-1-1 0,0 1 0,1-1 0,-1 1-1,1-1 1,0 0 0,0 0 0,-1 0 0,1 0 0,1 0 0,-1-1 0,0 1-1,0-1 1,1 1 0,0-1 0,-1 1 0,1-1 0,-1-4 0,-2-21-6388</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33.846"/>
    </inkml:context>
    <inkml:brush xml:id="br0">
      <inkml:brushProperty name="width" value="0.05" units="cm"/>
      <inkml:brushProperty name="height" value="0.05" units="cm"/>
      <inkml:brushProperty name="color" value="#FF0066"/>
    </inkml:brush>
  </inkml:definitions>
  <inkml:trace contextRef="#ctx0" brushRef="#br0">1 72 20089,'0'0'3274,"4"0"-3152,28 0 52,22 1-89,0-1-1,0-3 0,0-3 0,104-24 0,-154 29-268,17-8-457,-16-5-3693,-5 5-3398</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34.180"/>
    </inkml:context>
    <inkml:brush xml:id="br0">
      <inkml:brushProperty name="width" value="0.05" units="cm"/>
      <inkml:brushProperty name="height" value="0.05" units="cm"/>
      <inkml:brushProperty name="color" value="#FF0066"/>
    </inkml:brush>
  </inkml:definitions>
  <inkml:trace contextRef="#ctx0" brushRef="#br0">27 0 10565,'0'0'9924,"0"120"-8883,2-72-113,7-1 17,0-2-625,0-3-32,-1-7-160,-3-5 0,-3-4-128,-2-7 0,0-3 32,0-4-32,-7 2-64,-12-2-704,-3-2-1441,0-9-4178</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35.157"/>
    </inkml:context>
    <inkml:brush xml:id="br0">
      <inkml:brushProperty name="width" value="0.05" units="cm"/>
      <inkml:brushProperty name="height" value="0.05" units="cm"/>
      <inkml:brushProperty name="color" value="#FF0066"/>
    </inkml:brush>
  </inkml:definitions>
  <inkml:trace contextRef="#ctx0" brushRef="#br0">62 231 16408,'0'0'6848,"-13"0"-6619,-11 0-184,0 0 31,65 2-4,333 5 166,604-68 1,-961 59-242,-1 0-5,1 0 0,-1-1 0,0 0 0,17-7 0,-31 9 13,0 0 0,-1 1 0,0-1 0,1 0 0,-1 0 0,1 0 0,-1 0 0,0 0-1,0 0 1,1-1 0,-1 1 0,0 0 0,0-1 0,-1 1 0,1-1 0,0 1 0,0-1-1,-1 1 1,1-1 0,0 1 0,-1-1 0,0 0 0,1 1 0,-1-1 0,0 0 0,0 1 0,0-1-1,0 0 1,0 0 0,0 1 0,-1-1 0,1 0 0,0 1 0,-1-1 0,0 1 0,1-1 0,-1 1-1,0-1 1,0 1 0,-1-3 0,-2-3 26,0 0-1,0-1 0,-1 1 1,0 1-1,0-1 1,-9-7-1,-38-27 87,60 46-128,-1 1-1,-1 0 0,1 0 0,-1 1 1,0 0-1,-1 0 0,0 0 1,0 1-1,0 0 0,-1 0 1,0 0-1,4 14 0,-6-16-2,0 0 0,-1 0 0,0 0 0,-1 0 0,1 0 0,-1 0-1,0 0 1,0 0 0,-1 0 0,0 0 0,0 0 0,0-1 0,-1 1 0,0 0 0,0 0 0,0-1-1,-1 1 1,0-1 0,0 0 0,-6 8 0,-91 102-3492,83-87-856</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41.579"/>
    </inkml:context>
    <inkml:brush xml:id="br0">
      <inkml:brushProperty name="width" value="0.05" units="cm"/>
      <inkml:brushProperty name="height" value="0.05" units="cm"/>
      <inkml:brushProperty name="color" value="#FF0066"/>
    </inkml:brush>
  </inkml:definitions>
  <inkml:trace contextRef="#ctx0" brushRef="#br0">51 457 21498,'2'-17'469,"-2"4"-393,0 6-59,1 1 1,-1-1-1,1 1 0,0-1 0,1 1 1,-1-1-1,1 1 0,1 0 1,-1 0-1,1 0 0,0 0 0,0 0 1,1 1-1,0-1 0,7-8 1,60-48-19,-50 45-38,0-1 0,36-40 0,-52 51 34,0 0-1,0 0 1,-1 0-1,0-1 1,0 1-1,0-1 0,-1 0 1,-1 0-1,1 0 1,-1-1-1,-1 1 1,1 0-1,-1-16 1,0 22 7,-1-1 0,0 1 0,0 0 0,0 0 0,0 0 0,0 0 0,-1-1 0,1 1 1,-1 0-1,1 0 0,-1 0 0,0 0 0,0 0 0,1 0 0,-3-2 0,1 3 0,0 0 1,0 1-1,1-1 0,-1 0 1,0 1-1,0 0 0,0-1 0,0 1 1,0 0-1,0 0 0,0 0 1,0 0-1,0 1 0,0-1 1,0 0-1,0 1 0,-3 1 0,-9 3-2,0 0-1,1 1 1,0 1-1,0 0 1,0 1-1,1 1 0,1 0 1,-1 0-1,1 1 1,1 0-1,0 1 0,0 0 1,1 1-1,1 0 1,0 0-1,0 1 0,-8 19 1,15-27 0,-1-1 0,1 1-1,0-1 1,0 1 0,0-1 0,1 1 0,0 0 0,0-1 0,0 1-1,0 0 1,1-1 0,-1 1 0,3 6 0,-2-9 3,0 0 1,0 0-1,1 1 1,-1-1-1,1 0 1,-1 0-1,1-1 1,0 1-1,0 0 1,0 0-1,0-1 1,0 1-1,0-1 1,1 0-1,-1 0 1,0 0-1,1 0 1,-1 0-1,0 0 1,1 0-1,-1-1 1,1 1-1,-1-1 1,6 0-1,86 2-334,-94-1 325,1 0 0,-1 0-1,1 0 1,-1 0-1,0 0 1,1 0 0,-1 0-1,0 0 1,1 0-1,-1 0 1,0 0 0,0 0-1,0 0 1,0 0-1,0 1 1,0-1 0,-1 0-1,1 0 1,0 0-1,0 0 1,-1 0 0,1 0-1,0 0 1,-2 1-1,-7 14-1,0-1-1,-1 0 1,-1-1-1,-1 0 1,-20 20-1,-10 11 74,-12 28-32,50-67-34,1 1-1,0 0 1,0 0 0,0-1-1,1 2 1,0-1 0,0 0-1,1 0 1,0 1 0,-1 8-1,3-15 4,-1 1 0,1-1 0,-1 0 0,1 0 0,0 0 0,0 1 0,-1-1 0,1 0 0,0 0 0,0 0 0,0 0 0,0 0 0,0-1 0,0 1 0,1 0 0,-1 0 0,0-1 0,0 1 0,0-1 0,1 1 0,-1-1 0,0 1 0,1-1 0,-1 0 0,0 0 0,1 0 0,-1 1 0,1-1 0,-1 0 0,2-1 0,59 1-3,-44-1-4,10 0-274,0-2 1,-1 0-1,0-2 0,0-2 0,32-10 0,63-34-7207,-81 30-5194</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41.954"/>
    </inkml:context>
    <inkml:brush xml:id="br0">
      <inkml:brushProperty name="width" value="0.05" units="cm"/>
      <inkml:brushProperty name="height" value="0.05" units="cm"/>
      <inkml:brushProperty name="color" value="#FF0066"/>
    </inkml:brush>
  </inkml:definitions>
  <inkml:trace contextRef="#ctx0" brushRef="#br0">262 1 19161,'0'0'2929,"-22"0"-2705,-72 3-136,91-2-88,-1-1-1,0 1 1,1 0-1,0 0 1,-1 1-1,1-1 1,0 1-1,0 0 1,-1 0-1,1 0 1,1 0-1,-1 0 1,0 1-1,0-1 1,1 1-1,0 0 1,-1 0 0,1-1-1,0 2 1,0-1-1,1 0 1,-1 0-1,1 0 1,0 1-1,-1-1 1,1 1-1,0 5 1,-1 1-16,1 0 1,0 0 0,0 0-1,1 0 1,1 0 0,0 0 0,3 16-1,-1-17 14,1 0 1,0 0-1,0-1 0,1 1 1,0-1-1,1 0 0,10 12 0,-11-14-11,0-1-1,0 1 0,-1 1 1,0-1-1,0 0 0,0 1 1,-1 0-1,0 0 0,0 0 1,-1 0-1,0 1 0,0-1 0,0 8 1,-2-13 10,-1 1 0,1-1-1,-1 0 1,0 0 0,0 0 0,0 0 0,0 0 0,0 0 0,0 0 0,-1 0-1,1 0 1,-1 0 0,1-1 0,-1 1 0,0 0 0,1-1 0,-1 0 0,0 1-1,0-1 1,0 0 0,0 0 0,0 0 0,0 0 0,-1 0 0,1-1 0,0 1-1,0-1 1,-4 1 0,-8 2 6,0 0-1,0-2 1,-17 1 0,-8-5 86,28-7-192,11 9 68,0 0 0,0-1 0,0 1-1,0 0 1,1 0 0,-1 0 0,0 0-1,0 0 1,1 0 0,-1 0 0,1 0-1,-1 0 1,1 0 0,0 1 0,-1-1-1,1 0 1,0 0 0,1-1 0,21-14-1718,9-1-1272</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42.306"/>
    </inkml:context>
    <inkml:brush xml:id="br0">
      <inkml:brushProperty name="width" value="0.05" units="cm"/>
      <inkml:brushProperty name="height" value="0.05" units="cm"/>
      <inkml:brushProperty name="color" value="#FF0066"/>
    </inkml:brush>
  </inkml:definitions>
  <inkml:trace contextRef="#ctx0" brushRef="#br0">111 0 20569,'0'0'2551,"-3"9"-2452,-7 30-85,3 1-1,1 0 1,2 1 0,2 72 0,2-66 1,-1 1 1,-3 0-1,-15 72 0,19-116-166,-1 0-1,0 0 1,0 1-1,0-1 0,-1 0 1,0 0-1,1 0 1,-1 0-1,-1-1 0,1 1 1,0 0-1,-1-1 1,0 0-1,0 0 0,0 1 1,-4 2-1,-10-2-2404</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42.690"/>
    </inkml:context>
    <inkml:brush xml:id="br0">
      <inkml:brushProperty name="width" value="0.05" units="cm"/>
      <inkml:brushProperty name="height" value="0.05" units="cm"/>
      <inkml:brushProperty name="color" value="#FF0066"/>
    </inkml:brush>
  </inkml:definitions>
  <inkml:trace contextRef="#ctx0" brushRef="#br0">1 346 17240,'0'0'4605,"7"-2"-4283,26-4-597,1 1-1,-1 2 0,50 1 0,-35 2-854,56-9-1,-82 4 1016,2-2 442,-11 7 2783,-14 32-2809,0 29 279,1-44-966,0 1 0,-5 34-1</inkml:trace>
  <inkml:trace contextRef="#ctx0" brushRef="#br0" timeOffset="1">459 42 19753,'0'0'2785,"0"-41"-3201,0 65-1169,0 7-255,0 3-16857</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43.430"/>
    </inkml:context>
    <inkml:brush xml:id="br0">
      <inkml:brushProperty name="width" value="0.05" units="cm"/>
      <inkml:brushProperty name="height" value="0.05" units="cm"/>
      <inkml:brushProperty name="color" value="#FF0066"/>
    </inkml:brush>
  </inkml:definitions>
  <inkml:trace contextRef="#ctx0" brushRef="#br0">1 27 20217,'0'0'646,"6"17"-379,-2-8-220,3 9 18,0 0 0,-2 1 0,0 0 0,-1 0-1,0 0 1,0 21 0,-3-13-37,0-18-20,-1 0 0,0 1 0,0-1-1,-1 0 1,-3 17 0,1-20-11,4-42 417,5 10-405,1 0-1,2 1 1,1 0 0,0 1 0,2 0-1,21-32 1,-30 52-7,0-1-1,0 1 1,0 0-1,1 0 1,-1 0-1,1 1 1,0-1-1,0 1 1,0 0-1,0 0 1,8-4-1,-11 7-1,0-1 0,1 1 1,-1-1-1,1 1 0,0 0 0,-1-1 0,1 1 0,-1 0 1,1 0-1,-1 0 0,1 0 0,0 0 0,-1 1 0,1-1 0,-1 0 1,1 1-1,-1-1 0,1 1 0,-1 0 0,1-1 0,-1 1 0,0 0 1,1 0-1,-1 0 0,0 0 0,0 0 0,0 0 0,1 0 1,-1 0-1,0 0 0,0 1 0,-1-1 0,1 0 0,0 1 0,0-1 1,-1 1-1,1-1 0,-1 1 0,1 1 0,5 14-11,-1 1-1,-1 0 0,-1 0 1,0 1-1,-1-1 0,-1 1 1,-2 22-1,1-38 12,0-2 2,1-1-1,-1 1 1,0-1 0,1 1 0,-1 0-1,1-1 1,-1 1 0,1-1 0,-1 1 0,1-1-1,0 0 1,-1 1 0,1-1 0,-1 1-1,1-1 1,0 0 0,-1 0 0,1 1 0,0-1-1,0 0 1,-1 0 0,1 0 0,0 0-1,-1 0 1,1 0 0,0 0 0,0 0 0,-1 0-1,1 0 1,0 0 0,-1-1 0,1 1 0,0 0-1,1-1 1,29-7-43,-18 0-43,0 0 0,-1-1 0,1-1 1,-2 0-1,1 0 0,-1-1 0,-1 0 0,10-15 0,40-39-364,-60 65 445,1 0-1,-1-1 1,0 1 0,1-1-1,-1 1 1,0 0 0,1-1 0,-1 1-1,1 0 1,-1 0 0,1 0-1,-1-1 1,1 1 0,-1 0-1,1 0 1,-1 0 0,1 0 0,-1 0-1,1 0 1,-1 0 0,1 0-1,-1 0 1,1 0 0,-1 0-1,1 0 1,-1 0 0,1 0 0,-1 0-1,1 0 1,0 1 0,9 15-48,0 35 57,-9-41 16,2 7 57,-1-4-58,0 0 1,1 0 0,0 0 0,1-1 0,8 18-1,-10-26-13,0-1 0,0 0-1,1 0 1,-1 0-1,1 0 1,-1 0 0,1 0-1,0-1 1,0 1-1,0-1 1,1 0 0,-1 0-1,0 0 1,1 0-1,-1-1 1,1 1 0,0-1-1,0 0 1,-1 0-1,1 0 1,0-1-1,0 1 1,4-1 0,12-1-113,1-1 1,-1 0-1,0-1 0,0-2 1,-1 0-1,0-1 1,1 0-1,-2-2 0,1 0 1,-1-2-1,-1 1 1,0-2-1,0-1 1,19-16-1,-32 24 56,0 0 0,-1 0 0,1-1 1,-1 1-1,1-1 0,-1 0 0,-1 0 0,1 0 0,-1 0 0,0-1 0,0 1 1,0-1-1,-1 1 0,0-1 0,0 1 0,0-1 0,-1 0 0,0-9 0,0 12 97,-1 1 0,1-1 0,-1 0 0,1 1 0,-1-1 0,0 1 0,0-1 0,0 1 0,0-1-1,-1 1 1,1 0 0,0-1 0,-1 1 0,0 0 0,0 0 0,1 0 0,-1 0 0,0 0-1,-1 1 1,1-1 0,0 1 0,0-1 0,-1 1 0,1 0 0,-1 0 0,1 0 0,-1 0-1,1 0 1,-1 0 0,0 1 0,1 0 0,-1-1 0,0 1 0,1 0 0,-1 0 0,0 0-1,0 1 1,1-1 0,-5 2 0,-1 0-33,0 1-1,0 0 1,0 0-1,1 1 1,-1 0 0,1 0-1,0 1 1,0 0-1,1 0 1,-1 0-1,1 1 1,-8 10 0,2-3 25,1 1 0,0 1 0,0-1 0,-14 32 0,23-42-95,0 1 1,1-1 0,-1 1 0,1-1-1,0 1 1,1-1 0,-1 1 0,1 8-1,22-12-1319,-16-3 1299,0 1-1,-1-1 0,1 0 1,0 0-1,-1-1 0,0 1 1,0-1-1,0 0 0,0-1 1,8-6-1,-10 6 206,1 1-1,0 0 0,0 0 1,0 0-1,1 0 0,-1 1 1,1 0-1,-1-1 1,1 2-1,0-1 0,-1 1 1,1-1-1,0 1 1,0 1-1,7-1 0,-8 2-76,0 0-1,1 1 0,-1 0 0,0 0 0,0 0 0,0 0 1,-1 1-1,1-1 0,-1 1 0,7 6 0,29 18 41,-29-24-152,1 0-1,-1-1 0,0 0 1,1 0-1,0-1 0,-1-1 0,1 0 1,0 0-1,-1-1 0,1 0 1,-1-1-1,1 0 0,-1-1 1,0 0-1,16-7 0,14-16-2421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43.783"/>
    </inkml:context>
    <inkml:brush xml:id="br0">
      <inkml:brushProperty name="width" value="0.05" units="cm"/>
      <inkml:brushProperty name="height" value="0.05" units="cm"/>
      <inkml:brushProperty name="color" value="#FF0066"/>
    </inkml:brush>
  </inkml:definitions>
  <inkml:trace contextRef="#ctx0" brushRef="#br0">44 192 14599,'0'-21'3780,"0"-95"-1401,0 61 1392,2 251-4002,-5 231 472,4-422-397,-1 0-1,0 1 1,-1-1-1,1 0 0,-1 1 1,0-1-1,0 0 1,-1 0-1,1 0 1,-1 0-1,-1 0 0,1 0 1,0 0-1,-1-1 1,-5 7-1,-9-4-2828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14.352"/>
    </inkml:context>
    <inkml:brush xml:id="br0">
      <inkml:brushProperty name="width" value="0.05" units="cm"/>
      <inkml:brushProperty name="height" value="0.05" units="cm"/>
      <inkml:brushProperty name="color" value="#5B2D90"/>
    </inkml:brush>
  </inkml:definitions>
  <inkml:trace contextRef="#ctx0" brushRef="#br0">1 27 19049,'0'0'2001,"19"-4"-1897,-7 1-117,14-4 176,0 3-1,27-3 1,-44 6-118,-1 1 1,1 0-1,-1 0 0,1 1 1,-1 0-1,1 0 0,-1 1 1,1 0-1,-1 1 0,0 0 1,0 0-1,8 5 0,-6-1-39,-1 1-1,1-1 1,-2 1 0,1 1-1,-1-1 1,-1 1-1,0 1 1,0-1 0,-1 1-1,0 1 1,0-1-1,-1 1 1,-1 0 0,4 12-1,-2-1-1,-1-1 0,-1 1 0,-1 0 0,-1 0 0,-1 0 0,-3 36 0,1-48 31,-1-1 0,0 1 0,-1 0-1,0-1 1,0 0 0,-1 1 0,0-1 0,0-1 0,-1 1-1,-1-1 1,1 0 0,-1 0 0,-1 0 0,-7 6-1,10-9-8,-1-1 0,1 0 0,-1 0 0,0 0 0,-1 0 0,1-1 0,-1 0 0,1 0 0,-1-1 0,0 0 0,0 0 0,0 0 0,0 0-1,-1-1 1,1 0 0,0-1 0,0 1 0,-1-1 0,1 0 0,0-1 0,-1 1 0,1-1 0,-8-3 0,11 3-13,1-1 0,-1 1 0,0-1 0,1 0 0,-1 0 0,1 0 0,-1 0 0,1 0 0,0 0 0,0-1 0,0 1 0,0-1 0,1 1 0,-1-1 0,1 0 0,-1 0 0,1 0 0,0 0 0,0 0 0,0 0 0,1 0 0,-1 0 1,1 0-1,-1 0 0,1 0 0,0 0 0,1-5 0,-1 2-34,0 0-1,0-1 1,1 1 0,0-1 0,1 1 0,-1 0 0,1 0 0,0 0 0,1 0 0,-1 0 0,1 0 0,5-7-1,-4 8-106,0 1 0,1-1 0,-1 1 0,1 0 0,0 0-1,0 1 1,1 0 0,-1 0 0,1 0 0,-1 0 0,1 1-1,0 0 1,0 0 0,10-2 0,31 1-5604,-25 3-9795</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44.147"/>
    </inkml:context>
    <inkml:brush xml:id="br0">
      <inkml:brushProperty name="width" value="0.05" units="cm"/>
      <inkml:brushProperty name="height" value="0.05" units="cm"/>
      <inkml:brushProperty name="color" value="#FF0066"/>
    </inkml:brush>
  </inkml:definitions>
  <inkml:trace contextRef="#ctx0" brushRef="#br0">0 123 18392,'0'0'3474,"145"-93"-3426,-77 78-48,0 3-144,-5 10-1073,-8 2-479,-11 8-1506</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44.556"/>
    </inkml:context>
    <inkml:brush xml:id="br0">
      <inkml:brushProperty name="width" value="0.05" units="cm"/>
      <inkml:brushProperty name="height" value="0.05" units="cm"/>
      <inkml:brushProperty name="color" value="#FF0066"/>
    </inkml:brush>
  </inkml:definitions>
  <inkml:trace contextRef="#ctx0" brushRef="#br0">1 309 17688,'0'0'790,"17"-17"-310,6-6-299,10-8 203,-2-2 1,28-36-1,-53 61-278,-1 1 0,0-1 0,-1 0 0,0 0 0,0-1 0,0 1 0,-1-1 0,-1 0 0,1 0-1,-1 0 1,-1 0 0,0 0 0,0-10 0,-1 18-66,-1 1 0,0-1 0,1 1 0,-1-1 0,0 1 0,1-1 0,-1 1 0,0-1 0,1 1 0,-1 0 0,0-1-1,0 1 1,0 0 0,1 0 0,-1 0 0,0-1 0,0 1 0,0 0 0,1 0 0,-1 0 0,0 0 0,0 0 0,0 1 0,0-1 0,0 0-1,-26 3 57,20 0-99,-1 0 0,1 0 0,0 1-1,0 0 1,0 0 0,1 0 0,-1 1-1,1 0 1,0 0 0,0 1 0,1 0 0,-1 0-1,1 0 1,1 1 0,-1-1 0,1 1 0,-4 9-1,2-3-12,0 1-1,1 0 0,0 0 1,1 0-1,1 0 0,0 1 0,1-1 1,-1 23-1,3-35 18,0 1 0,0-1 1,0 1-1,1-1 0,-1 1 0,1-1 0,0 1 1,0-1-1,-1 1 0,2-1 0,-1 0 0,0 1 1,0-1-1,1 0 0,-1 0 0,1 0 1,0 0-1,-1 0 0,1 0 0,0-1 0,0 1 1,0-1-1,0 1 0,1-1 0,-1 0 0,0 1 1,0-1-1,1-1 0,-1 1 0,1 0 0,3 0 1,9 2 16,-1-1 1,1-1 0,-1-1-1,23-1 1,-12 0 20,-6 0-153,0-1 0,0 0 0,0-1 0,0-2 0,-1 0 0,20-8 0,-17 5-1501,-1-2 0,31-18 0,-1-7-8875</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44.921"/>
    </inkml:context>
    <inkml:brush xml:id="br0">
      <inkml:brushProperty name="width" value="0.05" units="cm"/>
      <inkml:brushProperty name="height" value="0.05" units="cm"/>
      <inkml:brushProperty name="color" value="#FF0066"/>
    </inkml:brush>
  </inkml:definitions>
  <inkml:trace contextRef="#ctx0" brushRef="#br0">208 3 11077,'0'0'12182,"1"0"-12180,-1 0 0,0-1 0,0 1 0,0 0 0,1 0 0,-1 0 0,0 0 0,0-1 0,1 1 0,-1 0 0,0 0 0,1 0 0,-1 0 0,0 0 0,0 0 0,1-1 0,-1 1 0,0 0 0,1 0 0,-1 0 0,0 0 0,1 0 0,-1 0 0,0 0 0,1 1 0,-1-1 0,0 0 0,0 0 0,1 0 0,-1 0 0,0 0 0,1 0 0,-1 0 0,0 1 0,0-1 0,1 0 0,-1 0 0,0 0 0,0 1 0,1-1 0,-1 0 0,0 0 0,0 1 0,0-1 0,0 0 0,1 0 0,-1 1 0,5 9 49,-1 0-1,1 0 1,-2 0 0,1 0 0,-2 0 0,1 1-1,0 12 1,4 8 124,8 39-126,-2 0 0,-4 0-1,2 97 1,-11-167-70,0 1 0,0-1 0,0 1 0,0 0 0,0-1 0,0 1 0,0-1 0,0 1 0,0-1 0,0 1 0,0-1 0,0 1 0,0-1 0,0 1 0,-1-1 0,1 1 0,0-1-1,0 1 1,-1-1 0,1 1 0,0-1 0,-1 0 0,1 1 0,0-1 0,-1 1 0,1-1 0,-1 0 0,1 1 0,0-1 0,-1 0 0,1 0 0,-1 1 0,1-1 0,-2 0 0,-17-7-168,-17-26 15,20 13-70,-33-36-77,47 54 316,-1-1 0,1 1-1,-1 0 1,1 0-1,-1 0 1,0 1 0,0-1-1,0 0 1,0 1-1,0 0 1,0 0 0,0 0-1,0 0 1,0 0-1,-1 1 1,1-1 0,-6 1-1,7 1-4,-1-1 0,1 1 0,0 0 0,-1 0 0,1 0 0,0 1 0,0-1 0,0 0 0,0 1 0,0 0 0,0-1 0,0 1 0,1 0 0,-1 0 0,1 0 1,-3 4-1,-21 41-9,17-29 36,0-4 37,1 1-1,0 1 1,1-1-1,1 1 0,0 0 1,2 1-1,-1-1 0,0 20 1,18-36 493,-2-5-480,0 0 0,-1-1-1,1 0 1,-1-1 0,-1 0 0,0 0 0,0-1 0,0-1 0,-1 0 0,10-12 0,18-14 8,-37 34-80,1 1-1,-1-1 1,1 1 0,-1-1 0,1 1 0,-1-1-1,1 1 1,-1 0 0,1 0 0,-1-1 0,1 1 0,0 0-1,-1 0 1,1-1 0,-1 1 0,1 0 0,0 0 0,-1 0-1,1 0 1,0 0 0,-1 0 0,1 0 0,-1 0 0,1 0-1,0 0 1,-1 0 0,1 1 0,0-1 0,-1 0 0,1 0-1,-1 1 1,1-1 0,-1 0 0,1 1 0,-1-1 0,1 0-1,-1 1 1,1-1 0,-1 1 0,1-1 0,-1 1 0,0-1-1,1 1 1,-1-1 0,1 2 0,13 34-159,-7-18 123,-5-15 29,0 1 0,1-1 0,0 0-1,-1 0 1,1 0 0,0 0 0,1 0 0,-1-1 0,0 0 0,1 1 0,0-1 0,-1 0 0,1-1 0,0 1 0,0-1 0,0 1-1,0-1 1,0 0 0,0-1 0,0 1 0,5-1 0,4 1-761,-1-1 0,1 0 0,-1-1 0,1 0 0,23-7 0,20-14-8730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45.717"/>
    </inkml:context>
    <inkml:brush xml:id="br0">
      <inkml:brushProperty name="width" value="0.05" units="cm"/>
      <inkml:brushProperty name="height" value="0.05" units="cm"/>
      <inkml:brushProperty name="color" value="#FF0066"/>
    </inkml:brush>
  </inkml:definitions>
  <inkml:trace contextRef="#ctx0" brushRef="#br0">1 157 20297,'0'0'2401,"10"-20"-1822,38-64-285,-46 79-287,1 2 0,0-1-1,1 0 1,-1 0 0,1 1 0,-1 0 0,1 0 0,0 0 0,0 0 0,1 1 0,-1-1 0,0 1-1,1 0 1,-1 0 0,1 1 0,0 0 0,-1-1 0,1 1 0,0 1 0,0-1 0,0 1-1,0 0 1,7 1 0,-9-1-9,-1 0-1,0 1 1,0-1 0,0 1-1,0 0 1,0 0-1,0 0 1,-1 0 0,1 0-1,0 0 1,0 0-1,-1 1 1,1-1 0,-1 0-1,1 1 1,-1 0-1,1-1 1,-1 1 0,0 0-1,0-1 1,0 1-1,0 0 1,0 0 0,0 0-1,-1 0 1,1 0-1,-1 0 1,1 0 0,-1 0-1,1 4 1,1 11-25,0-1 1,-2 31-1,0-35 24,0 6-101,0 0 1,-2 0 0,0 1-1,-1-1 1,0-1 0,-2 1-1,0 0 1,-1-1 0,-1 0-1,-1-1 1,0 1 0,-1-1-1,-1-1 1,-16 22 0,40-72-714,120-150 413,-107 149 392,-23 31 29,8-11-12,1 0 0,22-21 0,-31 34 49,0-1 0,0 1 0,0 0 0,1 0 0,-1 0 0,1 0-1,0 1 1,0 0 0,0 0 0,0 0 0,0 1 0,0 0 0,0-1 0,11 1 0,-14 1-46,0 1 0,0-1 1,0 1-1,0-1 0,1 1 0,-1 0 1,0 0-1,0 0 0,0 0 1,-1 0-1,1 0 0,0 1 1,0-1-1,-1 1 0,1-1 1,-1 1-1,1-1 0,-1 1 1,0 0-1,1 0 0,-1 0 1,0 0-1,0 0 0,0 0 0,-1 0 1,2 4-1,2 7 10,-1 0-1,0 0 1,1 15-1,-4-26-13,5 48 41,-4 56 0,-1-64-1,13-46 252,3-8-282,-1-1 1,0 0-1,-1 0 1,-1-2-1,0 0 1,21-32-1,25-28-22,-59 75 7,0-1 0,0 1 0,1 0 0,-1-1-1,0 1 1,0 0 0,0-1 0,0 1 0,1 0-1,-1-1 1,0 1 0,0 0 0,1 0 0,-1-1-1,0 1 1,0 0 0,1 0 0,-1-1 0,0 1-1,1 0 1,-1 0 0,0 0 0,1 0 0,-1 0-1,0-1 1,1 1 0,-1 0 0,0 0 0,1 0-1,-1 0 1,1 0 0,-1 0 0,0 0 0,1 0 0,-1 0-1,0 0 1,1 1 0,-1-1 0,0 0 0,1 0-1,-1 0 1,0 0 0,1 0 0,-1 1 0,0-1-1,1 0 1,-1 0 0,0 1 0,1-1 0,-1 0-1,0 0 1,0 1 0,0-1 0,1 0 0,-1 1-1,0-1 1,0 0 0,0 1 0,0-1 0,1 0-1,-1 1 1,3 24-115,-3-23 106,0 20 2,0-9 17,0 0 1,1 1 0,1-1 0,4 19 0,-6-29-6,1 0-1,0 0 1,0-1 0,0 1 0,1 0-1,-1-1 1,1 1 0,-1-1 0,1 0 0,0 1-1,0-1 1,0 0 0,0 0 0,0 0-1,0 0 1,1 0 0,-1-1 0,1 1-1,-1-1 1,1 1 0,0-1 0,-1 0 0,1 0-1,0 0 1,5 0 0,5 1-13,0-1 0,0-1 1,0 0-1,0-1 0,0 0 0,-1-1 0,1 0 0,0-1 1,-1-1-1,1 0 0,-1 0 0,20-11 0,-25 11 18,-1 0 0,0 0 0,1 0 0,-2-1-1,1 0 1,0 0 0,-1-1 0,0 1-1,0-1 1,-1 0 0,0 0 0,0-1-1,0 1 1,0-1 0,-1 0 0,-1 0 0,1 0-1,-1 0 1,0-1 0,-1 1 0,1-1-1,-1 1 1,-1-9 0,-29 131 946,27-103-958,1 0 0,0 0 1,0 0-1,1 0 0,3 17 0,-3-26 6,1-1 0,0 1 0,-1-1 0,1 1 0,0-1 0,0 1 0,1-1 0,-1 1 0,0-1 1,1 0-1,0 0 0,-1 0 0,1 0 0,0 0 0,0 0 0,0 0 0,0-1 0,0 1 0,1-1 0,-1 1 0,0-1 0,1 0 0,-1 0 0,1 0 0,-1 0 1,1 0-1,0-1 0,-1 1 0,5 0 0,-1 0-7,-1-1 0,1 1 1,0-1-1,0 0 0,-1 0 0,1-1 1,0 0-1,-1 0 0,1 0 1,-1-1-1,1 1 0,-1-1 0,1-1 1,-1 1-1,0-1 0,0 0 1,0 0-1,-1 0 0,1-1 0,6-5 1,-8 4-3,1 0 1,-1 0 0,0-1 0,0 1-1,-1 0 1,1-1 0,-1 0-1,-1 1 1,1-1 0,-1 0-1,0 0 1,0 0 0,0 0-1,-1 0 1,0 0 0,0 0 0,-1 0-1,0 0 1,-2-10 0,1 9 1,0 0 1,-1 1 0,1-1 0,-1 1 0,-1-1-1,1 1 1,-1 0 0,0 0 0,-9-9 0,10 12-11,0-1 1,0 1 0,-1 0 0,1 0 0,-1 1 0,0-1-1,0 1 1,0-1 0,0 1 0,0 1 0,0-1-1,-1 0 1,1 1 0,0 0 0,-1 0 0,-6 0 0,10 1-47,0 0 0,0 0 0,0 0 0,0 0 0,0 0 0,0 1 0,0-1 0,0 0 0,0 1 0,0-1 0,0 1 0,0-1 0,1 1 0,-1-1 0,0 1 0,0-1 0,0 1 0,1 0 0,-1 0 0,0-1 0,1 1 0,-1 0 0,1 0 0,-1 0 0,1 0 0,-1 0 0,1-1 0,0 1 0,-1 0 0,1 0 0,0 0 0,0 2 0,-2 12-3790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46.685"/>
    </inkml:context>
    <inkml:brush xml:id="br0">
      <inkml:brushProperty name="width" value="0.05" units="cm"/>
      <inkml:brushProperty name="height" value="0.05" units="cm"/>
      <inkml:brushProperty name="color" value="#FF0066"/>
    </inkml:brush>
  </inkml:definitions>
  <inkml:trace contextRef="#ctx0" brushRef="#br0">287 33 17272,'0'0'6400,"3"-8"-5810,8-14-532,-11 21-59,0 1 1,0 0 0,0 0 0,0 0 0,1 0 0,-1 0 0,0 0-1,0 0 1,0 0 0,0-1 0,0 1 0,0 0 0,0 0-1,0 0 1,1 0 0,-1 0 0,0 0 0,0 0 0,0 0-1,0 0 1,0 0 0,0 0 0,0 0 0,1 0 0,-1 0 0,0 0-1,0 0 1,0 0 0,0 0 0,0 0 0,0 0 0,1 0-1,-1 0 1,0 0 0,0 0 0,0 0 0,0 0 0,0 0-1,0 0 1,0 0 0,1 1 0,-1-1 0,0 0 0,0 0 0,0 0-1,0 0 1,0 0 0,0 0 0,0 0 0,0 0 0,0 1-1,0-1 1,0 0 0,0 0 0,0 0 0,0 0 0,0 0-1,0 0 1,1 0 0,-1 1 0,0-1 0,0 0 0,0 0 0,-1 0-1,1 0 1,0 0 0,0 1 0,1 49-99,-1-15 76,0 454 290,-2-502-300,-1 0-1,0 1 1,0-1 0,-2 1 0,1 0 0,-1 0-1,-1 0 1,-8-12 0,10 19 4,1-1-1,-1 0 1,-1 1 0,1 0 0,-1 0-1,0 0 1,0 1 0,-10-8-1,12 11 16,0-1-1,0 1 0,0-1 0,0 1 1,0 0-1,0 0 0,0 0 0,-1 1 1,1-1-1,0 1 0,0-1 0,-1 1 1,1 0-1,0 1 0,-1-1 0,1 0 0,0 1 1,-1 0-1,1 0 0,-6 2 0,0 2 4,-1 0-1,1 1 0,0 0 0,1 0 1,0 1-1,0 0 0,0 0 0,1 1 1,0 0-1,0 0 0,1 1 0,0 0 1,0 0-1,1 0 0,1 1 0,-1 0 0,1 0 1,1 0-1,0 0 0,1 0 0,-3 21 1,5-29 12,1-1 0,-1 0 0,0 1 0,1-1 1,-1 1-1,1-1 0,0 0 0,-1 1 0,1-1 1,0 0-1,0 0 0,0 1 0,0-1 0,0 0 1,0 0-1,0 0 0,0 0 0,1 0 0,-1-1 1,0 1-1,0 0 0,1 0 0,-1-1 0,0 1 1,1-1-1,-1 1 0,1-1 0,-1 0 0,1 0 0,-1 1 1,4-1-1,58 1 63,-47-1-49,8 0-221,0-1-1,0-2 1,0 0-1,0-1 1,-1-2-1,0 0 1,44-19 0,-59 22 206,0-1 0,0 0 0,-1-1 0,0 1 1,0-1-1,0-1 0,0 1 0,-1-1 0,0-1 1,0 1-1,0-1 0,-1 0 0,0 0 0,0 0 1,-1-1-1,0 0 0,-1 0 0,1 0 1,-1 0-1,-1 0 0,0-1 0,0 1 0,-1-1 1,1 0-1,-2-10 606,-1 23-422,-28 47-242,23-42 56,0 1 0,0-1 0,1 1-1,0 1 1,0-1 0,1 1 0,1-1 0,0 1 0,0 0 0,1 1 0,-1 14 0,3-24-1,0-1 1,1 1-1,-1 0 0,0 0 1,0-1-1,1 1 0,-1 0 1,1 0-1,0-1 0,-1 1 1,1-1-1,0 1 0,0-1 1,0 1-1,0-1 0,0 1 1,0-1-1,1 0 0,-1 1 1,0-1-1,1 0 0,2 2 1,0-1 12,0 0 0,1-1 0,-1 1 0,1-1 0,-1 0 0,1 0 0,-1 0 0,10 0 0,-1-1 29,1 0 0,-1-1 0,0-1 0,1 0 0,-1-1 0,13-4-1,-11 1-28,0 0-1,-1-1 1,0-1-1,-1 0 1,1-1-1,-1 0 1,-1-1-1,0 0 0,0-1 1,-1-1-1,-1 0 1,0 0-1,0-1 1,-1 0-1,-1 0 1,0-1-1,-1-1 1,-1 1-1,0-1 0,-1 0 1,0 0-1,-1-1 1,3-29-1,-6 21 19,2-27 542,-7-79 1,4 129-559,0 0 1,1 1 0,-1-1 0,0 0-1,0 1 1,0-1 0,0 0-1,0 0 1,-1 1 0,1-1 0,0 0-1,0 1 1,0-1 0,-1 0-1,1 1 1,0-1 0,-1 0-1,1 1 1,0-1 0,-1 0 0,1 1-1,-1-1 1,1 1 0,-1-1-1,1 1 1,-1-1 0,1 1 0,-1 0-1,0-1 1,1 1 0,-1 0-1,0-1 1,1 1 0,-1 0-1,-1-1 1,0 2-14,1 0-1,-1 0 1,0 0-1,1 0 1,-1 0-1,0 0 1,1 0 0,-1 0-1,1 0 1,0 1-1,-1-1 1,-1 4-1,-33 51-108,28-36 109,0 0 0,1 0 0,1 1 0,1 0 0,1 0 0,-1 27 0,1 132 46,5-155-40,-1-18-3,0 1 0,1 0 1,0-1-1,0 1 1,1-1-1,0 0 1,0 0-1,1 1 1,0-1-1,0-1 1,1 1-1,0 0 1,0-1-1,5 7 0,-2-6-1,0-1-1,0 1 0,0-1 0,1-1 1,0 1-1,0-1 0,0-1 1,0 0-1,1 0 0,0 0 0,9 2 1,7 0-310,1 0 1,-1-2 0,1-1-1,0-1 1,-1-1 0,1-1 0,0-2-1,28-4 1,-2-13-4123,-7-6-7578</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47.665"/>
    </inkml:context>
    <inkml:brush xml:id="br0">
      <inkml:brushProperty name="width" value="0.05" units="cm"/>
      <inkml:brushProperty name="height" value="0.05" units="cm"/>
      <inkml:brushProperty name="color" value="#FF0066"/>
    </inkml:brush>
  </inkml:definitions>
  <inkml:trace contextRef="#ctx0" brushRef="#br0">102 0 20938,'0'0'2257,"-3"27"-2079,0 10-87,-22 405 725,34 110-479,-9-530-343,-1 39-36,1-57 25,-1-1-1,1 1 0,-1 0 1,0 0-1,0 0 1,-1-1-1,1 1 0,-1-1 1,1 1-1,-1-1 0,-5 7 1,7-10 17,0 0 0,-1 1 1,1-1-1,0 1 0,0-1 1,-1 0-1,1 1 0,-1-1 0,1 0 1,0 0-1,-1 1 0,1-1 1,-1 0-1,1 0 0,-1 0 1,1 1-1,0-1 0,-1 0 0,1 0 1,-1 0-1,1 0 0,-1 0 1,1 0-1,-1 0 0,1 0 0,-1 0 1,1 0-1,-1 0 0,1 0 1,-1 0-1,1-1 0,0 1 1,-1 0-1,1 0 0,-1 0 0,1-1 1,-1 1-1,1 0 0,0-1 1,-1 1-1,1 0 0,0-1 0,-1 1 1,1 0-1,-1-1 0,-10-22 119,10 20-107,-5-14-23,0-1-1,1 0 1,2 0 0,-1 0 0,2-1-1,1 1 1,0-1 0,1 1-1,1-1 1,1 1 0,0-1 0,2 1-1,8-30 1,-3 24-92,0 0 1,1 0-1,1 1 0,2 1 1,0 0-1,1 1 0,2 0 1,0 1-1,25-24 0,-31 34 61,1 1 0,0 0-1,1 0 1,0 1 0,15-7 0,-21 12 32,-1 0 0,1 1 0,-1 0 0,1 0 1,0 1-1,0-1 0,0 1 0,0 0 1,0 1-1,0 0 0,0 0 0,0 0 1,0 0-1,10 3 0,-13-1 5,0 0 0,0 0 1,0 0-1,-1 0 0,1 1 0,0 0 0,-1-1 0,0 1 0,1 0 0,-1 0 1,0 0-1,-1 0 0,1 0 0,0 0 0,-1 1 0,0-1 0,0 1 1,0-1-1,0 1 0,0-1 0,-1 1 0,0-1 0,0 1 0,0 5 0,1-1 6,-1-1-1,0 1 0,0 0 0,-1 0 0,0 0 0,0 0 0,-1 0 1,0-1-1,-1 1 0,-5 12 0,4-14 4,-1 0-1,0 0 0,0 0 1,-1-1-1,0 0 1,0 0-1,0 0 1,0-1-1,-1 0 1,0 0-1,0 0 1,0-1-1,0 0 0,-11 2 1,0 0-50,-1-1 0,0-1 0,0 0-1,-33-1 1,51-2-79,0 0 0,-1 0 0,1 0-1,0 0 1,-1 0 0,1 0 0,0 0 0,0 0-1,-1 0 1,1 0 0,0-1 0,0 1 0,-1-1-1,1 1 1,0-1 0,0 1 0,0-1-1,0 0 1,-1 0 0,1 1 0,0-1 0,1 0-1,-1 0 1,0 0 0,0 0 0,0 0-1,0 0 1,1 0 0,-1 0 0,0-2 0,-1-15-5662</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48.676"/>
    </inkml:context>
    <inkml:brush xml:id="br0">
      <inkml:brushProperty name="width" value="0.05" units="cm"/>
      <inkml:brushProperty name="height" value="0.05" units="cm"/>
      <inkml:brushProperty name="color" value="#FF0066"/>
    </inkml:brush>
  </inkml:definitions>
  <inkml:trace contextRef="#ctx0" brushRef="#br0">205 103 18120,'0'0'5910,"-20"4"-5748,5-1-156,8-3-6,-1 1 0,1 0 1,-1 1-1,1-1 0,0 2 1,-1-1-1,1 1 0,0 0 1,1 0-1,-1 1 0,1 0 1,-1 0-1,1 1 0,0 0 0,0 0 1,-5 6-1,4-1-32,1 1 1,0 0-1,1 0 1,0 0-1,1 1 0,0 0 1,1 0-1,0 0 0,1 0 1,0 0-1,1 0 0,0 1 1,2 21-1,-1-33-30,1 0 0,-1 0 0,0 0 0,0 1 0,1-1 0,-1 0 0,0 0 0,1 0 0,-1 0 0,1-1 0,-1 1 0,1 0 0,0 0 0,-1 0 0,1 0 0,0 0 0,0-1 0,0 1 0,0 0 0,-1-1 0,1 1 0,0-1 0,0 1 0,0-1 0,0 1 0,0-1 0,0 0 0,0 1 0,0-1 0,0 0 0,1 0 0,-1 0 0,0 0-1,0 0 1,0 0 0,0 0 0,0 0 0,0 0 0,1-1 0,4 1-196,-1-1 0,1 0 0,-1 0 0,0 0 0,0-1-1,0 0 1,8-3 0,-2-3 87,0-1 0,-1 0 1,0 0-1,0-1 0,-1 0 0,0-1 0,-1 0 1,0 0-1,-1-1 0,0 0 0,7-17 0,29-45 2381,-43 74-2169,0 0-1,1-1 0,-1 1 1,0 0-1,0-1 0,1 1 1,-1 0-1,0-1 0,1 1 1,-1 0-1,0 0 0,1-1 1,-1 1-1,0 0 0,1 0 1,-1 0-1,1 0 0,-1-1 1,0 1-1,1 0 0,-1 0 1,1 0-1,-1 0 0,0 0 1,1 0-1,-1 0 0,1 0 1,-1 0-1,1 0 0,-1 0 1,0 1-1,1-1 0,-1 0 1,1 0-1,-1 0 0,0 0 1,1 1-1,-1-1 0,0 0 1,1 0-1,-1 1 0,0-1 1,1 0-1,-1 1 0,0-1 1,0 0-1,1 1 0,-1-1 1,0 0-1,0 1 0,0-1 1,1 0-1,-1 1 0,0-1 1,0 1-1,0-1 0,0 1 0,0-1 1,0 1-1,11 32-319,-9-26 489,5 16-27,-1-4-139,0 1 1,1-1-1,15 28 0,-21-46-43,0 0-1,-1 0 1,1 0 0,0 0 0,0 0-1,0 0 1,0 0 0,0-1 0,0 1 0,0 0-1,0-1 1,1 1 0,-1 0 0,0-1-1,0 0 1,0 1 0,1-1 0,-1 0 0,0 0-1,0 1 1,1-1 0,-1 0 0,0 0-1,0 0 1,1-1 0,-1 1 0,0 0 0,0 0-1,1-1 1,-1 1 0,2-1 0,0-1-15,0 1 1,0 0 0,0-1 0,0 0 0,0 1 0,-1-1-1,1 0 1,-1-1 0,1 1 0,3-5 0,0-2 1,-1 0-1,0-1 1,0 0 0,-1-1 0,-1 1 0,0 0-1,0-1 1,0 0 0,-2 0 0,1-11 0,0-14 372,-5-59 1,3 91-314,0 1 1,0 0 0,-1 0-1,1 0 1,-1-1 0,0 1-1,0 0 1,0 0 0,0 0-1,-1 0 1,1 0 0,-4-4 0,5 7-43,-1-1 1,1 1-1,-1 0 1,1-1 0,-1 1-1,1 0 1,-1-1-1,1 1 1,-1 0 0,1 0-1,-1 0 1,1-1 0,-1 1-1,1 0 1,-1 0-1,1 0 1,-1 0 0,0 0-1,1 0 1,-1 0 0,1 0-1,-1 0 1,0 0-1,1 0 1,-1 1 0,-19 16-103,17-12 90,1-2 2,-1-1 1,1 1-1,1 0 0,-1 0 1,0-1-1,1 1 1,-1 1-1,1-1 0,0 0 1,0 0-1,0 0 0,1 1 1,-1 4-1,1-7 6,1-1 0,0 1 0,0-1 0,0 1-1,0-1 1,0 1 0,0-1 0,0 0 0,0 0 0,1 1-1,-1-1 1,0 0 0,0 0 0,0 0 0,0 0 0,2-1-1,0 1 2,68-1 37,-45 0-34,0 0 1,44 6 0,-67-4-11,0 0 0,0 0 1,0 0-1,0 0 0,0 0 0,0 1 0,-1 0 0,1-1 0,0 1 0,-1 0 0,0 0 0,1 0 0,-1 0 0,0 1 0,0-1 1,0 1-1,0-1 0,-1 1 0,1 0 0,-1-1 0,1 1 0,-1 0 0,0 0 0,0 0 0,0 0 0,0 6 0,2 9-2,-1-1-1,-1 0 0,-2 32 1,0-21 18,1 59-91,0-85 82,0-1-1,1 0 1,-1 0 0,1 1-1,-1-1 1,1 0 0,-1 0-1,1 0 1,0 0 0,0 0-1,-1 0 1,1 0 0,0 0-1,0 0 1,0 0 0,0 0-1,0 0 1,0-1 0,0 1-1,1 0 1,-1-1 0,0 1-1,0-1 1,0 0 0,1 1-1,-1-1 1,0 0 0,1 1-1,-1-1 1,0 0-1,0 0 1,3-1 0,53 0 5,-46 0-34,2 0-8,-1-1-1,1-1 1,-1 0 0,1-1 0,-1-1-1,-1 0 1,1 0 0,0-1-1,-1 0 1,0-1 0,-1-1 0,0 1-1,0-2 1,0 1 0,-1-1 0,-1-1-1,1 0 1,-2 0 0,1 0 0,-1-1-1,-1 0 1,0-1 0,0 1-1,-2-1 1,1 0 0,-1 0 0,-1-1-1,0 1 1,-1-1 0,0 0 0,0-16-1,-2 28 63,0 1 0,0-1 0,0 1-1,0-1 1,0 1 0,0 0-1,0-1 1,0 1 0,0-1-1,0 1 1,0-1 0,-1 1 0,1-1-1,0 1 1,0-1 0,0 1-1,0 0 1,-1-1 0,1 1 0,0-1-1,-1 1 1,1 0 0,0-1-1,-1 1 1,1 0 0,0-1 0,-1 1-1,1 0 1,0 0 0,-1-1-1,1 1 1,-1 0 0,1 0 0,-1-1-1,-17 7 161,-16 22-263,23-16 76,-1 1 0,2 0 0,-17 27 0,25-36-84,-1 1 0,0 0 0,1 0 0,0 0 0,0 0-1,1 0 1,-1 0 0,1 0 0,0 0 0,0 1 0,1-1 0,0 0 0,0 1 0,0-1-1,0 0 1,2 8 0,0-13-93,-1 1 1,1-1-1,-1 1 0,1-1 0,0 0 0,-1 0 0,1 0 1,-1 1-1,1-1 0,0-1 0,-1 1 0,1 0 0,-1 0 1,1-1-1,2 0 0,-4 1 53,5-1 70,-1-1 0,0 0 0,1 0 0,-1-1 0,0 1 0,0-1 0,0 0 0,-1 0 0,1 0 0,-1-1 0,0 1 0,1-1 0,-2 0 0,1 0 0,0 0 0,-1 0-1,3-5 1,27-33 4322,-17 66-3756,-9-11-490,1 0 0,1 0 0,1-1 0,19 23 0,-24-30-91,1 0 0,-1 0 0,1-1 0,1 0 0,-1 0 0,0 0 0,1 0 0,0-1 0,0 0 0,0 0 0,0-1 0,1 0 0,8 2 0,-2-3-2519</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49.406"/>
    </inkml:context>
    <inkml:brush xml:id="br0">
      <inkml:brushProperty name="width" value="0.05" units="cm"/>
      <inkml:brushProperty name="height" value="0.05" units="cm"/>
      <inkml:brushProperty name="color" value="#FF0066"/>
    </inkml:brush>
  </inkml:definitions>
  <inkml:trace contextRef="#ctx0" brushRef="#br0">1 8 19465,'0'0'2540,"16"12"-2506,51 41-18,-64-49-14,0 0 0,0 0 0,0 0 0,-1 0 0,1 1 0,-1-1 0,0 1 0,-1-1 0,1 1 0,-1 0 0,0 0 0,0 0 0,0 0 0,0-1 0,-1 1 0,0 0 0,0 0 0,-2 10 0,1 2 0,1-7-1,1 0-4,-1 0 0,-1 0 1,0 0-1,-4 17 1,4-24-2,0 0-1,0 0 1,0-1 0,0 1-1,-1 0 1,1-1-1,-1 1 1,0-1 0,0 0-1,0 1 1,0-1 0,0 0-1,0 0 1,-1 0 0,1 0-1,-1-1 1,1 1-1,-1-1 1,0 0 0,-3 2-1,6-3 2,-1 0-1,1 0 1,0 0-1,-1 0 1,1 0-1,0-1 0,-1 1 1,1 0-1,0 0 1,-1 0-1,1 0 1,0-1-1,-1 1 1,1 0-1,0 0 0,0 0 1,-1-1-1,1 1 1,0 0-1,0-1 1,-1 1-1,1 0 0,0 0 1,0-1-1,0 1 1,0 0-1,-1-1 1,1 1-1,0 0 1,0-1-1,0 1 0,0-1 1,0 1-1,0 0 1,0-1-1,0 1 1,0 0-1,0-1 1,0 1-1,0 0 0,0-1 1,0 1-1,1-1 1,-1 1-1,0 0 1,0-1-1,0 0-7,1-9 11,1 1 1,0-1-1,0 0 1,1 0-1,0 1 0,1-1 1,0 1-1,0 0 1,1 0-1,9-13 1,7-7 3,39-43 0,-59 71-3,35-34 114,-35 34-110,1-1-1,-1 1 1,1 0-1,0 0 1,-1 0-1,1 0 1,0 0 0,0 0-1,-1 0 1,1 1-1,0-1 1,0 1-1,0-1 1,0 1-1,0 0 1,0 0-1,0 0 1,0 0-1,0 0 1,0 0 0,4 1-1,-5 0-6,0 0 1,0 1-1,0-1 1,0 0-1,0 1 0,0-1 1,0 1-1,0-1 0,0 1 1,-1 0-1,1-1 1,0 1-1,-1 0 0,0-1 1,1 1-1,-1 0 0,0-1 1,0 5-1,1 38-43,-2-34 38,1 6 81,1 17-431,-1-32 326,0-1 0,0 1 0,1 0 0,-1-1 0,0 1 0,1-1 0,-1 1 0,1 0 0,-1-1 0,1 1 0,-1-1 0,1 0 0,-1 1 0,1-1 0,0 1 0,-1-1 0,1 0 0,0 1 0,-1-1 0,1 0 0,0 0 0,-1 1 0,1-1 0,0 0 0,-1 0 0,1 0 0,0 0 0,0 0 0,-1 0 0,1 0 0,0 0 0,-1 0 0,1 0 0,0-1 0,0 1 0,-1 0 0,1 0 0,0-1 0,0 0 0,5-1-61,0-1 0,-1 0-1,1-1 1,-1 1 0,0-1 0,0 0-1,6-7 1,-8 7 139,1 1 0,-1 0-1,1-1 1,-1 1 0,1 0-1,0 1 1,0-1 0,0 1-1,1 0 1,-1 0 0,1 0 0,-1 0-1,1 1 1,5-1 0,-8 2-47,0 0 1,-1 1 0,1-1 0,-1 1 0,1-1-1,-1 1 1,1 0 0,-1-1 0,0 1 0,1 0-1,-1 0 1,0 0 0,1 0 0,-1 0 0,0 0-1,0 1 1,0-1 0,0 0 0,1 2 0,20 36 5,4 1 28,-23-38-21,0 0 1,0 0-1,0-1 1,0 1-1,1 0 1,-1-1-1,0 0 1,1 0-1,-1 0 1,1-1-1,0 1 1,-1-1 0,1 1-1,-1-1 1,1 0-1,0-1 1,-1 1-1,6-2 1,-1 1 25,-1-1 1,0 0-1,0 0 1,0-1 0,0 0-1,-1 0 1,12-8-1,-11 7-45,-1 0 0,0-1 0,0 0 0,0 0 0,-1 0 0,0-1 0,1 0 0,-2 0 1,1 0-1,-1 0 0,0-1 0,0 0 0,-1 0 0,0 0 0,0 0 0,-1 0 0,0-1 0,0 1 0,-1-1 0,0 1 0,0-1 0,0 0 0,-1 1 0,-2-12 0,3 19 27,-1-1 0,0 1 0,0-1 0,0 1 0,0-1 0,0 0 0,0 1 0,-1-1 0,1 1 0,0-1 0,0 1 0,0-1 0,0 1 0,-1-1 0,1 1 0,0-1 0,0 1 0,-1-1 0,1 1 0,0 0 0,-1-1 1,1 1-1,-1-1 0,1 1 0,-1 0 0,1 0 0,0-1 0,-1 1 0,1 0 0,-1-1 0,1 1 0,-1 0 0,1 0 0,-1 0 0,0 0 0,-20 9 142,-14 24-192,23-17 92,0 1 1,1 0-1,1 0 1,-9 22-1,15-30-32,0 0 0,1 0 0,0 1 0,1-1 0,0 1 1,1 0-1,0-1 0,0 1 0,1 0 0,2 17 0,-2-26-28,1 0 0,-1 1-1,1-1 1,-1 0 0,1 0 0,0 0-1,0 1 1,-1-1 0,1 0 0,0 0 0,0 0-1,0 0 1,0-1 0,0 1 0,0 0-1,1 0 1,-1-1 0,0 1 0,0 0 0,1-1-1,-1 1 1,0-1 0,0 0 0,1 1-1,-1-1 1,0 0 0,3 0 0,45 2 53,-35-3-43,12 0-109,0-2 1,-1-1 0,1-1 0,-1-1-1,0-1 1,-1-1 0,0-1 0,30-16 0,24-22-2932,-13-7-3801,-31 16-5036</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49.750"/>
    </inkml:context>
    <inkml:brush xml:id="br0">
      <inkml:brushProperty name="width" value="0.05" units="cm"/>
      <inkml:brushProperty name="height" value="0.05" units="cm"/>
      <inkml:brushProperty name="color" value="#FF0066"/>
    </inkml:brush>
  </inkml:definitions>
  <inkml:trace contextRef="#ctx0" brushRef="#br0">117 135 16151,'0'0'1943,"1"-20"-687,1-7-794,1-16-4,-3-2 2837,-25 329-2985,2-65-43,23-196-557,-1-2 446,0-1-1,-6 29 0,7-45-402,-1-1 0,1 0 0,-1 0 0,0 0 0,0 1 0,0-1-1,-1 0 1,1-1 0,-1 1 0,0 0 0,1 0 0,-1-1 0,-1 1 0,1-1 0,0 1 0,0-1 0,-1 0 0,1 0 0,-1 0-1,0 0 1,0 0 0,-3 1 0,-15-1-9504</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50.119"/>
    </inkml:context>
    <inkml:brush xml:id="br0">
      <inkml:brushProperty name="width" value="0.05" units="cm"/>
      <inkml:brushProperty name="height" value="0.05" units="cm"/>
      <inkml:brushProperty name="color" value="#FF0066"/>
    </inkml:brush>
  </inkml:definitions>
  <inkml:trace contextRef="#ctx0" brushRef="#br0">1 131 15415,'0'0'6211,"111"-85"-5763,-45 67-400,-2 4-48,-3 2-160,-10 10-176,-5 2-737,-14 8-1776,-14 24-224,-14 9-2306</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14.789"/>
    </inkml:context>
    <inkml:brush xml:id="br0">
      <inkml:brushProperty name="width" value="0.05" units="cm"/>
      <inkml:brushProperty name="height" value="0.05" units="cm"/>
      <inkml:brushProperty name="color" value="#5B2D90"/>
    </inkml:brush>
  </inkml:definitions>
  <inkml:trace contextRef="#ctx0" brushRef="#br0">28 22 9028,'0'0'12795,"18"-4"-12557,24-3-358,81-4 0,-70 11-2418,-86 1 2122,32-1 461,0 0-1,0 1 0,0-1 0,0 1 1,0-1-1,0 1 0,0-1 1,0 1-1,0 0 0,0-1 1,0 1-1,0 0 0,1 0 0,-1 0 1,0-1-1,1 1 0,-1 0 1,0 0-1,1 0 0,-1 0 0,1 0 1,0 0-1,-1 0 0,1 2 1,-7 31-38,5-26 100,-1 27-7,0 0-1,3 47 1,1-38 75,-5 47 0,3-79-156,-1 1 1,0-1-1,-1 0 0,-1 0 0,0 0 0,0 0 1,-1-1-1,-9 15 0,12-22 6,-1 0 1,0 0-1,0 0 1,0 0-1,-1-1 1,1 0-1,-1 1 1,0-1-1,1 0 1,-2-1-1,1 1 1,0-1-1,0 0 1,-1 0-1,-7 3 1,0-3 24,-1 0 0,0 0 0,0-1 0,-19-1 0,26 0-73</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50.478"/>
    </inkml:context>
    <inkml:brush xml:id="br0">
      <inkml:brushProperty name="width" value="0.05" units="cm"/>
      <inkml:brushProperty name="height" value="0.05" units="cm"/>
      <inkml:brushProperty name="color" value="#FF0066"/>
    </inkml:brush>
  </inkml:definitions>
  <inkml:trace contextRef="#ctx0" brushRef="#br0">0 345 13462,'0'0'8876,"24"-20"-8782,77-66-81,-92 78 7,-1 1-1,0-1 1,0-1-1,-1 0 1,0 0-1,-1 0 1,0-1-1,0 1 1,-1-2 0,-1 1-1,1 0 1,-1-1-1,-1 0 1,0 0-1,-1 0 1,0 0 0,-1 0-1,0-1 1,-1 1-1,0-15 1,-2 26-1,1-1 0,0 1 1,0-1-1,0 1 0,0-1 1,-1 1-1,1 0 0,0 0 1,0-1-1,-1 1 0,1 0 1,0 0-1,0 0 0,-1 1 0,1-1 1,0 0-1,0 0 0,-1 1 1,1-1-1,-2 1 0,-5 4-21,-1-1 0,1 1 0,0 0 0,1 1-1,-1 0 1,1 0 0,0 0 0,1 1 0,-1 0-1,1 0 1,-9 16 0,8-12 1,0 1 1,0 0-1,1 0 0,1 1 0,0-1 1,1 1-1,-5 25 0,8-33 3,0 0 0,0 0 0,1 0 0,0 0 0,0 1 0,0-1 0,1 0 0,0 0 0,0 0 0,0 0 0,2 6-1,-1-9 2,-1 0 0,1 0 0,0 0-1,0 0 1,0 0 0,0 0-1,0-1 1,0 1 0,0-1-1,0 1 1,0-1 0,1 0 0,-1 0-1,1 0 1,-1 0 0,1 0-1,-1-1 1,1 1 0,-1-1 0,1 1-1,0-1 1,-1 0 0,4 0-1,12 0-193,0 1 0,0-2 0,0-1 0,0 0 0,0-1-1,-1-1 1,1 0 0,27-12 0,-34 11 61,-1 0-1,0-1 1,0 0-1,-1-1 1,1 0 0,-1 0-1,-1-1 1,0 0-1,0 0 1,0-1 0,-1 0-1,0 0 1,-1-1-1,10-19 1,-9 14 318,-1-1 0,0 0-1,-1 0 1,0 0 0,-2 0 0,0-1-1,2-26 1,-31 48 186,23-4-337,0 1 0,0-1 0,0 1 0,0-1 0,1 1 0,-1 0 0,1 0 0,-1 0 0,1 1 0,0-1 0,0 1 0,0-1 0,0 1 0,0 0 0,1-1 0,-3 7 0,30-7 291,133-2 627,-158 1-958,1 0 0,-1 0 0,1-1 0,-1 1 0,0 0 0,1 0 0,-1 1 0,0-1 0,0 0 0,0 0 0,0 0 0,0 1 0,0-1 0,0 1 0,0-1 0,-1 1 0,1-1 0,0 1 0,-1-1-1,1 1 1,-1-1 0,0 1 0,1 0 0,-1-1 0,0 1 0,0 0 0,0-1 0,0 1 0,-1 2 0,-2 55 2,3-58 3,-2 9 11,0 0 1,-1 0-1,0 0 1,0-1-1,-7 12 1,6-13-5,0 0 0,1 1 0,0-1 1,1 0-1,-1 1 0,2 0 0,-3 16 0,5-24-10,-1 0-1,1 0 0,-1 0 0,1 0 0,-1-1 0,1 1 0,-1 0 0,1 0 1,0-1-1,-1 1 0,1 0 0,0-1 0,0 1 0,-1-1 0,1 1 0,0-1 1,0 1-1,0-1 0,0 0 0,-1 1 0,1-1 0,0 0 0,0 0 1,0 0-1,0 0 0,0 0 0,0 0 0,0 0 0,0 0 0,1 0 0,42 0-356,-28-1 19,54 0-1592,8-8-1940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51.085"/>
    </inkml:context>
    <inkml:brush xml:id="br0">
      <inkml:brushProperty name="width" value="0.05" units="cm"/>
      <inkml:brushProperty name="height" value="0.05" units="cm"/>
      <inkml:brushProperty name="color" value="#FF0066"/>
    </inkml:brush>
  </inkml:definitions>
  <inkml:trace contextRef="#ctx0" brushRef="#br0">1 40 17784,'0'0'5589,"7"17"-5522,136 344 149,-143-359-211,1 0 0,0-1 0,-1 1-1,1 0 1,0 0 0,0-1 0,0 1 0,0-1 0,0 1-1,0-1 1,0 1 0,1-1 0,-1 0 0,0 0 0,3 2-1,-3-2 28,0-1 0,0 0 0,0 0 0,0 1 0,0-1 0,0 0 0,0 0 0,0 0 0,0 0 0,0 0 0,0-1-1,0 1 1,-1 0 0,1 0 0,0 0 0,0-1 0,0 1 0,0-1 0,0 1 0,0 0 0,1-2 0,4-4 189,1 1-1,-1-1 1,-1-1 0,1 1 0,6-12 0,0 3-333,17-26 174,-2-2 0,-2 0 0,23-58-1,23-38-1476,-71 139 1333,0-1 0,0 1 1,0-1-1,0 1 0,1-1 1,-1 1-1,0-1 0,0 1 1,1-1-1,-1 1 0,0-1 1,1 1-1,-1-1 0,1 1 1,-1-1-1,0 1 0,1 0 1,-1-1-1,1 1 0,-1 0 1,1-1-1,-1 1 0,1 0 1,-1 0-1,1 0 0,0-1 1,-1 1-1,1 0 0,-1 0 1,2 0-1,4 17-1243,-6 47 625,-1-49 580,-1 51-221,0-35-232,3 45 1,-1-74 632,1-1 1,-1 1-1,1 0 1,0-1-1,0 1 1,0-1-1,0 1 1,0-1-1,0 0 1,0 1-1,0-1 1,0 0-1,1 0 1,-1 0-1,0 0 1,1 0-1,-1 0 1,1 0-1,-1 0 1,1-1-1,0 1 1,-1-1-1,1 1 1,0-1-1,-1 1 1,1-1-1,0 0 1,-1 0-1,1 0 1,0 0-1,0 0 1,-1 0-1,1-1 1,2 0-1,5 1 151,-1-1-1,0-1 1,0 1-1,0-1 1,0-1-1,9-3 1,-9 2-176,-1 1 0,0-1 1,0-1-1,-1 1 0,1-1 0,-1 0 1,0-1-1,0 0 0,-1 1 1,1-2-1,-1 1 0,-1-1 1,1 1-1,-1-1 0,-1-1 0,1 1 1,-1 0-1,0-1 0,-1 0 1,0 1-1,0-1 0,0 0 1,-1 0-1,-1 0 0,1-9 0,-1 16-25,0 1 0,-1-1 0,1 0 0,0 1 0,0-1 0,-1 1 0,1-1 0,0 0 0,-1 1 0,1-1 0,-1 1 0,1-1 0,-1 1 0,1 0 0,-1-1 0,1 1 0,-1-1 0,1 1-1,-1 0 1,1-1 0,-1 1 0,0 0 0,1 0 0,-1-1 0,1 1 0,-1 0 0,0 0 0,1 0 0,-1 0 0,0 0 0,1 0 0,-1 0 0,0 0 0,1 0 0,-1 0 0,0 0 0,1 1 0,-1-1-1,1 0 1,-1 0 0,0 1 0,1-1 0,-1 1 0,-32 13-47,26-7 29,0-1-1,1 1 1,0 0 0,0 0 0,0 1 0,1 0 0,0 0-1,0 0 1,1 0 0,0 1 0,1 0 0,0 0 0,0 0 0,1 0-1,0 0 1,0 0 0,1 1 0,0 9 0,1-17 7,0 0 0,0 0 0,1 0 0,-1 0 0,0 0 0,1 0 0,0 0 0,-1 0 0,1 0 0,0 0-1,0 0 1,0-1 0,0 1 0,0 0 0,0-1 0,1 1 0,-1 0 0,0-1 0,1 0 0,2 3 0,1-2 3,-1 1-1,0-1 1,1 0-1,-1 0 1,1 0-1,0-1 1,0 0-1,7 2 1,11-1-180,0-1 0,0-1 0,23-3 0,-31 2-164,-7 0-39,1 0 0,-1 0 0,1-1 0,-1 0 1,0 0-1,0-1 0,0 0 0,13-7 0,15-13-4483</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51.521"/>
    </inkml:context>
    <inkml:brush xml:id="br0">
      <inkml:brushProperty name="width" value="0.05" units="cm"/>
      <inkml:brushProperty name="height" value="0.05" units="cm"/>
      <inkml:brushProperty name="color" value="#FF0066"/>
    </inkml:brush>
  </inkml:definitions>
  <inkml:trace contextRef="#ctx0" brushRef="#br0">102 509 17144,'0'0'6131,"0"-5"-5977,-2-6-178,-5 11 35,-16 25 98,-23 46 334,42-63-424,0-1 0,1 1 0,0 0 0,1 0 0,0 0 0,0 0-1,0 0 1,1 1 0,0-1 0,1 0 0,0 1 0,2 14 0,-2-21-13,1 0 1,0-1-1,0 1 1,0 0-1,-1 0 1,1-1-1,1 1 1,-1-1-1,0 1 1,0-1-1,1 1 1,-1-1-1,1 0 1,-1 0-1,1 1 1,-1-1-1,1 0 1,0 0-1,-1-1 1,1 1-1,0 0 1,0-1-1,0 1 1,0-1-1,-1 1 1,1-1 0,3 0-1,59 3 150,-52-4-126,-2 1-122,0-1 1,0 0-1,0-1 0,0 0 1,0-1-1,0 0 0,0 0 1,-1-1-1,1 0 0,-1-1 1,0 0-1,-1 0 0,1-1 1,-1 0-1,0-1 0,0 0 0,-1 0 1,0 0-1,0-1 0,6-10 1,0-3-284,-1 0 0,0-1 1,-2 0-1,-1-1 1,0 0-1,-2-1 0,7-32 1,71-371 3970,-84 455-3271,-3 49 1,-13 36-736,5 1 0,7 191 0,4-296-1564</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52.308"/>
    </inkml:context>
    <inkml:brush xml:id="br0">
      <inkml:brushProperty name="width" value="0.05" units="cm"/>
      <inkml:brushProperty name="height" value="0.05" units="cm"/>
      <inkml:brushProperty name="color" value="#FF0066"/>
    </inkml:brush>
  </inkml:definitions>
  <inkml:trace contextRef="#ctx0" brushRef="#br0">7 190 12550,'0'0'9807,"-1"0"-9543,-5-4 1945,19 4-2157,176-6-474,-164 3 126,0 0 0,-1-2 0,1-1 1,-1-1-1,33-14 0,-44 14 408,-15 7 386,-23 16-276,16-7-225,1 1 0,0 0 0,0 1-1,1 0 1,1 0 0,0 0 0,0 1-1,1 0 1,0 0 0,-4 20 0,6-20-603,1 1 1,0 0 0,1 17-1,3-29 530,0-1 0,0 0 0,0 0-1,0-1 1,1 1 0,-1 0 0,0-1-1,0 1 1,0-1 0,0 1 0,0-1 0,0 0-1,2-1 1,6-9 342,1 1 0,-1-2 0,-1 1-1,0-1 1,-1-1 0,10-18 0,13-19 205,-19 32-299,2 0 0,0 1 0,30-28 0,-41 42-176,1 0-1,0-1 0,0 1 0,0 0 0,0 1 1,0-1-1,0 1 0,1 0 0,-1 0 0,1 0 1,0 0-1,-1 1 0,1 0 0,0 0 0,0 0 0,0 1 1,0 0-1,0 0 0,0 0 0,0 0 0,0 1 1,0 0-1,-1 0 0,6 1 0,-7 0-6,0 0 0,0 0 0,0 0-1,0 0 1,0 1 0,-1-1 0,1 1 0,-1 0 0,0-1-1,0 1 1,0 0 0,0 0 0,0 1 0,-1-1 0,1 0-1,-1 0 1,0 1 0,0-1 0,0 1 0,0 6 0,2 9 2,-2 0 1,-1 34 0,0-30-5,-6 35-12,5-56 24,1 0 0,-1 1 1,1-1-1,-1 1 0,0-1 0,0 0 0,0 1 0,0-1 0,0 0 0,0 0 0,-1 0 0,1 0 0,-1 0 0,1 0 0,-1 0 0,0-1 0,0 1 0,0-1 1,0 1-1,0-1 0,-2 2 0,3-3 21,1 0 0,-1 0 0,1 0 1,0-1-1,-1 1 0,1 0 0,-1 0 0,1 0 1,0 0-1,-1 0 0,1-1 0,-1 1 1,1 0-1,0 0 0,-1-1 0,1 1 0,0 0 1,0 0-1,-1-1 0,1 1 0,0 0 1,-1-1-1,1 1 0,0-1 0,0 1 0,0 0 1,0-1-1,-1 1 0,1-1 0,0 1 0,0 0 1,0-1-1,0 1 0,0-1 0,0 1 1,0-1-1,0 1 0,0 0 0,0-1 0,0 0 1,0-25 1220,1 19-1049,-1 0-185,1-1 0,1 1 0,0 0 0,0 0 0,0 1 0,0-1 0,1 0 0,1 1 0,-1-1 0,1 1 0,0 0 0,0 0 0,10-10 0,8-7-364,45-37 1,-58 52 187,23-16-1382,1 0 0,38-20 0,-35 25-4020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5:52.683"/>
    </inkml:context>
    <inkml:brush xml:id="br0">
      <inkml:brushProperty name="width" value="0.05" units="cm"/>
      <inkml:brushProperty name="height" value="0.05" units="cm"/>
      <inkml:brushProperty name="color" value="#FF0066"/>
    </inkml:brush>
  </inkml:definitions>
  <inkml:trace contextRef="#ctx0" brushRef="#br0">42 4 20633,'0'0'4963,"-8"2"-4947,1-2-288,-6 0-1233,0-6-4690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00.767"/>
    </inkml:context>
    <inkml:brush xml:id="br0">
      <inkml:brushProperty name="width" value="0.05" units="cm"/>
      <inkml:brushProperty name="height" value="0.05" units="cm"/>
      <inkml:brushProperty name="color" value="#004F8B"/>
    </inkml:brush>
  </inkml:definitions>
  <inkml:trace contextRef="#ctx0" brushRef="#br0">171 208 18761,'0'0'3393,"0"-9"-2777,0-32-247,-15 45-265,8 1-102,0 1 1,0 0-1,1 1 1,0 0 0,0 0-1,1 0 1,-1 0-1,-7 16 1,1 1 27,-18 47-1,17-31 2,3 1-1,1 0 0,2 0 1,-3 48-1,9 169 42,3-224-69,2 1 0,1-1 0,2 0 0,12 37 0,-13-50-4,2-1 1,0 0 0,2 0 0,0-1 0,1 0 0,1-1 0,23 29 0,-30-42 1,0 0 0,0-1 1,1 1-1,-1-1 0,1 0 0,0 0 1,0-1-1,0 0 0,1 0 0,-1 0 1,1-1-1,-1 0 0,1 0 0,9 1 1,-6-2 4,1-1 0,-1 0 0,1 0 0,-1-1 0,0-1 0,1 1 0,-1-2 0,17-5 0,-3-2 9,-1-1 0,0 0-1,-1-2 1,-1-1 0,0 0 0,0-2 0,18-18 0,-12 6-7,0-1 0,-2-1 0,-1-2 0,-2 0 1,-1-2-1,-1 0 0,-2-1 0,-2-1 0,-1 0 0,11-42 0,-11 21 8,-2-1-1,-3 0 0,-2 0 1,-3-1-1,-5-118 0,-1 159-2,-1 1 0,-1-1-1,-1 1 1,-1 0 0,0 0-1,-1 1 1,0-1-1,-13-20 1,15 29-10,0 1 0,-1 0-1,0 1 1,0-1 0,0 1-1,-1 0 1,0 0 0,0 0 0,0 1-1,-1 0 1,0 1 0,0-1-1,0 1 1,0 1 0,-1-1 0,1 1-1,-1 0 1,0 1 0,-15-3-1,11 4-2,0 0-1,0 1 0,0 1 0,0 0 0,0 0 0,0 1 1,0 1-1,1 0 0,-1 0 0,1 1 0,0 1 1,0 0-1,0 0 0,1 1 0,-16 11 0,14-7-6,1-1-1,1 2 1,0-1 0,0 2-1,1-1 1,1 1-1,0 0 1,0 1 0,1 0-1,1 0 1,0 1-1,-6 20 1,7-14-445,1-1 0,0 1 0,2 0 0,-1 38 0,3-56 244,0 0 0,1 0-1,-1 0 1,1-1 0,0 1-1,0 0 1,0 0 0,-1-1-1,1 1 1,1 0 0,-1-1-1,0 1 1,0-1 0,1 0-1,-1 1 1,0-1 0,1 0-1,0 0 1,-1 0 0,1 0-1,0 0 1,-1 0 0,1 0-1,2 0 1,-2 0-301,20 10-7089</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01.247"/>
    </inkml:context>
    <inkml:brush xml:id="br0">
      <inkml:brushProperty name="width" value="0.05" units="cm"/>
      <inkml:brushProperty name="height" value="0.05" units="cm"/>
      <inkml:brushProperty name="color" value="#004F8B"/>
    </inkml:brush>
  </inkml:definitions>
  <inkml:trace contextRef="#ctx0" brushRef="#br0">40 95 8772,'0'0'9540,"-7"0"-8691,-19 0-257,19 0 1969,11 0-2486,25-2-202,1-1 1,-1-1 0,48-13-1,30-16-3075,-66 16-902,-5-2-7256</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01.597"/>
    </inkml:context>
    <inkml:brush xml:id="br0">
      <inkml:brushProperty name="width" value="0.05" units="cm"/>
      <inkml:brushProperty name="height" value="0.05" units="cm"/>
      <inkml:brushProperty name="color" value="#004F8B"/>
    </inkml:brush>
  </inkml:definitions>
  <inkml:trace contextRef="#ctx0" brushRef="#br0">49 6 16119,'0'0'5827,"-5"-6"-5827,5 30-32,-4 8 32,4 3 0,-2 1 0,2-3-16,0-3 16,0-3 0,0-3-48,-7-4-656,-4-6-1297,-8-5-3058</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01.952"/>
    </inkml:context>
    <inkml:brush xml:id="br0">
      <inkml:brushProperty name="width" value="0.05" units="cm"/>
      <inkml:brushProperty name="height" value="0.05" units="cm"/>
      <inkml:brushProperty name="color" value="#004F8B"/>
    </inkml:brush>
  </inkml:definitions>
  <inkml:trace contextRef="#ctx0" brushRef="#br0">55 1 14871,'0'0'4370,"-55"124"-3938,55-90-176,0-1 32,0-3-272,0-7-32,9-3 16,0-8-80,-1-8-1312</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02.302"/>
    </inkml:context>
    <inkml:brush xml:id="br0">
      <inkml:brushProperty name="width" value="0.05" units="cm"/>
      <inkml:brushProperty name="height" value="0.05" units="cm"/>
      <inkml:brushProperty name="color" value="#004F8B"/>
    </inkml:brush>
  </inkml:definitions>
  <inkml:trace contextRef="#ctx0" brushRef="#br0">2 292 14631,'0'0'6339,"0"5"-5427,0-4-876,0 0 0,-1-1 1,1 1-1,0 0 0,0-1 0,0 1 0,0 0 1,0-1-1,0 1 0,0 0 0,0-1 0,0 1 0,0 0 1,0-1-1,0 1 0,0 0 0,0-1 0,1 1 1,-1 0-1,0-1 0,0 1 0,1-1 0,-1 1 1,0 0-1,1-1 0,-1 1 0,1-1 0,-1 1 1,1-1-1,-1 0 0,1 1 0,-1-1 0,1 1 0,-1-1 1,2 1-1,28-21 1024,-27 17-1065,197-164 476,-59 46-480,-139 120 3,-1 0 0,1 0 0,0 1 0,-1-1 0,1 0 0,0 0 0,-1 1 0,1-1 0,0 1 0,0 0 0,-1-1 0,1 1 0,0 0 0,0 0 0,0 0 0,0 0 0,-1 1 0,1-1-1,0 0 1,0 1 0,0-1 0,-1 1 0,1 0 0,0-1 0,2 3 0,43 30-53,-26-16 56,15 6-880,1-1 0,65 27 0,-51-31-2030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15.170"/>
    </inkml:context>
    <inkml:brush xml:id="br0">
      <inkml:brushProperty name="width" value="0.05" units="cm"/>
      <inkml:brushProperty name="height" value="0.05" units="cm"/>
      <inkml:brushProperty name="color" value="#5B2D90"/>
    </inkml:brush>
  </inkml:definitions>
  <inkml:trace contextRef="#ctx0" brushRef="#br0">1 1 16552,'0'0'5594,"14"0"-5479,556 1 1100,-257-2-1195,-327 2-366,0 2-1,1 0 1,-1 0-1,0 2 1,1-1 0,-15 9-1,22-11 139,-54 25-2503</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02.843"/>
    </inkml:context>
    <inkml:brush xml:id="br0">
      <inkml:brushProperty name="width" value="0.05" units="cm"/>
      <inkml:brushProperty name="height" value="0.05" units="cm"/>
      <inkml:brushProperty name="color" value="#004F8B"/>
    </inkml:brush>
  </inkml:definitions>
  <inkml:trace contextRef="#ctx0" brushRef="#br0">167 42 19657,'0'0'4186,"-1"-7"-3759,-7-22-144,8 29-274,0 0 0,0 0 0,0-1 0,0 1 1,0 0-1,0 0 0,0-1 0,0 1 0,0 0 1,0 0-1,0-1 0,0 1 0,0 0 0,0 0 1,-1 0-1,1-1 0,0 1 0,0 0 1,0 0-1,0 0 0,0 0 0,-1-1 0,1 1 1,0 0-1,0 0 0,0 0 0,-1 0 0,1 0 1,0-1-1,0 1 0,0 0 0,-1 0 0,1 0 1,0 0-1,0 0 0,-1 0 0,1 0 1,0 0-1,0 0 0,0 0 0,-1 0 0,1 0 1,0 0-1,0 0 0,-1 0 0,1 0 0,0 0 1,0 0-1,0 1 0,-1-1 0,1 0 0,0 0 1,0 0-1,0 0 0,-1 0 0,1 0 0,0 1 1,-8 8-97,7-8 112,-15 26 8,0 1 1,2 0 0,1 1-1,1 1 1,2 0 0,1 0-1,-10 57 1,7 2 78,-3 133 0,14-191-99,-1 32-1,2 0 0,11 72 0,-9-118-13,1 0 0,0 0 0,2-1 0,0 1 0,1-1 0,0 0 0,2-1-1,0 1 1,0-1 0,1-1 0,1 0 0,22 25 0,-26-34-39,-1-1 1,1 1-1,0-1 1,0 0-1,0 0 1,1-1-1,-1 1 1,1-1-1,0-1 1,12 4-1,-3-3-550,1-1 1,0 0-1,24-1 1,-41-1 553,1 0 0,0-1 1,-1 1-1,1 0 0,0 0 1,-1 0-1,1 0 0,0-1 1,-1 1-1,1 0 0,0 0 1,-1-1-1,1 1 0,-1 0 1,1-1-1,-1 1 0,1-1 1,-1 1-1,1-1 0,-1 1 0,1-1 1,-1 1-1,1-1 0,-1 0 1,0 1-1,1-1 0,-1 0 1,0 1-1,0-1 0,0 0 1,1 1-1,-1-1 0,0 0 1,0 1-1,0-2 0,0 0-428,0 0 0,0 0 1,0-1-1,-1 1 0,1 0 0,-1 0 0,1 0 0,-1 0 0,0 0 0,1 0 0,-1 0 0,-2-2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03.600"/>
    </inkml:context>
    <inkml:brush xml:id="br0">
      <inkml:brushProperty name="width" value="0.05" units="cm"/>
      <inkml:brushProperty name="height" value="0.05" units="cm"/>
      <inkml:brushProperty name="color" value="#004F8B"/>
    </inkml:brush>
  </inkml:definitions>
  <inkml:trace contextRef="#ctx0" brushRef="#br0">77 27 17560,'0'0'5776,"0"-3"-5368,0-13 49,0 9 40,0 10 121,-2 21-629,-1-1 0,-1 0 1,-14 45-1,-7 34 16,12 10 17,4 0-1,6 114 0,4-225-21,-1 1 0,0-1 0,1 1 0,0-1 0,-1 0 0,1 1 0,0-1 0,0 0 0,-1 1 0,1-1 0,0 0 0,0 0 0,1 0 0,-1 0 0,0 0 0,0 0 0,0 0 0,1 0 0,-1 0 0,0 0 0,1-1 0,-1 1 0,1-1 0,-1 1 0,1-1 0,-1 1 0,1-1 0,-1 0 0,1 0 0,-1 0 0,1 0 0,0 0 0,1 0 0,57-4-178,-54 3-41,0-1 0,0 1 1,0-1-1,0 0 1,0 0-1,-1-1 1,1 0-1,-1 0 1,1 0-1,-1-1 1,0 0-1,0 0 1,-1 0-1,1-1 1,-1 1-1,0-1 1,0 0-1,-1 0 1,1 0-1,-1-1 1,5-11-1,-2-13-4450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04.171"/>
    </inkml:context>
    <inkml:brush xml:id="br0">
      <inkml:brushProperty name="width" value="0.05" units="cm"/>
      <inkml:brushProperty name="height" value="0.05" units="cm"/>
      <inkml:brushProperty name="color" value="#004F8B"/>
    </inkml:brush>
  </inkml:definitions>
  <inkml:trace contextRef="#ctx0" brushRef="#br0">3 75 15143,'0'0'5877,"-2"-3"-4144,9 0 267,69 2-2052,137-21-1,-92-6-2940,-98 20-1582,-7-2-8119</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04.613"/>
    </inkml:context>
    <inkml:brush xml:id="br0">
      <inkml:brushProperty name="width" value="0.05" units="cm"/>
      <inkml:brushProperty name="height" value="0.05" units="cm"/>
      <inkml:brushProperty name="color" value="#004F8B"/>
    </inkml:brush>
  </inkml:definitions>
  <inkml:trace contextRef="#ctx0" brushRef="#br0">1 109 18552,'2'-2'5413,"25"-9"-5378,50-5 50,-48 12-241,-1-2-1,0-1 0,38-15 1,-65 22 44,0-1 1,0 1-1,0-1 1,0 1-1,0-1 1,0 0-1,0 1 1,0-1-1,0 0 1,0 0-1,0 0 1,0 0-1,0 0 1,-1 0-1,1 0 1,0 0-1,-1 0 1,1 0-1,-1 0 1,1 0-1,-1 0 1,0-1-1,1 1 1,-1 0-1,0 0 1,0 0-1,0-1 1,0 1-1,0 0 1,0 0-1,0-1 1,0 1-1,-1-2 1,-5-3-2541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05.019"/>
    </inkml:context>
    <inkml:brush xml:id="br0">
      <inkml:brushProperty name="width" value="0.05" units="cm"/>
      <inkml:brushProperty name="height" value="0.05" units="cm"/>
      <inkml:brushProperty name="color" value="#004F8B"/>
    </inkml:brush>
  </inkml:definitions>
  <inkml:trace contextRef="#ctx0" brushRef="#br0">27 77 15991,'0'0'6587,"-1"-13"-5914,-3-51 1234,4 72-1936,0 482 426,-10-530-1845,4 23-422,0-2-873</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06.185"/>
    </inkml:context>
    <inkml:brush xml:id="br0">
      <inkml:brushProperty name="width" value="0.05" units="cm"/>
      <inkml:brushProperty name="height" value="0.05" units="cm"/>
      <inkml:brushProperty name="color" value="#004F8B"/>
    </inkml:brush>
  </inkml:definitions>
  <inkml:trace contextRef="#ctx0" brushRef="#br0">0 46 9444,'0'0'10258,"0"-7"-9145,0-32 2107,0 43-3183,0 452 86,18-474-3156,-3-6-2474</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06.622"/>
    </inkml:context>
    <inkml:brush xml:id="br0">
      <inkml:brushProperty name="width" value="0.05" units="cm"/>
      <inkml:brushProperty name="height" value="0.05" units="cm"/>
      <inkml:brushProperty name="color" value="#004F8B"/>
    </inkml:brush>
  </inkml:definitions>
  <inkml:trace contextRef="#ctx0" brushRef="#br0">0 0 19833,'0'0'3647,"6"6"-3532,32 33-38,-2 2 1,-1 2-1,43 69 1,-62-83-21,0 0 0,-2 1 1,-1 1-1,-2 0 0,-1 1 1,-1 0-1,5 45 0,-6-14 5,-3 0 0,-3 0 0,-11 120 0,3-142-53,-1 0 0,-2 0 1,-2-1-1,-2 0 0,-2-1 0,-37 73 0,32-80 42,-1-1-1,-33 35 1,0 2 256,54-67-285,0-4-218,1 0 0,0 0 1,0 0-1,0 0 1,0 0-1,1 1 1,-1-1-1,1 1 1,-1-1-1,1 1 0,0-1 1,4-2-1,2-6-1151,18-27-3800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08.440"/>
    </inkml:context>
    <inkml:brush xml:id="br0">
      <inkml:brushProperty name="width" value="0.05" units="cm"/>
      <inkml:brushProperty name="height" value="0.05" units="cm"/>
      <inkml:brushProperty name="color" value="#004F8B"/>
    </inkml:brush>
  </inkml:definitions>
  <inkml:trace contextRef="#ctx0" brushRef="#br0">35 182 10309,'0'0'7488,"-5"2"-6919,-24 14 3112,139-16-3583,0-5 0,144-25 0,-108 11-61,374-41-1597,-514 60 1445,0-1 0,-1 0 0,1 0 0,0-1 1,-1 1-1,7-4 0,-12 5 121,0 0-1,1 0 1,-1 0-1,0 0 1,0-1-1,1 1 1,-1 0 0,0 0-1,1-1 1,-1 1-1,0 0 1,0 0 0,1-1-1,-1 1 1,0 0-1,0-1 1,0 1 0,0 0-1,1-1 1,-1 1-1,0 0 1,0-1 0,0 1-1,0-1 1,0 1-1,0 0 1,0-1 0,0 1-1,0 0 1,0-1-1,0 1 1,0-1-1,-17-14 324,8 10-242,6 4-13,-1 0 0,1 0 0,0-1 0,0 1 0,0-1 0,0 0 0,1 0 0,-1 0 0,0 0 0,1-1 0,0 1 0,-1 0 0,1-1 0,0 0 0,0 0 0,1 0 0,-3-4 0,52 5 57,-44 1-134,-1 1 0,0 0 1,0 0-1,1 1 0,-1-1 0,0 0 1,0 1-1,0 0 0,0 0 0,0 0 1,1 0-1,-2 0 0,1 1 0,0-1 1,0 1-1,0 0 0,3 3 0,-4-2-1,0 0 0,0 1 0,0-1 0,-1 1 0,1 0 0,-1-1 0,0 1 0,0 0 0,0 0 0,-1 0 0,1 0 0,-1 0 0,0 0 0,-1 5 0,0 4-2,-1-1-1,-1 1 1,0-1-1,-1 0 0,0 0 1,-1 0-1,0-1 0,-1 0 1,0 0-1,-1 0 1,0 0-1,-12 12 0,-20 35-1638,21-26-1575</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09.783"/>
    </inkml:context>
    <inkml:brush xml:id="br0">
      <inkml:brushProperty name="width" value="0.05" units="cm"/>
      <inkml:brushProperty name="height" value="0.05" units="cm"/>
      <inkml:brushProperty name="color" value="#004F8B"/>
    </inkml:brush>
  </inkml:definitions>
  <inkml:trace contextRef="#ctx0" brushRef="#br0">63 354 13766,'0'0'9615,"-5"-1"-8945,4 2-646,0-1 1,0 0-1,0-1 1,0 1-1,0 0 0,0 0 1,0 0-1,0 0 1,0-1-1,0 1 0,0-1 1,0 1-1,0 0 1,1-1-1,-1 0 0,0 1 1,0-1-1,0 1 1,1-1-1,-1 0 0,-1-1 1,2 1-19,0 0 0,0-1 0,0 1 0,1 0 1,-1 0-1,0-1 0,0 1 0,1 0 0,-1 0 0,1 0 1,-1 0-1,1-1 0,0 1 0,-1 0 0,1 0 0,0 0 1,0 0-1,0 0 0,-1 0 0,1 1 0,0-1 0,0 0 1,0 0-1,2 0 0,21-18-116,1 1-1,37-20 1,-37 24-66,0-2 0,-1 0 0,34-31 0,-52 41 166,-1 1 0,1-2 0,-1 1 0,0-1 0,-1 0 0,1 0 0,-1 0 1,-1 0-1,0-1 0,0 0 0,0 0 0,-1 0 0,0 0 0,0 0 1,-1 0-1,1-16 0,-3 23 11,1 0 1,-1 1-1,1-1 0,-1 1 1,0-1-1,1 0 1,-1 1-1,0-1 0,1 1 1,-1-1-1,0 1 1,0 0-1,0-1 0,1 1 1,-1 0-1,0-1 1,0 1-1,0 0 0,0 0 1,0 0-1,1 0 1,-1 0-1,0 0 0,0 0 1,0 0-1,0 0 1,-1 1-1,-30 2-19,17 1 8,0 0 0,0 1 0,0 0 0,1 2 0,0-1 0,1 2 0,-1 0-1,-22 18 1,19-12 6,0 0-1,1 1 1,1 1 0,0 1-1,-21 30 1,31-39-8,1 0 0,0 0 0,0 0 0,0 0 1,1 1-1,1 0 0,-1-1 0,1 1 0,1 0 0,0 0 1,0 1-1,1-1 0,0 0 0,0 0 0,2 11 0,-1-17 12,1 0-1,-1 0 1,0 0 0,1-1-1,-1 1 1,1-1-1,0 1 1,-1-1-1,1 0 1,1 0-1,-1 0 1,0 0 0,0 0-1,1 0 1,-1 0-1,1-1 1,-1 1-1,1-1 1,0 0-1,0 0 1,0 0-1,-1 0 1,1 0 0,4 0-1,10 2 5,1 0 0,33 0-1,-38-2 0,199 2-657,-211-3 645,1 0-1,-1 0 1,1 0-1,-1 0 0,0 1 1,1-1-1,-1 0 1,0 1-1,0-1 0,1 1 1,-1 0-1,0-1 1,0 1-1,0 0 0,0 0 1,0-1-1,1 1 1,-2 0-1,1 0 0,0 0 1,0 0-1,0 1 1,0-1-1,-1 0 0,1 0 1,0 0-1,-1 1 1,1-1-1,-1 0 0,0 1 1,1-1-1,-1 0 1,0 1-1,0-1 0,0 0 1,0 1-1,0-1 1,0 1-1,0-1 0,0 0 1,-1 1-1,1-1 0,-1 0 1,0 2-1,-1 4 8,0 0 0,0-1 0,-1 1 0,0-1 0,0 0 0,-1 0 0,-7 10 0,-16 13 12,-60 50 0,63-59-5,0 0 1,1 2 0,1 1-1,-29 40 1,53-56-8,11-3-2,23-4 18,-29 0 2,42-1-9,0-2 0,76-15 0,-88 9-1573,70-24 0,-52 8-2550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10.147"/>
    </inkml:context>
    <inkml:brush xml:id="br0">
      <inkml:brushProperty name="width" value="0.05" units="cm"/>
      <inkml:brushProperty name="height" value="0.05" units="cm"/>
      <inkml:brushProperty name="color" value="#004F8B"/>
    </inkml:brush>
  </inkml:definitions>
  <inkml:trace contextRef="#ctx0" brushRef="#br0">155 0 17576,'0'0'1900,"-16"19"-1212,-50 63-299,64-79-371,0 0 0,1 0 0,-1 0-1,1 0 1,-1 0 0,1 0 0,0 1-1,0-1 1,1 0 0,-1 1 0,1-1-1,-1 1 1,1-1 0,0 1-1,1-1 1,-1 1 0,0-1 0,1 0-1,0 1 1,0-1 0,0 0 0,0 1-1,0-1 1,4 5 0,1 1-6,0 0 1,1 0-1,0-1 1,1 0-1,13 11 0,-8-7 7,0 0-11,-9-9-9,1 1 0,-1-1 0,0 1 0,0 0 0,0 0-1,-1 1 1,1-1 0,-1 1 0,0 0 0,0-1 0,-1 1 0,1 1 0,-1-1-1,0 0 1,-1 1 0,3 9 0,-5-13 2,0 1 0,1-1 0,-1 0 0,0 0 0,-1 0 0,1 1 0,0-1 0,-1 0 1,1 0-1,-1-1 0,1 1 0,-1 0 0,0 0 0,0-1 0,0 1 0,0-1 0,0 0 0,0 1 0,0-1 0,0 0 0,-1 0 0,1 0 0,0-1 0,-1 1 1,-2 0-1,-65 14 75,-15-8-47,85-8-36,0 1-1,1 0 0,-1 0 1,0 0-1,0 0 1,0 0-1,1-1 0,-1 1 1,0 0-1,0 0 0,0 0 1,0-1-1,1 1 1,-1 0-1,0 0 0,0 0 1,0-1-1,0 1 0,0 0 1,0 0-1,0-1 1,1 1-1,-1 0 0,0 0 1,0-1-1,0 1 0,0 0 1,0-1-1,0 1 0,0 0 1,-1 0-1,1-1 1,0 1-1,0 0 0,0 0 1,0-1-1,0 1 0,0 0 1,0 0-1,0 0 1,-1-1-1,1 1 0,0 0 1,0 0-1,0 0 0,-1-1 1,1 1-1,0 0 0,0 0 1,0 0-1,-1 0 1,1-1-1,0 1 0,0 0 1,-1 0-1,1 0 0,0 0 1,0 0-1,-1 0 1,1 0-1,0 0 0,0 0 1,-1 0-1,1 0 0,0 0-32,27-20-2468</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15.541"/>
    </inkml:context>
    <inkml:brush xml:id="br0">
      <inkml:brushProperty name="width" value="0.05" units="cm"/>
      <inkml:brushProperty name="height" value="0.05" units="cm"/>
      <inkml:brushProperty name="color" value="#5B2D90"/>
    </inkml:brush>
  </inkml:definitions>
  <inkml:trace contextRef="#ctx0" brushRef="#br0">68 0 8916,'0'0'11032,"19"10"-10200,-4-3-720,13 5 130,-1 3 1,35 22-1,-54-31-222,1 0 1,-1 1-1,0 0 0,-1 0 0,0 1 1,0 0-1,0 0 0,-1 1 0,0 0 0,-1 0 1,0 0-1,5 13 0,-8-14-15,1-1 1,-1 1-1,0-1 0,-1 1 1,0 0-1,0 0 0,0 0 1,-1 0-1,-1 0 0,1 0 1,-1 0-1,0 0 0,-1-1 1,0 1-1,0 0 0,-1-1 1,0 0-1,0 1 0,-1-1 1,0 0-1,0-1 0,0 1 1,-1-1-1,0 0 0,-1 0 1,1 0-1,-1-1 0,-12 9 1,6-4 0,-1-1 1,-1-1-1,1 0 0,-27 10 1,32-15 84,1-1-1,-1 1 1,1-1 0,-1-1-1,0 0 1,0 0 0,0 0-1,1-1 1,-1 0 0,0-1 0,-15-2-1,21 2-73,-1 0 0,0-1 0,1 1 0,-1-1 0,1 1 0,-1-1 0,1 0 0,0 0 0,-1 0 0,1 0 0,0 0 0,1-1 0,-1 1 0,0 0 0,1-1 0,-1 1 0,1-1 0,0 0 0,-1 0 0,1 1 0,1-1 0,-1 0 0,0 0 0,1 0 0,-1 0-1,1-4 1,0 2-19,-1 1 0,1-1 0,0 1 0,1-1 0,-1 0 0,1 1 0,0-1 0,0 1 0,0-1 0,1 1 0,-1 0 0,1 0 0,0-1 0,0 1 0,1 0 0,4-6 0,0 4-19,0 0-1,0 1 0,0 0 0,0 0 0,1 0 0,0 1 0,0 0 0,0 1 1,1 0-1,-1 0 0,18-3 0,3 2-1004,-1 1 0,42 2 0,-44 1-2391</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10.504"/>
    </inkml:context>
    <inkml:brush xml:id="br0">
      <inkml:brushProperty name="width" value="0.05" units="cm"/>
      <inkml:brushProperty name="height" value="0.05" units="cm"/>
      <inkml:brushProperty name="color" value="#004F8B"/>
    </inkml:brush>
  </inkml:definitions>
  <inkml:trace contextRef="#ctx0" brushRef="#br0">78 1 20377,'0'0'2802,"-9"8"-2504,3-3-291,1 1 1,0-1-1,1 1 0,-1 0 0,1 1 0,1-1 0,-1 1 0,1-1 0,-4 14 0,2-3 35,1 0-1,0 0 1,-1 35 0,6 245 285,3-120-1326,-6-149-752,-5-11-1277</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10.851"/>
    </inkml:context>
    <inkml:brush xml:id="br0">
      <inkml:brushProperty name="width" value="0.05" units="cm"/>
      <inkml:brushProperty name="height" value="0.05" units="cm"/>
      <inkml:brushProperty name="color" value="#004F8B"/>
    </inkml:brush>
  </inkml:definitions>
  <inkml:trace contextRef="#ctx0" brushRef="#br0">1 448 19241,'0'0'4116,"1"-4"-3972,0 2-144,0 0-1,1 0 0,-1 0 1,0 0-1,1 1 0,0-1 1,-1 0-1,1 1 0,0 0 0,0-1 1,0 1-1,0 0 0,0 0 1,0 0-1,0 0 0,0 0 1,0 1-1,0-1 0,0 1 0,1-1 1,-1 1-1,0 0 0,0 0 1,1 0-1,2 0 0,82 0-191,-51 2-11,61-1-716,106-2-2810,-203 1 3835,1 0-1,0 0 1,-1 0-1,1 0 1,0 1-1,-1-1 1,1 0-1,0 1 0,-1-1 1,1 0-1,-1 1 1,1-1-1,-1 1 1,1-1-1,-1 1 0,1-1 1,-1 1-1,1-1 1,-1 1-1,1 0 1,-1-1-1,0 1 1,0 0-1,1-1 0,-1 1 1,0 0-1,0-1 1,0 1-1,1 0 1,-1-1-1,0 1 1,0 0-1,0 0 0,0-1 1,-1 1-1,1 0 1,0-1-1,0 2 1,-6 41-231,3-22 427,4 8-226,0-23-127,0 1 1,-1-1-1,0 1 0,-1-1 0,1 1 0,-3 9 0,-4-11-2054,-5-4-3433</inkml:trace>
  <inkml:trace contextRef="#ctx0" brushRef="#br0" timeOffset="1">498 145 20393,'0'0'1265,"-4"-103"-49,2 81-399,2 9-497,0 7-48,0 8-464,0 25-800,0 13 303,2 3-1280,2 0-3297</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11.748"/>
    </inkml:context>
    <inkml:brush xml:id="br0">
      <inkml:brushProperty name="width" value="0.05" units="cm"/>
      <inkml:brushProperty name="height" value="0.05" units="cm"/>
      <inkml:brushProperty name="color" value="#004F8B"/>
    </inkml:brush>
  </inkml:definitions>
  <inkml:trace contextRef="#ctx0" brushRef="#br0">0 105 18536,'0'0'2423,"19"15"-1991,58 51-314,-74-62-115,1 0 0,-1 0 1,0 0-1,0 0 0,0 1 1,-1-1-1,1 1 0,-1-1 1,0 1-1,0 0 0,-1 0 1,0 0-1,1 0 0,-2 0 1,1 0-1,0 0 0,-1 0 1,0 0-1,0 0 0,-1 1 1,0-1-1,0 0 0,0 0 1,0 0-1,-1 0 0,1-1 1,-1 1-1,0 0 0,-1-1 1,1 1-1,-5 4 0,7-8 5,0-1 1,-1 1-1,1-1 0,0 1 0,-1 0 0,1-1 0,-1 1 1,1-1-1,-1 1 0,1-1 0,-1 1 0,1-1 0,-1 0 1,1 1-1,-1-1 0,0 0 0,1 1 0,-1-1 0,0 0 1,1 0-1,-1 0 0,0 1 0,1-1 0,-1 0 1,0 0-1,1 0 0,-1 0 0,0 0 0,1 0 0,-1 0 1,0-1-1,1 1 0,-1 0 0,0 0 0,0-1 0,0 0-2,0-1-1,0 1 1,0-1-1,0 0 0,0 1 1,1-1-1,-1 0 0,1 1 1,-1-1-1,1 0 1,0 0-1,-1-3 0,3-61-33,-2 65 34,3-14-17,0 1 0,0-1 0,2 1 0,-1 0 1,2 1-1,0-1 0,8-12 0,-10 18 9,0 1 0,0 0 1,1 0-1,0 1 0,0-1 0,1 1 0,-1 0 1,1 1-1,1-1 0,-1 1 0,1 1 0,0-1 0,15-7 1,-20 12 3,0-1 0,0 0 1,1 0-1,-1 1 1,0-1-1,1 1 0,-1 0 1,1 0-1,-1 0 0,0 0 1,1 0-1,-1 0 1,1 1-1,-1-1 0,0 1 1,1 0-1,-1-1 0,0 1 1,0 0-1,1 1 1,-1-1-1,0 0 0,0 0 1,0 1-1,-1-1 1,1 1-1,0 0 0,0 0 1,-1-1-1,1 1 0,-1 0 1,0 0-1,1 0 1,-1 1-1,0-1 0,0 0 1,-1 0-1,1 1 0,0-1 1,-1 0-1,1 1 1,-1 3-1,3 14 14,0 0-1,-2 1 1,0-1-1,-3 25 1,0-13-10,0-9 42,15-47-40,77-116-1317,-89 137 1298,0 1 1,1 0 0,-1 0 0,1 0 0,-1 0 0,1 0-1,-1 1 1,1-1 0,0 0 0,0 1 0,0-1 0,0 1-1,0 0 1,0 0 0,0-1 0,1 1 0,-1 1 0,0-1-1,3-1 1,-3 2 9,0 1 0,0-1 0,0 0 0,0 0 0,0 1 0,0-1 0,0 1 0,0-1 0,0 1 0,-1 0 0,1 0 0,0 0 0,0 0 1,-1 0-1,1 0 0,-1 0 0,1 1 0,-1-1 0,1 1 0,-1-1 0,0 1 0,0-1 0,2 4 0,6 10 72,1-1-1,1-1 1,22 24 0,-28-33-66,0 0 1,0 0-1,1-1 0,-1 1 1,1-1-1,0 0 0,0-1 0,0 1 1,0-1-1,1-1 0,-1 1 1,1-1-1,9 1 0,3-1-97,1-1 0,0 0 0,-1-2 1,1 0-1,-1-1 0,20-6 0,-29 7-66,-1-1 1,0 0 0,-1-1-1,1 0 1,0 0 0,-1-1-1,0 0 1,0-1-1,-1 1 1,1-2 0,-1 1-1,-1-1 1,1 0 0,8-12-1,-13 14 208,1-1-1,-1 0 1,0 0 0,0-1-1,0 1 1,-1 0-1,0-1 1,0 1 0,-1 0-1,0-1 1,-1-9-1,1 3 482,0 12-480,0 1-1,0-1 0,0 0 1,0 1-1,0-1 1,0 0-1,0 0 1,0 1-1,0-1 1,-1 0-1,1 1 1,0-1-1,0 0 1,-1 1-1,1-1 0,-1 0 1,1 1-1,0-1 1,-1 1-1,1-1 1,-1 1-1,1-1 1,-1 1-1,1-1 1,-1 1-1,0-1 0,1 1 1,-1 0-1,-1-1 1,-23 3 416,20 1-468,-1-1-1,1 1 1,0-1-1,0 1 1,0 1-1,0-1 1,-4 5-1,0 3-77,2-1 1,-1 1-1,1 0 0,1 1 0,0 0 1,1 0-1,0 0 0,1 0 1,0 1-1,1 0 0,1 0 1,0 0-1,0 0 0,2 0 0,0 16 1,0-29-12,0 1 0,1-1 1,-1 0-1,1 1 0,-1-1 0,1 1 1,-1-1-1,0 0 0,1 0 1,-1 1-1,1-1 0,-1 0 0,1 0 1,0 0-1,-1 1 0,1-1 1,-1 0-1,1 0 0,-1 0 1,1 0-1,-1 0 0,1 0 0,0 0 1,-1 0-1,1 0 0,-1 0 1,1 0-1,-1-1 0,1 1 0,-1 0 1,1 0-1,-1-1 0,1 1 1,-1 0-1,1 0 0,0-1 0,22-10-1518,-12 2 1337,-1 0 0,0-1 1,-1 0-1,0-1 0,0 0 0,9-16 0,19-24 3808,-37 51-3466,0-1 0,0 1 0,1 0 1,-1-1-1,0 1 0,1-1 0,-1 1 0,0 0 1,1 0-1,-1-1 0,0 1 0,1 0 0,-1 0 1,1-1-1,-1 1 0,0 0 0,1 0 0,-1 0 1,1 0-1,-1-1 0,1 1 0,-1 0 0,1 0 0,-1 0 1,1 0-1,-1 0 0,0 0 0,1 0 0,-1 0 1,1 1-1,-1-1 0,1 0 0,-1 0 0,1 0 1,-1 0-1,0 1 0,1-1 0,-1 0 0,1 0 1,-1 1-1,0-1 0,1 0 0,-1 1 0,12 17-210,-12-16 243,6 11 34,0-1-1,0 1 1,1-1-1,1-1 1,15 19-1,-20-26-128,1-1 1,-1-1-1,1 1 0,0 0 0,-1-1 1,1 0-1,0 0 0,1 0 0,-1 0 1,0-1-1,0 0 0,1 0 0,-1 0 1,1 0-1,-1 0 0,1-1 1,-1 0-1,1 0 0,-1 0 0,1-1 1,-1 1-1,5-2 0,-2 0-35,0-1 0,0 1 0,0-1-1,0 0 1,0-1 0,-1 0 0,0 0 0,0 0-1,0-1 1,0 1 0,5-7 0,0-1-1094,0-1 0,0 0 0,16-27 0,-4-5-5454</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12.100"/>
    </inkml:context>
    <inkml:brush xml:id="br0">
      <inkml:brushProperty name="width" value="0.05" units="cm"/>
      <inkml:brushProperty name="height" value="0.05" units="cm"/>
      <inkml:brushProperty name="color" value="#004F8B"/>
    </inkml:brush>
  </inkml:definitions>
  <inkml:trace contextRef="#ctx0" brushRef="#br0">1 396 9028,'0'-21'4306,"15"-353"4519,-10 553-7539,1 247-1190,-6-419-228,0-4-73,1 0 0,-1 0 0,0 0 0,0 0 0,-1 0 0,1 0 0,-1 0 0,1 0 1,-1 0-1,0 0 0,0 0 0,0 0 0,-3 3 0,-11 3-4616</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12.456"/>
    </inkml:context>
    <inkml:brush xml:id="br0">
      <inkml:brushProperty name="width" value="0.05" units="cm"/>
      <inkml:brushProperty name="height" value="0.05" units="cm"/>
      <inkml:brushProperty name="color" value="#004F8B"/>
    </inkml:brush>
  </inkml:definitions>
  <inkml:trace contextRef="#ctx0" brushRef="#br0">0 151 18360,'0'0'3410,"112"-55"-3074,-42 33-64,4 0-272,-1 0-112,-7 7-32,-9 5-96,-7 6-977,-11 4-47,-12 0-2898</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12.817"/>
    </inkml:context>
    <inkml:brush xml:id="br0">
      <inkml:brushProperty name="width" value="0.05" units="cm"/>
      <inkml:brushProperty name="height" value="0.05" units="cm"/>
      <inkml:brushProperty name="color" value="#004F8B"/>
    </inkml:brush>
  </inkml:definitions>
  <inkml:trace contextRef="#ctx0" brushRef="#br0">73 280 18152,'0'0'3220,"13"-17"-2846,0 2-292,0 0-27,0 0-1,-1-1 1,0 0 0,-2-1-1,0-1 1,11-24-1,-19 35-4,1 0 1,-1-1-1,-1 1 0,1 0 0,-1-1 0,-1 1 1,1-1-1,-2 0 0,1 1 0,-3-15 0,2 21-43,-1-1-1,1 1 1,-1 0-1,1 0 0,-1 0 1,1 0-1,-1 0 0,0 1 1,0-1-1,1 0 1,-1 1-1,0-1 0,0 1 1,0 0-1,0 0 1,0 0-1,1 0 0,-1 0 1,0 0-1,0 0 0,0 0 1,-3 2-1,-2-1-14,0 0-1,1 0 1,-1 1-1,1 0 1,-10 5-1,8-3 1,1 1-1,0 0 1,1 1-1,-1 0 1,1 0-1,0 0 0,0 1 1,1 0-1,0 0 1,0 0-1,1 1 1,0-1-1,0 1 0,-3 9 1,2-3-9,2 0 1,-1 0-1,2 0 0,-1 0 1,2 0-1,0 1 1,2 26-1,0-39 15,-1 0-1,0 0 0,1-1 1,-1 1-1,1 0 1,-1-1-1,1 1 1,0 0-1,0-1 1,0 1-1,0-1 1,0 1-1,0-1 1,0 0-1,0 1 1,0-1-1,1 0 1,-1 0-1,0 0 1,1 0-1,2 1 1,1 1 0,0-1-1,0 0 1,1-1 0,-1 1-1,0-1 1,1 0 0,5 0-1,11 0 16,0-1 0,34-4 0,-56 4-13,18-4-255,0-1 0,0 0-1,-1-1 1,1-1 0,-1-1-1,-1 0 1,1-2 0,-2 1-1,29-24 1,-1 0-3122</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13.159"/>
    </inkml:context>
    <inkml:brush xml:id="br0">
      <inkml:brushProperty name="width" value="0.05" units="cm"/>
      <inkml:brushProperty name="height" value="0.05" units="cm"/>
      <inkml:brushProperty name="color" value="#004F8B"/>
    </inkml:brush>
  </inkml:definitions>
  <inkml:trace contextRef="#ctx0" brushRef="#br0">279 1 12582,'0'0'8478,"1"18"-7696,13 445 928,-14-455-1729,0 1 0,-1-1 0,0 0 0,0 1 0,-1-1 0,0 0 0,-4 11 0,6-19 10,0 0-1,0 1 1,-1-1-1,1 0 1,0 0 0,0 0-1,-1 1 1,1-1-1,0 0 1,0 0-1,-1 0 1,1 0 0,0 1-1,0-1 1,-1 0-1,1 0 1,0 0-1,-1 0 1,1 0 0,0 0-1,-1 0 1,1 0-1,0 0 1,-1 0 0,1 0-1,0 0 1,0 0-1,-1 0 1,1 0-1,0 0 1,-1 0 0,1-1-1,0 1 1,-1 0-1,1 0 1,0 0-1,0 0 1,-1-1 0,1 1-1,0 0 1,0 0-1,0-1 1,-1 1-1,1 0 1,-12-13-119,-19-28-440,19 23 475,-1 1 0,0 0 0,-2 1 0,-20-18 0,34 33 88,0 0-1,-1 0 1,1 1 0,-1-1-1,1 0 1,-1 1-1,1-1 1,-1 1 0,0-1-1,1 1 1,-1 0-1,1-1 1,-1 1 0,0 0-1,1 0 1,-1 0-1,0 0 1,1 1 0,-1-1-1,0 0 1,1 1-1,-1-1 1,1 1-1,-1 0 1,1-1 0,-1 1-1,1 0 1,-1 0-1,1 0 1,0 0 0,-1 0-1,1 0 1,0 0-1,0 0 1,0 1 0,0-1-1,0 0 1,0 1-1,-1 2 1,-5 7-13,0 1 0,1 0 1,-9 21-1,13-27 7,-7 15 7,1 0 1,1 1 0,1 0 0,-6 42 0,12-63 6,0 0 0,0-1 1,0 1-1,0 0 1,0-1-1,0 1 0,1-1 1,-1 1-1,0 0 1,0-1-1,1 1 0,-1-1 1,0 1-1,1-1 1,-1 1-1,1-1 0,-1 1 1,1-1-1,-1 1 1,1-1-1,-1 0 0,1 1 1,-1-1-1,1 0 1,-1 1-1,1-1 0,0 0 1,-1 0-1,1 1 1,-1-1-1,1 0 0,0 0 1,-1 0-1,1 0 1,0 0-1,-1 0 0,1 0 1,0 0-1,-1 0 1,1 0-1,0-1 0,-1 1 1,1 0-1,-1 0 1,1-1-1,0 1 0,-1 0 1,1 0-1,-1-1 1,2 0-1,-2 1 16,12-5 49,-1 0 1,1 0 0,-1-1 0,16-12 0,-20 13-54,0-1 1,0 2 0,1-1 0,-1 1 0,1 0 0,0 0-1,0 1 1,1 0 0,-1 1 0,1 0 0,-1 0 0,1 1-1,11-1 1,-15 3-12,0 0-1,1 1 1,-1-1-1,0 1 1,0 0-1,0 0 0,8 5 1,-8-4 2,0 0 0,0-1-1,0 0 1,1 0 0,-1 0 0,1 0 0,-1-1-1,9 1 1,2-1-24,-7 0-324,1-1 0,-1 0 0,0 0 0,0-1 0,13-2 0,1-10-3262</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14.669"/>
    </inkml:context>
    <inkml:brush xml:id="br0">
      <inkml:brushProperty name="width" value="0.05" units="cm"/>
      <inkml:brushProperty name="height" value="0.05" units="cm"/>
      <inkml:brushProperty name="color" value="#004F8B"/>
    </inkml:brush>
  </inkml:definitions>
  <inkml:trace contextRef="#ctx0" brushRef="#br0">0 141 18793,'0'0'4135,"3"-17"-3791,10-56-163,-12 71-174,0-1-1,0 0 0,0 0 1,1 1-1,-1-1 0,1 0 1,0 1-1,0 0 0,-1-1 0,1 1 1,1 0-1,-1 0 0,0 0 1,0 0-1,1 0 0,-1 1 1,1-1-1,0 1 0,-1 0 0,1-1 1,0 1-1,5-1 0,-6 2-5,0-1 0,0 1 0,0-1-1,0 1 1,0 0 0,1 0 0,-1 0-1,0 0 1,0 0 0,0 1-1,0-1 1,0 1 0,0-1 0,0 1-1,0 0 1,0-1 0,0 1 0,-1 0-1,1 0 1,0 1 0,0-1-1,-1 0 1,1 0 0,-1 1 0,1-1-1,-1 1 1,2 2 0,2 7-9,-1 0-1,-1 1 1,0 0 0,0-1 0,-1 1-1,0 0 1,-1 0 0,-1 15 0,0 0 14,-2 0 0,-7 43 0,4-53-6,0 0 0,0 0 0,-2-1 0,-9 19 0,-7 13-11,22-47 51,1-3 64,2-11-94,-1 1 1,1 0-1,1 0 0,0 1 0,1-1 0,1 0 0,-1 1 1,2 0-1,-1 0 0,2 1 0,7-12 0,9-9-26,2 0-1,33-33 0,-47 54 6,-1 0 0,2 1-1,21-14 1,-30 22 4,0-1 1,0 0-1,1 1 1,-1-1-1,0 1 0,1 0 1,-1 0-1,1 1 1,6-1-1,-9 1 0,0 0-1,1 0 1,-1 0 0,0 0-1,0 1 1,1-1 0,-1 1-1,0-1 1,0 1 0,1-1-1,-1 1 1,0-1 0,0 1-1,0 0 1,0 0 0,0 0-1,0 0 1,0 0 0,0 0-1,-1 0 1,1 0-1,0 0 1,-1 0 0,1 0-1,0 0 1,0 2 0,4 17 6,-1-1 0,-1 1 0,-1 0 0,0 0 0,-1 0 0,-2 0 1,0 0-1,-6 31 0,-3-16-5,10-34-18,14-10-61,20-20-151,-1-1 0,-1-3 0,-2 0 1,50-74-1,-80 107 237,0 0 0,0-1 0,0 1 0,0 0 0,0 0 0,1 0 0,-1-1 0,0 1 0,0 0 0,0 0-1,0 0 1,0-1 0,0 1 0,0 0 0,0 0 0,1 0 0,-1 0 0,0 0 0,0-1 0,0 1 0,0 0 0,1 0 0,-1 0 0,0 0 0,0 0 0,0 0 0,1 0 0,-1-1 0,0 1 0,0 0 0,0 0 0,1 0 0,-1 0 0,0 0 0,0 0 0,0 0 0,1 0 0,-1 0 0,0 0 0,0 0 0,0 0 0,1 1 0,-1-1 0,0 0-1,0 0 1,0 0 0,1 0 0,-1 0 0,0 0 0,0 0 0,0 0 0,0 1 0,1-1 0,-1 0 0,3 17-17,-5 24 5,-6 17 98,4-41-77,2 1 1,0-1-1,0 0 1,2 1-1,0 0 1,4 23 0,-4-39-13,1-1 0,1 1 0,-1-1 0,0 0 0,0 1 0,0-1 0,1 0 0,-1 0 1,1 0-1,-1 0 0,1 0 0,-1 0 0,1 0 0,-1 0 0,1-1 0,0 1 0,-1 0 1,1-1-1,0 0 0,0 1 0,-1-1 0,1 0 0,0 0 0,0 0 0,0 0 0,-1 0 1,1-1-1,3 0 0,54-9-170,-47 6 47,0-1 0,0 0-1,0 0 1,-1-1 0,0-1 0,0 0 0,-1-1 0,0 1 0,16-18 0,-20 19 170,0-1 0,-1 0 0,0 0 0,-1 0 0,1-1 0,-1 1 0,-1-1 0,0 0 0,0 0 0,0-1 0,-1 1 0,0 0 0,-1-1 0,0 1 0,0-12 0,-26 132 985,24-105-1030,0 4-10,0 1 0,0-1 0,1 0 0,2 20 0,-2-28 7,0-1 1,1 0-1,0 0 1,-1 0-1,1 1 1,0-1-1,0 0 1,0 0-1,0 0 1,0 0-1,0-1 1,1 1-1,-1 0 1,1 0-1,-1-1 1,1 1-1,0-1 1,-1 1-1,1-1 1,0 0-1,0 0 0,0 0 1,0 0-1,0 0 1,0 0-1,0 0 1,1-1-1,-1 1 1,5 0-1,-2-1-9,1 0 0,-1 1 0,1-2 0,-1 1 0,1-1 0,-1 0-1,0 0 1,1 0 0,-1-1 0,0 1 0,0-1 0,0-1 0,0 1-1,0-1 1,0 0 0,-1 0 0,1 0 0,-1-1 0,0 1 0,0-1 0,0 0-1,0 0 1,4-7 0,-5 5 9,1 0 0,-1 0-1,0 0 1,0 0 0,-1-1-1,0 1 1,0-1 0,-1 1-1,1-1 1,-2 0 0,1 1-1,-1-1 1,0 0 0,0 0-1,0 1 1,-1-1 0,0 0-1,-1 1 1,-2-10 0,1 11 2,0 0 0,1 0 1,-2 1-1,1-1 0,-1 1 0,1 0 1,-1-1-1,0 2 0,-1-1 0,1 0 1,-1 1-1,1 0 0,-1 0 0,0 0 1,0 1-1,0-1 0,-1 1 1,1 1-1,0-1 0,-1 1 0,0 0 1,1 0-1,-1 0 0,1 1 0,-1 0 1,0 0-1,1 0 0,-9 2 0,12-2-22,1 1-1,-1-1 0,1 0 0,0 1 0,-1-1 1,1 1-1,0 0 0,0-1 0,-1 1 0,1 0 1,0 0-1,0-1 0,0 1 0,0 0 0,0 0 1,0 0-1,0 0 0,0 1 0,-1 1 0,-4 16-3835,5-6-5417</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15.125"/>
    </inkml:context>
    <inkml:brush xml:id="br0">
      <inkml:brushProperty name="width" value="0.05" units="cm"/>
      <inkml:brushProperty name="height" value="0.05" units="cm"/>
      <inkml:brushProperty name="color" value="#004F8B"/>
    </inkml:brush>
  </inkml:definitions>
  <inkml:trace contextRef="#ctx0" brushRef="#br0">200 0 19625,'0'0'4020,"3"9"-4052,7 55 164,-3 0 0,-1 124-1,-6-117-144,1 125-256,-19-228 135,16 27 110,-4-9-51,-1 0 0,0 0 0,-1 1 0,0 0-1,-11-13 1,18 25 70,-1 0 0,0 0 1,1 0-1,-1 0 0,0 0 0,1 0 0,-1 0 0,0 0 0,0 1 0,0-1 1,0 1-1,0-1 0,0 1 0,0 0 0,0 0 0,0 0 0,0 0 0,0 0 1,0 0-1,0 0 0,0 1 0,0-1 0,1 1 0,-1 0 0,0-1 0,0 1 1,0 0-1,1 0 0,-1 0 0,0 0 0,-1 2 0,-7 3-16,2 1-1,-1 0 0,-14 15 0,19-18 13,0 0-1,0 0 0,1 1 0,-1-1 1,1 1-1,0-1 0,1 1 0,-1 0 0,1 0 1,0 0-1,0 0 0,1 1 0,-1-1 1,0 9-1,2-13 5,0 0 1,0-1-1,0 1 0,0 0 1,1 0-1,-1-1 1,0 1-1,0 0 1,1-1-1,-1 1 1,0-1-1,1 1 0,-1 0 1,1-1-1,-1 1 1,0-1-1,1 1 1,-1-1-1,1 1 0,0-1 1,-1 0-1,1 1 1,-1-1-1,1 1 1,0-1-1,-1 0 0,1 0 1,0 1-1,-1-1 1,1 0-1,0 0 1,0 0-1,28 1-39,-21-1 49,14 1-281,-1-2 1,1 0-1,-1-1 0,0-1 0,0-1 0,0-1 0,0-1 0,-1-1 1,25-12-1,-12 1-4297</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15.748"/>
    </inkml:context>
    <inkml:brush xml:id="br0">
      <inkml:brushProperty name="width" value="0.05" units="cm"/>
      <inkml:brushProperty name="height" value="0.05" units="cm"/>
      <inkml:brushProperty name="color" value="#004F8B"/>
    </inkml:brush>
  </inkml:definitions>
  <inkml:trace contextRef="#ctx0" brushRef="#br0">1 683 18296,'0'0'3199,"18"-22"-2697,3-2-436,14-15-44,56-84-1,-86 115-33,0 0-1,-1 0 1,0 0 0,0-1-1,-1 1 1,0-1 0,-1 0-1,0 0 1,0 0-1,0-16 1,-2 24 10,0 0-1,0 1 0,0-1 1,-1 0-1,1 1 1,0-1-1,-1 0 1,1 1-1,-1-1 1,1 1-1,-1-1 1,1 1-1,-1-1 0,1 1 1,-1-1-1,1 1 1,-1-1-1,0 1 1,1 0-1,-1-1 1,0 1-1,1 0 1,-1 0-1,0-1 0,1 1 1,-1 0-1,0 0 1,0 0-1,1 0 1,-1 0-1,0 0 1,1 0-1,-1 0 1,0 0-1,0 0 0,1 0 1,-2 1-1,-31 7-52,26-5 48,1 1 1,-1 0-1,1 0 1,0 1-1,0-1 1,1 1-1,0 0 1,-1 1-1,2 0 1,-1-1-1,1 1 1,-1 1-1,2-1 1,-6 11-1,4-6-15,1 1 0,0 0 1,1 0-1,0 0 0,1 1 0,0-1 1,0 24-1,2-34 18,0 0 0,0 0 1,0 0-1,1 0 0,-1 0 1,1-1-1,-1 1 0,1 0 0,0 0 1,-1-1-1,1 1 0,0 0 1,0-1-1,0 1 0,0-1 0,1 1 1,-1-1-1,0 1 0,1-1 1,1 2-1,1-1 0,-1 0 0,1 0 0,0 0 0,0 0-1,1 0 1,-1-1 0,0 0 0,7 1 0,8 1-79,0-2 0,1-1 0,21-1 0,-36 0 31,8 0-91,-1-2-1,1 1 1,-1-2-1,1 0 1,-1 0-1,-1-1 1,1-1 0,-1 0-1,0 0 1,0-1-1,0-1 1,14-13-1,-6 5 58,-2-2 0,0 0 0,-1 0-1,-1-2 1,22-36 0,-24 31 346,-1-1 1,-1 0 0,-1 0 0,-2-1 0,0-1 0,-2 1-1,-1-1 1,-2 0 0,0 0 0,-2-1 0,-1 1 0,-3-30-1,3 57-247,0 1-1,0-1 1,-1 0-1,1 1 1,0-1-1,0 0 1,0 1-1,-1-1 1,1 0-1,0 1 1,-1-1-1,1 0 1,0 1-1,-1-1 1,1 1-1,-1-1 1,1 1-1,-1-1 1,1 1-1,-1-1 1,0 1-1,1 0 1,-1-1-1,1 1 0,-1 0 1,0-1-1,1 1 1,-1 0-1,0 0 1,1 0-1,-1-1 1,0 1-1,0 0 1,1 0-1,-1 0 1,0 0-1,1 0 1,-1 1-1,0-1 1,0 0-1,1 0 1,-1 0-1,0 0 1,1 1-1,-1-1 1,1 0-1,-1 1 1,-1 0-1,-1 1 25,-1-1 1,1 2-1,-1-1 0,1 0 0,0 1 1,-1-1-1,1 1 0,-3 4 1,-4 6-20,1 2 0,1-1 0,0 1 0,0 0 0,2 1 0,0 0 1,0 0-1,2 0 0,-3 20 0,0 9 58,3 1 1,1 55-1,3-81-61,0 1 0,2 0 0,1-1 0,1 0-1,0 1 1,1-1 0,2-1 0,9 23 0,-11-32-18,-1-1 1,2 0 0,-1-1 0,1 1-1,1-1 1,-1 0 0,1-1 0,1 0-1,-1 0 1,1 0 0,1-1 0,-1 0-1,1-1 1,0 0 0,0 0 0,1-1 0,-1 0-1,14 4 1,2-3-669,0-1-1,0-2 1,1 0-1,-1-1 1,46-5 0,-13-6-6255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16.074"/>
    </inkml:context>
    <inkml:brush xml:id="br0">
      <inkml:brushProperty name="width" value="0.05" units="cm"/>
      <inkml:brushProperty name="height" value="0.05" units="cm"/>
      <inkml:brushProperty name="color" value="#5B2D90"/>
    </inkml:brush>
  </inkml:definitions>
  <inkml:trace contextRef="#ctx0" brushRef="#br0">104 74 20297,'0'0'3138,"0"12"-3072,1 334-140,-1-336 71,1 0 0,0-1 0,0 1 0,1 0 0,0 0 0,8 17 0,-10-25 2,1 0 1,0 0-1,0-1 1,0 1-1,0 0 1,0-1-1,0 1 1,0-1-1,0 0 1,1 1-1,-1-1 1,1 0-1,-1 0 1,1 1-1,-1-1 1,1 0-1,-1-1 1,1 1-1,0 0 1,0 0-1,-1-1 1,1 1-1,0-1 1,0 0-1,0 1 1,0-1-1,0 0 1,-1 0-1,1 0 1,0 0-1,0 0 1,0-1-1,0 1 1,0-1-1,-1 1 1,1-1-1,0 0 1,0 1-1,-1-1 1,1 0-1,0 0 1,-1 0-1,3-2 1,1-1 2,0 0 0,0-1 0,0 1-1,-1-1 1,1 0 0,-1 0 0,-1-1 0,1 1 0,-1-1 0,0 0-1,0 0 1,0 0 0,-1 0 0,0 0 0,0 0 0,-1-1 0,2-9 0,0-14-10,0 1 0,-3-47 1,0 59-7,-2-1-6,1 0 0,-2 0-1,-1 1 1,0-1 0,-1 1-1,-9-22 1,10 29 9,0 1 1,-1-1-1,0 1 1,0 0-1,-1 0 0,-1 0 1,1 1-1,-1 0 1,-1 0-1,1 1 1,-18-13-1,23 18 6,-1 1 1,1-1-1,-1 0 1,0 1-1,1 0 1,-1 0-1,0 0 1,0 0-1,0 0 1,0 0-1,0 1 1,0-1-1,0 1 1,0 0-1,0 0 1,0 0-1,0 0 1,0 0-1,0 1 1,0-1-1,1 1 1,-1 0-1,0 0 1,0 0-1,0 0 1,1 1-1,-1-1 1,0 1-1,1 0 1,0-1-1,-1 1 1,1 0-1,0 0 1,0 1-1,0-1 1,0 0 0,0 1-1,1-1 1,-1 1-1,-1 2 1,-2 6-23,1-1 0,-1 1 0,2-1 0,-1 1 0,2 1 0,-1-1 0,2 0 0,-1 0 0,1 14 0,1-16 16,0-4 5,0-1 0,0 0-1,0 1 1,0-1 0,1 1-1,-1-1 1,1 0 0,0 1-1,3 5 1,-3-9 9,1 1-1,-1-1 1,1 1-1,0-1 1,-1 0-1,1 1 1,0-1-1,0 0 1,0 0-1,0 0 1,0 0-1,0-1 1,0 1 0,0-1-1,0 1 1,0-1-1,0 0 1,1 1-1,-1-1 1,0 0-1,0 0 1,3-1-1,4 1-168,-1 1 0,1-2 0,0 1-1,-1-1 1,1-1 0,-1 1 0,0-1-1,1-1 1,-1 0 0,0 0 0,-1 0-1,1-1 1,0 0 0,-1-1 0,11-7-1,0-4-3744</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16.552"/>
    </inkml:context>
    <inkml:brush xml:id="br0">
      <inkml:brushProperty name="width" value="0.05" units="cm"/>
      <inkml:brushProperty name="height" value="0.05" units="cm"/>
      <inkml:brushProperty name="color" value="#004F8B"/>
    </inkml:brush>
  </inkml:definitions>
  <inkml:trace contextRef="#ctx0" brushRef="#br0">138 2 9300,'0'0'12705,"0"-1"-12145,-3 11-549,-24 390 30,23-268 24,-37 248-1,39-368-67,0-1-3,0-1 0,0 1 0,-1-1-1,-1 1 1,1-1 0,-2 0-1,-10 19 1,15-29 8,0 0-1,0 0 1,0 0-1,0 0 1,0 1-1,-1-1 1,1 0-1,0 0 1,0 0-1,0 0 1,0 1-1,0-1 1,-1 0-1,1 0 1,0 0-1,0 0 1,0 0-1,-1 0 1,1 0-1,0 0 1,0 0-1,0 1 1,-1-1-1,1 0 1,0 0-1,0 0 1,0 0-1,-1 0 1,1 0-1,0 0 1,0 0-1,0-1 1,-1 1-1,1 0 1,0 0-1,0 0 1,0 0-1,-1 0 1,1 0-1,0 0 1,0 0-1,0 0 1,0-1-1,-1 1 1,1 0-1,0 0 1,0 0-1,0 0 1,0 0-1,-1-1 1,-5-15 75,0-17-15,4 4-78,1 1-1,0-1 1,3 0-1,0 1 1,2-1-1,1 1 1,12-40-1,-11 49-38,1 1 0,0 1-1,2 0 1,0 0 0,0 0-1,2 1 1,0 0 0,1 1-1,0 1 1,1 0 0,1 0-1,17-12 1,-26 22 40,1 0 0,-1 0 0,1 1 0,0 0 0,0 0 0,0 0 0,0 1 0,1 0 0,-1 0 0,1 1 0,-1 0 0,1 0 0,-1 0 0,1 1 0,11 1 0,-15-1 8,1 1 0,0 0 0,0 0 0,-1 0-1,1 1 1,-1-1 0,1 1 0,-1 0 0,0 0 0,0 0-1,0 1 1,0-1 0,0 1 0,0-1 0,-1 1 0,1 0 0,-1 0-1,0 0 1,1 0 0,-2 1 0,1-1 0,0 0 0,-1 1-1,1 0 1,-1-1 0,0 1 0,1 4 0,-1-1 2,1 0 0,-1-1 1,0 1-1,-1 0 0,1 0 0,-1 0 1,-1-1-1,1 1 0,-1 0 0,0 0 1,-4 10-1,3-13 1,0 0-1,0 1 1,-1-1-1,0 0 1,0 0-1,0 0 1,0 0-1,-1-1 1,1 1-1,-1-1 1,0 0-1,0 0 1,0 0-1,-1-1 1,1 0-1,-6 3 1,-2 0-214,-1-1 0,1 0 0,-1-1 0,1-1 0,-1 0 0,0 0 0,0-1 0,-15-1 1,24-2-2401</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17.260"/>
    </inkml:context>
    <inkml:brush xml:id="br0">
      <inkml:brushProperty name="width" value="0.05" units="cm"/>
      <inkml:brushProperty name="height" value="0.05" units="cm"/>
      <inkml:brushProperty name="color" value="#004F8B"/>
    </inkml:brush>
  </inkml:definitions>
  <inkml:trace contextRef="#ctx0" brushRef="#br0">193 32 17880,'0'0'4530,"-21"9"-4476,3-2-36,10-5-11,0 1 0,1-1 0,-1 2 0,1-1 0,0 1-1,0 0 1,0 0 0,0 1 0,1 0 0,0 0 0,0 1-1,0 0 1,1 0 0,-1 0 0,-6 11 0,5-3-14,1 0 0,1 1 1,0-1-1,0 1 0,2 0 1,0 0-1,0 0 0,1 0 1,1 1-1,1-1 0,2 24 1,-1-38-48,-1 0 0,1 0 1,0 0-1,-1 0 0,1 0 1,0 0-1,0 0 0,0 0 1,0-1-1,0 1 0,0 0 0,0-1 1,0 1-1,0-1 0,0 1 1,0-1-1,1 1 0,-1-1 1,0 0-1,0 0 0,0 1 1,1-1-1,-1 0 0,0 0 1,0 0-1,0 0 0,1 0 1,-1-1-1,0 1 0,0 0 0,0-1 1,1 1-1,1-1 0,43-14-1151,-36 8 1095,0 0 0,-1-1 1,0 0-1,-1 0 0,0-1 0,0-1 1,-1 1-1,0-1 0,0 0 0,-1-1 1,5-13-1,0 4 1555,6 61-805,-16-35-635,1 0-1,0 0 1,-1 0-1,2 0 1,-1-1-1,1 1 1,6 9-1,-7-13 5,0-1 0,-1 1 0,2 0 0,-1-1 0,0 0 0,0 1 0,0-1-1,1 0 1,-1 0 0,0 0 0,1 0 0,-1-1 0,1 1 0,-1-1 0,1 0 0,0 1 0,-1-1 0,1 0 0,-1 0 0,1-1-1,3 0 1,-3 1-11,-1 0-1,1-1 0,0 0 0,-1 1 1,1-1-1,0 0 0,-1 0 1,0-1-1,1 1 0,-1-1 0,0 1 1,1-1-1,-1 1 0,0-1 0,0 0 1,0 0-1,2-4 0,0 0 6,-1 1-1,1-1 0,-1 0 0,-1 0 1,1-1-1,-1 1 0,1-8 1,1-9 97,0 0 0,-2 0 1,-1-28-1,1 28 103,-1 17-104,-1-1 0,1 1 0,-1 0 1,0 0-1,0-1 0,-1 1 1,0 0-1,0 0 0,-3-9 0,4 15-86,-1-1-1,0 1 0,1-1 0,-1 1 0,0-1 0,1 1 0,-1 0 1,0-1-1,0 1 0,0 0 0,0 0 0,1 0 0,-1-1 0,0 1 1,0 0-1,0 0 0,0 0 0,1 0 0,-1 0 0,0 1 0,0-1 1,0 0-1,0 0 0,1 1 0,-1-1 0,0 0 0,0 1 0,1-1 1,-1 1-1,0-1 0,0 1 0,1-1 0,-1 1 0,1-1 0,-1 1 0,0 0 1,1-1-1,-1 1 0,1 0 0,0-1 0,-1 1 0,0 1 0,-21 28-77,21-29 60,0 1 0,0 0 0,0-1 1,0 1-1,1 0 0,-1 0 0,1-1 0,-1 1 1,1 0-1,0 0 0,-1 0 0,1-1 0,0 1 1,0 0-1,1 2 0,-1-3 3,0 0 1,1 0-1,-1 0 0,1 0 0,-1-1 0,1 1 0,-1 0 1,1 0-1,0 0 0,-1-1 0,1 1 0,0 0 1,-1-1-1,1 1 0,0-1 0,0 1 0,0-1 1,0 1-1,0-1 0,1 1 0,5 1 3,0-1 0,0 0 0,1 0 0,-1 0 0,0-1 0,8-1-1,-3 1 13,182 0-267,-193 0 248,1 0 0,-1 0 0,1 0 0,-1 0 1,1 1-1,-1-1 0,1 1 0,-1-1 0,0 1 0,1-1 0,-1 1 0,0 0 0,1-1 0,-1 1 0,0 0 0,0 0 0,0 0 0,0 0 1,0 0-1,0 0 0,2 2 0,-1 1-5,-1-1 0,1 0 0,-1 1 0,0-1 0,0 1 1,0-1-1,0 1 0,0 6 0,0 9-30,-1 0-1,-5 34 1,4-38 22,-1 0 5,-1 25 35,4-39-21,-1 1-1,0-1 1,0 0-1,1 0 1,-1 0-1,1 0 1,-1 0-1,1 0 1,-1 0-1,1 0 1,0 0-1,-1 0 1,1 0-1,0 0 1,0-1-1,0 1 1,-1 0 0,1 0-1,0-1 1,0 1-1,0-1 1,0 1-1,0-1 1,0 1-1,1-1 1,-1 0-1,0 1 1,0-1-1,0 0 1,2 0-1,14 2-340,1-1-1,-1-1 0,1 0 1,-1-1-1,25-5 1,-25 2-721,0-1 1,0 0 0,-1-1 0,0 0-1,23-14 1,0-5-4261</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17.637"/>
    </inkml:context>
    <inkml:brush xml:id="br0">
      <inkml:brushProperty name="width" value="0.05" units="cm"/>
      <inkml:brushProperty name="height" value="0.05" units="cm"/>
      <inkml:brushProperty name="color" value="#004F8B"/>
    </inkml:brush>
  </inkml:definitions>
  <inkml:trace contextRef="#ctx0" brushRef="#br0">117 115 11621,'0'0'7140,"1"-18"-5460,1-55-428,-2 72-1234,0 0 0,0 1 1,0-1-1,0 0 1,0 0-1,0 0 1,0 1-1,0-1 1,0 0-1,0 0 1,0 0-1,-1 0 0,1 1 1,0-1-1,-1 0 1,1 0-1,0 1 1,-1-1-1,1 0 1,-1 1-1,1-1 0,-1 0 1,1 1-1,-1-1 1,0 1-1,1-1 1,-1 1-1,0-1 1,1 1-1,-1 0 0,0-1 1,1 1-1,-1 0 1,0-1-1,0 1 1,0 0-1,1 0 1,-1 0-1,0 0 0,0 0 1,-1 0-1,-21 8-43,17-3 25,1 0 0,-1 1 0,1 0 0,0 0 0,0 0 0,1 0 0,0 1 1,0 0-1,1 0 0,-1 0 0,1 0 0,1 0 0,-3 12 0,0 1-96,1 0 1,1 1-1,0 40 1,3-61 36,0 1 1,0 0 0,0 0 0,0-1-1,0 1 1,0 0 0,0-1-1,0 1 1,0 0 0,0-1-1,0 1 1,0 0 0,1-1-1,-1 1 1,0 0 0,1-1 0,-1 1-1,0-1 1,1 1 0,-1-1-1,1 1 1,-1 0 0,1-1-1,-1 0 1,1 1 0,-1-1-1,1 1 1,-1-1 0,1 0 0,0 1-1,-1-1 1,1 0 0,-1 1-1,1-1 1,0 0 0,-1 0-1,1 0 1,0 0 0,0 0-1,-1 0 1,1 0 0,0 0-1,-1 0 1,1 0 0,0 0 0,-1 0-1,1 0 1,0-1 0,-1 1-1,1 0 1,0 0 0,0-1-1,2 0 28,0-1 0,0 1-1,0-1 1,0 0-1,0 0 1,0 0 0,0 0-1,-1 0 1,4-4 0,12-32 133,-16 34 216,0-1 0,-1 0 0,2 1 0,-1 0 0,0-1 0,1 1 0,0 0 0,5-6 0,-7 10-301,-1-1 1,0 1 0,1 0 0,-1 0-1,1-1 1,-1 1 0,1 0 0,-1 0 0,1 0-1,-1 0 1,1-1 0,-1 1 0,1 0 0,-1 0-1,1 0 1,-1 0 0,1 0 0,-1 0-1,1 0 1,-1 1 0,1-1 0,-1 0 0,1 0-1,-1 0 1,1 0 0,-1 1 0,1-1-1,-1 0 1,1 0 0,-1 1 0,0-1 0,1 0-1,-1 1 1,0-1 0,1 1 0,12 17-155,-10-15 178,8 13-460,31 42 921,-10-29-6262</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18.301"/>
    </inkml:context>
    <inkml:brush xml:id="br0">
      <inkml:brushProperty name="width" value="0.05" units="cm"/>
      <inkml:brushProperty name="height" value="0.05" units="cm"/>
      <inkml:brushProperty name="color" value="#004F8B"/>
    </inkml:brush>
  </inkml:definitions>
  <inkml:trace contextRef="#ctx0" brushRef="#br0">1 1 18296,'0'0'2257,"15"14"-2123,-2-4-90,-9-7-33,1 0 1,0 0-1,-1 1 1,1 0-1,-1 0 1,0 0-1,-1 1 1,1-1-1,-1 1 1,0 0-1,0 0 1,0 0-1,-1 0 1,1 1-1,-1-1 1,-1 0-1,1 1 1,-1 0-1,0-1 1,1 9-1,-2 13 11,-1 1-1,-2-1 0,0-1 1,-2 1-1,-1 0 0,-15 42 1,21-72 132,2-4-131,-1-1 0,1 1 0,0 0 0,6-13 0,15-22 49,-14 23-6,2 0 0,0 0 0,0 1 0,2 0 0,0 1 0,1 0 0,25-21 0,-39 37-62,1 0-1,0 0 0,0 1 1,0-1-1,0 0 1,0 1-1,0-1 0,0 0 1,1 1-1,-1-1 0,0 1 1,0 0-1,0-1 1,1 1-1,-1 0 0,0 0 1,0 0-1,0 0 0,1 0 1,-1 0-1,0 0 0,0 0 1,1 0-1,-1 0 1,0 1-1,2 0 0,-1 0-3,-1 1-1,1-1 1,-1 1-1,0-1 1,1 1 0,-1 0-1,0 0 1,0-1-1,0 1 1,-1 0-1,1 0 1,0 0-1,-1 0 1,1 4-1,2 12-18,-1-1-1,-1 1 1,-2 19-1,1-24 28,0 72-107,0-84 69,0-1 1,0 1-1,0-1 1,0 1-1,0-1 0,0 1 1,1-1-1,-1 1 0,0-1 1,0 0-1,0 1 0,1-1 1,-1 1-1,0-1 1,1 1-1,-1-1 0,0 0 1,1 1-1,-1-1 0,0 0 1,1 1-1,-1-1 0,1 0 1,-1 0-1,0 1 1,1-1-1,-1 0 0,1 0 1,-1 0-1,1 1 0,-1-1 1,1 0-1,-1 0 1,1 0-1,-1 0 0,1 0 1,-1 0-1,1 0 0,-1 0 1,1 0-1,-1 0 0,1-1 1,-1 1-1,1 0 1,-1 0-1,1 0 0,-1-1 1,1 1-1,-1 0 0,27-14-30,-9 0 8,-1-2 0,-1 0 0,-1-1 0,22-29 0,14-16 341,-51 61-276,0 0-1,1 0 1,-1 0-1,1 1 1,-1-1-1,1 0 1,0 0-1,-1 1 1,1-1-1,0 1 1,-1-1-1,1 1 1,0-1-1,-1 1 0,1-1 1,0 1-1,0-1 1,0 1-1,0 0 1,-1-1-1,1 1 1,0 0-1,0 0 1,0 0-1,0 0 1,0 0-1,0 0 1,0 0-1,0 0 1,-1 0-1,1 0 1,0 0-1,0 1 1,0-1-1,0 0 0,0 1 1,-1-1-1,1 0 1,0 1-1,0-1 1,-1 1-1,1 0 1,0-1-1,-1 1 1,1-1-1,0 1 1,-1 0-1,1 0 1,-1-1-1,1 1 1,0 1-1,2 5-23,1 1 0,-1 0 0,-1 0-1,4 14 1,-2-5 96,-2-11-79,0 0 0,0-1-1,0 1 1,1-1 0,0 1 0,0-1 0,0 0-1,1 0 1,0 0 0,0-1 0,0 1 0,0-1-1,1 0 1,7 6 0,-7-8 5,0 0-1,0 1 1,0-2-1,0 1 1,1-1-1,-1 1 1,0-2 0,1 1-1,-1 0 1,0-1-1,1 0 1,-1 0 0,1-1-1,-1 0 1,0 0-1,1 0 1,4-2-1,-2 1-5,0-1-1,-1 0 1,1-1-1,-1 1 1,0-1-1,-1-1 1,1 1-1,0-1 1,-1 0-1,0-1 0,-1 1 1,1-1-1,-1 0 1,0-1-1,0 1 1,7-15-1,-6 9 0,-1-1-1,0 0 0,-1 0 1,0 0-1,-1-1 0,0 1 1,-1-1-1,-1 1 0,0-16 1,0 25 61,-1 1 1,0-1 0,-1 0-1,1 1 1,-1-1-1,0 0 1,0 1 0,0-1-1,-2-4 1,3 8-51,0-1 0,-1 1 0,1-1 1,-1 1-1,1-1 0,-1 1 0,1-1 0,-1 1 0,1 0 0,-1-1 1,1 1-1,-1-1 0,1 1 0,-1 0 0,0 0 0,1-1 1,-1 1-1,1 0 0,-1 0 0,0 0 0,1 0 0,-2 0 1,-22 10-47,17-3 43,-1 0 0,1 0 0,0 0 1,1 1-1,0 0 0,0 1 0,1-1 1,0 1-1,0 0 0,1 1 0,-3 10 1,3-8 15,0 0-1,1 0 1,0 0 0,1 0 0,1 1 0,0-1-1,0 1 1,3 23 0,-1-32-22,1-1 0,-1 0-1,0 1 1,1-1 0,0 0-1,-1 0 1,1 0 0,0 0-1,1 0 1,-1-1 0,1 1 0,-1-1-1,1 1 1,0-1 0,-1 0-1,1 0 1,0 0 0,1 0 0,-1-1-1,0 1 1,0-1 0,1 0-1,-1 0 1,1 0 0,-1 0 0,1-1-1,3 1 1,16 2 27,0-1 0,0-1 0,25-2 0,-29 1-34,-3-1-292,0 0 0,-1-1-1,1-1 1,0-1 0,-1 0 0,1-1 0,-1-1-1,-1 0 1,25-14 0,15-13-4064</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18.692"/>
    </inkml:context>
    <inkml:brush xml:id="br0">
      <inkml:brushProperty name="width" value="0.05" units="cm"/>
      <inkml:brushProperty name="height" value="0.05" units="cm"/>
      <inkml:brushProperty name="color" value="#004F8B"/>
    </inkml:brush>
  </inkml:definitions>
  <inkml:trace contextRef="#ctx0" brushRef="#br0">200 1 18601,'0'0'4546,"0"9"-4384,-3 44-72,-3 0 0,-18 73-1,-8 69 397,27 38-1846,1-220-2445</inkml:trace>
  <inkml:trace contextRef="#ctx0" brushRef="#br0" timeOffset="1">1 510 19001,'0'0'3986,"114"-81"-4147,-53 71-383,1 4-384,-8 6-721,-10 0-3361</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19.520"/>
    </inkml:context>
    <inkml:brush xml:id="br0">
      <inkml:brushProperty name="width" value="0.05" units="cm"/>
      <inkml:brushProperty name="height" value="0.05" units="cm"/>
      <inkml:brushProperty name="color" value="#004F8B"/>
    </inkml:brush>
  </inkml:definitions>
  <inkml:trace contextRef="#ctx0" brushRef="#br0">70 333 19625,'0'0'1908,"14"-17"-1207,-6 7-554,14-16 24,-3-1 1,0 0-1,19-39 1,-33 55-166,-1 0 1,0 0 0,-1 0 0,0 0 0,-1-1-1,0 1 1,-1-1 0,0-17 0,-1 28-6,0 0 0,0 1 0,0-1 0,0 0 0,0 0 0,0 1 0,0-1 0,-1 0 0,1 1 0,0-1 0,0 0 0,-1 1 0,1-1 0,0 0 0,-1 1-1,1-1 1,0 1 0,-1-1 0,1 1 0,-1-1 0,1 1 0,-1-1 0,0 1 0,1-1 0,-1 1 0,1-1 0,-1 1 0,0 0 0,1 0 0,-1-1 0,0 1 0,1 0 0,-2 0 0,-29 3-12,22 0-2,0 1 0,0 0 0,0 0 0,-13 9 0,12-5 9,1 1 0,0 0-1,0 1 1,0-1 0,1 2 0,1-1-1,0 1 1,0 0 0,1 0 0,1 1-1,0 0 1,0 0 0,1 0-1,1 1 1,0-1 0,1 1 0,0 0-1,1 0 1,0 23 0,1-34 3,0-1-1,0 1 1,1 0 0,-1-1 0,0 1 0,1 0 0,-1-1-1,1 1 1,0-1 0,-1 1 0,1-1 0,0 1-1,0-1 1,0 0 0,0 1 0,0-1 0,0 0-1,1 0 1,-1 1 0,0-1 0,1 0 0,-1 0 0,0-1-1,1 1 1,-1 0 0,1 0 0,0-1 0,-1 1-1,1-1 1,-1 1 0,1-1 0,2 1 0,7 0-8,0 0 0,0 0 0,22-2 1,-12 0-1,-13 1-71,1 0-1,-1-1 1,1 0-1,-1 0 1,0-1 0,1-1-1,-1 1 1,0-1-1,0 0 1,-1-1-1,1 0 1,-1 0 0,0-1-1,0 0 1,0 0-1,-1 0 1,1-1-1,-1 0 1,-1 0-1,1-1 1,4-7 0,3-7 45,-2 0 0,0 0 1,-1-1-1,-1 0 1,-2-1-1,7-29 1,-2 24 140,-11 26 116,-6 15-116,-2-1 65,5-10-134,1 0-1,0 1 1,-1-1 0,1 0 0,0 1 0,0-1 0,0 1 0,1-1 0,-1 1 0,0 4 0,23-4 307,183-17 824,-204 14-1169,0 0-1,1 1 0,-1-1 0,0 0 0,0 1 0,0-1 0,0 1 0,0 0 0,0-1 0,0 1 1,0 0-1,0-1 0,0 1 0,0 0 0,0 0 0,0 0 0,0 0 0,-1 0 0,1 0 1,0 0-1,-1 0 0,1 0 0,-1 0 0,1 1 0,-1-1 0,0 0 0,1 0 0,-1 0 1,0 1-1,0 1 0,5 51 14,-4-26 24,0-26-35,-1 1 0,1-1 0,0 1 1,0-1-1,0 1 0,0-1 0,0 0 1,1 0-1,-1 1 0,1-1 0,-1 0 0,1 0 1,0-1-1,0 1 0,0 0 0,0-1 1,0 1-1,0-1 0,4 3 0,0-1-10,0-1 0,1 0 0,-1 0-1,1 0 1,-1-1 0,1 0 0,11 0 0,-5 0-139,-1-2 1,1 1 0,0-2 0,-1 0-1,1 0 1,-1-1 0,24-9 0,-18 1-46,-1 0 1,0-1-1,0-1 1,-1-1 0,-1 0-1,0-1 1,24-33 0,25-24 1032,-63 70-816,0 1 0,1-1 1,0 0-1,-1 0 1,1 1-1,0-1 1,0 1-1,0 0 0,0-1 1,0 1-1,0 0 1,1 0-1,-1 0 1,0 1-1,0-1 0,1 1 1,-1-1-1,0 1 1,1-1-1,-1 1 1,1 0-1,-1 0 0,0 1 1,1-1-1,2 1 1,-3 0-25,0 1 1,0-1 0,1 1-1,-2 0 1,1 0 0,0 0 0,0 0-1,-1 0 1,1 0 0,-1 0-1,1 1 1,-1-1 0,0 1-1,0-1 1,0 1 0,0-1-1,-1 1 1,1-1 0,-1 1-1,1 0 1,-1-1 0,0 4-1,2 17 40,0 1 0,-2-1-1,-1 1 1,-1 0 0,-1-1-1,-6 24 1,8-39-17,-2 1 1,1-1-1,-1 0 0,0 0 0,-1 0 0,1 0 1,-2 0-1,1-1 0,-1 0 0,0 0 0,-1 0 1,0-1-1,0 0 0,0 0 0,0 0 0,-1-1 1,0 0-1,0 0 0,-15 7 0,22-12-14,-1 0 1,1 0-1,0 1 0,0-1 1,-1 0-1,1 0 0,0 0 1,0 0-1,-1 0 0,1 0 1,0 0-1,0 0 0,-1 0 1,1 0-1,0 0 0,-1 0 1,1 0-1,0 0 0,0 0 1,-1 0-1,1 0 0,0 0 1,0 0-1,-1 0 0,1 0 1,0 0-1,0 0 0,-1 0 1,1-1-1,0 1 0,0 0 1,0 0-1,-1 0 0,1 0 1,0-1-1,0 1 0,0 0 1,-1 0-1,1-1 0,1-12-466,12-15-2586,4 9-3221</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20.295"/>
    </inkml:context>
    <inkml:brush xml:id="br0">
      <inkml:brushProperty name="width" value="0.05" units="cm"/>
      <inkml:brushProperty name="height" value="0.05" units="cm"/>
      <inkml:brushProperty name="color" value="#004F8B"/>
    </inkml:brush>
  </inkml:definitions>
  <inkml:trace contextRef="#ctx0" brushRef="#br0">220 1 18809,'0'0'1408,"-22"18"-559,-1-1-631,11-10-141,1 2-1,-1 0 1,2 0-1,-1 1 0,1 0 1,1 1-1,0 0 1,0 0-1,1 1 0,-9 19 1,7-9-48,0 0 1,2 1 0,1 0-1,1 1 1,1 0 0,1 0-1,1 0 1,0 43 0,3-66-30,0 0-1,0 1 1,0-1 0,0 0 0,1 0 0,-1 1 0,0-1 0,1 0 0,-1 0 0,1 0 0,-1 0 0,1 0 0,0 0 0,-1 1 0,1-1 0,0-1-1,0 1 1,0 0 0,0 0 0,0 0 0,0 0 0,0-1 0,0 1 0,0 0 0,0-1 0,0 1 0,0-1 0,0 1 0,1-1 0,-1 0 0,0 1 0,0-1-1,1 0 1,-1 0 0,0 0 0,0 0 0,1 0 0,-1 0 0,0 0 0,0 0 0,1-1 0,-1 1 0,1-1 0,3 0-6,0 0 0,-1 0 0,1 0 0,-1-1 0,0 1-1,1-1 1,-1 0 0,0-1 0,0 1 0,6-6 0,-3 1-6,-1-1-1,0 0 0,-1 0 1,0-1-1,0 1 0,-1-1 1,0 0-1,0 0 0,3-15 1,0-7 152,5-50 1,-14 101 59,1-1 0,3 36 0,-2-49-210,0 0 1,1 0-1,0-1 0,0 1 1,1 0-1,-1-1 1,1 1-1,1-1 1,-1 1-1,1-1 1,0 0-1,0 0 1,0-1-1,1 1 1,-1 0-1,6 4 0,1-4-159,0 0 0,0-1 0,1 0 0,-1-1 0,1 0 0,0-1-1,0 0 1,-1-1 0,1 0 0,0 0 0,0-2 0,0 1 0,0-1-1,20-5 1,20-12-3064</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20.660"/>
    </inkml:context>
    <inkml:brush xml:id="br0">
      <inkml:brushProperty name="width" value="0.05" units="cm"/>
      <inkml:brushProperty name="height" value="0.05" units="cm"/>
      <inkml:brushProperty name="color" value="#004F8B"/>
    </inkml:brush>
  </inkml:definitions>
  <inkml:trace contextRef="#ctx0" brushRef="#br0">255 0 18809,'0'0'4588,"-7"1"-4299,5 0-290,0-1 1,0 1 0,0-1 0,0 1 0,0 0 0,0 0 0,0 0 0,1 0-1,-1 0 1,0 1 0,0-1 0,1 0 0,-1 1 0,1-1 0,-1 1 0,1 0-1,0 0 1,-1-1 0,1 1 0,0 0 0,0 0 0,-1 3 0,-13 56 6,13-45 7,-12 89 223,6 2 0,6 156 0,-2 48 81,0-257-324,-2-1 1,-3 1 0,-26 87 0,34-139-13,-2 8 17,0 0 1,-1-1 0,0 1 0,-10 15 0,13-23-52,0-1 1,0 1 0,0-1 0,0 0-1,0 0 1,0 0 0,0 1 0,-1-1-1,1 0 1,0-1 0,-1 1 0,1 0 0,0 0-1,-1 0 1,1-1 0,-1 1 0,0-1-1,1 1 1,-1-1 0,1 0 0,-1 1 0,0-1-1,1 0 1,-1 0 0,1 0 0,-1 0-1,0-1 1,1 1 0,-1 0 0,1-1 0,-1 1-1,1-1 1,-1 1 0,1-1 0,-1 0-1,1 1 1,-1-1 0,-1-2 0,-21-22-3171</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21.034"/>
    </inkml:context>
    <inkml:brush xml:id="br0">
      <inkml:brushProperty name="width" value="0.05" units="cm"/>
      <inkml:brushProperty name="height" value="0.05" units="cm"/>
      <inkml:brushProperty name="color" value="#004F8B"/>
    </inkml:brush>
  </inkml:definitions>
  <inkml:trace contextRef="#ctx0" brushRef="#br0">0 507 16183,'0'0'3698,"164"-57"-3490,-93 43-208,3-2 32,3 1-64,-7-3-512,-9-6-1073</inkml:trace>
  <inkml:trace contextRef="#ctx0" brushRef="#br0" timeOffset="1">726 0 20537,'0'0'2588,"-4"17"-2553,-26 127 182,-77 309 849,103-436-1029,-14 37-934,18-52 583,-1 0 0,0 0-1,0 1 1,-1-1 0,1 0-1,0 0 1,-1 0 0,1 0-1,-1 0 1,1-1 0,-1 1-1,0 0 1,0-1 0,0 1-1,0-1 1,0 0 0,-3 2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21.405"/>
    </inkml:context>
    <inkml:brush xml:id="br0">
      <inkml:brushProperty name="width" value="0.05" units="cm"/>
      <inkml:brushProperty name="height" value="0.05" units="cm"/>
      <inkml:brushProperty name="color" value="#004F8B"/>
    </inkml:brush>
  </inkml:definitions>
  <inkml:trace contextRef="#ctx0" brushRef="#br0">1 80 19849,'0'0'1793,"169"-73"-1793,-101 67-160,0 6-384,-11 0-897,-16 0-3249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16.460"/>
    </inkml:context>
    <inkml:brush xml:id="br0">
      <inkml:brushProperty name="width" value="0.05" units="cm"/>
      <inkml:brushProperty name="height" value="0.05" units="cm"/>
      <inkml:brushProperty name="color" value="#5B2D90"/>
    </inkml:brush>
  </inkml:definitions>
  <inkml:trace contextRef="#ctx0" brushRef="#br0">29 1 19913,'0'0'4290,"0"2"-5090,-2 2-737,-24 0-4226</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21.839"/>
    </inkml:context>
    <inkml:brush xml:id="br0">
      <inkml:brushProperty name="width" value="0.05" units="cm"/>
      <inkml:brushProperty name="height" value="0.05" units="cm"/>
      <inkml:brushProperty name="color" value="#004F8B"/>
    </inkml:brush>
  </inkml:definitions>
  <inkml:trace contextRef="#ctx0" brushRef="#br0">13 326 18072,'0'0'633,"12"-18"250,1 0-654,10-14 126,-2-1 0,24-48 0,-40 68-228,0 0 0,-1-1 1,-1 1-1,0-1 1,-1 0-1,0 0 0,-1-27 1,-2 40-106,0 0 0,0 1 0,1-1 0,-1 0 0,0 1 0,0-1 0,0 1 0,1-1 0,-1 1 0,0 0 0,0-1 0,0 1 0,0 0 0,0 0 0,0-1 0,0 1 0,0 0 0,0 0 0,0 0 0,0 0 0,0 0 0,0 1 0,0-1 0,0 0 0,-1 1 0,-28 4-106,24-2 79,0 1 0,0 0 0,0 0 1,1 0-1,0 1 0,0 0 0,0 0 0,1 0 0,-1 0 0,1 1 1,0 0-1,1 0 0,-1 0 0,1 0 0,1 0 0,-1 1 1,1-1-1,0 1 0,-1 7 0,-2 12-36,1 0 0,1 1 0,1 40-1,2-64 44,0-1 0,1 0 0,-1 1-1,0-1 1,1 0 0,-1 0-1,1 1 1,0-1 0,0 0-1,-1 0 1,2 0 0,-1 0-1,0 0 1,0 0 0,1 0-1,-1 0 1,1-1 0,-1 1-1,1 0 1,0-1 0,0 1-1,2 0 1,0 1-58,1-1-1,0 0 0,-1 0 1,1 0-1,0-1 1,0 1-1,1-1 1,-1-1-1,10 1 1,-7 0-26,1-1 1,0-1-1,0 1 0,0-2 1,-1 1-1,1-1 1,0 0-1,-1-1 0,0 0 1,1-1-1,-1 1 1,7-6-1,-4 0 148,0-1 0,-1 0-1,0-1 1,-1 0 0,0 0 0,-1-1-1,0 0 1,-1-1 0,0 0 0,-1 0-1,-1 0 1,0-1 0,3-14-1,-8 27-23,0 0 0,0 0 0,0 0-1,0 0 1,0 0 0,0 0 0,0 1-1,0-1 1,1 0 0,-1 0-1,0 0 1,0 0 0,1 0 0,-1 0-1,1 0 1,-1 1 0,1-1-1,-1 0 1,1 0 0,-1 0 0,1 1-1,0-1 1,-1 0 0,1 1 0,0-1-1,0 1 1,-1-1 0,1 1-1,0-1 1,0 1 0,0 0 0,0-1-1,0 1 1,-1 0 0,1-1-1,0 1 1,0 0 0,0 0 0,0 0-1,0 0 1,0 0 0,0 0 0,0 0-1,0 0 1,0 1 0,0-1-1,1 1 1,10-1-377,135 0-305,-147 1 634,1 0 0,-1 1 1,1-1-1,-1 1 0,1-1 1,-1 0-1,0 1 0,1-1 1,-1 1-1,0-1 0,0 1 1,0-1-1,0 1 0,0-1 1,-1 2-1,1 1 11,-9 162 502,9-164-506,0 1 0,1-1 0,-1 0 0,1 1-1,-1-1 1,1 0 0,0 1 0,0-1 0,-1 0 0,2 0 0,-1 0 0,0 0-1,0 0 1,1 0 0,-1 0 0,1-1 0,0 1 0,-1 0 0,1-1-1,0 1 1,0-1 0,0 0 0,0 1 0,0-1 0,0 0 0,0 0 0,1-1-1,-1 1 1,0 0 0,5 0 0,8 2-36,0-1-1,0-1 1,28 0-1,-24-1-100,55 0-1280,4 0-1370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22.238"/>
    </inkml:context>
    <inkml:brush xml:id="br0">
      <inkml:brushProperty name="width" value="0.05" units="cm"/>
      <inkml:brushProperty name="height" value="0.05" units="cm"/>
      <inkml:brushProperty name="color" value="#004F8B"/>
    </inkml:brush>
  </inkml:definitions>
  <inkml:trace contextRef="#ctx0" brushRef="#br0">89 0 20826,'0'0'3206,"1"6"-2891,1 55-209,-3 0 0,-10 84-1,-34 123 299,21-136-330,24-129-74,-4 13-3,1 1-1,1 0 1,1 0-1,1 0 0,2 32 1,-1-48-2,0 1 0,0-1 0,-1 1 0,2-1-1,-1 1 1,0-1 0,0 1 0,0-1 0,1 0 0,-1 0 0,0 0 0,1 0 0,-1 0 0,1 0 0,-1 0 0,1 0-1,0-1 1,-1 1 0,1 0 0,0-1 0,0 1 0,-1-1 0,1 0 0,0 0 0,0 0 0,0 0 0,-1 0 0,1 0-1,3-1 1,1 1-114,1 0-1,0-1 1,0 0-1,0 0 0,-1-1 1,12-4-1,-13 4-86,-1-1 0,0 0 1,0 0-1,0 0 0,0 0 0,-1-1 1,1 1-1,-1-1 0,0 0 0,0 0 0,0 0 1,-1-1-1,1 1 0,2-7 0,6-32-4286</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22.579"/>
    </inkml:context>
    <inkml:brush xml:id="br0">
      <inkml:brushProperty name="width" value="0.05" units="cm"/>
      <inkml:brushProperty name="height" value="0.05" units="cm"/>
      <inkml:brushProperty name="color" value="#004F8B"/>
    </inkml:brush>
  </inkml:definitions>
  <inkml:trace contextRef="#ctx0" brushRef="#br0">1 16 16343,'0'0'4435,"149"0"-4435,-85 0-129,-5-2-1231,-2-6-609,-11 2-7523</inkml:trace>
  <inkml:trace contextRef="#ctx0" brushRef="#br0" timeOffset="1">558 142 16856,'0'0'6083,"127"0"-6019,-88-2-64,3-2 0,0 0-16,-3-2-321,-4 2-335,-9-3-641,-10-5-1616</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22.912"/>
    </inkml:context>
    <inkml:brush xml:id="br0">
      <inkml:brushProperty name="width" value="0.05" units="cm"/>
      <inkml:brushProperty name="height" value="0.05" units="cm"/>
      <inkml:brushProperty name="color" value="#004F8B"/>
    </inkml:brush>
  </inkml:definitions>
  <inkml:trace contextRef="#ctx0" brushRef="#br0">71 0 18552,'0'0'3698,"-36"85"-3154,23-41-351,5 1-49,1 0 0,0 1-80,7-7 64,0-3-128,0-11-48,0-5 32,5-8-561,6-8-463,4-4-2306</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23.259"/>
    </inkml:context>
    <inkml:brush xml:id="br0">
      <inkml:brushProperty name="width" value="0.05" units="cm"/>
      <inkml:brushProperty name="height" value="0.05" units="cm"/>
      <inkml:brushProperty name="color" value="#004F8B"/>
    </inkml:brush>
  </inkml:definitions>
  <inkml:trace contextRef="#ctx0" brushRef="#br0">29 0 15143,'0'0'6739,"0"103"-6307,0-48 128,0 2-15,0-1-449,0-9-80,0-4 16,0-3 0,0-9-32,-2-3-128,-5-8-817,-2-12-944,-2-8-4209</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23.598"/>
    </inkml:context>
    <inkml:brush xml:id="br0">
      <inkml:brushProperty name="width" value="0.05" units="cm"/>
      <inkml:brushProperty name="height" value="0.05" units="cm"/>
      <inkml:brushProperty name="color" value="#004F8B"/>
    </inkml:brush>
  </inkml:definitions>
  <inkml:trace contextRef="#ctx0" brushRef="#br0">5 5 17832,'0'0'5066,"0"-5"-4697,-5 345-2570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24.107"/>
    </inkml:context>
    <inkml:brush xml:id="br0">
      <inkml:brushProperty name="width" value="0.05" units="cm"/>
      <inkml:brushProperty name="height" value="0.05" units="cm"/>
      <inkml:brushProperty name="color" value="#004F8B"/>
    </inkml:brush>
  </inkml:definitions>
  <inkml:trace contextRef="#ctx0" brushRef="#br0">1 138 15303,'0'0'6128,"75"-4"-5962,-48 4-1063,-1-1 1,0-1 0,0-2 0,0 0 0,27-9-1,-41 9 707,0-1-1,0 0 0,-1 0 1,0-1-1,13-9 0,-16 8 790,0 1 0,-1-1 0,1 0-1,-1-1 1,-1 1 0,1-1-1,5-11 1,-9 19 1535,-1 9-938,1 28-714,-1 41-852,-13 63 375,11-139-98,5-4 22,0 0 0,-1-1 0,1 0 1,-1 1-1,1-2 0,-1 1 0,0 0 1,0-1-1,0 0 0,-1 0 0,6-6 1,-3 2-42,29-41 6,-31 41 109,1 0 0,0 1 0,1-1 0,0 1 0,12-12 0,-18 19-3,0 0 1,0 0-1,0 0 0,0 0 0,0 0 0,0 0 0,0 1 1,0-1-1,0 0 0,0 0 0,0 0 0,0 0 1,1 0-1,-1 1 0,0-1 0,0 0 0,0 0 1,0 0-1,0 0 0,0 0 0,0 0 0,0 0 0,0 1 1,0-1-1,1 0 0,-1 0 0,0 0 0,0 0 1,0 0-1,0 0 0,0 0 0,0 0 0,1 0 1,-1 0-1,0 0 0,0 0 0,0 0 0,0 0 0,0 0 1,1 0-1,-1 0 0,0 0 0,0 0 0,0 0 1,0 0-1,0 0 0,1 0 0,-1 0 0,0 0 1,0 0-1,0 0 0,0 0 0,0 0 0,0 0 0,1 0 1,-1-1-1,0 1 0,0 2-6,-2 44-68,1-19 47,1-1 0,4 39 1,-4-64-92,0 1-1,1-1 1,-1 0 0,0 1 0,1-1 0,-1 0 0,1 0-1,-1 1 1,1-1 0,0 0 0,-1 0 0,1 0-1,0 0 1,0 1 0,0-1 0,0 0 0,0-1 0,0 1-1,0 0 1,0 0 0,0 0 0,0-1 0,1 1-1,-1 0 1,0-1 0,2 1 0,12 0-7235</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24.533"/>
    </inkml:context>
    <inkml:brush xml:id="br0">
      <inkml:brushProperty name="width" value="0.05" units="cm"/>
      <inkml:brushProperty name="height" value="0.05" units="cm"/>
      <inkml:brushProperty name="color" value="#004F8B"/>
    </inkml:brush>
  </inkml:definitions>
  <inkml:trace contextRef="#ctx0" brushRef="#br0">202 1 18360,'0'0'2289,"136"91"-1808,-105-34-273,-9 10-64,-9 10-16,-11 4 32,-2-4-64,-13 4-48,-29 1 48,-19-1-96,-20 0 0,-18-10-912,-10-14-2706</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24.922"/>
    </inkml:context>
    <inkml:brush xml:id="br0">
      <inkml:brushProperty name="width" value="0.05" units="cm"/>
      <inkml:brushProperty name="height" value="0.05" units="cm"/>
      <inkml:brushProperty name="color" value="#004F8B"/>
    </inkml:brush>
  </inkml:definitions>
  <inkml:trace contextRef="#ctx0" brushRef="#br0">389 0 1729,'0'0'17320,"-158"178"-15736,92-64-655,7 16-289,11 8 129,13-6-337,15-3-176,18-11-160,2-8-64,33-13-32,21-14-16,17-16-336,12-18-881,7-19-1968</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25.625"/>
    </inkml:context>
    <inkml:brush xml:id="br0">
      <inkml:brushProperty name="width" value="0.05" units="cm"/>
      <inkml:brushProperty name="height" value="0.05" units="cm"/>
      <inkml:brushProperty name="color" value="#004F8B"/>
    </inkml:brush>
  </inkml:definitions>
  <inkml:trace contextRef="#ctx0" brushRef="#br0">189 1 17224,'0'0'4378,"-11"14"-4285,-12 19 160,1 1 0,2 2 0,-24 54-1,30-56-186,2 2-1,1-1 0,1 1 0,3 1 0,0 0 0,0 44 1,6-80-75,1 0 0,0 0 0,0 0 0,0 0 1,1 1-1,-1-1 0,0 0 0,0 0 1,1 0-1,-1 0 0,1 0 0,-1 0 0,1 0 1,-1 0-1,1 0 0,-1 0 0,1 0 0,0 0 1,0 0-1,-1 0 0,1 0 0,0-1 1,0 1-1,0 0 0,0-1 0,0 1 0,0 0 1,2 0-1,-1-1-62,0 1 1,0-1-1,1 0 1,-1 0 0,0 0-1,0 0 1,0 0-1,0 0 1,1-1-1,-1 1 1,0-1-1,0 1 1,0-1 0,0 0-1,3-2 1,24-21-2166</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31.191"/>
    </inkml:context>
    <inkml:brush xml:id="br0">
      <inkml:brushProperty name="width" value="0.05" units="cm"/>
      <inkml:brushProperty name="height" value="0.05" units="cm"/>
      <inkml:brushProperty name="color" value="#5B2D90"/>
    </inkml:brush>
  </inkml:definitions>
  <inkml:trace contextRef="#ctx0" brushRef="#br0">299 10 12054,'0'0'6677,"-11"-9"-2784,12 55-3909,0-17 13,-1 0 0,-1 0 0,-1 0 0,-2 0 0,-7 30 0,9-52 4,0 0 0,-1-1 0,1 1 0,-2-1-1,1 0 1,0 1 0,-1-2 0,0 1 0,-1 0 0,1-1 0,-1 0-1,0 0 1,0 0 0,-1-1 0,1 1 0,-1-1 0,0-1-1,0 1 1,-1-1 0,1 0 0,-1 0 0,1-1 0,-1 0 0,0 0-1,0-1 1,-10 2 0,16-3-12,-65 5 94,62-4-118,0-1-1,0 0 1,0 0 0,1-1 0,-1 1 0,0-1-1,0 0 1,0 0 0,0 0 0,1 0 0,-1-1-1,0 0 1,1 1 0,-4-4 0,13 13-2286,5-6-19</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26.020"/>
    </inkml:context>
    <inkml:brush xml:id="br0">
      <inkml:brushProperty name="width" value="0.05" units="cm"/>
      <inkml:brushProperty name="height" value="0.05" units="cm"/>
      <inkml:brushProperty name="color" value="#004F8B"/>
    </inkml:brush>
  </inkml:definitions>
  <inkml:trace contextRef="#ctx0" brushRef="#br0">2 51 17816,'0'0'5747,"-2"-51"-5747,22 51-2097,4 10 128,2-2-5763</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26.391"/>
    </inkml:context>
    <inkml:brush xml:id="br0">
      <inkml:brushProperty name="width" value="0.05" units="cm"/>
      <inkml:brushProperty name="height" value="0.05" units="cm"/>
      <inkml:brushProperty name="color" value="#004F8B"/>
    </inkml:brush>
  </inkml:definitions>
  <inkml:trace contextRef="#ctx0" brushRef="#br0">273 1 21066,'0'0'1616,"-18"114"-1392,1-35 145,-1 6-209,3 2 0,4-3-80,0-5-80,2-10 0,0-8 32,1-9-32,-3-13-304,-3-7-657,-5-12-896,-5-11-2048</inkml:trace>
  <inkml:trace contextRef="#ctx0" brushRef="#br0" timeOffset="1">1 598 18921,'0'0'3393,"180"-90"-3585,-108 84-1024,-11 6-1041,-17 0-11846</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27.363"/>
    </inkml:context>
    <inkml:brush xml:id="br0">
      <inkml:brushProperty name="width" value="0.05" units="cm"/>
      <inkml:brushProperty name="height" value="0.05" units="cm"/>
      <inkml:brushProperty name="color" value="#004F8B"/>
    </inkml:brush>
  </inkml:definitions>
  <inkml:trace contextRef="#ctx0" brushRef="#br0">14 736 19033,'0'0'717,"9"-21"28,2-6-524,3-6 65,30-52-1,-35 69-245,-1 0 0,-1 0 0,0-1 0,-2 0 0,0 0 0,0 0 0,-2-1 0,0 0 0,-1 1 0,-1-26 0,-1 43-35,0-1-1,-1 1 0,1-1 1,-1 1-1,1-1 1,-1 1-1,0-1 0,1 1 1,-1-1-1,1 1 0,-1 0 1,0-1-1,1 1 1,-1 0-1,0-1 0,0 1 1,1 0-1,-1 0 0,0 0 1,1 0-1,-1 0 1,0 0-1,0 0 0,1 0 1,-1 0-1,0 0 1,0 0-1,1 0 0,-1 0 1,0 1-1,1-1 0,-1 0 1,0 1-1,1-1 1,-1 0-1,0 1 0,0 0 1,-30 14-17,21-3 3,0 0-1,1 1 1,1 1-1,0 0 1,0 0-1,2 0 1,-1 1-1,2 0 1,0 0-1,1 0 1,1 1-1,0 0 1,1-1-1,0 1 1,2 0-1,0 0 1,3 28-1,-2-41 4,1-1 1,-1 1-1,1 0 0,0-1 0,-1 1 0,1-1 0,0 1 0,0-1 0,1 0 1,-1 0-1,0 0 0,1 0 0,-1 0 0,1-1 0,0 1 0,0-1 1,-1 1-1,1-1 0,0 0 0,0 0 0,0-1 0,0 1 0,0-1 0,0 1 1,0-1-1,5 0 0,3 1-65,0 0 1,0-1 0,0-1-1,-1 1 1,1-2 0,17-3-1,-22 2 44,1 1-1,-1-1 0,0 0 1,0-1-1,0 0 1,-1 0-1,1 0 0,-1 0 1,0-1-1,0 0 1,-1 0-1,1 0 0,-1-1 1,0 1-1,0-1 1,-1 0-1,0 0 0,0 0 1,0-1-1,2-8 1,0-5 190,0-1 1,-1 1 0,-1-1 0,-1 0-1,-1-29 1,-1 49 351,0 2-586,0 0 65,1-1-1,-1 1 0,0-1 0,1 1 0,-1-1 1,1 1-1,-1-1 0,0 1 0,1-1 1,-1 1-1,1-1 0,0 1 0,-1-1 1,1 0-1,-1 1 0,1-1 0,0 0 0,-1 0 1,1 1-1,0-1 0,-1 0 0,1 0 1,0 0-1,-1 0 0,1 0 0,0 0 1,105 0 121,-77-1-97,1 0 1,38 6-1,-67-5-19,1 1-1,-1 0 1,0 0-1,0-1 0,0 1 1,0 0-1,0 0 0,0 0 1,0 0-1,0 0 1,0 0-1,-1 1 0,1-1 1,0 0-1,-1 0 1,1 1-1,-1-1 0,1 0 1,-1 1-1,0-1 1,1 0-1,-1 1 0,0-1 1,0 0-1,0 1 1,0-1-1,0 0 0,0 1 1,-1-1-1,1 1 0,-1 0 1,-9 46-36,-5-19 66,12-24-29,0 0 0,0 0 1,0 0-1,0 1 0,1-1 0,0 1 0,0-1 1,1 1-1,-1 0 0,1 0 0,0 0 0,1 0 1,0 0-1,0 0 0,0 6 0,1-11-8,0 0-1,-1 0 1,1 0-1,0 0 1,0 0 0,0 0-1,0-1 1,0 1-1,0 0 1,0 0-1,0-1 1,0 1-1,0-1 1,0 1-1,0-1 1,0 1-1,0-1 1,0 0-1,1 0 1,-1 1-1,0-1 1,0 0 0,0 0-1,2 0 1,38 0-330,-29-1 79,58-5-238,-55 3-902,0-1 0,0 0 1,-1-1-1,0 0 1,18-10-1,-24 11 972,-1-1-1,0 1 1,0-1 0,0 0-1,-1-1 1,0 0 0,0 0 0,-1 0-1,1-1 1,6-11 0,-9 12 1101,0 0 0,0 0 0,-1 0 0,0 0 0,0-1 0,0 1 0,-1-1 0,1-13 0,-4-3 1112,-5 16 329,5 8-1948,0 0 0,0 0 0,0 1-1,0-1 1,1 0 0,-1 1 0,0-1 0,1 1 0,-1-1 0,1 1 0,0 0 0,-1 0 0,1 0 0,-1 3 0,-7 9-220,2 0-1,0 0 0,1 1 1,0-1-1,1 2 1,1-1-1,0 0 0,1 1 1,1 0-1,-1 28 1,3-44-61,0 1 0,0 0 0,0 0 1,1 0-1,-1-1 0,0 1 1,0 0-1,0 0 0,1 0 1,-1-1-1,0 1 0,1 0 1,-1 0-1,0-1 0,1 1 1,-1 0-1,1-1 0,-1 1 1,1-1-1,0 1 0,-1 0 1,1-1-1,-1 0 0,1 1 1,0-1-1,0 1 0,-1-1 1,1 0-1,0 1 0,1-1 1,32 0-3047,-24-3 2652,0 0 0,0 0 0,-1-1 0,14-7 1,-16 7 1596,0 0 0,-1 0 0,1 1 0,1 0 0,-1 0 0,12-3 0,11 7 1841,3 11-3391,-28-9 468,0-1 0,0 1-1,0-1 1,0 0 0,0 0 0,1-1-1,-1 1 1,1-1 0,-1 0-1,1-1 1,-1 1 0,1-1 0,-1-1-1,1 1 1,-1-1 0,1 1-1,-1-2 1,1 1 0,-1 0-1,0-1 1,1 0 0,-1-1 0,0 1-1,0-1 1,-1 0 0,1 0-1,-1 0 1,1 0 0,-1-1 0,0 0-1,0 0 1,-1 0 0,1-1-1,-1 1 1,5-9 0,3-6-25,-1 0 0,-1 0 0,-1-1 0,-1 0 0,0-1 0,-2 1 0,0-1 0,1-23 0,1-176 1538,-3 30 1192,-24 578-2789,14-215-449,6-155 61,-5 38-4265,-1-38-5397</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27.758"/>
    </inkml:context>
    <inkml:brush xml:id="br0">
      <inkml:brushProperty name="width" value="0.05" units="cm"/>
      <inkml:brushProperty name="height" value="0.05" units="cm"/>
      <inkml:brushProperty name="color" value="#004F8B"/>
    </inkml:brush>
  </inkml:definitions>
  <inkml:trace contextRef="#ctx0" brushRef="#br0">1 70 18889,'0'0'3228,"9"-1"-2852,75-3-374,-39 3-652,0-1 0,0-3 0,0-1 0,-1-3 0,46-14 0,-72 12 608,-4 4 1292,-13 7-1193,-1 0 0,1 0 0,-1 0 0,0 0 0,1 1 0,-1-1 0,0 0 0,0 0 0,1 1 0,-1-1 0,0 0 0,0 1 0,1-1 0,-1 0 0,0 1 0,0-1 0,0 0 0,1 1 0,-1-1 0,0 0 0,0 1 0,0-1 0,0 1 0,0-1 0,0 0 0,0 1 0,0-1 0,0 1 0,0-1 0,0 0 0,0 1 0,0-1 0,0 1 0,0-1 0,0 0 0,-1 1 0,1-1 0,0 1 0,-4 20 44,0 0 1,-1 0-1,-10 24 1,8-25-23,0 1 1,2 0-1,0 0 1,-1 22-1,6-36-144,0-6-12,0 1 0,0-1 0,0 1 0,0-1 0,0 1 0,0-1 0,0 1 0,0-1 0,-1 1 0,1-1 0,-1 1 0,1-1 0,-1 0 0,1 1 0,-2 1 1,-2-2-2712</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28.132"/>
    </inkml:context>
    <inkml:brush xml:id="br0">
      <inkml:brushProperty name="width" value="0.05" units="cm"/>
      <inkml:brushProperty name="height" value="0.05" units="cm"/>
      <inkml:brushProperty name="color" value="#004F8B"/>
    </inkml:brush>
  </inkml:definitions>
  <inkml:trace contextRef="#ctx0" brushRef="#br0">0 103 19049,'0'0'4290,"13"-103"-3538,-13 117-1136,0 14 96,0 3-433,0 7-623,7 1-1265,4 0-11990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28.512"/>
    </inkml:context>
    <inkml:brush xml:id="br0">
      <inkml:brushProperty name="width" value="0.05" units="cm"/>
      <inkml:brushProperty name="height" value="0.05" units="cm"/>
      <inkml:brushProperty name="color" value="#004F8B"/>
    </inkml:brush>
  </inkml:definitions>
  <inkml:trace contextRef="#ctx0" brushRef="#br0">146 1 8180,'0'0'13000,"-21"12"-12813,-63 46-48,81-55-135,-1 0 0,1 1 0,0 0-1,0 0 1,0 0 0,0 0 0,1 0 0,-1 1 0,1-1 0,0 1 0,0-1 0,1 1 0,0 0-1,0-1 1,0 1 0,0 0 0,0 0 0,1 0 0,0 0 0,0 0 0,1 5 0,-1 7-2,-1 2-35,0 41-244,1-57 253,0-1 1,0 0-1,0 1 0,0-1 1,1 0-1,-1 1 0,1-1 0,-1 0 1,1 1-1,0-1 0,0 0 1,0 0-1,0 0 0,1 0 0,-1 0 1,1 0-1,-1 0 0,3 2 1,-2-3-50,0 0 1,0 0-1,0-1 1,0 1-1,0 0 1,0-1-1,1 0 1,-1 1-1,0-1 1,0 0-1,0 0 1,0 0-1,1 0 1,-1-1-1,0 1 1,0-1-1,0 1 1,0-1-1,0 0 1,0 0-1,0 0 1,0 0-1,0 0 1,0 0-1,0 0 1,-1 0-1,1-1 1,0 1-1,-1-1 1,1 0-1,1-2 1,5-5 11,-1-1 0,-1 1 0,1-1-1,5-14 1,28-72 163,-29 65 271,27-52 1,-37 82-333,-1 0 0,0 0 1,1 0-1,-1 0 0,1 0 1,-1 0-1,1 1 0,-1-1 1,1 0-1,-1 0 0,1 0 0,0 1 1,-1-1-1,1 0 0,0 0 1,0 1-1,0-1 0,0 1 1,0-1-1,-1 1 0,1-1 1,0 1-1,0 0 0,0-1 1,0 1-1,0 0 0,0 0 0,0-1 1,0 1-1,1 0 0,0 0 1,-1 2-27,1-1 0,-1 0 0,0 0 0,1 1 0,-1-1 0,0 1 0,0-1 1,0 1-1,0-1 0,0 1 0,0 0 0,0 0 0,-1-1 0,1 1 0,0 2 0,13 71 62,-10 84 89,-4-103-225,0-56 58,0 0-1,1 0 1,-1 0-1,0 0 1,1 0 0,-1 1-1,1-1 1,-1 0-1,0 0 1,1 0 0,-1 0-1,1 0 1,-1 0-1,0 0 1,1 0-1,-1 0 1,1 0 0,-1-1-1,0 1 1,1 0-1,-1 0 1,0 0-1,1 0 1,-1 0 0,0-1-1,1 1 1,-1 0-1,0 0 1,1-1 0,9-6 3,-1-1 1,0 1-1,0-2 1,-1 1 0,0-1-1,0-1 1,7-12-1,44-78 567,-41 62-297,-15 28-192,1 1 1,1 0-1,-1-1 1,1 1-1,1 1 0,0-1 1,0 1-1,9-9 0,-14 17-74,-1-1-1,1 1 1,-1 0 0,1 0-1,-1-1 1,1 1 0,0 0-1,-1 0 1,1 0-1,0 0 1,-1 0 0,1 0-1,-1 0 1,1 0 0,0 0-1,-1 0 1,1 0-1,-1 0 1,1 0 0,0 0-1,-1 0 1,1 1 0,-1-1-1,1 0 1,-1 1-1,1-1 1,-1 0 0,1 1-1,-1-1 1,1 0 0,-1 1-1,1-1 1,-1 1-1,1-1 1,-1 1 0,0-1-1,1 1 1,-1-1 0,1 2-1,13 27-72,-11-22 83,45 76 78,-43-75-443,0-1-1,1 0 0,0 0 1,1-1-1,-1 0 0,1 0 1,0 0-1,14 7 1,7-1-5433</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28.999"/>
    </inkml:context>
    <inkml:brush xml:id="br0">
      <inkml:brushProperty name="width" value="0.05" units="cm"/>
      <inkml:brushProperty name="height" value="0.05" units="cm"/>
      <inkml:brushProperty name="color" value="#004F8B"/>
    </inkml:brush>
  </inkml:definitions>
  <inkml:trace contextRef="#ctx0" brushRef="#br0">61 316 18729,'0'0'2742,"-9"21"-2595,8-18-138,-9 22 35,1 0 0,1 0-1,1 1 1,1 0 0,-3 41 0,8-56-37,1-4-6,-1-1 0,1 0-1,1 1 1,-1-1 0,1 0-1,0 0 1,2 9 0,-2-14-2,0 1 0,0-1 0,0 0 0,0 1 0,0-1 0,0 0 0,0 0 0,0 0 0,1 0 0,-1 0 0,0 0 0,1 0 0,-1 0 0,1 0 0,-1-1 0,1 1 0,-1-1 0,1 1 0,-1-1 0,1 1 0,0-1 0,-1 0 0,1 0 0,-1 0 0,1 0 0,0 0 0,-1 0 0,1 0 0,-1-1 0,1 1 0,0 0 0,-1-1 0,4-1 0,-2 1-9,0 0 0,1-1 0,-1 1 0,0-1-1,0 0 1,0 0 0,0 0 0,0 0 0,-1 0 0,1-1 0,-1 1 0,1-1 0,-1 0 0,0 0 0,0 0 0,0 0 0,0 0 0,-1 0 0,1 0 0,-1-1 0,0 1 0,0 0 0,0-1 0,0 1 0,0-6 0,2-12 47,-1 0 0,-1 1 0,-3-28 0,2 19-34,0-159 574,1 181-591,1 0 0,0 0 1,0 0-1,0 0 1,1 0-1,-1 0 0,2 0 1,-1 1-1,1-1 0,0 1 1,0 0-1,8-7 1,10-12-647,40-32 1,-13 13-281,-49 44 960,0 0 0,0 0 0,0 0 0,0 0 0,0 0 0,0 0 0,0 0 0,0 0 0,0 0 0,1 0 0,-1 0 0,0-1 0,0 1 0,0 0 0,0 0 0,0 0 0,0 0 1,0 0-1,0 0 0,0 0 0,1 0 0,-1 0 0,0 0 0,0 0 0,0 0 0,0 0 0,0 0 0,0 0 0,0 0 0,1 0 0,-1 0 0,0 0 0,0 0 0,0 0 0,0 0 0,0 0 0,0 0 0,0 0 0,0 0 0,0 1 0,1-1 0,-1 0 1,0 0-1,0 0 0,0 0 0,0 0 0,0 0 0,0 0 0,0 0 0,0 0 0,0 0 0,0 1 0,0-1 0,0 0 0,0 0 0,0 0 0,0 0 0,0 0 0,0 0 0,0 0 0,0 0 0,0 1 0,0-1 0,0 0 0,0 0 0,0 0 0,0 0 1,0 0-1,0 0 0,0 16 323,-7 25-335,7-38 100,-16 96 654,-2 126 0,14 104 206,5-236-1051,-1-11 114,0 64-2623,0-153-866</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29.340"/>
    </inkml:context>
    <inkml:brush xml:id="br0">
      <inkml:brushProperty name="width" value="0.05" units="cm"/>
      <inkml:brushProperty name="height" value="0.05" units="cm"/>
      <inkml:brushProperty name="color" value="#004F8B"/>
    </inkml:brush>
  </inkml:definitions>
  <inkml:trace contextRef="#ctx0" brushRef="#br0">1 142 20537,'0'0'1681,"131"-69"-1681,-71 58-16,5-1-560,10-4-481,-1 0-1872,3-2-11766</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29.776"/>
    </inkml:context>
    <inkml:brush xml:id="br0">
      <inkml:brushProperty name="width" value="0.05" units="cm"/>
      <inkml:brushProperty name="height" value="0.05" units="cm"/>
      <inkml:brushProperty name="color" value="#004F8B"/>
    </inkml:brush>
  </inkml:definitions>
  <inkml:trace contextRef="#ctx0" brushRef="#br0">213 0 20297,'0'0'2135,"-21"5"-2146,-67 19-5,83-21-7,-1 0 0,0 0 1,1 1-1,0 0 0,0 0 0,0 1 0,0-1 1,1 1-1,0 0 0,0 0 0,0 0 0,0 1 1,1 0-1,0-1 0,0 1 0,1 0 1,-1 0-1,1 0 0,1 1 0,-1-1 0,1 1 1,0-1-1,0 13 0,1-18-79,1 0 1,-1 0-1,1-1 1,-1 1-1,1 0 1,-1-1-1,1 1 1,-1 0-1,1-1 0,0 1 1,-1-1-1,1 1 1,0-1-1,0 1 1,-1-1-1,1 0 0,0 1 1,0-1-1,0 0 1,-1 0-1,1 1 1,0-1-1,0 0 1,0 0-1,0 0 0,0 0 1,-1 0-1,1 0 1,0 0-1,0 0 1,0 0-1,0-1 0,-1 1 1,1 0-1,0-1 1,0 1-1,0 0 1,0-1-1,35-14-2671,-15-18 2928,-19 29 355,-1 0 0,1 0 0,0 1 0,0-1-1,1 1 1,-1-1 0,1 1 0,0 0 0,3-3-1,-6 6-470,0 0 0,1-1 0,-1 1 0,0 0 0,1 0 0,-1 0 0,0 0 0,1 0 0,-1 0 0,0 0 0,1 0 0,-1 0 0,0 0 0,1 0 0,-1 0 0,0 0 0,1 0 0,-1 0 0,0 0 0,1 0 0,-1 0 0,0 0 0,1 1 0,-1-1 0,0 0 0,0 0 0,1 0 0,-1 0 0,0 1 0,1-1 0,-1 0 0,0 0 0,0 1 0,0-1 0,1 0 0,-1 0 0,0 1 0,9 18 209,1 24-487,-10-41 322,7 65 101,-3-1 1,-3 1-1,-8 82 0,-4-67-87,-3 0 0,-4-1-1,-32 89 1,11-39-103,22-176 1684,10 9-1668,2-1-1,2 1 0,1-1 0,2 1 1,1-1-1,2 1 0,12-55 1,-2 32-205,4 1 0,2 1 1,46-95-1,-56 133 124,0 1 1,2 0-1,0 1 1,1 0-1,0 0 0,26-24 1,-31 34-6,1 1 1,0 0-1,1 0 1,-1 1-1,1 0 1,0 1-1,0 0 1,0 0-1,1 1 1,0 0-1,-1 0 1,1 1-1,0 1 1,0-1-1,15 1 1,-21 1-39,1 0 0,-1-1 0,1 1 1,-1 1-1,0-1 0,1 1 0,-1 0 0,0 0 0,0 0 1,1 0-1,-1 1 0,0-1 0,0 1 0,0 0 0,-1 1 1,1-1-1,0 0 0,-1 1 0,0 0 0,1 0 0,-1 0 1,0 0-1,-1 1 0,1-1 0,-1 1 0,3 4 0,3 7-3050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30.197"/>
    </inkml:context>
    <inkml:brush xml:id="br0">
      <inkml:brushProperty name="width" value="0.05" units="cm"/>
      <inkml:brushProperty name="height" value="0.05" units="cm"/>
      <inkml:brushProperty name="color" value="#004F8B"/>
    </inkml:brush>
  </inkml:definitions>
  <inkml:trace contextRef="#ctx0" brushRef="#br0">57 97 11077,'0'0'5181,"0"5"-4573,3 73-52,-2 62 894,-2-123-1314,0 1 0,-2-1 0,0 1 1,-1-1-1,-9 26 0,13-42-121,0 0 0,0-1 0,0 1 1,0 0-1,0-1 0,-1 1 0,1 0 0,0-1 0,0 1 1,0-1-1,-1 1 0,1 0 0,0-1 0,-1 1 0,1-1 1,0 1-1,-1-1 0,1 1 0,-1-1 0,1 1 0,-1-1 1,1 1-1,-1-1 0,1 0 0,-1 1 0,0-1 0,1 0 0,-1 1 1,0-1-1,1 0 0,-1 0 0,1 0 0,-1 1 0,0-1 1,1 0-1,-2 0 0,-9-24 1222,3-40 593,7 48-1827,2 1 0,-1 0 0,2 0 0,0 0 0,1 0 0,0 0 1,1 1-1,1-1 0,0 1 0,1 0 0,1 1 0,0-1 0,1 1 0,17-22 0,-8 14-679,1 1 0,0 0 1,42-33-1,-23 26-1303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16.316"/>
    </inkml:context>
    <inkml:brush xml:id="br0">
      <inkml:brushProperty name="width" value="0.05" units="cm"/>
      <inkml:brushProperty name="height" value="0.05" units="cm"/>
      <inkml:brushProperty name="color" value="#849398"/>
    </inkml:brush>
  </inkml:definitions>
  <inkml:trace contextRef="#ctx0" brushRef="#br0">1 0 16824,'0'0'2716,"23"4"-2196,75 13-363,-93-16-153,1 0-1,-1 1 1,0 0-1,0 0 0,0 0 1,-1 0-1,1 1 1,0 0-1,-1 0 1,0 0-1,1 0 0,-1 1 1,-1 0-1,1-1 1,0 1-1,-1 1 1,0-1-1,0 0 0,0 1 1,-1 0-1,1 0 1,-1 0-1,0 0 1,-1 0-1,2 7 0,0 5 10,-1-1-1,0 1 0,-2-1 0,0 1 1,-4 28-1,3-38-4,0 0 0,-1 0 0,0 0 0,0 0-1,-1-1 1,0 1 0,0-1 0,0 0 0,-1 0 0,0 0 0,0 0 0,0-1 0,-9 8-1,3-3 0,0-2 0,0 1 0,-1-2-1,0 1 1,-1-2 0,-15 8-1,26-13 21,2-5-15,0 1 0,1-1 0,-1 1 1,1 0-1,0-1 0,0 1 0,0 0 0,0 0 0,0 0 0,1 1 0,0-1 0,-1 0 1,1 1-1,4-3 0,4-6-13,10-10-1,5-4-279,0-2 0,-2-1 1,-1-1-1,38-62 1,-60 90 328,0 0-1,0-1 1,0 0 0,0 1 0,-1-1 0,1 1 0,0-1 0,-1 0 0,1 0 0,-1 1 0,0-1 0,1 0 0,-1 0 0,0 0 0,0 1 0,0-1 0,0 0 0,-1 0 0,1 0 0,0 1 0,-1-1 0,1 0 0,-1 1 0,0-1 0,1 0 0,-1 1 0,0-1 0,-2-2 0,1 3-11,-1-1-1,0 1 0,1 0 1,-1 0-1,0 0 1,0 0-1,0 0 1,0 1-1,0-1 1,0 1-1,0 0 1,0 0-1,0 0 1,0 0-1,0 1 1,-3 0-1,2 0-37,1 0 1,0 0-1,0 1 0,0-1 1,0 1-1,0 0 0,0 0 1,0 0-1,0 0 0,1 1 1,-1-1-1,1 0 0,0 1 1,0 0-1,0 0 0,0 0 1,0 0-1,0 0 0,1 0 1,0 0-1,-1 0 0,1 0 0,0 1 1,0 4-1,-3 7 5,1-1-1,1 1 0,0 0 1,0 19-1,2-31-3,0-1 0,0 0 0,0 0 0,0 0 0,0 0 1,1 0-1,-1 1 0,1-1 0,-1 0 0,1 0 0,0 0 0,0 0 0,-1 0 0,2-1 0,-1 1 0,0 0 0,0 0 1,0 0-1,1-1 0,-1 1 0,1-1 0,0 1 0,-1-1 0,1 0 0,3 2 0,1-1 20,0 0 0,0 0-1,1-1 1,-1 0 0,1 0 0,-1 0-1,10-1 1,30 1-492,86-11 0,-108 6-1709,0-1-1,41-14 0,-52 13-1451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31.715"/>
    </inkml:context>
    <inkml:brush xml:id="br0">
      <inkml:brushProperty name="width" value="0.05" units="cm"/>
      <inkml:brushProperty name="height" value="0.05" units="cm"/>
      <inkml:brushProperty name="color" value="#5B2D90"/>
    </inkml:brush>
  </inkml:definitions>
  <inkml:trace contextRef="#ctx0" brushRef="#br0">54 7 17640,'0'0'2046,"-5"0"-1755,-8 0-154,2 0 2757,11 43-2926,0-43 57,1 1 1,-1 0-1,0 0 1,0-1-1,1 1 1,-1 0-1,0 0 1,0 0-1,0 0 1,0-1-1,0 1 1,0 0-1,0 0 1,-1 0-1,1-1 1,0 1-1,0 0 1,-1 0-1,1-1 1,0 1-1,-1 0 1,1 0-1,-1-1 1,1 1-1,-1 0 1,1-1-1,-1 1 1,1-1-1,-1 1 1,0-1 0,1 1-1,-1-1 1,0 1-1,1-1 1,-1 1-1,0-1 1,0 0-1,1 1 1,-1-1-1,0 0 1,0 0-1,0 0 1,1 0-1,-1 0 1,0 0-1,0 0 1,0 0-1,1 0 1,-3 0-1,1-53-847,2 41-1008,0 2-2609</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30.600"/>
    </inkml:context>
    <inkml:brush xml:id="br0">
      <inkml:brushProperty name="width" value="0.05" units="cm"/>
      <inkml:brushProperty name="height" value="0.05" units="cm"/>
      <inkml:brushProperty name="color" value="#004F8B"/>
    </inkml:brush>
  </inkml:definitions>
  <inkml:trace contextRef="#ctx0" brushRef="#br0">216 1 17304,'0'0'4306,"-19"11"-3874,-60 40-224,69-43-197,1-1 0,0 1-1,0 1 1,1 0 0,0 0-1,0 0 1,1 1 0,0 0-1,1 1 1,0-1 0,1 1-1,0 1 1,1-1 0,0 0-1,1 1 1,0 0 0,1 0-1,0 0 1,0 20 0,2-32-28,0 1 0,0 0 0,0 0 0,0 0 0,0-1 0,0 1 0,0 0 0,1 0 0,-1 0 1,0-1-1,0 1 0,1 0 0,-1 0 0,1-1 0,-1 1 0,0 0 0,1-1 0,-1 1 0,1 0 1,0-1-1,-1 1 0,1-1 0,-1 1 0,1-1 0,0 1 0,0-1 0,-1 1 0,1-1 0,1 1 1,28-3-590,-23 1 521,-1-1-1,1-1 0,-1 1 0,0-1 1,0 0-1,0-1 0,5-4 0,-1-2 53,-1-1 0,0 0 0,-1-1 0,0 0 0,-1 0 0,0-1 0,-1 0 0,7-21 0,20-40 1659,-34 78-1619,0 0-1,1 0 1,0 0 0,-1 0 0,1 0-1,1 0 1,0 7 0,0 4-13,-2 101-13,1-114 11,0-1-1,1 0 0,-1 1 1,1-1-1,0 0 0,-1 1 0,1-1 1,0 0-1,-1 0 0,1 0 1,0 0-1,0 0 0,0 0 1,0 0-1,0 0 0,0 0 0,1 0 1,-1 0-1,0-1 0,0 1 1,1 0-1,-1-1 0,0 1 1,1-1-1,-1 0 0,0 1 0,1-1 1,-1 0-1,3 0 0,0 1-351,1-1-1,0 0 0,-1 0 0,1 0 0,-1-1 1,1 0-1,-1 1 0,8-4 0,19-16-5892</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31.023"/>
    </inkml:context>
    <inkml:brush xml:id="br0">
      <inkml:brushProperty name="width" value="0.05" units="cm"/>
      <inkml:brushProperty name="height" value="0.05" units="cm"/>
      <inkml:brushProperty name="color" value="#004F8B"/>
    </inkml:brush>
  </inkml:definitions>
  <inkml:trace contextRef="#ctx0" brushRef="#br0">246 1 19113,'0'0'3215,"1"16"-3215,0 73 105,-16 151 0,4-166-902,10-78 752,0 0 0,0 0 1,0 0-1,0 0 1,-1 1-1,0-1 1,0 0-1,0 1 0,0-1 1,0 1-1,-1 0 1,0 0-1,1 0 1,-1 0-1,0 0 0,0 1 1,-1-1-1,1 1 1,-1 0-1,1 0 1,-1 0-1,1 1 0,-6-3 1,4 5 54,0-1 0,0 0 0,0 1 0,0 0 0,0 0 0,0 1 0,1 0 0,-1-1 0,0 1 1,1 1-1,0-1 0,-1 1 0,1 0 0,0 0 0,0 0 0,0 0 0,1 0 0,-1 1 0,1 0 0,-4 5 0,-2 3 93,0 0-1,1 0 0,1 1 0,0 0 0,-9 25 0,15-37-96,0 0-1,0 0 1,1 0-1,-1 0 1,1 0-1,-1 1 1,1-1-1,-1 0 1,1 0-1,0 1 1,0-1-1,0 0 1,-1 1-1,1-1 1,1 0-1,-1 1 1,0-1-1,0 0 1,0 0 0,1 1-1,-1-1 1,0 0-1,1 0 1,-1 1-1,1-1 1,0 0-1,-1 0 1,1 0-1,0 0 1,0 0-1,-1 0 1,3 2-1,1-2 15,0 0 0,0 0 0,0-1-1,0 1 1,0-1 0,0 1 0,0-1 0,8-1 0,8 0 17,-5 0-339,-1 0 1,1-1-1,0 0 1,-1-1-1,0-1 1,0 0-1,0-1 1,22-11-1,10-9-4598</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31.385"/>
    </inkml:context>
    <inkml:brush xml:id="br0">
      <inkml:brushProperty name="width" value="0.05" units="cm"/>
      <inkml:brushProperty name="height" value="0.05" units="cm"/>
      <inkml:brushProperty name="color" value="#004F8B"/>
    </inkml:brush>
  </inkml:definitions>
  <inkml:trace contextRef="#ctx0" brushRef="#br0">1 8 21290,'0'0'3649,"0"-8"-3681,0 14-4946</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31.786"/>
    </inkml:context>
    <inkml:brush xml:id="br0">
      <inkml:brushProperty name="width" value="0.05" units="cm"/>
      <inkml:brushProperty name="height" value="0.05" units="cm"/>
      <inkml:brushProperty name="color" value="#004F8B"/>
    </inkml:brush>
  </inkml:definitions>
  <inkml:trace contextRef="#ctx0" brushRef="#br0">297 1 18857,'0'0'3233,"0"19"-2891,-17 165 359,12-148-589,-1 0-1,-3 0 0,-22 61 1,30-95-135,1 0 1,-1 0 0,0 0-1,1-1 1,-1 1-1,0-1 1,0 1 0,0 0-1,-1-1 1,1 0-1,0 1 1,-1-1 0,1 0-1,0 0 1,-1 1-1,1-1 1,-1 0 0,0-1-1,1 1 1,-1 0-1,0 0 1,0-1 0,-3 2-1,3-3-10,0 1 0,0 0 1,-1-1-1,1 0 0,0 1 0,0-1 0,0 0 0,0 0 0,0 0 0,0 0 1,1 0-1,-1-1 0,0 1 0,0-1 0,1 1 0,-1-1 0,1 1 0,0-1 0,-2-3 1,-14-20-199,-19-25-38,35 49 262,-1-1-1,1 0 0,-1 1 1,0-1-1,0 1 1,1-1-1,-1 1 0,0 0 1,0 0-1,-1 0 1,1 0-1,0 0 0,0 0 1,0 1-1,-1-1 1,1 1-1,0-1 0,-1 1 1,1 0-1,-4 0 1,3 1 1,0 0 0,0 1 0,1-1 0,-1 0 0,1 1 0,-1 0 0,1 0 0,0 0 0,0 0 0,-1 0 0,1 0 0,1 0 1,-1 1-1,0-1 0,1 1 0,-1-1 0,1 1 0,0 0 0,-1-1 0,1 1 0,-1 5 0,-1 2 56,1 1 0,-1-1 0,2 0 1,-2 21-1,3-30-37,1 1 0,-1 0 0,1 0 0,-1-1 0,1 1 0,0 0 0,0-1 0,0 1 0,0 0 0,0-1 0,0 0 0,0 1 0,1-1 0,-1 0 0,0 1 0,1-1 0,-1 0 0,1 0 0,-1 0 0,1 0 0,0 0 0,-1-1 0,1 1 0,0 0 0,-1-1 0,1 1 0,0-1 0,0 0 0,0 0 0,-1 1 0,4-2 0,70 4 230,-59-4-281,-2 1-233,51-3-295,-24-8-4183,-13-4-8257</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32.319"/>
    </inkml:context>
    <inkml:brush xml:id="br0">
      <inkml:brushProperty name="width" value="0.05" units="cm"/>
      <inkml:brushProperty name="height" value="0.05" units="cm"/>
      <inkml:brushProperty name="color" value="#004F8B"/>
    </inkml:brush>
  </inkml:definitions>
  <inkml:trace contextRef="#ctx0" brushRef="#br0">0 309 20201,'0'0'1758,"20"-19"-1424,64-64-283,-73 73-64,-1-1 1,0-1 0,-1 0 0,-1 0 0,1 0 0,-2-1 0,0-1 0,-1 1 0,0-1-1,-1 0 1,0 0 0,3-23 0,-7 36 13,-1 1-1,0-1 1,1 1 0,-1-1-1,0 1 1,0-1 0,1 1-1,-1-1 1,0 1-1,0-1 1,0 1 0,0-1-1,0 1 1,0-1 0,0 0-1,0 1 1,0-1-1,0 1 1,0-1 0,0 1-1,0-1 1,-1 1 0,1-1-1,0 1 1,0-1-1,-1 1 1,1-1 0,0 1-1,-1-1 1,1 1 0,0-1-1,-1 1 1,1 0-1,0-1 1,-2 0 0,-17 10 48,-23 28 23,35-30-78,0 1-1,0 0 0,0 1 1,1 0-1,0-1 1,1 2-1,0-1 0,1 1 1,0-1-1,0 1 1,1 1-1,0-1 1,1 0-1,0 1 0,1-1 1,-1 19-1,3-28 5,-1 0 1,1 0-1,-1 0 0,1 0 0,0 0 0,-1 0 0,1 0 1,0 0-1,0 0 0,0-1 0,0 1 0,0 0 0,0 0 1,0-1-1,0 1 0,0-1 0,0 1 0,0-1 1,0 1-1,0-1 0,0 0 0,0 1 0,1-1 0,-1 0 1,0 0-1,0 0 0,0 0 0,2 0 0,46 0-91,-35-1-20,-5 1 21,0-1 0,0 0-1,0-1 1,0 0 0,-1 0-1,1-1 1,-1 0 0,1-1-1,13-8 1,7-6-34,36-30 1,-48 34 128,1 1 1,0 0-1,1 1 0,31-14 1,-24 22-4,-25 4-2,-1 0 0,1 1 0,0-1 0,-1 0 1,1 1-1,0-1 0,-1 0 0,1 1 0,-1-1 0,1 1 1,-1-1-1,1 1 0,-1 0 0,1-1 0,-1 1 0,1-1 1,-1 1-1,0 0 0,1-1 0,-1 1 0,1 1 0,0 3-1,-1 0-1,1 0 0,-1 0 1,0 0-1,-1 0 0,1 0 1,-2 8-1,-1-5 26,0-1 0,0 1 0,0-1 0,-1 0 0,0 0 0,0 0 0,-1-1 0,1 0 0,-2 1 0,1-2 0,-1 1 0,1-1 0,-2 1 0,1-2 0,0 1 0,-1-1 0,0 0 0,0 0 0,-15 5 0,20-9-1161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32.802"/>
    </inkml:context>
    <inkml:brush xml:id="br0">
      <inkml:brushProperty name="width" value="0.05" units="cm"/>
      <inkml:brushProperty name="height" value="0.05" units="cm"/>
      <inkml:brushProperty name="color" value="#004F8B"/>
    </inkml:brush>
  </inkml:definitions>
  <inkml:trace contextRef="#ctx0" brushRef="#br0">170 1 19977,'0'0'1086,"-19"9"-267,-64 35-333,77-40-470,1 0 0,0 0 1,0 0-1,0 1 1,1 0-1,0 0 0,0 0 1,0 1-1,0-1 1,1 1-1,0 0 0,0 0 1,1 0-1,-1 0 1,1 1-1,1-1 0,-1 0 1,1 1-1,0-1 1,1 1-1,-1 0 0,1-1 1,1 1-1,-1 0 1,1-1-1,3 13 0,-2-15-15,-1-1 0,1 0-1,0 0 1,0 0-1,0 0 1,0 0 0,1 0-1,-1 0 1,1-1-1,0 1 1,0-1-1,0 0 1,0 0 0,0 0-1,0 0 1,0 0-1,1-1 1,5 3-1,9 1-107,0 0-1,28 4 0,-11-3-305,-27-4 178,28 6-1578,-11-6-2174,-16-2-842</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33.197"/>
    </inkml:context>
    <inkml:brush xml:id="br0">
      <inkml:brushProperty name="width" value="0.05" units="cm"/>
      <inkml:brushProperty name="height" value="0.05" units="cm"/>
      <inkml:brushProperty name="color" value="#004F8B"/>
    </inkml:brush>
  </inkml:definitions>
  <inkml:trace contextRef="#ctx0" brushRef="#br0">9 22 23323,'0'0'4386,"5"-21"-4370,-3 21-16,-18 4-5235</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35.186"/>
    </inkml:context>
    <inkml:brush xml:id="br0">
      <inkml:brushProperty name="width" value="0.05" units="cm"/>
      <inkml:brushProperty name="height" value="0.05" units="cm"/>
      <inkml:brushProperty name="color" value="#004F8B"/>
    </inkml:brush>
  </inkml:definitions>
  <inkml:trace contextRef="#ctx0" brushRef="#br0">289 44 15623,'0'0'6056,"2"-7"-5145,-3 5-783,-3 7-38,-48 64 55,4 3 0,-56 110 0,90-152-102,1-1 1,2 2-1,0 0 0,2 0 0,2 1 0,1 0 0,1 0 1,2 0-1,1 60 0,4-77-48,1 0 0,0 0 0,2 0-1,-1-1 1,2 1 0,0-1 0,0-1 0,1 1 0,1-1 0,11 14 0,-8-11-2,2-1 0,0 0 0,1-1 0,0 0 0,1-1 0,0 0 0,24 13 0,-30-21-10,0 0 0,1-1 0,0-1 0,-1 0 1,2 0-1,-1 0 0,0-1 0,0-1 0,1 0 1,-1-1-1,0 1 0,1-2 0,-1 0 0,0 0 0,1-1 1,-1 0-1,0 0 0,0-1 0,0-1 0,-1 0 0,1 0 1,9-7-1,18-11-14,-1-2 1,0-1-1,60-59 1,-79 69 51,5-5-16,-2 0 1,0-1 0,-2-1-1,0 0 1,19-34 0,-28 40-4,-1 0 0,-1 0 0,0-1 0,-1 0 1,-1-1-1,-1 1 0,0-1 0,-1 0 0,0-29 1,-2 22-16,-2 0 0,0 0 0,-2 0 0,-1 0 0,-1 1 0,0 0 1,-2 0-1,-1 0 0,-1 1 0,-1 0 0,-1 1 0,-1 0 0,-1 0 0,-1 2 1,-1-1-1,-21-22 0,26 34 9,-1 1-1,1 1 1,-1-1 0,-1 1-1,1 1 1,-1 0 0,0 1 0,0 0-1,-1 1 1,0 1 0,1 0 0,-1 0-1,0 1 1,-1 1 0,1 0-1,0 1 1,0 0 0,-21 4 0,17-2-2,0 1 1,0 1-1,0 0 1,1 1-1,-1 1 1,1 1 0,0 0-1,1 1 1,0 1-1,0 0 1,1 1-1,0 1 1,-21 20-1,33-28 3,0-1-1,0 1 1,0-1-1,0 1 1,0 0-1,0 0 0,1 0 1,0 0-1,-1 0 1,1 0-1,0 1 0,1-1 1,-2 4-1,2-5-10,0-1-1,0 0 1,1 1-1,-1-1 0,0 0 1,0 1-1,1-1 1,-1 0-1,0 1 1,1-1-1,0 0 0,-1 0 1,1 1-1,0-1 1,-1 0-1,1 0 1,0 0-1,0 0 0,0 0 1,0 0-1,0 0 1,0 0-1,0-1 1,0 1-1,1 0 0,-1-1 1,0 1-1,0 0 1,1-1-1,-1 0 1,0 1-1,3-1 0,71 15-2239,-36-9-347</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35.546"/>
    </inkml:context>
    <inkml:brush xml:id="br0">
      <inkml:brushProperty name="width" value="0.05" units="cm"/>
      <inkml:brushProperty name="height" value="0.05" units="cm"/>
      <inkml:brushProperty name="color" value="#004F8B"/>
    </inkml:brush>
  </inkml:definitions>
  <inkml:trace contextRef="#ctx0" brushRef="#br0">12 87 12150,'0'0'7336,"-12"0"-6429,14 0-918,41 0 524,55-7 1,-88 6-887,1-1 1,-1 0-1,1-1 1,-1 0-1,0 0 1,0-1-1,-1 0 1,1-1-1,-1 0 0,0-1 1,10-7-1,-10 0-4565,-3-3-5573</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35.909"/>
    </inkml:context>
    <inkml:brush xml:id="br0">
      <inkml:brushProperty name="width" value="0.05" units="cm"/>
      <inkml:brushProperty name="height" value="0.05" units="cm"/>
      <inkml:brushProperty name="color" value="#004F8B"/>
    </inkml:brush>
  </inkml:definitions>
  <inkml:trace contextRef="#ctx0" brushRef="#br0">88 16 9364,'0'0'10784,"-4"-4"-10373,-15-8-332,11 19-31,7 12 62,0 32-94,-1 25 504,2-72-799,-1 0 0,0 0 1,0 0-1,0 0 0,-1 0 0,1 0 1,-1-1-1,0 1 0,0 0 0,0-1 1,-1 0-1,1 1 0,-1-1 0,1 0 0,-5 3 1,-14 7-7950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26.822"/>
    </inkml:context>
    <inkml:brush xml:id="br0">
      <inkml:brushProperty name="width" value="0.05" units="cm"/>
      <inkml:brushProperty name="height" value="0.05" units="cm"/>
      <inkml:brushProperty name="color" value="#5B2D90"/>
    </inkml:brush>
  </inkml:definitions>
  <inkml:trace contextRef="#ctx0" brushRef="#br0">1 195 20329,'0'0'1414,"2"-18"-1168,10-56-102,-11 69-134,1 1 0,0-1-1,0 1 1,0 0 0,0-1 0,1 1 0,0 1 0,-1-1 0,1 0 0,1 1 0,-1-1-1,0 1 1,1 0 0,0 0 0,0 0 0,0 1 0,5-4 0,2 1-3,0 0 0,1 1 0,-1 0 0,18-3 0,-18 4-7,0 1 0,1 0 0,-1 1 0,0 0 0,0 1 0,1 0 0,-1 1 1,0 0-1,17 5 0,-21-4-1,0 1-1,0 0 1,0 0 0,0 1 0,0-1 0,-1 2 0,0-1 0,1 1 0,-2 0 0,1 0 0,0 0-1,-1 1 1,0 0 0,7 11 0,-3-2-1,0 1 0,-2 1 1,1-1-1,-2 1 0,0 0 0,-1 1 0,-1 0 0,2 19 0,-1 7 3,-2 1 1,-3 50-1,-2-73-3,0 1 0,-1-1 1,-1 0-1,-1 0 0,-13 33 0,13-41 4,-1-1 0,0 0 1,-1 0-1,0-1 0,-1 0 0,-1 0 0,0-1 0,0 0 0,-21 18 1,28-28 15,1 1 1,-1-1-1,1 0 1,-1 1-1,1-1 1,-1 0-1,0 0 1,0 0-1,0 0 1,0 0-1,0-1 1,0 1-1,0-1 1,0 1-1,0-1 1,0 0-1,0 1 1,0-1-1,0 0 1,0 0-1,0-1 1,-3 1-1,3-2 4,0 1-1,1 0 1,-1 0-1,0-1 1,1 1-1,-1 0 1,1-1 0,-1 0-1,1 1 1,0-1-1,0 0 1,0 0-1,0 0 1,0 0-1,0 0 1,0 0-1,0-2 1,-3-10 14,1 0 1,1 0-1,0 0 0,1-25 1,1 28-28,0-1 0,1 1 0,1 0 1,0 0-1,0 0 0,1 0 0,0 1 1,1-1-1,0 1 0,1 0 1,6-11-1,-7 16-122,-1 0 0,1 0 0,0 0 0,1 1 0,-1 0 0,1 0 0,-1 0 0,1 0 0,0 1 0,1 0 0,-1 0 0,0 0 0,1 0 0,0 1 0,0 0 0,-1 1 0,1-1 0,0 1 0,0 0 0,1 0 0,9 1 0,13 0-2395</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36.262"/>
    </inkml:context>
    <inkml:brush xml:id="br0">
      <inkml:brushProperty name="width" value="0.05" units="cm"/>
      <inkml:brushProperty name="height" value="0.05" units="cm"/>
      <inkml:brushProperty name="color" value="#004F8B"/>
    </inkml:brush>
  </inkml:definitions>
  <inkml:trace contextRef="#ctx0" brushRef="#br0">5 1 15271,'0'0'4866,"-4"6"-4866,4 16 160,0 3-32,4-1-48,0 1-80,1-1 48,-5-2-48,0-2 0,0-7-496,-5-3-2241</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36.619"/>
    </inkml:context>
    <inkml:brush xml:id="br0">
      <inkml:brushProperty name="width" value="0.05" units="cm"/>
      <inkml:brushProperty name="height" value="0.05" units="cm"/>
      <inkml:brushProperty name="color" value="#004F8B"/>
    </inkml:brush>
  </inkml:definitions>
  <inkml:trace contextRef="#ctx0" brushRef="#br0">3 358 12550,'0'0'7422,"-1"6"-6472,-1 14-328,3-19-609,-1-1 1,0 0-1,0 0 1,0 0 0,0 1-1,0-1 1,0 0-1,1 0 1,-1 0-1,0 1 1,0-1-1,0 0 1,0 0 0,1 0-1,-1 0 1,0 0-1,0 1 1,1-1-1,-1 0 1,0 0-1,0 0 1,0 0 0,1 0-1,-1 0 1,0 0-1,0 0 1,1 0-1,-1 0 1,0 0-1,0 0 1,1 0 0,-1 0-1,0 0 1,0 0-1,1 0 1,-1 0-1,0 0 1,0-1-1,0 1 1,1 0 0,38-30 392,22-25-118,-2-3-1,-3-2 1,77-108-1,-132 167-283,-1 0 1,1 0-1,-1 0 0,1 1 0,-1-1 0,1 0 1,0 0-1,0 0 0,-1 0 0,1 1 0,0-1 1,0 0-1,0 1 0,0-1 0,0 0 0,0 1 1,0-1-1,0 1 0,0 0 0,0-1 0,0 1 1,0 0-1,0 0 0,0 0 0,0-1 0,1 1 1,-1 0-1,0 0 0,0 1 0,0-1 0,0 0 1,0 0-1,0 0 0,0 1 0,0-1 0,0 1 1,0-1-1,0 1 0,0-1 0,0 1 0,0-1 1,0 1-1,0 0 0,1 1 0,4 5 18,0-1 0,0 1-1,-1 0 1,8 15 0,-4-8-13,6 10-199,2-1 0,0 0 0,2-1-1,0-2 1,1 0 0,1 0 0,1-2 0,1-1 0,0-1 0,37 19-1,9-1-2791</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37.038"/>
    </inkml:context>
    <inkml:brush xml:id="br0">
      <inkml:brushProperty name="width" value="0.05" units="cm"/>
      <inkml:brushProperty name="height" value="0.05" units="cm"/>
      <inkml:brushProperty name="color" value="#004F8B"/>
    </inkml:brush>
  </inkml:definitions>
  <inkml:trace contextRef="#ctx0" brushRef="#br0">187 0 18745,'0'0'4127,"-14"18"-4004,-3 3-18,2 1 1,0 1 0,2 0 0,1 1 0,-18 45-1,11-3 207,4 1-1,2 0 0,-4 72 0,10-27-170,9 123 0,-1-203-158,2 0 0,1 0 1,1 0-1,2-1 1,1 0-1,2-1 1,1 0-1,1 0 1,25 43-1,-33-66-181,0-1 0,1 0 0,0 0 0,1 0 0,-1 0 0,1-1-1,0 0 1,0-1 0,1 1 0,-1-1 0,1 0 0,0-1 0,0 0 0,0 0 0,1 0 0,-1-1 0,0 0-1,1 0 1,0-1 0,-1 0 0,1 0 0,0-1 0,11-1 0,18-2-4527</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37.455"/>
    </inkml:context>
    <inkml:brush xml:id="br0">
      <inkml:brushProperty name="width" value="0.05" units="cm"/>
      <inkml:brushProperty name="height" value="0.05" units="cm"/>
      <inkml:brushProperty name="color" value="#004F8B"/>
    </inkml:brush>
  </inkml:definitions>
  <inkml:trace contextRef="#ctx0" brushRef="#br0">47 1 18985,'0'0'3497,"0"8"-3331,-3 59 40,-15 78 1,8-75 48,-2 90 0,10-117-247,1-28-9,0-1 1,1 1-1,1-1 1,4 24-1,-4-36-8,-1 0 1,1 0-1,0 0 0,0 0 0,1 0 0,-1-1 1,0 1-1,1 0 0,-1-1 0,1 1 1,-1-1-1,1 0 0,0 1 0,-1-1 0,1 0 1,0 0-1,0 0 0,0 0 0,0 0 0,0-1 1,0 1-1,0-1 0,0 1 0,0-1 1,0 1-1,0-1 0,1 0 0,-1 0 0,0 0 1,0-1-1,0 1 0,0 0 0,0-1 1,0 1-1,2-2 0,3 1-168,0-1 1,0 0 0,-1 0-1,1-1 1,-1 1-1,1-1 1,-1-1-1,0 1 1,7-7-1,15-24-4881,-12-4-10258</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37.805"/>
    </inkml:context>
    <inkml:brush xml:id="br0">
      <inkml:brushProperty name="width" value="0.05" units="cm"/>
      <inkml:brushProperty name="height" value="0.05" units="cm"/>
      <inkml:brushProperty name="color" value="#004F8B"/>
    </inkml:brush>
  </inkml:definitions>
  <inkml:trace contextRef="#ctx0" brushRef="#br0">0 363 18937,'0'0'2705,"123"-25"-2705,-59 7-112,-3 0-448,-2 1-193,-11-3-2160,-10-2-5619</inkml:trace>
  <inkml:trace contextRef="#ctx0" brushRef="#br0" timeOffset="1">529 0 20169,'0'0'1681,"118"109"-1153,-87-38 161,-7 6-145,-11 2 0,-13 4-144,0-2-256,-2-5-48,-25-3-80,-8-7 16,-2-5-64,-5-6-400,7-16-1217,7-15-4561</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38.849"/>
    </inkml:context>
    <inkml:brush xml:id="br0">
      <inkml:brushProperty name="width" value="0.05" units="cm"/>
      <inkml:brushProperty name="height" value="0.05" units="cm"/>
      <inkml:brushProperty name="color" value="#004F8B"/>
    </inkml:brush>
  </inkml:definitions>
  <inkml:trace contextRef="#ctx0" brushRef="#br0">1 293 18873,'0'0'3033,"24"-10"-2969,0 0-49,10-4 18,0 1 0,61-14 1,428-67-2,-522 94-39,0 0 0,0 0 0,0 0 1,0 0-1,0 0 0,0 0 0,0-1 1,0 1-1,0 0 0,0-1 0,0 1 1,0-1-1,0 1 0,0-1 0,0 1 0,-1-1 1,1 0-1,0 1 0,0-1 0,-1 0 1,1 0-1,0 0 0,-1 1 0,1-1 1,-1 0-1,1-2 0,0 2 6,-1-1-1,0 0 1,0 0-1,0 0 1,-1 0-1,1 0 1,0 0-1,-1 1 1,1-1-1,-1 0 1,1 0-1,-1 1 1,-2-4-1,-5-9 52,0 1-1,-1 1 1,-12-13-1,9 10 26,8 13-42,4 8 24,5 24 86,2 24-8,-6-40-174,-2 0 0,1-1 0,-2 0 1,1 1-1,-2-1 0,0 0 0,-1 0 0,0 0 0,-10 21 0,-14 34-2893,19-43-86</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39.533"/>
    </inkml:context>
    <inkml:brush xml:id="br0">
      <inkml:brushProperty name="width" value="0.05" units="cm"/>
      <inkml:brushProperty name="height" value="0.05" units="cm"/>
      <inkml:brushProperty name="color" value="#004F8B"/>
    </inkml:brush>
  </inkml:definitions>
  <inkml:trace contextRef="#ctx0" brushRef="#br0">220 306 19097,'0'0'3535,"2"-18"-3431,-1-1-98,-1 13-7,0-1 1,0 1-1,1-1 1,0 1-1,0 0 0,1-1 1,0 1-1,0 0 1,0 0-1,1 0 0,0 0 1,0 1-1,0-1 1,5-5-1,-1 2 6,0 0-1,-1 0 1,0-1-1,-1 0 1,0 0 0,0-1-1,-1 1 1,-1-1-1,0 0 1,0 0-1,-1 0 1,0-1 0,0-13-1,-3 24-3,1 0 0,-1 1 0,1-1 0,-1 0 0,1 0 0,-1 1 0,1-1 0,-1 0 0,0 1 0,1-1 0,-1 0 0,0 1 0,0-1 0,0 1 0,1-1 0,-1 1 0,0 0 0,0-1-1,0 1 1,0 0 0,0 0 0,0-1 0,0 1 0,1 0 0,-1 0 0,0 0 0,0 0 0,0 0 0,0 0 0,0 1 0,0-1 0,-1 0 0,-37 7-4,20 3-2,1 1 0,0 0-1,0 1 1,1 2 0,0-1-1,2 2 1,-1 0 0,2 1-1,0 0 1,1 1 0,-16 27-1,22-30-1,1 0 0,0 1 0,1 0-1,1 0 1,0 0 0,1 1-1,1-1 1,0 1 0,1 0 0,1 15-1,0-28 4,1 1 0,-1-1-1,1 1 1,-1-1 0,1 1-1,0-1 1,0 0 0,0 1-1,1-1 1,-1 0 0,1 0-1,0 0 1,0 0 0,0 0-1,0 0 1,0-1 0,1 1-1,-1-1 1,1 0 0,0 1-1,-1-1 1,1 0 0,0-1-1,0 1 1,0 0 0,1-1-1,-1 0 1,0 1 0,1-1-1,-1-1 1,7 2 0,11 1 3,0 0 0,0-2 0,0 0 0,24-3 0,-25 1 0,-6 1-20,1-2 0,0 0-1,-1 0 1,1-1 0,-1-1-1,0 0 1,0-1 0,-1-1-1,1 0 1,-1-1 0,0 0-1,-1-1 1,13-10 0,-25 18 23,1 0 1,-1 0-1,1-1 0,-1 1 1,1 0-1,-1-1 1,1 1-1,-1 0 1,1-1-1,-1 1 1,1-1-1,-1 1 1,0-1-1,1 1 1,-1-1-1,0 1 1,1-1-1,-1 1 1,0-1-1,1 1 1,-1-1-1,0 1 1,0-1-1,0 1 1,0-1-1,0 0 1,0 1-1,0-1 1,0 1-1,0-1 1,0 0-1,0 1 1,0-1-1,0 1 1,0-1-1,0 0 1,-1 1-1,1-1 1,0 1-1,-1-1 1,0 0 3,0 1 0,-1-1 0,1 1 0,0 0 1,-1-1-1,1 1 0,0 0 0,-1 0 0,1 0 1,0 0-1,-1 0 0,1 0 0,0 1 0,-1-1 0,1 0 1,0 1-1,-2 0 0,-7 3-2,1 0-1,0 1 1,0 0-1,0 1 1,1-1 0,0 2-1,0-1 1,-11 13-1,-55 70-16,58-69 23,-8 10 11,-4 5-16,-32 52 1,54-77-12,0 0 1,1 1-1,0 0 0,0 0 0,2 1 0,-1-1 1,1 1-1,1-1 0,0 1 0,0 13 0,2-23 4,0 0 0,0 0 0,0 0 0,0 0-1,1 0 1,-1-1 0,1 1 0,-1 0 0,1 0 0,0-1 0,0 1-1,0 0 1,0-1 0,0 1 0,0-1 0,0 1 0,0-1-1,0 0 1,1 1 0,-1-1 0,1 0 0,-1 0 0,1 0-1,-1 0 1,1 0 0,-1 0 0,1 0 0,0-1 0,0 1-1,-1-1 1,1 1 0,3 0 0,6 0 2,1 0 0,-1 0 0,1-1 1,15-2-1,1 1-7,-2 0-73,0-1 0,-1-1 0,1-1 0,-1-1 0,31-11 0,-33 8-758,-1 0-1,0-2 1,25-16-1,-13 3-2557</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39.917"/>
    </inkml:context>
    <inkml:brush xml:id="br0">
      <inkml:brushProperty name="width" value="0.05" units="cm"/>
      <inkml:brushProperty name="height" value="0.05" units="cm"/>
      <inkml:brushProperty name="color" value="#004F8B"/>
    </inkml:brush>
  </inkml:definitions>
  <inkml:trace contextRef="#ctx0" brushRef="#br0">171 1 14839,'0'0'830,"-18"2"-94,-61 9 352,76-10-1031,-1 0-1,0 0 0,1 0 1,-1 0-1,1 0 0,0 1 1,-1 0-1,1 0 0,0-1 0,0 2 1,0-1-1,0 0 0,1 1 1,-1-1-1,1 1 0,-1 0 1,1 0-1,0 0 0,0 0 1,0 0-1,1 1 0,-1-1 0,1 0 1,-1 1-1,1-1 0,0 1 1,1-1-1,-1 1 0,0 0 1,1-1-1,0 1 0,0 4 1,1 0-43,-1-1 1,1 1 0,1 0 0,0 0 0,0-1 0,0 1 0,1-1 0,0 0-1,0 0 1,1 0 0,0 0 0,6 8 0,24 23 50,-19-22-60,0 0-1,14 24 1,-25-34-10,0 0 0,-1 0 0,0 0 1,0 1-1,-1-1 0,0 1 0,0 0 0,-1 0 1,1-1-1,-2 1 0,1 9 0,-1-13 12,0 0 0,-1-1 0,1 1 0,-1 0 0,0 0 0,0-1 0,0 1 0,0-1 0,0 1 0,-1-1 0,1 1 0,-1-1 0,0 0 0,1 0 0,-1 1 0,0-1 0,0-1 0,0 1 0,-1 0 0,1 0 0,0-1 0,-1 1 0,1-1 0,-1 0-1,1 0 1,-1 0 0,0 0 0,1 0 0,-1-1 0,-3 1 0,-10 3 410,0-2-1,0 0 0,-31-1 0,47-1-411,-1 0 0,1 0-1,0 0 1,-1 0 0,1 0 0,0 0-1,0 0 1,-1 0 0,1 0 0,0 0-1,-1 0 1,1-1 0,0 1 0,0 0 0,-1 0-1,1 0 1,0 0 0,0-1 0,-1 1-1,1 0 1,0 0 0,0-1 0,0 1-1,-1 0 1,1 0 0,0-1 0,0 1-1,0 0 1,0-1 0,0 1 0,0 0-1,-1-1 1,1 1 0,0 0 0,0-1-1,0 1 1,0 0 0,0 0 0,0-1-1,0 1 1,0 0 0,1-1 0,-1 1-1,0 0 1,0-1 0,0 1 0,0 0 0,0-1-1,0 1 1,1 0 0,-1 0 0,0-1-1,0 1 1,0 0 0,1 0 0,-1 0-1,1-1 1,14-15-345,41-1-1378,-21 4-131</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40.284"/>
    </inkml:context>
    <inkml:brush xml:id="br0">
      <inkml:brushProperty name="width" value="0.05" units="cm"/>
      <inkml:brushProperty name="height" value="0.05" units="cm"/>
      <inkml:brushProperty name="color" value="#004F8B"/>
    </inkml:brush>
  </inkml:definitions>
  <inkml:trace contextRef="#ctx0" brushRef="#br0">101 0 18729,'0'0'3516,"-3"11"-3281,-5 19-111,1-1 1,2 1 0,1 0-1,0 33 1,5 140 368,1-87-441,0-53-85,-2 60 132,-1-110-233,-1 0-1,1-1 1,-2 1 0,0-1 0,-1 1-1,0-1 1,-6 13 0,9-23-53,1-1 1,-1 1 0,0 0-1,0-1 1,0 1-1,0 0 1,0-1 0,0 0-1,0 1 1,0-1-1,-1 1 1,1-1 0,0 0-1,-1 0 1,1 0-1,-1 0 1,0 0 0,1 0-1,-1 0 1,0-1 0,-1 1-1,-14 0-5706</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40.654"/>
    </inkml:context>
    <inkml:brush xml:id="br0">
      <inkml:brushProperty name="width" value="0.05" units="cm"/>
      <inkml:brushProperty name="height" value="0.05" units="cm"/>
      <inkml:brushProperty name="color" value="#004F8B"/>
    </inkml:brush>
  </inkml:definitions>
  <inkml:trace contextRef="#ctx0" brushRef="#br0">0 99 18408,'0'0'3581,"7"-8"-3504,-3 4-79,-1 0 1,0 0-1,1 1 0,0 0 1,0 0-1,0 0 0,0 0 1,1 0-1,-1 1 0,1 0 1,-1 0-1,1 0 0,0 0 1,0 1-1,0 0 0,0 0 0,0 0 1,5 0-1,69-1-104,-39 3-748,1-2 1,-1-2 0,1-1-1,-1-2 1,78-24 0,-118 30 945,0 0 1,1 0 0,-1 0-1,0 0 1,0 0 0,0 0-1,0 0 1,1 0-1,-1 0 1,0 0 0,0 0-1,1 0 1,-1 0 0,0 0-1,0 0 1,0 0 0,1 0-1,-1 0 1,0 0-1,0 0 1,0 0 0,1 0-1,-1 0 1,0 0 0,0 0-1,0 1 1,0-1 0,1 0-1,-1 0 1,0 0 0,0 0-1,0 0 1,0 1-1,0-1 1,0 0 0,1 0-1,-1 0 1,0 0 0,0 1-1,0-1 1,0 0 0,0 0-1,0 0 1,0 1-1,0-1 1,0 0 0,-1 17 1290,-11 25-1874,9-31 1143,-1 8-559,1 1 0,1 0 0,1 0 0,1 22 1,1-15-237,-2-15-911,-5-6-1248</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27.271"/>
    </inkml:context>
    <inkml:brush xml:id="br0">
      <inkml:brushProperty name="width" value="0.05" units="cm"/>
      <inkml:brushProperty name="height" value="0.05" units="cm"/>
      <inkml:brushProperty name="color" value="#5B2D90"/>
    </inkml:brush>
  </inkml:definitions>
  <inkml:trace contextRef="#ctx0" brushRef="#br0">0 40 17320,'0'0'2177,"17"-5"-2150,9-2-9,0 1 0,0 1 0,49-2 0,-65 8 16,16-1-91,-26 0 67,1 0-1,-1 0 1,1 0-1,-1 0 1,1 0-1,0 0 1,-1 0 0,1 0-1,-1 0 1,1-1-1,-1 1 1,1 0-1,-1 0 1,0 0-1,1-1 1,-1 1-1,1 0 1,-1 0-1,1-1 1,-1 1 0,0 0-1,1-1 1,-1 1-1,0-1 1,1 1-1,-1 0 1,0-1-1,1 1 1,-1-1-1,0 1 1,0-1-1,0 0 18,-1 1 0,0 0 0,0-1 0,1 1 0,-1 0 0,0 0 0,0-1 0,0 1 0,0 0 0,1 0 0,-1 0 0,0 0 0,0 0 0,0 0 0,0 0 0,1 1 0,-1-1 0,0 0 0,0 0 0,0 1 0,1-1 0,-1 0 0,0 1 0,-1 0 0,-1 6-22,1 0 0,-1 0 0,1 0 0,1 0 0,-1 0 0,1 1 0,0-1 0,1 0-1,0 1 1,1 13 0,0 0 29,-1 109 75,-2 67-89,2-189-24,-1 0 0,0 0 0,0 0 0,-1 0 1,0 0-1,0 0 0,-1-1 0,0 1 1,-6 9-1,7-14 31,0 0 0,0 0 0,0-1 0,-1 1 0,0 0 0,1-1 0,-1 1 0,0-1 0,0 0 0,0 0 0,-1 0 0,1-1 0,0 1 0,-1-1 0,1 0 0,-1 0 1,1 0-1,-1 0 0,1 0 0,-1-1 0,0 0 0,-5 0 0,4 1 16,-18-2 146,23 1-197,-1 0 0,0-1 0,1 1 0,-1 0 0,1 0 0,-1 0 0,1 0 0,-1-1 0,0 1 0,1 0 0,-1 0 0,1-1 0,-1 1 0,1 0 0,0-1 0,-1 1 0,1-1 0,-1 1 0,1 0 0,-1-1 0,1 1 0,0-1 0,0 1 0,-1-1 0,1 0 0,0 1 0,0-1 0,-1 1 0,1-1 0,0 1 0,0-2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41.063"/>
    </inkml:context>
    <inkml:brush xml:id="br0">
      <inkml:brushProperty name="width" value="0.05" units="cm"/>
      <inkml:brushProperty name="height" value="0.05" units="cm"/>
      <inkml:brushProperty name="color" value="#004F8B"/>
    </inkml:brush>
  </inkml:definitions>
  <inkml:trace contextRef="#ctx0" brushRef="#br0">5 101 19625,'0'0'2929,"-5"-100"-2769,5 102-464,0 23-960,0 13 31,0 1-2465</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41.686"/>
    </inkml:context>
    <inkml:brush xml:id="br0">
      <inkml:brushProperty name="width" value="0.05" units="cm"/>
      <inkml:brushProperty name="height" value="0.05" units="cm"/>
      <inkml:brushProperty name="color" value="#004F8B"/>
    </inkml:brush>
  </inkml:definitions>
  <inkml:trace contextRef="#ctx0" brushRef="#br0">0 112 17352,'0'0'1339,"12"20"-843,35 65-42,-44-80-417,0 0 0,-1 0 0,0 0 0,0 1 0,-1-1 0,1 1 0,-1-1-1,0 1 1,0-1 0,-1 1 0,0-1 0,0 1 0,-1 8 0,0 8 46,0-19-70,1 1-1,-1 0 1,0 0-1,0 0 1,0-1-1,0 1 1,-1 0-1,1-1 1,-1 1-1,-2 3 1,3-5-3,0-1-1,0 1 1,0 0 0,-1-1 0,1 1 0,-1-1 0,1 1-1,-1-1 1,1 1 0,-1-1 0,0 0 0,1 0 0,-1 0 0,0 0-1,0 0 1,0 0 0,0-1 0,0 1 0,0-1 0,-3 1-1,4-4 23,0 0 0,0 0 0,1 0 0,-1-1 0,1 1 0,0 0 0,0 0 0,0-1 0,1-3 0,-1 5-23,3-12-75,0 0 0,2-1 1,-1 2-1,2-1 0,-1 1 0,2-1 1,0 2-1,12-19 0,7-13-148,-21 35 200,1-2 3,0 0 0,0 0 0,11-13 1,-16 22 17,0 1 1,0-1 0,1 1 0,-1-1-1,0 1 1,1-1 0,-1 1 0,1 0 0,0 0-1,-1 0 1,1 0 0,0 0 0,0 0-1,0 0 1,-1 0 0,1 1 0,0-1-1,0 1 1,0 0 0,0-1 0,0 1 0,0 0-1,0 0 1,0 0 0,0 0 0,0 1-1,0-1 1,3 1 0,-3 1-2,0-1-1,0 1 1,0 0-1,0 0 1,0 0-1,0 0 1,0 0 0,-1 0-1,1 0 1,-1 1-1,1-1 1,-1 1-1,0-1 1,0 1 0,0-1-1,0 1 1,-1 0-1,1-1 1,-1 1-1,1 3 1,2 63 147,-3-61-140,-4 87 115,4-95-5,7-38 223,8 9-512,1 0-1,1 2 1,2 0-1,35-40 1,-53 66 159,0 0 1,-1 1-1,1-1 0,-1 0 1,1 0-1,0 1 0,0-1 1,-1 0-1,1 1 1,0-1-1,0 1 0,0-1 1,0 1-1,0-1 0,-1 1 1,1 0-1,0-1 0,0 1 1,0 0-1,0 0 0,0 0 1,0-1-1,0 1 0,2 1 1,-3-1 6,1 1 0,0-1 0,0 1 0,0 0 0,-1-1 0,1 1 0,0 0 0,-1 0 0,1 0 0,0 0 0,-1-1 0,1 1 0,-1 0 0,0 0 0,1 0 0,-1 0 0,0 0 0,1 2 0,4 59 288,-5-53-197,0 4-69,1 1 0,0-1 0,1 0-1,1 0 1,4 13 0,-6-23-22,0 0 1,0 0-1,0 0 0,1 0 1,-1 0-1,1 0 0,0 0 1,0-1-1,0 1 0,0-1 0,0 1 1,0-1-1,1 0 0,-1 0 1,1 0-1,0 0 0,0 0 1,-1-1-1,1 1 0,0-1 1,0 0-1,1 0 0,-1 0 1,0 0-1,6 1 0,3-2-123,0 1-1,0-2 1,0 1 0,0-2 0,0 1-1,-1-2 1,1 1 0,-1-2-1,1 0 1,16-8 0,-11 3-407,0-1 0,-1-1 0,-1-1 0,0 0 1,25-26-1,-33 31-80,0 0-1,-1 0 1,0-1 0,0 0 0,-1 0 0,0 0 0,-1-1 0,1 0 0,-2 0-1,1 0 1,-1 0 0,2-12 0,-2-9 2444,-4-2 3880,1 32-5594,0-1 0,-1 0 0,1 0 0,-1 0-1,1 1 1,-1-1 0,1 0 0,-1 0 0,1 1 0,-1-1 0,0 0 0,1 1 0,-1-1 0,0 1 0,0-1 0,1 1 0,-1-1 0,0 1 0,0 0 0,0-1 0,0 1 0,1 0 0,-1-1 0,0 1 0,0 0 0,0 0 0,0 0 0,0 0 0,0 0 0,-1 0 0,-32 6 408,27-2-480,0 0 1,0 1-1,1 0 1,0 1 0,0-1-1,0 1 1,0 0-1,1 1 1,0-1-1,0 1 1,1 0-1,0 0 1,-5 14 0,1-4 22,2 1 1,0-1 0,1 1-1,0 0 1,-1 22 0,3 56-56,3-95-32,0 0 1,0 0-1,0 1 1,0-1-1,1 0 1,-1 0-1,0 0 1,1 0 0,-1 1-1,0-1 1,1 0-1,0 0 1,-1 0-1,1 0 1,0 0-1,-1 0 1,1 0-1,0 0 1,0-1 0,0 1-1,0 0 1,0 0-1,0-1 1,0 1-1,0-1 1,0 1-1,0 0 1,0-1-1,0 0 1,0 1-1,0-1 1,1 0 0,-1 0-1,0 1 1,0-1-1,0 0 1,1 0-1,-1 0 1,0-1-1,0 1 1,0 0-1,1 0 1,-1-1 0,0 1-1,0 0 1,2-2-1,2 1-95,-1 0 1,1-1-1,-1 0 0,1 0 0,-1 0 1,0 0-1,1-1 0,-1 0 0,0 1 1,5-6-1,-2-3 45,0 0 1,-1 0 0,0 0-1,-1 0 1,0-1-1,-1 0 1,0 0 0,-1 0-1,2-15 1,12-37 1634,-17 64-1532,0 0 0,0-1 0,0 1-1,0 0 1,0-1 0,0 1 0,0 0 0,0 0 0,0-1 0,1 1 0,-1 0-1,0 0 1,0-1 0,0 1 0,1 0 0,-1 0 0,0-1 0,0 1 0,0 0 0,1 0-1,-1 0 1,0 0 0,1-1 0,-1 1 0,0 0 0,0 0 0,1 0 0,-1 0-1,0 0 1,1 0 0,-1 0 0,0 0 0,1 0 0,-1 0 0,0 0 0,0 0 0,1 0-1,11 9 348,12 23-589,-21-27 402,5 6-144,0-1 0,0-1 0,1 0 1,0 0-1,0 0 0,17 10 0,-21-15-173,1-2-1,-1 1 1,1-1 0,-1 1-1,1-1 1,9 1-1,-9-2-400,0 0 1,0-1-1,0 0 0,0 0 0,-1 0 0,1-1 1,9-2-1,4-5-8219</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42.068"/>
    </inkml:context>
    <inkml:brush xml:id="br0">
      <inkml:brushProperty name="width" value="0.05" units="cm"/>
      <inkml:brushProperty name="height" value="0.05" units="cm"/>
      <inkml:brushProperty name="color" value="#004F8B"/>
    </inkml:brush>
  </inkml:definitions>
  <inkml:trace contextRef="#ctx0" brushRef="#br0">53 1 10245,'0'0'9804,"-2"17"-9425,-18 158 968,5-58-692,-1 170 0,16-283-659,0-1-1,1 1 1,-1 0-1,1 0 1,0 0-1,0 0 1,0 0-1,0-1 1,1 1-1,-1 0 1,1-1-1,3 6 1,-3-8-81,-1 1 0,1-1 0,0 1 0,-1-1 0,1 0 0,0 0 0,0 1 0,0-1 0,0 0 0,0-1 0,0 1 0,0 0 0,0-1 0,0 1 0,0-1 0,0 1 0,0-1 1,0 0-1,1 0 0,-1 0 0,0 0 0,0 0 0,0-1 0,3 0 0,9-7-2500,-6-12-3327</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42.469"/>
    </inkml:context>
    <inkml:brush xml:id="br0">
      <inkml:brushProperty name="width" value="0.05" units="cm"/>
      <inkml:brushProperty name="height" value="0.05" units="cm"/>
      <inkml:brushProperty name="color" value="#004F8B"/>
    </inkml:brush>
  </inkml:definitions>
  <inkml:trace contextRef="#ctx0" brushRef="#br0">1 82 17144,'0'0'2689,"138"-46"-2833,-72 36-864,-1-1-2290</inkml:trace>
  <inkml:trace contextRef="#ctx0" brushRef="#br0" timeOffset="1">424 293 18440,'0'0'2244,"8"-22"-1774,64-161-174,-69 173-258,1 0-1,-2 0 1,1 0 0,-2 0-1,1 0 1,-1-18 0,-16 28 247,8 2-283,0 1-1,0 0 0,1 0 1,-1 1-1,1-1 0,0 1 1,0 1-1,0-1 0,1 1 1,0 0-1,0 0 0,0 1 1,0 0-1,-4 6 0,2-1 4,0-1 1,0 1-1,1 1 0,1-1 0,0 1 0,0 0 1,-4 18-1,8-23-3,0-1 0,0 1 0,1 0-1,-1-1 1,1 1 0,2 8 0,-2-14-1,0 1 0,1 0 0,-1 0 0,1-1 0,-1 1 0,1 0 0,0-1 0,-1 1 0,1-1 0,0 1 0,0-1 0,0 1 0,1-1 1,-1 0-1,0 0 0,0 1 0,1-1 0,-1 0 0,1 0 0,-1 0 0,1 0 0,-1-1 0,1 1 0,-1 0 0,4 0 0,13 3-177,0-1-1,0-1 1,0-1 0,1 0 0,-1-2-1,0 0 1,0-1 0,0 0 0,0-2-1,0 0 1,0-1 0,-1-1 0,0 0-1,0-2 1,17-9 0,9-12-2954</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42.945"/>
    </inkml:context>
    <inkml:brush xml:id="br0">
      <inkml:brushProperty name="width" value="0.05" units="cm"/>
      <inkml:brushProperty name="height" value="0.05" units="cm"/>
      <inkml:brushProperty name="color" value="#004F8B"/>
    </inkml:brush>
  </inkml:definitions>
  <inkml:trace contextRef="#ctx0" brushRef="#br0">187 1 19225,'0'0'2828,"1"14"-2657,18 436 1632,-20-442-1931,0 1 1,0-1-1,0 1 1,-1-1-1,-1 0 1,1 0-1,-8 15 1,9-22 104,1 1 1,-1-1-1,0 0 1,1 1 0,-1-1-1,0 0 1,0 0 0,0 1-1,0-1 1,0 0 0,0 0-1,-1 0 1,1 0-1,0-1 1,0 1 0,-1 0-1,1 0 1,0-1 0,-1 1-1,1-1 1,-1 1 0,1-1-1,-1 0 1,1 1-1,-1-1 1,1 0 0,-1 0-1,1 0 1,-1 0 0,1 0-1,-1 0 1,1-1 0,-1 1-1,1-1 1,-1 1-1,1-1 1,-1 1 0,1-1-1,0 0 1,-1 1 0,1-1-1,0 0 1,0 0 0,-1 0-1,1 0 1,0 0-1,0 0 1,0-1 0,0 1-1,0-2 1,-21-24-369,18 21 357,0 1-1,0-1 1,0 1-1,0 0 0,-1 0 1,0 0-1,0 1 1,0 0-1,-1 0 1,-6-4-1,12 8 32,-1 0-1,1 0 1,-1 0 0,1 1 0,-1-1 0,1 0-1,-1 0 1,1 0 0,-1 1 0,1-1-1,-1 0 1,1 1 0,-1-1 0,1 0-1,-1 1 1,1-1 0,0 1 0,-1-1-1,1 1 1,0-1 0,0 1 0,-1-1-1,1 1 1,0-1 0,0 1 0,-1-1-1,1 1 1,0-1 0,0 1 0,0-1-1,0 1 1,0-1 0,0 2 0,-1 1-23,-8 30 131,2 1 0,1-1 0,2 1 0,1 0 0,2 34 0,1-67-97,0-1 0,0 1 1,1-1-1,-1 1 1,0-1-1,1 1 0,-1-1 1,0 1-1,1-1 0,-1 1 1,0-1-1,1 0 1,-1 1-1,1-1 0,-1 0 1,1 1-1,-1-1 1,1 0-1,-1 1 0,1-1 1,-1 0-1,1 0 1,-1 0-1,1 0 0,-1 1 1,1-1-1,-1 0 0,1 0 1,0 0-1,-1 0 1,1 0-1,-1 0 0,1-1 1,-1 1-1,1 0 1,-1 0-1,1 0 0,0 0 1,-1-1-1,1 1 1,0-1-1,26-9 283,-12 2-232,-1-1 1,-1-1 0,23-21 0,-21 18-48,0 0-1,28-18 1,-42 31-17,0-1 0,0 1 0,0-1 1,0 1-1,0 0 0,0 0 0,0-1 0,0 1 0,0 0 0,0 0 0,0 0 0,0 0 0,0 0 0,0 0 0,0 0 0,0 1 0,0-1 0,0 0 0,0 0 1,0 1-1,0-1 0,0 1 0,0-1 0,0 1 0,-1-1 0,1 1 0,0 0 0,1 0 0,22 29-12,-2-3 17,-16-24-144,1-1 0,-1 1 0,1-1 0,0 0 0,-1 0 0,1-1 0,0 0 0,0 0 0,0-1 0,0 0 0,12-1-1,16-1-3760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44.272"/>
    </inkml:context>
    <inkml:brush xml:id="br0">
      <inkml:brushProperty name="width" value="0.05" units="cm"/>
      <inkml:brushProperty name="height" value="0.05" units="cm"/>
      <inkml:brushProperty name="color" value="#004F8B"/>
    </inkml:brush>
  </inkml:definitions>
  <inkml:trace contextRef="#ctx0" brushRef="#br0">1 156 19225,'0'0'984,"11"-18"-242,39-60-144,-47 74-576,0-1 1,0 1-1,1 0 1,-1 0-1,1 0 1,0 1-1,0-1 1,0 1-1,0 0 1,0 0-1,1 0 1,0 1-1,-1 0 1,1-1-1,0 2 1,0-1-1,0 1 1,0-1-1,0 1 1,1 1-1,-1-1 1,0 1-1,0 0 1,9 1-1,-12-1-22,-1 1 0,0 0-1,1-1 1,-1 1 0,0 0-1,0 0 1,0 0-1,1 0 1,-1 0 0,0 0-1,0 1 1,0-1 0,-1 0-1,1 0 1,0 1-1,0-1 1,-1 1 0,1-1-1,-1 0 1,1 1-1,-1-1 1,0 1 0,1-1-1,-1 1 1,0 1 0,2 47-9,-3-39 19,1 13 1,-1 1-1,-2-1 1,0 0-1,-2 0 1,0 0-1,-2 0 0,0-1 1,-2 0-1,-1 0 1,-13 23-1,-7 10-10,33-109 318,6 27-328,2 0 0,1 1 0,0 0 0,2 1 0,1 1 0,26-31 0,-34 45 9,1 0 0,0 0 0,0 1-1,17-13 1,-21 18-2,0 0 0,1 1 0,0 0 0,-1-1 0,1 1 0,0 1 0,0-1 0,0 1 0,0 0 0,0 0 0,0 1 0,0-1 0,8 1 0,-11 1 2,1 0 1,0 0-1,-1 0 0,0 0 0,1 0 0,-1 1 1,0-1-1,1 1 0,-1-1 0,0 1 0,0 0 0,0 0 1,0 0-1,-1 0 0,1 0 0,-1 0 0,1 1 1,-1-1-1,0 1 0,1-1 0,-1 1 0,-1-1 0,1 1 1,0-1-1,0 1 0,-1 0 0,1 3 0,2 10 4,-1 0 0,0 1 1,-1 18-1,-2-18 26,1-14-51,0 0 0,-1 1 0,1-1 0,1 0 0,-1 0 0,0 0 1,1 0-1,-1 0 0,3 5 0,-2-7-3,0 0 0,0 0 0,0 0 0,0 0 0,0 0 0,0-1 0,0 1 0,0 0 0,1-1 0,-1 1 0,0-1 0,0 1 0,1-1 0,-1 1 1,0-1-1,1 0 0,-1 0 0,0 0 0,1 0 0,-1 0 0,0 0 0,1 0 0,-1 0 0,0 0 0,1-1 0,-1 1 0,2-1 0,3-1-72,0 1 0,0-1-1,0-1 1,0 1 0,0-1-1,-1 0 1,1 0 0,-1-1-1,0 1 1,0-1 0,0-1-1,0 1 1,5-8 0,7-9-58,-1 0-1,13-25 1,22-27 348,-48 115 495,-5-8-336,0-25-325,1 0 0,1 0 0,0 0 0,0 0 0,0 0 0,1 0 0,1 0 0,-1 0 0,5 12 0,-4-19-30,0-1 1,1 1-1,-1-1 1,0 0-1,1 0 0,-1 0 1,1 0-1,0 0 1,-1 0-1,1-1 1,-1 1-1,1-1 1,0 1-1,0-1 1,-1 0-1,1 0 0,0-1 1,-1 1-1,5-1 1,4 0 5,-2 1-30,-1-1 0,1 0 0,0 0 1,-1-1-1,1 0 0,-1-1 0,0 0 1,0 0-1,0-1 0,0 0 0,-1 0 1,1-1-1,9-7 0,-12 7 49,0 1 1,0-1-1,-1 1 1,1-1-1,-1-1 0,0 1 1,-1 0-1,1-1 1,-1 0-1,0 0 0,0 0 1,-1 0-1,0 0 0,0-1 1,-1 1-1,1-1 1,-1 1-1,0-10 0,0 26 62,0 0-1,0 0 1,1 0 0,1 0-1,-1 0 1,2-1-1,5 15 1,-6-18-85,0-1 1,0 1 0,0 0 0,1-1-1,-1 0 1,1 0 0,1 0-1,-1 0 1,1-1 0,-1 0 0,1 1-1,0-2 1,7 5 0,-8-6 1,1 0 0,-1 0 1,1-1-1,0 1 0,0-1 0,0 0 1,-1 0-1,1 0 0,0-1 1,0 0-1,0 0 0,0 0 1,0-1-1,0 1 0,0-1 0,0 0 1,0-1-1,-1 1 0,1-1 1,6-3-1,-7 2 0,0 1 0,-1-1 0,1 0 1,-1 0-1,0-1 0,0 1 0,0 0 0,0-1 0,-1 0 0,0 0 0,1 0 1,-1 0-1,-1 0 0,1 0 0,-1 0 0,1-1 0,-1 1 0,0-1 1,-1 1-1,1-1 0,-1 1 0,0-7 0,0 2 10,0-1 1,-1 1-1,-1-1 0,1 1 1,-2-1-1,1 1 1,-1 0-1,-5-12 0,6 17-10,0 0-1,-1 1 1,1-1-1,0 0 1,-1 1-1,0 0 1,0-1-1,0 1 0,0 0 1,-1 1-1,1-1 1,-1 0-1,1 1 1,-1 0-1,0 0 1,0 0-1,0 1 1,0-1-1,0 1 1,-8-2-1,7 2 10,0 1-1,1-1 1,-1 1-1,0 0 1,1 0-1,-1 0 1,0 1-1,1 0 1,-1 0-1,0 0 1,1 0-1,-1 1 1,-5 3-1,8-4-117,-1 1-1,1 0 1,0 0 0,-1 0-1,1 0 1,0 0-1,0 0 1,1 1 0,-1-1-1,0 1 1,1-1-1,0 1 1,-1 0 0,1 0-1,0-1 1,0 1-1,1 0 1,-1 0 0,1 0-1,-1 0 1,1 5-1,0 11-3209</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44.865"/>
    </inkml:context>
    <inkml:brush xml:id="br0">
      <inkml:brushProperty name="width" value="0.05" units="cm"/>
      <inkml:brushProperty name="height" value="0.05" units="cm"/>
      <inkml:brushProperty name="color" value="#004F8B"/>
    </inkml:brush>
  </inkml:definitions>
  <inkml:trace contextRef="#ctx0" brushRef="#br0">106 1 18761,'0'0'3097,"-7"12"-2817,1 0-200,1 1 0,0-1 0,0 1 0,2 0 0,-1 1 0,2-1 0,0 0 0,-1 19 0,3-26-92,0 0-86,-1-8-65,1 1 140,0 0-1,0 0 1,0-1 0,0 1 0,-1 0 0,1-1-1,0 1 1,-1 0 0,1 0 0,-1 0 0,0-1-1,1 1 1,-1 0 0,0 0 0,0 0 0,1 0-1,-1 0 1,0 0 0,0 0 0,0 1 0,0-1-1,0 0 1,-1 0 0,0 0 0,-37 15-3157,32-14-1302</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46.125"/>
    </inkml:context>
    <inkml:brush xml:id="br0">
      <inkml:brushProperty name="width" value="0.05" units="cm"/>
      <inkml:brushProperty name="height" value="0.05" units="cm"/>
      <inkml:brushProperty name="color" value="#004F8B"/>
    </inkml:brush>
  </inkml:definitions>
  <inkml:trace contextRef="#ctx0" brushRef="#br0">130 412 14839,'0'0'5282,"0"-5"-4455,1 4-804,-1 0-1,0 1 0,0-1 0,0 0 1,1 0-1,-1 0 0,0 1 0,0-1 1,0 0-1,0 0 0,-1 0 0,1 1 1,0-1-1,0 0 0,0 0 1,-1 0-1,1 1 0,0-1 0,-1 0 1,1 1-1,0-1 0,-1 0 0,1 1 1,-1-1-1,1 0 0,-1 1 0,0-1 1,1 1-1,-1-1 0,1 1 1,-1-1-1,0 1 0,0 0 0,1-1 1,-1 1-1,0 0 0,-1-1 0,0 2-13,0-1-1,0 1 0,0 0 0,0-1 1,0 1-1,0 0 0,0 1 0,0-1 1,1 0-1,-1 0 0,0 1 1,1-1-1,-1 1 0,1-1 0,0 1 1,-1 0-1,1 0 0,-1 2 0,-9 13 51,0 2 0,1-1-1,1 1 1,1 0 0,0 1 0,2 0-1,0 0 1,2 1 0,0-1-1,1 1 1,0 35 0,3-56-59,0 1 0,0-1 0,0 1 1,0-1-1,0 1 0,0-1 1,1 1-1,-1-1 0,0 0 0,0 1 1,1-1-1,-1 1 0,0-1 0,1 1 1,-1-1-1,0 0 0,1 1 0,-1-1 1,1 0-1,-1 0 0,0 1 0,1-1 1,-1 0-1,1 0 0,-1 1 1,1-1-1,-1 0 0,1 0 0,-1 0 1,1 0-1,0 0 0,24 1 12,22-13-27,-40 8-42,0-1-1,-1 1 1,1-1 0,-1 0 0,0-1-1,0 1 1,0-1 0,-1-1-1,0 1 1,0-1 0,-1 0-1,0 0 1,0 0 0,0 0-1,-1-1 1,0 1 0,-1-1 0,1 0-1,-2 0 1,3-13 0,-3 3 37,-1 1 0,0 0 0,-1 0 0,-1-1 0,0 1 1,-1 0-1,-1 1 0,-11-30 0,10 25 141,1 0 0,1 0-1,0 0 1,2 0 0,1 0 0,0 0 0,6-38-1,0-32 1926,-6 91-1827,0 25-369,5 82 151,5 1 0,36 163 0,-44-264-3,0 8-79,2-1 0,-1 1 1,2-1-1,10 24 1,-13-35 64,0 1-1,0-1 1,0 0 0,0 0 0,1-1 0,-1 1 0,1 0 0,-1-1 0,1 0-1,0 1 1,0-1 0,0 0 0,0 0 0,1-1 0,-1 1 0,0-1 0,1 1 0,-1-1-1,1 0 1,-1-1 0,1 1 0,0-1 0,-1 1 0,6-1 0,-1 0-24,-1 1-1,-1-1 0,1 0 0,0 0 0,-1-1 0,1 0 0,-1 0 0,1 0 0,-1-1 0,0 0 0,1 0 0,-1-1 0,0 1 0,8-6 0,-13 7 38,17-10-136,0-1 0,-2-1-1,28-25 1,-40 33 112,1 0 0,-1 0 0,-1-1-1,1 1 1,-1-1 0,1 0 0,-2 0 0,1 0-1,-1-1 1,0 1 0,0-1 0,-1 1 0,1-1-1,-2 1 1,1-13 0,0 16 33,-1 0 0,-1 1 0,1-1 0,0 0 0,0 0 0,-1 1 0,0-1 0,0 0 0,1 1 0,-1-1 0,-1 1 0,1-1 0,0 1 0,-1 0 0,1-1 0,-4-3 0,3 5-2,1 0 0,-1 0-1,0 1 1,1-1 0,-1 0 0,0 1 0,1-1 0,-1 1-1,0 0 1,0-1 0,1 1 0,-1 0 0,0 0-1,0 0 1,1 1 0,-1-1 0,0 0 0,0 0-1,1 1 1,-1 0 0,0-1 0,1 1 0,-1 0-1,1-1 1,-1 1 0,1 0 0,-1 0 0,1 0-1,-3 2 1,-1 2-4,0 0 1,-1 0-1,2 0 0,-1 1 1,0 0-1,1-1 0,0 2 0,1-1 1,-1 0-1,1 1 0,1-1 1,-1 1-1,-2 11 0,2-8 16,1 1 0,0-1 0,1 1 0,0 0-1,0-1 1,1 1 0,1 0 0,2 17 0,-2-26-14,0 0 0,1 1-1,-1-1 1,1 0 0,-1-1 0,1 1 0,-1 0 0,1 0-1,0-1 1,0 1 0,0-1 0,0 1 0,0-1 0,0 0-1,0 0 1,1 0 0,-1 0 0,0 0 0,1-1 0,-1 1-1,0-1 1,1 1 0,-1-1 0,1 0 0,-1 0 0,3 0-1,67-2 35,-62 0-52,-1 0 0,0-1 0,0 0-1,1-1 1,-2 0 0,1 0 0,0-1-1,-1 0 1,0 0 0,0-1 0,-1 0-1,14-13 1,-5 2-49,-1 0 0,-1-1 0,0 0 0,16-30 0,-16 20 21,-1 0 0,-2-1 0,-1 0 1,-1-1-1,-2 0 0,6-47 0,-4-7 1277,-4-94-1,-25 534-773,20-323-442,-2 10 26,2 0 0,3 0 0,1-1 0,10 45 0,-12-77-47,0 0 1,1 0 0,1 0 0,0-1 0,0 1 0,1-1 0,0 0 0,0 0 0,1-1 0,0 1-1,1-1 1,-1-1 0,2 1 0,-1-1 0,1 0 0,0-1 0,1 0 0,-1 0 0,1-1 0,0 0-1,1-1 1,13 5 0,-1-3-568,0-1 0,1-2 0,0 0 1,0-1-1,-1-2 0,43-3 0,-10-7-5437</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47.009"/>
    </inkml:context>
    <inkml:brush xml:id="br0">
      <inkml:brushProperty name="width" value="0.05" units="cm"/>
      <inkml:brushProperty name="height" value="0.05" units="cm"/>
      <inkml:brushProperty name="color" value="#004F8B"/>
    </inkml:brush>
  </inkml:definitions>
  <inkml:trace contextRef="#ctx0" brushRef="#br0">71 1 16119,'0'0'5435,"-6"18"-5344,-4 35 112,2 1 0,2 1 1,3 89-1,2 570 176,2-702-380,-2 0 0,1 0 0,-2 0 1,0 0-1,-6 22 0,8-34 2,0 0 0,0 0 0,0 0 0,0 0 0,0 0 0,0 0 0,0 0 0,0 0 0,0-1 0,0 1 0,0 0 0,0 0 0,0 0 0,-1 0 0,1 0 0,0 0-1,0 0 1,0 0 0,0 0 0,0 0 0,0 0 0,0-1 0,0 1 0,0 0 0,0 0 0,-1 0 0,1 0 0,0 0 0,0 0 0,0 0 0,0 0 0,0 0 0,0 0 0,0 0 0,-1 0 0,1 0 0,0 0 0,0 0 0,0 0 0,0 0 0,0 0 0,0 0 0,0 0 0,0 0 0,-1 0 0,1 1 0,0-1 0,0 0 0,0 0 0,0 0 0,0 0 0,0 0 0,0 0 0,0 0 0,0 0 0,0 0 0,0 0 0,0 0 0,-1 1 0,1-1 0,0 0 0,0 0 0,0 0 0,0 0 0,0 0 0,0 0 0,0 0 0,0 0 0,0 1-1,-5-16 141,-2-17 61,3-2-210,1-1-1,2 1 1,2-1 0,9-65 0,-7 81 3,2 0 0,0 0 1,0 1-1,2 0 0,1 0 0,0 1 0,1-1 1,1 2-1,0-1 0,16-18 0,-23 32 1,1-1 0,-1 0 0,1 1 0,0 0 0,0 0 0,0 0 0,0 1 0,0-1 0,0 1 0,1 0 0,7-3 0,-10 5-3,0-1-1,0 1 1,0 0 0,0 0-1,0 0 1,-1 0 0,1 0-1,0 0 1,0 0 0,0 1-1,0-1 1,0 1 0,-1-1-1,1 1 1,0 0 0,0 0-1,-1 0 1,1 0 0,-1 0-1,1 0 1,-1 0 0,1 0-1,-1 1 1,0-1 0,1 0-1,-1 1 1,0-1 0,0 1-1,0 0 1,0-1 0,1 3-1,3 8 1,0 0 0,0 0 0,-1 0 0,-1 1 0,4 20 0,-6-29 7,-1 1 0,1 0 0,-1-1 0,0 1 1,0 0-1,0 0 0,0-1 0,-1 1 0,0 0 0,0-1 0,0 1 0,-1-1 1,0 1-1,0-1 0,0 0 0,0 0 0,0 0 0,-5 6 0,1-4-146,1-1 0,-1 0-1,0-1 1,0 1-1,-1-1 1,1-1 0,-1 1-1,0-1 1,0 0-1,0 0 1,0-1 0,0 0-1,-1 0 1,1-1-1,-14 1 1,11-3-4211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48.096"/>
    </inkml:context>
    <inkml:brush xml:id="br0">
      <inkml:brushProperty name="width" value="0.05" units="cm"/>
      <inkml:brushProperty name="height" value="0.05" units="cm"/>
      <inkml:brushProperty name="color" value="#004F8B"/>
    </inkml:brush>
  </inkml:definitions>
  <inkml:trace contextRef="#ctx0" brushRef="#br0">213 21 18536,'0'0'4256,"-20"1"-3824,9 0-404,5-1-19,1 0-1,-1 0 0,0 0 1,0 1-1,0 0 1,0 0-1,1 0 0,-1 1 1,0 0-1,1 0 0,-1 1 1,1-1-1,0 1 1,0 0-1,0 1 0,0-1 1,1 1-1,-1 0 1,1 0-1,0 0 0,0 1 1,1 0-1,-4 4 0,-2 9 25,1 0 0,1 0 0,1 1-1,0-1 1,1 1 0,-2 24 0,2 6-61,2 61 0,3-109 0,0 0 0,0 0 1,0 0-1,0 0 0,0 0 0,0 0 1,0 0-1,0 0 0,1 0 1,-1 0-1,0 0 0,1 0 0,-1-1 1,1 1-1,-1 0 0,1 0 0,-1 0 1,1-1-1,0 1 0,-1 0 1,1-1-1,0 1 0,-1 0 0,1-1 1,0 1-1,0-1 0,1 1 0,1 0-27,-1 0-1,0-1 1,1 0-1,-1 1 0,1-1 1,-1 0-1,1 0 0,-1-1 1,0 1-1,1 0 0,2-2 1,1 1-69,1-1-1,-1-1 1,0 1 0,0-1 0,0 0 0,0 0 0,0-1 0,5-4 0,-2-2 32,0 0 0,0 0 0,-1-1 0,0-1 0,-1 1 0,-1-1 0,9-20 0,-1-8 138,10-44 0,-13 44 187,0 148 1114,-10-84-1317,-1-16-25,0 0 1,0 1-1,1-1 1,0 0-1,0 0 1,1 0 0,0 0-1,0-1 1,1 1-1,7 13 1,-9-20-3,0 0 1,0-1-1,0 1 0,0 0 1,0-1-1,0 1 1,0-1-1,0 1 0,0-1 1,0 1-1,1-1 0,-1 0 1,0 1-1,0-1 1,0 0-1,1 0 0,-1 0 1,0 0-1,0 0 1,1 0-1,-1-1 0,0 1 1,0 0-1,0-1 1,1 1-1,-1-1 0,0 1 1,0-1-1,0 1 1,0-1-1,1 0 0,30-24 124,-25 17-120,-1 0 1,-1 0-1,0-1 1,0 1 0,-1-1-1,0 0 1,0 0-1,-1-1 1,0 1-1,-1-1 1,0 1 0,1-15-1,0-13 78,-5-72 0,1 82-68,1 26-5,0-1 0,0 1 0,0 0 0,0-1 0,0 1 0,0 0 0,-1-1 0,1 1 0,0 0 0,-1 0 0,1-1 0,-1 1 0,1 0 0,-1 0 0,1 0 0,-1-1 0,0 1 0,0 0 0,-1-1 0,1 2-6,1 0 0,-1 0 0,1 0 0,-1-1 0,0 1 1,1 0-1,-1 1 0,0-1 0,1 0 0,-1 0 0,0 0 0,1 0 0,-1 0 1,0 1-1,1-1 0,-1 0 0,1 0 0,-1 1 0,0-1 0,1 0 0,-1 1 0,1-1 1,-1 1-1,1-1 0,-1 2 0,-2 1-12,0-1-1,1 1 1,0 1 0,-1-1-1,1 0 1,0 0 0,1 1-1,-1 0 1,1-1-1,-1 1 1,0 4 0,2-6 0,-1-1-1,1 0 1,0 0 0,0 0 0,0 0-1,0 1 1,0-1 0,0 0 0,0 0-1,0 0 1,0 1 0,1-1 0,-1 0-1,0 0 1,1 0 0,-1 0 0,1 0-1,-1 0 1,1 0 0,0 0 0,-1 0-1,1 0 1,0 0 0,1 1 0,28 2 19,-24-4-14,52-1-26,79 3-197,-133-2 211,0 0 1,0 1-1,0 0 0,0-1 1,0 1-1,-1 1 0,1-1 1,0 1-1,0-1 1,-1 1-1,1 0 0,-1 0 1,1 0-1,-1 1 0,0-1 1,0 1-1,0 0 0,0 0 1,-1 0-1,1 0 0,-1 1 1,0-1-1,0 0 0,0 1 1,0 0-1,0-1 0,-1 1 1,0 0-1,0 0 1,0 0-1,1 5 0,0 11 8,-1 1 0,-1 0 1,-1-1-1,-1 1 0,-5 22 0,-1 31-39,8-73 37,0-1 0,1 1 0,-1 0 0,0-1 0,0 1 0,0-1 1,1 1-1,-1 0 0,0-1 0,0 1 0,1-1 0,-1 1 0,1-1 0,-1 1 0,0-1 0,1 0 0,-1 1 0,1-1 0,-1 1 0,1-1 0,-1 0 0,1 1 0,-1-1 0,1 0 0,0 0 0,-1 1 0,1-1 0,-1 0 0,1 0 0,0 0 0,-1 0 0,2 0 0,26 1-280,-18-2 143,3 1-266,1-1 0,-1 0 0,1-1 0,-1 0 0,0-2 0,0 1 1,0-1-1,0-1 0,0-1 0,12-6 0,-18 8 286,-1-1 0,0 1-1,1-1 1,-2 0 0,1 0 0,0-1 0,-1 1-1,0-1 1,-1-1 0,1 1 0,-1-1 0,0 1 0,-1-1-1,1 0 1,-2 0 0,1-1 0,-1 1 0,0-1-1,2-9 1,-2-17 2194,-1-45 0,-1 42 268,-12 39-1423,6 3-906,0 1 0,0 0 0,1 0 0,0 1 0,0-1 1,0 1-1,1 0 0,-4 9 0,-25 62 80,27-55-89,1-1 1,2 1-1,0 0 1,1 0-1,2 32 0,0-54-27,0 0 0,0-1 0,0 1 0,0 0 1,0-1-1,0 1 0,0 0 0,0 0 0,1-1 0,-1 1 0,0 0 0,1-1 0,-1 1 0,0 0 0,1-1 0,-1 1 0,1-1 0,-1 1 0,0-1 0,1 1 0,0-1 0,-1 1 0,1-1 0,-1 1 0,1-1 0,0 0 0,-1 1 0,2 0 0,24-1-472,-21-2 440,1 1 1,-1-1 0,0 0 0,0 0 0,0 0-1,0-1 1,7-5 0,-6 1 58,1 0 0,-1-1-1,-1 0 1,0 0 0,0-1 0,-1 1 0,1-1-1,-2 0 1,0 0 0,0-1 0,3-17 0,4-9 610,-10 36-588,0 0 0,0-1 0,0 1 0,0 0 0,0 0-1,0-1 1,0 1 0,0 0 0,0-1 0,0 1 0,0 0 0,0 0-1,0-1 1,0 1 0,1 0 0,-1 0 0,0-1 0,0 1 0,0 0-1,0 0 1,1 0 0,-1-1 0,0 1 0,0 0 0,0 0 0,1 0-1,-1-1 1,0 1 0,0 0 0,1 0 0,-1 0 0,0 0 0,0 0-1,1 0 1,-1 0 0,0 0 0,0 0 0,1-1 0,-1 1 0,0 0-1,1 0 1,-1 0 0,0 1 0,0-1 0,1 0 0,-1 0 0,0 0 0,1 0-1,-1 0 1,0 0 0,0 0 0,1 0 0,-1 1 0,0-1 0,0 0-1,0 0 1,1 0 0,-1 0 0,0 1 0,11 15-295,-9-14 357,33 51-89,-24-39-254,-1 0 0,-1 1-1,-1 0 1,8 18-1,-13-22-2037</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27.693"/>
    </inkml:context>
    <inkml:brush xml:id="br0">
      <inkml:brushProperty name="width" value="0.05" units="cm"/>
      <inkml:brushProperty name="height" value="0.05" units="cm"/>
      <inkml:brushProperty name="color" value="#5B2D90"/>
    </inkml:brush>
  </inkml:definitions>
  <inkml:trace contextRef="#ctx0" brushRef="#br0">1 149 13894,'0'0'7449,"1"-3"-7115,0 1-322,0 0 0,1 1 0,-1 0 1,0-1-1,1 1 0,-1 0 1,1-1-1,-1 1 0,1 0 0,-1 0 1,1 0-1,0 0 0,0 1 0,-1-1 1,1 0-1,0 1 0,2-1 1,41-6-4,-27 5 9,266-41 101,255-28 29,-506 70-130,-15 0-14,-30 1-59,-5 0-77,0 2 0,0 0-1,0 1 1,0 1 0,1 0-1,0 2 1,0-1 0,-21 12-1,5 0-1712,-41 28-1,23-10-2273</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48.896"/>
    </inkml:context>
    <inkml:brush xml:id="br0">
      <inkml:brushProperty name="width" value="0.05" units="cm"/>
      <inkml:brushProperty name="height" value="0.05" units="cm"/>
      <inkml:brushProperty name="color" value="#004F8B"/>
    </inkml:brush>
  </inkml:definitions>
  <inkml:trace contextRef="#ctx0" brushRef="#br0">0 12 17320,'0'0'3092,"18"16"-2758,52 55-113,-66-65-212,0 0 0,-1 0-1,1 0 1,-1 0 0,0 1 0,-1-1 0,0 1 0,0 0-1,0-1 1,-1 1 0,0 0 0,0 0 0,0 0 0,-1 0 0,-1 0-1,1 0 1,-2 8 0,1 13 0,1-12-8,1-12-5,0-1 1,-1 1-1,0 0 0,0-1 0,0 1 1,0-1-1,0 1 0,-1-1 1,0 1-1,1-1 0,-1 1 0,0-1 1,-1 0-1,1 1 0,-3 3 0,4-7-137,1-22 32,1-1-1,1 1 1,0 0-1,2 0 1,1 1 0,1-1-1,0 1 1,2 1-1,16-30 1,-24 47 116,1 0-1,0 0 1,0 0 0,0 0-1,1 1 1,-1-1 0,1 1-1,-1-1 1,1 1 0,0 0-1,0 0 1,0 0 0,0 0-1,6-2 1,-7 4-2,-1-1 0,1 1 0,0 0-1,-1 0 1,1 0 0,0 0 0,-1 0 0,1 0-1,-1 0 1,1 0 0,0 1 0,-1-1 0,1 1-1,-1-1 1,1 1 0,-1 0 0,1-1 0,-1 1 0,1 0-1,-1 0 1,0 0 0,1 0 0,-1 0 0,0 1-1,0-1 1,0 0 0,0 0 0,0 1 0,0-1-1,0 1 1,0-1 0,0 3 0,8 17 42,0 0 0,-2 1-1,-1 0 1,0 1 0,-2-1 0,0 1 0,-2 0 0,0 33-1,-2-55-70,0-1-1,0 1 0,0-1 0,0 1 0,0-1 0,0 1 1,0 0-1,0-1 0,0 1 0,0-1 0,0 1 0,0-1 0,0 1 1,1-1-1,-1 1 0,0-1 0,0 1 0,1-1 0,-1 0 1,0 1-1,1-1 0,-1 1 0,0-1 0,1 0 0,-1 1 1,1-1-1,-1 0 0,1 1 0,-1-1 0,1 0 0,-1 0 0,0 1 1,1-1-1,0 0 0,-1 0 0,1 0 0,-1 0 0,1 0 1,-1 0-1,1 0 0,-1 0 0,1 0 0,-1 0 0,1 0 1,-1 0-1,1 0 0,-1 0 0,1 0 0,-1 0 0,1-1 1,-1 1-1,1 0 0,-1 0 0,1-1 0,-1 1 0,1 0 0,0-1 1,26-20-2409,-19 9 2027,-1 1 1,0-1 0,-1-1-1,7-17 1,16-30 2360,-29 60-1913,1-1 0,-1 1 0,0 0 0,0 0 0,0-1 1,1 1-1,-1 0 0,0 0 0,0-1 0,1 1 0,-1 0 0,0 0 1,1 0-1,-1 0 0,0-1 0,1 1 0,-1 0 0,0 0 1,0 0-1,1 0 0,-1 0 0,0 0 0,1 0 0,-1 0 0,1 0 1,-1 0-1,0 0 0,1 0 0,-1 0 0,0 0 0,0 0 1,1 1-1,-1-1 0,0 0 0,1 0 0,-1 0 0,0 0 0,1 0 1,-1 1-1,0-1 0,0 0 0,1 0 0,-1 1 0,0-1 1,0 0-1,0 0 0,1 1 0,-1-1 0,0 0 0,0 1 0,0-1 1,0 0-1,0 1 0,1-1 0,-1 1 0,9 20-247,-8-20 371,0 2-135,3 9 86,1 1-1,1-1 1,0-1 0,1 1 0,8 11-1,-12-20-100,0 1 0,0-1 0,0 0 0,1 0 0,-1-1 0,1 1 0,0-1 0,0 0 0,0 0 0,0 0 0,0 0 0,0-1 0,0 1 0,1-1 0,-1 0 0,0-1 0,1 1 0,-1-1 0,7 0 0,2 1-7,1-2 0,-1 0 0,0 0 0,1-1 0,-1-1 1,0 0-1,0-1 0,0 0 0,-1-1 0,0-1 0,0 0 0,0 0 0,0-1 1,-1-1-1,-1 0 0,1 0 0,-1-1 0,9-10 0,-15 14-24,0 0-1,-1 0 1,1-1 0,-1 1-1,0-1 1,0 0-1,-1 0 1,0 0 0,0 0-1,0 0 1,1-11 0,-1-3 127,-1-1 0,-2-25 1,1 14 607,-4 26 215,-5 12-746,-7 12-249,6 0 94,1-1 0,0 1 0,-7 25 0,13-35-15,1 0 0,0-1 0,1 1 0,-1 0 1,2 0-1,-1 0 0,1 0 0,0 0 0,1 0 0,-1 0 0,4 11 1,-2-15-17,-1-1 1,1 0-1,0 0 0,0 0 1,0-1-1,0 1 1,0 0-1,1-1 1,-1 0-1,1 1 1,0-1-1,0 0 1,0 0-1,0 0 0,0-1 1,0 1-1,0-1 1,0 0-1,1 0 1,-1 0-1,0 0 1,1 0-1,4 0 1,12 1-372,1 0 1,36-2 0,-34 0-586,13 0-1395</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49.244"/>
    </inkml:context>
    <inkml:brush xml:id="br0">
      <inkml:brushProperty name="width" value="0.05" units="cm"/>
      <inkml:brushProperty name="height" value="0.05" units="cm"/>
      <inkml:brushProperty name="color" value="#004F8B"/>
    </inkml:brush>
  </inkml:definitions>
  <inkml:trace contextRef="#ctx0" brushRef="#br0">110 4 16488,'0'0'5933,"0"-4"-5407,-11 331 498,12-260-904,1-25-64,-2 0 0,-2-1 0,-14 83 0,15-119-128,-1-1 0,1 1-1,-1-1 1,1 1 0,-2-1 0,1 0-1,0 1 1,-4 3 0,5-6-12,-1-1 0,1 1 0,-1-1 0,0 0 0,1 1 0,-1-1 0,0 0 0,0 0 0,0 0 0,0 0 1,0-1-1,0 1 0,0 0 0,0-1 0,0 1 0,0-1 0,0 0 0,0 0 0,-3 0 0,-19 0-2565</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49.596"/>
    </inkml:context>
    <inkml:brush xml:id="br0">
      <inkml:brushProperty name="width" value="0.05" units="cm"/>
      <inkml:brushProperty name="height" value="0.05" units="cm"/>
      <inkml:brushProperty name="color" value="#004F8B"/>
    </inkml:brush>
  </inkml:definitions>
  <inkml:trace contextRef="#ctx0" brushRef="#br0">1 72 19337,'0'0'2705,"142"-55"-2881,-80 49-528,-8 0-1249,-7 2-2977</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50.397"/>
    </inkml:context>
    <inkml:brush xml:id="br0">
      <inkml:brushProperty name="width" value="0.05" units="cm"/>
      <inkml:brushProperty name="height" value="0.05" units="cm"/>
      <inkml:brushProperty name="color" value="#004F8B"/>
    </inkml:brush>
  </inkml:definitions>
  <inkml:trace contextRef="#ctx0" brushRef="#br0">0 376 14471,'0'0'5594,"2"-4"-4831,0 0-603,0 0-1,1 1 0,0-1 1,0 0-1,0 1 0,0 0 1,1 0-1,-1 0 1,1 0-1,6-3 0,23-21-202,-24 16 17,0 0 0,-1 0 0,-1-1 0,0 0 0,0 0 0,-1-1 0,-1 1 0,8-26 0,-7 14-169,-2 1 0,0-1 1,-2 0-1,0-30 0,-2 53 191,0 0 0,0 0-1,0 0 1,0 0 0,0 0 0,-1 0 0,1 0 0,0 0 0,-1 0 0,1 0-1,-1 0 1,1 0 0,-1 1 0,1-1 0,-1 0 0,0 0 0,1 0 0,-1 1-1,0-1 1,0 0 0,0 1 0,0-1 0,1 1 0,-1-1 0,0 1 0,0-1-1,0 1 1,0-1 0,0 1 0,0 0 0,0 0 0,0-1 0,0 1 0,0 0-1,0 0 1,0 0 0,0 0 0,0 0 0,0 1 0,-2-1 0,0 0 4,-1 1 1,0 0 0,1-1 0,-1 1-1,1 0 1,0 1 0,-1-1 0,1 1-1,0-1 1,0 1 0,-4 2 0,1 3-10,0 0 1,0 0-1,1 1 1,0 0-1,0-1 1,1 2-1,0-1 1,0 0 0,1 1-1,0 0 1,0 0-1,1 0 1,0 0-1,0 9 1,-2 20 54,2-1 1,3 39 0,-1-71-43,0 0-1,0-1 1,1 1-1,0 0 1,0 0-1,0-1 1,1 1-1,-1-1 1,1 1 0,0-1-1,0 0 1,1 0-1,-1 0 1,1 0-1,0 0 1,0 0-1,1-1 1,-1 0 0,0 1-1,1-1 1,0 0-1,0-1 1,0 1-1,0-1 1,0 0-1,1 0 1,-1 0 0,1 0-1,-1-1 1,8 2-1,-4-2-1,-1 0-1,1 0 1,0-1 0,-1 0-1,1 0 1,-1-1 0,1 0-1,-1 0 1,1-1 0,-1 0-1,1 0 1,-1 0 0,0-1-1,0-1 1,-1 1-1,1-1 1,-1 0 0,12-9-1,-13 8-1,1-1 0,-1 0 1,1 0-1,-2 0 0,1-1 0,-1 0 0,0 0 0,0 0 0,-1 0 0,5-15 0,-3 2-4,-1 1 1,2-39 0,0-3 317,-6 59-307,1 1 0,0 0 1,0 0-1,0-1 1,0 1-1,0 0 1,0 0-1,0 0 1,0 0-1,0 0 1,1 0-1,-1 0 1,0 1-1,0-1 0,1 0 1,-1 1-1,1-1 1,-1 1-1,1-1 1,-1 1-1,1 0 1,-1 0-1,1-1 1,-1 1-1,1 0 1,-1 0-1,1 1 0,-1-1 1,1 0-1,-1 0 1,3 2-1,0-2-13,1 0 0,-1 1 0,0 0 0,0 0-1,1 0 1,-1 1 0,0-1 0,0 1 0,0 0-1,4 3 1,-3 2 13,0 0 0,0 0 0,-1 0-1,0 1 1,0 0 0,-1 0 0,0 0-1,0 0 1,-1 0 0,0 1 0,0-1 0,-1 0-1,0 1 1,-1 12 0,1-6 4,1 0 0,0-1 1,6 20-1,-7-32-9,1 1 1,-1-1-1,1 0 0,0 1 1,0-1-1,0 0 0,0 0 0,0-1 1,0 1-1,0 0 0,1-1 1,-1 1-1,1-1 0,-1 0 0,1 0 1,0 0-1,-1 0 0,1 0 1,0 0-1,0-1 0,-1 1 1,1-1-1,0 0 0,5 0 0,1 0-1,1 0-1,-1 0 0,1-1 0,0-1 0,-1 1 1,13-5-1,-16 4-70,1-1 1,-1 0 0,0 0 0,1-1-1,-2 0 1,1 0 0,0 0 0,-1-1-1,0 0 1,0 0 0,5-6 0,1-5-74,0 0 0,14-28 1,12-20 238,-36 62-87,0-1 0,0 1 0,1 0 0,0 0 0,-1 0 1,1 0-1,0 0 0,0 0 0,0 0 0,0 1 0,0-1 1,0 1-1,1-1 0,-1 1 0,0 0 0,1 0 1,-1 0-1,1 0 0,-1 1 0,1-1 0,-1 0 0,1 1 1,0 0-1,-1 0 0,1 0 0,0 0 0,-1 0 0,1 0 1,-1 1-1,1-1 0,0 1 0,-1 0 0,1 0 1,-1 0-1,0 0 0,1 0 0,-1 0 0,0 1 0,3 1 1,3 3 42,-1 0 0,0 1 0,0 0 0,-1 0 0,0 0 0,0 1 1,0 0-1,-1 0 0,5 13 0,-4-10-19,-2 1-1,1 0 1,-2 0-1,1 0 1,-2 1 0,1-1-1,-2 1 1,0 0 0,0-1-1,-1 1 1,-1 0 0,-3 17-1,3-27-30,-1 0 0,0 0 0,0 1 0,0-2 0,0 1-1,0 0 1,-1 0 0,0-1 0,1 1 0,-1-1 0,0 0 0,0 0 0,0 0 0,0 0 0,-1 0-1,1-1 1,0 0 0,-1 1 0,1-1 0,-1 0 0,1-1 0,-1 1 0,-4 0-1</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52.127"/>
    </inkml:context>
    <inkml:brush xml:id="br0">
      <inkml:brushProperty name="width" value="0.05" units="cm"/>
      <inkml:brushProperty name="height" value="0.05" units="cm"/>
      <inkml:brushProperty name="color" value="#004F8B"/>
    </inkml:brush>
  </inkml:definitions>
  <inkml:trace contextRef="#ctx0" brushRef="#br0">218 66 17224,'0'0'4461,"-7"-11"-4237,-24-31-120,30 41-103,0 0-1,0 0 1,0 0 0,0 0 0,0 0-1,0 0 1,0 1 0,-1-1 0,1 0-1,0 0 1,-1 1 0,1-1 0,0 1-1,-1 0 1,1-1 0,-1 1 0,1 0-1,0 0 1,-1 0 0,1 0 0,-1 0 0,1 0-1,-1 0 1,1 0 0,-1 1 0,1-1-1,0 0 1,-3 2 0,-26 21 11,19-11-8,1 2-1,0-1 0,1 1 0,1 1 0,0 0 0,0 0 0,2 0 0,0 1 0,1 0 1,0 0-1,-2 19 0,0 15-5,1 1 0,3 70 0,3-121-4,0 1 0,1 0-1,-1 0 1,0 0-1,1-1 1,-1 1 0,1 0-1,-1-1 1,1 1-1,-1 0 1,1-1 0,0 1-1,-1 0 1,1-1-1,0 1 1,-1-1-1,1 1 1,0-1 0,-1 0-1,1 1 1,0-1-1,0 0 1,0 1 0,-1-1-1,1 0 1,0 0-1,0 0 1,0 0 0,0 0-1,0 0 1,-1 0-1,1 0 1,0 0-1,0 0 1,0 0 0,0-1-1,-1 1 1,1 0-1,0 0 1,0-1 0,1 0-1,38-14-182,-31 8 116,-1 1 0,0-1 0,0 0 0,-1-1 0,0 0 0,0 0 1,-1 0-1,0-1 0,0 0 0,-1 0 0,0-1 0,-1 1 0,0-1 1,3-14-1,0-1 252,-1 0 0,-2 0 0,-1-1 0,1-44 0,-5 107-178,5 91-21,-3-117 18,0 1 0,1-1 0,1 0 0,0 1 0,1-1 0,0 0 0,0-1 0,11 19 0,-14-28-49,0 1 0,1 0-1,-1-1 1,0 1 0,1-1 0,-1 0 0,1 1 0,0-1 0,0 0 0,-1 0-1,1 0 1,0 0 0,0 0 0,0 0 0,0-1 0,0 1 0,3 0-1,23 1-3325,0-2-6027</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52.494"/>
    </inkml:context>
    <inkml:brush xml:id="br0">
      <inkml:brushProperty name="width" value="0.05" units="cm"/>
      <inkml:brushProperty name="height" value="0.05" units="cm"/>
      <inkml:brushProperty name="color" value="#004F8B"/>
    </inkml:brush>
  </inkml:definitions>
  <inkml:trace contextRef="#ctx0" brushRef="#br0">202 1 18504,'0'0'1708,"-5"30"-1340,-53 352 1286,36-109-1320,10-100 27,-46 237 1,58-410-364,0 1 0,0-1 1,0 1-1,0 0 0,0-1 1,0 1-1,0-1 0,0 1 1,-1-1-1,1 1 0,0-1 1,0 1-1,0-1 0,-1 1 0,1-1 1,0 1-1,-1-1 0,1 0 1,0 1-1,-1-1 0,1 0 1,-1 1-1,1-1 0,-1 0 1,1 1-1,-1-1 0,1 0 1,-1 0-1,1 1 0,-1-1 1,1 0-1,-2 0 0,-15-13-4827,-2-16-10103</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52.845"/>
    </inkml:context>
    <inkml:brush xml:id="br0">
      <inkml:brushProperty name="width" value="0.05" units="cm"/>
      <inkml:brushProperty name="height" value="0.05" units="cm"/>
      <inkml:brushProperty name="color" value="#004F8B"/>
    </inkml:brush>
  </inkml:definitions>
  <inkml:trace contextRef="#ctx0" brushRef="#br0">1 397 20153,'0'0'1761,"164"-69"-1793,-101 59 0,1 2-80,-3-4-1185,-12-2-3329</inkml:trace>
  <inkml:trace contextRef="#ctx0" brushRef="#br0" timeOffset="1">621 0 19161,'0'0'1633,"-7"128"-497,-2-49-640,3 6 49,-1 4-209,3 0-64,2-7-272,-3-11 0,1-13 32,-5-15-32,-2-9-176,-6-15-753,-5-9-1424,-2-10-9300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53.206"/>
    </inkml:context>
    <inkml:brush xml:id="br0">
      <inkml:brushProperty name="width" value="0.05" units="cm"/>
      <inkml:brushProperty name="height" value="0.05" units="cm"/>
      <inkml:brushProperty name="color" value="#004F8B"/>
    </inkml:brush>
  </inkml:definitions>
  <inkml:trace contextRef="#ctx0" brushRef="#br0">0 86 17928,'0'0'1409,"141"-81"-1393,-86 77-16,-5 4-288,-11 0-2289,-12 14-8324</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53.707"/>
    </inkml:context>
    <inkml:brush xml:id="br0">
      <inkml:brushProperty name="width" value="0.05" units="cm"/>
      <inkml:brushProperty name="height" value="0.05" units="cm"/>
      <inkml:brushProperty name="color" value="#004F8B"/>
    </inkml:brush>
  </inkml:definitions>
  <inkml:trace contextRef="#ctx0" brushRef="#br0">1 437 17224,'0'0'3780,"15"-18"-3185,-6 7-497,6-5-42,-1-1 0,-1 0 0,-1-1-1,0-1 1,-1 0 0,-1 0 0,9-28-1,-13 23-30,-1 1 0,-1-1 1,-1 0-1,-1 0 0,-1 0 0,-2 0 0,-3-30 0,4 53-20,-1 0 1,1 0-1,-1 0 1,1 1 0,0-1-1,-1 0 1,1 1-1,-1-1 1,0 0 0,1 1-1,-1-1 1,0 0-1,1 1 1,-1-1 0,0 1-1,1-1 1,-1 1-1,0 0 1,0-1 0,0 1-1,1 0 1,-1-1-1,0 1 1,0 0 0,0 0-1,0 0 1,0 0-1,0 0 1,1 0-1,-1 0 1,0 0 0,0 0-1,0 0 1,0 1-1,-1-1 1,-1 1-15,0-1 0,1 1-1,-1 0 1,0 0 0,0 0 0,1 0 0,-1 0-1,1 1 1,-6 2 0,4 1 2,1 0 0,-1 0 0,1 0-1,-1 0 1,1 0 0,1 1 0,-1-1 0,1 1 0,0-1 0,0 1 0,1 0-1,0 0 1,-1 9 0,0 12-5,2 48-1,1-36 13,-1-31-6,1 0 0,-1-1-1,1 1 1,1 0 0,-1-1 0,1 1 0,1-1 0,6 14 0,-8-18 1,1 0 0,0 0 1,0 0-1,0 0 0,0-1 0,0 1 0,0-1 0,1 1 0,0-1 0,-1 0 0,1 0 0,0 0 0,0 0 0,0-1 0,0 1 0,0-1 0,0 0 0,1 0 0,-1 0 0,0 0 0,1 0 0,6 0 0,-4-1-13,1-1 0,0 0-1,-1 0 1,1 0 0,-1-1-1,0 1 1,1-2 0,-1 1-1,0-1 1,0 0 0,0 0-1,-1 0 1,1-1 0,-1 0-1,0 0 1,0-1 0,0 1-1,0-1 1,-1 0-1,0 0 1,0-1 0,0 1-1,-1-1 1,0 0 0,4-7-1,0-4 28,0 0-1,-1 0 0,0 0 0,-2-1 1,0 1-1,-1-1 0,-1 0 0,1-24 1,-6 20 230,-5 45-60,8-20-168,0-2 24,6-1 117,37-2-67,67-13 0,-66 8-301,71-3 0,-113 23 179,-8 224 269,6-234-229,0 0-1,0 1 1,1-1-1,-1 0 1,1 0 0,0 0-1,0 0 1,0 0-1,0 0 1,1 0-1,-1 0 1,1 0 0,0-1-1,0 1 1,0 0-1,0-1 1,0 0-1,0 1 1,1-1 0,-1 0-1,1 0 1,-1 0-1,1-1 1,0 1-1,0-1 1,0 1 0,0-1-1,0 0 1,6 1-1,7 1-23,0 0 0,0-2 0,0 0 0,29-2 0,-22 0-84,0 1-341,0-2 1,0-1-1,0-1 1,36-11-1,18-10-2979</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54.105"/>
    </inkml:context>
    <inkml:brush xml:id="br0">
      <inkml:brushProperty name="width" value="0.05" units="cm"/>
      <inkml:brushProperty name="height" value="0.05" units="cm"/>
      <inkml:brushProperty name="color" value="#004F8B"/>
    </inkml:brush>
  </inkml:definitions>
  <inkml:trace contextRef="#ctx0" brushRef="#br0">21 64 17832,'0'0'6339,"1"-14"-5675,0-1-543,3-20 126,-2 71-249,-2 6-31,-17 458 207,6-291-243,11-208 41,0 0-1,0-1 1,0 1-1,0 0 1,0 0 0,0 0-1,0 0 1,0-1 0,1 1-1,-1 0 1,0 0-1,1-1 1,-1 1 0,0 0-1,1 0 1,-1-1 0,1 1-1,-1 0 1,1-1-1,0 1 1,-1-1 0,1 1-1,-1-1 1,1 1 0,0-1-1,0 1 1,-1-1 0,1 0-1,0 1 1,0-1-1,-1 0 1,1 1 0,0-1-1,0 0 1,0 0 0,-1 0-1,1 0 1,0 0-1,0 0 1,0 0 0,0 0-1,-1 0 1,1 0 0,0-1-1,0 1 1,0 0 0,-1-1-1,1 1 1,1-1-1,2 0-112,0-1 0,0 1 0,0-1 0,0 0-1,0-1 1,-1 1 0,1-1 0,6-5 0,-4 1-507,-1 0 1,1 0-1,-1-1 1,-1 0 0,0 0-1,0 0 1,0 0-1,4-16 1,1-28-9179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28.053"/>
    </inkml:context>
    <inkml:brush xml:id="br0">
      <inkml:brushProperty name="width" value="0.05" units="cm"/>
      <inkml:brushProperty name="height" value="0.05" units="cm"/>
      <inkml:brushProperty name="color" value="#5B2D90"/>
    </inkml:brush>
  </inkml:definitions>
  <inkml:trace contextRef="#ctx0" brushRef="#br0">1 0 16824,'0'0'3209,"18"1"-3171,-6-1-36,-6 0 0,1 0 0,-1 0 0,0 0 0,1 1 0,-1 0-1,0 0 1,1 1 0,-1 0 0,0 0 0,0 0-1,0 1 1,0-1 0,-1 2 0,1-1 0,-1 0-1,0 1 1,0 0 0,8 8 0,-1 5 20,-1 0 0,0 0 1,-2 1-1,0 1 0,0-1 0,-2 2 0,-1-1 1,0 1-1,-1-1 0,-1 1 0,2 34 0,-5-34-16,0-1 0,-1 0-1,-1 0 1,-1 0-1,-1 1 1,0-1-1,-2-1 1,0 1-1,-1-1 1,0 0 0,-2 0-1,-12 22 1,17-35 83,1-1 1,-1 1 0,0-1-1,0 0 1,0 0 0,0 0 0,-1 0-1,1 0 1,-1-1 0,0 0-1,0 0 1,-1 0 0,1 0-1,0 0 1,-1-1 0,0 0-1,0 0 1,1 0 0,-1-1 0,-9 2-1,13-3-61,-1-1 0,1 1 0,0-1-1,-1 1 1,1-1 0,0 0 0,0 1-1,-1-1 1,1 0 0,0 0 0,0 0-1,0 0 1,0 0 0,0 0 0,0 0-1,0 0 1,1-1 0,-1 1 0,0 0-1,1 0 1,-1-1 0,1 1 0,-1-1-1,1 1 1,-1 0 0,1-1 0,0 1-1,0-3 1,-5-46 10,5 47-14,-1-6-33,1 1-1,0-1 0,1 0 1,0 0-1,0 0 1,1 1-1,0-1 0,1 0 1,0 1-1,5-12 1,-5 16-32,-1 0-1,1 0 1,0 1 0,0 0 0,0-1 0,1 1 0,-1 0 0,1 1 0,-1-1 0,1 1-1,0-1 1,0 1 0,0 0 0,1 1 0,-1-1 0,0 1 0,0 0 0,1 0 0,-1 0-1,1 0 1,-1 1 0,7 0 0,44 0-3536,-28 0-1610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54.441"/>
    </inkml:context>
    <inkml:brush xml:id="br0">
      <inkml:brushProperty name="width" value="0.05" units="cm"/>
      <inkml:brushProperty name="height" value="0.05" units="cm"/>
      <inkml:brushProperty name="color" value="#004F8B"/>
    </inkml:brush>
  </inkml:definitions>
  <inkml:trace contextRef="#ctx0" brushRef="#br0">0 139 15239,'0'0'5410,"147"-22"-5281,-92 8 111,4-1-240,0-3-48,-2-2-593,-2-1-543,-7-7-3154</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54.795"/>
    </inkml:context>
    <inkml:brush xml:id="br0">
      <inkml:brushProperty name="width" value="0.05" units="cm"/>
      <inkml:brushProperty name="height" value="0.05" units="cm"/>
      <inkml:brushProperty name="color" value="#004F8B"/>
    </inkml:brush>
  </inkml:definitions>
  <inkml:trace contextRef="#ctx0" brushRef="#br0">58 3 20313,'0'0'3506,"0"-2"-3634,-2 35 16,-7 7 112,2 1 0,3-4 16,2-1-16,0-2-16,2-1 16,-5-1 0,-1-5-721,-3-5-1087,-2-8-2690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55.229"/>
    </inkml:context>
    <inkml:brush xml:id="br0">
      <inkml:brushProperty name="width" value="0.05" units="cm"/>
      <inkml:brushProperty name="height" value="0.05" units="cm"/>
      <inkml:brushProperty name="color" value="#004F8B"/>
    </inkml:brush>
  </inkml:definitions>
  <inkml:trace contextRef="#ctx0" brushRef="#br0">9 158 15655,'0'0'5291,"-3"-3"-4696,3 3-588,-1-1 0,1 1-1,-1 0 1,1 0 0,0-1 0,-1 1 0,1 0 0,0-1 0,0 1 0,-1 0 0,1-1 0,0 1 0,0 0 0,-1-1 0,1 1 0,0-1 0,0 1 0,0 0 0,0-1 0,0 1 0,-1-1 0,1 1 0,0-1 0,0 1 0,0 0 0,0-1 0,0 1 0,0-1 0,1 1 0,-1-1 0,0 1 0,0 0 0,0-1 0,0 1 0,0-1 0,1 1 0,-1 0 0,0-1 0,0 1 0,1-1 0,-1 1 0,0 0 0,0 0 0,1-1 0,26-1-280,-11 3-67,-7-1 147,6 0-478,0 0-1,-1 0 0,1-2 1,-1 0-1,22-5 1,-32 5 622,0 0 1,0 0 0,0 0 0,0 0-1,0 0 1,0-1 0,-1 0-1,1 1 1,3-5 0,-3 3 332,-1 0 1,0-1-1,0 1 1,-1 0 0,1-1-1,-1 0 1,0 1-1,0-1 1,1-8-1,0 1 481,-3 9-532,0 0 0,1 0 0,-1 0 0,1 0 0,0 0 0,0 1 0,0-1 0,0 0 0,3-4 381,-1 16-507,-3 363-267,0-371 135,0-1 0,0 1 0,1-1 0,-1 0 0,0 1 0,1-1 0,-1 0 0,0 1 0,1-1 0,-1 0 0,1 1 0,-1-1 0,1 0 1,-1 0-1,0 1 0,1-1 0,-1 0 0,1 0 0,-1 0 0,1 0 0,-1 0 0,1 0 0,-1 0 0,1 0 0,-1 0 0,1 0 0,-1 0 0,1 0 0,-1 0 0,1 0 0,0 0 0,18-3-128,-11-1 62,-1 1 1,0-1 0,0-1-1,-1 1 1,1-1 0,-1 0-1,0 0 1,0-1-1,-1 0 1,1 0 0,-1 0-1,-1-1 1,8-13 0,-4 9 198,0-1 1,1 1 0,13-13 0,-17 52 147,-5-23-249,1-1 1,-1 0-1,1 0 1,-1 0-1,1-1 0,1 1 1,-1 0-1,0 0 0,1 0 1,0-1-1,0 1 1,0-1-1,0 1 0,0-1 1,1 0-1,0 0 0,-1 0 1,1 0-1,6 4 0,-3-4-46,0 0-1,1-1 1,-1 1-1,1-1 0,0 0 1,0-1-1,0 0 1,-1 0-1,1 0 1,14-1-1,16-2-1708,2-6-2224</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55.958"/>
    </inkml:context>
    <inkml:brush xml:id="br0">
      <inkml:brushProperty name="width" value="0.05" units="cm"/>
      <inkml:brushProperty name="height" value="0.05" units="cm"/>
      <inkml:brushProperty name="color" value="#004F8B"/>
    </inkml:brush>
  </inkml:definitions>
  <inkml:trace contextRef="#ctx0" brushRef="#br0">79 1 17960,'0'0'2465,"-52"128"-1760,39-75-353,4 2-48,4 0-160,5-3-64,0-5-32,3-9-48,21-13 0,0-11 0,9-12 0,2-2-128,-7-18-1473,-4-19-4065</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56.309"/>
    </inkml:context>
    <inkml:brush xml:id="br0">
      <inkml:brushProperty name="width" value="0.05" units="cm"/>
      <inkml:brushProperty name="height" value="0.05" units="cm"/>
      <inkml:brushProperty name="color" value="#004F8B"/>
    </inkml:brush>
  </inkml:definitions>
  <inkml:trace contextRef="#ctx0" brushRef="#br0">20 34 20745,'0'0'2354,"-20"-33"-2450,29 33-321,13 0-463,0 5-673,2 1-3457</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56.678"/>
    </inkml:context>
    <inkml:brush xml:id="br0">
      <inkml:brushProperty name="width" value="0.05" units="cm"/>
      <inkml:brushProperty name="height" value="0.05" units="cm"/>
      <inkml:brushProperty name="color" value="#004F8B"/>
    </inkml:brush>
  </inkml:definitions>
  <inkml:trace contextRef="#ctx0" brushRef="#br0">3 0 112,'0'0'21602,"0"16"-21487,-3 720 898,8-735-1010,-1 1-1,0-1 0,1 0 1,-1-1-1,1 1 0,-1-1 1,1 0-1,7 0 0,-10 0 1,14 0-158,-5 0 137,1 0 0,-1 0 0,1-1 0,16-4 0,-26 5-166,1-1 0,0 0 0,-1 0-1,0 0 1,1 0 0,-1 0 0,0 0 0,1-1-1,-1 1 1,0-1 0,0 0 0,0 1 0,0-1 0,0 0-1,-1 0 1,1 0 0,-1 0 0,1-1 0,-1 1-1,0 0 1,0-1 0,0 1 0,0-1 0,0 1-1,0-4 1,1-15-6635</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57.021"/>
    </inkml:context>
    <inkml:brush xml:id="br0">
      <inkml:brushProperty name="width" value="0.05" units="cm"/>
      <inkml:brushProperty name="height" value="0.05" units="cm"/>
      <inkml:brushProperty name="color" value="#004F8B"/>
    </inkml:brush>
  </inkml:definitions>
  <inkml:trace contextRef="#ctx0" brushRef="#br0">1 89 17496,'0'0'5459,"59"-43"-5475,-9 31-305,7 0 145,-4 4-528,-3 2-753,-6-2-1712</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57.380"/>
    </inkml:context>
    <inkml:brush xml:id="br0">
      <inkml:brushProperty name="width" value="0.05" units="cm"/>
      <inkml:brushProperty name="height" value="0.05" units="cm"/>
      <inkml:brushProperty name="color" value="#004F8B"/>
    </inkml:brush>
  </inkml:definitions>
  <inkml:trace contextRef="#ctx0" brushRef="#br0">0 282 17640,'0'0'2254,"14"-19"-2115,8-9-117,0 0-26,0-2-1,20-38 0,-38 60-1,-1 0-1,0 1 1,0-1 0,-1-1-1,0 1 1,0 0-1,-1 0 1,0-1 0,-1-12-1,0 21 10,-1-1-1,1 0 1,0 0 0,-1 0-1,1 0 1,-1 1-1,1-1 1,-1 0 0,0 1-1,1-1 1,-1 0-1,0 1 1,1-1 0,-1 1-1,0-1 1,0 1 0,1-1-1,-1 1 1,0-1-1,0 1 1,0 0 0,0-1-1,1 1 1,-1 0-1,0 0 1,0 0 0,0 0-1,0 0 1,0 0-1,0 0 1,0 0 0,0 0-1,0 0 1,1 0 0,-1 1-1,0-1 1,0 0-1,0 1 1,0-1 0,-1 1-1,-3 0-4,1 1 0,-1-1 0,0 1 0,1 0 0,-1 0 0,1 0 0,-5 4 0,2 0 15,1 1 1,0 1-1,0-1 1,0 1-1,1 0 1,0 1-1,-6 14 0,9-18 6,0 0-1,0 0 0,0 0 0,1 0 0,0 0 0,0 0 1,0 1-1,1-1 0,0 0 0,0 0 0,0 1 0,1-1 0,-1 0 1,1 0-1,0 0 0,3 6 0,-3-9-17,1 1-1,0-1 1,0 1-1,0-1 1,0 0 0,0 0-1,0 0 1,1 0-1,-1 0 1,1 0 0,0-1-1,-1 1 1,1-1-1,0 0 1,0 0 0,0 0-1,0 0 1,0 0-1,0-1 1,3 1 0,69 3 56,-64-4-39,8 0-80,-4 1-336,-1-1 0,1 0 1,0-1-1,-1-1 0,1 0 0,-1-1 1,18-7-1,8-10-6653</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57.728"/>
    </inkml:context>
    <inkml:brush xml:id="br0">
      <inkml:brushProperty name="width" value="0.05" units="cm"/>
      <inkml:brushProperty name="height" value="0.05" units="cm"/>
      <inkml:brushProperty name="color" value="#004F8B"/>
    </inkml:brush>
  </inkml:definitions>
  <inkml:trace contextRef="#ctx0" brushRef="#br0">1 29 13350,'0'0'7753,"0"-4"-7289,0 3-453,1-1 0,-1 1-1,0 0 1,1 0 0,-1-1 0,1 1-1,0 0 1,-1 0 0,1 0-1,0 0 1,-1 0 0,1 0 0,0 0-1,0 0 1,0 0 0,0 0-1,0 1 1,0-1 0,0 0 0,1 1-1,-1-1 1,0 1 0,0-1-1,0 1 1,1-1 0,-1 1 0,0 0-1,0 0 1,1-1 0,-1 1 0,0 0-1,1 0 1,-1 0 0,0 1-1,0-1 1,3 1 0,-1-1-15,0 1 1,0-1 0,0 1-1,0 0 1,0 0 0,0 0-1,0 0 1,-1 0 0,1 1-1,0-1 1,-1 1 0,1 0-1,-1 0 1,0 0-1,0 0 1,1 0 0,2 5-1,0 3 10,0 0-1,0 0 1,-1 1-1,0 0 1,-1 0-1,-1 0 1,1 0-1,0 13 1,-1 93 69,-2-74-80,0-36 21,-1 27-36,1-33 32,0 0-1,0 1 1,0-1 0,-1 0-1,1 1 1,0-1 0,-1 0 0,1 1-1,-1-1 1,1 0 0,-1 0-1,0 0 1,1 1 0,-1-1-1,0 0 1,0 0 0,0 0-1,0 0 1,-2 1 0,2-5 215,0 1 0,0-1 0,0 0 0,1 0 0,-1 0 0,0 0 0,1 0 0,0-5 0,-2-9-171,1-1 0,1 1-1,0-1 1,4-17 0,-3 28-136,1 1 0,0-1 0,0 1 0,1 0 0,-1 0 0,1 0 0,1 0 1,-1 0-1,1 1 0,0 0 0,0-1 0,0 2 0,11-10 0,-2 4-443,0 0 0,1 0 0,17-8-1,22-7-3626,-5 5-5107</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58.180"/>
    </inkml:context>
    <inkml:brush xml:id="br0">
      <inkml:brushProperty name="width" value="0.05" units="cm"/>
      <inkml:brushProperty name="height" value="0.05" units="cm"/>
      <inkml:brushProperty name="color" value="#004F8B"/>
    </inkml:brush>
  </inkml:definitions>
  <inkml:trace contextRef="#ctx0" brushRef="#br0">129 394 15383,'0'0'7222,"-19"19"-6651,-59 62-443,75-77-127,0-1 0,0 0 0,1 1 0,-1 0 0,1-1 0,-1 1 0,1 0 0,0 0 0,1 1 0,-1-1 0,1 0 0,-1 1 0,1-1 0,1 0 0,-1 1 0,1-1 0,0 1 0,0-1 0,0 1 0,1 8 0,1 8-43,-2-20 18,0-1-1,0 1 1,0-1 0,1 1 0,-1-1 0,0 1 0,0-1 0,0 0 0,1 1 0,-1-1 0,0 1 0,0-1 0,1 0-1,-1 1 1,0-1 0,1 0 0,-1 1 0,0-1 0,1 0 0,-1 1 0,1-1 0,-1 0 0,1 0 0,-1 0-1,0 1 1,1-1 0,-1 0 0,1 0 0,-1 0 0,1 0 0,-1 0 0,1 0 0,-1 0 0,1 0 0,-1 0 0,1 0-1,-1 0 1,1 0 0,-1 0 0,1-1 0,-1 1 0,0 0 0,1 0 0,-1 0 0,1-1 0,-1 1 0,0 0-1,1 0 1,-1-1 0,1 1 0,-1 0 0,1-1 0,22-16-738,-18 9 652,-2 0-1,1 0 0,-1 0 0,0 0 0,-1 0 0,0 0 0,0-1 1,-1 1-1,1-18 0,-1 16 181,0-1 1,0 1-1,1 0 1,1-1-1,4-13 1,-6 24-58,-1-1 0,0 1 0,0 0 0,0 0 0,0 0 0,0 0 1,1 0-1,-1 0 0,0 0 0,0 0 0,0 0 0,0 0 0,1 0 0,-1-1 0,0 1 1,0 0-1,0 0 0,1 0 0,-1 0 0,0 0 0,0 1 0,0-1 0,0 0 0,1 0 1,-1 0-1,0 0 0,0 0 0,0 0 0,0 0 0,1 0 0,-1 0 0,0 0 0,0 0 1,0 0-1,0 1 0,0-1 0,0 0 0,1 0 0,-1 0 0,0 0 0,0 0 0,0 1 1,0-1-1,0 0 0,0 0 0,0 0 0,0 0 0,0 1 0,0-1 0,0 0 0,0 0 1,0 0-1,0 0 0,0 1 0,0-1 0,0 0 0,0 0 0,0 0 0,0 1 1,0-1-1,0 0 0,5 14-18,-2 3 119,1 0-1,1 0 1,1 0 0,0-1-1,1 0 1,11 18 0,-15-28-107,1-1 0,0 0 0,1 0 0,-1-1 0,1 1 0,-1-1 0,1 0 0,1 0 0,-1-1 1,0 1-1,1-1 0,0 0 0,0-1 0,0 1 0,0-1 0,0-1 0,0 1 0,0-1 0,1 0 0,8 0 1,-10 0-32,-1-1 1,0 0 0,1 0 0,-1-1 0,0 1-1,0-1 1,1 0 0,-1 0 0,0 0 0,0 0-1,0-1 1,0 0 0,0 0 0,-1 0 0,1 0-1,0-1 1,-1 1 0,0-1 0,6-6 0,-3 2-148,-1-1 1,0 1-1,0-1 1,-1-1-1,0 1 1,-1-1-1,0 1 1,3-14-1,9-49 168,-4 0 0,5-111-1,-8 67 743,-4 45 123,-3 54 288,-1 59-937,-9 387-365,8-397-982,-6-9-1302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28.593"/>
    </inkml:context>
    <inkml:brush xml:id="br0">
      <inkml:brushProperty name="width" value="0.05" units="cm"/>
      <inkml:brushProperty name="height" value="0.05" units="cm"/>
      <inkml:brushProperty name="color" value="#5B2D90"/>
    </inkml:brush>
  </inkml:definitions>
  <inkml:trace contextRef="#ctx0" brushRef="#br0">79 119 18601,'0'0'3062,"-3"-10"-2888,1 2-160,-8-18-52,7 68-50,10 130-8,-4-148 92,1 1 1,1-1-1,2 0 0,0-1 1,11 24-1,-8-25 12,0-1 0,1 0 0,1-1 0,28 36 0,-36-52-7,0 1 1,0-1 0,1 0 0,0 0-1,0 0 1,0-1 0,0 0 0,0 0-1,1 0 1,10 3 0,-12-5-2,0 0 1,0-1-1,0 1 1,0-1-1,0 0 0,0 0 1,1 0-1,-1-1 1,0 0-1,0 1 1,0-1-1,0-1 1,0 1-1,0-1 1,-1 1-1,1-1 0,6-4 1,-6 3-11,1-1 1,-1 0-1,0 0 0,0 0 1,0 0-1,0-1 0,-1 0 1,1 1-1,-1-1 0,-1 0 1,1-1-1,-1 1 0,0 0 1,0-1-1,0 1 1,-1-1-1,1-6 0,2-12-49,-2 0-1,-2-43 1,0 65 59,-1-16 1,-2-1-1,0 0 1,-2 1 0,0-1 0,0 1-1,-2 0 1,0 1 0,-2 0 0,-17-28 0,-3 0 4,-3 1 0,-42-46 1,72 88 9,0 0 1,0-1 0,0 1-1,0 0 1,0 0 0,0 1-1,0-1 1,-1 0 0,1 1-1,-1-1 1,1 1-1,-1 0 1,0 0 0,0 0-1,1 0 1,-1 0 0,0 1-1,0-1 1,0 1 0,0 0-1,-3 0 1,3 1-10,-1 0 1,1 0-1,0 0 1,-1 1-1,1-1 1,0 1-1,0 0 1,0 0-1,0 0 0,0 0 1,0 0-1,1 1 1,-1-1-1,-3 5 1,-4 7-28,0 0 1,1 1-1,1 0 0,0 1 1,-9 27-1,12-30 18,1-1 0,0 1 1,1 1-1,1-1 0,0 0 0,0 1 0,2-1 0,-1 1 0,2-1 0,2 21 0,-2-32 6,0-1-1,0 1 1,1 0-1,-1 0 0,0-1 1,1 1-1,-1 0 1,1-1-1,-1 1 1,1-1-1,0 0 0,0 0 1,-1 1-1,1-1 1,0-1-1,0 1 1,0 0-1,0 0 0,0-1 1,1 1-1,-1-1 1,0 1-1,0-1 1,0 0-1,3 0 1,60-2 87,-59 2-84,22-6-342,1-1 0,-1-1 0,0-1 0,-1-2 0,32-16-1,-28 11-1957</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58.530"/>
    </inkml:context>
    <inkml:brush xml:id="br0">
      <inkml:brushProperty name="width" value="0.05" units="cm"/>
      <inkml:brushProperty name="height" value="0.05" units="cm"/>
      <inkml:brushProperty name="color" value="#004F8B"/>
    </inkml:brush>
  </inkml:definitions>
  <inkml:trace contextRef="#ctx0" brushRef="#br0">2 15 18456,'0'0'3570,"0"-1"-3568,0 1 0,-1 0 0,1-1 0,0 1 0,0 0 0,0-1 1,0 1-1,0 0 0,0-1 0,0 1 0,0 0 0,0-1 0,0 1 0,0 0 0,0-1 0,0 1 0,0 0 0,0-1 0,0 1 0,1 0 1,-1-1-1,0 1 0,0 0 0,0 0 0,0-1 0,1 1 0,-1 0 0,0-1 0,0 1 0,1 0 0,-1 0 0,0 0 0,0-1 0,1 1 0,-1 0 1,0 0-1,1 0 0,-1 0 0,0 0 0,1-1 0,-1 1 0,0 0 0,1 0 0,-1 0 0,0 0 0,1 0 0,-1 0 0,1 0 0,8-1-96,0 0-1,0 0 1,0 1-1,0 1 1,0-1-1,1 1 1,11 4-1,20 0-584,159-2-3551,-120-3 7566,-80 41-1511,1-6-1018,0-22-729,0 0-1,-1 0 1,-1 0 0,0 0-1,-1-1 1,-5 22-1,6-33-132,1 0-1,0 0 1,-1 0-1,1-1 1,-1 1-1,0 0 1,1 0-1,-1 0 1,1-1-1,-1 1 1,0 0-1,0 0 1,0-1-1,1 1 1,-1-1-1,0 1 1,0-1-1,0 1 1,0-1-1,0 0 1,0 1-1,0-1 1,0 0-1,0 0 1,0 1-1,0-1 1,0 0-1,0 0 1,-2 0-1,-13 0-3420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58.880"/>
    </inkml:context>
    <inkml:brush xml:id="br0">
      <inkml:brushProperty name="width" value="0.05" units="cm"/>
      <inkml:brushProperty name="height" value="0.05" units="cm"/>
      <inkml:brushProperty name="color" value="#004F8B"/>
    </inkml:brush>
  </inkml:definitions>
  <inkml:trace contextRef="#ctx0" brushRef="#br0">1 66 19673,'0'0'4066,"2"-65"-4066,0 65-336,0 19-337,3 11 177,4 7-1089,2-1-2048</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59.244"/>
    </inkml:context>
    <inkml:brush xml:id="br0">
      <inkml:brushProperty name="width" value="0.05" units="cm"/>
      <inkml:brushProperty name="height" value="0.05" units="cm"/>
      <inkml:brushProperty name="color" value="#004F8B"/>
    </inkml:brush>
  </inkml:definitions>
  <inkml:trace contextRef="#ctx0" brushRef="#br0">240 1 20649,'0'0'539,"-22"4"70,-70 16-126,85-17-459,1-1 1,-1 1 0,1 0 0,0 0 0,0 1 0,0 0 0,0 0 0,1 0 0,-1 1 0,1-1 0,0 1 0,0 1 0,1-1 0,0 1 0,0-1 0,0 1 0,1 0-1,-1 1 1,2-1 0,-4 9 0,1 3-73,1 1-1,0-1 0,2 0 1,0 1-1,1 30 1,1-47-18,0 0 0,0 0 0,0 0 1,1 0-1,-1 0 0,1 0 0,-1 0 0,1 0 1,0 0-1,-1 0 0,1 0 0,0 0 0,0 0 1,1-1-1,-1 1 0,0 0 0,1-1 1,-1 1-1,1-1 0,-1 1 0,1-1 0,-1 0 1,1 0-1,0 0 0,0 0 0,0 0 0,0 0 1,0 0-1,-1 0 0,1-1 0,1 1 1,-1-1-1,0 0 0,4 1 0,-2-1-145,-1 0 0,1 0 0,0 0 0,-1 0-1,1-1 1,-1 0 0,1 0 0,0 0 0,-1 0 0,0 0-1,1 0 1,-1-1 0,0 0 0,1 0 0,-1 0 0,0 0-1,0 0 1,-1 0 0,5-5 0,10-17-597,-1-2 0,17-33 0,-21 36 1834,0 0 0,2 0 1,18-22-1,-31 45-953,-1-1 0,1 0 0,0 0 1,-1 0-1,1 0 0,0 1 0,-1-1 1,1 0-1,0 1 0,0-1 0,0 0 0,-1 1 1,1-1-1,0 1 0,0 0 0,0-1 0,0 1 1,0 0-1,0-1 0,0 1 0,0 0 1,0 0-1,1 0 0,-1 0-52,0 1 0,-1-1 0,1 1 0,0 0 0,-1-1 0,1 1 0,0 0 0,-1-1 0,1 1 0,-1 0 0,1 0 0,-1-1 0,0 1 0,1 0 0,-1 0 0,0 0 0,0 0 0,1-1 0,-1 1 0,0 2 0,2 57-355,-3-50 535,-5 97 1,30-110 343,36-32 270,4-2-57,-60 35-705,1 0 1,0 0 0,0 1-1,0-1 1,0 1 0,0 0-1,0 1 1,0-1 0,0 1-1,0 0 1,9 1 0,-10 1-53,0-1-1,0 1 1,0 0 0,-1-1 0,1 2 0,0-1 0,-1 0-1,0 1 1,0-1 0,1 1 0,-2 0 0,5 4 0,-4-3-134,0-1 0,0 1 1,0-1-1,1 0 1,0 0-1,0-1 1,0 1-1,0-1 0,0 0 1,0 0-1,0 0 1,6 1-1,21 0-2698</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6:59.767"/>
    </inkml:context>
    <inkml:brush xml:id="br0">
      <inkml:brushProperty name="width" value="0.05" units="cm"/>
      <inkml:brushProperty name="height" value="0.05" units="cm"/>
      <inkml:brushProperty name="color" value="#004F8B"/>
    </inkml:brush>
  </inkml:definitions>
  <inkml:trace contextRef="#ctx0" brushRef="#br0">12 367 20762,'0'0'1790,"-2"22"-1548,-5 68-178,6-86-61,0 0 0,1 0 0,0 0 0,0 0 0,0 0 0,1 1 0,-1-1 0,1 0 0,0 0 0,0-1 0,0 1 0,1 0 0,-1 0 0,1 0 0,0-1 0,0 1 0,0-1 0,1 0 0,-1 1 0,1-1 0,0 0 0,0-1 0,0 1 0,3 2 0,-1-2-3,-1-1 1,1 0-1,0-1 1,0 1-1,0-1 1,0 0-1,0 0 1,0 0-1,0-1 1,0 1 0,0-1-1,0-1 1,0 1-1,1-1 1,6-1-1,-10 1-1,0 1 0,0-1 0,0 0 0,0 0 1,0 0-1,0 0 0,-1 0 0,1 0 0,0 0 0,-1-1 0,1 1 0,-1 0 0,1-1 0,-1 1 0,0-1 0,1 0 0,-1 0 0,0 1 0,1-4 1,0 0 10,0 0 0,-1 0 0,1 0 1,-1 0-1,0 0 0,-1 0 1,1-10-1,-1 6 36,-1 0 1,0 0-1,0 0 1,0 1-1,-1-1 1,-1 0-1,0 1 1,0-1-1,-4-8 0,-6-2 52,8 12-34,-1-1-1,1 0 1,1-1 0,-6-12 0,9 18-76,1 0 1,-1 0 0,0 0 0,1 0-1,0 0 1,-1 0 0,1 0 0,0-1 0,1 1-1,-1 0 1,1 0 0,-1 0 0,1 0-1,0 0 1,0 0 0,0 1 0,0-1-1,3-4 1,8-10-488,1 1 0,0 1-1,1 0 1,26-21 0,-20 18-188,-1 0 0,20-25 0,-31 33 563,-1-1 0,0 1 0,0-1-1,5-14 1,-6-6 3952,-6 37-3526,-15 97 261,0 128 0,15 466 773,-16-700-5562,-3-17-5733</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00.114"/>
    </inkml:context>
    <inkml:brush xml:id="br0">
      <inkml:brushProperty name="width" value="0.05" units="cm"/>
      <inkml:brushProperty name="height" value="0.05" units="cm"/>
      <inkml:brushProperty name="color" value="#004F8B"/>
    </inkml:brush>
  </inkml:definitions>
  <inkml:trace contextRef="#ctx0" brushRef="#br0">0 74 17560,'0'0'608,"145"-54"-816,-103 35-1296</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01.030"/>
    </inkml:context>
    <inkml:brush xml:id="br0">
      <inkml:brushProperty name="width" value="0.05" units="cm"/>
      <inkml:brushProperty name="height" value="0.05" units="cm"/>
      <inkml:brushProperty name="color" value="#004F8B"/>
    </inkml:brush>
  </inkml:definitions>
  <inkml:trace contextRef="#ctx0" brushRef="#br0">390 74 18072,'0'0'3178,"-19"-12"-2466,-66-34-157,79 43-507,-1 1 1,0 0-1,1 0 0,-1 0 1,0 0-1,0 1 0,0 0 1,0 1-1,0 0 0,0 0 0,0 0 1,0 1-1,0 0 0,0 0 1,0 1-1,0 0 0,-8 4 1,5-3-35,1 1 1,0 1 0,0 0 0,0 0-1,1 1 1,0 0 0,0 0-1,0 1 1,1 0 0,0 0 0,0 1-1,1 0 1,0 0 0,0 0 0,1 1-1,0 0 1,0 0 0,1 0-1,1 1 1,-1-1 0,2 1 0,-1 0-1,1 0 1,1 0 0,-1 0-1,2 17 1,0-26-27,0-1 1,0 1-1,1 0 0,-1 0 0,0 0 1,1-1-1,-1 1 0,0 0 0,1-1 0,-1 1 1,1 0-1,-1-1 0,1 1 0,0-1 1,-1 1-1,1-1 0,0 1 0,-1-1 0,1 1 1,0-1-1,-1 1 0,1-1 0,0 0 1,0 0-1,1 1 0,30 4-254,32-9-141,-55 3 330,0-1-1,-1 0 1,1-1 0,-1 0-1,0 0 1,0 0-1,0-1 1,0-1 0,10-7-1,1-3-18,0-1-1,16-20 1,33-27 177,-67 62-75,0 0 0,0 1 0,0-1 0,0 0-1,1 0 1,-1 1 0,0-1 0,1 1 0,-1-1-1,0 1 1,1-1 0,-1 1 0,1 0 0,-1 0-1,1 0 1,-1 0 0,1 0 0,-1 0 0,0 0 0,1 0-1,-1 0 1,1 1 0,-1-1 0,0 1 0,1-1-1,-1 1 1,0-1 0,1 1 0,-1 0 0,0 0-1,0 0 1,0 0 0,1-1 0,-1 1 0,0 1-1,0-1 1,-1 0 0,1 0 0,0 0 0,0 0 0,0 3-1,5 5 14,-1 1-1,0 0 1,-1 0 0,4 14-1,-7-20 3,9 31 73,-2 1 0,-1 0 0,2 57 0,-5 116 111,-4-153-159,2 22-28,-1-35-17,-1 1 0,-8 61 0,6-94 4,-1 0 0,0-1 0,0 0 0,-1 0 0,-8 15 0,10-21 1,0 0 0,0 0-1,-1 0 1,0 0 0,0-1 0,0 1 0,0-1 0,0 0-1,-1 0 1,0 0 0,1 0 0,-1 0 0,0-1 0,-8 4 0,11-6 2,0 0 1,1 1 0,-1-1 0,0 0 0,0 0 0,0 0-1,0 0 1,1 0 0,-1 0 0,0 0 0,0 0 0,0 0-1,0 0 1,0 0 0,1 0 0,-1-1 0,0 1 0,0 0 0,1-1-1,-1 1 1,0-1 0,0 1 0,1-1 0,-1 1 0,0-1-1,1 1 1,-1-1 0,1 0 0,-1 1 0,0-2 0,-10-26 285,10 25-286,-6-36 60,2 0 1,1-1 0,2 0 0,6-61-1,-4 88-70,3-23-21,1-1-1,2 1 0,1 1 1,2 0-1,1 0 0,2 0 1,32-63-1,-31 73-46,1 1 0,1 0 0,1 1 0,1 1 1,1 1-1,1 0 0,0 1 0,2 1 0,0 1 0,46-29 0,-60 43-29,1 0-1,-1 1 1,1 0-1,0 0 1,0 0-1,0 1 1,12-1 0,15 1-4223,-29 2-1702</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01.411"/>
    </inkml:context>
    <inkml:brush xml:id="br0">
      <inkml:brushProperty name="width" value="0.05" units="cm"/>
      <inkml:brushProperty name="height" value="0.05" units="cm"/>
      <inkml:brushProperty name="color" value="#004F8B"/>
    </inkml:brush>
  </inkml:definitions>
  <inkml:trace contextRef="#ctx0" brushRef="#br0">1 55 16408,'0'0'5245,"2"2"-4923,2 2-326,0 1 0,0 0 0,0 0 0,0 0 0,-1 0-1,0 0 1,0 1 0,0-1 0,-1 1 0,4 10 0,-2-2 11,0 0 1,-1 1-1,2 23 0,-4-28-11,0 6 15,0-1 0,-2 1 0,-1 18 0,2-32-9,0 0 1,0 0-1,0 0 0,-1 0 1,1 0-1,-1 0 1,1 0-1,-1 0 0,0 0 1,1 0-1,-1 0 0,0 0 1,0 0-1,-1-1 0,1 1 1,0 0-1,0-1 0,-1 1 1,1-1-1,-1 1 1,1-1-1,-1 0 0,0 0 1,0 0-1,1 0 0,-1 0 1,0 0-1,0 0 0,0-1 1,0 1-1,0 0 0,-3-1 1,4-20 157,1 7-158,1 0-1,1 1 1,0-1 0,0 0 0,2 0 0,-1 1-1,2 0 1,-1 0 0,2 0 0,-1 0-1,2 1 1,0 0 0,0 0 0,15-17 0,-10 13-372,0 1 1,1 1 0,29-25 0,-33 32-397,1-1 1,0 1 0,0 1-1,16-7 1,7 1-3933</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01.767"/>
    </inkml:context>
    <inkml:brush xml:id="br0">
      <inkml:brushProperty name="width" value="0.05" units="cm"/>
      <inkml:brushProperty name="height" value="0.05" units="cm"/>
      <inkml:brushProperty name="color" value="#004F8B"/>
    </inkml:brush>
  </inkml:definitions>
  <inkml:trace contextRef="#ctx0" brushRef="#br0">144 1 15511,'0'0'6094,"-19"18"-5518,-56 61-299,70-74-266,0 0 0,1 0-1,-1 1 1,1 0-1,0 0 1,1 0 0,0 1-1,0-1 1,0 1-1,1-1 1,0 1 0,0 0-1,0 0 1,1 0 0,0 0-1,1 0 1,-1 0-1,2 12 1,-1-7-23,1-12-20,-1 1 0,1 0 1,0-1-1,-1 1 0,1-1 1,0 1-1,0-1 0,-1 1 1,1-1-1,0 1 0,0-1 0,0 1 1,0-1-1,-1 0 0,1 0 1,0 1-1,0-1 0,0 0 1,0 0-1,0 0 0,0 0 1,0 0-1,0 0 0,0 0 0,-1-1 1,2 1-1,27-3-492,-25 1 446,0 0 0,0 0 0,0 0 0,0-1 0,0 1-1,-1-1 1,1 0 0,-1 0 0,0 0 0,0 0 0,0-1-1,0 1 1,-1-1 0,1 0 0,-1 1 0,0-1 0,0 0-1,1-7 1,5-9 260,-1-1-1,5-31 0,-9 34 272,-2 17 462,0 6-854,0 0 0,0 1 0,1-1 0,0 0 0,0 0 0,4 7 0,1 4-10,-5-10-98,0 0 1,1-1-1,0 1 1,-1-1-1,2 1 1,-1-1 0,1 0-1,-1 0 1,1 0-1,1-1 1,-1 0-1,1 1 1,-1-1-1,1-1 1,1 1-1,-1-1 1,0 0-1,1 0 1,-1 0 0,1-1-1,0 0 1,0 0-1,12 2 1,6-4-2283</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02.306"/>
    </inkml:context>
    <inkml:brush xml:id="br0">
      <inkml:brushProperty name="width" value="0.05" units="cm"/>
      <inkml:brushProperty name="height" value="0.05" units="cm"/>
      <inkml:brushProperty name="color" value="#004F8B"/>
    </inkml:brush>
  </inkml:definitions>
  <inkml:trace contextRef="#ctx0" brushRef="#br0">220 1 19689,'0'0'2919,"0"24"-2815,-4 85 105,-25 149 1,23-223-328,3-16-86,0-1 0,-1 1 0,-1-1 0,0 0 0,-10 21 0,-1-78-221,12 28 449,0 0 0,-1 1-1,0-1 1,-9-13 0,12 21-17,0 1 0,0 0 0,0 0 1,0-1-1,0 1 0,0 0 0,0 0 1,-1 1-1,1-1 0,-5-2 1,5 4-7,1-1 0,0 1 1,-1 0-1,1-1 0,0 1 1,-1 0-1,1 0 0,0 0 1,-1 0-1,1 0 1,0 0-1,-1 1 0,1-1 1,0 0-1,-1 1 0,1-1 1,0 1-1,-1-1 0,1 1 1,0 0-1,0-1 0,0 1 1,0 0-1,-2 1 1,0 1 8,0 1 1,0-1 0,1 1-1,-1 0 1,1 0 0,-1 0 0,1 0-1,0 0 1,1 0 0,-1 1-1,1-1 1,0 1 0,-2 8 0,-1 62 145,4-74-154,0 1-1,1 0 1,-1-1-1,1 1 1,-1-1-1,1 1 1,0-1-1,-1 0 0,1 1 1,0-1-1,0 0 1,0 1-1,0-1 1,0 0-1,0 0 1,0 0-1,1 0 1,-1 0-1,0 0 1,1 0-1,-1 0 0,0 0 1,1-1-1,-1 1 1,1-1-1,-1 1 1,1-1-1,-1 1 1,1-1-1,0 0 1,-1 0-1,3 0 0,63 1-543,-51-2 76,-6 0-19,0 0 1,0 0 0,0-1-1,0-1 1,0 1-1,-1-2 1,1 1-1,-1-1 1,0-1-1,0 0 1,0 0-1,0-1 1,-1 0-1,10-9 1,-12 9 722,0 0-1,0-1 1,-1 0 0,0 0 0,0 0 0,8-8 5149,-13 15-5295,2 17 822,-4 22-1094,-17 117 677,19-154-684,-3 7 3,-3-7-3797</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02.695"/>
    </inkml:context>
    <inkml:brush xml:id="br0">
      <inkml:brushProperty name="width" value="0.05" units="cm"/>
      <inkml:brushProperty name="height" value="0.05" units="cm"/>
      <inkml:brushProperty name="color" value="#004F8B"/>
    </inkml:brush>
  </inkml:definitions>
  <inkml:trace contextRef="#ctx0" brushRef="#br0">1 0 20665,'0'0'2033,"13"0"-3265,-11 40-65,-2 7-2048</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33.509"/>
    </inkml:context>
    <inkml:brush xml:id="br0">
      <inkml:brushProperty name="width" value="0.05" units="cm"/>
      <inkml:brushProperty name="height" value="0.05" units="cm"/>
      <inkml:brushProperty name="color" value="#5B2D90"/>
    </inkml:brush>
  </inkml:definitions>
  <inkml:trace contextRef="#ctx0" brushRef="#br0">135 1 11221,'0'0'5072,"4"19"-4595,-1-5-381,5 21 304,7 68 0,-14-94-372,-1 0 0,1 0-1,-1 0 1,-1 0-1,0 0 1,0 0 0,-1-1-1,0 1 1,0 0-1,-1-1 1,0 0-1,-1 1 1,1-1 0,-10 13-1,9-15 109,-1-1 0,0 1 0,0-1 1,0 0-1,0-1 0,-1 1 0,0-1 0,0 0 0,0-1 0,0 1 0,-1-1 0,1 0 0,-1-1 0,0 1 0,0-2 0,0 1 0,0-1 0,-12 1 0,18-2-176,1 0 0,-1 0 0,1-1 0,0 1 0,-1 0-1,1-1 1,0 1 0,-1-1 0,1 1 0,0 0-1,-1-1 1,1 1 0,0-1 0,0 1 0,0-1-1,0 1 1,-1-1 0,1 1 0,0-1 0,0 1 0,0-1-1,0 1 1,0-1 0,0 1 0,0-1 0,0 1-1,0-1 1,0 1 0,0-1 0,1 0 0,-1-1-745,0-13-3732</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03.050"/>
    </inkml:context>
    <inkml:brush xml:id="br0">
      <inkml:brushProperty name="width" value="0.05" units="cm"/>
      <inkml:brushProperty name="height" value="0.05" units="cm"/>
      <inkml:brushProperty name="color" value="#004F8B"/>
    </inkml:brush>
  </inkml:definitions>
  <inkml:trace contextRef="#ctx0" brushRef="#br0">36 282 17064,'0'0'691,"12"-17"589,-3 3-1087,5-6 53,-1 0 0,-1 0 1,-1-1-1,-1 0 0,9-27 0,-16 34-126,-1-1 0,0 1-1,-1-1 1,-1-14 0,0 22-68,-1 6-43,-1 1 0,1-1-1,0 0 1,0 1-1,0-1 1,-1 1-1,1-1 1,0 1-1,0 0 1,-1-1 0,1 1-1,0 0 1,-1 0-1,1 0 1,0 0-1,-1 0 1,1 0 0,0 0-1,-1 1 1,1-1-1,0 0 1,-1 1-1,0 0 1,-4 1-11,0 1 0,0-1 0,1 1 0,-1 0 0,1 1 0,0-1 0,0 1 0,0 0 0,0 1 0,1-1 0,0 1 0,0 0 0,0 0 0,0 0 0,1 0 0,0 1 0,0 0 0,0-1 0,1 1 0,-2 8 0,-1-1-2,1 1 1,1-1-1,0 1 0,1 0 1,1 0-1,0 0 0,0 1 1,3 15-1,-2-29 3,1 1 0,-1-1 0,1 0 0,0 1 0,-1-1 0,1 1-1,0-1 1,0 0 0,0 0 0,0 1 0,0-1 0,0 0 0,0 0 0,1 0 0,-1 0 0,0 0-1,1 0 1,-1-1 0,0 1 0,1 0 0,-1-1 0,1 1 0,-1-1 0,1 1 0,-1-1 0,1 0-1,-1 1 1,3-1 0,53 2-375,-42-3 67,28-1-1327,-3-12-2499</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03.392"/>
    </inkml:context>
    <inkml:brush xml:id="br0">
      <inkml:brushProperty name="width" value="0.05" units="cm"/>
      <inkml:brushProperty name="height" value="0.05" units="cm"/>
      <inkml:brushProperty name="color" value="#004F8B"/>
    </inkml:brush>
  </inkml:definitions>
  <inkml:trace contextRef="#ctx0" brushRef="#br0">0 1 11525,'0'0'8164,"1"8"-7297,4 63 220,1 4-696,24 125 1,-30-200-388,0 0-1,0 0 1,0 0-1,0 0 0,0 1 1,0-1-1,0 0 1,0 0-1,0 0 1,0 0-1,0 0 0,0 0 1,1 0-1,-1 0 1,0 0-1,0 1 1,0-1-1,0 0 0,0 0 1,0 0-1,0 0 1,0 0-1,0 0 1,1 0-1,-1 0 1,0 0-1,0 0 0,0 0 1,0 0-1,0 0 1,0 0-1,0 0 1,1 0-1,-1 0 0,0 0 1,0 0-1,0 0 1,0 0-1,0 0 1,0 0-1,0 0 0,0 0 1,1 0-1,-1 0 1,0 0-1,0 0 1,0-1-1,0 1 0,0 0 1,0 0-1,0 0 1,0 0-1,0 0 1,0 0-1,1 0 1,-1 0-1,0 0 0,0 0 1,0-1-1,0 1 1,0 0-1,0 0 1,0 0-1,0 0 0,0 0 1,0 0-1,0 0 1,0-1-1,0 1 1,8-16 65,10-26-154,-16 37 71,6-15-19,-2 2-20,1 1-1,0 1 1,1-1 0,19-26 0,-27 43 52,0 0 0,0-1 1,0 1-1,0 0 0,0 0 0,1 0 0,-1-1 0,0 1 0,0 0 0,1 0 0,-1-1 0,0 1 1,0 0-1,1 0 0,-1 0 0,0 0 0,0 0 0,1-1 0,-1 1 0,0 0 0,1 0 0,-1 0 1,0 0-1,0 0 0,1 0 0,-1 0 0,0 0 0,1 0 0,-1 0 0,0 0 0,1 0 0,-1 0 1,0 0-1,0 1 0,1-1 0,-1 0 0,0 0 0,1 0 0,7 14-34,3 30-4,-9-33 47,-1-2-4,1 0 0,1-1-1,0 1 1,0 0 0,1-1 0,0 0 0,9 14-1,-11-20-19,0 0-1,0 0 1,0-1-1,0 1 1,0 0-1,0-1 1,1 0-1,-1 1 1,0-1-1,1 0 0,-1 0 1,1 0-1,0-1 1,-1 1-1,1 0 1,-1-1-1,1 0 1,0 0-1,0 0 1,-1 0-1,1 0 0,0 0 1,-1-1-1,1 1 1,0-1-1,-1 0 1,1 0-1,-1 0 1,1 0-1,-1 0 1,4-3-1,37-26-2658,-15 4-1925,5-10-5957</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03.736"/>
    </inkml:context>
    <inkml:brush xml:id="br0">
      <inkml:brushProperty name="width" value="0.05" units="cm"/>
      <inkml:brushProperty name="height" value="0.05" units="cm"/>
      <inkml:brushProperty name="color" value="#004F8B"/>
    </inkml:brush>
  </inkml:definitions>
  <inkml:trace contextRef="#ctx0" brushRef="#br0">94 317 13430,'4'-22'3612,"45"-273"2943,-52 354-6570,-22 115 0,-2 13 109,23 12-1185,3-190-864,-5-8-1756</inkml:trace>
  <inkml:trace contextRef="#ctx0" brushRef="#br0" timeOffset="1">0 406 16632,'0'0'2817,"140"-29"-3217,-65 21-1249,4-2-2961</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05.003"/>
    </inkml:context>
    <inkml:brush xml:id="br0">
      <inkml:brushProperty name="width" value="0.05" units="cm"/>
      <inkml:brushProperty name="height" value="0.05" units="cm"/>
      <inkml:brushProperty name="color" value="#004F8B"/>
    </inkml:brush>
  </inkml:definitions>
  <inkml:trace contextRef="#ctx0" brushRef="#br0">347 1 20681,'0'0'1380,"0"18"-1260,-4 59 513,-15 96 1,-28 99-93,38-224-570,-11-109-119,15 42 30,1 5 42,0 0 1,-1-1 0,0 1 0,-1 1 0,-1-1 0,0 1 0,-11-16 0,17 28 72,0 0 0,0 0-1,0 0 1,-1 0 0,1 0 0,0 0-1,0 0 1,-1 0 0,1 1-1,0-1 1,-1 0 0,1 1 0,0-1-1,-1 1 1,1-1 0,-1 1 0,1 0-1,-1 0 1,1 0 0,-1 0-1,1 0 1,-1 0 0,1 0 0,-3 1-1,1 0-8,-1 0 0,1 0 1,-1 1-1,1 0 0,0 0 0,0 0 0,0 0 0,0 0 0,-5 5 0,-3 6-28,0-1-1,1 2 1,-11 18 0,20-31 39,-8 12 13,2 1 0,0 0 0,0 0 0,1 0 0,1 1 0,0 0 0,1 0 0,1 0 0,0 0 0,1 1 0,0 21 0,2-35-9,0 0 0,1-1-1,-1 1 1,0-1 0,0 1-1,1 0 1,-1-1 0,1 1-1,0-1 1,-1 1 0,1-1-1,0 0 1,0 1-1,0-1 1,0 0 0,0 1-1,0-1 1,0 0 0,0 0-1,0 0 1,1 0 0,-1 0-1,3 1 1,1 1 31,-1-2 0,1 1 0,0 0 1,0-1-1,0 0 0,0 0 0,10 1 0,2-2 52,1 0 0,0-2 0,30-5 0,-30 3-181,0-1 0,0-1 0,-1-1 0,0 0 0,0-1 0,0-1 0,-1-1 1,-1 0-1,0-1 0,0-1 0,-1 0 0,0-1 0,-1 0 0,-1-1 0,0-1 0,-1 0 0,0 0 1,-2-1-1,0 0 0,8-19 0,-2 3-235,-10 24 364,-1-1 0,0 0 1,0 0-1,-1 0 0,0-1 1,0 1-1,-1-1 0,1-13 1,-7 22 26,0 0 0,0 1 0,0-1 0,0 1 0,0 0 0,0 0 0,0 1 0,0-1 0,-6 2 0,4 1-59,0 0-1,0 0 0,1 1 0,0 0 0,-1 0 0,1 0 0,1 0 0,-1 1 0,1 0 0,0 0 0,0 0 1,0 0-1,0 1 0,1-1 0,0 1 0,-4 12 0,3-7 13,0 0 0,1-1 0,0 2 0,1-1 0,0 0 0,1 0 0,0 1 0,2 21 0,-1-31-11,1 0 0,0 0 0,-1 0 0,1 0 0,0 0 0,0-1 1,0 1-1,0 0 0,0-1 0,1 1 0,-1-1 0,0 1 1,1-1-1,-1 1 0,1-1 0,-1 0 0,1 0 0,0 0 0,0 0 1,-1 0-1,1 0 0,0 0 0,0-1 0,0 1 0,0-1 1,0 1-1,0-1 0,2 0 0,66 3 0,-54-3 7,177-4-24,-191 9 3,-1 1-1,-1-1 0,1 1 1,-1 0-1,0-1 0,0 1 1,-1 8-1,-7-1 124,1-16 130,7 2-236,0-1-1,-1 0 0,1 1 0,0-1 0,0 0 0,0 1 0,0-1 0,0 1 0,0-1 0,1 0 0,-1 1 1,1-1-1,-1 1 0,1-1 0,-1 1 0,1-1 0,0 1 0,-1-1 0,1 1 0,1-2 0,59-73-77,-41 54 35,-1-2 0,28-45-1,-42 61 39,1-2 3,-1 0 0,1 0 0,-1 0 0,-1-1 0,0 0-1,-1 0 1,5-22 0,-8 33-1,-2-1-50,0 1 42,0 0 0,0 0 0,0 0 0,0 0 0,-1 1 1,1-1-1,0 0 0,0 1 0,0-1 0,1 1 1,-1 0-1,0 0 0,0-1 0,0 1 0,0 1 0,1-1 1,-1 0-1,0 0 0,-2 3 0,-30 31-62,33-32 60,-1 0-1,1-1 1,0 1 0,0 0-1,0 0 1,1 0-1,-1 0 1,1 0 0,-1 0-1,1-1 1,0 1-1,0 0 1,1 0-1,-1 0 1,0 0 0,1 0-1,0 0 1,0 0-1,-1 0 1,3 3 0,4 8 6,0-1 0,17 25 1,3 7 11,-24-38-2,0 1 1,0-1 0,-1 1-1,0 0 1,-1 0 0,0 0-1,0 0 1,-1 0 0,1 0 0,-2 8-1,0-14 15,0-1-1,0 0 0,0 1 1,0-1-1,0 1 0,0-1 1,0 0-1,-1 0 0,1 0 1,0 0-1,-1 0 1,1 0-1,-1 0 0,1 0 1,-1 0-1,1-1 0,-1 1 1,-3 0-1,-33 8-1022</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05.362"/>
    </inkml:context>
    <inkml:brush xml:id="br0">
      <inkml:brushProperty name="width" value="0.05" units="cm"/>
      <inkml:brushProperty name="height" value="0.05" units="cm"/>
      <inkml:brushProperty name="color" value="#004F8B"/>
    </inkml:brush>
  </inkml:definitions>
  <inkml:trace contextRef="#ctx0" brushRef="#br0">199 37 21722,'0'0'1555,"-1"-34"-1531,-3 33-38,0 1-1,0-1 0,0 1 1,0 0-1,0 0 0,0 0 1,1 0-1,-1 0 0,0 1 1,0 0-1,-5 2 0,1 1 4,1 0-1,0 1 1,0 0-1,0 0 1,0 1-1,1-1 1,0 2-1,0-1 1,1 1-1,-1-1 1,-5 12-1,0 0 25,1 0 0,1 1 1,-12 32-1,19-44 11,-1-1 0,1 1-1,1 0 1,-1 0 0,1 0 0,1 0 0,-1 0 0,1 1-1,0-1 1,1 0 0,0 0 0,3 13 0,-3-17-16,1 1 0,0-1 0,0 1 1,0-1-1,1 0 0,-1 0 0,1 0 0,0 0 1,-1 0-1,1 0 0,0-1 0,1 1 0,-1-1 1,0 0-1,1 0 0,-1-1 0,1 1 1,0-1-1,0 1 0,-1-1 0,1 0 0,0 0 1,7 0-1,19 2-614,0 0 1,1-2-1,45-5 0,-24-4-4895</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05.729"/>
    </inkml:context>
    <inkml:brush xml:id="br0">
      <inkml:brushProperty name="width" value="0.05" units="cm"/>
      <inkml:brushProperty name="height" value="0.05" units="cm"/>
      <inkml:brushProperty name="color" value="#004F8B"/>
    </inkml:brush>
  </inkml:definitions>
  <inkml:trace contextRef="#ctx0" brushRef="#br0">112 1 22987,'0'0'3185,"-11"0"-3857,-28 12-1697,-22 0-3986</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12.272"/>
    </inkml:context>
    <inkml:brush xml:id="br0">
      <inkml:brushProperty name="width" value="0.05" units="cm"/>
      <inkml:brushProperty name="height" value="0.05" units="cm"/>
      <inkml:brushProperty name="color" value="#004F8B"/>
    </inkml:brush>
  </inkml:definitions>
  <inkml:trace contextRef="#ctx0" brushRef="#br0">230 226 16792,'0'0'4399,"3"-18"-3377,2-6-739,-2 11 71,-1-1 1,0 1 0,-1-1 0,0-20 0,-1 34-83,-6 2-179,-3 3-93,1 0 0,0 0 0,0 1 0,0 0 0,1 0-1,-1 1 1,2 0 0,-12 14 0,0 3-15,-26 46-1,27-36 12,2 1 0,2 1 0,0 0-1,3 0 1,1 1 0,2 1 0,-4 56-1,7 268-2,5-354 6,0 27 1,2 0 0,2-1 0,1 1 0,12 37 0,-15-59-2,2 0-1,0-1 1,0 1-1,1-1 1,0 0-1,1 0 1,1-1-1,0 0 1,0 0-1,1-1 0,0 0 1,1 0-1,17 12 1,-18-18-13,0 1 1,1-1 0,0 0-1,0-1 1,0 0-1,1-1 1,-1 0-1,0-1 1,1 0 0,-1 0-1,14-2 1,-5 0-43,1 0 0,-1-2 0,0 0 0,0-1 0,21-8 0,-16 3 32,-1-1 0,0-1 0,-1-1 0,0-1 0,-1-1 0,-1-1 0,0 0 0,-1-2-1,-1 0 1,0-1 0,-1-1 0,-1-1 0,-1 0 0,-1-1 0,-1 0 0,-1-2 0,0 1 0,-2-1 0,-1-1 0,0 1 0,-2-2 0,7-38 0,-4-21 47,-4-1 0,-10-166 0,2 215-9,-3 0 0,-1 0-1,-2 1 1,-23-68 0,24 84 21,-1 0 0,-1 1 0,-1 0 0,0 0 0,-1 1 0,-1 1 0,-1 0 0,0 0 0,-1 2 0,-21-19 0,28 28-26,-1 0 0,1 1 1,-1 0-1,0 0 0,0 1 0,-1 0 1,1 0-1,-1 1 0,1 0 0,-1 1 1,0 0-1,0 0 0,1 0 1,-1 1-1,0 1 0,0 0 0,0 0 1,1 0-1,-18 6 0,9-1-12,0 1 0,0 0 1,1 1-1,0 0 0,0 2 0,1 0 0,0 0 1,-22 22-1,25-21-56,0 1 0,1 1 0,1 0 0,-1 0 1,2 1-1,0 1 0,-13 28 0,18-32-830,0 1-1,1 0 0,0 0 1,0 1-1,2-1 1,-2 24-1,3-9-7662</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12.678"/>
    </inkml:context>
    <inkml:brush xml:id="br0">
      <inkml:brushProperty name="width" value="0.05" units="cm"/>
      <inkml:brushProperty name="height" value="0.05" units="cm"/>
      <inkml:brushProperty name="color" value="#004F8B"/>
    </inkml:brush>
  </inkml:definitions>
  <inkml:trace contextRef="#ctx0" brushRef="#br0">1 75 14086,'0'0'6203,"14"0"-5362,36-3-793,-1-3 1,89-21-1,-96 18-433,-33 7-47,20-5-707,-15-4-4264,-11 1-2174</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13.057"/>
    </inkml:context>
    <inkml:brush xml:id="br0">
      <inkml:brushProperty name="width" value="0.05" units="cm"/>
      <inkml:brushProperty name="height" value="0.05" units="cm"/>
      <inkml:brushProperty name="color" value="#004F8B"/>
    </inkml:brush>
  </inkml:definitions>
  <inkml:trace contextRef="#ctx0" brushRef="#br0">90 0 17144,'0'0'4194,"-13"69"-4194,11-26 144,2 3-112,0-5 48,0-3-48,0-3-32,0-5 0,-7-1-96,-10-5-945,-5-8-992,-7-6-9092</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13.391"/>
    </inkml:context>
    <inkml:brush xml:id="br0">
      <inkml:brushProperty name="width" value="0.05" units="cm"/>
      <inkml:brushProperty name="height" value="0.05" units="cm"/>
      <inkml:brushProperty name="color" value="#004F8B"/>
    </inkml:brush>
  </inkml:definitions>
  <inkml:trace contextRef="#ctx0" brushRef="#br0">58 1 15063,'0'0'4146,"-49"100"-3506,43-64-160,4-3-240,2-3-224,0 0-16,0-3 0,0-7-144,0-6-1424</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33.859"/>
    </inkml:context>
    <inkml:brush xml:id="br0">
      <inkml:brushProperty name="width" value="0.05" units="cm"/>
      <inkml:brushProperty name="height" value="0.05" units="cm"/>
      <inkml:brushProperty name="color" value="#5B2D90"/>
    </inkml:brush>
  </inkml:definitions>
  <inkml:trace contextRef="#ctx0" brushRef="#br0">18 6 18296,'0'0'4509,"-11"-3"-3443,4 1-4183</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13.768"/>
    </inkml:context>
    <inkml:brush xml:id="br0">
      <inkml:brushProperty name="width" value="0.05" units="cm"/>
      <inkml:brushProperty name="height" value="0.05" units="cm"/>
      <inkml:brushProperty name="color" value="#004F8B"/>
    </inkml:brush>
  </inkml:definitions>
  <inkml:trace contextRef="#ctx0" brushRef="#br0">1 379 13990,'0'0'5053,"-1"-5"-1064,11-9-3954,0 1-1,0 0 1,1 1 0,1 0 0,0 0-1,16-11 1,20-20-43,-24 17 29,-1-2-1,0 0 1,-3-1 0,0-2 0,17-36 0,-37 65-18,1 1 1,-1 0-1,1-1 0,0 1 0,-1 0 1,1 0-1,0 0 0,0 0 0,0 0 1,0 0-1,0 0 0,0 0 0,0 0 1,0 0-1,0 0 0,0 0 0,1 1 1,-1-1-1,0 1 0,1-1 1,-1 1-1,0-1 0,2 0 0,0 2-8,-1-1 0,0 1 0,0-1-1,0 1 1,0 0 0,0 0 0,0 0 0,0 0-1,0 0 1,0 1 0,0-1 0,0 0 0,2 3-1,42 34-84,2-2 0,98 55-1,-33-36-3020,-62-33-1457</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14.168"/>
    </inkml:context>
    <inkml:brush xml:id="br0">
      <inkml:brushProperty name="width" value="0.05" units="cm"/>
      <inkml:brushProperty name="height" value="0.05" units="cm"/>
      <inkml:brushProperty name="color" value="#004F8B"/>
    </inkml:brush>
  </inkml:definitions>
  <inkml:trace contextRef="#ctx0" brushRef="#br0">168 1 17976,'0'0'4223,"-6"9"-4174,-17 35 150,2 2 0,1 0 1,3 1-1,2 1 1,2 0-1,2 1 1,-5 52-1,1 45 157,5 170 0,10-300-349,0 0 0,1 0 0,1 1 0,1-1 0,0 0 0,1-1 0,8 23 0,-10-33-8,1 0 0,-1 0 0,1-1 0,0 1 0,0-1 0,0 0 0,1 0 0,0 0 0,-1 0 0,1-1 0,0 1 0,1-1 0,-1 0 0,1 0 0,-1-1 0,1 1 0,0-1 0,0 0 0,0-1 0,0 1 1,0-1-1,0 0 0,0 0 0,1 0 0,-1-1 0,8 0 0,-5 0-208,1-1 1,0 1 0,0-2 0,0 1-1,-1-2 1,1 1 0,-1-1-1,1 0 1,-1-1 0,0 1 0,-1-2-1,1 1 1,-1-1 0,1 0 0,7-8-1,23-26-3931</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14.533"/>
    </inkml:context>
    <inkml:brush xml:id="br0">
      <inkml:brushProperty name="width" value="0.05" units="cm"/>
      <inkml:brushProperty name="height" value="0.05" units="cm"/>
      <inkml:brushProperty name="color" value="#004F8B"/>
    </inkml:brush>
  </inkml:definitions>
  <inkml:trace contextRef="#ctx0" brushRef="#br0">2 1 19417,'0'0'3572,"0"11"-3452,-2 431 1220,2-432-1330,1 0 1,0 0 0,0 0 0,1 0-1,0 0 1,0-1 0,6 13 0,-7-19-33,0-1 1,0 1-1,1-1 1,-1 0-1,1 0 1,0 1-1,-1-1 1,1 0-1,0-1 0,0 1 1,0 0-1,1 0 1,-1-1-1,0 1 1,1-1-1,-1 0 1,1 0-1,-1 0 1,1 0-1,-1 0 1,1-1-1,0 1 0,-1-1 1,1 1-1,0-1 1,-1 0-1,1 0 1,0 0-1,0-1 1,-1 1-1,5-2 1,-6 2-75,1-1 1,0 1 0,-1-1 0,1 1 0,0-1 0,-1 0 0,1 0 0,-1 0 0,1 0-1,-1 0 1,0 0 0,1 0 0,-1-1 0,0 1 0,0 0 0,0-1 0,0 1-1,0-1 1,0 1 0,0-1 0,-1 1 0,1-1 0,0 0 0,-1 1 0,1-4-1,3-27-3492</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14.881"/>
    </inkml:context>
    <inkml:brush xml:id="br0">
      <inkml:brushProperty name="width" value="0.05" units="cm"/>
      <inkml:brushProperty name="height" value="0.05" units="cm"/>
      <inkml:brushProperty name="color" value="#004F8B"/>
    </inkml:brush>
  </inkml:definitions>
  <inkml:trace contextRef="#ctx0" brushRef="#br0">1 38 18633,'0'0'2961,"54"0"-2961,-3 0 0,4 0-1137,-1 0-575,-1-4-2338</inkml:trace>
  <inkml:trace contextRef="#ctx0" brushRef="#br0" timeOffset="1">612 74 19689,'0'0'4514,"46"0"-4514,-15 0 0,6-2-48,5-6 0,2 2-160,-1-6-448,-1-2-529,-9 1-880,-13-5-3938</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15.247"/>
    </inkml:context>
    <inkml:brush xml:id="br0">
      <inkml:brushProperty name="width" value="0.05" units="cm"/>
      <inkml:brushProperty name="height" value="0.05" units="cm"/>
      <inkml:brushProperty name="color" value="#004F8B"/>
    </inkml:brush>
  </inkml:definitions>
  <inkml:trace contextRef="#ctx0" brushRef="#br0">3 0 18873,'0'0'4215,"-1"11"-3988,-1 24 27,2 1 0,1-1 0,2 0 1,1 1-1,2-2 0,18 63 0,-11-77-1750,0-16-3787</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15.616"/>
    </inkml:context>
    <inkml:brush xml:id="br0">
      <inkml:brushProperty name="width" value="0.05" units="cm"/>
      <inkml:brushProperty name="height" value="0.05" units="cm"/>
      <inkml:brushProperty name="color" value="#004F8B"/>
    </inkml:brush>
  </inkml:definitions>
  <inkml:trace contextRef="#ctx0" brushRef="#br0">0 1 21178,'0'0'1744,"5"138"-1455,-5-93-97,0-5-16,0-1-32,0 1-128,0-9-16,0-1 0,0-5-80,0-7-977,0-10-1008</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15.986"/>
    </inkml:context>
    <inkml:brush xml:id="br0">
      <inkml:brushProperty name="width" value="0.05" units="cm"/>
      <inkml:brushProperty name="height" value="0.05" units="cm"/>
      <inkml:brushProperty name="color" value="#004F8B"/>
    </inkml:brush>
  </inkml:definitions>
  <inkml:trace contextRef="#ctx0" brushRef="#br0">97 1 21466,'0'0'896,"83"136"145,-48-61-481,-4 12-240,-12 2 32,-3 1-16,-12 1-63,-4 0-177,0-2 0,-22-5-64,-15-3-16,-9-10 48,-9-4-64,-8-11-881,1-23-2336</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16.416"/>
    </inkml:context>
    <inkml:brush xml:id="br0">
      <inkml:brushProperty name="width" value="0.05" units="cm"/>
      <inkml:brushProperty name="height" value="0.05" units="cm"/>
      <inkml:brushProperty name="color" value="#004F8B"/>
    </inkml:brush>
  </inkml:definitions>
  <inkml:trace contextRef="#ctx0" brushRef="#br0">3 38 18585,'0'0'4223,"-3"1"-4033,8 0-193,64 4 115,-1-3 0,1-4 0,72-10 0,-54 0-104,-43 5 17,68-3 0,-110 10 18,-17-2 1262,9 1-5104</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17.068"/>
    </inkml:context>
    <inkml:brush xml:id="br0">
      <inkml:brushProperty name="width" value="0.05" units="cm"/>
      <inkml:brushProperty name="height" value="0.05" units="cm"/>
      <inkml:brushProperty name="color" value="#004F8B"/>
    </inkml:brush>
  </inkml:definitions>
  <inkml:trace contextRef="#ctx0" brushRef="#br0">86 181 20585,'0'0'3447,"-5"-4"-3086,4 4-361,1-1 0,0 1 0,-1-1 1,0 0-1,1 1 0,-1 0 1,1-1-1,-1 1 0,0-1 1,1 1-1,-1 0 0,0-1 1,1 1-1,-1 0 0,0-1 1,1 1-1,-1 0 0,0 0 1,0 0-1,1 0 0,-1 0 1,0 0-1,0 0 0,1 0 1,-1 0-1,0 0 0,0 0 1,1 1-1,-1-1 0,0 0 1,0 0-1,1 1 0,-1-1 1,0 1-1,1-1 0,-1 0 1,1 1-1,-1-1 0,1 1 1,-1-1-1,1 1 0,-1 0 1,1-1-1,-1 1 0,1-1 1,-1 2-1,-10 49-69,7-29 88,-6 74 213,4 191 1,7-182-159,-1-105-74,0 41 20,6 51 0,-5-81-18,1 0 1,1 0-1,-1 0 0,2 0 1,0 0-1,0-1 1,1 1-1,0-1 0,9 14 1,-11-21-2,1 0 0,-1 0 0,0 0 0,1 0 0,-1 0 0,1-1 0,0 0 0,0 0 0,0 0 0,0 0 0,0-1 0,1 1 0,-1-1 0,0 0 0,1-1 0,-1 1 0,0-1 0,1 1 0,-1-1-1,1-1 1,-1 1 0,7-2 0,-1 1 1,1-1 0,-1-1-1,0 0 1,0 0 0,0-1-1,-1 0 1,1-1-1,10-7 1,-3-1-7,-1 0 0,-1-1 0,0-1 0,-1 0 0,-1-1-1,0 0 1,-1-1 0,-1-1 0,-1 0 0,0 0 0,-1-1 0,-1 0 0,-1 0 0,5-23 0,-3 2-31,-1 0 0,-2-1 0,-2 1 0,-2-1 0,-1 0 0,-6-51 0,1 68 21,0 0 0,-1 0 0,-1 1-1,-2 0 1,0 0 0,-21-40 0,20 46 12,-1 0 0,0 1 0,-2 0 0,0 1 0,0 0 0,-2 1 0,1 1 0,-32-24 0,41 34-5,-1 1 0,0 0 0,1-1 0,-1 1 0,0 1 1,-1-1-1,1 1 0,0 0 0,0 0 0,-1 1 1,1-1-1,0 1 0,0 0 0,-1 1 0,1-1 0,0 1 1,-1 0-1,1 0 0,0 1 0,0 0 0,0-1 1,0 2-1,1-1 0,-8 5 0,-1 1 1,0 1-1,0 1 0,1 0 1,1 0-1,0 1 1,0 1-1,-11 15 0,17-19-12,0-1 0,1 1 0,0 0 0,1 0 0,0 1 0,0-1 0,0 1 0,1-1 0,1 1 0,-1 0 0,1 16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17.530"/>
    </inkml:context>
    <inkml:brush xml:id="br0">
      <inkml:brushProperty name="width" value="0.05" units="cm"/>
      <inkml:brushProperty name="height" value="0.05" units="cm"/>
      <inkml:brushProperty name="color" value="#004F8B"/>
    </inkml:brush>
  </inkml:definitions>
  <inkml:trace contextRef="#ctx0" brushRef="#br0">1 56 11157,'0'0'9532,"48"-6"-8021,-14-2-1725,31-7-575,-25 0-5041,-19 3-9425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34.296"/>
    </inkml:context>
    <inkml:brush xml:id="br0">
      <inkml:brushProperty name="width" value="0.05" units="cm"/>
      <inkml:brushProperty name="height" value="0.05" units="cm"/>
      <inkml:brushProperty name="color" value="#5B2D90"/>
    </inkml:brush>
  </inkml:definitions>
  <inkml:trace contextRef="#ctx0" brushRef="#br0">6 1 15543,'0'0'6382,"0"0"-6371,0 0 0,0-1 0,-1 1 0,1 0 0,0 0 0,0 0 0,0 0 0,0 0 0,-1 0 0,1 0 1,0 0-1,0 0 0,0 0 0,0 0 0,-1 0 0,1 0 0,0 1 0,0-1 0,0 0 0,0 0 0,-1 0 0,1 0 0,0 0 1,0 0-1,0 0 0,0 0 0,0 0 0,0 1 0,-1-1 0,1 0 0,0 0 0,0 0 0,0 0 0,0 0 0,0 1 1,0-1-1,0 0 0,0 0 0,0 0 0,0 0 0,0 1 0,0-1 0,0 0 0,0 0 0,0 0 0,0 0 0,0 1 0,0-1 1,0 0-1,0 0 0,0 0 0,0 0 0,0 1 0,0-1 0,0 0 0,0 0 0,0 0 0,0 1 0,44 3 51,-1-2-1,59-4 1,-17 0-49,98 2-2321</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17.913"/>
    </inkml:context>
    <inkml:brush xml:id="br0">
      <inkml:brushProperty name="width" value="0.05" units="cm"/>
      <inkml:brushProperty name="height" value="0.05" units="cm"/>
      <inkml:brushProperty name="color" value="#004F8B"/>
    </inkml:brush>
  </inkml:definitions>
  <inkml:trace contextRef="#ctx0" brushRef="#br0">45 1 17352,'0'0'3442,"-2"45"-3010,2-23-144,0 4-32,0-5-256,0 3 0,0-4 0,0-3 0,-5 1-320,-10-6-1329,-7-6-3521</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18.263"/>
    </inkml:context>
    <inkml:brush xml:id="br0">
      <inkml:brushProperty name="width" value="0.05" units="cm"/>
      <inkml:brushProperty name="height" value="0.05" units="cm"/>
      <inkml:brushProperty name="color" value="#004F8B"/>
    </inkml:brush>
  </inkml:definitions>
  <inkml:trace contextRef="#ctx0" brushRef="#br0">16 1 12005,'0'0'7220,"-15"76"-6756,15-42-352,0-4 0,0 1-112,0-5 0,2-6-1264,-2-11-3699</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18.615"/>
    </inkml:context>
    <inkml:brush xml:id="br0">
      <inkml:brushProperty name="width" value="0.05" units="cm"/>
      <inkml:brushProperty name="height" value="0.05" units="cm"/>
      <inkml:brushProperty name="color" value="#004F8B"/>
    </inkml:brush>
  </inkml:definitions>
  <inkml:trace contextRef="#ctx0" brushRef="#br0">39 353 15623,'0'0'5360,"-6"8"-4738,-20 22 39,19-22 172,11-14 735,27-27-1272,-4 7-264,-2-2 0,0-1 0,-2-1 0,-1-1 0,-2-1 1,17-35-1,12-47-59,-49 114 20,1-1 0,-1 1 0,1 0 0,-1 0 0,1-1 0,0 1 1,-1 0-1,1 0 0,-1 0 0,1 0 0,0 0 0,-1 0 0,1 0 0,-1 0 0,1 0 0,0 0 1,-1 0-1,1 0 0,-1 0 0,1 1 0,-1-1 0,1 0 0,0 0 0,-1 1 0,1-1 0,-1 0 1,1 1-1,-1-1 0,1 1 0,-1-1 0,0 0 0,1 1 0,-1-1 0,1 1 0,-1-1 1,1 2-1,18 18-56,-19-19 58,30 35-103,92 108-1328,-37-51-2711,-39-49-2642</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18.980"/>
    </inkml:context>
    <inkml:brush xml:id="br0">
      <inkml:brushProperty name="width" value="0.05" units="cm"/>
      <inkml:brushProperty name="height" value="0.05" units="cm"/>
      <inkml:brushProperty name="color" value="#004F8B"/>
    </inkml:brush>
  </inkml:definitions>
  <inkml:trace contextRef="#ctx0" brushRef="#br0">11 0 19689,'0'0'3426,"0"16"-3338,-6 406 1798,2 65-1417,4-469-462,2 1 0,0-1 0,1 0 0,1 0 0,0-1 0,1 1 1,11 23-1,-13-35-9,0 1 0,1-1 0,0 0 1,0 0-1,0 0 0,1 0 1,0-1-1,0 0 0,0 0 0,1 0 1,-1 0-1,1-1 0,0 0 1,0-1-1,1 1 0,-1-1 1,1 0-1,0-1 0,0 1 0,0-1 1,11 1-1,-9-1-176,1-1 0,-1 0 0,0 0 0,1-1 0,-1-1 0,1 1 0,-1-2 0,0 1 0,1-1 0,-1 0 0,0-1 0,0 0 0,0-1 0,9-5-1,22-28-2734</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19.327"/>
    </inkml:context>
    <inkml:brush xml:id="br0">
      <inkml:brushProperty name="width" value="0.05" units="cm"/>
      <inkml:brushProperty name="height" value="0.05" units="cm"/>
      <inkml:brushProperty name="color" value="#004F8B"/>
    </inkml:brush>
  </inkml:definitions>
  <inkml:trace contextRef="#ctx0" brushRef="#br0">21 1 19033,'0'0'4247,"-2"8"-3972,-9 97 216,4 1 0,7 130 1,2-92-245,-2-141-265,0 0 1,0-1-1,0 1 1,0 0-1,1-1 1,-1 1-1,1-1 1,-1 1-1,1-1 1,0 1-1,0-1 1,0 1-1,0-1 1,0 0-1,1 1 1,2 2-1,-3-4-10,1 0 0,0 0 0,0 0 1,-1-1-1,1 1 0,0 0 0,0-1 0,0 1 0,0-1 0,0 0 0,0 0 0,0 1 0,0-1 1,0 0-1,0-1 0,0 1 0,-1 0 0,1-1 0,0 1 0,0-1 0,0 1 0,3-3 0,0 1-180,-1 0 0,0-1 0,1 0-1,-1 0 1,0 0 0,0 0-1,0 0 1,-1-1 0,1 0 0,-1 0-1,0 0 1,0 0 0,4-8-1,12-31-3139</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19.703"/>
    </inkml:context>
    <inkml:brush xml:id="br0">
      <inkml:brushProperty name="width" value="0.05" units="cm"/>
      <inkml:brushProperty name="height" value="0.05" units="cm"/>
      <inkml:brushProperty name="color" value="#004F8B"/>
    </inkml:brush>
  </inkml:definitions>
  <inkml:trace contextRef="#ctx0" brushRef="#br0">0 109 16488,'0'0'4338,"29"2"-4002,19-2 96,7-6-432,2-13-176,-2-5-689,-1-4-943,-5-5-4467</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20.089"/>
    </inkml:context>
    <inkml:brush xml:id="br0">
      <inkml:brushProperty name="width" value="0.05" units="cm"/>
      <inkml:brushProperty name="height" value="0.05" units="cm"/>
      <inkml:brushProperty name="color" value="#004F8B"/>
    </inkml:brush>
  </inkml:definitions>
  <inkml:trace contextRef="#ctx0" brushRef="#br0">194 0 19049,'0'0'1336,"7"20"-730,16 48 256,-3 0-1,-3 2 1,9 73 0,-22-96-619,-2 0 1,-1 1-1,-9 64 0,4-86-212,-1 0 0,-1-1-1,-1 0 1,-1 0 0,-2 0 0,0-1-1,-22 36 1,21-42-14,-1 0-1,0-1 1,-2 0-1,0-1 1,0-1 0,-2 0-1,0-1 1,-24 17-1,35-27 3,4-4 27,-13-15-1746,-1-4-2024,-4-2-6078</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23.137"/>
    </inkml:context>
    <inkml:brush xml:id="br0">
      <inkml:brushProperty name="width" value="0.05" units="cm"/>
      <inkml:brushProperty name="height" value="0.05" units="cm"/>
      <inkml:brushProperty name="color" value="#004F8B"/>
    </inkml:brush>
  </inkml:definitions>
  <inkml:trace contextRef="#ctx0" brushRef="#br0">383 148 14567,'0'0'5295,"0"-12"-4908,-2-16-159,1 1 909,2-53 1,-132 459-943,66-205 85,6-16-212,-65 198-62,123-332-7,1-24 2,1 1-1,-1-1 0,0 0 0,0 1 0,1-1 1,-1 0-1,1 1 0,-1-1 0,0 0 1,1 0-1,-1 1 0,1-1 0,-1 0 0,1 0 1,-1 0-1,0 0 0,1 0 0,-1 1 1,1-1-1,-1 0 0,1 0 0,-1 0 0,1 0 1,-1 0-1,1 0 0,-1-1 0,1 1 1,0 0-1,45-22 20,-19 7-14,-3 7-11,0 1 0,1 1 0,0 2 0,31-3-1,106 1-71,-57 4-4,128-13-2877,-230 15 2814,-2 0-5,0 0 0,1 0 0,-1 0-1,0 0 1,0-1 0,1 1-1,-1 0 1,0 0 0,0-1-1,1 1 1,-1-1 0,0 1-1,0-1 1,0 0 0,0 1 0,0-1-1,2-1 1,-2-6-2612</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23.619"/>
    </inkml:context>
    <inkml:brush xml:id="br0">
      <inkml:brushProperty name="width" value="0.05" units="cm"/>
      <inkml:brushProperty name="height" value="0.05" units="cm"/>
      <inkml:brushProperty name="color" value="#004F8B"/>
    </inkml:brush>
  </inkml:definitions>
  <inkml:trace contextRef="#ctx0" brushRef="#br0">48 117 6227,'0'0'12830,"-7"-18"-11953,-21-53-143,16 43 594,12 41 371,1 1-1223,0 7-450,1 0-1,1 0 1,1 0 0,1 0 0,13 33-1,48 101 230,-53-127-218,242 586 395,-245-596-564,-4-26-254,-4-42-2880,-1 33-276,3-27-11924</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24.681"/>
    </inkml:context>
    <inkml:brush xml:id="br0">
      <inkml:brushProperty name="width" value="0.05" units="cm"/>
      <inkml:brushProperty name="height" value="0.05" units="cm"/>
      <inkml:brushProperty name="color" value="#004F8B"/>
    </inkml:brush>
  </inkml:definitions>
  <inkml:trace contextRef="#ctx0" brushRef="#br0">420 115 9973,'0'0'9297,"1"-6"-8259,0-21-214,-1 26-793,0 1-1,0-1 1,0 0-1,-1 1 0,1-1 1,0 0-1,-1 1 1,1-1-1,-1 1 0,1-1 1,0 1-1,-1-1 0,1 1 1,-1-1-1,0 1 1,1-1-1,-1 1 0,1-1 1,-1 1-1,0 0 1,1-1-1,-1 1 0,0 0 1,1 0-1,-1-1 1,0 1-1,1 0 0,-1 0 1,0 0-1,0 0 1,1 0-1,-1 0 0,-1 0 1,-30 1-91,26-1 164,-9 0-59,1 1-1,0 1 1,0 0-1,0 1 1,0 1-1,0 0 1,1 1-1,-1 0 1,1 1-1,0 0 1,1 1-1,0 1 1,0 0-1,0 0 1,1 1 0,1 1-1,-11 11 1,8-6-43,1 0 1,0 1 0,1 0 0,1 1 0,1 0-1,0 1 1,1-1 0,1 2 0,1-1 0,1 1-1,0 0 1,-2 21 0,2 0 5,2 1 1,2-1-1,2 1 1,1-1-1,2 0 1,15 66-1,-14-87-5,0 0 0,2-1 0,0 1 0,1-1 0,0-1 0,2 1 0,0-2 0,1 1 0,1-1 0,0-1 0,1 0 0,1-1 0,0 0 0,1-1 0,27 18 0,-31-25 2,0 0 0,1-1 0,0-1 1,0 0-1,0 0 0,0-1 0,1-1 1,19 2-1,12-2 9,47-3 0,-66 0-31,-15 0 5,1 1 0,0-1 0,0-1 0,-1 0 0,1 0 1,-1-1-1,1 0 0,-1-1 0,0-1 0,-1 1 0,1-1 0,-1-1 0,0 0 0,0 0 0,0-1 0,-1 0 0,0 0 0,-1-1 0,0 0 0,0 0 0,0-1 0,-1 0 0,0 0 0,-1-1 0,0 1 0,-1-1 0,0 0 0,0 0 0,-1-1 0,4-20 0,2-42 22,-3 0-1,-5-111 1,-2 92-7,0 71 6,-1 1 0,-1-1-1,-1 1 1,0 0-1,-2 0 1,0 0-1,-1 1 1,-1 0-1,-1 0 1,-1 1-1,0 0 1,-1 1-1,-1 0 1,-15-16 0,15 19-2,0 1 1,-1 1-1,-1 0 1,0 0-1,0 1 1,-1 1-1,0 1 1,-1 0-1,0 1 1,0 0-1,-1 2 1,0 0-1,0 0 1,-1 2 0,1 0-1,-26-1 1,23 3-66,10 1-125,-1 1 0,1-1 1,-1 2-1,1-1 0,-14 4 1,22-4 107,0 1 0,-1 0-1,1-1 1,0 1 0,0 0 0,0 1 0,0-1 0,0 0 0,0 0 0,0 1 0,0 0-1,0-1 1,1 1 0,-1 0 0,0 0 0,1-1 0,0 1 0,-1 0 0,1 1-1,0-1 1,0 0 0,0 0 0,1 0 0,-1 1 0,0-1 0,1 0 0,-1 1 0,1 2-1,-1 13-3603</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34.657"/>
    </inkml:context>
    <inkml:brush xml:id="br0">
      <inkml:brushProperty name="width" value="0.05" units="cm"/>
      <inkml:brushProperty name="height" value="0.05" units="cm"/>
      <inkml:brushProperty name="color" value="#5B2D90"/>
    </inkml:brush>
  </inkml:definitions>
  <inkml:trace contextRef="#ctx0" brushRef="#br0">0 81 15719,'0'0'7171,"18"0"-6930,12-6-241,12 0 0,6-2 0,7 2 0,4-2-176,1-1-401,-6-1-447,-12-4-593,-20 0-3185</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25.083"/>
    </inkml:context>
    <inkml:brush xml:id="br0">
      <inkml:brushProperty name="width" value="0.05" units="cm"/>
      <inkml:brushProperty name="height" value="0.05" units="cm"/>
      <inkml:brushProperty name="color" value="#004F8B"/>
    </inkml:brush>
  </inkml:definitions>
  <inkml:trace contextRef="#ctx0" brushRef="#br0">62 0 8452,'0'0'5296,"-11"13"-4739,-31 39-181,34-34 3433,16-10-2366,24-9-1410,-26 0 306,20 1-289,1-2-1,50-9 1,-26-6-2528,-40 10-1251</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25.442"/>
    </inkml:context>
    <inkml:brush xml:id="br0">
      <inkml:brushProperty name="width" value="0.05" units="cm"/>
      <inkml:brushProperty name="height" value="0.05" units="cm"/>
      <inkml:brushProperty name="color" value="#004F8B"/>
    </inkml:brush>
  </inkml:definitions>
  <inkml:trace contextRef="#ctx0" brushRef="#br0">13 9 13126,'0'0'6905,"-9"-9"-6401,8 16-509,0 0 1,0-1 0,1 1-1,0 0 1,1 10-1,-1-4 2,3 52-79,-1-39-1392,-1-1 0,-2 1 0,-4 38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25.783"/>
    </inkml:context>
    <inkml:brush xml:id="br0">
      <inkml:brushProperty name="width" value="0.05" units="cm"/>
      <inkml:brushProperty name="height" value="0.05" units="cm"/>
      <inkml:brushProperty name="color" value="#004F8B"/>
    </inkml:brush>
  </inkml:definitions>
  <inkml:trace contextRef="#ctx0" brushRef="#br0">64 0 11765,'0'0'6147,"-59"89"-5891,55-67-64,4 1-144,0-1-48,0 0-16,13-4-928,0-5-4210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26.112"/>
    </inkml:context>
    <inkml:brush xml:id="br0">
      <inkml:brushProperty name="width" value="0.05" units="cm"/>
      <inkml:brushProperty name="height" value="0.05" units="cm"/>
      <inkml:brushProperty name="color" value="#004F8B"/>
    </inkml:brush>
  </inkml:definitions>
  <inkml:trace contextRef="#ctx0" brushRef="#br0">21 7 15367,'0'0'6198,"0"-6"-5830,0 8-259,-19 209 1142,17-149-1004,4-1 0,1 0 0,4 1-1,2-2 1,33 112 0,-27-124-210,2-1 0,27 54 1,-38-90-113,-1-1 1,1 1-1,1-1 1,0 0-1,1-1 1,-1 0-1,2 0 1,-1 0-1,1-1 1,1 0-1,-1-1 1,1 0-1,1-1 1,21 10-1,-24-13-407,1-1-1,-1-1 1,0 0-1,1 0 1,14 0 0,0-1-2816</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26.832"/>
    </inkml:context>
    <inkml:brush xml:id="br0">
      <inkml:brushProperty name="width" value="0.05" units="cm"/>
      <inkml:brushProperty name="height" value="0.05" units="cm"/>
      <inkml:brushProperty name="color" value="#004F8B"/>
    </inkml:brush>
  </inkml:definitions>
  <inkml:trace contextRef="#ctx0" brushRef="#br0">1 19 12550,'0'0'6926,"0"-4"-6486,0 2-418,0-11 249,0 18-71,5 34-90,23 68 385,1 6-773,-21-35-4568</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27.397"/>
    </inkml:context>
    <inkml:brush xml:id="br0">
      <inkml:brushProperty name="width" value="0.05" units="cm"/>
      <inkml:brushProperty name="height" value="0.05" units="cm"/>
      <inkml:brushProperty name="color" value="#004F8B"/>
    </inkml:brush>
  </inkml:definitions>
  <inkml:trace contextRef="#ctx0" brushRef="#br0">1 16 7716,'0'0'14828,"0"-5"-14124,0-5-352,0 13-164,0 33-133,0 58 1,-1-20 42,5 1 0,2-1 0,19 88 0,-23-155-88,-1-1-1,1 0 1,0 0-1,0 0 1,0-1 0,1 1-1,0-1 1,0 1-1,1-1 1,-1 0 0,1 0-1,0 0 1,1-1-1,-1 1 1,8 4 0,-7-6-60,0 0 1,0-1-1,0 0 0,1 0 1,-1 0-1,1-1 1,-1 1-1,1-1 1,-1-1-1,1 1 1,0-1-1,-1 0 1,1 0-1,0-1 1,-1 0-1,12-2 1,-14 2-168,0 0 0,0 0 0,0 0 0,0-1 0,0 1 0,0-1 0,0 0 0,-1 0 0,1 0 0,0 0 0,-1 0 0,0 0 0,0-1 0,1 1 0,-1-1 0,-1 1 0,4-5 0,4-22-5394</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27.764"/>
    </inkml:context>
    <inkml:brush xml:id="br0">
      <inkml:brushProperty name="width" value="0.05" units="cm"/>
      <inkml:brushProperty name="height" value="0.05" units="cm"/>
      <inkml:brushProperty name="color" value="#004F8B"/>
    </inkml:brush>
  </inkml:definitions>
  <inkml:trace contextRef="#ctx0" brushRef="#br0">0 102 17576,'0'0'3442,"83"-48"-3442,-52 38-80,8-2-225,1-1-879,-3-5-1890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28.138"/>
    </inkml:context>
    <inkml:brush xml:id="br0">
      <inkml:brushProperty name="width" value="0.05" units="cm"/>
      <inkml:brushProperty name="height" value="0.05" units="cm"/>
      <inkml:brushProperty name="color" value="#004F8B"/>
    </inkml:brush>
  </inkml:definitions>
  <inkml:trace contextRef="#ctx0" brushRef="#br0">0 0 7764,'0'0'13894,"16"24"-13577,-6-10-257,12 16 89,-2 2 0,-1 0 0,25 60 1,-25-41 36,-2 0 0,-3 1 1,-2 0-1,-2 1 1,-2 0-1,0 81 0,-14 1-546,13-136-2332,14-4 360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28.487"/>
    </inkml:context>
    <inkml:brush xml:id="br0">
      <inkml:brushProperty name="width" value="0.05" units="cm"/>
      <inkml:brushProperty name="height" value="0.05" units="cm"/>
      <inkml:brushProperty name="color" value="#004F8B"/>
    </inkml:brush>
  </inkml:definitions>
  <inkml:trace contextRef="#ctx0" brushRef="#br0">1 18 19449,'0'0'3778,"23"0"-3322,121-9 485,-53 1-6796</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29.015"/>
    </inkml:context>
    <inkml:brush xml:id="br0">
      <inkml:brushProperty name="width" value="0.05" units="cm"/>
      <inkml:brushProperty name="height" value="0.05" units="cm"/>
      <inkml:brushProperty name="color" value="#004F8B"/>
    </inkml:brush>
  </inkml:definitions>
  <inkml:trace contextRef="#ctx0" brushRef="#br0">1 32 16856,'0'0'5781,"12"2"-5026,33-4-674,68-12 0,-67 6-769,70-1 0,-115 9 389,-13 5-2537,-11 8 1241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17.648"/>
    </inkml:context>
    <inkml:brush xml:id="br0">
      <inkml:brushProperty name="width" value="0.05" units="cm"/>
      <inkml:brushProperty name="height" value="0.05" units="cm"/>
      <inkml:brushProperty name="color" value="#849398"/>
    </inkml:brush>
  </inkml:definitions>
  <inkml:trace contextRef="#ctx0" brushRef="#br0">1 272 17560,'0'0'4210,"4"-19"-3767,1-1-371,0-1 0,1 1 0,2 0 0,0 1 0,0 0 0,2 0 0,1 1 0,18-25 0,-23 36-50,0 0 1,1 1-1,-1 0 0,1 0 0,12-7 0,-17 12-24,-1 0-1,1 0 1,-1 0-1,1 0 1,0 0-1,0 1 0,-1-1 1,1 1-1,0-1 1,0 1-1,0 0 0,-1 0 1,1 0-1,0 0 1,0 0-1,0 0 0,0 0 1,-1 1-1,1-1 1,0 0-1,0 1 0,-1 0 1,1-1-1,0 1 1,-1 0-1,1 0 0,-1 0 1,1 0-1,-1 0 1,1 0-1,-1 1 0,0-1 1,1 0-1,-1 1 1,1 1-1,11 18-23,0 0-1,18 46 1,-18-36 15,24 40-1,-33-64 6,1 1-1,1-1 0,-1 0 0,1 0 0,1-1 0,-1 1 0,1-1 0,0-1 0,15 10 0,-17-13-40,-1 1-1,2-1 0,-1 0 0,0 0 0,0-1 0,0 0 0,1 0 1,-1 0-1,1 0 0,-1-1 0,1 0 0,-1 0 0,1 0 0,-1-1 1,1 0-1,-1 0 0,0 0 0,0-1 0,1 0 0,-1 0 0,0 0 0,0 0 1,-1-1-1,1 0 0,0 0 0,-1 0 0,0-1 0,0 0 0,0 1 1,0-1-1,0 0 0,4-8 0,0-1 6,-1 0 0,-1-1 0,0 0 0,-1 0 0,0 0 0,4-23 0,11-31 291,-21 72-228,0 1 0,1-1 1,0 1-1,0 0 0,0-1 1,0 1-1,2 7 0,0 12-23,-1 5 11,-2 0 0,-2 0 1,0 0-1,-2 0 0,-12 42 0,13-61 21,1 0 0,-2 0-1,1 0 1,-1-1 0,-1 0-1,1 0 1,-2 0 0,1-1-1,-1 0 1,0 0-1,-1 0 1,0-1 0,0 0-1,-1-1 1,1 0 0,-2 0-1,1-1 1,-16 7 0,16-9 36,-1-1 1,1 1-1,-1-2 1,0 1-1,0-1 0,-16-1 1,24 0-67,-1 0 1,0 0-1,0 0 1,0 0-1,1 0 1,-1-1-1,0 1 1,0-1-1,1 0 1,-1 0-1,0 0 0,1 0 1,-1 0-1,1 0 1,0-1-1,-1 0 1,1 1-1,0-1 1,0 0-1,0 0 1,0 0-1,0 0 0,0 0 1,1 0-1,-1-1 1,-1-2-1,2-1-984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35.022"/>
    </inkml:context>
    <inkml:brush xml:id="br0">
      <inkml:brushProperty name="width" value="0.05" units="cm"/>
      <inkml:brushProperty name="height" value="0.05" units="cm"/>
      <inkml:brushProperty name="color" value="#5B2D90"/>
    </inkml:brush>
  </inkml:definitions>
  <inkml:trace contextRef="#ctx0" brushRef="#br0">17 69 18729,'0'0'4351,"-3"-14"-3916,-11-40-307,18 61-128,0-1-1,0 1 1,1-1 0,0 0-1,0 0 1,0 0 0,1 0-1,0-1 1,9 6 0,72 55-13,-80-61 13,16 11-3,-2-2-13,0 2-1,0 0 1,-2 1 0,24 25 0,-39-37 11,0 1 1,0-1-1,0 1 0,-1-1 1,1 1-1,-1 0 1,-1 1-1,1-1 1,-1 0-1,0 1 1,-1-1-1,0 1 1,0 0-1,0 0 0,0-1 1,-1 1-1,-1 0 1,1 0-1,-1-1 1,0 1-1,-3 12 1,-5 0-7,0-1 1,-1 0-1,-1 0 1,0 0-1,-1-2 1,-28 30-1,4-3-14,8-9 9,1-2 1,2 1 1,0 1-1,-36 70 0,59-98-201,-1 0 0,1 1 0,1-1 0,-1 1 0,1-1 0,0 1 0,1-1 0,-1 1-1,1-1 1,1 1 0,1 11 0,1-13-2724</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30.335"/>
    </inkml:context>
    <inkml:brush xml:id="br0">
      <inkml:brushProperty name="width" value="0.05" units="cm"/>
      <inkml:brushProperty name="height" value="0.05" units="cm"/>
      <inkml:brushProperty name="color" value="#004F8B"/>
    </inkml:brush>
  </inkml:definitions>
  <inkml:trace contextRef="#ctx0" brushRef="#br0">480 68 20153,'0'0'3695,"0"-12"-3337,-3-34-215,-3 37-128,0 22-59,-32 51 131,2 2 1,4 2-1,-25 76 0,-28 58 114,27-93-173,-74 104-1,108-176-15,24-37-16,-1 1 0,1-1 1,0 0-1,0 0 0,0 1 0,0-1 1,-1 0-1,1 1 0,0-1 0,0 0 1,0 0-1,0 1 0,0-1 0,0 0 1,0 1-1,0-1 0,0 0 0,0 1 1,0-1-1,0 0 0,0 1 0,0-1 1,0 0-1,0 1 0,0-1 0,0 0 1,0 1-1,0-1 0,1 0 0,-1 0 1,0 1-1,0-1 0,0 0 1,1 0-1,-1 1 0,0-1 0,0 0 1,0 0-1,1 0 0,-1 1 0,0-1 1,1 0-1,-1 0 0,0 0 0,0 0 1,1 1-1,-1-1 0,0 0 0,1 0 1,-1 0-1,0 0 0,1 0 0,-1 0 1,0 0-1,1 0 0,-1 0 0,0 0 1,1 0-1,-1 0 0,1-1 0,26 0-37,-22 0 20,438-59-2786,-438 59 2652,0 1-213,0-1 0,0 0 0,0 0 0,0 0 1,0 0-1,0-1 0,0 0 0,-1 0 0,1-1 0,4-2 0,1-10-5968</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30.694"/>
    </inkml:context>
    <inkml:brush xml:id="br0">
      <inkml:brushProperty name="width" value="0.05" units="cm"/>
      <inkml:brushProperty name="height" value="0.05" units="cm"/>
      <inkml:brushProperty name="color" value="#004F8B"/>
    </inkml:brush>
  </inkml:definitions>
  <inkml:trace contextRef="#ctx0" brushRef="#br0">28 65 19417,'0'0'4317,"-6"-14"-3808,-16-36-338,22 65-332,7 20 122,37 113 195,-16-56-94,-3 1-1,24 179 1,-49-269-108,0 0 1,0 0-1,1 0 0,-1-1 0,1 1 1,-1 0-1,1 0 0,0-1 0,0 1 1,3 3-1,-4-5-59,1 0 0,0-1 1,0 1-1,0-1 0,0 1 0,-1-1 1,1 1-1,0-1 0,0 0 0,0 1 1,0-1-1,0 0 0,0 0 0,0 0 0,0 1 1,0-1-1,0 0 0,0 0 0,0-1 1,0 1-1,0 0 0,0 0 0,0 0 1,0-1-1,0 1 0,0 0 0,0-1 0,0 1 1,0-1-1,1 0 0,16-13-3203</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31.433"/>
    </inkml:context>
    <inkml:brush xml:id="br0">
      <inkml:brushProperty name="width" value="0.05" units="cm"/>
      <inkml:brushProperty name="height" value="0.05" units="cm"/>
      <inkml:brushProperty name="color" value="#004F8B"/>
    </inkml:brush>
  </inkml:definitions>
  <inkml:trace contextRef="#ctx0" brushRef="#br0">211 0 18024,'0'0'4224,"-33"21"-3918,19-5-211,0 2 0,1-1 1,1 1-1,0 1 0,2 0 0,0 1 0,1 0 0,-10 35 0,1 10 115,-14 99 0,26-130-204,2-1 0,1 2 0,1-1 1,3 0-1,0 0 0,9 44 0,-8-67 3,0 0-1,1-1 1,0 1-1,1-1 1,0 1 0,1-1-1,0 0 1,1-1-1,0 1 1,0-1-1,1 0 1,0-1-1,1 1 1,0-1-1,0-1 1,1 0-1,-1 0 1,2-1-1,-1 0 1,1 0-1,0-1 1,0 0-1,12 3 1,-3-2 31,0-1 1,1-2-1,-1 0 1,1 0-1,0-2 1,-1-1-1,1 0 0,39-7 1,-24 1-41,-1-2-1,0-2 1,0-1 0,35-18 0,-50 20-22,0-2 1,0 0 0,-1-1 0,0-1 0,-1 0 0,-1-1 0,0-1 0,-1-1-1,-1 0 1,-1-1 0,0-1 0,-1 0 0,0 0 0,-2-1 0,0-1 0,-2 1-1,0-2 1,-1 1 0,-1-1 0,0 0 0,-2 0 0,-1-1 0,2-35 0,-4 45 23,-1-1 0,1 1-1,-2 0 1,0-1 0,0 1 0,-1 0 0,-1 0 0,0 0 0,-1 0 0,0 1 0,0-1 0,-1 1 0,-1 0 0,-9-13 0,-2 0 4,-1 2 0,-1 0 0,-1 1 0,-1 0-1,-31-21 1,39 32-3,1 2 0,-1 0-1,-1 0 1,0 1-1,0 1 1,0 0 0,-1 1-1,1 1 1,-1 0-1,0 1 1,-26-2 0,16 4-11,-8 0-15,-56 4 1,79-1 16,-1 0 1,1 0-1,0 1 0,0 0 1,0 0-1,0 1 0,0 1 1,1 0-1,-13 8 0,-11 19-77,32-32-22,1 1 0,-1 0 0,1-1 0,-1 1 0,1 0 0,0-1 0,-1 1 0,1 0 0,0-1 0,0 1 0,-1 0 0,1 0 0,0-1 0,0 1 0,0 0 0,0 0 0,0-1 0,0 1 0,0 0 0,0 0 0,0-1 0,1 1 0,-1 0 0,0 0 0,0-1 0,1 1 0,-1 0 0,0-1 0,1 1 0,-1 0 0,1-1 0,-1 1 0,0-1 0,1 1 0,0-1 0,-1 1 0,1-1 0,-1 1 0,1-1 0,0 1 0,-1-1 0,1 0 0,0 1 0,-1-1 0,1 0 0,0 0 0,0 1 0,-1-1 0,1 0 0,0 0 0,0 0 0,-1 0 0,1 0 0,1 0 0,5 1-3871</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31.820"/>
    </inkml:context>
    <inkml:brush xml:id="br0">
      <inkml:brushProperty name="width" value="0.05" units="cm"/>
      <inkml:brushProperty name="height" value="0.05" units="cm"/>
      <inkml:brushProperty name="color" value="#004F8B"/>
    </inkml:brush>
  </inkml:definitions>
  <inkml:trace contextRef="#ctx0" brushRef="#br0">0 17 15783,'0'0'5155,"38"9"-4528,191-9-956,-219-1-481,1 0 0,-1-1 0,0 0 1,16-6-1,2-3-5700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32.205"/>
    </inkml:context>
    <inkml:brush xml:id="br0">
      <inkml:brushProperty name="width" value="0.05" units="cm"/>
      <inkml:brushProperty name="height" value="0.05" units="cm"/>
      <inkml:brushProperty name="color" value="#004F8B"/>
    </inkml:brush>
  </inkml:definitions>
  <inkml:trace contextRef="#ctx0" brushRef="#br0">57 0 15575,'0'0'3010,"-10"41"-2562,7-19-64,3 0-224,0 0-32,-2-1-128,-2 1 0,-5-2-208,-4-5-1409,-3-3-5394</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32.653"/>
    </inkml:context>
    <inkml:brush xml:id="br0">
      <inkml:brushProperty name="width" value="0.05" units="cm"/>
      <inkml:brushProperty name="height" value="0.05" units="cm"/>
      <inkml:brushProperty name="color" value="#004F8B"/>
    </inkml:brush>
  </inkml:definitions>
  <inkml:trace contextRef="#ctx0" brushRef="#br0">22 1 17192,'0'0'3105,"-17"71"-2753,12-44-336,5-1 16,0-4 33,0-3-65,0-5-17,5-4-911,10-10-2706</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33.104"/>
    </inkml:context>
    <inkml:brush xml:id="br0">
      <inkml:brushProperty name="width" value="0.05" units="cm"/>
      <inkml:brushProperty name="height" value="0.05" units="cm"/>
      <inkml:brushProperty name="color" value="#004F8B"/>
    </inkml:brush>
  </inkml:definitions>
  <inkml:trace contextRef="#ctx0" brushRef="#br0">1 0 9636,'0'0'11678,"0"3"-11478,0 27-141,1 0-1,1-1 1,1 0 0,2 1-1,10 35 1,-10-49-102,-5-15-373,-9-1-4215</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35.451"/>
    </inkml:context>
    <inkml:brush xml:id="br0">
      <inkml:brushProperty name="width" value="0.05" units="cm"/>
      <inkml:brushProperty name="height" value="0.05" units="cm"/>
      <inkml:brushProperty name="color" value="#004F8B"/>
    </inkml:brush>
  </inkml:definitions>
  <inkml:trace contextRef="#ctx0" brushRef="#br0">105 1 16456,'0'0'5359,"-2"3"-4886,-14 26-351,2-1 1,1 2 0,1 0-1,2 0 1,1 1 0,1 1 0,-5 55-1,6-5 221,7 152 0,2-196-312,2-1 1,1 1 0,2-1-1,19 60 1,-21-83-55,0 0 1,1-1 0,0 1 0,1-1 0,1 0 0,0-1 0,0 0 0,2 0 0,-1-1 0,1 0 0,1 0 0,0-1 0,0-1 0,22 14 0,-26-19-263,1-1 1,0 0 0,0 0 0,0-1-1,0 0 1,1 0 0,-1-1 0,0 0-1,1 0 1,-1-1 0,1 0 0,12-2 0,13-8-3844</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35.843"/>
    </inkml:context>
    <inkml:brush xml:id="br0">
      <inkml:brushProperty name="width" value="0.05" units="cm"/>
      <inkml:brushProperty name="height" value="0.05" units="cm"/>
      <inkml:brushProperty name="color" value="#004F8B"/>
    </inkml:brush>
  </inkml:definitions>
  <inkml:trace contextRef="#ctx0" brushRef="#br0">102 0 18793,'0'0'2585,"-9"16"-2366,-6 14-134,0 1 0,2 0 1,2 1-1,0 1 0,3 0 1,-7 45-1,11 101 98,4-118-168,0-55-1,0 1 0,0-1 0,1 1 0,0-1-1,0 1 1,1-1 0,0 0 0,0 0 0,0 1 0,6 9 0,-6-14-91,-1 0-1,1 0 1,0 0-1,0 0 1,0 0-1,0 0 1,0-1-1,0 1 1,0-1-1,1 1 1,-1-1-1,0 0 1,1 0-1,-1 0 1,1 0-1,0 0 1,-1-1-1,1 1 0,-1-1 1,1 0-1,0 0 1,-1 0-1,1 0 1,0 0-1,0 0 1,-1-1-1,1 1 1,3-2-1,13-6-4260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36.221"/>
    </inkml:context>
    <inkml:brush xml:id="br0">
      <inkml:brushProperty name="width" value="0.05" units="cm"/>
      <inkml:brushProperty name="height" value="0.05" units="cm"/>
      <inkml:brushProperty name="color" value="#004F8B"/>
    </inkml:brush>
  </inkml:definitions>
  <inkml:trace contextRef="#ctx0" brushRef="#br0">1 291 18793,'0'0'2433,"136"-32"-2433,-66 16-80,0 1-449,-6-3-1536,-14-4-7491</inkml:trace>
  <inkml:trace contextRef="#ctx0" brushRef="#br0" timeOffset="1">536 1 19001,'0'0'2019,"20"24"-1256,66 86-293,-79-99-402,0 0 0,-1 1 0,-1 0 1,0 0-1,-1 0 0,0 1 0,0 0 0,-2 0 0,0 0 1,0 0-1,-1 0 0,0 0 0,-3 25 0,1-5 18,2-20-57,-1 1-1,-1 0 1,0 0-1,-1-1 1,0 1-1,-1-1 1,0 1-1,-1-1 1,-1 0-1,0 0 1,-1-1-1,0 0 1,-1 0-1,-1 0 1,0-1-1,0 0 1,-1 0-1,-19 18 1,20-22 143,2 1-886</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35.921"/>
    </inkml:context>
    <inkml:brush xml:id="br0">
      <inkml:brushProperty name="width" value="0.05" units="cm"/>
      <inkml:brushProperty name="height" value="0.05" units="cm"/>
      <inkml:brushProperty name="color" value="#5B2D90"/>
    </inkml:brush>
  </inkml:definitions>
  <inkml:trace contextRef="#ctx0" brushRef="#br0">272 100 17160,'0'0'4802,"3"-15"-4303,3-2-364,-3 11-31,-1-1-1,0 1 1,0-1-1,-1 0 1,0 1-1,0-1 1,0-13-1,-1 20 212,-14-1-303,1 0 1,-1 1-1,1 1 1,-1 0-1,1 1 1,0 0 0,0 1-1,0 1 1,0 0-1,0 1 1,1 0-1,-13 7 1,18-7-14,-6 2 0,0 0 1,1 1 0,0 0 0,1 1-1,0 0 1,-13 15 0,23-23-1,0 0 1,1 0-1,-1-1 1,0 1 0,1 0-1,-1 0 1,1 0-1,-1 0 1,1 0-1,-1 0 1,1 0-1,0 0 1,0 1-1,-1-1 1,1 0-1,0 0 1,0 0-1,0 0 1,0 0-1,0 0 1,0 1-1,0-1 1,1 0-1,-1 0 1,0 0-1,1 0 1,-1 0-1,1 0 1,-1 0-1,1 0 1,-1 0-1,1 0 1,0 0-1,-1 0 1,1-1-1,0 1 1,0 0-1,0 0 1,-1-1-1,1 1 1,0 0 0,0-1-1,0 1 1,2 0-1,6 3-6,0 0 1,0-1-1,0 0 0,14 2 0,-5-1 2,24 8-34,76 33-1,-104-38 1,1 1-1,-1 0 1,-1 1-1,1 0 0,-1 1 1,-1 1-1,0 0 0,15 18 1,-24-26 29,0 0 0,-1 1 0,1-1 0,-1 1 0,0-1 0,0 1 0,0 0 0,0 0 0,-1 0 0,0 0 0,0 0 0,0 0 0,0 0 0,0 1 0,-1-1 0,0 0 0,0 0-1,0 1 1,0-1 0,-1 0 0,0 0 0,1 0 0,-2 1 0,1-1 0,0 0 0,-1 0 0,0-1 0,0 1 0,0 0 0,0-1 0,0 1 0,-1-1 0,0 1 0,0-1 0,0 0 0,0 0 0,0-1 0,0 1 0,-6 2 0,-3 4 10,-1-1-1,0 0 0,0-2 0,-1 1 1,0-2-1,0 1 0,0-2 1,-1 0-1,1-1 0,-17 2 1,19-4 63,0 0 1,0 0 0,0-2-1,-1 1 1,1-1 0,-23-6-1,32 6-54,-1 0 0,1-1 0,0 1 0,1-1 0,-1 1 0,0-1 0,0 0 0,1 0 0,-1-1 0,1 1 0,0 0 0,-1-1 0,1 1 0,0-1 0,1 0 0,-1 0 0,0 0 0,1 0 0,0 0 0,-1 0 0,1 0 0,0 0 0,1 0 0,-1-1 0,1 1 0,-1 0 0,1-1 0,0 1 0,0-6 0,0 8-11,0 0 1,0-1 0,0 1 0,0-1 0,0 1 0,0-1 0,0 1-1,1 0 1,-1-1 0,0 1 0,1 0 0,-1-1 0,1 1 0,0 0-1,-1-1 1,1 1 0,0 0 0,0 0 0,0 0 0,0 0 0,0-1-1,0 1 1,0 1 0,0-1 0,0 0 0,2-1 0,1 1-27,0 0 0,0 0 0,0 0 1,0 1-1,1 0 0,-1 0 0,7 0 1,6 1-105,-10-1-55,1 1 0,-1 1 0,1-1 0,-1 1 0,0 1-1,0-1 1,0 1 0,0 0 0,9 6 0,20 9-4366,-7-9-7002</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36.599"/>
    </inkml:context>
    <inkml:brush xml:id="br0">
      <inkml:brushProperty name="width" value="0.05" units="cm"/>
      <inkml:brushProperty name="height" value="0.05" units="cm"/>
      <inkml:brushProperty name="color" value="#004F8B"/>
    </inkml:brush>
  </inkml:definitions>
  <inkml:trace contextRef="#ctx0" brushRef="#br0">1 193 20569,'0'0'2137,"22"0"-2022,387-2 171,-373 3-385,0-2 1,-1-2 0,1-1 0,68-17 0,-101 21 78,-1-1 1,0 1 0,0-1 0,0 0 0,0 0-1,0 0 1,0 0 0,0 0 0,0 0 0,0-1-1,-1 1 1,1-1 0,0 1 0,-1-1 0,1 0-1,-1 1 1,0-1 0,1 0 0,-1 0-1,0 0 1,0 0 0,0 0 0,0 0 0,-1 0-1,1 0 1,-1 0 0,1-1 0,-1 1 0,0 0-1,1 0 1,-1-1 0,0 1 0,-1 0 0,1 0-1,0-1 1,-1 1 0,1 0 0,-1 0-1,0 0 1,1 0 0,-1 0 0,0 0 0,-2-3-1,-4-8 150,0 1 0,-1 0 0,-1 0-1,0 0 1,-11-10 0,31 91 598,-5-46-666,-2 0 0,3 38-1,-6-52-47,-1-1-1,0 1 1,-1-1-1,0 1 1,0-1-1,-1 0 1,0 1-1,0-1 1,-1 0-1,0 0 1,-4 8-1,-7 2-40,0-1 1,-2 0-1,0 0 0,-1-2 1,0 0-1,-1-1 0,-33 19 1,-22 13-1247</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38.551"/>
    </inkml:context>
    <inkml:brush xml:id="br0">
      <inkml:brushProperty name="width" value="0.05" units="cm"/>
      <inkml:brushProperty name="height" value="0.05" units="cm"/>
      <inkml:brushProperty name="color" value="#004F8B"/>
    </inkml:brush>
  </inkml:definitions>
  <inkml:trace contextRef="#ctx0" brushRef="#br0">407 288 10965,'0'0'8495,"-12"16"-5099,5-9-3392,0 1-1,0-1 1,1 1 0,0 0 0,1 1 0,-1 0 0,2 0-1,-1 0 1,1 0 0,0 0 0,1 1 0,0 0 0,1 0 0,0 0-1,-1 13 1,3-22 50,5-3 116,-1-1-151,1 0-1,-1-1 0,0 1 0,0-1 1,0 0-1,-1 0 0,1 0 0,-1-1 1,0 1-1,0-1 0,0 0 0,-1 0 1,0 1-1,0-2 0,0 1 1,0 0-1,-1 0 0,0-1 0,0 1 1,0 0-1,-1-1 0,0 1 0,0-1 1,0 1-1,-2-11 0,1 14-16,1 0 1,-1 1-1,1-1 0,-1 0 0,0 1 0,0-1 0,0 0 1,0 1-1,0-1 0,0 1 0,0 0 0,0-1 1,0 1-1,-1 0 0,1-1 0,0 1 0,-1 0 1,1 0-1,-1 0 0,0 1 0,-2-2 0,-1 0 0,1 1-1,-1-1 1,0 1-1,0 1 0,0-1 1,0 1-1,0 0 0,-5 0 1,-2 1-5,1 1 1,-1 0-1,0 0 1,0 1-1,1 1 0,-12 5 1,8 0-5,-1 0-1,2 2 1,0 0 0,0 0-1,1 1 1,0 1 0,1 1-1,0-1 1,2 2 0,-1-1-1,2 2 1,0-1 0,0 1-1,2 1 1,0-1 0,1 1 0,1 0-1,0 1 1,1-1 0,1 1-1,1 0 1,1 0 0,0 0-1,1 0 1,1 0 0,3 21-1,-3-35 6,1 0 0,-1 1 0,1-1 0,-1 0 0,1 0 0,0 0 0,1 0-1,-1 0 1,1-1 0,0 1 0,-1-1 0,2 1 0,-1-1 0,0 0 0,1 0-1,-1 0 1,1-1 0,0 1 0,0-1 0,0 0 0,0 0 0,0-1-1,0 1 1,1-1 0,5 2 0,9 0 4,-1 0 0,1-1 0,-1-1 0,34-2 0,-33-2-2,0 0 1,-1-1-1,0-1 1,0 0-1,0-2 1,-1 0-1,0-1 0,0 0 1,-1-2-1,0 0 1,-1 0-1,0-2 0,0 0 1,-1 0-1,-1-2 1,0 1-1,-1-2 0,-1 0 1,0 0-1,-1-1 1,0 0-1,-2-1 0,0 0 1,0 0-1,5-22 1,-4-12-122,-1 0 0,0-69 0,-7-94-171,-2 133 744,-29 620-255,21-436-177,0 38-173,27-154-26,7-13 69,-1-1-1,0-2 0,-2 0 0,-2-1 1,18-34-1,-15 25 87,-22 38 30,-1 1 0,0-1 0,0 1 0,0-1 0,1 0 0,-1 1 0,0-1 0,1 1 0,-1 0-1,1-1 1,-1 1 0,0-1 0,1 1 0,-1-1 0,1 1 0,-1 0 0,1-1 0,0 1 0,-1 0 0,1 0 0,-1-1 0,1 1 0,-1 0 0,1 0 0,0 0 0,-1 0 0,1 0 0,-1 0 0,1 0 0,0 0 0,-1 0 0,1 0 0,-1 0-1,1 0 1,0 0 0,-1 0 0,1 0 0,-1 1 0,1-1 0,0 0 0,-1 1 0,1-1 0,-1 0 0,1 1 0,-1-1 0,0 0 0,1 1 0,-1-1 0,1 1 0,-1-1 0,0 1 0,1-1 0,-1 1 0,0-1 0,1 1 0,-1-1-1,0 1 1,0 0 0,1-1 0,-1 2 0,21 51-101,-13-31 200,-5-13-99,1 0 0,0 0 0,1 0 0,0-1 0,0 0 0,1 0 0,0 0 0,0-1 0,1 0 0,0 0 0,0 0 0,1-1 0,0 0-1,0-1 1,0 0 0,1 0 0,0 0 0,-1-1 0,2-1 0,-1 0 0,0 0 0,1 0 0,-1-1 0,1-1 0,0 0 0,13 0 0,-8 0-139,1-1 1,0-1 0,-1 0 0,1-1 0,0-1-1,-1-1 1,20-6 0,-30 8 77,0-1 0,0 1 0,0-1 1,-1 1-1,1-2 0,-1 1 0,0 0 0,0-1 0,0 0 0,0 1 1,-1-2-1,0 1 0,1 0 0,-2-1 0,1 1 0,0-1 0,-1 0 1,0 0-1,0 0 0,0 0 0,-1 0 0,0 0 0,0-1 0,0 1 1,0-8-1,0-2 63,0-64-82,-1 73 123,-1 1 1,0 0-1,0 0 0,0 0 0,0-1 0,-1 1 0,0 1 1,0-1-1,0 0 0,-1 0 0,0 1 0,-3-6 0,5 9-19,0 0-1,0 0 1,0 0-1,0 0 1,0 0-1,0 1 0,0-1 1,0 0-1,0 1 1,0-1-1,0 0 1,0 1-1,-1-1 1,1 1-1,0 0 0,0-1 1,-1 1-1,1 0 1,0 0-1,-1 0 1,1 0-1,0 0 0,-1 0 1,1 0-1,-2 1 1,0 0-18,0 0 1,0 1-1,0-1 0,0 1 1,1-1-1,-1 1 1,0 0-1,1 0 1,0 1-1,-3 2 0,-5 6-17,1 1 0,1 1 0,-10 16 0,18-29 6,-7 17 3,0-1-1,1 1 0,1 1 0,1-1 0,0 1 0,1-1 0,1 1 1,1 0-1,0 0 0,3 21 0,-2-38-17,0 0 0,0 0 1,0 0-1,1 0 0,-1 0 0,0 0 0,1-1 0,-1 1 1,0 0-1,1 0 0,-1 0 0,1-1 0,0 1 1,-1 0-1,1 0 0,-1-1 0,1 1 0,0-1 0,0 1 1,-1-1-1,1 1 0,0-1 0,0 1 0,0-1 1,0 1-1,-1-1 0,1 0 0,0 0 0,0 1 0,0-1 1,0 0-1,0 0 0,0 0 0,0 0 0,0 0 1,0 0-1,0 0 0,-1-1 0,3 1 0,0-1-17,0 1 0,0-1 0,0 1 0,0-1 0,0 0 0,0 0 0,0 0 0,0-1 0,0 1-1,0-1 1,3-2 0,-2-1 43,0-1-1,0 0 0,0 0 1,-1 0-1,1 0 0,-2-1 1,1 1-1,-1-1 0,0 0 1,0 1-1,-1-1 0,1-8 1,0 5 133,0 0 1,1 1-1,-1-1 1,10-18-1,-2 69 213,-8-24-342,1 1 0,1-1 0,9 26 0,6-7-5592</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39.499"/>
    </inkml:context>
    <inkml:brush xml:id="br0">
      <inkml:brushProperty name="width" value="0.05" units="cm"/>
      <inkml:brushProperty name="height" value="0.05" units="cm"/>
      <inkml:brushProperty name="color" value="#004F8B"/>
    </inkml:brush>
  </inkml:definitions>
  <inkml:trace contextRef="#ctx0" brushRef="#br0">1 1 17768,'0'0'2513,"19"21"-2158,7 9-144,25 35 0,-47-57-183,0 0 0,0 0 0,-1 0 0,0 1-1,-1-1 1,1 1 0,-1 0 0,-1 0 0,0 0 0,0-1 0,-1 1 0,0 0 0,-1 0 0,-2 13 0,1 14-10,2-21-12,0 0-1,-1 0 0,-4 17 1,4-27 6,-1 1-1,1-1 1,-1 0 0,0 0-1,0 0 1,-1-1 0,0 1-1,1-1 1,-2 1 0,1-1-1,0 0 1,-6 5 0,8-8 246,0-11-194,0 1-1,1 0 0,0-1 0,0 1 0,1-1 0,0 1 0,0 0 1,1 0-1,1-1 0,0 1 0,0 1 0,0-1 0,1 0 1,0 1-1,1 0 0,0 0 0,10-13 0,-7 10-128,1 1-1,0 0 0,0 0 1,1 1-1,0 0 1,1 0-1,0 1 0,0 1 1,1 0-1,0 0 0,20-7 1,-31 13 59,1 0 0,0 0 1,0 0-1,0 1 0,-1-1 0,1 1 1,0-1-1,0 1 0,0 0 0,0 0 1,0 0-1,0 0 0,0 0 0,-1 0 1,1 0-1,0 1 0,0-1 0,0 1 1,0-1-1,0 1 0,-1 0 0,1-1 1,0 1-1,-1 0 0,1 0 1,0 0-1,-1 1 0,1-1 0,-1 0 1,2 3-1,-1 1 4,1 0 1,-1 1-1,-1-1 0,1 1 1,-1 0-1,0-1 0,0 1 1,-1 7-1,7 33 35,-6-44-30,-1 1-1,1-1 1,-1 1 0,1-1 0,0 1 0,0-1-1,0 1 1,0-1 0,0 0 0,1 0-1,-1 0 1,1 1 0,0-2 0,-1 1 0,1 0-1,0 0 1,0 0 0,0-1 0,0 1 0,0-1-1,1 0 1,-1 1 0,0-1 0,1 0 0,-1 0-1,0-1 1,1 1 0,0 0 0,-1-1-1,1 0 1,-1 1 0,1-1 0,-1 0 0,1 0-1,0-1 1,-1 1 0,1 0 0,-1-1 0,1 0-1,4-1 1,1-2-14,1 0 0,-1 0 0,0-1 1,0 0-1,0 0 0,-1-1 0,1 0 0,-2 0 0,1-1 0,6-8 0,6-8-784,-2-1 0,20-34 0,-32 48 817,0 0 0,-1 0 0,0-1 0,-1 1 1,0-1-1,0 0 0,-1 0 0,0-1 1,-1-14-1,-39 29 549,32 1-576,-1 1 0,1 0 1,0 0-1,0 1 0,0-1 1,1 1-1,0 1 0,0-1 0,1 1 1,0-1-1,-6 14 0,5-10-84,0 0 0,1 1-1,0 0 1,1-1 0,0 1-1,1 1 1,-2 20 0,35-32-933,11-15 747,-36 12 328,-1 1 1,1 0 0,-1 0 0,1 0-1,0 1 1,0-1 0,6 1-1,-9 1-16,-1 0-1,0 0 0,0 1 0,0-1 0,0 1 0,0 0 0,0-1 0,0 1 0,0 0 0,0 0 0,-1 0 0,1 1 0,0-1 1,0 0-1,-1 1 0,1-1 0,-1 1 0,1-1 0,-1 1 0,0 0 0,0-1 0,0 1 0,0 0 0,2 4 0,8 19 263,0 1 0,-2 1 0,-1-1 0,-1 1 0,-1 1 0,3 40-1,-2 173 851,-7-178-921,0-42-192,-1 0 1,-1 1-1,-1-1 1,-9 35-1,9-47-19,0-1 1,0 1-1,0-1 0,-1 0 0,-1 0 1,1 0-1,-1-1 0,0 1 0,-1-1 1,0-1-1,0 1 0,-1-1 1,-12 10-1,18-15 23,0 0 1,0-1-1,0 1 0,0-1 1,0 1-1,0 0 0,0-1 1,0 0-1,0 1 0,0-1 1,0 0-1,0 0 0,0 1 1,0-1-1,0 0 0,0 0 1,0 0-1,0 0 0,0 0 1,0 0-1,0-1 0,0 1 1,0 0-1,0-1 0,-1 1 1,2 0-1,-1-1 0,0 1 1,0-1-1,0 1 0,0-1 1,0 0-1,0 1 0,0-1 1,1 0-1,-1 0 0,0 0 1,1 0-1,-1 1 0,0-1 1,1 0-1,-1 0 0,1 0 1,0 0-1,-1 0 0,1 0 1,-1-2-1,-1-5 35,-1 0 0,1 0 0,1-1-1,-2-12 1,2 1-78,1 1-1,1-1 1,1 0-1,0 1 1,2-1-1,0 1 1,1 0-1,1 1 1,1-1-1,0 1 1,1 0-1,19-28 1,11-11-935,2 2 0,61-64 0,-83 99 292,40-46-3041</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39.895"/>
    </inkml:context>
    <inkml:brush xml:id="br0">
      <inkml:brushProperty name="width" value="0.05" units="cm"/>
      <inkml:brushProperty name="height" value="0.05" units="cm"/>
      <inkml:brushProperty name="color" value="#004F8B"/>
    </inkml:brush>
  </inkml:definitions>
  <inkml:trace contextRef="#ctx0" brushRef="#br0">18 314 20697,'0'0'1268,"18"-20"-871,7-8-286,99-117 146,-119 139-237,0-1-1,-1 0 1,1 0-1,-2 0 1,1-1-1,-1 0 1,0 1-1,-1-1 1,0 0-1,0 0 1,-1 0-1,1-12 1,-2 19-17,0 1 1,-1-1-1,1 0 1,-1 1-1,1-1 0,0 0 1,-1 1-1,0-1 1,1 1-1,-1-1 1,1 1-1,-1-1 0,0 1 1,1-1-1,-1 1 1,0 0-1,1-1 1,-1 1-1,0 0 1,1-1-1,-1 1 0,0 0 1,0 0-1,0 0 1,1 0-1,-1 0 1,0 0-1,0 0 0,1 0 1,-1 0-1,0 0 1,-1 1-1,-29 2-12,22-1 4,1 1-1,0 0 1,0 0 0,0 1-1,0 0 1,1 0 0,-1 1-1,1 0 1,0 0 0,0 1-1,1 0 1,0 0 0,0 0 0,0 1-1,1 0 1,0 0 0,-5 9-1,3-4-4,1 0 0,1 0 0,0 0-1,0 1 1,1-1 0,1 1 0,0 0-1,1 0 1,0 0 0,1 24 0,1-35 8,0 1-1,1-1 1,-1 1 0,1-1 0,0 1 0,-1-1-1,1 0 1,0 1 0,0-1 0,1 0 0,-1 0-1,0 0 1,1 0 0,-1 0 0,1 0 0,0 0-1,0 0 1,0-1 0,0 1 0,0-1 0,0 1 0,0-1-1,0 0 1,0 0 0,1 0 0,-1 0 0,0 0-1,6 1 1,6 1 0,0-1 1,1 0-1,28 0 0,-33-2-2,2 1 3,26 0-516,68-6 0,-19-15-1324</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40.231"/>
    </inkml:context>
    <inkml:brush xml:id="br0">
      <inkml:brushProperty name="width" value="0.05" units="cm"/>
      <inkml:brushProperty name="height" value="0.05" units="cm"/>
      <inkml:brushProperty name="color" value="#004F8B"/>
    </inkml:brush>
  </inkml:definitions>
  <inkml:trace contextRef="#ctx0" brushRef="#br0">49 411 18168,'0'0'6051,"0"140"-5587,-2-91-352,-5-5-32,5-7-64,2-5-16,-2-10 0,-1-7 0,-1-5-432,-7-8-912,-7-2-1938</inkml:trace>
  <inkml:trace contextRef="#ctx0" brushRef="#br0" timeOffset="1">51 93 21722,'0'0'3345,"0"-92"-3409,2 92-288,2 15-1136,-4 15 687,0 8-912,0-3-3969</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40.617"/>
    </inkml:context>
    <inkml:brush xml:id="br0">
      <inkml:brushProperty name="width" value="0.05" units="cm"/>
      <inkml:brushProperty name="height" value="0.05" units="cm"/>
      <inkml:brushProperty name="color" value="#004F8B"/>
    </inkml:brush>
  </inkml:definitions>
  <inkml:trace contextRef="#ctx0" brushRef="#br0">0 1 18456,'0'0'1137,"10"18"-515,28 63-206,-36-74-371,1 0 1,-1 1 0,0-1-1,-1 0 1,0 1 0,0-1-1,-1 1 1,0-1 0,0 1-1,-1 7 1,-1 11 71,2-22-100,0 1 0,0-1 0,0 1 0,-1-1 0,0 1 1,0-1-1,0 1 0,0-1 0,-1 0 0,0 0 0,0 0 0,0 0 0,0 0 1,-1 0-1,1 0 0,-1-1 0,0 1 0,-3 2 0,8-35 463,4 9-474,2 1 0,0 0-1,1 0 1,1 1 0,1 1-1,1-1 1,0 2-1,18-19 1,-30 35-4,0-1 0,0 1 0,0 0 0,0-1 0,0 1 0,1 0 0,-1-1 0,0 1 0,0 0 0,1 0-1,-1-1 1,0 1 0,1 0 0,-1 0 0,0-1 0,0 1 0,1 0 0,-1 0 0,0 0 0,1 0 0,-1 0 0,1-1 0,-1 1 0,0 0 0,1 0 0,-1 0-1,0 0 1,1 0 0,-1 0 0,0 0 0,1 0 0,-1 0 0,1 0 0,-1 1 0,0-1 0,1 0 0,-1 0 0,0 0 0,1 0 0,-1 0 0,0 1 0,1-1 0,-1 0-1,7 22 207,-4 43 285,-3-52-388,-2 17 31,1-13-37,1-1 0,2 28 0,-2-41-93,0-1-1,0 0 1,1 1 0,-1-1 0,1 0-1,-1 0 1,1 1 0,0-1 0,0 0-1,0 0 1,0 0 0,0 0-1,1 0 1,-1 0 0,0 0 0,1 0-1,0-1 1,-1 1 0,1-1-1,0 1 1,0-1 0,0 1 0,0-1-1,0 0 1,3 1 0,5 0-132,0-1 1,1 0-1,-1-1 0,0 0 1,0 0-1,0-1 1,1-1-1,-1 1 0,0-2 1,0 1-1,-1-2 1,18-7-1,42-23-3332</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41.255"/>
    </inkml:context>
    <inkml:brush xml:id="br0">
      <inkml:brushProperty name="width" value="0.05" units="cm"/>
      <inkml:brushProperty name="height" value="0.05" units="cm"/>
      <inkml:brushProperty name="color" value="#004F8B"/>
    </inkml:brush>
  </inkml:definitions>
  <inkml:trace contextRef="#ctx0" brushRef="#br0">104 1 20249,'0'0'2882,"0"110"-2882,-5-5 512,-1 13-192,-1-1 48,0-9-112,1-9-176,1-16-64,-1-14-16,1-18 0,-1-17-16,-5-13-624,-7-13-769,-4-8-1504</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42.112"/>
    </inkml:context>
    <inkml:brush xml:id="br0">
      <inkml:brushProperty name="width" value="0.05" units="cm"/>
      <inkml:brushProperty name="height" value="0.05" units="cm"/>
      <inkml:brushProperty name="color" value="#004F8B"/>
    </inkml:brush>
  </inkml:definitions>
  <inkml:trace contextRef="#ctx0" brushRef="#br0">1 253 18793,'0'0'5378,"0"0"-5364,0 0 0,0 0-1,1 1 1,-1-1 0,0 0 0,0 0 0,0 0 0,1 0-1,-1 0 1,0 0 0,0 0 0,0 0 0,1 0-1,-1 0 1,0-1 0,0 1 0,0 0 0,1 0-1,-1 0 1,0 0 0,0 0 0,0 0 0,0 0-1,1 0 1,-1 0 0,0-1 0,0 1 0,0 0-1,0 0 1,0 0 0,1 0 0,-1-1 0,0 1-1,0 0 1,0 0 0,0 0 0,0 0 0,0-1-1,0 1 1,0 0 0,0 0 0,0 0 0,0-1-1,0 1 1,0 0 0,0 0 0,0 0 0,0-1-1,0 1 1,0 0 0,0 0 0,0 0 0,0-1 0,0 1-1,0 0 1,0 0 0,0 0 0,0 0 0,-1-1-1,1 1 1,0 0 0,0 0 0,0 0 0,0 0-1,0 0 1,-1-1 0,1 1 0,0 0 0,60-9 49,117-22-1909,-151 25 1188,-1-1-1,1-2 1,-1 0 0,37-21-1,-56 27 626,-1 0 0,0-1 0,0 0 0,-1 0 0,1 0 0,-1 0 0,0-1 0,0 0 0,0 0 0,-1 0 0,1 0 0,-1-1 0,-1 1 0,4-9 0,-4 6 522,1 0 0,-1 0 0,-1 0-1,0-1 1,0 1 0,0-9 0,-1 16 346,0 13-371,0 511-587,0-522-666,3-2 716,0-1 1,0 1-1,-1-1 1,1 0-1,0 0 1,-1 0 0,1 0-1,-1-1 1,0 1-1,0-1 1,0 1-1,0-1 1,2-5-1,-1 4-84,10-17-183,-1 0 0,-1 0 0,12-33 0,8-17 174,-31 70 181,1-1 0,0 1 0,-1-1 0,1 1 0,0 0 0,0-1 0,0 1-1,0 0 1,0-1 0,0 1 0,0 0 0,0 0 0,1 0 0,-1 0 0,0 0-1,3-1 1,-4 2-6,1 0 0,-1 0 0,1 1 0,-1-1 0,1 0 0,-1 0 0,1 1 0,-1-1-1,1 0 1,-1 1 0,1-1 0,-1 0 0,1 1 0,-1-1 0,1 1 0,-1-1 0,0 1 0,1-1-1,-1 1 1,0-1 0,0 1 0,1-1 0,-1 1 0,0-1 0,0 1 0,0-1 0,1 1 0,-1 1 0,8 61 535,-7-49-359,2 16 23,-2-13-157,1 0 0,0 0 1,1 0-1,11 32 0,-12-45-50,-1 0 0,1-1 0,0 1 0,0 0 0,1-1 1,-1 0-1,1 1 0,-1-1 0,1 0 0,0 0 0,0 0 0,1-1 0,-1 1 0,1-1 0,-1 0 0,1 0 0,0 0 0,-1 0 0,1-1 0,0 1 0,0-1 0,0 0 0,0 0 0,0-1 0,8 1 0,2-1-59,0 0 0,1 0-1,-1-2 1,-1 0 0,1 0 0,0-1 0,0-1-1,-1-1 1,0 1 0,23-13 0,-27 12-43,0-1 1,-1 0-1,0 0 1,0-1-1,0 1 0,-1-2 1,0 1-1,-1-1 1,1 0-1,-1-1 1,-1 1-1,0-1 1,0 0-1,-1 0 0,6-18 1,-6 13 61,-2 0-1,0 0 1,0 0-1,-1 0 1,-1-15 0,0 22 53,0 6 11,0 0 0,0 0-1,0 0 1,0 0-1,-1 1 1,1-1-1,0 0 1,0 0-1,0 0 1,-1 0-1,1 1 1,0-1-1,-1 0 1,1 0-1,-1 1 1,1-1-1,-1 0 1,1 1-1,-1-1 1,1 1 0,-1-1-1,0 0 1,1 1-1,-1-1 1,0 1-1,1 0 1,-1-1-1,0 1 1,0 0-1,0-1 1,-2 0 1,0 1 0,1 0 1,-1 0-1,0 0 0,1 0 0,-1 0 1,0 0-1,1 0 0,-6 2 1,1 0-7,1 0 1,-1 1 0,0 0 0,1 0 0,0 0 0,0 0-1,-8 7 1,7-4 25,1 1 1,1 0-1,-1 0 0,1 0 0,0 1 0,1-1 0,-1 1 0,2 0 1,-1 0-1,1 1 0,0-1 0,1 1 0,0 0 0,0-1 0,1 1 1,0 13-1,1-18-47,1-1 0,-1 1 1,1-1-1,0 0 1,0 1-1,0-1 0,1 0 1,-1 0-1,1 0 1,-1 0-1,1 0 0,0 0 1,1 0-1,-1-1 0,0 1 1,1-1-1,-1 1 1,1-1-1,0 0 0,-1 0 1,1 0-1,0-1 0,0 1 1,1-1-1,-1 1 1,4 0-1,10 4-78,0-1 1,1-1-1,31 5 1,25-3-797,4-5-947</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42.687"/>
    </inkml:context>
    <inkml:brush xml:id="br0">
      <inkml:brushProperty name="width" value="0.05" units="cm"/>
      <inkml:brushProperty name="height" value="0.05" units="cm"/>
      <inkml:brushProperty name="color" value="#004F8B"/>
    </inkml:brush>
  </inkml:definitions>
  <inkml:trace contextRef="#ctx0" brushRef="#br0">0 1 20393,'0'0'1558,"17"17"-1448,-2-3-84,-9-8-20,1-1 0,-1 1 0,0 0 0,0 1 0,-1-1 1,0 1-1,0 0 0,0 1 0,-1-1 0,0 1 0,-1 0 1,0 0-1,0 0 0,0 0 0,-1 0 0,1 12 1,0 16 27,-1 0 0,-7 68 0,3-93-29,1-1-1,-2 1 1,1-1-1,-1 0 1,-1 0-1,0 0 1,0 0-1,-1 0 1,0-1 0,-1 0-1,0 0 1,0 0-1,-1-1 1,-9 9-1,16-16-3,0-1-1,0 0 0,-1 1 1,1-1-1,0 1 0,0-1 1,0 0-1,-1 1 0,1-1 1,0 0-1,-1 1 0,1-1 1,0 0-1,-1 1 0,1-1 1,0 0-1,-1 0 0,1 1 1,0-1-1,-1 0 0,1 0 1,-1 0-1,1 0 0,-1 0 1,1 1-1,0-1 0,-1 0 1,1 0-1,-1 0 0,1 0 1,-1 0-1,1 0 0,0 0 1,-1-1-1,1 1 0,-1 0 1,1 0-1,-1 0 0,1 0 1,0 0-1,-1-1 0,1 1 1,-1 0-1,1 0 0,0-1 1,-1 1-1,1 0 0,0-1 1,0 1-1,-1 0 0,1-1 1,0 1-1,0 0 0,-1-1 1,1 1-1,0-1 0,0 1 1,0 0-1,0-1 0,-1 1 1,1-1-1,0 1 0,0-1 1,1-30 20,2 16-24,0-1 1,1 1-1,1 0 0,1 0 1,11-23-1,46-71-41,-45 80 27,-14 22-2,8-14-11,2 1-1,30-37 1,-41 53 27,1 0 0,0 0 0,-1 1 1,1-1-1,1 1 0,-1 0 0,0 0 0,1 1 0,-1-1 0,1 1 0,0 0 0,0 0 0,0 1 0,0-1 0,0 1 0,0 0 1,0 0-1,0 1 0,1 0 0,5 0 0,-9 1 0,0-1-1,0 1 1,0 0 0,0 0-1,0 0 1,0 0 0,-1 1 0,1-1-1,0 0 1,-1 1 0,1-1 0,-1 1-1,0 0 1,1-1 0,-1 1-1,0 0 1,0 0 0,0 0 0,0 0-1,-1 0 1,1 0 0,0 0 0,-1 0-1,1 0 1,-1 0 0,0 4 0,5 62 77,-5-59-55,2 49 59,-1-39-73,0 1 0,0 0 0,-2-1-1,-1 1 1,-7 34 0,16-65 24,0 0 0,1 0 0,0 1 0,1 0 1,0 0-1,1 1 0,17-14 0,30-31-246,-20 1 82,-29 41 132,0 0 0,1 0 0,19-20 0,-28 66 150,-11 151 106,12-184-270,-1 0 0,1 0 0,0 0-1,-1 0 1,1 0 0,0 0 0,-1 0-1,1 0 1,0 0 0,0 0 0,0 0 0,0 0-1,0 0 1,0-1 0,0 1 0,0 0-1,0-1 1,1 1 0,-1-1 0,0 1-1,0-1 1,0 0 0,1 1 0,-1-1 0,0 0-1,1 0 1,-1 0 0,0 0 0,0 0-1,1 0 1,1-1 0,48-2-1819,-50 3 1780,38-10-3509,-2-8-2768</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43.031"/>
    </inkml:context>
    <inkml:brush xml:id="br0">
      <inkml:brushProperty name="width" value="0.05" units="cm"/>
      <inkml:brushProperty name="height" value="0.05" units="cm"/>
      <inkml:brushProperty name="color" value="#004F8B"/>
    </inkml:brush>
  </inkml:definitions>
  <inkml:trace contextRef="#ctx0" brushRef="#br0">51 71 12005,'0'0'10320,"-1"7"-10243,-6 29-5,3-22-49,1 0 0,1 0 0,0 0 1,0 1-1,2-1 0,0 1 0,0-1 0,3 16 0,-1-28-31,-1-1-1,0 1 1,1-1-1,-1 1 1,1-1-1,-1 0 1,1 1-1,0-1 1,0 0-1,-1 0 1,1 0-1,0 0 0,0-1 1,0 1-1,0-1 1,0 1-1,0-1 1,0 1-1,0-1 1,0 0-1,0 0 1,0 0-1,3 0 1,51-6-425,-50 4 340,0 0 0,0-1 0,-1 1 1,1-2-1,-1 1 0,1-1 0,-1 1 1,0-1-1,0-1 0,-1 1 0,1-1 1,-1 0-1,0 0 0,0 0 0,-1 0 0,1-1 1,-1 1-1,0-1 0,-1 0 0,0 0 1,3-10-1,-3 11 114,-1 0-1,0 0 1,0-1-1,0 1 1,-1 0 0,0 0-1,0-1 1,0 1 0,-1 0-1,0-1 1,1 1 0,-2 0-1,1 0 1,-1 0 0,0 0-1,0 0 1,0 0 0,0 1-1,-1-1 1,0 1 0,0-1-1,0 1 1,-1 0-1,1 0 1,-1 1 0,-7-6-1,4 5 35,1 0 0,-2 0-1,1 1 1,0 0-1,-1 0 1,1 1 0,-1-1-1,0 2 1,0-1 0,0 1-1,1 1 1,-1-1-1,0 1 1,-12 2 0,17-2-161,0 1 1,0-1 0,0 1 0,0 0 0,0 0 0,0 0 0,1 0 0,-1 0 0,0 1-1,1 0 1,-1-1 0,0 1 0,1 0 0,0 0 0,0 0 0,-1 0 0,1 1-1,0-1 1,1 0 0,-1 1 0,0 0 0,1-1 0,-1 1 0,1 0 0,0 0 0,0 0-1,0 0 1,0 0 0,1 0 0,-1 0 0,1 0 0,0 0 0,0 0 0,0 0-1,0 0 1,0 0 0,1 0 0,-1 0 0,2 3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36.284"/>
    </inkml:context>
    <inkml:brush xml:id="br0">
      <inkml:brushProperty name="width" value="0.05" units="cm"/>
      <inkml:brushProperty name="height" value="0.05" units="cm"/>
      <inkml:brushProperty name="color" value="#5B2D90"/>
    </inkml:brush>
  </inkml:definitions>
  <inkml:trace contextRef="#ctx0" brushRef="#br0">1 74 16568,'0'0'7200,"0"-13"-6845,2-3-305,0-28-44,19 241-153,-18-141 149,2 0-1,3 0 1,2-1 0,18 58-1,-26-108-28,0 0-1,0 0 1,0 0 0,1 0-1,0-1 1,0 1-1,0-1 1,0 1 0,1-1-1,0 0 1,0 0-1,0-1 1,0 1-1,0-1 1,1 0 0,0 0-1,-1 0 1,1-1-1,0 1 1,6 1 0,-5-3-249,1 0 0,-1 0 0,1 0 0,0 0 0,-1-1 0,1 0 0,0-1 0,-1 0 0,1 0 0,-1 0 0,1 0 1,-1-1-1,0 0 0,1-1 0,-1 1 0,7-5 0,27-19-4508</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43.449"/>
    </inkml:context>
    <inkml:brush xml:id="br0">
      <inkml:brushProperty name="width" value="0.05" units="cm"/>
      <inkml:brushProperty name="height" value="0.05" units="cm"/>
      <inkml:brushProperty name="color" value="#004F8B"/>
    </inkml:brush>
  </inkml:definitions>
  <inkml:trace contextRef="#ctx0" brushRef="#br0">256 1 18585,'0'0'4631,"4"5"-4210,0 0-408,-1 0-1,-1 0 0,1 1 0,-1-1 0,0 1 0,0 0 0,-1 0 0,0-1 1,0 1-1,0 0 0,-1 0 0,1 0 0,-2 0 0,0 8 0,-2 19 220,-11 45-1,9-53-118,-61 381-790,69-431 428,-3-46 0,0 63 231,0 1 0,-1-1 0,0 1 0,-1 0 0,1-1 0,-1 1 0,-1 0 0,1 0 0,-1 0 0,-1 0 0,1 1 0,-6-9 1,8 14 14,-1 0 1,1 0 0,0 0 0,-1 0 0,1 1 0,-1-1 0,1 0 0,-1 1 0,1-1 0,-1 1 0,1-1 0,-1 1 0,0 0-1,1-1 1,-1 1 0,1 0 0,-1 0 0,0 0 0,1 1 0,-1-1 0,0 0 0,1 1 0,-1-1 0,1 1 0,-1-1-1,1 1 1,-1-1 0,1 1 0,-1 0 0,1 0 0,0 0 0,-1 0 0,1 0 0,0 0 0,-2 2 0,-6 5-6,0 1 0,1 0 1,-11 13-1,16-17 23,0-2 3,-3 3 25,0 1 0,1 0-1,-1 0 1,1 0 0,1 1-1,-1 0 1,1 0 0,1 0 0,-1 0-1,1 1 1,1-1 0,0 1-1,-2 12 1,6-20-40,0 0-1,-1 0 1,1 0-1,0 0 1,0 0-1,0 0 1,0-1-1,0 1 1,0-1 0,0 0-1,0 1 1,0-1-1,1 0 1,-1 0-1,0 0 1,0-1-1,4 0 1,-1 1 7,16 0-51,0-1-1,0-1 0,33-8 1,22-17-3280,-47 12-1553</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44.044"/>
    </inkml:context>
    <inkml:brush xml:id="br0">
      <inkml:brushProperty name="width" value="0.05" units="cm"/>
      <inkml:brushProperty name="height" value="0.05" units="cm"/>
      <inkml:brushProperty name="color" value="#004F8B"/>
    </inkml:brush>
  </inkml:definitions>
  <inkml:trace contextRef="#ctx0" brushRef="#br0">1 684 15831,'0'0'5336,"19"-5"-4925,63-18-310,-76 21-113,0-1 0,0 1 0,0-1 0,0-1 0,0 1 0,-1-1 0,1 0 0,-1 0 0,0-1 0,0 1 0,-1-1 0,0 0 0,1-1 0,-2 1 0,1-1 0,-1 1 0,1-1 0,-2 0 0,1-1 0,-1 1 0,0 0 0,0-1 0,0 1 0,-1-1 0,0 1 0,-1-1 0,1-10 0,-1 17 15,0-1 0,0 1 0,0-1-1,0 1 1,-1-1 0,1 0 0,0 1 0,0-1-1,0 1 1,-1-1 0,1 1 0,0-1 0,0 1-1,-1-1 1,1 1 0,-1-1 0,1 1 0,0 0-1,-1-1 1,1 1 0,-1-1 0,1 1 0,-1 0-1,1-1 1,-1 1 0,1 0 0,-1 0 0,1 0-1,-1-1 1,1 1 0,-2 0 0,-24 0 79,21 1-63,-1 1-1,1-1 1,0 1 0,0-1 0,1 1 0,-1 1 0,-7 4 0,7-1-1,0 0 0,1 1 0,-1-1-1,2 1 1,-1 0 0,1 0 0,0 1 0,0-1 0,1 0 0,0 1 0,1 0-1,-1-1 1,1 1 0,1 0 0,0 0 0,0 0 0,0 0 0,1-1 0,2 11-1,-2-16-16,0 1 0,0 0 0,0-1 0,0 1 0,1-1 0,-1 1 0,1-1 0,0 0 0,0 1 0,-1-1 0,2 0 0,-1 0 0,0-1 0,0 1 0,0 0 0,1-1 0,-1 1 0,1-1 0,-1 0 0,1 1 0,0-1 0,0-1-1,-1 1 1,1 0 0,0-1 0,4 1 0,12 2-6,0-1 0,35-1 0,-42-1-8,4-1-193,-1 0 0,1-1 0,-1 0 0,0-1 0,0-1 0,0-1 0,0 0 0,-1 0 0,0-2 0,0 0 0,0 0 0,-1-2 0,0 1 0,-1-2 0,0 1 0,19-21 0,-18 16 268,-1-1-1,0 0 1,-1-1-1,-1-1 0,-1 1 1,0-1-1,-1-1 1,-1 0-1,0 0 1,-2 0-1,0-1 1,-1 0-1,2-24 1,0-218 2549,-6 180-935,-2 91-1691,1 0 1,-2-1-1,1 1 1,-2-1-1,1 0 0,-1 0 1,0 0-1,-6 9 1,-8 17 57,-1 9 82,2 0 1,2 2-1,2-1 0,2 2 1,2-1-1,2 2 1,2-1-1,2 68 0,3-108-121,1 0 0,1 1-1,-1-1 1,1 0-1,0 0 1,1 0 0,-1-1-1,1 1 1,1-1 0,-1 1-1,1-1 1,0 0-1,1 0 1,0-1 0,-1 1-1,2-1 1,-1 0-1,1-1 1,-1 1 0,1-1-1,0 0 1,1 0 0,-1-1-1,1 0 1,0 0-1,6 2 1,8 1-450,1 0-1,-1-1 1,1-1-1,-1-1 1,1-1 0,0-1-1,34-2 1,-15-4-2492</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44.955"/>
    </inkml:context>
    <inkml:brush xml:id="br0">
      <inkml:brushProperty name="width" value="0.05" units="cm"/>
      <inkml:brushProperty name="height" value="0.05" units="cm"/>
      <inkml:brushProperty name="color" value="#004F8B"/>
    </inkml:brush>
  </inkml:definitions>
  <inkml:trace contextRef="#ctx0" brushRef="#br0">138 0 17960,'0'0'4888,"-2"23"-4768,-53 355 976,24-203-781,-12 258 0,43-399-368,-1 50 253,0-76-118,0-11 0,0-44 55,-1 20-161,2 0 0,1 0 0,1 0 0,1 1 0,1-1 0,2 1 0,0 0 0,16-40 0,-7 34-160,31-48 0,-39 69 141,1 1 0,-1 0 0,2 0 0,-1 1 0,1 0 0,1 1 0,20-15 0,-29 22 36,1 0 0,-1 0 0,1 0 0,0 0 0,-1 0 0,1 0 0,0 0 1,0 1-1,-1-1 0,1 1 0,0-1 0,0 1 0,0 0 0,0-1 0,0 1 0,0 0 1,0 0-1,0 1 0,0-1 0,0 0 0,0 1 0,-1-1 0,1 1 0,0-1 0,0 1 0,0 0 1,-1 0-1,1 0 0,0 0 0,-1 0 0,1 0 0,-1 0 0,1 1 0,-1-1 0,1 0 1,-1 1-1,0 0 0,0-1 0,0 1 0,0-1 0,0 1 0,0 0 0,0 0 0,-1 0 0,1-1 1,0 4-1,2 6 1,0 0 1,-1 0-1,0 0 1,-1 0-1,-1 0 0,0 18 1,-1-23 26,-1-1-1,0 1 1,0-1 0,0 0-1,0 0 1,-1 0 0,0 0-1,0 0 1,0 0 0,-1-1 0,0 0-1,1 1 1,-1-1 0,-1-1-1,1 1 1,-10 5 0,2 0-515,-1-1 0,0-1 0,0 0 0,-1 0 0,-18 5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45.936"/>
    </inkml:context>
    <inkml:brush xml:id="br0">
      <inkml:brushProperty name="width" value="0.05" units="cm"/>
      <inkml:brushProperty name="height" value="0.05" units="cm"/>
      <inkml:brushProperty name="color" value="#004F8B"/>
    </inkml:brush>
  </inkml:definitions>
  <inkml:trace contextRef="#ctx0" brushRef="#br0">222 31 20665,'0'0'2148,"-23"6"-1689,-73 23 13,90-27-452,1 1 0,-1 0 0,0 0 0,1 1 0,-1-1 0,1 1 0,0 0 0,0 1 0,1-1 0,-1 1-1,1 0 1,0 0 0,0 0 0,1 1 0,0 0 0,0-1 0,0 1 0,0 0 0,-1 7 0,0 3-20,0 1 0,2 0-1,0 0 1,1-1 0,0 20 0,2-35-34,-1 1 0,1-1 0,-1 0 0,1 1 1,-1-1-1,1 0 0,0 0 0,0 0 0,-1 0 1,1 0-1,0 0 0,0 0 0,0 0 0,0 0 1,0 0-1,0 0 0,0 0 0,1-1 0,-1 1 1,0 0-1,0-1 0,1 1 0,-1-1 0,0 0 0,1 1 1,-1-1-1,0 0 0,1 0 0,-1 0 0,0 0 1,1 0-1,-1 0 0,0 0 0,1 0 0,-1 0 1,3-1-1,3 0-86,0 0 0,0 0-1,0 0 1,-1-1 0,1 0 0,9-4 0,-9 2 58,-1-1 0,1 0 0,-1 0-1,0-1 1,0 1 0,-1-1 0,1-1 0,-2 1-1,6-9 1,12-14 14,-22 29 52,1 0-1,-1 0 0,0 0 0,0 0 0,1 0 1,-1 0-1,0 0 0,0 0 0,1 0 0,-1 0 1,0 0-1,0 0 0,1 0 0,-1 0 0,0 0 1,0 0-1,1 1 0,-1-1 0,0 0 0,0 0 1,0 0-1,1 0 0,-1 0 0,0 1 0,0-1 1,0 0-1,0 0 0,1 0 0,-1 1 0,0-1 1,0 0-1,0 0 0,0 1 0,0-1 0,0 0 0,0 0 1,0 1-1,0-1 0,0 0 0,0 1 0,1-1 0,8 29 157,-6-19-111,0 1 0,1-1 0,1 0 0,-1 0 0,11 17 0,-13-25-45,0 0-1,-1 0 1,1 0-1,0-1 1,0 1-1,0 0 1,0-1-1,0 1 1,0-1-1,1 0 1,-1 0-1,0 0 1,1 0-1,-1 0 1,1 0-1,-1-1 1,1 1-1,-1-1 1,1 1-1,0-1 1,-1 0-1,1 0 1,-1 0-1,1-1 1,0 1-1,-1-1 1,1 1-1,-1-1 1,1 0-1,2-1 1,1-1 5,0 0 0,0 0 1,-1-1-1,0 0 0,0 0 0,0 0 1,0-1-1,0 1 0,-1-1 0,0 0 1,0-1-1,0 1 0,-1-1 1,0 1-1,0-1 0,0 0 0,-1 0 1,1 0-1,1-9 0,1-6-4,-1 0-1,0 0 1,-2-1-1,1-33 1,-4 48 5,1 0 0,-1-1-1,0 1 1,0 0 0,-1 0 0,-5-12 0,7 17-10,0 1-1,-1 0 1,1 0-1,-1 0 1,0 0 0,1-1-1,-1 1 1,0 0 0,1 0-1,-1 0 1,0 0-1,0 0 1,0 1 0,0-1-1,0 0 1,0 0-1,0 1 1,-1-1 0,1 0-1,0 1 1,0-1 0,0 1-1,-1 0 1,1-1-1,0 1 1,0 0 0,-1 0-1,1 0 1,0 0-1,-1 0 1,1 0 0,0 0-1,0 0 1,-1 0 0,1 1-1,0-1 1,0 0-1,-1 1 1,1-1 0,0 1-1,0 0 1,0-1 0,0 1-1,0 0 1,0 0-1,0-1 1,-2 3 0,0-1-7,1 1 1,-1-1 0,1 1 0,0-1-1,0 1 1,0 0 0,0 0 0,0-1 0,1 1-1,-1 1 1,1-1 0,0 0 0,0 0-1,0 0 1,0 1 0,1-1 0,-1 0-1,1 1 1,0-1 0,0 1 0,0-1 0,0 0-1,2 6 1,-2-8 6,1 0-1,0 0 1,0 0-1,0 0 1,0 0-1,0 0 1,0-1-1,0 1 1,0-1-1,1 1 1,-1-1-1,0 1 1,0-1-1,0 1 1,1-1-1,-1 0 1,0 0-1,0 0 1,3 0-1,29 2-15,-24-2 13,46-2 13,-42 0-8,0 1 0,-1 0-1,1 1 1,0 0-1,0 1 1,0 1 0,0 0-1,-1 1 1,21 6-1,-30-6-3,0 0-1,0-1 0,0 1 0,-1 0 0,1 0 1,-1 0-1,1 1 0,-1-1 0,0 1 0,0-1 1,-1 1-1,1-1 0,-1 1 0,0 0 0,0 0 1,0 0-1,0 0 0,-1 0 0,1 0 0,-1 0 1,0 0-1,0 0 0,-1 0 0,0 4 0,-1 10 11,-1 0 0,-1-1-1,0 0 1,-7 18-1,8-28-3,0 0-1,1 1 1,0-1-1,1 1 1,0-1-1,0 1 1,0 0-1,1-1 1,1 10-1,-1-16-3,0 0 0,1 0 0,-1 0 0,1 0 0,-1 0 0,1 0 0,0 0 0,-1 0 0,1 0 0,0 0 0,0-1 0,0 1-1,0 0 1,-1-1 0,1 1 0,0 0 0,0-1 0,0 1 0,0-1 0,0 1 0,1-1 0,-1 0 0,0 1 0,0-1 0,0 0 0,0 0 0,0 0 0,2 0 0,40 1-33,-31-1 3,59-6 234,-55 3-898,-1 0-1,1-1 0,-1-1 0,0-1 1,15-7-1,-24 10 355,1 0 0,-1-1 0,1 1 0,-1-2 0,-1 1 0,1-1 0,-1 0 0,1 0 0,-1 0 0,-1-1 0,1 1 0,-1-1 0,0 0 0,0-1 0,-1 1 0,1-1 0,-2 1 0,1-1 0,-1 0 0,0 0 0,0 0 0,1-14 0,-2 12 302,-1 1 947,1-1 0,-1 1-1,0-1 1,-1 1 0,-1-12 0,1 19-788,1 0 0,0-1 0,-1 1 0,1 0 0,-1 0 0,1 0 0,-1-1 0,0 1 0,1 0 0,-1 0 0,0 0 0,0 0 0,0 0 0,0 0 0,0 0 0,0 0 0,0 1 0,0-1 0,0 0 0,0 1 0,0-1 0,-1 0 0,1 1 0,0-1 1,0 1-1,-1 0 0,1-1 0,0 1 0,-1 0 0,1 0 0,0 0 0,-1 0 0,1 0 0,0 0 0,-1 0 0,1 1 0,0-1 0,0 0 0,-1 1 0,1-1 0,-2 2 0,-3 0-90,0 1-1,0 0 1,1 0-1,-1 0 1,1 1-1,0 0 1,0 0-1,0 0 1,1 1 0,-1 0-1,1-1 1,0 1-1,0 1 1,1-1-1,-5 9 1,4-6-43,0 1 0,1-1 0,0 1 0,0 0 0,0-1 0,1 1 0,1 0 0,0 1 1,0-1-1,1 11 0,-1-19-43,2-1 1,-1 1 0,0 0-1,0 0 1,0 0-1,0 0 1,1 0 0,-1 0-1,0 0 1,1 0 0,-1 0-1,1-1 1,-1 1-1,1 0 1,-1 0 0,1 0-1,-1-1 1,1 1 0,0 0-1,-1-1 1,1 1-1,0-1 1,0 1 0,0-1-1,-1 1 1,3 0 0,-1-1-59,1 1 0,-1-1 1,1 1-1,-1-1 0,1 0 1,-1 0-1,0 0 0,1-1 1,-1 1-1,4-1 0,1-1 24,-1 0 1,0 0-1,0 0 0,0-1 0,0 0 1,-1 0-1,9-6 0,-8 3 16,18-17 599,-24 22-479,1 0-1,-1 1 0,1-1 0,-1 1 0,1 0 0,0-1 0,-1 1 0,1-1 0,0 1 0,-1 0 0,1-1 0,0 1 0,-1 0 0,1 0 0,0 0 1,-1-1-1,1 1 0,0 0 0,0 0 0,-1 0 0,1 0 0,0 0 0,0 0 0,-1 1 0,1-1 0,0 0 0,-1 0 0,1 0 0,0 1 0,0-1 1,-1 0-1,1 1 0,0 0 0,22 28-28,-20-23-135,0-1 1,1 0 0,-1 0 0,1 0 0,1-1-1,-1 1 1,1-1 0,-1 0 0,1 0 0,0 0 0,1-1-1,-1 0 1,11 5 0,-4-7-4609</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46.898"/>
    </inkml:context>
    <inkml:brush xml:id="br0">
      <inkml:brushProperty name="width" value="0.05" units="cm"/>
      <inkml:brushProperty name="height" value="0.05" units="cm"/>
      <inkml:brushProperty name="color" value="#004F8B"/>
    </inkml:brush>
  </inkml:definitions>
  <inkml:trace contextRef="#ctx0" brushRef="#br0">0 291 17192,'0'0'3351,"17"12"-2927,51 45-128,-65-54-287,0 1 1,-1 0-1,1 0 0,-1 0 1,0 0-1,0 0 0,-1 0 0,1 0 1,-1 1-1,0-1 0,0 1 1,0-1-1,-1 1 0,1-1 1,-1 1-1,0-1 0,-1 1 0,1-1 1,-2 6-1,1 12 0,1-17-32,1 0-1,-1 0 1,0 1 0,0-1-1,-1 0 1,1 0 0,-1 1 0,-1-1-1,1 0 1,0 0 0,-1 0 0,0 0-1,-1-1 1,1 1 0,-1 0 0,1-1-1,-7 8 1,11-25-667,2 0 464,0 0 0,1 0 0,0 0 0,1 1 0,11-19 0,-12 24 174,41-55-355,-44 59 414,1 0 0,0 1 0,0-1 1,0 0-1,0 1 0,1 0 0,-1 0 0,1 0 1,-1 0-1,1 1 0,0-1 0,-1 1 1,1 0-1,0 0 0,0 0 0,6 0 1,-8 1 23,-1 1 1,1-1-1,-1 1 1,1-1 0,-1 1-1,1 0 1,-1-1 0,1 1-1,-1 0 1,0 0-1,1 0 1,-1 0 0,0 1-1,0-1 1,0 0-1,0 0 1,0 1 0,0-1-1,0 0 1,0 1 0,-1-1-1,1 1 1,0-1-1,-1 1 1,1-1 0,-1 1-1,0 0 1,0-1 0,1 1-1,-1 0 1,0 2-1,1 64 875,-1-52-716,0-8-109,3 24-238,-3-31 125,0 0 1,1-1-1,-1 1 1,0-1-1,1 1 1,-1-1-1,1 1 1,0-1-1,-1 1 1,1-1-1,-1 1 1,1-1 0,-1 0-1,1 1 1,0-1-1,-1 0 1,1 1-1,0-1 1,0 0-1,-1 0 1,1 0-1,0 0 1,-1 0 0,1 0-1,0 0 1,0 0-1,-1 0 1,1 0-1,0 0 1,-1 0-1,1 0 1,0-1-1,-1 1 1,1 0-1,0 0 1,-1-1 0,1 1-1,0-1 1,-1 1-1,1 0 1,0-2-1,4-1-199,1-1 0,-1 0-1,0 0 1,-1-1 0,1 1 0,-1-1 0,0 0-1,0 0 1,0 0 0,-1-1 0,5-9-1,-5 8 365,1 0 0,1 0-1,-1 1 1,1-1 0,1 1-1,8-8 1,-14 13-110,1 0 0,0 1 0,0-1 0,0 1-1,0-1 1,0 1 0,0 0 0,0-1 0,0 1 0,-1 0 0,1 0 0,0-1-1,0 1 1,0 0 0,1 0 0,-1 0 0,0 0 0,0 0 0,0 1 0,0-1 0,-1 0-1,1 0 1,0 1 0,0-1 0,0 0 0,0 1 0,0-1 0,0 1 0,0-1-1,0 1 1,-1 0 0,1-1 0,0 1 0,0 1 0,25 31 464,-18-20-257,-5-8-198,1-1 0,-1 0 0,1 0 1,0 0-1,0 0 0,1 0 0,-1-1 0,1 1 0,0-1 0,0-1 0,0 1 1,0-1-1,0 0 0,1 0 0,-1 0 0,1-1 0,-1 1 0,1-1 0,-1-1 1,1 1-1,0-1 0,-1 0 0,1 0 0,0-1 0,-1 0 0,1 0 0,0 0 1,7-3-1,-4 0-17,-1 0 1,0 0 0,1 0-1,-1-1 1,-1-1 0,1 1-1,-1-1 1,0 0 0,0-1-1,-1 0 1,0 0 0,0 0-1,-1-1 1,1 0 0,-2 0-1,7-13 1,-7 9 127,-1 1 0,0-1 0,-1 1 0,0-1 0,0 0 0,-2 0 0,0-18 0,-12 32 546,1 8-643,1 0 1,1 1-1,0 0 0,0 1 1,1 0-1,0 0 0,1 0 1,1 1-1,0 0 1,0 1-1,2-1 0,-5 18 1,7-25-37,1-1 0,0 1 0,0-1 0,1 1 0,0-1 0,0 1 0,0-1 0,0 1 0,1-1 0,0 1 0,2 6 0,-2-10-5,1 0-1,-1 0 0,1 0 1,-1 0-1,1 0 1,0 0-1,0 0 1,0-1-1,0 1 1,0-1-1,0 1 1,0-1-1,1 0 1,-1 0-1,1 0 1,-1 0-1,0 0 1,1-1-1,-1 1 0,1-1 1,0 1-1,-1-1 1,1 0-1,4 0 1,17 0-52,-1 0-1,0-1 1,0-1 0,0-1 0,0-1 0,0-1-1,-1-1 1,24-10 0,-35 12-58,0-1-1,-1-1 1,1 0 0,-1 0-1,0-1 1,-1 0 0,0-1-1,0 0 1,0 0 0,-1-1-1,0 0 1,-1-1-1,0 1 1,-1-1 0,1-1-1,-2 1 1,7-18 0,-1-9 111,-1 0 0,-2 0 0,6-66 0,-8-41 3550,-8 159-3543,0-1 0,-1 0 0,0 1 0,-1-1-1,-1 0 1,-8 17 0,-9 30 159,1 23-148,4 0 0,-12 166 0,30-243-572,-2 7-40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47.282"/>
    </inkml:context>
    <inkml:brush xml:id="br0">
      <inkml:brushProperty name="width" value="0.05" units="cm"/>
      <inkml:brushProperty name="height" value="0.05" units="cm"/>
      <inkml:brushProperty name="color" value="#004F8B"/>
    </inkml:brush>
  </inkml:definitions>
  <inkml:trace contextRef="#ctx0" brushRef="#br0">0 50 15831,'0'0'64,"114"-32"-208,-61 20-224,-1 7-1921</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47.628"/>
    </inkml:context>
    <inkml:brush xml:id="br0">
      <inkml:brushProperty name="width" value="0.05" units="cm"/>
      <inkml:brushProperty name="height" value="0.05" units="cm"/>
      <inkml:brushProperty name="color" value="#004F8B"/>
    </inkml:brush>
  </inkml:definitions>
  <inkml:trace contextRef="#ctx0" brushRef="#br0">1 317 17832,'0'0'3383,"16"-22"-2724,51-72-392,-59 83-259,0 0 0,-1 0 0,0-1 0,-1 0 0,0 0 0,-1 0 0,0-1 0,-1 1 0,-1-1 0,0 0 0,-1 0 0,0-1 0,-1 1 0,0-15 0,-33 28 45,28 2-56,-1 0-1,0 0 1,1 0-1,-1 1 1,1-1-1,-1 1 1,1 0-1,0 1 1,1-1-1,-1 1 0,0 0 1,1-1-1,0 1 1,0 1-1,0-1 1,0 0-1,1 1 1,0 0-1,0-1 1,-3 10-1,1 1-14,0 0 0,0 1-1,2-1 1,0 0-1,0 26 1,2-39 19,0 1-1,0 0 1,0-1-1,1 1 1,-1-1 0,1 1-1,0-1 1,0 1-1,0-1 1,0 1 0,0-1-1,0 1 1,0-1-1,1 0 1,0 0 0,-1 0-1,1 0 1,0 0-1,0 0 1,2 2-1,1-2-14,-1 1 0,1-1 0,-1 1 0,1-1-1,0-1 1,0 1 0,0-1 0,0 0-1,0 0 1,6 1 0,-2-2-52,1 1 0,-1-1 0,0-1 0,1 0 0,-1 0 0,0 0 0,0-2 0,0 1 0,0-1 0,0 0 0,15-8 0,47-47 1,-57 45 58,0 0 1,1 2 0,1-1 0,31-16 0,-46 27 6,0 0 0,0 0 0,0 1 0,0-1 1,0 1-1,0-1 0,0 1 0,0-1 0,0 1 0,0 0 1,0-1-1,0 1 0,0 0 0,1 0 0,-1 0 1,0 0-1,0 0 0,0 0 0,0 0 0,0 0 0,0 0 1,0 0-1,1 1 0,-1-1 0,0 0 0,0 1 0,0-1 1,0 1-1,0-1 0,0 1 0,0 0 0,-1-1 1,1 1-1,0 0 0,0 0 0,0 0 0,-1-1 0,1 1 1,0 2-1,1 2 26,-1 0 0,0 0 0,0 0 1,-1 0-1,0 0 0,0 1 0,0 5 0,-1 4 190,0-3-79,0 0 0,-1 0-1,0 0 1,-1 0 0,-5 14 0,4-15-72,0 1-1,1-1 1,1 1-1,0 0 1,-1 14-1,4-25-61,-1 0 0,1 0 0,-1-1 0,1 1 0,0 0 0,-1-1 0,1 1 0,0-1-1,0 1 1,-1-1 0,1 1 0,0-1 0,0 1 0,0-1 0,0 0 0,-1 1 0,1-1-1,0 0 1,0 0 0,0 0 0,0 1 0,0-1 0,0 0 0,0 0 0,0-1 0,1 1-1,38 0-1,-28-1-16,5 1-199,-1-1-1,1 0 0,-1-2 0,0 0 1,25-8-1,26-15-2298</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48.728"/>
    </inkml:context>
    <inkml:brush xml:id="br0">
      <inkml:brushProperty name="width" value="0.05" units="cm"/>
      <inkml:brushProperty name="height" value="0.05" units="cm"/>
      <inkml:brushProperty name="color" value="#004F8B"/>
    </inkml:brush>
  </inkml:definitions>
  <inkml:trace contextRef="#ctx0" brushRef="#br0">364 21 14311,'0'0'6117,"-17"-5"-5914,6 2-186,6 0-11,0 1 0,0 1 0,0-1 0,0 1 0,-1 0 0,1 0 0,0 0 0,0 1-1,-1 0 1,1 0 0,-1 0 0,1 1 0,0-1 0,0 1 0,-1 1 0,1-1 0,0 1-1,0 0 1,0 0 0,-8 5 0,-3 4 69,1 0-1,0 2 1,0 0-1,1 1 1,1 0-1,-14 20 1,21-26-68,2-1 1,-1 1 0,1 0-1,0 0 1,1 1-1,0-1 1,0 1-1,1-1 1,0 1 0,0 0-1,1 0 1,0 0-1,1 0 1,0 0 0,2 16-1,-2-23-40,1 1-1,0 0 0,0-1 1,0 1-1,1 0 1,-1-1-1,1 1 1,-1-1-1,1 0 0,0 0 1,0 0-1,0 1 1,0-2-1,0 1 0,0 0 1,1 0-1,-1-1 1,4 2-1,-2 0-37,1-1 1,0 0-1,0 0 0,0 0 1,0 0-1,0-1 1,0 0-1,0 0 0,8 0 1,-13-1 280,-19 0 844,-119 0-795,138 0-555,3 0-1417,11 0-2361</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49.097"/>
    </inkml:context>
    <inkml:brush xml:id="br0">
      <inkml:brushProperty name="width" value="0.05" units="cm"/>
      <inkml:brushProperty name="height" value="0.05" units="cm"/>
      <inkml:brushProperty name="color" value="#004F8B"/>
    </inkml:brush>
  </inkml:definitions>
  <inkml:trace contextRef="#ctx0" brushRef="#br0">0 81 21578,'0'0'1910,"5"17"-1739,0 0-170,34 109 96,-35-115-89,1 0-1,0-1 1,0 1 0,1-1 0,1 0 0,0 0-1,0-1 1,0 1 0,16 12 0,-22-21 17,1 0 1,-1 0-1,1-1 1,0 1-1,-1 0 1,1-1-1,0 1 1,0-1-1,-1 0 1,1 0-1,0 0 1,0 0-1,0 0 0,-1 0 1,1 0-1,0 0 1,0-1-1,0 1 1,-1-1-1,1 1 1,0-1-1,-1 0 1,1 1-1,0-1 1,-1 0-1,1 0 1,-1 0-1,0-1 0,1 1 1,1-3-1,40-45 537,-39 43-582,16-26-68,-2 0 0,-1-1-1,-2 0 1,21-66 0,-14 37-2830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49.438"/>
    </inkml:context>
    <inkml:brush xml:id="br0">
      <inkml:brushProperty name="width" value="0.05" units="cm"/>
      <inkml:brushProperty name="height" value="0.05" units="cm"/>
      <inkml:brushProperty name="color" value="#004F8B"/>
    </inkml:brush>
  </inkml:definitions>
  <inkml:trace contextRef="#ctx0" brushRef="#br0">1 284 17368,'0'0'2412,"12"-21"-1524,37-67-23,-44 78-735,0-1 0,-1 0 1,0 0-1,0 0 1,-1 0-1,-1-1 1,0 1-1,0-1 1,-1 1-1,-1-1 1,-1-16-1,1 5 177,-16 43-200,10-11-123,0 0 0,1 0 0,0 0 0,0 1 0,1-1 0,1 1 0,0 0 0,0 0 0,1 0 0,0 1 0,1-1 0,0 1 0,0-1 0,1 0 0,1 1 0,2 16 0,-2-23 9,0-1-1,1 1 1,-1-1-1,1 1 1,0-1-1,0 1 1,1-1-1,-1 0 1,0 0-1,1 0 1,0 0-1,0 0 1,0-1-1,0 1 1,0-1-1,0 0 1,1 0-1,-1 0 1,1-1-1,-1 1 1,1-1-1,0 1 1,0-1 0,0 0-1,4 0 1,13 3-179,0-2 1,1 0 0,27-1-1,-39-1 15,19 0-466,60-3-3971,-39-10-3860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36.988"/>
    </inkml:context>
    <inkml:brush xml:id="br0">
      <inkml:brushProperty name="width" value="0.05" units="cm"/>
      <inkml:brushProperty name="height" value="0.05" units="cm"/>
      <inkml:brushProperty name="color" value="#5B2D90"/>
    </inkml:brush>
  </inkml:definitions>
  <inkml:trace contextRef="#ctx0" brushRef="#br0">70 445 2049,'0'0'20697,"-3"-6"-20483,-6-10-189,-2 17 4,7 3-14,1 1-1,-1 0 1,1 0 0,0 0 0,1 0-1,-4 7 1,2-2-5,0 0 1,1 1-1,0-1 0,1 0 0,0 1 0,0-1 0,1 1 0,1 12 0,0-20-12,0 0 0,-1 1-1,2-1 1,-1 0 0,0 0-1,1 0 1,0 0 0,-1 0-1,1 0 1,0 0 0,1 0-1,-1 0 1,0 0 0,1-1-1,0 1 1,-1 0-1,1-1 1,0 0 0,0 1-1,1-1 1,-1 0 0,0 0-1,1 0 1,-1 0 0,1-1-1,0 1 1,-1-1 0,1 1-1,0-1 1,0 0 0,3 1-1,0-1-89,1 0-1,-1 0 0,0-1 1,0 0-1,0 0 0,0 0 0,0-1 1,1 0-1,-1 0 0,0-1 1,0 0-1,6-2 0,-9 2 39,0 1-1,0-1 0,0 0 1,-1 0-1,1 0 1,-1-1-1,1 1 0,-1-1 1,0 1-1,1-1 1,-1 0-1,-1 0 0,1 0 1,0 0-1,-1 0 0,1 0 1,-1 0-1,0 0 1,0-1-1,-1 1 0,1 0 1,-1-1-1,1-4 0,0 0 69,-1 1 1,0-1-1,-1 0 0,0 0 0,0 0 0,0 1 0,-1-1 0,0 0 0,-1 1 0,0 0 0,0 0 0,0-1 0,-8-10 0,2 6 180,0 1 0,-1 1 0,0 0 1,0 0-1,-1 1 0,-21-14 0,31 23-174,1-1-1,-1 1 1,1 0 0,0-1 0,-1 1 0,1-1 0,0 1 0,-1-1-1,1 1 1,0-1 0,0 1 0,-1-1 0,1 1 0,0-1-1,0 0 1,0 1 0,0-1 0,0 1 0,0-1 0,0 1-1,0-1 1,0 1 0,0-1 0,0 0 0,0 1 0,0-1-1,0 1 1,1-1 0,-1 1 0,0-1 0,0 1 0,1-1-1,-1 1 1,0-1 0,1 1 0,-1-1 0,0 1 0,1-1-1,-1 1 1,1 0 0,-1-1 0,1 1 0,-1 0 0,0-1-1,1 1 1,-1 0 0,1 0 0,0-1 0,-1 1 0,1 0 0,0 0-1,36-20-179,-29 17 223,12-7-340,0 0 1,0-2 0,-1 0-1,-1-1 1,33-30 0,-43 34 268,0 0 1,-1 0 0,0-1-1,0 0 1,-1-1-1,-1 1 1,0-1 0,0 0-1,-1 0 1,0 0 0,-1-1-1,0 0 1,0-11 0,3-41 2411,-6 73-2355,2-1 0,-1 0 1,1 0-1,6 15 0,2 10-85,-7-20 37,94 407 50,-78-314-41,-5 0-1,0 111 0,-12-169-20,-1-28-87,0 1 0,-1 0 0,-2-1 0,-3 22 0,5-41 94,0 0-1,0 0 1,0 0 0,0 0 0,-1 0-1,1-1 1,0 1 0,0 0 0,-1 0-1,1 0 1,-1 0 0,1-1 0,-1 1-1,1 0 1,-1 0 0,1-1 0,-1 1-1,0 0 1,1-1 0,-1 1 0,0-1-1,0 1 1,0-1 0,1 1 0,-1-1-1,0 1 1,0-1 0,0 0 0,0 1-1,0-1 1,0 0 0,1 0 0,-1 0-1,0 0 1,0 0 0,0 0 0,0 0-1,0 0 1,0 0 0,0 0 0,0 0-1,0-1 1,0 1 0,1 0 0,-1-1-1,0 1 1,0-1 0,0 1 0,1-1-1,-1 1 1,0-1 0,0 1 0,1-1-1,-1 0 1,0 1 0,0-2 0,-5-3 8,0 0 0,1-1 1,0 1-1,0-1 0,-7-10 1,5 1-5,0 0 0,0-1 1,1 0-1,1 0 0,1-1 1,0 0-1,1 0 0,-1-28 1,3 5-41,1-1-1,9-59 1,-7 81-21,2 1-1,1-1 1,0 1 0,1 0-1,1 1 1,0 0-1,11-17 1,-15 28 42,0 0 0,1 1 0,0-1 0,0 1 0,0 0 0,0 0 0,1 0 0,0 1 0,0-1 0,1 1 0,-1 0 0,1 1 0,-1-1 0,1 1 0,0 0 0,1 1 0,-1-1 0,0 1 0,1 1 0,-1-1 0,1 1 0,0 0 0,6 0 0,-9 2 13,0-1 1,0 1-1,0 0 0,0 1 0,0-1 0,-1 1 0,1 0 1,-1-1-1,1 2 0,-1-1 0,0 0 0,0 1 1,0-1-1,0 1 0,0 0 0,0 0 0,-1 0 0,1 0 1,-1 0-1,0 1 0,0-1 0,0 1 0,-1 0 1,3 5-1,-1 0 0,1 0 1,-2 1 0,1 0 0,-1-1 0,-1 1 0,0 0-1,0 0 1,-1 0 0,0 10 0,-1-16 6,0 0 1,0-1-1,-1 1 1,1-1-1,-1 1 1,1-1-1,-1 0 1,0 0 0,-1 0-1,1 0 1,0 0-1,-1 0 1,1 0-1,-1-1 1,0 1-1,0-1 1,0 0-1,0 0 1,-1 0-1,1 0 1,0-1-1,-1 0 1,1 1-1,-1-1 1,-5 1 0,-1 1-250,0-1 0,0-1 0,0 1 0,0-2 1,-1 1-1,1-1 0,0-1 0,-15-2 0,9-4-3503</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49.846"/>
    </inkml:context>
    <inkml:brush xml:id="br0">
      <inkml:brushProperty name="width" value="0.05" units="cm"/>
      <inkml:brushProperty name="height" value="0.05" units="cm"/>
      <inkml:brushProperty name="color" value="#004F8B"/>
    </inkml:brush>
  </inkml:definitions>
  <inkml:trace contextRef="#ctx0" brushRef="#br0">240 595 17272,'0'0'6093,"0"-8"-5706,0 6-385,-1-4 50,1 0 0,-1 0 1,0 0-1,0 1 0,-4-12 0,5 15-44,-1 0 0,0 0-1,0 1 1,0-1 0,0 0-1,0 1 1,-1-1 0,1 0-1,0 1 1,-1 0 0,1-1-1,-1 1 1,0 0 0,1 0 0,-1-1-1,0 2 1,0-1 0,1 0-1,-1 0 1,0 0 0,0 1-1,0-1 1,0 1 0,0 0-1,-4-1 1,-2 1-8,-1 1 0,1 0 0,0 0 0,0 1 0,0-1 0,0 2 0,1-1 0,-1 1-1,1 1 1,-1-1 0,1 1 0,0 0 0,0 1 0,1 0 0,-1 0 0,1 0 0,0 1 0,1 0 0,-1 0 0,1 0 0,0 1 0,1-1 0,-1 1-1,2 1 1,-1-1 0,1 0 0,0 1 0,0 0 0,1-1 0,0 1 0,0 0 0,1 0 0,0 1 0,0-1 0,1 0 0,0 0 0,1 0 0,1 8-1,-1-13 3,0-1 0,0 0-1,0 1 1,0-1-1,1 0 1,-1 0 0,1 0-1,-1 0 1,1 0-1,0-1 1,-1 1-1,1 0 1,0-1 0,0 1-1,1-1 1,-1 0-1,0 0 1,0 0 0,0 0-1,1 0 1,-1 0-1,1 0 1,-1-1-1,1 0 1,2 1 0,11 1 25,0 0 1,29-2 0,-32 0-6,-1 0-49,0-1 1,-1 0-1,1-1 0,-1 0 0,1 0 0,-1-2 1,0 1-1,0-2 0,0 1 0,-1-1 0,1-1 0,-1 0 1,-1 0-1,1-1 0,-1 0 0,14-15 0,-12 10-40,-1-1 0,0 0-1,-1 0 1,0-1-1,-1-1 1,0 1 0,-2-1-1,0-1 1,0 1-1,-1-1 1,4-24 0,15-203-10,2-4 439,-28 263-273,1 1 0,1-1 0,2 25 0,0 5-63,12 412 729,-11-319-1454,-5-115-857,-9-12-1533</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50.519"/>
    </inkml:context>
    <inkml:brush xml:id="br0">
      <inkml:brushProperty name="width" value="0.05" units="cm"/>
      <inkml:brushProperty name="height" value="0.05" units="cm"/>
      <inkml:brushProperty name="color" value="#004F8B"/>
    </inkml:brush>
  </inkml:definitions>
  <inkml:trace contextRef="#ctx0" brushRef="#br0">5 171 17304,'0'0'6051,"-2"-4"-5619,2 3-417,-1 0 1,1 1-1,0-1 1,-1 0-1,1 0 1,0 1-1,0-1 0,-1 0 1,1 0-1,0 0 1,0 1-1,0-1 1,0 0-1,0 0 0,0 0 1,0 1-1,1-1 1,-1 0-1,0 0 1,0 1-1,1-1 1,-1 0-1,0 0 0,1 1 1,-1-1-1,1 0 1,-1 1-1,1-1 1,-1 0-1,1 1 1,-1-1-1,1 1 0,-1-1 1,1 1-1,0-1 1,-1 1-1,2-1 1,40-8 47,-40 9-75,141-6-247,-109 7-189,1-2 0,-1-1-1,0-1 1,53-13 0,-79 12 248,-6 4 325,-43 0 259,39 0-386,0 1 0,0-1 0,0 1-1,0-1 1,0 1 0,0 0 0,1-1 0,-1 1-1,0 0 1,0 0 0,1 0 0,-1 0 0,1 1 0,-1-1-1,1 0 1,0 1 0,-1-1 0,1 1 0,0-1-1,-1 3 1,-1 1-7,1 0 1,0 0-1,0 0 0,0 0 0,1 0 0,-1 0 0,0 9 0,1-1-28,1 0 0,0 0-1,0 0 1,1 0-1,5 23 1,-4-29-94,1-1 0,0 1 0,0 0 0,1 0-1,-1-1 1,2 0 0,5 7 0,-9-11 57,0 1 0,1-1 0,0-1 0,-1 1-1,1 0 1,0 0 0,0-1 0,0 1 0,0-1 0,0 1-1,1-1 1,-1 0 0,0 0 0,0 0 0,1 0 0,-1-1-1,1 1 1,-1 0 0,1-1 0,-1 0 0,1 0 0,-1 1-1,1-1 1,3-1 0,-4-1 81,0 0 0,0 0 0,0 0 0,0 0-1,0-1 1,0 1 0,-1 0 0,1-1 0,-1 1 0,0-1 0,1 0 0,-1 1 0,-1-1-1,1 0 1,1-5 0,2-5-8,3-5 3,0 1-1,2 0 1,0 1-1,0-1 1,20-22-1,-25 34 12,0 0 0,1 0 1,0 0-1,0 1 0,0 0 0,1 0 0,-1 0 0,1 1 1,0 0-1,0 0 0,0 0 0,0 1 0,0 0 1,1 0-1,-1 1 0,1 0 0,0 0 0,-1 0 0,9 1 1,-12 0 23,0 0 0,0 0 0,0 1 0,0 0 0,0 0 1,0-1-1,0 2 0,0-1 0,0 0 0,0 1 1,0-1-1,-1 1 0,1 0 0,-1 0 0,1 0 1,-1 0-1,0 0 0,4 5 0,-2-1 7,0 0 0,0 1 0,0 0 0,-1-1 0,0 1 0,-1 1 0,3 11 0,0 9 246,-1-1 1,-1 1-1,-2 34 0,1-107 3833,-2 30-4130,2-1 0,0 1 0,1 0 0,0 0 0,1 0-1,1 1 1,11-25 0,-5 20-445,0 1 0,1 1-1,1 0 1,1 0 0,1 2 0,0-1 0,25-18-1,-15 17-2409</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7:50.888"/>
    </inkml:context>
    <inkml:brush xml:id="br0">
      <inkml:brushProperty name="width" value="0.05" units="cm"/>
      <inkml:brushProperty name="height" value="0.05" units="cm"/>
      <inkml:brushProperty name="color" value="#004F8B"/>
    </inkml:brush>
  </inkml:definitions>
  <inkml:trace contextRef="#ctx0" brushRef="#br0">24 1 22554,'0'0'5171,"-24"0"-10806</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31.485"/>
    </inkml:context>
    <inkml:brush xml:id="br0">
      <inkml:brushProperty name="width" value="0.05" units="cm"/>
      <inkml:brushProperty name="height" value="0.05" units="cm"/>
      <inkml:brushProperty name="color" value="#CC0066"/>
    </inkml:brush>
  </inkml:definitions>
  <inkml:trace contextRef="#ctx0" brushRef="#br0">213 0 16183,'0'0'2810,"0"4"-2776,-3 62 587,-2-1-1,-21 101 0,-47 129 332,59-240-926,-77 251 59,91-305-82,0-1 0,0 1 0,0-1 0,0 1-1,0-1 1,0 1 0,0-1 0,0 1 0,0-1 0,1 1-1,-1-1 1,0 1 0,0-1 0,0 1 0,1-1 0,-1 0-1,0 1 1,0-1 0,1 1 0,-1-1 0,0 0-1,1 1 1,-1-1 0,0 0 0,1 1 0,-1-1 0,1 0-1,-1 0 1,1 1 0,-1-1 0,1 0 0,-1 0-1,0 0 1,1 0 0,-1 0 0,1 1 0,-1-1 0,1 0-1,-1 0 1,1 0 0,-1 0 0,1 0 0,-1-1-1,1 1 1,-1 0 0,1 0 0,-1 0 0,1 0 0,-1 0-1,1-1 1,28-6 58,-29 7-60,85-26-640,1 4 0,1 4 0,119-9 0,-199 26 341,39-7-4502,-31 1-1443</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31.845"/>
    </inkml:context>
    <inkml:brush xml:id="br0">
      <inkml:brushProperty name="width" value="0.05" units="cm"/>
      <inkml:brushProperty name="height" value="0.05" units="cm"/>
      <inkml:brushProperty name="color" value="#CC0066"/>
    </inkml:brush>
  </inkml:definitions>
  <inkml:trace contextRef="#ctx0" brushRef="#br0">0 145 16071,'0'0'1044,"0"-19"140,1-60-330,5 38 226,-6 41-1062,0 0 1,0-1-1,0 1 0,0 0 1,0 0-1,0-1 0,1 1 1,-1 0-1,0 0 0,0-1 1,0 1-1,0 0 0,1 0 1,-1 0-1,0-1 0,0 1 1,1 0-1,-1 0 0,0 0 1,0 0-1,0-1 0,1 1 1,-1 0-1,0 0 0,1 0 1,-1 0-1,0 0 0,0 0 1,1 0-1,-1 0 0,0 0 0,0 0 1,1 0-1,-1 0 0,0 0 1,1 0-1,-1 0 0,0 0 1,0 0-1,1 0 0,-1 0 1,0 1-1,0-1 0,1 0 1,-1 0-1,0 0 0,0 0 1,1 1-1,-1-1 0,3 4 1,0 0-1,0 0 0,-1 1 0,1-1 0,-1 1 1,0-1-1,2 9 0,207 610 601,-206-612-633,-2-1 0,0 1 0,0-1 0,0 1 0,-2 0-1,2 18 1,-4-29-209,0 0-1,0 0 1,0-1-1,0 1 1,0 0-1,0 0 1,0-1-1,0 1 1,0 0-1,0-1 1,0 1-1,0-1 1,0 0-1,0 1 0,1-1 1,-1 1-1,0-1 1,0 0-1,1 0 1,-1 1-1,1-1 1,-2-2-1,-3-23-11504</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32.609"/>
    </inkml:context>
    <inkml:brush xml:id="br0">
      <inkml:brushProperty name="width" value="0.05" units="cm"/>
      <inkml:brushProperty name="height" value="0.05" units="cm"/>
      <inkml:brushProperty name="color" value="#CC0066"/>
    </inkml:brush>
  </inkml:definitions>
  <inkml:trace contextRef="#ctx0" brushRef="#br0">234 84 14727,'0'0'5600,"-2"-12"-5302,-1-1-215,-3-33 819,-28 48-120,27 2-783,1 0 1,-1 0-1,1 1 1,0 0-1,0 0 1,1 0-1,-1 1 1,1 0-1,0 0 1,-7 12-1,-3 6-13,-18 42-1,19-30 3,1 0 0,2 0 0,2 1 0,1 0 0,2 0 0,1 1 0,2 0 0,2 0 0,7 71 0,-3-91 10,0 1 0,1-1 0,1 0-1,1-1 1,1 1 0,0-1 0,1 0 0,1-1 0,13 19 0,-16-27 2,-1 1 1,2-1 0,-1 0-1,1-1 1,0 0-1,1 0 1,-1 0-1,1-1 1,1-1-1,-1 1 1,1-1-1,0 0 1,0-1-1,0 0 1,1-1 0,0 0-1,-1 0 1,13 1-1,-6-2 10,0-1-1,0-1 0,0 0 1,0-1-1,0-1 0,-1 0 1,1-1-1,0-1 0,-1-1 1,0 0-1,0-1 0,-1 0 1,17-10-1,-15 7-9,0-1 1,-1-1-1,0 0 1,-1-1 0,0-1-1,16-19 1,-24 23 3,1 0 0,-2 0 0,1 0 0,-1-1 0,-1 0 0,0 0 0,0 0 0,-1-1 0,0 1 0,-1-1 0,0 0 0,1-15 0,-1-7 1,-1 0 1,-2 0-1,-1 1 0,-2-1 1,-1 1-1,-1 0 0,-2 0 1,-12-34-1,9 38 0,-1-1 0,-1 2 0,-1 0 0,-1 0-1,-30-38 1,38 57 5,0 0-1,-1 0 0,0 0 0,0 1 1,-1 0-1,0 1 0,0 0 0,0 0 1,-1 1-1,0 0 0,0 1 1,0 0-1,-1 0 0,1 1 0,-1 1 1,0-1-1,0 2 0,-19-1 0,16 2 0,7-1-11,1 1 0,-1 0 0,1 1 0,0-1 0,0 1 0,-9 3 0,13-3-8,-1 0 0,1 1 1,0-1-1,-1 1 0,1-1 0,0 1 1,0 0-1,0 0 0,0 0 0,0 0 0,0 1 1,1-1-1,-1 0 0,1 1 0,-1-1 1,1 1-1,-1 2 0,-13 47-986,15-49 453,0 1-1,-1-1 0,2 0 1,-1 1-1,0-1 1,0 0-1,1 1 1,1 4-1,6 4-5744</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32.957"/>
    </inkml:context>
    <inkml:brush xml:id="br0">
      <inkml:brushProperty name="width" value="0.05" units="cm"/>
      <inkml:brushProperty name="height" value="0.05" units="cm"/>
      <inkml:brushProperty name="color" value="#CC0066"/>
    </inkml:brush>
  </inkml:definitions>
  <inkml:trace contextRef="#ctx0" brushRef="#br0">4 54 14807,'0'0'4858,"-3"-2"-4533,113-12 172,-93 11-1313,1-1 1,-1-1-1,28-11 0,-29 7-2850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33.307"/>
    </inkml:context>
    <inkml:brush xml:id="br0">
      <inkml:brushProperty name="width" value="0.05" units="cm"/>
      <inkml:brushProperty name="height" value="0.05" units="cm"/>
      <inkml:brushProperty name="color" value="#CC0066"/>
    </inkml:brush>
  </inkml:definitions>
  <inkml:trace contextRef="#ctx0" brushRef="#br0">0 1 7059,'0'0'10629,"0"23"-10661,0 1 112,0 2 64,7-1-16,-5 1-128,0 0 0,-2-3-32,0 1-160,0-6-1249,-9-9-4561</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33.657"/>
    </inkml:context>
    <inkml:brush xml:id="br0">
      <inkml:brushProperty name="width" value="0.05" units="cm"/>
      <inkml:brushProperty name="height" value="0.05" units="cm"/>
      <inkml:brushProperty name="color" value="#CC0066"/>
    </inkml:brush>
  </inkml:definitions>
  <inkml:trace contextRef="#ctx0" brushRef="#br0">7 0 15991,'0'0'2305,"-4"54"-1952,2-27-353,2 3 0,0-1 176,0 1-176,0-2-192,0-7-2338</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34.047"/>
    </inkml:context>
    <inkml:brush xml:id="br0">
      <inkml:brushProperty name="width" value="0.05" units="cm"/>
      <inkml:brushProperty name="height" value="0.05" units="cm"/>
      <inkml:brushProperty name="color" value="#CC0066"/>
    </inkml:brush>
  </inkml:definitions>
  <inkml:trace contextRef="#ctx0" brushRef="#br0">0 12 17144,'0'0'4162,"77"-1"-4210,-46-3-16,-1 0-192,-8 2-785,-9 2-1248</inkml:trace>
  <inkml:trace contextRef="#ctx0" brushRef="#br0" timeOffset="1">20 196 14999,'0'0'5122,"110"-18"-5026,-73 12-96,0 2-400,-4 2-2145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37.377"/>
    </inkml:context>
    <inkml:brush xml:id="br0">
      <inkml:brushProperty name="width" value="0.05" units="cm"/>
      <inkml:brushProperty name="height" value="0.05" units="cm"/>
      <inkml:brushProperty name="color" value="#5B2D90"/>
    </inkml:brush>
  </inkml:definitions>
  <inkml:trace contextRef="#ctx0" brushRef="#br0">1 380 18601,'0'0'947,"17"-19"-619,2-1-229,91-86 306,-96 92-393,1 0 1,-2-1-1,0 0 0,17-27 0,-25 33 30,1 0-1,-2 0 0,0-1 0,0 1 1,0-1-1,-1 0 0,-1 0 0,0 0 0,0 0 1,0-16-1,-2 25-11,0 1 1,0-1 0,0 1-1,0-1 1,0 1-1,0-1 1,0 1-1,0-1 1,-1 1 0,1-1-1,0 1 1,0-1-1,0 1 1,-1-1-1,1 1 1,0 0 0,-1-1-1,1 1 1,0-1-1,-1 1 1,1 0-1,0-1 1,-1 1 0,1 0-1,-1 0 1,1-1-1,-1 1 1,1 0-1,-1 0 1,1 0 0,-1-1-1,-22 2 185,-18 17-245,33-12 39,0 1 0,0 0 0,1 0 0,0 1 0,0 0 0,1 1 0,0-1 0,-6 13 0,9-15 6,0-1 0,0 1-1,1 1 1,0-1 0,0 0 0,1 0-1,0 1 1,0-1 0,0 1-1,1-1 1,0 1 0,0-1-1,0 1 1,3 10 0,-1-13-12,-1-1 1,1 0 0,0 0 0,0 0 0,0 0 0,1 0-1,-1 0 1,1 0 0,-1-1 0,1 0 0,0 1-1,0-1 1,0 0 0,0 0 0,0 0 0,1-1 0,-1 1-1,0-1 1,1 0 0,-1 0 0,7 1 0,9 2 2,0-1 1,34 2 0,142-5-2601,-132-9-3029</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34.935"/>
    </inkml:context>
    <inkml:brush xml:id="br0">
      <inkml:brushProperty name="width" value="0.05" units="cm"/>
      <inkml:brushProperty name="height" value="0.05" units="cm"/>
      <inkml:brushProperty name="color" value="#CC0066"/>
    </inkml:brush>
  </inkml:definitions>
  <inkml:trace contextRef="#ctx0" brushRef="#br0">288 11 17864,'0'0'1884,"-26"-2"-1810,6 0-54,-38-3 161,-97 4 0,154 1-145,-1 0-1,1 0 1,-1 0 0,1 0 0,-1 0-1,1 1 1,-1-1 0,1 0 0,-1 1 0,1-1-1,0 1 1,-1-1 0,1 1 0,0 0-1,-2 1 1,-1 24 114,4-25-181,4 995 1325,-3-966-1284,19 240 26,-14-226-21,2 1 0,1-2 0,31 83 1,-36-118 13,-1-1 0,2 0 1,-1 0-1,1 0 0,0 0 0,0-1 1,1 0-1,0 0 0,0-1 1,0 1-1,1-1 0,0-1 1,0 1-1,0-1 0,1 0 1,-1-1-1,1 0 0,0 0 1,0 0-1,0-1 0,0-1 1,0 1-1,0-1 0,0 0 1,1-1-1,9-1 0,-2 1-204,0-1-1,0-1 1,0-1 0,0 0-1,-1-1 1,0 0 0,19-9-1,-22 8-823,0-1 0,0-1-1,-1 0 1,20-16 0,-4-3-10855</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35.400"/>
    </inkml:context>
    <inkml:brush xml:id="br0">
      <inkml:brushProperty name="width" value="0.05" units="cm"/>
      <inkml:brushProperty name="height" value="0.05" units="cm"/>
      <inkml:brushProperty name="color" value="#CC0066"/>
    </inkml:brush>
  </inkml:definitions>
  <inkml:trace contextRef="#ctx0" brushRef="#br0">210 0 18649,'-5'31'2737,"-85"258"-2070,39-165-529,-13 38 1,72-164-89,-1-1 1,1 1-1,-1-2 0,0 1 0,7-5 0,-11 6-44,26-10-724,0 0-1,0 2 1,1 2 0,49-9-1,-76 17 552,14-5-1709,-3-2-1136</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35.785"/>
    </inkml:context>
    <inkml:brush xml:id="br0">
      <inkml:brushProperty name="width" value="0.05" units="cm"/>
      <inkml:brushProperty name="height" value="0.05" units="cm"/>
      <inkml:brushProperty name="color" value="#CC0066"/>
    </inkml:brush>
  </inkml:definitions>
  <inkml:trace contextRef="#ctx0" brushRef="#br0">1 10 18248,'0'0'3354,"0"0"-3348,0-1 1,0 1-1,0 0 1,0 0-1,-1-1 1,1 1-1,0 0 1,0-1-1,0 1 1,0 0-1,0 0 0,0-1 1,1 1-1,-1 0 1,0-1-1,0 1 1,0 0-1,0 0 1,0-1-1,0 1 1,0 0-1,1 0 1,-1-1-1,0 1 0,0 0 1,0 0-1,0-1 1,1 1-1,-1 0 1,0 0-1,0 0 1,1-1-1,-1 1 1,0 0-1,0 0 1,1 0-1,-1 0 0,0 0 1,1 0-1,-1 0 1,0 0-1,0 0 1,1 0-1,0 0 1,3 6-6,1 0 1,-1 1 0,0 0 0,0 0 0,0 0-1,2 9 1,0-3 7,43 107 54,-29-68-47,2 0-1,50 85 0,-71-136-77,-1-1-1,1 1 0,-1-1 0,0 1 0,1 0 1,-1-1-1,1 1 0,0-1 0,-1 1 1,1-1-1,-1 0 0,1 1 0,0-1 0,-1 1 1,1-1-1,0 0 0,-1 0 0,1 1 0,0-1 1,-1 0-1,1 0 0,0 0 0,0 0 0,-1 0 1,1 0-1,0 0 0,1 0 0,6 0-2626</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36.179"/>
    </inkml:context>
    <inkml:brush xml:id="br0">
      <inkml:brushProperty name="width" value="0.05" units="cm"/>
      <inkml:brushProperty name="height" value="0.05" units="cm"/>
      <inkml:brushProperty name="color" value="#CC0066"/>
    </inkml:brush>
  </inkml:definitions>
  <inkml:trace contextRef="#ctx0" brushRef="#br0">78 46 17560,'0'0'1326,"-10"22"-760,-1-1-410,5-10-87,0 0 1,1-1-1,0 2 0,1-1 0,1 0 0,0 1 1,0 0-1,1 0 0,0 0 0,1 13 0,0-3-6,0 20 177,5 47 0,-3-76-206,1 0 1,1 0 0,0 0-1,1-1 1,0 1-1,1-1 1,12 22-1,-17-32-22,1 0 0,0 0 0,0-1-1,0 1 1,0 0 0,1-1 0,-1 1-1,0-1 1,1 1 0,-1-1 0,0 0-1,1 0 1,0 1 0,-1-1 0,1 0-1,0 0 1,0-1 0,-1 1 0,1 0-1,0 0 1,0-1 0,0 1 0,0-1-1,0 0 1,0 0 0,0 0 0,0 0-1,0 0 1,0 0 0,0 0-1,0 0 1,0-1 0,0 1 0,0-1-1,-1 1 1,1-1 0,0 0 0,0 0-1,0 0 1,1-1 0,3-2 37,-1 0 0,0-1 0,-1 1-1,1-1 1,-1 0 0,0 0 0,0-1 0,0 1 0,-1-1 0,6-11 0,-3-1-44,0-1 1,-1 0-1,0 0 1,-2-1-1,0 1 1,-2-1 0,0 0-1,-1 1 1,-1-1-1,0 0 1,-2 1-1,0-1 1,-2 1 0,0 0-1,-1 0 1,-1 0-1,0 1 1,-1 0-1,-2 1 1,1 0 0,-16-19-1,24 34-6,0 0 0,0 1 0,0-1 0,0 0 0,-1 1 0,1 0 0,0-1 1,-1 1-1,1 0 0,-1-1 0,0 1 0,1 0 0,-1 0 0,0 0 0,0 1 0,1-1 0,-1 0 0,0 1 0,0-1 0,0 1 0,0-1 0,0 1 0,0 0 0,0 0 0,0 0 0,0 0 0,0 0 0,0 1 0,0-1 0,0 1 0,0-1 0,0 1 0,1-1 0,-1 1 1,0 0-1,0 0 0,1 0 0,-1 0 0,0 0 0,1 0 0,-1 1 0,1-1 0,-1 1 0,0 1 0,-3 3-6,1 0 1,-1 0-1,1 0 1,1 1-1,-1 0 1,1 0-1,1 0 1,-1 0-1,1 0 1,-2 11 0,3-11 1,-1 1 1,2-1 0,-1 1 0,1 0 0,0-1 0,1 1 0,-1 0-1,2-1 1,1 9 0,-1-12-1,0 0 1,-1-1-1,2 1 0,-1-1 1,0 1-1,1-1 0,-1 0 1,1 0-1,0 0 0,0 0 0,0-1 1,0 1-1,1-1 0,-1 0 1,1 0-1,0 0 0,-1 0 0,6 1 1,11 5-313,0-2-1,1 0 1,22 3 0,29 1-4628,-30-5-4619</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43.328"/>
    </inkml:context>
    <inkml:brush xml:id="br0">
      <inkml:brushProperty name="width" value="0.05" units="cm"/>
      <inkml:brushProperty name="height" value="0.05" units="cm"/>
      <inkml:brushProperty name="color" value="#CC0066"/>
    </inkml:brush>
  </inkml:definitions>
  <inkml:trace contextRef="#ctx0" brushRef="#br0">27 8 16792,'0'0'3593,"0"-1"-3318,0-6-211,-13 186 166,0 2-244,13-179 15,0-1 0,0 0 0,1 0 0,-1 1 0,0-1 0,1 0 0,-1 0 0,1 0 0,-1 0 0,1 0 0,0 1 0,-1-1 0,1 0 0,0 0 0,0-1 0,0 1 0,0 0 0,-1 0 0,1 0 0,1 0 0,-1-1-1,0 1 1,0-1 0,0 1 0,0-1 0,0 1 0,0-1 0,1 1 0,-1-1 0,0 0 0,0 0 0,1 0 0,-1 0 0,0 0 0,0 0 0,1 0 0,-1 0 0,0 0 0,0 0 0,0-1 0,1 1 0,1-1 0,1 0 18,1 0 1,-1 0 0,0 0 0,1-1 0,-1 1-1,0-1 1,0 0 0,0 0 0,0-1-1,7-5 1,-7 2 13,1 0 1,-1 0-1,0-1 0,0 1 1,-1-1-1,0 0 0,0 0 0,0 0 1,-1 0-1,2-13 0,-1-3 2,-1 0 0,-2-27 0,0 31-10,0 12-34,-1 0 0,1 0 0,-2 0-1,1 0 1,-1 0 0,0 0 0,0 0-1,-1 0 1,0 1 0,0-1 0,-1 1-1,1 0 1,-1 0 0,-5-5 0,-4 5-573</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43.694"/>
    </inkml:context>
    <inkml:brush xml:id="br0">
      <inkml:brushProperty name="width" value="0.05" units="cm"/>
      <inkml:brushProperty name="height" value="0.05" units="cm"/>
      <inkml:brushProperty name="color" value="#CC0066"/>
    </inkml:brush>
  </inkml:definitions>
  <inkml:trace contextRef="#ctx0" brushRef="#br0">114 1 19913,'0'0'720,"-37"114"-559,20-78-65,-3-3-64,2-1-32,3-4-64,8-7-1393</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44.080"/>
    </inkml:context>
    <inkml:brush xml:id="br0">
      <inkml:brushProperty name="width" value="0.05" units="cm"/>
      <inkml:brushProperty name="height" value="0.05" units="cm"/>
      <inkml:brushProperty name="color" value="#CC0066"/>
    </inkml:brush>
  </inkml:definitions>
  <inkml:trace contextRef="#ctx0" brushRef="#br0">160 14 17560,'0'0'4834,"0"-13"-4012,-3 44-787,-1 1 1,-2 0-1,-1-1 0,-2 0 1,-14 37-1,-8 27 263,-45 203-114,76-297-185,0-1 0,0 1 0,0-1 0,0 1 1,1-1-1,-1 0 0,0 1 0,0-1 0,1 1 1,-1-1-1,0 1 0,1-1 0,-1 0 0,0 1 1,1-1-1,-1 0 0,1 1 0,-1-1 0,1 0 1,-1 1-1,0-1 0,1 0 0,-1 0 0,1 0 1,-1 0-1,1 1 0,-1-1 0,1 0 0,0 0 1,-1 0-1,1 0 0,-1 0 0,1 0 0,-1 0 1,1 0-1,0-1 0,30 1 6,-24 0-10,48-5-490,0-2 0,95-25-1,-143 31-68,0 0 0,-1-1 0,0 0 1,1-1-1,-1 0 0,0 0 0,9-6 0,-1-8-6786</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44.409"/>
    </inkml:context>
    <inkml:brush xml:id="br0">
      <inkml:brushProperty name="width" value="0.05" units="cm"/>
      <inkml:brushProperty name="height" value="0.05" units="cm"/>
      <inkml:brushProperty name="color" value="#CC0066"/>
    </inkml:brush>
  </inkml:definitions>
  <inkml:trace contextRef="#ctx0" brushRef="#br0">38 30 18168,'0'0'4306,"-6"-7"-4135,1 2-161,-12-13-14,10 20-29,5 14-28,5 26 62,1 0 0,3-1 0,1 0 1,18 51-1,-11-39-194,16 97 1,-31-143-180,3 14-778,3-10-2778</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44.798"/>
    </inkml:context>
    <inkml:brush xml:id="br0">
      <inkml:brushProperty name="width" value="0.05" units="cm"/>
      <inkml:brushProperty name="height" value="0.05" units="cm"/>
      <inkml:brushProperty name="color" value="#CC0066"/>
    </inkml:brush>
  </inkml:definitions>
  <inkml:trace contextRef="#ctx0" brushRef="#br0">7 241 18408,'0'0'1740,"-1"25"-1116,-5 202 270,7-215-871,0-1-1,1 1 1,0-1-1,0 0 1,1 1 0,1-1-1,0-1 1,0 1 0,1 0-1,1-1 1,-1 0-1,13 16 1,-15-23-17,0 1 0,0-1 0,0 1-1,0-1 1,1 0 0,-1 0 0,1-1 0,0 1 0,-1-1-1,1 0 1,1 0 0,-1 0 0,0 0 0,0-1 0,1 1-1,-1-1 1,0 0 0,1-1 0,-1 1 0,1-1 0,0 0-1,-1 0 1,1 0 0,-1 0 0,1-1 0,-1 0 0,1 0-1,-1 0 1,0-1 0,1 1 0,-1-1 0,0 0 0,0 0-1,0-1 1,4-2 0,1-2-13,-1 0-1,0-1 1,0 0-1,0 0 1,-1 0 0,0-1-1,-1 0 1,0-1-1,0 1 1,-1-1 0,0 0-1,-1-1 1,0 1-1,-1-1 1,5-21-1,-4 3-23,0 0-1,-2 0 0,-1-1 0,-1 1 0,-4-30 1,0 39-20,-1-1 1,0 0 0,-2 1 0,0 0-1,-2 1 1,0-1 0,-1 2-1,0-1 1,-2 1 0,0 1 0,-1 0-1,-17-16 1,26 29 55,0 1-1,0-1 1,0 1-1,0-1 1,-1 1-1,0 0 1,0 1-1,1-1 1,-1 1 0,-9-3-1,12 5-4,-1-1-1,1 1 0,0-1 1,-1 1-1,1 0 1,0 0-1,-1 0 1,1 0-1,0 0 1,-1 1-1,1-1 1,0 1-1,0-1 0,0 1 1,-1 0-1,1 0 1,0 0-1,0 0 1,0 0-1,0 1 1,0-1-1,1 1 0,-1-1 1,0 1-1,1-1 1,-1 1-1,-1 3 1,-5 9 6,0 1 0,1 1 0,1 0 0,0-1-1,2 2 1,-1-1 0,2 1 0,0-1 0,2 1 0,-1 0 0,2 0 0,2 28 0,-1-41-3,0-1 0,0 0 1,0 0-1,0 1 0,0-1 0,1 0 0,-1 0 1,1 0-1,0-1 0,0 1 0,0 0 0,0-1 0,1 1 1,-1-1-1,1 0 0,-1 1 0,1-1 0,0 0 1,0-1-1,0 1 0,0-1 0,0 1 0,0-1 0,0 0 1,6 1-1,12 4-99,-1-1 1,44 4-1,-36-5-418,17 3-1260,-5-1-1430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45.157"/>
    </inkml:context>
    <inkml:brush xml:id="br0">
      <inkml:brushProperty name="width" value="0.05" units="cm"/>
      <inkml:brushProperty name="height" value="0.05" units="cm"/>
      <inkml:brushProperty name="color" value="#CC0066"/>
    </inkml:brush>
  </inkml:definitions>
  <inkml:trace contextRef="#ctx0" brushRef="#br0">0 1 18681,'0'0'2993,"0"124"-2625,0-94-304,0-1-32,0-3-16,0-4-16,9-7-864,4-9-2642</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37.961"/>
    </inkml:context>
    <inkml:brush xml:id="br0">
      <inkml:brushProperty name="width" value="0.05" units="cm"/>
      <inkml:brushProperty name="height" value="0.05" units="cm"/>
      <inkml:brushProperty name="color" value="#5B2D90"/>
    </inkml:brush>
  </inkml:definitions>
  <inkml:trace contextRef="#ctx0" brushRef="#br0">107 540 20938,'0'0'1371,"-17"20"-790,-49 64-252,63-80-316,0 0 1,1 1 0,-1-1 0,1 0 0,0 1 0,0-1-1,1 1 1,-1 0 0,1-1 0,0 1 0,0 0 0,1 0-1,-1 0 1,1 0 0,0 0 0,0 0 0,1-1-1,0 1 1,1 6 0,-1-3-8,0-6-3,-1 1 0,1-1 0,0 1-1,0-1 1,0 0 0,0 1 0,0-1-1,1 0 1,-1 0 0,1 0 0,-1 0 0,1 0-1,0 0 1,0 0 0,-1-1 0,1 1-1,0-1 1,3 2 0,0 0 4,1 0-1,-1-1 1,1 0 0,-1 0 0,1 0-1,-1-1 1,13 1 0,-11-1-55,0 0 1,0-1 0,0 0-1,0 0 1,1-1-1,-1 0 1,0 0-1,0-1 1,0 0 0,-1 0-1,1 0 1,0-1-1,9-6 1,-13 7 10,1-1 1,-1 1-1,0-1 0,-1 0 1,1 0-1,0 0 1,-1 0-1,0-1 0,1 1 1,-2-1-1,1 1 1,0-1-1,-1 0 0,1 0 1,-1 0-1,0 0 1,0 1-1,-1-1 0,1-1 1,-1 1-1,0 0 1,0 0-1,0 0 0,-1 0 1,1 0-1,-1 0 1,0 0-1,0 0 0,0 0 1,-1 1-1,-3-8 1,-5-7 209,-1 1 1,0 0-1,-1 0 0,-1 2 1,-16-16-1,12 12 182,12 15-274,1-1 1,0 1-1,1-1 0,-1 0 1,1 0-1,0-1 0,0 1 1,0 0-1,1-1 0,0 0 1,0 0-1,1 1 0,-1-1 1,1 0-1,1 0 0,-1-11 1,2 11-83,0 0 0,1 1 1,-1-1-1,1 1 0,0-1 1,1 1-1,0 0 1,0 0-1,0 0 0,0 0 1,1 0-1,-1 1 0,1-1 1,0 1-1,1 0 1,-1 0-1,7-3 0,96-67-1326,-65 48-439,52-44 1,-88 64 1694,-1 1-1,-1-1 1,1 1 0,-1-1-1,0-1 1,0 1 0,0-1-1,-1 1 1,0-1 0,-1 0 0,1 0-1,-1 0 1,1-10 0,-2 15 147,-1-1 1,0 1 0,0-1-1,0 1 1,0 0 0,0-1-1,0 1 1,0-1-1,-1 1 1,1 0 0,-1 0-1,0-1 1,0 1 0,1 0-1,-2 0 1,1 0 0,0-1-1,0 1 1,-1 1 0,1-1-1,-1 0 1,1 0 0,-1 0-1,0 1 1,0-1 0,0 1-1,0 0 1,0-1 0,0 1-1,0 0 1,0 0 0,0 0-1,0 0 1,-1 1 0,1-1-1,0 1 1,-1-1-1,1 1 1,-1 0 0,1 0-1,0 0 1,-1 0 0,-2 1-1,2-1-56,1 0-1,-1 1 0,1-1 0,0 1 0,-1 0 0,1-1 0,0 1 0,-1 0 0,1 1 0,0-1 0,0 0 0,0 1 0,0-1 0,0 1 1,0 0-1,0-1 0,0 1 0,1 0 0,-1 0 0,1 0 0,-1 0 0,1 0 0,0 1 0,0-1 0,0 0 0,0 1 0,0-1 1,1 0-1,-1 4 0,-3 10-4,1 0 1,1 0-1,-1 24 1,3-36 6,0 32 60,1 0-1,2-1 1,11 55 0,35 105 254,1 4-140,-38-142-175,-3 0-1,-2 0 1,-2 1 0,-6 96 0,1-150-4,-1-1-1,0 0 1,1 0 0,-1 0 0,0 0 0,-1 0-1,1 0 1,0 0 0,-1 0 0,0 0 0,1 0-1,-1-1 1,0 1 0,-1-1 0,1 0 0,0 1-1,-1-1 1,1 0 0,-1 0 0,0-1 0,1 1-1,-1 0 1,0-1 0,0 0 0,0 1 0,0-1-1,0-1 1,0 1 0,-1 0 0,-4 0 0,2-1-29,0 1 1,0-1 0,0 0 0,0-1 0,0 0 0,0 0-1,0 0 1,1 0 0,-1-1 0,0 0 0,1 0 0,-1-1-1,1 1 1,0-1 0,0 0 0,-6-5 0,-18-23-1726,6-7-2044</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45.508"/>
    </inkml:context>
    <inkml:brush xml:id="br0">
      <inkml:brushProperty name="width" value="0.05" units="cm"/>
      <inkml:brushProperty name="height" value="0.05" units="cm"/>
      <inkml:brushProperty name="color" value="#CC0066"/>
    </inkml:brush>
  </inkml:definitions>
  <inkml:trace contextRef="#ctx0" brushRef="#br0">106 1 21642,'0'0'544,"-31"124"-544,0-89-32,-12-7-2577</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45.981"/>
    </inkml:context>
    <inkml:brush xml:id="br0">
      <inkml:brushProperty name="width" value="0.05" units="cm"/>
      <inkml:brushProperty name="height" value="0.05" units="cm"/>
      <inkml:brushProperty name="color" value="#CC0066"/>
    </inkml:brush>
  </inkml:definitions>
  <inkml:trace contextRef="#ctx0" brushRef="#br0">201 0 18360,'0'0'3189,"1"10"-2709,0 7-422,-1-1-1,-1 0 1,-1 1 0,0-1 0,-1 0-1,-1 0 1,-9 25 0,-56 123 422,34-85-499,12-26 29,12-32-6,1 0 1,2 1-1,0 1 0,-6 28 1,14-50-8,0 0 0,0 0 0,0 0 0,0 0 0,0 0 0,1 0 0,-1 0 0,0 0 0,0 0 0,1 0 0,-1 0 0,1 0 0,-1 0-1,1 0 1,-1 0 0,1 0 0,-1-1 0,1 1 0,0 0 0,-1 0 0,1-1 0,0 1 0,0 0 0,0-1 0,0 1 0,-1 0 0,1-1 0,0 0 0,0 1 0,0-1 0,0 1 0,0-1 0,0 0 0,0 0 0,0 0 0,0 0 0,0 1 0,2-2 0,54 1 113,-35-1-118,17 2-62,-8 0 38,44-4 0,-67 2-252,-1 0 1,1-1-1,-1 1 0,0-1 1,0-1-1,1 1 0,-1-1 1,-1 0-1,1-1 1,0 0-1,7-5 0,-1-9-3704,-10-5-4523</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46.394"/>
    </inkml:context>
    <inkml:brush xml:id="br0">
      <inkml:brushProperty name="width" value="0.05" units="cm"/>
      <inkml:brushProperty name="height" value="0.05" units="cm"/>
      <inkml:brushProperty name="color" value="#CC0066"/>
    </inkml:brush>
  </inkml:definitions>
  <inkml:trace contextRef="#ctx0" brushRef="#br0">15 55 16183,'0'0'6161,"-2"-12"-5751,0 5-354,-5-27-94,4 32-35,2 26 6,6 21 81,2 0 1,2 0 0,2-1 0,18 46 0,9 39-9,-36-117-260,10 30 730,-12-40-638,0-1 0,1 1 0,-1-1 0,1 1 0,-1-1 0,1 0 0,0 1 0,0-1 0,0 0 0,0 1 1,-1-1-1,2 0 0,-1 0 0,0 0 0,0 0 0,0 0 0,0 0 0,1 0 0,-1-1 0,0 1 0,2 0 1,6 0-3972</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46.766"/>
    </inkml:context>
    <inkml:brush xml:id="br0">
      <inkml:brushProperty name="width" value="0.05" units="cm"/>
      <inkml:brushProperty name="height" value="0.05" units="cm"/>
      <inkml:brushProperty name="color" value="#CC0066"/>
    </inkml:brush>
  </inkml:definitions>
  <inkml:trace contextRef="#ctx0" brushRef="#br0">74 134 9604,'0'0'8989,"-10"20"-8120,-3 1-622,6-12-164,2 1-1,-1-1 1,1 1 0,0 1 0,1-1 0,0 0 0,1 1 0,0 0-1,1 0 1,-2 19 0,2-3 137,2 0 0,0 1 0,7 42 0,-6-62-212,0-1-1,0 0 1,1-1 0,0 1 0,1 0-1,0 0 1,0-1 0,0 1 0,1-1 0,0 0-1,0 0 1,0-1 0,1 1 0,0-1-1,0 0 1,0 0 0,0 0 0,1-1-1,6 4 1,-8-6 2,-1 0-1,1 0 1,-1-1 0,1 1-1,0-1 1,-1 0-1,1 0 1,0 0 0,0-1-1,0 0 1,0 1 0,0-1-1,0 0 1,0-1-1,0 1 1,0-1 0,-1 1-1,1-1 1,4-2-1,-3 1 0,0-1 0,-1 0-1,1 0 1,-1 0-1,0-1 1,0 1-1,0-1 1,-1 0-1,1 0 1,-1 0 0,0-1-1,4-6 1,1-4-2,-1 0 0,-1-1 0,0 0 0,-2 0 0,1 0 0,-2 0 0,3-33 0,-4 12-23,-2 1-1,-8-72 1,5 93 7,0 1 1,0-1-1,-1 1 1,-1 0-1,-1 0 0,0 1 1,0 0-1,-2 0 1,1 0-1,-11-12 0,16 22 9,0 1-1,0-1 0,-1 1 0,1-1 0,0 1 0,-1 0 1,0 0-1,0 0 0,1 0 0,-1 0 0,0 1 0,-1-1 1,1 1-1,0 0 0,0 0 0,0 0 0,-1 1 0,1-1 1,0 1-1,-1-1 0,1 1 0,-1 0 0,1 0 0,0 1 1,-5 0-1,5 0-3,-1 1 0,1-1 1,-1 1-1,1 0 1,0 0-1,-1 0 0,1 0 1,0 1-1,0-1 0,1 1 1,-1 0-1,1 0 1,-1 0-1,1 0 0,0 0 1,0 0-1,0 1 0,0-1 1,1 1-1,-1-1 1,0 5-1,-1 3-3,0 0 0,0 0 0,2 0 0,-1 1 0,1-1 0,1 1 0,0-1 0,2 20-1,-1-25 3,0-1 0,1 1 0,-1-1 0,1 0-1,0 1 1,1-1 0,-1 0 0,1 0-1,0 0 1,0 0 0,1-1 0,-1 1-1,1-1 1,0 0 0,0 0 0,0 0 0,1-1-1,-1 0 1,7 4 0,3 0-84,0-1 0,1 0 0,0 0 0,24 4 0,30 1-3014,-33-7-1153</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47.107"/>
    </inkml:context>
    <inkml:brush xml:id="br0">
      <inkml:brushProperty name="width" value="0.05" units="cm"/>
      <inkml:brushProperty name="height" value="0.05" units="cm"/>
      <inkml:brushProperty name="color" value="#CC0066"/>
    </inkml:brush>
  </inkml:definitions>
  <inkml:trace contextRef="#ctx0" brushRef="#br0">1 1 14535,'0'0'3537,"20"0"-2992,66 1-223,-84-1-311,1 0 0,0 0 0,0 1-1,0-1 1,0 1 0,0-1-1,-1 1 1,1 0 0,0 0 0,0 0-1,-1 1 1,1-1 0,-1 0 0,1 1-1,-1 0 1,0 0 0,0 0-1,1 0 1,-1 0 0,0 0 0,-1 0-1,1 0 1,0 1 0,-1-1 0,1 1-1,-1-1 1,2 6 0,-1 1 60,0 0 0,-1 0-1,0 0 1,0 0 0,-1 0 0,-2 14 0,2-9 85,-1-6-72,0-1 0,0 0 0,0 0 1,-1 0-1,0 0 0,0 0 0,-1 0 1,0 0-1,-6 10 0,-43 54 609,39-56-607,1 0-1,1 1 1,-12 22 0,22-36-85,0 0 1,0 0-1,0 0 0,0 0 0,1 0 1,-1 0-1,1 0 0,-1 1 1,1-1-1,0 0 0,0 5 0,0-6 2,0-1-1,0 1 1,1 0-1,-1 0 0,0 0 1,1-1-1,-1 1 0,1 0 1,-1 0-1,1-1 0,-1 1 1,1-1-1,-1 1 0,1 0 1,-1-1-1,1 1 1,0-1-1,0 1 0,-1-1 1,1 1-1,1-1 0,4 2-3,0-1-1,0 0 1,-1 0-1,1-1 1,0 1-1,0-1 1,7-1-1,6 0-101,8 1-903,-1-2 0,0-1 1,1-1-1,32-9 0,-4-4-6611</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47.475"/>
    </inkml:context>
    <inkml:brush xml:id="br0">
      <inkml:brushProperty name="width" value="0.05" units="cm"/>
      <inkml:brushProperty name="height" value="0.05" units="cm"/>
      <inkml:brushProperty name="color" value="#CC0066"/>
    </inkml:brush>
  </inkml:definitions>
  <inkml:trace contextRef="#ctx0" brushRef="#br0">73 52 16632,'0'0'2001,"-25"110"-881,12-68-464,5-5-400,-3-1-63,4-7-177,0-9 16,5-8-64,2-8-417</inkml:trace>
  <inkml:trace contextRef="#ctx0" brushRef="#br0" timeOffset="1">504 16 1809,'0'0'18953,"42"-15"-22411,-13 15-7811</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47.828"/>
    </inkml:context>
    <inkml:brush xml:id="br0">
      <inkml:brushProperty name="width" value="0.05" units="cm"/>
      <inkml:brushProperty name="height" value="0.05" units="cm"/>
      <inkml:brushProperty name="color" value="#CC0066"/>
    </inkml:brush>
  </inkml:definitions>
  <inkml:trace contextRef="#ctx0" brushRef="#br0">0 57 18408,'0'0'2225,"112"-45"-7859</inkml:trace>
  <inkml:trace contextRef="#ctx0" brushRef="#br0" timeOffset="1">401 0 15367,'0'0'1745</inkml:trace>
  <inkml:trace contextRef="#ctx0" brushRef="#br0" timeOffset="2">713 40 15575,'0'0'1857,"39"4"-4850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48.194"/>
    </inkml:context>
    <inkml:brush xml:id="br0">
      <inkml:brushProperty name="width" value="0.05" units="cm"/>
      <inkml:brushProperty name="height" value="0.05" units="cm"/>
      <inkml:brushProperty name="color" value="#CC0066"/>
    </inkml:brush>
  </inkml:definitions>
  <inkml:trace contextRef="#ctx0" brushRef="#br0">181 1 19545,'0'0'1953,"0"118"-1649,-9-81-272,-15-1 16,-14 1-48,-12-7-1056,-9-6-11238</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50.403"/>
    </inkml:context>
    <inkml:brush xml:id="br0">
      <inkml:brushProperty name="width" value="0.05" units="cm"/>
      <inkml:brushProperty name="height" value="0.05" units="cm"/>
      <inkml:brushProperty name="color" value="#CC0066"/>
    </inkml:brush>
  </inkml:definitions>
  <inkml:trace contextRef="#ctx0" brushRef="#br0">228 129 12822,'0'0'5146,"3"-18"-4113,-1-8-566,-1 12 67,1-1 0,0 0 0,7-24 1,-8 38 345,-1 11-837,-3 15-34,-1-1 0,-2 0 0,0 0 1,-1-1-1,-1 0 0,-23 43 1,4-4 79,0 9-13,12-29-28,-2 0 0,-2-1 0,-1-1-1,-37 53 1,56-92 11,21-1-83,35-3-646,1-2-1,-1-3 1,65-18 0,-110 23-182,0 0 0,-1 0 0,1-1 0,-1 0 0,14-8 0,-1-6-8048</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50.830"/>
    </inkml:context>
    <inkml:brush xml:id="br0">
      <inkml:brushProperty name="width" value="0.05" units="cm"/>
      <inkml:brushProperty name="height" value="0.05" units="cm"/>
      <inkml:brushProperty name="color" value="#CC0066"/>
    </inkml:brush>
  </inkml:definitions>
  <inkml:trace contextRef="#ctx0" brushRef="#br0">1 1 17480,'0'0'4781,"0"26"-4722,62 389 455,-61-410-519,1 11-3,-1-11 8,-1 0 0,1-1 0,0 1 1,0-1-1,0 0 0,1 1 1,0-1-1,0 0 0,3 6 1,-4-10-100,-1 0 1,1 1 0,0-1-1,0 0 1,0 0 0,-1 0-1,1 0 1,0 0 0,0 0-1,0 0 1,-1 0 0,1 0-1,0 0 1,0 0 0,0 0-1,-1-1 1,1 1 0,0 0-1,0-1 1,-1 1-1,2-1 1,11-14-3082</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38.358"/>
    </inkml:context>
    <inkml:brush xml:id="br0">
      <inkml:brushProperty name="width" value="0.05" units="cm"/>
      <inkml:brushProperty name="height" value="0.05" units="cm"/>
      <inkml:brushProperty name="color" value="#5B2D90"/>
    </inkml:brush>
  </inkml:definitions>
  <inkml:trace contextRef="#ctx0" brushRef="#br0">1 101 22987,'0'0'1184,"136"-77"-1040,-90 71-144,2 0 0,0 4-304,-2-2-849,-9-2-1872</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51.212"/>
    </inkml:context>
    <inkml:brush xml:id="br0">
      <inkml:brushProperty name="width" value="0.05" units="cm"/>
      <inkml:brushProperty name="height" value="0.05" units="cm"/>
      <inkml:brushProperty name="color" value="#CC0066"/>
    </inkml:brush>
  </inkml:definitions>
  <inkml:trace contextRef="#ctx0" brushRef="#br0">53 201 16712,'0'0'2331,"-5"19"-1266,-10 42-400,3 0 0,-8 109 0,19-157-645,1 0 0,1 0 0,0 0 1,1 0-1,6 22 0,-7-32-15,1 1 0,-1-1 0,1 0 0,0 1 0,0-1 0,0 0 0,0 0 1,0-1-1,1 1 0,-1 0 0,1-1 0,0 0 0,-1 1 0,1-1 0,1 0 1,-1 0-1,0-1 0,0 1 0,1-1 0,-1 1 0,0-1 0,1 0 1,0 0-1,-1-1 0,5 1 0,0 0 4,0 0 1,0-1-1,0 0 0,0 0 1,0-1-1,0 0 1,0 0-1,0-1 0,0 0 1,0 0-1,-1-1 1,1 0-1,-1 0 0,0-1 1,0 0-1,0 0 0,0-1 1,-1 0-1,1 0 1,-1-1-1,-1 1 0,1-1 1,-1 0-1,0-1 1,0 1-1,5-11 0,-1-1-22,-1 0 0,0-1 0,-1 0 0,-1 0 0,-1-1 0,0 1 0,-2-1 0,0 0 0,0-32 0,-3 44 3,1-35-131,-8-73 0,5 103 124,0 1 0,-1-1 0,-1 1 0,1-1-1,-2 1 1,0 1 0,0-1 0,-1 1 0,-1 0 0,-9-13-1,14 21 13,0 0 0,0 0 0,0 1 0,0-1 0,0 1 0,-1 0 0,0 0 0,1-1 0,-1 2 0,0-1 0,0 0 0,0 0-1,0 1 1,0 0 0,0-1 0,0 1 0,0 1 0,-1-1 0,1 0 0,0 1 0,-1-1 0,1 1 0,-1 0 0,1 0 0,0 1-1,-1-1 1,1 1 0,0-1 0,0 1 0,-1 0 0,1 0 0,0 1 0,0-1 0,0 1 0,0-1 0,0 1 0,-4 3 0,-3 4 2,0-1 1,1 2 0,0-1-1,0 1 1,1 0 0,1 1 0,-1 0-1,-6 16 1,6-11 27,1 0-1,1 1 1,1 0-1,0 1 1,1-1-1,1 1 1,1 0-1,0 0 1,1 30-1,2-44-18,-1 0 0,1 0 0,0-1 0,-1 1 0,2 0 0,-1 0-1,0-1 1,1 1 0,0-1 0,-1 0 0,1 1 0,1-1 0,-1 0-1,0 0 1,1 0 0,0 0 0,-1-1 0,1 1 0,0-1 0,0 1 0,1-1-1,-1 0 1,0 0 0,1-1 0,-1 1 0,1-1 0,0 0 0,-1 1-1,1-2 1,6 2 0,12 2 25,1-1-1,0-2 1,45-1-1,-50 0-56,3-2-827,0-1 1,0 0-1,27-9 1,-39 10 121,25-8-2966</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51.718"/>
    </inkml:context>
    <inkml:brush xml:id="br0">
      <inkml:brushProperty name="width" value="0.05" units="cm"/>
      <inkml:brushProperty name="height" value="0.05" units="cm"/>
      <inkml:brushProperty name="color" value="#CC0066"/>
    </inkml:brush>
  </inkml:definitions>
  <inkml:trace contextRef="#ctx0" brushRef="#br0">68 3 16600,'0'0'6451,"0"-3"-6074,-1 11-402,-25 81 79,16-58-29,2 1 1,-8 43-1,9 9 85,27-92 210,11-12-456,-2-2-1,0-1 1,-1-1-1,-2-2 1,-1 0 0,0-2-1,32-50 1,-56 76-250,11-19-27,-11 12-1813,-9 6-4335,-14 8 718</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52.057"/>
    </inkml:context>
    <inkml:brush xml:id="br0">
      <inkml:brushProperty name="width" value="0.05" units="cm"/>
      <inkml:brushProperty name="height" value="0.05" units="cm"/>
      <inkml:brushProperty name="color" value="#CC0066"/>
    </inkml:brush>
  </inkml:definitions>
  <inkml:trace contextRef="#ctx0" brushRef="#br0">0 1 5747,'99'130'3697,"-112"-106"-911,6-3 287,7-1-1136,0-4-288,0 2-577,0-3-239,13-1-465,7 0 64,4-4-288,4-4-80,1-2-64,2-4 0,2 0-576,-1 0-2114,1-10-14565</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52.445"/>
    </inkml:context>
    <inkml:brush xml:id="br0">
      <inkml:brushProperty name="width" value="0.05" units="cm"/>
      <inkml:brushProperty name="height" value="0.05" units="cm"/>
      <inkml:brushProperty name="color" value="#CC0066"/>
    </inkml:brush>
  </inkml:definitions>
  <inkml:trace contextRef="#ctx0" brushRef="#br0">104 4 20697,'0'0'1793,"3"-1"-1622,9 0-183,1 0 0,-1 1 0,0 0 0,1 1 0,-1 0 0,0 1 0,13 4 0,54 5-1581,-71-11 1440,-7 0 190,0 1-1,-1-1 1,1 0 0,0 0 0,-1 0-1,1 1 1,0-1 0,-1 0 0,1 0 0,0 0-1,-1 0 1,1 0 0,0 0 0,-1 0 0,1-1-1,0 1 1,-1 0 0,1 0 0,0 0-1,-1-1 1,1 1 0,-1 0 0,1-1 0,-1 1-1,1 0 1,0-1 0,-1 1 0,1-1 0,-1 1-1,0-1 1,1 1 0,-1-1 0,1 1-1,-1-1 1,0 1 0,1-1 0,-1 0 0,0 1-1,1-2 967,1 5-968,5 37-63,-2 1 1,-2 0 0,-4 76-1,0-46 100,2 125 93,2 25 257,-29 252 0,22-440-423,3-17-1,0-1 1,-1 0-1,-1 0 1,-1 0 0,0 0-1,-7 18 1,7-32 20,0 0 0,0 0 0,0 0 0,0-1 0,0 1 0,0-1 0,0 0 0,0 0-1,0 0 1,-7-2 0,2 2 24,-170 0-2700,128 0-780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05.947"/>
    </inkml:context>
    <inkml:brush xml:id="br0">
      <inkml:brushProperty name="width" value="0.05" units="cm"/>
      <inkml:brushProperty name="height" value="0.05" units="cm"/>
      <inkml:brushProperty name="color" value="#CC0066"/>
    </inkml:brush>
  </inkml:definitions>
  <inkml:trace contextRef="#ctx0" brushRef="#br0">20 324 15095,'0'0'5634,"-3"9"-4865,-10 26-92,10-26 972,4-13-1463,0 0 0,0 0 0,-1 0 0,1-1-1,-1 1 1,0 0 0,0 0 0,0-1 0,-2-4 0,2-21-199,2 15 11,2 0-1,-1 0 0,2 0 0,0 1 0,1 0 0,14-26 0,-17 35-4,0 0 0,1 0-1,-1 0 1,1 1 0,0 0-1,1-1 1,-1 1 0,1 1 0,0-1-1,-1 1 1,2 0 0,-1 0-1,0 0 1,0 1 0,1 0-1,0 0 1,-1 0 0,1 1 0,0-1-1,10 1 1,147-3-159,-90 4 19,1-2-1,-1-4 1,77-16 0,-127 17 40,-14 4 10,0-1-1,-1 0 1,1 0-1,-1-1 1,1 0-1,-1 0 1,0-1-1,14-9 1,-21 12 70,0 1 0,-1 0 0,1-1 1,0 1-1,-1-1 0,1 1 1,0-1-1,-1 0 0,1 1 1,-1-1-1,1 0 0,-1 1 1,1-1-1,-1 0 0,1 0 1,-1 1-1,0-1 0,1 0 1,-1 0-1,0 0 0,0 0 0,1 1 1,-1-1-1,0 0 0,0 0 1,0-1-1,-1 1-28,0 0-1,1 1 1,-1-1-1,0 0 1,0 1-1,0-1 1,1 0-1,-1 1 1,0-1-1,0 1 1,0-1-1,0 1 1,0 0 0,0-1-1,0 1 1,0 0-1,0 0 1,-1 0-1,-59-3-3351,53 3 2327,-39 0-5035</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06.303"/>
    </inkml:context>
    <inkml:brush xml:id="br0">
      <inkml:brushProperty name="width" value="0.05" units="cm"/>
      <inkml:brushProperty name="height" value="0.05" units="cm"/>
      <inkml:brushProperty name="color" value="#CC0066"/>
    </inkml:brush>
  </inkml:definitions>
  <inkml:trace contextRef="#ctx0" brushRef="#br0">13 0 19929,'0'0'2233,"0"19"-1982,-2 326 995,-8 177-403,9-513-519,1-6-852,2-27-7282</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06.666"/>
    </inkml:context>
    <inkml:brush xml:id="br0">
      <inkml:brushProperty name="width" value="0.05" units="cm"/>
      <inkml:brushProperty name="height" value="0.05" units="cm"/>
      <inkml:brushProperty name="color" value="#CC0066"/>
    </inkml:brush>
  </inkml:definitions>
  <inkml:trace contextRef="#ctx0" brushRef="#br0">39 14 21274,'0'0'677,"-5"25"-242,3-13-381,-24 151 497,23-137-504,1 0 0,1 0-1,1 1 1,2-1 0,5 27 0,-7-49-44,1-1 0,0 1 0,0-1-1,0 1 1,1-1 0,-1 0 0,1 0 0,0 0 0,0 0 0,0 0 0,0 0-1,0 0 1,1-1 0,-1 1 0,1-1 0,-1 0 0,1 0 0,0 0-1,0 0 1,0 0 0,0 0 0,1-1 0,-1 0 0,0 1 0,1-1 0,-1-1-1,1 1 1,-1 0 0,1-1 0,5 1 0,-3-1-3,0-1 1,0 0-1,0 1 1,1-2-1,-1 1 0,0-1 1,-1 0-1,1 0 1,0-1-1,0 1 1,-1-1-1,0 0 0,0-1 1,0 0-1,0 1 1,8-9-1,-5 2 3,-1 1-1,1-2 1,-2 1 0,1-1-1,-2 0 1,1 0 0,-2-1-1,1 1 1,-1-1-1,3-18 1,-3 3 11,-1 0-1,0-1 0,-4-43 1,2 65-13,-1 1-1,-1-1 1,1 1 0,-1 0 0,0-1 0,0 1 0,-1 0-1,0 0 1,0-1 0,0 1 0,0 1 0,-1-1-1,0 0 1,0 1 0,0-1 0,0 1 0,-1 0 0,1 0-1,-1 0 1,0 1 0,-1-1 0,1 1 0,0 0 0,-1 0-1,0 0 1,0 1 0,0 0 0,0 0 0,0 0 0,0 1-1,0-1 1,-1 1 0,1 0 0,0 1 0,-1-1-1,1 1 1,-1 0 0,1 1 0,0-1 0,-1 1 0,-5 1-1,8 0-241,-1-1-1,1 0 1,-1 1-1,1 0 1,0 0-1,-1 0 1,1 0-1,0 1 1,0-1-1,0 1 1,1 0-1,-1 0 0,1 0 1,-4 5-1,-7 16-6366</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07.613"/>
    </inkml:context>
    <inkml:brush xml:id="br0">
      <inkml:brushProperty name="width" value="0.05" units="cm"/>
      <inkml:brushProperty name="height" value="0.05" units="cm"/>
      <inkml:brushProperty name="color" value="#CC0066"/>
    </inkml:brush>
  </inkml:definitions>
  <inkml:trace contextRef="#ctx0" brushRef="#br0">103 423 19417,'0'0'2828,"0"0"-2795,0 0 1,0 0 0,0 0-1,0 0 1,0 0 0,0 0-1,0 0 1,0 0-1,0 0 1,0 1 0,0-1-1,0 0 1,0 0 0,0 0-1,0 0 1,0 0-1,0 0 1,0 0 0,0 0-1,0 0 1,0 1 0,0-1-1,0 0 1,0 0-1,0 0 1,0 0 0,0 0-1,0 0 1,0 0 0,1 0-1,-1 0 1,0 0-1,0 0 1,0 0 0,0 0-1,0 0 1,0 1 0,0-1-1,0 0 1,0 0-1,1 0 1,-1 0 0,0 0-1,0 0 1,0 0 0,0 0-1,0 0 1,0 0-1,0 0 1,0 0 0,1 0-1,-1 0 1,0-1 0,0 1-1,0 0 1,0 0-1,0 0 1,0 0 0,0 0-1,0 0 1,0 0 0,0 0-1,1 0 1,-1 0-1,0 0 1,0 0 0,0-1-1,1-3 20,0-1-1,0 1 1,0-1 0,0 0-1,-1 1 1,0-1-1,0-5 1,0 1-66,-2 13-8,0-1-1,0 1 1,0-1-1,0 0 1,0 0-1,0 0 0,-1 0 1,0 0-1,-4 4 1,-4 4-20,2 2 45,0 2-1,0-1 1,2 1-1,-1 1 1,2-1-1,0 1 0,1 0 1,1 1-1,0-1 1,1 1-1,1 0 1,1 0-1,0-1 1,1 1-1,1 0 1,3 20-1,-3-36-3,-1 0 1,1 0-1,-1-1 0,1 1 0,-1 0 1,1 0-1,0 0 0,-1 0 0,1 0 1,0-1-1,0 1 0,-1 0 0,1 0 1,0-1-1,0 1 0,0-1 1,0 1-1,0-1 0,0 1 0,0-1 1,0 0-1,0 1 0,0-1 0,0 0 1,0 0-1,0 0 0,1 0 1,1 0-1,35-2 9,-36 2-7,10-3-22,1 0 0,-1-1 0,0-1 0,-1 1 0,1-2 0,-1 0 0,0 0 1,0-1-1,0 0 0,-1-1 0,0 0 0,-1-1 0,0 0 0,12-16 0,-5 7-49,-2-2-1,-1 1 0,0-2 0,-2 0 1,0 0-1,-1-1 0,7-24 0,-8 3 71,-1 0 0,-2-1-1,-2 0 1,-1 0 0,-5-53 0,1 27 130,1 62-69,0 5-18,1 0-1,-1 0 0,-1 0 1,1 0-1,0 0 1,-1 0-1,1 0 1,-1 0-1,-1-4 1,2 7-40,0 1 1,0-1 0,0 0 0,0 0 0,-1 0-1,1 0 1,0 0 0,0 0 0,0 0 0,0 0-1,0 0 1,0 0 0,0 0 0,0 0 0,0 0-1,0 1 1,0-1 0,0 0 0,0 0 0,0 0-1,0 0 1,-1 0 0,1 0 0,0 0 0,0 0-1,0 0 1,0 0 0,0 0 0,0 0 0,0 0-1,0 0 1,0 0 0,0 0 0,-1 0 0,1 0-1,0 0 1,0 0 0,0 0 0,0 0 0,0 0-1,0 0 1,0 0 0,0 0 0,0 0 0,0 0-1,0 0 1,0-1 0,-1 1 0,1 0 0,0 0 0,0 0-1,0 0 1,0 0 0,0 0 0,0 0 0,0 0-1,0 0 1,0 0 0,0 0 0,0 0 0,0 0-1,0-1 1,-1 10-60,1-8 64,-14 620-261,15-431-641,0-190 873,-1 0 1,1 0-1,-1 0 0,1 0 0,0 0 1,-1 0-1,1-1 0,-1 1 0,1 0 1,0 0-1,-1 0 0,1-1 1,-1 1-1,1 0 0,-1 0 0,1-1 1,-1 1-1,1 0 0,-1-1 0,1 1 1,-1-1-1,0 1 0,1-1 0,0 0 1,13-16 12,0 0 0,-1-1 0,-1 0 0,0-1 0,14-33 0,39-111-77,-60 148 68,3-9 6,-6 16 16,1-1 1,0 1-1,0 0 1,1 0-1,0 0 0,6-9 1,-10 17-8,0 0 0,0 0 0,1 0 0,-1 0-1,0 0 1,0-1 0,0 1 0,0 0 0,1 0 0,-1 0 0,0 0 0,0 0 0,0 0 0,1 0 0,-1 0 0,0 0-1,0 0 1,0 0 0,1 0 0,-1 0 0,0 0 0,0 0 0,0 0 0,1 0 0,-1 0 0,0 0 0,0 0-1,0 0 1,0 0 0,1 0 0,-1 0 0,0 1 0,0-1 0,0 0 0,0 0 0,1 0 0,-1 0 0,0 0 0,0 0-1,0 1 1,0-1 0,0 0 0,0 0 0,1 0 0,-1 0 0,0 1 0,0-1 0,0 0 0,0 0 0,0 0 0,0 1-1,0-1 1,0 0 0,0 0 0,0 0 0,0 1 0,0-1 0,0 0 0,4 17-15,-4-16 11,9 67 24,-8-50 0,0 1 1,2-1-1,0 0 1,1-1-1,1 1 1,0-1-1,2 1 1,13 26-1,-18-41-18,1 0-1,-1 0 1,1 0 0,0 0-1,0 0 1,0 0-1,0-1 1,1 0-1,-1 1 1,1-1 0,-1-1-1,1 1 1,0 0-1,0-1 1,0 0-1,0 0 1,0 0 0,0 0-1,0-1 1,0 1-1,0-1 1,0 0-1,0 0 1,0-1-1,0 1 1,0-1 0,0 0-1,4-1 1,3-2-54,0 0 0,0 0-1,0-1 1,-1 0 0,0-1 0,0 0 0,0-1 0,13-11 0,-15 10 40,1 1 0,-2-2 0,1 1 0,-1-1 1,0 0-1,-1 0 0,0-1 0,-1 1 0,1-1 0,-2-1 1,0 1-1,0-1 0,-1 0 0,0 1 0,-1-1 0,0-1 1,-1 1-1,0 0 0,0 0 0,-3-19 0,2 28 45,0 1-1,0 0 1,0-1-1,-1 1 0,1-1 1,0 1-1,-1 0 1,1 0-1,-1-1 1,1 1-1,-1 0 1,0 0-1,1-1 0,-1 1 1,0 0-1,0 0 1,0 0-1,0 0 1,0 0-1,0 0 0,0 1 1,0-1-1,0 0 1,-1 0-1,1 1 1,0-1-1,0 1 0,-1-1 1,1 1-1,0-1 1,-1 1-1,1 0 1,0 0-1,-1 0 1,1-1-1,0 1 0,-1 1 1,1-1-1,-2 0 1,-2 1-16,2 0 0,-1 0 1,0 0-1,0 0 0,0 0 1,0 1-1,1 0 1,-1 0-1,1 0 0,-1 0 1,1 0-1,-4 4 0,0 2-17,1-1 1,0 1-1,0 0 0,1 1 0,0-1 0,1 1 0,0 0 1,0 0-1,1 0 0,0 1 0,0-1 0,1 1 0,1 0 0,0-1 1,0 1-1,0 0 0,2 0 0,1 17 0,-2-25-2,1 0-1,-1 0 1,1 1-1,0-1 1,0 0-1,0 0 1,0 0 0,0 1-1,0-1 1,0 0-1,1-1 1,-1 1-1,1 0 1,-1 0-1,1-1 1,0 1-1,0-1 1,3 3-1,0-1-10,0-1 0,0 0 0,0 1 0,1-2 0,-1 1 0,1-1 0,8 2 0,8-1-269,1-2 1,-1 0-1,23-3 1,-39 2 88,51-10-2172,-4-13-3271</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08.180"/>
    </inkml:context>
    <inkml:brush xml:id="br0">
      <inkml:brushProperty name="width" value="0.05" units="cm"/>
      <inkml:brushProperty name="height" value="0.05" units="cm"/>
      <inkml:brushProperty name="color" value="#CC0066"/>
    </inkml:brush>
  </inkml:definitions>
  <inkml:trace contextRef="#ctx0" brushRef="#br0">200 296 20633,'0'0'2988,"-7"-6"-2617,-22-18-184,28 24-185,0-1 0,0 1 0,1-1 0,-1 1 1,0-1-1,0 1 0,-1 0 0,1-1 0,0 1 0,0 0 0,0 0 0,0 0 0,0 0 0,0 0 1,0 0-1,0 0 0,0 0 0,0 0 0,0 0 0,0 1 0,0-1 0,0 1 0,0-1 1,0 0-1,0 1 0,0-1 0,0 1 0,-1 1 0,-20 20-14,17-16 14,-7 9 18,0 1 1,1 0-1,1 1 1,0 1-1,1-1 1,1 1-1,1 1 1,1-1-1,0 1 1,1 1-1,2-1 1,0 1-1,0-1 1,2 1-1,1 21 1,0-39-19,0 1 0,0-1 0,0 1 0,1 0 0,-1-1 0,1 1-1,-1-1 1,1 1 0,0-1 0,0 1 0,0-1 0,1 1 0,-1-1 0,0 0 0,1 0 0,0 0 0,-1 0 0,1 0 0,0 0 0,0 0 0,3 2 0,0-1 4,0-1 1,-1 0 0,1 0 0,0 0 0,0-1 0,0 1 0,0-1 0,1-1 0,-1 1 0,8 0 0,0-1-40,0-1 1,0 0-1,0-1 1,0 0-1,-1-1 1,1-1-1,-1 0 1,19-8 0,-18 4-122,0 0 0,0 0 1,-1-2-1,0 1 0,-1-1 1,0-1-1,0 0 1,-1-1-1,-1 0 0,0 0 1,-1-1-1,13-25 0,-7 3-54,-1 0 0,-2 0-1,-1-1 1,5-44 0,32-186 2449,-44 421-1374,-25 55-756,11-139-47,-1 92 1,12-162-62,-1-1 0,1 0 0,0 1 0,0-1 0,0 1 0,0-1 0,0 1 0,0-1 0,0 1 0,0-1 0,0 1 0,0-1 0,0 1 0,0-1 0,0 1 0,1-1 0,-1 1 0,0-1 0,0 0 0,0 1 0,1-1 0,-1 1 0,0-1 0,0 0 0,1 1 0,-1-1 0,0 0 0,1 1 0,-1-1 0,1 0 0,-1 1 0,0-1 0,1 0 0,-1 0 0,1 1 0,-1-1 0,1 0 0,-1 0 0,1 0 0,-1 0 0,1 0 0,-1 0 0,1 0 0,-1 0 0,0 0 0,1 0 0,-1 0 0,1 0 0,-1 0 0,1 0 0,-1 0 0,1 0 0,-1 0 0,1-1 0,-1 1 0,1 0 0,-1 0 0,0-1 0,1 1-1,-1 0 1,0-1 0,1 1 0,0-1 0,0 1 25,19-14 52,0 0 0,-1-1 0,-1 0 0,0-2 0,-1 0 0,18-23 0,-13 14-72,12-9-530,-3-2 1,-1-2-1,26-43 1,-67 85-5549,-10 16 3160,-7 12-2061</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08.529"/>
    </inkml:context>
    <inkml:brush xml:id="br0">
      <inkml:brushProperty name="width" value="0.05" units="cm"/>
      <inkml:brushProperty name="height" value="0.05" units="cm"/>
      <inkml:brushProperty name="color" value="#CC0066"/>
    </inkml:brush>
  </inkml:definitions>
  <inkml:trace contextRef="#ctx0" brushRef="#br0">3 1 10645,'0'0'9844,"-2"122"-8675,4-96-481,15-1-336,7-3 145,5-6-353,4-4 16,-3-6-112,1-4-48,-7-2-192,-11 0-1057</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39.222"/>
    </inkml:context>
    <inkml:brush xml:id="br0">
      <inkml:brushProperty name="width" value="0.05" units="cm"/>
      <inkml:brushProperty name="height" value="0.05" units="cm"/>
      <inkml:brushProperty name="color" value="#5B2D90"/>
    </inkml:brush>
  </inkml:definitions>
  <inkml:trace contextRef="#ctx0" brushRef="#br0">0 1 19961,'0'0'3668,"0"15"-3652,14 333 247,1-14-2377,-18-340-2155,-9-13-9910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08.948"/>
    </inkml:context>
    <inkml:brush xml:id="br0">
      <inkml:brushProperty name="width" value="0.05" units="cm"/>
      <inkml:brushProperty name="height" value="0.05" units="cm"/>
      <inkml:brushProperty name="color" value="#CC0066"/>
    </inkml:brush>
  </inkml:definitions>
  <inkml:trace contextRef="#ctx0" brushRef="#br0">40 1 20794,'0'0'3438,"-2"10"-3267,-5 54-122,3 0-1,4 78 1,1-4 61,-14 211-547,13-341 273,0-5-51,0 1 0,0-1 1,0 1-1,0-1 1,-1 1-1,1-1 0,-1 1 1,0-1-1,-3 7 0,-4-7-2535</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09.740"/>
    </inkml:context>
    <inkml:brush xml:id="br0">
      <inkml:brushProperty name="width" value="0.05" units="cm"/>
      <inkml:brushProperty name="height" value="0.05" units="cm"/>
      <inkml:brushProperty name="color" value="#CC0066"/>
    </inkml:brush>
  </inkml:definitions>
  <inkml:trace contextRef="#ctx0" brushRef="#br0">48 252 20425,'0'0'2223,"-10"-3"-1997,-28-9-169,104 5-84,-43 3 21,36-5-912,62-19 0,-105 24 621,-1-1-1,1 0 1,-1-1 0,0-1-1,-1-1 1,0 0-1,0-1 1,-1 0 0,15-13-1,-26 19 397,1 0 0,0-1 0,-1 1 0,1-1 1,-1 1-1,0-1 0,-1 0 0,1 0 0,0 0 0,-1 0 0,0 0 0,0 0 0,0 0 0,-1 0 0,1-1 0,-1 1 0,0-5 0,3-22 4321,-11 84-4337,2 1 1,3 0-1,5 74 0,-1-75-53,1-2-162,3 0 1,17 79-1,-22-129 109,0-1 1,0 1-1,0-1 0,0 0 1,0 1-1,0-1 0,0 1 1,0-1-1,0 0 0,0 1 1,1-1-1,-1 0 0,0 1 1,0-1-1,0 0 0,1 1 1,-1-1-1,0 0 0,1 1 1,-1-1-1,0 0 0,1 0 1,-1 1-1,0-1 0,1 0 1,-1 0-1,0 0 0,1 1 1,-1-1-1,0 0 0,1 0 1,-1 0-1,1 0 0,-1 0 1,0 0-1,1 0 0,-1 0 1,1 0-1,-1 0 0,0 0 1,1 0-1,-1 0 0,1 0 1,-1 0-1,0-1 0,1 1 1,0 0-1,16-14-356,-1-10 220,0-1 0,-1-1 1,-2 0-1,-1-1 0,16-48 1,22-47 117,-34 101 176,-16 21-131,0 0-1,1 0 0,-1-1 1,0 1-1,1 0 0,-1 0 1,1 0-1,-1 0 0,0 0 1,1 0-1,-1 0 0,1 0 1,-1 0-1,0 0 0,1 1 0,-1-1 1,0 0-1,1 0 0,-1 0 1,1 0-1,-1 1 0,0-1 1,0 0-1,1 0 0,-1 0 1,0 1-1,1-1 0,-1 0 1,0 1-1,0-1 0,1 0 1,-1 1-1,0-1 0,16 45 126,-12-29-124,1 1 62,0 1 1,1-1-1,1 0 1,1-1-1,10 16 1,-15-27-65,0 0 1,1-1-1,0 0 0,-1 1 1,2-1-1,-1-1 0,0 1 1,1-1-1,0 0 0,-1 0 1,1 0-1,1-1 0,-1 1 0,0-1 1,0 0-1,1-1 0,-1 1 1,1-1-1,0-1 0,8 2 1,2-2-2,0-1 0,-1 0 0,1-1 0,0-1 1,-1-1-1,0 0 0,0 0 0,0-2 0,-1 0 1,1 0-1,-1-2 0,-1 1 0,1-2 0,-1 0 1,-1-1-1,0 0 0,0 0 0,-1-1 0,0-1 1,-1 0-1,-1-1 0,0 1 0,0-2 0,-1 1 1,-1-1-1,0-1 0,-1 1 0,-1-1 0,0 0 1,-1 0-1,-1 0 0,0-1 0,1-27 0,-4 41 30,1 1-1,-1-1 0,0 0 0,0 0 0,-1 0 0,1 0 0,0 0 0,-1 0 1,1 0-1,-1 0 0,1 0 0,-1 1 0,0-1 0,0 0 0,0 0 0,0 1 1,-2-3-1,2 4-12,0-1 0,-1 1 0,1 0 0,-1-1 0,1 1 0,0 0 0,-1 0 0,1 0 0,-1 0 1,1 1-1,-1-1 0,1 0 0,0 0 0,-1 1 0,1-1 0,0 1 0,-1 0 0,1-1 0,0 1 0,0 0 0,-1-1 1,1 1-1,0 0 0,0 0 0,-2 2 0,-5 5-14,0-1 1,0 1-1,1 0 1,0 1-1,1 0 1,-1 0-1,2 0 0,-1 1 1,1-1-1,1 1 1,-4 13-1,3-8 4,1-1 1,0 1-1,1-1 0,1 1 0,0 0 0,1 0 0,2 27 1,0-38-13,0 1 1,0 0-1,1-1 1,-1 0-1,1 1 0,0-1 1,0 0-1,1 0 1,-1 0-1,1 0 1,0 0-1,0 0 1,0-1-1,0 0 1,1 1-1,-1-1 1,1-1-1,0 1 1,0 0-1,0-1 0,0 0 1,1 0-1,-1 0 1,0 0-1,1-1 1,5 1-1,12 4-85,0-2-1,0 0 0,1-2 0,25 0 0,51-2-994,4-7-950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10.300"/>
    </inkml:context>
    <inkml:brush xml:id="br0">
      <inkml:brushProperty name="width" value="0.05" units="cm"/>
      <inkml:brushProperty name="height" value="0.05" units="cm"/>
      <inkml:brushProperty name="color" value="#CC0066"/>
    </inkml:brush>
  </inkml:definitions>
  <inkml:trace contextRef="#ctx0" brushRef="#br0">244 164 19033,'0'0'2950,"1"-18"-2059,4-93 611,-5 110-1480,0-1 0,0 1 0,0-1 0,0 1 0,0 0-1,0-1 1,-1 1 0,1 0 0,-1-1 0,1 1 0,-1 0-1,1-1 1,-1 1 0,0 0 0,1 0 0,-1 0 0,0 0-1,0 0 1,0 0 0,0 0 0,0 0 0,0 0 0,0 0-1,0 0 1,0 1 0,-1-1 0,1 0 0,0 1 0,0-1-1,-1 1 1,1-1 0,0 1 0,-1 0 0,1 0 0,0-1-1,-1 1 1,1 0 0,-1 0 0,1 0 0,0 0 0,-1 1-1,1-1 1,-2 1 0,-3 0-32,1 0-1,0 0 1,-1 1-1,1 0 1,0 0-1,0 0 1,0 1 0,1-1-1,-1 1 1,-5 5-1,-5 6 11,1 2 1,1 0-1,0 0 0,1 1 1,1 1-1,0 0 0,2 0 0,0 1 1,1 0-1,1 1 0,0 0 1,2 0-1,0 0 0,2 1 0,0 0 1,1-1-1,1 1 0,3 32 1,-2-50-15,1 1 0,0-1 0,0 0 0,1 1 0,-1-1 0,1 0 0,-1 0 0,1 0 0,0 0 0,0 0 0,0 0 0,1 0 0,-1-1 0,1 1 0,-1-1 0,1 0 0,0 0 0,0 0 0,0 0 0,0 0 0,0 0 0,0-1 0,1 0 0,-1 0 0,0 0 0,7 2 0,8 0-357,0 0 1,0-1 0,34-1-1,-45-1 203,15 0-1009,0 0 1,0-2-1,33-6 1,3-12-6897</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11.080"/>
    </inkml:context>
    <inkml:brush xml:id="br0">
      <inkml:brushProperty name="width" value="0.05" units="cm"/>
      <inkml:brushProperty name="height" value="0.05" units="cm"/>
      <inkml:brushProperty name="color" value="#CC0066"/>
    </inkml:brush>
  </inkml:definitions>
  <inkml:trace contextRef="#ctx0" brushRef="#br0">219 0 20665,'0'0'2338,"-20"15"-2106,-4 0-121,12-8-73,1 1 0,0-1 0,0 2 0,1-1 0,0 2 0,0-1 0,1 1 0,0 1 0,-12 19 0,11-12-44,1 0 0,1 0 1,1 1-1,1 0 1,0 1-1,1-1 0,2 1 1,0 0-1,0 0 1,2 33-1,1-52-15,0 0-1,0 0 0,0 0 1,0-1-1,1 1 1,-1 0-1,0 0 0,0 0 1,1-1-1,-1 1 1,0 0-1,1-1 0,-1 1 1,0 0-1,1-1 1,-1 1-1,1 0 0,0-1 1,-1 1-1,1-1 1,-1 1-1,1-1 0,0 1 1,-1-1-1,1 0 0,0 1 1,-1-1-1,2 1 1,29 1-422,-24-3 369,0-1-1,0 1 1,0-1-1,0-1 1,0 1-1,11-7 1,-10 3 33,1 0-1,-1-1 1,0-1 0,0 0 0,-1 0-1,0 0 1,0-1 0,-1 0-1,7-12 1,0-5-4,-2-1 1,9-29-1,16-38 371,-36 93-324,0 1 0,0 0 0,1-1 0,-1 1 0,0-1 0,0 1 0,0 0 0,0-1 0,0 1 0,0 0 0,1-1 0,-1 1 0,0 0 0,0-1 0,1 1 0,-1 0 0,0-1 1,1 1-1,-1 0 0,0 0 0,0-1 0,1 1 0,-1 0 0,1 0 0,-1 0 0,0-1 0,1 1 0,-1 0 0,0 0 0,1 0 0,-1 0 0,1 0 0,-1 0 0,0 0 0,1 0 0,-1 0 0,1 0 0,-1 0 0,0 0 1,1 0-1,-1 0 0,1 0 0,-1 0 0,0 0 0,1 1 0,-1-1 0,0 0 0,1 0 0,-1 0 0,0 1 0,1-1 0,-1 0 0,0 1 0,1-1 0,-1 0 0,0 0 0,0 1 0,1 0 0,12 22-71,-13-20 71,22 48-10,-3 2 0,21 96 0,-38-147 551,2-7-304,1-2-188,-3 18-54,-4 10 602,7-53 205,10 1-794,0 0 0,2 2 0,2 0 0,37-46 0,-26 35-9,-21 27-15,-5 8 5,-1-1-1,1 0 1,0 1 0,1-1 0,-1 1-1,1 1 1,0-1 0,0 0-1,1 1 1,-1 0 0,11-5-1,-15 9 3,-1 0 1,0 0-1,1 0 0,-1 0 0,1 0 0,-1 0 0,0 1 1,1-1-1,-1 0 0,1 0 0,-1 0 0,0 0 0,1 1 1,-1-1-1,1 0 0,-1 0 0,0 1 0,1-1 0,-1 0 1,0 1-1,0-1 0,1 0 0,-1 1 0,0-1 0,0 0 0,1 1 1,-1-1-1,0 0 0,0 1 0,0-1 0,0 1 0,0-1 1,0 1-1,1-1 0,-1 0 0,0 2 0,2 19-51,-2-16 28,2 56 51,-2 1 1,-4-1-1,-12 69 0,14-107 189,2-15-563,2-11-1884,6-19-1511</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11.409"/>
    </inkml:context>
    <inkml:brush xml:id="br0">
      <inkml:brushProperty name="width" value="0.05" units="cm"/>
      <inkml:brushProperty name="height" value="0.05" units="cm"/>
      <inkml:brushProperty name="color" value="#CC0066"/>
    </inkml:brush>
  </inkml:definitions>
  <inkml:trace contextRef="#ctx0" brushRef="#br0">0 72 20665,'0'0'1092,"0"24"-884,1-16-186,11 199 223,5-108-179,-16-99-27,-1 0-1,1 0 1,-1 0-1,1 0 0,-1 1 1,0-1-1,1 0 1,-1 0-1,1 0 1,-1 0-1,1 0 1,-1 0-1,1 0 1,-1 0-1,1-1 0,-1 1 1,0 0-1,1 0 1,-1 0-1,1 0 1,-1-1-1,1 1 1,-1 0-1,0 0 1,1-1-1,-1 1 0,0 0 1,1-1-1,6-6 261,0 0-1,0 0 0,-1-1 0,0 0 0,0 0 0,8-18 1,27-61-326,-36 75 111,26-63-44,27-58-789,-57 131 628,0 0 1,0 0 0,0 0-1,0 0 1,0 0-1,1 0 1,-1 0 0,0 1-1,1-1 1,-1 0 0,1 1-1,0-1 1,-1 1 0,1 0-1,3-2 1,-4 3 4,0 1 1,0-1-1,0 0 0,0 1 1,0-1-1,-1 1 0,1-1 1,0 1-1,0-1 0,0 1 1,0-1-1,-1 1 0,1 0 1,0-1-1,-1 1 1,1 0-1,-1 0 0,1 0 1,0-1-1,-1 1 0,0 0 1,1 0-1,-1 0 0,0 0 1,1 0-1,-1 0 0,0 0 1,0 0-1,0 0 1,0 0-1,0 0 0,0 0 1,0 0-1,0 1 0,7 39-3280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12.425"/>
    </inkml:context>
    <inkml:brush xml:id="br0">
      <inkml:brushProperty name="width" value="0.05" units="cm"/>
      <inkml:brushProperty name="height" value="0.05" units="cm"/>
      <inkml:brushProperty name="color" value="#CC0066"/>
    </inkml:brush>
  </inkml:definitions>
  <inkml:trace contextRef="#ctx0" brushRef="#br0">38 356 14999,'0'0'1006,"12"-17"-153,-9 12-834,19-26 963,20-40 1,-35 59-635,-1-1-1,0-1 1,-1 1 0,-1-1-1,0 0 1,-1 0 0,3-27-1,-5 29-317,-1 8 102,1 1 1,-1-1-1,0 1 1,0-1-1,-1 1 0,1-1 1,-1 1-1,-1-5 1,2 7-107,-1 0 1,0 0-1,1 1 1,-1-1-1,0 0 1,0 0-1,0 1 1,0-1-1,1 0 1,-1 1 0,0-1-1,0 1 1,0-1-1,0 1 1,0-1-1,-1 1 1,1 0-1,0 0 1,0 0-1,0-1 1,0 1-1,0 0 1,0 0-1,0 0 1,0 1-1,-1-1 1,1 0-1,0 0 1,0 0-1,-1 1 1,-4 1-33,1 0 0,0 0 0,0 1 0,0 0 0,1-1-1,-1 2 1,0-1 0,1 0 0,0 1 0,0 0 0,0 0 0,0 0 0,1 0 0,0 1 0,0-1 0,-4 9 0,-1-1-14,2 1 0,0 0 1,0 1-1,1-1 0,-4 21 0,6-23 13,1 0 0,1 0-1,0 0 1,0 0-1,1 1 1,2 15 0,-2-24 6,1-1-1,-1 1 1,1 0 0,0-1 0,0 1 0,0-1 0,0 0 0,0 1-1,1-1 1,-1 0 0,1 0 0,-1 0 0,1 0 0,0 0 0,0 0 0,0 0-1,0 0 1,0-1 0,0 1 0,1-1 0,-1 0 0,0 0 0,1 1-1,-1-2 1,1 1 0,-1 0 0,1 0 0,0-1 0,-1 1 0,1-1-1,5 0 1,4 1-36,1-1-1,-1 0 0,0-1 0,1-1 1,-1 0-1,0 0 0,0-2 1,0 1-1,0-1 0,-1-1 0,14-7 1,-19 9 33,-1-1 0,1 0 0,-1 0 0,0 0 0,0-1 0,-1 1 1,1-1-1,-1 0 0,0-1 0,0 1 0,-1-1 0,0 1 0,0-1 1,0 0-1,-1 0 0,1-1 0,-1 1 0,-1 0 0,1-1 0,-1 1 1,-1-1-1,1-13 0,0 14 78,-1 0 0,0-1 0,0 1 0,-1 0 0,1-1 1,-2 1-1,1 0 0,0 0 0,-1-1 0,0 1 0,-1 0 0,0 1 1,1-1-1,-2 0 0,1 1 0,-1 0 0,1 0 0,-6-5 0,9 10-71,0 0-1,0 0 0,0 1 0,0-1 0,1 0 0,-1 1 0,0-1 0,0 0 0,0 0 0,0 1 1,0-1-1,0 0 0,0 0 0,0 1 0,0-1 0,-1 0 0,1 0 0,0 1 0,0-1 1,0 0-1,0 0 0,0 1 0,0-1 0,0 0 0,-1 0 0,1 0 0,0 1 0,0-1 0,0 0 1,0 0-1,-1 0 0,1 1 0,0-1 0,0 0 0,-1 0 0,1 0 0,0 0 0,17 2 44,0 0-1,28-2 0,27 2 38,-70-2-86,0 1 0,0-1 0,0 1 0,0 0 0,0 0 0,-1 0 0,1 0 0,0 0 0,0 1 0,-1-1 0,1 0 0,0 1 0,-1-1 0,1 1 0,-1 0 0,0-1 0,0 1 0,0 0 0,0 0 0,0 0 0,0 0 0,0 0-1,0 0 1,-1 0 0,1 0 0,-1 0 0,1 0 0,-1 4 0,2 10-29,-2-1 0,1 1 0,-3 16-1,1-8 15,0 0 21,0-13 2,0 1 0,1-1 1,2 21-1,-1-30-5,-1 0 1,0 0-1,1 0 1,-1 0-1,1 0 1,-1-1 0,1 1-1,0 0 1,0 0-1,0-1 1,0 1 0,0 0-1,0-1 1,0 1-1,1-1 1,-1 0-1,1 1 1,-1-1 0,1 0-1,-1 0 1,1 0-1,0 0 1,-1 0 0,1 0-1,0 0 1,0-1-1,0 1 1,2 0-1,13 1-230,0 0 0,0-2 0,0 0 0,0 0 0,-1-2-1,1 0 1,0-1 0,0-1 0,-1 0 0,0-1-1,0-1 1,0-1 0,-1 0 0,0-1 0,20-14 0,-24 14 48,0 0 1,0-1 0,-1-1-1,0 0 1,-1 0 0,0-1-1,-1 0 1,0-1 0,-1 0-1,9-18 1,-11 18 475,-1 1 0,0-1-1,-1-1 1,0 1 0,-1 0 0,0-1 0,-1-19 0,-1 26-187,1 3 96,-1 0-1,0 0 1,0 0 0,0 0 0,-1 0 0,1 0 0,-1 0 0,1 0 0,-3-4 0,-8 3 684,-10 15-853,9-2-15,1 0 0,0 1 0,-19 21 0,26-26-101,0-1 1,1 1-1,0 0 0,0 0 1,0 0-1,0 0 0,1 0 1,0 1-1,0-1 0,0 1 1,1-1-1,-1 1 1,1 7-1,23-12-678,-12-2 728,0 0 1,-1-1 0,1 0-1,10-3 1,-13 2 31,1 1 1,-1 0-1,1 1 0,0 0 0,-1 0 0,1 0 0,0 1 1,9 1-1,-14 0 4,-1 0 0,1 0 0,-1 0 0,0 0 0,1 1 0,-1-1 0,0 1 1,0-1-1,0 1 0,0 0 0,0 0 0,0-1 0,0 2 0,-1-1 0,1 0 0,-1 0 0,1 0 1,-1 1-1,0-1 0,0 1 0,1 4 0,14 58 143,-16-62-136,5 32 198,-2 0-1,-1 0 1,-2 0 0,-2 0 0,-1 0-1,-1 0 1,-18 65 0,-8 17 64,16-57-64,-3 0-1,-25 59 1,39-110-174,-1-1 1,0 1-1,0 0 0,-1-1 1,0 0-1,-1 0 0,0-1 0,0 1 1,0-1-1,-1 0 0,0-1 1,-11 8-1,17-14 4,1 1 0,-1-1 0,0 0 0,1 0 0,-1 0 0,0 0 0,1 0 0,-1 0 0,0 0 1,1 0-1,-1 0 0,0 0 0,1 0 0,-1 0 0,0-1 0,1 1 0,-1 0 0,0 0 0,1-1 0,-1 1 0,1 0 0,-1-1 0,0 1 0,1-1 0,-1 1 0,1-1 1,-1 1-1,1-1 0,0 1 0,-1-1 0,1 1 0,-1-1 0,1 1 0,0-1 0,0 0 0,-1 1 0,1-1 0,0 0 0,0 1 0,0-1 0,0 0 0,-1 1 0,1-1 1,0 0-1,0 1 0,0-1 0,1 0 0,-1 1 0,0-2 0,0-48 93,0 40-75,2-6-61,0-1 0,0 1 0,2 0 0,0 0 0,1 1 0,0-1 0,1 1 0,10-16 0,75-119-260,-57 98 23,-16 25 22,95-144-736,-88 138-358,1 1 1,57-54-1,-35 49-2825</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12.825"/>
    </inkml:context>
    <inkml:brush xml:id="br0">
      <inkml:brushProperty name="width" value="0.05" units="cm"/>
      <inkml:brushProperty name="height" value="0.05" units="cm"/>
      <inkml:brushProperty name="color" value="#CC0066"/>
    </inkml:brush>
  </inkml:definitions>
  <inkml:trace contextRef="#ctx0" brushRef="#br0">90 384 20505,'0'0'323,"11"-18"101,23-29 86,-3 3-101,31-56-1,-55 90-372,-2-1 1,0 0 0,0 0-1,-1-1 1,0 1 0,-1-1-1,0 1 1,-1-1 0,0 0-1,-1 0 1,-1-21 0,0 32-25,0 0 0,-1 0 1,1 0-1,-1 0 1,1 0-1,-1 0 0,1 1 1,-1-1-1,0 0 1,1 0-1,-1 1 1,0-1-1,0 0 0,0 1 1,1-1-1,-1 1 1,0-1-1,0 1 1,0 0-1,0-1 0,0 1 1,0 0-1,0-1 1,0 1-1,0 0 1,0 0-1,0 0 0,-2 0 1,-33 1 2,32-1-6,-5 1-11,0 1 1,0 0-1,-1 0 1,2 1 0,-1 0-1,0 1 1,1 0-1,-1 0 1,1 1-1,0 0 1,1 0 0,-1 1-1,1 0 1,0 1-1,1-1 1,-8 10 0,7-8-6,1 1 1,0 0-1,0 0 1,1 1-1,0-1 1,0 1-1,1 0 1,1 1-1,0-1 1,0 1-1,1-1 1,0 1-1,0 17 1,2-26 5,0-1 1,0 1-1,0 0 1,0-1-1,1 1 1,-1 0-1,1-1 0,-1 1 1,1-1-1,0 1 1,-1-1-1,1 1 1,0-1-1,0 0 0,0 1 1,0-1-1,0 0 1,1 0-1,-1 0 1,2 2-1,1-1-8,0 1 0,0-1 0,0-1 0,0 1 0,0 0 0,0-1 0,8 2 1,8 0-222,0-2 0,34 0 0,-40-1-64,12 0-166,-8 1-458,0-1-1,26-4 1,1-11-3713</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13.224"/>
    </inkml:context>
    <inkml:brush xml:id="br0">
      <inkml:brushProperty name="width" value="0.05" units="cm"/>
      <inkml:brushProperty name="height" value="0.05" units="cm"/>
      <inkml:brushProperty name="color" value="#CC0066"/>
    </inkml:brush>
  </inkml:definitions>
  <inkml:trace contextRef="#ctx0" brushRef="#br0">0 5 21178,'0'0'2521,"6"-2"-1972,-5 1-545,1 1-1,-1-1 1,0 1-1,1 0 1,-1 0-1,1-1 0,-1 1 1,1 0-1,-1 0 1,1 1-1,-1-1 0,1 0 1,-1 0-1,0 1 1,1-1-1,-1 1 1,0-1-1,1 1 0,-1-1 1,0 1-1,1 0 1,-1 0-1,0 0 0,0 0 1,0 0-1,0 0 1,2 2-1,0 2-2,1 0 0,-1 0 0,0 0 0,-1 0 0,1 1 0,-1 0 0,2 8 0,2 11-19,-1 0 1,2 45-1,-6 30 242,0-115-219,1-1 0,0 0-1,1 1 1,1-1 0,0 1-1,1 0 1,0 0 0,2 1 0,0-1-1,0 1 1,1 1 0,1 0-1,0 0 1,1 0 0,0 1 0,22-18-1,-31 28-7,1 0 0,0 1-1,0-1 1,0 1 0,0 0-1,0-1 1,0 1-1,0 0 1,0 0 0,1 1-1,-1-1 1,0 0 0,0 1-1,1-1 1,-1 1 0,1 0-1,-1 0 1,3 0 0,-3 0-5,-1 1 1,1 0-1,0-1 1,-1 1-1,1 0 1,-1 0-1,1 0 1,-1 0-1,1 0 1,-1 0-1,0 1 1,0-1-1,1 0 1,-1 1-1,0-1 1,0 1-1,-1-1 1,3 3-1,1 8-31,0 1 1,0-1-1,-1 0 0,0 1 1,0 15-1,-2-24 37,2 23-103,-2-11 169,1 0 1,0 1 0,10 27 0,-11-41-125,0 0-1,0 0 1,0 0 0,1 0 0,-1 0 0,1 0 0,0 0 0,0-1-1,0 1 1,0-1 0,0 1 0,1-1 0,-1 0 0,1 0 0,-1 0-1,1 0 1,0-1 0,0 1 0,0-1 0,0 1 0,0-1 0,0 0-1,0 0 1,6 1 0,17-1-2698,2-1-4443</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13.762"/>
    </inkml:context>
    <inkml:brush xml:id="br0">
      <inkml:brushProperty name="width" value="0.05" units="cm"/>
      <inkml:brushProperty name="height" value="0.05" units="cm"/>
      <inkml:brushProperty name="color" value="#CC0066"/>
    </inkml:brush>
  </inkml:definitions>
  <inkml:trace contextRef="#ctx0" brushRef="#br0">215 196 19545,'0'0'2948,"22"-3"-2252,-21 1-681,1 0-1,-1 1 0,0-1 0,0 0 1,0 1-1,-1-1 0,1 0 1,0 0-1,-1 0 0,1 0 1,-1 0-1,0 0 0,1 0 0,-1 0 1,0 0-1,0 0 0,0 0 1,-1 0-1,1 0 0,0 0 0,-1 0 1,1 0-1,-1 0 0,0 1 1,0-1-1,-1-3 0,0 4-3,1-1 0,-1 1 0,0-1-1,0 1 1,1 0 0,-1-1 0,0 1 0,0 0 0,-1 0-1,1 1 1,0-1 0,0 0 0,0 1 0,0-1 0,-1 1-1,1 0 1,0 0 0,0 0 0,-1 0 0,1 0-1,0 0 1,-1 0 0,-2 2 0,-2 0-10,0 0 0,1 1-1,-1 0 1,0 1 0,1-1 0,0 1 0,0 0 0,0 1-1,1 0 1,-1-1 0,1 2 0,-6 7 0,-4 4 70,1 1 0,-19 34 0,27-40-46,0 1-1,0 0 1,1 0 0,1 0-1,0 0 1,1 1 0,0 0-1,1 0 1,1 0 0,0 0-1,2 15 1,-1-28-22,0 0 0,0 0-1,1 1 1,-1-1 0,0 0 0,1 0 0,-1 0-1,1 0 1,-1 0 0,1 0 0,0 0-1,-1 0 1,1 0 0,0 0 0,0 0-1,0 0 1,0 0 0,0-1 0,0 1 0,0 0-1,0-1 1,0 1 0,0-1 0,0 1-1,0-1 1,0 1 0,0-1 0,1 0-1,1 1 1,41 2 40,-33-3-22,18 0-53,-1-2-1,0-1 1,-1-1 0,1-2 0,-1 0 0,0-2 0,0-1-1,-1-1 1,0-1 0,-1-2 0,33-20 0,-44 24 3,0-1 0,0 0 0,-1 0 0,-1-2 0,0 1 0,0-2 0,-2 1 0,1-2 0,-1 1 0,-1-1 0,-1-1 0,0 1 0,-1-2 0,0 1 0,-1-1 0,-1 0 0,0 0 0,-2 0 0,0-1 0,2-21 0,-5 35 55,0 0 1,1 0-1,-1 0 1,0 0-1,-1 1 1,1-1-1,-1 0 1,1 0-1,-1 0 1,0 0-1,0 1 1,0-1-1,0 0 1,0 1-1,-1-1 1,1 1-1,-1-1 1,-1-1-1,0 3-17,1 0 0,0 0 0,0 0 0,-1 0 0,1 0 0,0 1 0,-1-1 0,1 1 0,-1 0 0,1 0 0,-1 0 1,1 0-1,-1 0 0,1 0 0,0 1 0,-1-1 0,1 1 0,0 0 0,-1 0 0,1 0 0,0 0 0,0 0 0,-3 2 0,-7 3-15,0 1 0,1 1 0,0 0-1,0 0 1,1 1 0,0 0 0,1 1 0,0 0 0,0 1-1,-10 17 1,4-5 11,2 0 0,0 1 0,2 0 0,-12 39 0,17-45 30,1 1 0,1-1 0,1 1-1,-1 23 1,3-38-31,1 0 1,0 0-1,0 0 0,0 0 0,0 0 1,1 0-1,0 0 0,-1 0 0,1-1 0,1 1 1,-1 0-1,1 0 0,-1-1 0,1 1 1,0-1-1,0 0 0,0 1 0,1-1 1,-1 0-1,1 0 0,0-1 0,0 1 1,0 0-1,0-1 0,0 0 0,7 4 1,5-1-44,0-1 0,0 0 1,1-1-1,0 0 0,0-1 1,0-1-1,0-1 0,0 0 1,16-3-1,-9 0-682,0-1 0,0-1 1,0-1-1,-1-2 0,35-15 0,4-9-5322</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55.148"/>
    </inkml:context>
    <inkml:brush xml:id="br0">
      <inkml:brushProperty name="width" value="0.05" units="cm"/>
      <inkml:brushProperty name="height" value="0.05" units="cm"/>
      <inkml:brushProperty name="color" value="#CC0066"/>
    </inkml:brush>
  </inkml:definitions>
  <inkml:trace contextRef="#ctx0" brushRef="#br0">5 0 23499,'0'0'2625,"0"10"-2625,0-8-16,0 0-320,0 2-1633,0 4-224,-4 2-4690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39.958"/>
    </inkml:context>
    <inkml:brush xml:id="br0">
      <inkml:brushProperty name="width" value="0.05" units="cm"/>
      <inkml:brushProperty name="height" value="0.05" units="cm"/>
      <inkml:brushProperty name="color" value="#5B2D90"/>
    </inkml:brush>
  </inkml:definitions>
  <inkml:trace contextRef="#ctx0" brushRef="#br0">22 259 17688,'0'0'5029,"-3"-9"-4637,-12-26-133,11 26-104,6 7-146,0 1-1,0-1 1,0 1 0,0 0 0,0 0-1,0 0 1,0 0 0,1 1 0,-1-1-1,0 0 1,0 1 0,1-1 0,-1 1-1,0 0 1,4 0 0,2-1 0,150-11-204,-8 2-1649,-131 7 1355,0 0 1,1-2-1,-1 0 1,-1-1-1,26-12 1,-41 17 511,0-1 1,0 0-1,0 0 1,-1 0-1,1-1 1,0 1-1,-1-1 1,0 1-1,0-1 1,0 0-1,0 0 1,0 0-1,0 0 1,-1 0-1,0 0 1,1 0-1,1-7 1,-2 4 312,0 0 1,0 1 0,-1-1 0,0 0-1,0 0 1,0 1 0,0-1 0,-1 0 0,0 0-1,-2-6 1,3 12-314,0 0-1,0 0 1,0 0-1,0-1 1,0 1-1,0 0 0,0 0 1,0-1-1,0 1 1,0 0-1,0 0 1,0 0-1,0-1 1,0 1-1,0 0 1,0 0-1,0-1 1,0 1-1,0 0 1,0 0-1,0 0 1,-1-1-1,1 1 1,0 0-1,0 0 1,0 0-1,0 0 1,0-1-1,-1 1 0,1 0 1,0 0-1,0 0 1,0 0-1,-1 0 1,1 0-1,0 0 1,0 0-1,0-1 1,-1 1-1,1 0 1,0 0-1,0 0 1,-1 0-1,1 0 1,0 0-1,0 0 1,0 0-1,-1 0 1,1 0-1,0 0 0,0 0 1,-1 1-1,1-1 1,0 0-1,0 0 1,0 0-1,-1 0 1,1 0-1,0 0 1,-7 19 221,-6 82-259,5 1 0,6 169-1,2-271 18,1 15-18,0-1 0,0 0 1,7 26-1,-8-39 6,1 1 1,-1-1-1,0 0 1,0 1-1,1-1 1,-1 0-1,1 1 1,-1-1-1,1 0 1,-1 0-1,1 0 1,0 1-1,-1-1 1,1 0-1,0 0 1,0 0-1,0 0 1,0 0-1,0-1 1,0 1-1,0 0 1,0 0-1,1-1 1,-1 1-1,0 0 1,0-1-1,1 1 1,-1-1-1,0 0 1,0 1-1,1-1 1,-1 0-1,0 0 1,1 0-1,-1 0 1,1 0-1,-1 0 1,0 0-1,1 0 1,-1-1-1,0 1 1,0 0-1,1-1 1,-1 1 0,0-1-1,0 0 1,1 1-1,-1-1 1,0 0-1,0 0 1,0 0-1,0 1 1,0-1-1,0 0 1,0 0-1,0-2 1,11-9-61,-1-2 1,0 1-1,-1-2 1,-1 1-1,0-1 1,-1 0-1,0-1 1,10-32-1,-9 24-9,1 1 0,1 0 0,15-24 0,-26 47 77,1-1 0,-1 0 1,0 1-1,0-1 0,1 1 1,-1-1-1,0 1 0,1-1 1,-1 1-1,1-1 0,-1 1 0,1-1 1,-1 1-1,1 0 0,-1-1 1,1 1-1,-1 0 0,1-1 1,-1 1-1,1 0 0,-1 0 0,1-1 1,0 1-1,-1 0 0,1 0 1,0 0-1,-1 0 0,1 0 1,-1 0-1,1 0 0,0 0 1,-1 0-1,1 0 0,0 0 0,-1 0 1,1 1-1,-1-1 0,1 0 1,-1 0-1,1 1 0,0-1 1,-1 0-1,1 1 0,-1-1 1,1 0-1,-1 1 0,0-1 0,1 1 1,-1-1-1,1 1 0,-1-1 1,0 1-1,1-1 0,-1 1 1,0-1-1,0 1 0,1 1 1,16 42-116,-14-33 145,-3-11-28,6 18 18,1 1-1,0-2 1,16 27 0,-20-40-17,0 1 0,0-1 0,0 0-1,1 0 1,-1-1 0,1 1 0,0-1 0,0 1 0,0-1 0,0 0 0,1-1 0,-1 1 0,1-1 0,0 0-1,0 0 1,-1 0 0,1-1 0,9 2 0,-2-2-49,-1-1 0,1 0-1,-1-1 1,1 0 0,-1-1 0,0 0-1,1-1 1,-1 0 0,0-1 0,-1 0 0,1-1-1,-1 0 1,15-9 0,-18 9-21,0 0 0,0 0 0,-1 0 0,1-1 0,-1 0 0,0 0 0,-1-1 0,0 0 1,0 0-1,0 0 0,-1 0 0,0-1 0,0 1 0,-1-1 0,0 0 0,0 0 0,-1-1 0,2-16 0,-3 15 54,2-52 82,-3 58 2,0-1 0,0 1 1,0 0-1,-1 0 0,0 0 0,0 0 1,0-1-1,0 1 0,-1 0 1,0 1-1,-2-6 0,4 9-52,-1-1-1,1 0 1,-1 1-1,1-1 1,-1 0-1,1 1 0,-1-1 1,0 1-1,1-1 1,-1 1-1,0-1 1,1 1-1,-1-1 1,0 1-1,1 0 1,-1-1-1,0 1 1,0 0-1,1 0 1,-1 0-1,0 0 0,0-1 1,0 1-1,1 0 1,-1 0-1,0 0 1,0 1-1,0-1 1,1 0-1,-1 0 1,0 0-1,0 0 1,1 1-1,-1-1 0,0 0 1,0 1-1,1-1 1,-1 1-1,0-1 1,1 1-1,-1-1 1,1 1-1,-1-1 1,0 1-1,1 0 1,0-1-1,-1 1 1,1 0-1,-1-1 0,1 1 1,0 0-1,-1 1 1,-19 43-77,20-43 90,-4 8-19,2-1-1,-1 1 0,2-1 0,-1 1 1,1 0-1,1 0 0,0 13 0,0-19-7,1 0-1,-1 1 0,1-1 0,0 0 1,1 0-1,-1 1 0,1-1 1,-1 0-1,1 0 0,1-1 0,-1 1 1,0 0-1,1-1 0,0 1 1,0-1-1,0 0 0,0 0 0,6 4 1,7 2-128,1 0 0,-1-1 0,2-1 0,-1-1 0,1 0 0,0-1 0,0-1 0,1-1 1,-1-1-1,37 0 0,44 0-3077</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55.529"/>
    </inkml:context>
    <inkml:brush xml:id="br0">
      <inkml:brushProperty name="width" value="0.05" units="cm"/>
      <inkml:brushProperty name="height" value="0.05" units="cm"/>
      <inkml:brushProperty name="color" value="#CC0066"/>
    </inkml:brush>
  </inkml:definitions>
  <inkml:trace contextRef="#ctx0" brushRef="#br0">1 0 19289,'0'0'4978,"15"0"-8740,5 0-1840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8:55.901"/>
    </inkml:context>
    <inkml:brush xml:id="br0">
      <inkml:brushProperty name="width" value="0.05" units="cm"/>
      <inkml:brushProperty name="height" value="0.05" units="cm"/>
      <inkml:brushProperty name="color" value="#CC0066"/>
    </inkml:brush>
  </inkml:definitions>
  <inkml:trace contextRef="#ctx0" brushRef="#br0">6 0 18440,'0'0'3880,"-6"4"-3536,6-4-336,0 0 0,0 0 0,1 0 0,-1 0 0,0 0 0,0 0 0,0 0 0,0 0 0,0 0 0,0 0 0,0 0 0,0 0 0,1 0 0,-1 0 0,0 0 0,0 0 0,0 0 0,0 0 0,0 1 0,0-1 0,0 0 0,0 0 0,0 0 0,1 0 0,-1 0 0,0 0 0,0 0 0,0 0 0,0 0 0,0 0 0,0 0 0,0 1 0,0-1 0,0 0 0,0 0 0,0 0 0,0 0 0,0 0 0,0 0 0,0 0 0,0 0 0,0 1 0,0-1 0,0 0 0,0 0 0,0 0 0,0 0 0,0 0 0,0 0 0,0 0 0,0 0 0,0 1 0,0-1 0,0 0 0,0 0 0,0 0 0,0 0 0,0 0 0,1060 2-2647,-1089-9 3442,-90 6-4161,73 1-2787</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06.218"/>
    </inkml:context>
    <inkml:brush xml:id="br0">
      <inkml:brushProperty name="width" value="0.05" units="cm"/>
      <inkml:brushProperty name="height" value="0.05" units="cm"/>
      <inkml:brushProperty name="color" value="#CC0066"/>
    </inkml:brush>
  </inkml:definitions>
  <inkml:trace contextRef="#ctx0" brushRef="#br0">1 1 21274,'0'0'1232,"22"8"-1184,8-4 0,10-4 32,4 0 32,-5 0-112,3 0-96,-16 0-800,-9-8-3298</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06.579"/>
    </inkml:context>
    <inkml:brush xml:id="br0">
      <inkml:brushProperty name="width" value="0.05" units="cm"/>
      <inkml:brushProperty name="height" value="0.05" units="cm"/>
      <inkml:brushProperty name="color" value="#CC0066"/>
    </inkml:brush>
  </inkml:definitions>
  <inkml:trace contextRef="#ctx0" brushRef="#br0">1 1 9636,'0'0'12486,"90"6"-12486,-38-6 0,-1 0-224,-5 0-2401</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08.036"/>
    </inkml:context>
    <inkml:brush xml:id="br0">
      <inkml:brushProperty name="width" value="0.05" units="cm"/>
      <inkml:brushProperty name="height" value="0.05" units="cm"/>
      <inkml:brushProperty name="color" value="#CC0066"/>
    </inkml:brush>
  </inkml:definitions>
  <inkml:trace contextRef="#ctx0" brushRef="#br0">1 1728 18809,'0'0'4170,"1"-16"-3778,8-52-139,-9 67-232,0-1 0,0 1 0,0 0 0,0 0 0,0-1 0,1 1 1,-1 0-1,0 0 0,1 0 0,-1-1 0,1 1 0,-1 0 0,1 0 0,-1 0 0,1 0 0,0 0 0,-1 0 0,1 0 0,0 0 0,0 0 0,0 0 0,0 0 0,0 1 1,0-1-1,0 0 0,0 1 0,0-1 0,0 1 0,1-1 0,-1 1 0,0-1 0,0 1 0,0 0 0,2-1 0,0 2-9,0 0 1,0-1-1,0 1 0,0 0 1,0 1-1,-1-1 0,1 0 1,0 1-1,-1 0 0,4 2 1,13 12-21,0 2 1,-1-1-1,-1 2 1,0 1 0,-2 0-1,0 0 1,13 28 0,-3-1 13,-2 1 0,24 74 1,-37-93 121,-2 1 0,-1 1 0,5 59 0,12-1901 72,-8 1650 192,-16 158-390,1 0 1,-1 0-1,1 0 1,0 0-1,0 0 1,0 1-1,0-1 1,0 0-1,1 1 1,-1-1-1,1 1 1,3-4-1,6-3-4,0 0-1,1 1 0,1 0 1,-1 1-1,1 1 1,0 0-1,0 1 1,1 0-1,0 1 1,-1 0-1,25-2 1,12 1-11,102 4 1,-74 3 24,2142-20-68,83 7-189,12 22-2076,-1520 5 2090,-1-1-939,-737-15 1209,36 2-512,0-4 0,182-29 1,-271 30 473,48-15 153,-51 16-133,1 0 0,-1-1 0,0 1-1,0 0 1,0-1 0,0 1 0,0-1-1,0 0 1,0 1 0,0-1 0,0 0 0,0 1-1,-1-1 1,1 0 0,0 0 0,0 0-1,-1 0 1,1 0 0,0 0 0,-1 0 0,1 0-1,-1 0 1,1 0 0,-1 0 0,0 0 0,1 0-1,-1 0 1,0-1 0,0 1 0,0 0-1,0 0 1,0 0 0,0 0 0,0-1 0,0 1-1,-1 0 1,1 0 0,-1-2 0,-1 1-20,0 0-1,0 0 1,0 0 0,0 1 0,0-1 0,0 0 0,-1 1 0,1 0 0,-1 0-1,1 0 1,-1 0 0,1 0 0,-1 0 0,1 0 0,-1 1 0,0-1-1,0 1 1,1 0 0,-5 0 0,-5-1-48,-159-12-1954,157 13 1583,-120-4-5697</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08.757"/>
    </inkml:context>
    <inkml:brush xml:id="br0">
      <inkml:brushProperty name="width" value="0.05" units="cm"/>
      <inkml:brushProperty name="height" value="0.05" units="cm"/>
      <inkml:brushProperty name="color" value="#CC0066"/>
    </inkml:brush>
  </inkml:definitions>
  <inkml:trace contextRef="#ctx0" brushRef="#br0">382 0 17480,'0'0'4463,"-9"21"-4260,-45 88 149,-75 112 0,79-150-260,17-24-29,1 1 0,-31 66 0,60-108-61,-5 15 41,8-21-42,0 1 0,0-1 1,0 1-1,0-1 1,0 0-1,0 1 0,0-1 1,0 1-1,0-1 0,0 0 1,0 1-1,1-1 0,-1 1 1,0-1-1,0 0 1,0 1-1,0-1 0,1 0 1,-1 1-1,0-1 0,0 0 1,1 1-1,-1-1 1,0 0-1,1 1 0,-1-1 1,0 0-1,1 0 0,-1 0 1,0 1-1,1-1 0,-1 0 1,0 0-1,1 0 1,-1 0-1,1 0 0,-1 0 1,0 0-1,1 0 0,-1 0 1,1 0-1,-1 0 1,1 0-1,0 0 0,9 0-17,18 2-106,0-2-1,0-2 1,0 0 0,0-1-1,0-2 1,-1-1 0,39-14-1,-48 8-1680,-6-3-1204</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09.126"/>
    </inkml:context>
    <inkml:brush xml:id="br0">
      <inkml:brushProperty name="width" value="0.05" units="cm"/>
      <inkml:brushProperty name="height" value="0.05" units="cm"/>
      <inkml:brushProperty name="color" value="#CC0066"/>
    </inkml:brush>
  </inkml:definitions>
  <inkml:trace contextRef="#ctx0" brushRef="#br0">1 1 18536,'0'0'3626,"0"9"-3556,2 44-48,2 1 0,17 81 0,0 5 37,-16-90-61,-5-29-107,2-1 0,1 0 0,7 28 0,-7-44-1713</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09.505"/>
    </inkml:context>
    <inkml:brush xml:id="br0">
      <inkml:brushProperty name="width" value="0.05" units="cm"/>
      <inkml:brushProperty name="height" value="0.05" units="cm"/>
      <inkml:brushProperty name="color" value="#CC0066"/>
    </inkml:brush>
  </inkml:definitions>
  <inkml:trace contextRef="#ctx0" brushRef="#br0">97 112 11157,'0'0'10405,"-5"17"-10317,-12 46 102,2 1 1,-7 72-1,22-130-175,-3 34 39,1 1 1,6 66 0,-4-105-52,0 0 1,0 0-1,1-1 1,-1 1-1,1 0 1,-1 0-1,1 0 1,0 0 0,0-1-1,-1 1 1,1 0-1,1-1 1,-1 1-1,0-1 1,0 1-1,0-1 1,1 1-1,-1-1 1,1 0 0,-1 0-1,1 1 1,-1-1-1,1 0 1,0-1-1,0 1 1,-1 0-1,1 0 1,0-1-1,0 1 1,0-1 0,0 0-1,0 1 1,-1-1-1,1 0 1,0 0-1,0 0 1,0 0-1,0-1 1,0 1-1,2-1 1,2 0 8,0-1 1,1 0-1,-1 0 1,0-1-1,-1 1 1,1-1-1,0-1 1,-1 1-1,1-1 1,7-7-1,-6 3-25,0 0 0,0 0-1,-1-1 1,0 0-1,-1 0 1,0 0-1,0-1 1,-1 0 0,-1 1-1,1-2 1,-1 1-1,1-15 1,1-10-79,-3 0 0,-1-49 0,-2 41 46,1 19 3,-1-1 1,-2 1-1,-6-30 0,7 44 50,-1 0 1,0 0-1,-1 0 0,0 0 1,0 1-1,-1 0 0,0 0 1,-1 0-1,0 0 0,-9-10 0,13 18-2,0-1-1,0 0 1,0 1-1,-1-1 0,1 1 1,0 0-1,-1 0 1,1 0-1,-1 0 0,1 0 1,-1 0-1,1 1 1,-1 0-1,0-1 1,1 1-1,-1 0 0,0 0 1,1 0-1,-1 0 1,0 1-1,1-1 0,-1 1 1,0 0-1,1-1 1,-1 1-1,1 0 0,-1 1 1,1-1-1,0 0 1,0 1-1,-1-1 0,-1 3 1,-3 1 5,-1 1 0,2 0 0,-1 0 0,0 1-1,1 0 1,0 0 0,1 0 0,-5 9 0,6-10-11,1 1-1,0-1 1,0 1 0,1 0-1,0 0 1,0 0-1,1 0 1,0 0-1,0 0 1,0 0 0,1 1-1,0-1 1,0 0-1,1 0 1,2 8 0,-2-10-1,1 1 0,0-1 1,0 1-1,1-1 0,-1 0 1,1 0-1,0 0 1,1 0-1,-1-1 0,1 1 1,0-1-1,0 0 1,0 0-1,1 0 0,-1-1 1,1 1-1,0-1 0,10 5 1,7 0-285,0 0 1,1-1-1,26 5 1,-24-7-793,15 5-2235</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09.861"/>
    </inkml:context>
    <inkml:brush xml:id="br0">
      <inkml:brushProperty name="width" value="0.05" units="cm"/>
      <inkml:brushProperty name="height" value="0.05" units="cm"/>
      <inkml:brushProperty name="color" value="#CC0066"/>
    </inkml:brush>
  </inkml:definitions>
  <inkml:trace contextRef="#ctx0" brushRef="#br0">78 0 8948,'0'0'13003,"-10"21"-12626,5-11-339,-6 11 37,1 0 0,2 0 0,0 1 0,1 0 0,1 1 0,-3 23-1,9-40-53,-2 6 7,1 0 0,1-1 0,0 1 0,0 0-1,1 0 1,4 15 0,-4-24-21,0-1 0,0 0-1,0 1 1,0-1 0,0 0-1,1 0 1,-1 0 0,1 0-1,-1 0 1,1 0 0,0 0-1,0-1 1,0 1 0,0-1-1,0 1 1,0-1 0,0 0-1,1 0 1,-1 0 0,0 0-1,1 0 1,-1 0 0,1-1 0,-1 1-1,0-1 1,1 0 0,0 0-1,-1 0 1,1 0 0,-1 0-1,1 0 1,-1 0 0,0-1-1,1 0 1,2 0 0,1-1-2,-1 1 1,1-1-1,-1 0 0,0 0 1,0 0-1,1-1 1,-2 0-1,1 0 1,0 0-1,-1 0 1,1-1-1,-1 0 0,0 0 1,0 0-1,-1 0 1,1-1-1,-1 1 1,0-1-1,0 0 1,0 0-1,-1 0 0,0-1 1,4-10-1,-2-1-57,0 0 0,-1 0 0,0-1-1,-1 1 1,-1-1 0,-2-25 0,1 40 36,-1 0 0,1 0 0,0 1 0,-1-1 0,1 0 0,-1 0 0,0 0 0,0 1 0,0-1 0,0 0 0,-1 1 0,1-1 0,-1 1 1,1 0-1,-1-1 0,0 1 0,0 0 0,0 0 0,0 0 0,0 0 0,0 1 0,-1-1 0,1 0 0,-1 1 0,1 0 0,-5-2 0,-4 0-350,0 0 1,1 1-1,-1 1 0,0-1 0,-18 2 0,15-1-594,-13 0-3663</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10.276"/>
    </inkml:context>
    <inkml:brush xml:id="br0">
      <inkml:brushProperty name="width" value="0.05" units="cm"/>
      <inkml:brushProperty name="height" value="0.05" units="cm"/>
      <inkml:brushProperty name="color" value="#CC0066"/>
    </inkml:brush>
  </inkml:definitions>
  <inkml:trace contextRef="#ctx0" brushRef="#br0">1 4 18360,'0'0'3807,"7"0"-3644,3-1-143,-5 0-17,0 0 0,0 1 1,0 0-1,0 0 0,0 0 1,0 0-1,7 2 0,-10-1-4,0 0-1,0 0 1,-1 0 0,1 0 0,-1 0-1,1 0 1,-1 0 0,1 0-1,-1 1 1,0-1 0,1 0-1,-1 1 1,0-1 0,0 1 0,0-1-1,0 1 1,0 0 0,0 0-1,-1-1 1,1 1 0,-1 0-1,1 0 1,-1 0 0,0-1-1,1 1 1,-1 4 0,1 17 17,-2 0 0,0 0 0,-1 0 0,-1 0 0,-1-1 0,-2 1 0,0-1 0,-1 0 0,-16 34 0,18-46-1,1-1-1,0 1 1,1 0 0,0 1-1,1-1 1,0 0 0,-1 18-1,6-27-9,1 0-1,-1 0 0,0 0 1,1 0-1,-1 0 0,1-1 1,-1 0-1,1 1 0,-1-1 1,1-1-1,5 0 0,0 1 14,26-3-163,1-1 1,-1-2-1,0-2 0,52-17 1,-56 15-606,38-11-2457</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40.503"/>
    </inkml:context>
    <inkml:brush xml:id="br0">
      <inkml:brushProperty name="width" value="0.05" units="cm"/>
      <inkml:brushProperty name="height" value="0.05" units="cm"/>
      <inkml:brushProperty name="color" value="#5B2D90"/>
    </inkml:brush>
  </inkml:definitions>
  <inkml:trace contextRef="#ctx0" brushRef="#br0">196 95 20505,'0'0'2772,"8"-1"-2665,53 1-94,-37 1-294,0-1 0,0-1-1,0-1 1,0 0 0,-1-2 0,37-11-1,-58 14 258,0 0 0,0 0 0,0 0-1,-1-1 1,1 1 0,0 0 0,-1-1-1,1 1 1,-1-1 0,1 1 0,-1-1-1,0 0 1,1 0 0,-1 1 0,0-1-1,0 0 1,0 0 0,-1 0 0,1 0-1,0 0 1,-1 0 0,0-1 0,1-2-1,-1 4 52,0 0-1,0 0 1,0 0 0,0 0-1,0 0 1,-1-1-1,1 1 1,0 0-1,-1 0 1,1 0 0,-1 0-1,1 0 1,-1 0-1,1 0 1,-1 0-1,0 0 1,1 1-1,-1-1 1,0 0 0,0 0-1,0 0 1,1 1-1,-1-1 1,0 1-1,0-1 1,0 0 0,0 1-1,0 0 1,0-1-1,-1 1 1,1 0-1,0-1 1,0 1 0,0 0-1,0 0 1,0 0-1,0 0 1,0 0-1,-1 0 1,1 0 0,0 0-1,-2 1 1,2 0-17,0 0-1,0 0 1,-1 0 0,1 0 0,0 0-1,0 1 1,1-1 0,-1 0 0,0 0 0,0 1-1,1-1 1,-1 0 0,0 1 0,1-1 0,0 1-1,-1-1 1,1 1 0,0-1 0,0 1 0,-1-1-1,1 1 1,1 1 0,-2 4 10,-6 51 153,3 0 0,4 92 0,2-91-104,-2 1 0,-12 86 0,10-135-67,0 0 0,-1-1 0,0 1-1,-1-1 1,0 1 0,-1-1 0,0 0 0,0 0 0,-1-1 0,0 0 0,-1 0 0,0 0-1,-1-1 1,-8 8 0,10-11 49,0-1 1,0 0-1,0-1 0,0 1 0,-1-1 0,0 0 1,1-1-1,-1 1 0,0-1 0,0-1 0,0 1 1,0-1-1,-1-1 0,1 1 0,0-1 0,0 0 1,0-1-1,-1 0 0,1 0 0,0 0 0,0-1 1,-11-4-1,4-1-3,0-1 0,1 0 0,0 0 1,0-1-1,1-1 0,0 0 0,1-1 0,0 0 1,0-1-1,2 0 0,-1-1 0,2 0 0,-1 0 1,-8-21-1,35 94-4496,-2-20-514</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10.642"/>
    </inkml:context>
    <inkml:brush xml:id="br0">
      <inkml:brushProperty name="width" value="0.05" units="cm"/>
      <inkml:brushProperty name="height" value="0.05" units="cm"/>
      <inkml:brushProperty name="color" value="#CC0066"/>
    </inkml:brush>
  </inkml:definitions>
  <inkml:trace contextRef="#ctx0" brushRef="#br0">1 22 19209,'0'0'2049,"122"36"-1537,-60-36-256,3 0-192,1 0-48,-7 0 16,-4-6-32,-13-6-208,-18-6-1873,-13-4-7091</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11.007"/>
    </inkml:context>
    <inkml:brush xml:id="br0">
      <inkml:brushProperty name="width" value="0.05" units="cm"/>
      <inkml:brushProperty name="height" value="0.05" units="cm"/>
      <inkml:brushProperty name="color" value="#CC0066"/>
    </inkml:brush>
  </inkml:definitions>
  <inkml:trace contextRef="#ctx0" brushRef="#br0">23 1 18793,'0'0'3409,"-11"79"-3265,6-28 128,1 2 65,4 7-145,-2-3-128,2 0-48,0-6 0,0-3-16,0-9-577,0-11-879,0-14-2690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11.342"/>
    </inkml:context>
    <inkml:brush xml:id="br0">
      <inkml:brushProperty name="width" value="0.05" units="cm"/>
      <inkml:brushProperty name="height" value="0.05" units="cm"/>
      <inkml:brushProperty name="color" value="#CC0066"/>
    </inkml:brush>
  </inkml:definitions>
  <inkml:trace contextRef="#ctx0" brushRef="#br0">287 0 21482,'0'0'995,"-8"22"-998,5-16 12,-67 155 246,-128 256 279,190-390-540,14-13 32,-3-13-15,0 0 0,1-1 0,-1 1 1,0 0-1,1-1 0,-1 0 0,0 0 1,1 0-1,-1 0 0,5-1 0,10 0 41,14-2-226,0-1-1,0-1 1,0-2 0,-1-1 0,0-1 0,57-27 0,-48 11-1862,-11-6-2729</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11.694"/>
    </inkml:context>
    <inkml:brush xml:id="br0">
      <inkml:brushProperty name="width" value="0.05" units="cm"/>
      <inkml:brushProperty name="height" value="0.05" units="cm"/>
      <inkml:brushProperty name="color" value="#CC0066"/>
    </inkml:brush>
  </inkml:definitions>
  <inkml:trace contextRef="#ctx0" brushRef="#br0">0 25 19273,'0'0'3959,"0"-6"-3730,0-12-222,0 36-111,1 46 17,0-48 89,12 178 85,-9-158-94,2-1 0,2 0 1,16 47-1,-23-79-222,5 9-605,4-10-4629</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12.063"/>
    </inkml:context>
    <inkml:brush xml:id="br0">
      <inkml:brushProperty name="width" value="0.05" units="cm"/>
      <inkml:brushProperty name="height" value="0.05" units="cm"/>
      <inkml:brushProperty name="color" value="#CC0066"/>
    </inkml:brush>
  </inkml:definitions>
  <inkml:trace contextRef="#ctx0" brushRef="#br0">104 98 17448,'0'0'5381,"0"0"-5370,0-1 0,0 1 1,0 0-1,0 0 0,0-1 0,0 1 0,0 0 1,0-1-1,0 1 0,0 0 0,0-1 0,0 1 1,-1 0-1,1 0 0,0-1 0,0 1 0,0 0 0,0 0 1,-1-1-1,1 1 0,0 0 0,0 0 0,-1-1 1,1 1-1,0 0 0,0 0 0,-1 0 0,1 0 0,0 0 1,0-1-1,-1 1 0,1 0 0,0 0 0,-1 0 1,1 0-1,0 0 0,0 0 0,-1 0 0,1 0 0,0 0 1,-1 0-1,1 0 0,0 0 0,-1 0 0,1 0 1,-1 1-1,-5 8-22,0 0 1,0 0 0,1 1-1,0 0 1,1 0-1,0 1 1,1-1 0,-2 12-1,-2 0 11,-5 20 8,2 0 0,3 1 0,1 0 0,1 0 0,3 57 0,2-98-6,0 0 0,0 0 0,0 0 0,0 0 0,1 0 0,-1 0 0,0-1 0,1 1 0,0 0 0,-1 0 0,1 0 0,0-1 0,0 1 0,0 0-1,0-1 1,0 1 0,0-1 0,1 1 0,-1-1 0,0 0 0,1 1 0,1 0 0,0 0 5,1-1 0,-1 1-1,0-1 1,0 0 0,0 0 0,0-1 0,1 1-1,-1-1 1,0 0 0,1 1 0,-1-1 0,4-1 0,1 0-4,0 0 1,0 0 0,0-1 0,-1 0 0,1-1 0,-1 1 0,1-1 0,-1-1 0,0 0 0,9-5-1,-9 2-25,0 0 0,-1 0 0,1 0 0,-1-1 0,-1 0 0,0 0 0,0 0-1,0-1 1,-1 0 0,0 0 0,-1 0 0,0 0 0,-1 0 0,3-18 0,-1-5-93,-2-1-1,-1 0 1,-3-33 0,0 49 92,0-1 0,-1 1 0,0 1 0,-1-1 0,-9-21 0,9 28 35,-1 0-1,1 0 0,-2 1 1,1-1-1,-1 2 1,0-1-1,-1 0 0,0 1 1,-15-13-1,20 20-1,1 0 0,0 0 0,-1 0 0,1 0 0,-1 0 0,0 1 0,1-1 0,-1 0 0,1 1 0,-1-1 0,0 1 0,0-1 0,1 1 0,-1 0 0,0 0 0,0 0 0,1 0 1,-1 0-1,0 0 0,0 0 0,1 1 0,-4 0 0,2 1-13,0-1 1,0 1-1,0 0 1,0 0 0,0 0-1,0 0 1,1 1 0,-1-1-1,1 1 1,-4 4-1,-1 3-14,1 0-1,0 0 1,1 0-1,0 1 0,-6 19 1,8-21 7,1 0 0,0 0 0,0 0 0,1 0 0,0 0 0,1 0 1,0 0-1,1 1 0,0-1 0,3 16 0,-2-20 11,0 0 0,0 0 0,0-1 0,0 1 0,1-1 0,0 0 0,-1 0 0,2 0 0,-1 0 0,0 0 0,1 0 0,0-1 0,0 0 0,0 0 0,0 0 0,0 0 0,1-1 0,-1 1 0,1-1 0,7 2 0,7 1-393,1 0 0,-1-2 1,1 0-1,0-1 0,27-1 0,-47-1 355,49 0-3463</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12.405"/>
    </inkml:context>
    <inkml:brush xml:id="br0">
      <inkml:brushProperty name="width" value="0.05" units="cm"/>
      <inkml:brushProperty name="height" value="0.05" units="cm"/>
      <inkml:brushProperty name="color" value="#CC0066"/>
    </inkml:brush>
  </inkml:definitions>
  <inkml:trace contextRef="#ctx0" brushRef="#br0">14 1 18408,'0'0'4872,"0"9"-4520,0 352 558,-5-364-3842,-3-13-1854</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12.776"/>
    </inkml:context>
    <inkml:brush xml:id="br0">
      <inkml:brushProperty name="width" value="0.05" units="cm"/>
      <inkml:brushProperty name="height" value="0.05" units="cm"/>
      <inkml:brushProperty name="color" value="#CC0066"/>
    </inkml:brush>
  </inkml:definitions>
  <inkml:trace contextRef="#ctx0" brushRef="#br0">1 1 19609,'0'0'1990,"13"5"-1675,-2-2-243,-1 0-23,-1-1-1,0 2 1,0-1 0,0 1-1,0 0 1,-1 1-1,0 0 1,0 1-1,11 8 1,-16-9-54,0 0 0,0 0 0,-1 1 0,1-1 0,-1 1 0,0 0 0,-1-1 1,1 1-1,-1 0 0,0 0 0,-1 0 0,0 0 0,1 0 0,-2 0 0,1 0 0,-3 11 1,0-3 47,0 0 1,0 0-1,-2-1 1,0 1 0,-13 24-1,6-19 35,8-14-69,1 0 1,0 0-1,-1 0 0,2 1 0,-1-1 0,1 0 0,0 1 1,0 0-1,0 0 0,0 6 0,7-11 20,38-4-75,1-2 0,-1-1-1,76-22 1,-20 4-2319,-43 13-1231</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13.144"/>
    </inkml:context>
    <inkml:brush xml:id="br0">
      <inkml:brushProperty name="width" value="0.05" units="cm"/>
      <inkml:brushProperty name="height" value="0.05" units="cm"/>
      <inkml:brushProperty name="color" value="#CC0066"/>
    </inkml:brush>
  </inkml:definitions>
  <inkml:trace contextRef="#ctx0" brushRef="#br0">1 246 18809,'0'0'4146,"85"13"-3970,-43-11-128,2-2 16,2 0-48,4 0-16,-6-8 0,-7-9-737,-15-5-1392,-15-4-6611</inkml:trace>
  <inkml:trace contextRef="#ctx0" brushRef="#br0" timeOffset="1">220 1 18344,'0'0'4530,"-6"150"-4065,3-99-161,1 0 64,0-5-176,0-3-16,2-3-160,0-7 0,0-3 16,0-7-32,0-7-976,0-8-577,9-8-4994</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19.366"/>
    </inkml:context>
    <inkml:brush xml:id="br0">
      <inkml:brushProperty name="width" value="0.05" units="cm"/>
      <inkml:brushProperty name="height" value="0.05" units="cm"/>
      <inkml:brushProperty name="color" value="#CC0066"/>
    </inkml:brush>
  </inkml:definitions>
  <inkml:trace contextRef="#ctx0" brushRef="#br0">244 1 17656,'0'0'560,"-2"21"-125,-3 18-65,-1 0 0,-2-1 0,-2 0-1,-27 68 1,21-74-254,-1-2 1,-1 0-1,-2-1 0,-1-1 0,-1 0 1,-39 36-1,61-64 60,12 0-91,10 1-405,-1-1 0,0-1 0,1-1 0,-1-1-1,0-1 1,0 0 0,-1-2 0,36-14 0,-26 2-3679</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19.748"/>
    </inkml:context>
    <inkml:brush xml:id="br0">
      <inkml:brushProperty name="width" value="0.05" units="cm"/>
      <inkml:brushProperty name="height" value="0.05" units="cm"/>
      <inkml:brushProperty name="color" value="#CC0066"/>
    </inkml:brush>
  </inkml:definitions>
  <inkml:trace contextRef="#ctx0" brushRef="#br0">0 1 20009,'0'0'2497,"11"29"-2529,5 13 32,3 5 0,-3 2 16,-1 1 0,3-5-32,-3-1 48,-2-5-48,-2-9 16,0-9-608,-4-11-1553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20.859"/>
    </inkml:context>
    <inkml:brush xml:id="br0">
      <inkml:brushProperty name="width" value="0.05" units="cm"/>
      <inkml:brushProperty name="height" value="0.05" units="cm"/>
      <inkml:brushProperty name="color" value="#849398"/>
    </inkml:brush>
  </inkml:definitions>
  <inkml:trace contextRef="#ctx0" brushRef="#br0">0 3419 13286,'0'0'5344,"3"5"-1529,42-111-2959,54-113-848,-68 158-46,3 1 1,2 2-1,3 1 0,67-75 0,-79 104-7,61-48 0,-73 65 38,1 1-1,0 1 0,0 0 0,1 1 0,0 1 1,25-7-1,10 3-13,1 2 0,-1 3 0,1 2 0,0 2 0,70 7 0,-86-1 10,0 1-1,0 2 0,-1 2 0,56 20 0,-21-1 3,83 46 0,-99-42-18,0 2 0,77 64 0,84 98 23,-130-116 12,-27-28-2,-2 3 0,94 119 0,-100-100-9,3-2-1,4-2 0,71 67 0,-108-118 3,1-1-1,0-1 1,2-1 0,0 0 0,0-2-1,1-1 1,1-1 0,0-2-1,1 0 1,0-1 0,1-2 0,-1-1-1,1-1 1,31 1 0,-18-3-7,78 0 0,-107-3 2,1-1 1,0 0-1,-1-2 0,1 1 0,-1-1 1,23-9-1,9-11-18,-1-1 1,-2-2-1,70-57 1,-43 23 6,72-80 0,-93 83 29,-3-3 0,-2-1 0,-2-2 0,-4-1 0,32-80 0,-56 115 7,-2 0 1,0-1 0,-3 0-1,0-1 1,3-46 0,-3-160 186,-5 86-93,4-47 55,32-394 136,-17 463-231,5 2 0,6 1 0,61-158-1,-61 211-74,83-137-1,62-53-44,-140 210 6,25-40 13,-39 55 18,2 0-1,2 2 1,1 1-1,2 1 1,46-41-1,-54 59 12,-15 12 1,-1 0-1,0 0 0,0-1 0,0 1 0,-1-2 0,0 1 0,0 0 0,0-1 0,0 0 0,6-11 0,-11 16-1,0 1-1,0-1 1,1 0-1,-1 1 0,0-1 1,0 1-1,0-1 0,0 1 1,0-1-1,0 1 0,0-1 1,0 0-1,0 1 0,0-1 1,-1 1-1,1-1 1,0 1-1,0-1 0,0 1 1,-1-1-1,1 1 0,0-1 1,0 1-1,-1-1 0,1 1 1,-1-1-1,1 1 0,0 0 1,-1-1-1,1 1 0,-1 0 1,1-1-1,-1 1 1,1 0-1,-1-1 0,1 1 1,-1 0-1,1 0 0,-1 0 1,1 0-1,-1-1 0,1 1 1,-1 0-1,0 0 0,1 0 1,-1 0-1,1 0 1,-1 0-1,1 1 0,-1-1 1,-31 5-693,-51 35-2957,29-14-909</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41.509"/>
    </inkml:context>
    <inkml:brush xml:id="br0">
      <inkml:brushProperty name="width" value="0.05" units="cm"/>
      <inkml:brushProperty name="height" value="0.05" units="cm"/>
      <inkml:brushProperty name="color" value="#5B2D90"/>
    </inkml:brush>
  </inkml:definitions>
  <inkml:trace contextRef="#ctx0" brushRef="#br0">1 42 19033,'0'0'2662,"5"9"-2475,15 27-187,-1 1 0,-2 2 0,-2-1 0,15 64 0,-1-7 0,-13-160 2326,-9 23-2298,1 0 0,2 1 0,1 0 0,3 1 0,33-69 0,-46 108-36,1-1-1,-1 1 0,1-1 1,0 1-1,0-1 0,0 1 1,0 0-1,0 0 0,0 0 1,0 0-1,0 0 0,1 0 1,-1 1-1,0-1 0,0 1 1,1 0-1,-1-1 0,0 1 1,3 0-1,52 3-600,-45-2 367,55 8-1188,-41-4 451,0-2 0,33 1 0,-99 21 2558,36-22-1547,0 0 0,0 0 0,1 1 1,0 0-1,-1-1 0,1 1 0,0 0 0,1 1 0,-1-1 0,1 0 0,0 1 1,0 0-1,0-1 0,1 1 0,0 0 0,-1 0 0,2 0 0,-1 0 0,1 0 1,-1 0-1,1 0 0,2 8 0,0 10-31,2-1 0,1 0 0,12 36 0,-12-44 46,-4-13-47,0 1-1,0 0 1,-1 0 0,1 0 0,-1 0 0,1 0-1,-1 0 1,1 0 0,-1 0 0,0 0 0,0 0 0,0 0-1,0 0 1,0 0 0,-1 0 0,1 0 0,0 0-1,-1 0 1,0 0 0,1 0 0,-1 0 0,0 0 0,0 0-1,0 0 1,0-1 0,-1 1 0,1 0 0,0-1-1,-1 1 1,1-1 0,-1 0 0,1 1 0,-1-1-1,0 0 1,1 0 0,-1 0 0,-2 1 0,-6 1 97,0-1 0,0 0 0,1 0 0,-1-1 0,0-1 0,-15 0 0,41-8-1204,11 6-2217,7 2-4250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20.094"/>
    </inkml:context>
    <inkml:brush xml:id="br0">
      <inkml:brushProperty name="width" value="0.05" units="cm"/>
      <inkml:brushProperty name="height" value="0.05" units="cm"/>
      <inkml:brushProperty name="color" value="#CC0066"/>
    </inkml:brush>
  </inkml:definitions>
  <inkml:trace contextRef="#ctx0" brushRef="#br0">48 109 20729,'0'0'988,"0"22"-772,-3 25-51,-4 105 53,7-135-209,1 1-1,0-1 1,2 0-1,0 0 1,0 0-1,10 26 1,-12-40-5,0 0 0,0 0 1,1 0-1,-1 0 1,1-1-1,-1 1 0,1 0 1,0-1-1,0 1 1,0-1-1,0 0 1,1 0-1,-1 0 0,1 0 1,-1 0-1,1 0 1,0-1-1,-1 1 0,1-1 1,0 0-1,0 0 1,0 0-1,0 0 0,0 0 1,0-1-1,0 1 1,0-1-1,0 0 1,1 0-1,-1 0 0,0 0 1,4-1-1,-1-1-2,-1 0-1,1 0 1,-1-1-1,0 1 1,0-1-1,0 0 1,-1-1-1,1 1 0,-1-1 1,0 0-1,1 0 1,-2 0-1,1-1 1,0 1-1,-1-1 1,5-9-1,-2 1-21,-1 0 0,-1 0 0,0 0 0,0-1 0,-2 1 1,0-1-1,1-20 0,-2 3-37,-1-1 0,-6-38 0,3 55 54,0-1 1,-1 1 0,0 0 0,-2 0 0,1 1 0,-2-1 0,-12-19 0,16 28 1,-1 1 0,1 1 0,-1-1 1,-1 0-1,1 1 0,0 0 0,-1 0 0,0 0 1,0 1-1,-6-4 0,8 6 1,0-1 0,-1 1-1,1 0 1,-1 0 0,1 0 0,-1 1 0,0-1-1,1 1 1,-1 0 0,0 0 0,1 0 0,-1 0-1,1 1 1,-1-1 0,0 1 0,1 0 0,0 0-1,-5 2 1,3 0-2,1-1 0,0 1 0,-1 0-1,1 0 1,1 0 0,-1 1 0,0-1 0,1 1-1,-1 0 1,1 0 0,0 0 0,1 1 0,-1-1-1,1 0 1,0 1 0,-3 8 0,1-2-6,1 0 1,0 1-1,0 0 0,2-1 1,-1 1-1,1 13 0,1-22 7,0-1 0,1 1-1,-1 0 1,1-1-1,-1 1 1,1-1 0,0 1-1,0-1 1,0 1-1,0-1 1,0 1 0,0-1-1,1 0 1,0 0-1,-1 0 1,1 0 0,0 0-1,2 2 1,1 0-23,0-1 1,0 1 0,0-1-1,0 0 1,1-1-1,0 1 1,9 2-1,6 0-580,-1-2-1,1 1 0,32-1 0,2-2-3586</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20.478"/>
    </inkml:context>
    <inkml:brush xml:id="br0">
      <inkml:brushProperty name="width" value="0.05" units="cm"/>
      <inkml:brushProperty name="height" value="0.05" units="cm"/>
      <inkml:brushProperty name="color" value="#CC0066"/>
    </inkml:brush>
  </inkml:definitions>
  <inkml:trace contextRef="#ctx0" brushRef="#br0">65 1 18456,'0'0'5808,"11"1"-5623,6 0-222,-12-1 23,0 0-1,1 0 1,-1 0-1,0 1 1,1 0-1,5 2 1,-9-2 4,0-1-1,-1 1 1,1 0 0,-1 0 0,1 0-1,-1 0 1,1 1 0,-1-1 0,0 0-1,0 1 1,1-1 0,-1 0-1,0 1 1,0 0 0,0-1 0,-1 1-1,1-1 1,0 1 0,-1 0-1,1 0 1,-1-1 0,1 1 0,-1 2-1,2 5 2,-1 1 0,-1-1 0,0 0 0,0 0 0,-1 0 0,0 0-1,0 0 1,-1 0 0,0 0 0,-1 0 0,0-1 0,-8 16 0,-3 1 15,-1-1 0,-33 39 1,-7 12 42,54-74-50,0 0 1,0 0-1,0 1 1,1-1-1,-1 1 0,0-1 1,1 0-1,-1 1 1,1-1-1,0 1 1,-1-1-1,1 1 1,0-1-1,0 1 1,0 1-1,0-2-2,0-1 0,0 1-1,1 0 1,-1-1 0,0 1 0,1-1-1,-1 1 1,0-1 0,1 1 0,-1-1-1,1 1 1,-1-1 0,1 1 0,-1-1 0,1 0-1,-1 1 1,1-1 0,0 0 0,-1 1-1,1-1 1,-1 0 0,1 0 0,0 0-1,0 1 1,6-1-43,0 1 0,0-1 0,0 0 0,0 0 0,9-3 0,-2 2-39,3-1-324,-1-1 1,0-1-1,0 0 1,0-1-1,0-1 1,-1-1-1,1 0 1,23-16-1,-5-2-2701</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20.831"/>
    </inkml:context>
    <inkml:brush xml:id="br0">
      <inkml:brushProperty name="width" value="0.05" units="cm"/>
      <inkml:brushProperty name="height" value="0.05" units="cm"/>
      <inkml:brushProperty name="color" value="#CC0066"/>
    </inkml:brush>
  </inkml:definitions>
  <inkml:trace contextRef="#ctx0" brushRef="#br0">1 1 20041,'0'0'1187,"18"4"-957,59 17-115,-74-20-113,-1 0-1,1 1 1,-1-1 0,0 1 0,1 0 0,-1-1 0,0 1 0,0 0 0,0 0 0,-1 1 0,1-1 0,0 0 0,-1 0 0,0 1 0,1-1 0,-1 1 0,0-1 0,0 1 0,1 3 0,2 48 111,-5-43-57,-11 126 477,12-136-531,0 0 0,0 0 0,0 0-1,0 0 1,1 0 0,-1 0 0,0 0 0,1-1-1,-1 1 1,0 0 0,1 0 0,-1 0 0,1-1 0,0 1-1,-1 0 1,1 0 0,-1-1 0,1 1 0,0-1-1,0 1 1,-1 0 0,1-1 0,0 1 0,0-1-1,0 0 1,0 1 0,-1-1 0,1 0 0,0 1-1,0-1 1,0 0 0,0 0 0,0 0 0,0 0 0,1 0-1,45 0 25,-31 0-23,34-1-1293,-1-3 1,62-11-1,-48 3-5516</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21.192"/>
    </inkml:context>
    <inkml:brush xml:id="br0">
      <inkml:brushProperty name="width" value="0.05" units="cm"/>
      <inkml:brushProperty name="height" value="0.05" units="cm"/>
      <inkml:brushProperty name="color" value="#CC0066"/>
    </inkml:brush>
  </inkml:definitions>
  <inkml:trace contextRef="#ctx0" brushRef="#br0">1 40 19385,'0'0'3153,"116"12"-3121,-70-12 32,2 0-48,2 0-32,1-4 16,-5-8-464,-13-4-1041,-16-4-3057</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21.585"/>
    </inkml:context>
    <inkml:brush xml:id="br0">
      <inkml:brushProperty name="width" value="0.05" units="cm"/>
      <inkml:brushProperty name="height" value="0.05" units="cm"/>
      <inkml:brushProperty name="color" value="#CC0066"/>
    </inkml:brush>
  </inkml:definitions>
  <inkml:trace contextRef="#ctx0" brushRef="#br0">1 0 19161,'0'0'2513,"0"126"-1921,6-71-224,1 7-192,1-5 1,1-4-65,2-6 16,-2-9-112,2-12-32,0-11 0,6-13-1009,5-2-2849</inkml:trace>
  <inkml:trace contextRef="#ctx0" brushRef="#br0" timeOffset="1">595 136 18248,'0'0'5379,"48"-6"-6564,-22 6-800,-6 0-3329</inkml:trace>
  <inkml:trace contextRef="#ctx0" brushRef="#br0" timeOffset="2">952 142 18633,'0'0'1680</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21.909"/>
    </inkml:context>
    <inkml:brush xml:id="br0">
      <inkml:brushProperty name="width" value="0.05" units="cm"/>
      <inkml:brushProperty name="height" value="0.05" units="cm"/>
      <inkml:brushProperty name="color" value="#CC0066"/>
    </inkml:brush>
  </inkml:definitions>
  <inkml:trace contextRef="#ctx0" brushRef="#br0">0 8 1761,'0'0'22298,"25"0"-23819,-6-4-1120,3 0-4130</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22.316"/>
    </inkml:context>
    <inkml:brush xml:id="br0">
      <inkml:brushProperty name="width" value="0.05" units="cm"/>
      <inkml:brushProperty name="height" value="0.05" units="cm"/>
      <inkml:brushProperty name="color" value="#CC0066"/>
    </inkml:brush>
  </inkml:definitions>
  <inkml:trace contextRef="#ctx0" brushRef="#br0">0 267 19929,'0'0'3602,"105"6"-3538,-48-6-48,0 0 32,0 0-48,0 0-160,-6-8-368,-10-4-401,-10-5-1824,-18-3-12742</inkml:trace>
  <inkml:trace contextRef="#ctx0" brushRef="#br0" timeOffset="1">189 1 18072,'0'0'4306,"-2"124"-3762,-1-71-239,3-1-129,0-3-32,0-2-80,0-3-32,0-5-32,3 1-144,10-5-993,4-13-1680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22.687"/>
    </inkml:context>
    <inkml:brush xml:id="br0">
      <inkml:brushProperty name="width" value="0.05" units="cm"/>
      <inkml:brushProperty name="height" value="0.05" units="cm"/>
      <inkml:brushProperty name="color" value="#CC0066"/>
    </inkml:brush>
  </inkml:definitions>
  <inkml:trace contextRef="#ctx0" brushRef="#br0">425 1 20233,'0'0'574,"-8"22"-355,2-6-127,-24 64 562,-80 150 0,74-179-518,-3-1 0,-1-3 0,-52 49 1,82-87-139,5-5-2,0 0 1,1 0 0,-1 0-1,1 1 1,0 0-1,1 0 1,-1 0-1,1 0 1,0 0-1,0 0 1,0 1-1,1 0 1,0-1 0,-2 7-1,4-11 5,0-1 0,0 0-1,0 0 1,0 1 0,0-1 0,0 0 0,0 0-1,0 1 1,1-1 0,-1 0 0,0 0-1,0 0 1,0 1 0,0-1 0,0 0 0,0 0-1,1 0 1,-1 1 0,0-1 0,0 0-1,0 0 1,1 0 0,-1 0 0,0 0 0,0 1-1,0-1 1,1 0 0,-1 0 0,0 0-1,0 0 1,1 0 0,-1 0 0,0 0 0,0 0-1,1 0 1,-1 0 0,0 0 0,0 0-1,1 0 1,-1 0 0,0 0 0,0 0 0,0 0-1,1 0 1,-1 0 0,0-1 0,1 1-1,4 0 27,0 0-22,190-5 358,-161 1-726,-1 0-1,1-2 1,60-19-1,-55 7-1746,-7-3-2228</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23.071"/>
    </inkml:context>
    <inkml:brush xml:id="br0">
      <inkml:brushProperty name="width" value="0.05" units="cm"/>
      <inkml:brushProperty name="height" value="0.05" units="cm"/>
      <inkml:brushProperty name="color" value="#CC0066"/>
    </inkml:brush>
  </inkml:definitions>
  <inkml:trace contextRef="#ctx0" brushRef="#br0">1 1 18857,'0'0'4039,"0"5"-3834,21 193 118,-23-108-177,0-65-173,1 0 1,1 1-1,1-1 1,2 0-1,6 30 1,-9-54-85,0 0 1,1 1-1,-1-1 1,1 0-1,-1 0 1,1 0 0,-1 1-1,1-1 1,-1 0-1,1 0 1,0 0-1,0 0 1,0 0-1,0 0 1,-1 0 0,1 0-1,0-1 1,1 1-1,-1 0 1,0-1-1,0 1 1,0 0-1,0-1 1,2 1-1,10 0-3714</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23.437"/>
    </inkml:context>
    <inkml:brush xml:id="br0">
      <inkml:brushProperty name="width" value="0.05" units="cm"/>
      <inkml:brushProperty name="height" value="0.05" units="cm"/>
      <inkml:brushProperty name="color" value="#CC0066"/>
    </inkml:brush>
  </inkml:definitions>
  <inkml:trace contextRef="#ctx0" brushRef="#br0">148 53 20585,'0'0'1433,"-9"17"-1262,7-14-169,-20 40 130,1 1 1,-20 63 0,40-101-120,-40 162 197,37-145-188,1 0 0,1 1 0,1-1 0,1 0 0,4 33 0,-4-53-20,1 1 1,0-1-1,0 0 0,0 0 1,0 0-1,0 0 0,1 0 1,-1 0-1,1 0 1,0-1-1,0 1 0,0-1 1,0 1-1,0-1 0,0 0 1,1 1-1,-1-1 0,1 0 1,4 2-1,-1-1 16,0 0-1,0-1 1,1 0-1,-1 0 1,0-1-1,1 1 1,-1-2 0,1 1-1,9 0 1,-4-2 7,1 1 1,-1-1-1,0-1 1,1-1-1,-1 1 0,0-2 1,0 0-1,-1 0 1,22-12-1,-23 9-35,-1-1-1,0 0 1,0 0-1,-1-1 1,0 0-1,-1 0 1,0-1-1,0 0 1,-1 0 0,0-1-1,-1 0 1,0 0-1,-1 0 1,0-1-1,-1 1 1,0-1-1,1-13 1,0-12-106,-1 0 0,-2 0 0,-1 0 0,-7-46 0,4 62 81,0 1 0,-2-1 0,-11-31 0,13 44 34,0-1 0,-1 0 0,0 1 1,-1 0-1,0 0 0,0 1 0,0-1 0,-1 1 0,-1 0 0,-8-8 1,12 13 0,1 0 1,-1 0 0,0 1-1,0-1 1,0 1 0,0-1-1,0 1 1,-1 0 0,1 0-1,0 1 1,0-1 0,-1 0-1,1 1 1,0 0 0,-1 0-1,1 0 1,0 0 0,-1 1-1,1-1 1,0 1 0,-1 0-1,1 0 1,0 0 0,0 0-1,0 1 1,0-1 0,0 1-1,0 0 1,0 0 0,1 0-1,-1 0 1,1 0 0,-1 0-1,-1 4 1,-5 3-5,1 1-1,0-1 1,1 2 0,0-1 0,1 1-1,0 0 1,-7 20 0,8-20 9,2 1-1,-1 0 1,2-1 0,0 1 0,0 0-1,1 1 1,0-1 0,1 0 0,1 0-1,2 15 1,-2-21-5,0 0 1,1 0-1,0-1 0,0 1 0,0-1 1,1 0-1,0 0 0,0 0 1,0 0-1,1 0 0,-1 0 1,1-1-1,0 0 0,0 0 0,1 0 1,-1 0-1,1-1 0,0 1 1,0-1-1,0 0 0,1-1 0,8 4 1,2-1-350,-1-1 0,1-1 0,-1 0 0,25 0 0,15-2-2962</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42.058"/>
    </inkml:context>
    <inkml:brush xml:id="br0">
      <inkml:brushProperty name="width" value="0.05" units="cm"/>
      <inkml:brushProperty name="height" value="0.05" units="cm"/>
      <inkml:brushProperty name="color" value="#5B2D90"/>
    </inkml:brush>
  </inkml:definitions>
  <inkml:trace contextRef="#ctx0" brushRef="#br0">45 16 7635,'0'0'13804,"-5"11"-13737,-4 17 25,1 0 1,1 1 0,1 0-1,2 0 1,1 0 0,1 31-1,2-26-82,1 0 1,8 43-1,-7-65-8,1 0 1,0 0-1,1 0 0,0 0 0,1-1 0,0 0 1,1 0-1,1 0 0,11 15 0,-16-23 4,0 0-1,0-1 1,0 1 0,1-1-1,-1 1 1,1-1-1,-1 0 1,1 0-1,0 0 1,0 0-1,-1 0 1,2-1-1,-1 1 1,0-1-1,0 0 1,0 0-1,0 0 1,1-1-1,-1 1 1,0-1-1,1 1 1,-1-1-1,1 0 1,-1 0-1,0-1 1,1 1-1,-1-1 1,0 0-1,1 1 1,-1-1-1,0-1 1,0 1-1,0 0 1,0-1-1,0 0 1,4-2-1,1-3 12,0 0 0,0 0 0,-1 0 0,0-1 0,0 0 0,-1-1-1,0 1 1,0-1 0,-1 0 0,6-14 0,-3 0-11,-1-1 1,-1 0-1,-1-1 0,-2 1 1,0-1-1,-1 0 0,-2 1 0,0-1 1,-2 0-1,-4-25 0,4 42-5,1 0-1,-1 0 0,-1 1 0,1-1 1,-1 1-1,0-1 0,-1 1 0,0 0 1,0 0-1,-1 1 0,1-1 0,-2 1 1,1 0-1,0 0 0,-1 1 1,0 0-1,-1 0 0,1 0 0,-1 0 1,0 1-1,0 1 0,0-1 0,0 1 1,-1 0-1,1 1 0,-1-1 0,0 2 1,0-1-1,0 1 0,-13-1 0,18 3 0,0 0-1,0 0 0,1 0 0,-1 0 0,0 0 0,0 0 0,1 1 1,-1-1-1,1 1 0,0 0 0,-1 0 0,1 0 0,0 0 1,0 0-1,0 0 0,0 0 0,1 1 0,-1-1 0,1 1 1,-1-1-1,1 1 0,0 0 0,0-1 0,0 1 0,0 0 0,0 0 1,1 0-1,0 0 0,-1 3 0,0-2 2,1 0 0,-1-1-1,1 1 1,-1 0 0,1 0 0,1 0 0,-1 0-1,0 0 1,1 0 0,0 0 0,0 0 0,0 0-1,1 0 1,-1-1 0,1 1 0,0 0-1,0-1 1,0 0 0,0 1 0,0-1 0,5 5-1,12 2-76,0 0 0,0-1 0,1 0 0,0-2 0,1 0-1,0-2 1,0 0 0,24 2 0,52 13-4398,-59-6-3060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23.805"/>
    </inkml:context>
    <inkml:brush xml:id="br0">
      <inkml:brushProperty name="width" value="0.05" units="cm"/>
      <inkml:brushProperty name="height" value="0.05" units="cm"/>
      <inkml:brushProperty name="color" value="#CC0066"/>
    </inkml:brush>
  </inkml:definitions>
  <inkml:trace contextRef="#ctx0" brushRef="#br0">94 0 21994,'0'0'2428,"-1"7"-1863,-8 51-564,-3-1 0,-2 0-1,-39 100 1,53-157 6,-1 0-1,1 1 1,-1-1 0,1 1 0,0-1-1,0 0 1,-1 1 0,1-1-1,0 1 1,0-1 0,0 1-1,-1-1 1,1 1 0,0-1-1,0 1 1,0-1 0,0 1-1,0-1 1,0 1 0,0-1-1,0 1 1,0-1 0,0 1-1,0-1 1,0 1 0,0-1 0,1 0-1,-1 1 1,0-1 0,0 1-1,1-1 1,-1 1 0,0-1-1,0 1 1,1-1 0,-1 0-1,0 1 1,1-1 0,-1 0-1,1 1 1,-1-1 0,0 0-1,2 1 1,26-9 161,44-36-80,-62 37-94,7-4-43,78-55 78,-86 59-245,0-1 0,0 0-1,-1 0 1,0-1 0,0 0 0,-1-1-1,8-13 1,-12 13-1205,-2 5-2627</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24.164"/>
    </inkml:context>
    <inkml:brush xml:id="br0">
      <inkml:brushProperty name="width" value="0.05" units="cm"/>
      <inkml:brushProperty name="height" value="0.05" units="cm"/>
      <inkml:brushProperty name="color" value="#CC0066"/>
    </inkml:brush>
  </inkml:definitions>
  <inkml:trace contextRef="#ctx0" brushRef="#br0">1 1 17928,'0'0'5379,"88"114"-5251,-53-92-32,-3 0-48,-1-5 32,-2-5-80,-10-2 0,-3-6-288,-12-4-673</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24.551"/>
    </inkml:context>
    <inkml:brush xml:id="br0">
      <inkml:brushProperty name="width" value="0.05" units="cm"/>
      <inkml:brushProperty name="height" value="0.05" units="cm"/>
      <inkml:brushProperty name="color" value="#CC0066"/>
    </inkml:brush>
  </inkml:definitions>
  <inkml:trace contextRef="#ctx0" brushRef="#br0">0 1 14871,'0'0'7328,"20"0"-6975,62 3-249,-79-3-108,0 0 1,0 0-1,0 0 0,0 1 1,0 0-1,0-1 1,0 1-1,0 0 0,0 0 1,0 0-1,-1 1 1,1-1-1,0 1 1,-1-1-1,1 1 0,-1 0 1,0 0-1,4 4 1,-5-4 0,0 1 0,1-1 0,-1 0 0,-1 1 0,1-1 0,0 1 0,-1-1 0,1 1 1,-1 0-1,0-1 0,1 1 0,-1-1 0,-1 1 0,1 0 0,0-1 0,-2 5 0,0 3 1,-1-1 1,-1 0-1,0 0 0,0 0 0,-1 0 1,0-1-1,0 0 0,-8 9 0,7-11 1,4-5 2,1 1 0,-1-1 0,0 1 0,0 0 0,1-1 0,-1 1 0,1 0 0,0 0 0,-1 0 0,1 0 0,0 0 0,0 0 0,0 0 0,0 1 0,1-1 0,-2 4 0,9-5 13,23 0 80,0-2 0,-1-1 0,1-1 0,-1-1 0,0-2 0,45-15 1,-61 16-365,82-35-232,-88 36-430,-1 0-1,1 0 1,-1 0 0,0-1 0,0 0 0,6-6 0,-3-7-13733</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25.637"/>
    </inkml:context>
    <inkml:brush xml:id="br0">
      <inkml:brushProperty name="width" value="0.05" units="cm"/>
      <inkml:brushProperty name="height" value="0.05" units="cm"/>
      <inkml:brushProperty name="color" value="#CC0066"/>
    </inkml:brush>
  </inkml:definitions>
  <inkml:trace contextRef="#ctx0" brushRef="#br0">1 338 17272,'0'0'2985,"5"-3"-2875,14-2 167,1 1 1,-1 0 0,1 2-1,-1 0 1,1 1-1,0 1 1,25 3 0,16-1-72,179 0 319,325-9-233,-164-56-184,-41 3-56,-25 35-134,80-8-63,-263 15 110,401-37 22,-276 22 74,-212 28-82,99-4 18,-203 0 188,-196 4-2515,118 3-1178</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29.517"/>
    </inkml:context>
    <inkml:brush xml:id="br0">
      <inkml:brushProperty name="width" value="0.05" units="cm"/>
      <inkml:brushProperty name="height" value="0.05" units="cm"/>
      <inkml:brushProperty name="color" value="#CC0066"/>
    </inkml:brush>
  </inkml:definitions>
  <inkml:trace contextRef="#ctx0" brushRef="#br0">840 34 12646,'0'0'12453,"2"-5"-12351,9-18-107,-9 18-73,-13 13-101,-36 37 189,1 2 0,-52 71 0,-13 14 3,18-36-8,-4-5 1,-4-3-1,-144 95 0,245-183-1,-1 0-1,1 1 0,-1-1 0,1 1 1,0-1-1,-1 0 0,1 1 0,0-1 1,-1 1-1,1-1 0,0 1 0,-1-1 1,1 1-1,0-1 0,0 1 0,0-1 0,0 1 1,-1 0-1,1-1 0,0 1 0,0-1 1,0 1-1,0-1 0,0 1 0,0-1 1,0 1-1,1 0 0,-1-1 0,0 1 1,0-1-1,0 1 0,1-1 0,-1 1 1,0-1-1,0 1 0,1-1 0,-1 1 1,0-1-1,1 0 0,-1 1 0,1-1 0,-1 1 1,0-1-1,1 0 0,0 1 0,24 18 183,-21-16-179,318 185 87,-197-120-13,183 132 0,-269-167-393,-39-36 43,1 1 0,1-1 1,-1 0-1,0 1 0,0-1 0,1 1 0,0 0 1,-1-1-1,1 1 0,0 0 0,3-3 0,18-14-3626</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34.274"/>
    </inkml:context>
    <inkml:brush xml:id="br0">
      <inkml:brushProperty name="width" value="0.05" units="cm"/>
      <inkml:brushProperty name="height" value="0.05" units="cm"/>
      <inkml:brushProperty name="color" value="#CC0066"/>
    </inkml:brush>
  </inkml:definitions>
  <inkml:trace contextRef="#ctx0" brushRef="#br0">96 0 20745,'0'0'1876,"-4"23"-1825,-21 104 259,1-12 353,-17 225-1,41-323-744,-1 6 155,1 0 0,0 0 0,2 0 0,1 0 0,6 24 1,-7-43-149,-1 1 1,0-1-1,1 1 1,0-1-1,0 0 1,1 1-1,-1-1 1,1 0-1,0-1 1,0 1-1,0 0 1,0-1-1,1 0 1,0 0-1,-1 0 1,1 0-1,0 0 1,0-1-1,1 1 1,-1-1-1,0 0 1,1-1-1,-1 1 1,1-1-1,0 0 1,-1 0-1,1 0 1,0-1-1,0 0 1,5 0-1,10-4-2731,-9-17-3616</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34.730"/>
    </inkml:context>
    <inkml:brush xml:id="br0">
      <inkml:brushProperty name="width" value="0.05" units="cm"/>
      <inkml:brushProperty name="height" value="0.05" units="cm"/>
      <inkml:brushProperty name="color" value="#CC0066"/>
    </inkml:brush>
  </inkml:definitions>
  <inkml:trace contextRef="#ctx0" brushRef="#br0">1 86 4834,'0'0'17083,"4"-1"-16931,153-28-47,-41 7-819,162-11 0,-277 33 714,0 0 1,0 0 0,0 0 0,0 0 0,-1 0 0,1 0 0,0 0 0,0 0 0,0 1 0,-1-1 0,1 0 0,0 0 0,0 1 0,0-1-1,-1 1 1,1-1 0,0 0 0,-1 1 0,1-1 0,0 1 0,-1 0 0,1-1 0,-1 1 0,1-1 0,-1 1 0,1 0 0,-1 0 0,1-1 0,-1 1-1,0 0 1,1 0 0,-1 2 34,1 0-1,-1 0 0,0 0 1,0 0-1,0 0 0,0 0 1,0 0-1,-1 0 0,0 4 0,-26 65 811,24-66-771,-4 8-12,0 1 0,1 0 1,1 0-1,1 0 0,0 0 0,1 1 1,0 0-1,0 21 0,4-36-59,-1 0-1,1 0 1,-1 0 0,1 0-1,0 0 1,0 0 0,-1-1 0,1 1-1,0 0 1,0 0 0,0-1-1,0 1 1,0 0 0,0-1-1,0 1 1,0-1 0,0 0-1,1 1 1,-1-1 0,0 0 0,0 1-1,0-1 1,0 0 0,0 0-1,1 0 1,-1 0 0,0 0-1,0 0 1,2-1 0,41-2 103,-41 2-97,1 1 0,-1-1 0,1 0 1,-1-1-1,0 1 0,1 0 0,-1-1 0,0 0 1,0 0-1,0 0 0,0 0 0,0 0 1,0-1-1,-1 1 0,1-1 0,-1 0 0,0 0 1,0 1-1,0-2 0,0 1 0,0 0 0,-1 0 1,1 0-1,-1-1 0,0 1 0,0-1 1,0 1-1,0-1 0,-1 0 0,0 1 0,1-1 1,-2-3-1,1-1 11,0 1 1,0 0-1,-1 0 1,0 0-1,-1 0 1,0 0-1,0 0 1,0 1-1,-1-1 1,0 1 0,0-1-1,-1 1 1,1 0-1,-1 0 1,-8-8-1,7 9-59,0 1 0,0 0 0,0 0 1,0 1-1,0-1 0,-1 1 0,0 0 0,1 1 0,-1 0 0,0 0 0,0 0 1,0 0-1,-12-1 0,11 2-1970,2-6-3407</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35.729"/>
    </inkml:context>
    <inkml:brush xml:id="br0">
      <inkml:brushProperty name="width" value="0.05" units="cm"/>
      <inkml:brushProperty name="height" value="0.05" units="cm"/>
      <inkml:brushProperty name="color" value="#CC0066"/>
    </inkml:brush>
  </inkml:definitions>
  <inkml:trace contextRef="#ctx0" brushRef="#br0">22 0 21482,'0'0'1545,"2"25"-1519,5 76 266,-5 1 0,-17 160-1,7-200-197,-2 98-1,10-159-90,0 0-1,0 1 1,0-1-1,0 0 1,0 0 0,1 1-1,-1-1 1,0 0-1,1 0 1,-1 0 0,0 0-1,1 1 1,-1-1-1,1 0 1,0 0 0,-1 0-1,1 0 1,0 0-1,0 0 1,0-1 0,-1 1-1,1 0 1,0 0-1,0 0 1,0-1 0,0 1-1,2 0 1,0 0 4,-1 0 0,1-1 1,0 1-1,0-1 0,0 0 1,0 0-1,0 0 0,0 0 1,0 0-1,0-1 1,3 0-1,5-2 11,-1 0 1,0-1 0,0 0-1,0 0 1,14-9-1,-9 2-67,-1 0 1,0-1-1,0 0 0,-1-1 0,0-1 0,-2 0 1,1 0-1,-2-1 0,0-1 0,-1 1 1,0-2-1,-1 1 0,-1-1 0,-1-1 0,0 1 1,-1-1-1,-1 0 0,-1 0 0,-1 0 0,1-34 1,-3 51 48,-1 0 0,1 1 0,-1-1 0,0 1 0,1-1 0,-1 1 0,1 0 0,-1-1 0,0 1 0,1-1 0,-1 1 0,0 0 0,0 0 1,1-1-1,-1 1 0,0 0 0,0 0 0,1 0 0,-1 0 0,0 0 0,0 0 0,1 0 0,-1 0 0,0 0 0,0 0 0,0 1 0,-24 2-23,17 0 18,1 0 0,0 1-1,0 0 1,0 0 0,0 0-1,1 1 1,0 0 0,0 1-1,0-1 1,0 1 0,1 0-1,0 0 1,0 1 0,1 0-1,0 0 1,-4 7 0,1 0-7,1 1 0,0-1 0,0 1 0,2 0 0,0 1 0,0-1 0,0 20 0,2-25 0,2 1 0,0-1 0,0 0 1,1 1-1,3 14 0,-4-22 11,1 0-1,1 0 1,-1 0-1,0 0 1,1 0 0,-1 0-1,1-1 1,0 1-1,0-1 1,0 1 0,0-1-1,1 0 1,-1 1-1,0-1 1,1-1 0,0 1-1,-1 0 1,1 0-1,0-1 1,0 0 0,5 2-1,6 1-38,-1 0 0,1-1 0,-1-1 0,1 0 0,0-1 0,0 0 0,0-1 0,0-1 0,0 0 0,0-1 0,-1-1 0,1 0 0,-1-1 0,1 0 0,-1-1 0,0 0 0,-1-1 0,23-15 0,-29 17-7,-1-1 1,1 0-1,-1 0 1,-1-1-1,1 1 1,-1-1-1,0 0 0,0 0 1,-1-1-1,1 1 1,-2-1-1,5-12 1,-4 2-45,0 0 0,-1 0 0,0-31 1,2-29 303,-4 75-194,1 0 0,0 0-1,-1-1 1,1 1 0,0 0 0,0 0 0,0 0 0,1 0 0,-1 0-1,0 0 1,1 0 0,-1 0 0,1 0 0,0 1 0,-1-1-1,1 1 1,0-1 0,0 1 0,0 0 0,0 0 0,0 0 0,0 0-1,1 0 1,-1 0 0,4-1 0,0 1-15,-1 0-1,1 0 1,0 0-1,0 1 1,-1 0-1,1 0 1,0 0-1,0 1 1,9 2-1,-13-2-5,0 0-1,0 0 0,1 1 0,-1-1 0,0 1 0,0-1 1,0 1-1,-1 0 0,1 0 0,0-1 0,-1 1 1,1 1-1,-1-1 0,0 0 0,1 0 0,-1 0 0,0 1 1,0-1-1,-1 1 0,1-1 0,0 1 0,-1-1 0,0 1 1,1 2-1,2 69 20,-3-61-14,0 108 146,0-120-146,0 0 0,0 0 0,0 0-1,1 0 1,-1 0 0,0 0 0,1 1 0,-1-1 0,1 0-1,-1 0 1,1 0 0,-1 0 0,1-1 0,0 1-1,-1 0 1,1 0 0,0 0 0,0 0 0,0-1 0,0 1-1,0 0 1,-1-1 0,1 1 0,0-1 0,2 1-1,36 8 24,-21-9-120,0 0 0,27-5-1,-34 4-225,0-1-1,0-1 1,0 0-1,0-1 0,-1 0 1,0 0-1,0-1 1,0-1-1,0 0 1,-1 0-1,0 0 1,14-14-1,-17 14 114,0-1-1,-1 0 1,1 0-1,-2 0 1,1-1-1,-1 1 0,0-1 1,5-16-1,-6 15 511,-1 0-1,0-1 0,-1 0 1,0 1-1,0-11 0,-1 16-59,0 1 109,0 0 0,0-1-1,0 1 1,0 0 0,0 0 0,-1 0 0,0-1-1,1 1 1,-3-3 0,-7 2 723,-11 16-1263,12-5 169,1 0 1,0 1-1,1 0 1,-1 0-1,1 1 1,1 0-1,0 0 1,0 1-1,1-1 1,0 1-1,1 0 1,0 1-1,0-1 0,1 1 1,1-1-1,0 1 1,0 0-1,0 20 1,2-30-53,1 0-1,-1 0 1,0 0 0,0 0 0,1 0 0,-1 0-1,1 0 1,-1 0 0,1 0 0,-1 0 0,1 0-1,0-1 1,-1 1 0,1 0 0,0 0 0,0-1-1,-1 1 1,1 0 0,0-1 0,0 1 0,0-1-1,0 1 1,0-1 0,0 1 0,0-1-1,0 0 1,0 0 0,0 1 0,0-1 0,0 0-1,0 0 1,0 0 0,0 0 0,0 0 0,0 0-1,0 0 1,0-1 0,0 1 0,0 0 0,0 0-1,0-1 1,1 0 0,3 0 2,1 0 0,-1 0 0,0-1-1,0 0 1,0 0 0,0 0 0,4-3 0,8-10-239,-16 13 395,1 0 0,-1 0 0,0 1 0,1-1 0,-1 1 0,1-1 0,-1 1 1,1 0-1,0-1 0,-1 1 0,1 0 0,0 0 0,0 0 0,0 0 0,0 1 0,0-1 0,0 0 0,0 1 0,0-1 0,0 1 0,1 0 1,-1 0-1,0 0 0,0 0 0,0 0 0,0 0 0,0 1 0,0-1 0,0 1 0,0-1 0,2 2 0,-3-2-94,23 13-137,-6-8-3376</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36.104"/>
    </inkml:context>
    <inkml:brush xml:id="br0">
      <inkml:brushProperty name="width" value="0.05" units="cm"/>
      <inkml:brushProperty name="height" value="0.05" units="cm"/>
      <inkml:brushProperty name="color" value="#CC0066"/>
    </inkml:brush>
  </inkml:definitions>
  <inkml:trace contextRef="#ctx0" brushRef="#br0">0 0 18120,'0'0'2724,"12"19"-2577,35 62-19,-43-73-92,-1 1 0,-1-1 0,1 1 0,-1 0 0,-1 0 0,1 0-1,-2 0 1,1 0 0,-1 0 0,-1 0 0,-1 12 0,0 1-3,2-21-30,0 5 7,0-1 0,0 0-1,-1 0 1,1 0 0,-1 0-1,0 0 1,-1 0 0,1 0-1,-1 0 1,0-1 0,0 1 0,-1 0-1,-3 5 1,6-10 110,0-3 294,1-10-325,1 0 0,0 0 0,1 0 0,1 0 0,0 0 0,1 1 0,0 0 0,0 0 0,2 0 0,10-15 0,2-1-148,1 1 0,47-48 1,-67 74 56,1-1 0,0 1 0,0 0-1,0 0 1,0 0 0,1 0 0,-1 0 0,0 0 0,0 0 0,1 0 0,-1 0 0,0 1 0,1-1 0,-1 0 0,1 1 0,-1-1 0,1 1 0,-1 0 0,1-1 0,-1 1 0,1 0 0,-1 0 0,1 0 0,-1 0 0,1 0 0,-1 1 0,1-1 0,-1 0 0,1 1 0,-1-1 0,1 1 0,-1-1 0,1 1 0,-1 0 0,0-1 0,0 1 0,1 0 0,-1 0 0,0 0 0,0 0 0,0 0 0,0 0 0,0 1 0,0-1 0,1 1 0,4 9-22,0 0 0,0 0 0,-1 0 1,7 22-1,-3-8 9,-4-13-35,0-1 1,1 1 0,0-1-1,8 11 1,-11-19-57,-1 0 1,1 0-1,-1 0 0,1-1 0,0 1 0,0-1 1,0 0-1,1 0 0,-1 0 0,0 0 1,1 0-1,-1-1 0,1 1 0,-1-1 1,1 0-1,0 0 0,7 0 0,20 0-4360</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37.093"/>
    </inkml:context>
    <inkml:brush xml:id="br0">
      <inkml:brushProperty name="width" value="0.05" units="cm"/>
      <inkml:brushProperty name="height" value="0.05" units="cm"/>
      <inkml:brushProperty name="color" value="#CC0066"/>
    </inkml:brush>
  </inkml:definitions>
  <inkml:trace contextRef="#ctx0" brushRef="#br0">192 51 10085,'0'0'12267,"-7"24"-12078,4-16-183,0 1 0,0 0 1,1 0-1,0 1 0,0 16 865,14-50-781,-9 15-85,0-1 0,-1 1-1,-1-1 1,0 0 0,0 1 0,0-1-1,-3-17 1,2 0 171,0 27-185,0 0 0,0 0 0,0 0 1,0 1-1,0-1 0,0 0 0,0 0 0,0 0 0,-1 0 0,1 0 1,0 1-1,0-1 0,0 0 0,0 0 0,0 0 0,0 0 1,0 0-1,0 0 0,0 1 0,0-1 0,0 0 0,-1 0 1,1 0-1,0 0 0,0 0 0,0 0 0,0 0 0,0 0 1,0 0-1,-1 1 0,1-1 0,0 0 0,0 0 0,0 0 1,0 0-1,0 0 0,-1 0 0,1 0 0,0 0 0,0 0 1,0 0-1,0 0 0,0 0 0,-1 0 0,1 0 0,0 0 1,0 0-1,0 0 0,0-1 0,0 1 0,-1 0 0,1 0 0,0 0 1,0 0-1,0 0 0,0 0 0,0 0 0,0 0 0,0 0 1,-1-1-1,1 1 0,0 0 0,0 0 0,0 0 0,0 0 1,0-1-1,-5 11-1085,-23-11 1604,25 0-512,-1 0 1,1 1 0,-1 0 0,0 0 0,1 0 0,-1 0 0,0 0 0,1 1 0,-1 0 0,1 0-1,-1 0 1,1 0 0,-1 0 0,1 1 0,-1-1 0,1 1 0,0 0 0,0 0 0,0 0 0,0 0-1,-4 5 1,0 1-7,0 0 0,0 0 0,0 1 0,1 0 0,1 0 0,0 1 0,0 0 0,0 0 0,2 0 0,-1 0 0,1 0 0,0 1 0,1 0 0,1-1 0,0 1 0,0 20 0,1-28 13,1 0 0,-1 0 0,1 1 0,0-1 1,0 0-1,0 0 0,0 0 0,0-1 0,1 1 0,0 0 0,-1 0 0,1-1 0,0 1 0,0-1 0,0 0 0,1 1 0,-1-1 0,0 0 0,1 0 0,0-1 0,-1 1 0,1 0 0,0-1 0,0 0 0,0 1 1,0-1-1,0 0 0,0-1 0,0 1 0,5 0 0,13 3 42,0-1 0,0-2 0,31 0 0,-41-1-42,8 0-39,0-1 0,0-1 0,-1-1-1,0 0 1,1-1 0,-1-1 0,0-1 0,-1-1 0,0 0 0,20-12 0,-28 14 50,-1 0 1,0-1-1,-1 0 1,1 0-1,-1-1 0,-1 0 1,1 0-1,-1 0 1,0-1-1,-1 0 1,0 0-1,0 0 1,0-1-1,-1 0 0,-1 0 1,1 0-1,-2 0 1,1 0-1,-1-1 1,-1 1-1,2-14 0,-3 18 66,0-33 911,0 38-987,0-1 1,0 1 0,0 0-1,0-1 1,0 1 0,0-1 0,0 1-1,0-1 1,-1 1 0,1 0-1,0-1 1,0 1 0,0-1 0,0 1-1,-1-1 1,1 1 0,0 0-1,0-1 1,-1 1 0,1 0-1,0-1 1,0 1 0,-1 0 0,1 0-1,-1-1 1,1 1 0,0 0-1,-1 0 1,1-1 0,0 1-1,-1 0 1,1 0 0,-1 0 0,1 0-1,-1 0 1,1 0 0,0 0-1,-1-1 1,1 1 0,-1 0-1,1 1 1,-1-1 0,1 0 0,-1 0-1,1 0 1,0 0 0,-1 0-1,1 0 1,-1 0 0,1 1 0,0-1-1,-1 0 1,1 0 0,-1 1-1,1-1 1,0 0 0,0 0-1,-1 1 1,1-1 0,0 0 0,-1 1-1,1-1 1,0 1 0,0-1-1,0 0 1,-1 1 0,1-1-1,0 1 1,-7 9-20,1 0 0,0 0 0,0 0 0,1 1 0,1-1 0,0 1 0,0 0 0,1 1 0,1-1 0,-1 1 0,2-1 0,0 1 0,0-1 0,2 14 0,-1-22-17,0 0 0,0 0 0,0 0 0,1 0 0,0 0-1,0 0 1,0 0 0,0 0 0,0 0 0,0 0 0,1 0-1,-1-1 1,1 1 0,0 0 0,0-1 0,0 0-1,0 1 1,0-1 0,0 0 0,1 0 0,-1 0 0,1 0-1,-1-1 1,1 1 0,0-1 0,0 0 0,0 1 0,-1-1-1,1 0 1,6 1 0,9 1-326,0-1 1,0 0-1,-1-1 1,25-1-1,-20-1-322,34-1-1917,-1-7-2317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42.428"/>
    </inkml:context>
    <inkml:brush xml:id="br0">
      <inkml:brushProperty name="width" value="0.05" units="cm"/>
      <inkml:brushProperty name="height" value="0.05" units="cm"/>
      <inkml:brushProperty name="color" value="#5B2D90"/>
    </inkml:brush>
  </inkml:definitions>
  <inkml:trace contextRef="#ctx0" brushRef="#br0">154 0 1281,'0'0'14836,"1"24"-13166,1-6-1349,3 166 2415,-6-177-2672,-1 1 0,0-1-1,0 1 1,-1-1 0,0 0 0,0 0-1,0 0 1,-1 0 0,0-1 0,-1 0-1,1 1 1,-1-2 0,0 1 0,-1 0-1,1-1 1,-1 0 0,0 0 0,0-1-1,-1 0 1,1 0 0,-1 0 0,0-1-1,0 0 1,0 0 0,-1-1 0,1 0-1,-14 2 1,20-4-77,1 0 0,-1-1 0,1 1 0,-1 0 0,1-1 1,-1 1-1,1-1 0,0 1 0,-1 0 0,1-1 0,-1 1 0,1-1 0,0 1 0,-1-1 0,1 1 0,0-1 0,0 0 1,-1 1-1,1-1 0,0 1 0,0-1 0,0 1 0,0-1 0,0 0 0,0 1 0,0-1 0,0-1 0,-1-12-3333,1 10 1102,-1-22-14129</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30.422"/>
    </inkml:context>
    <inkml:brush xml:id="br0">
      <inkml:brushProperty name="width" value="0.05" units="cm"/>
      <inkml:brushProperty name="height" value="0.05" units="cm"/>
      <inkml:brushProperty name="color" value="#CC0066"/>
    </inkml:brush>
  </inkml:definitions>
  <inkml:trace contextRef="#ctx0" brushRef="#br0">152 2 19897,'0'0'4247,"2"-2"-4132,-2 4-126,1-1 0,0 0 0,0 1 0,-1-1-1,1 1 1,-1-1 0,1 1 0,-1-1 0,0 1 0,1-1 0,-1 1-1,0 0 1,0-1 0,0 1 0,0-1 0,-1 3 0,-3 54 100,-2-1 0,-3 0 1,-20 68-1,11-48 79,-18 62 35,17-73-158,-16 111 1,34-175-50,0 0 0,1 0 1,0 0-1,-1 0 0,1 0 1,0 0-1,0 0 0,0 1 0,0-1 1,1 0-1,-1 0 0,0 0 1,1 0-1,0 0 0,-1 0 1,1 0-1,0 0 0,0-1 0,0 1 1,0 0-1,0 0 0,1-1 1,-1 1-1,0-1 0,1 1 1,-1-1-1,1 1 0,-1-1 1,3 2-1,2-2-89,-1 0 1,1 0 0,-1 0-1,1-1 1,0 1-1,-1-1 1,1-1-1,0 1 1,9-3 0,-12 3 0,0-1 0,0 1-1,0-1 1,0 0 0,1 0 0,-1 0 0,0-1 0,0 1 0,-1-1 0,1 1 0,0-1 0,0 0 0,-1 0 0,1 0 0,-1 0 0,0-1 0,3-2 0,-3 2-406,-1 0 0,1-1 0,0 1 0,-1 0 0,0 0 0,0-1 0,0 1 0,0-1 1,0 1-1,0-5 0,0-31-13517</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30.893"/>
    </inkml:context>
    <inkml:brush xml:id="br0">
      <inkml:brushProperty name="width" value="0.05" units="cm"/>
      <inkml:brushProperty name="height" value="0.05" units="cm"/>
      <inkml:brushProperty name="color" value="#CC0066"/>
    </inkml:brush>
  </inkml:definitions>
  <inkml:trace contextRef="#ctx0" brushRef="#br0">0 38 20425,'0'0'1756,"23"-6"-1695,18-4-51,1 2 0,78-5 0,93 12-2678,-115 2-2015,-98 19 8002,-8 53-240,5-57-2879,0 0 1,1 1-1,1-1 1,1 1 0,2 27-1,-1-40-195,0 0-1,0-1 1,0 1-1,0 0 1,1-1-1,0 1 1,-1-1-1,1 1 1,1-1-1,-1 0 1,0 0-1,1 0 1,-1 0-1,1 0 1,0-1-1,0 1 1,0-1-1,0 0 1,1 1-1,-1-2 1,1 1-1,-1 0 1,1-1-1,-1 1 1,1-1-1,0 0 1,0 0 0,7 0-1,-5 0 10,0 0 1,-1 0-1,1-1 0,0 0 0,0 0 1,-1 0-1,1-1 0,0 0 0,10-3 1,-14 3-9,1 0 1,-1 0 0,0 0-1,0-1 1,0 1 0,0-1-1,0 0 1,0 1 0,0-1-1,-1 0 1,1 0 0,0 0-1,-1 0 1,0-1 0,1 1-1,-1 0 1,0 0 0,0-1-1,-1 1 1,1-1 0,0 1-1,-1-1 1,1 1 0,-1-4 0,1-2 65,0 0 1,0 0-1,-1-1 1,0 1 0,0 0-1,-1 0 1,0-1 0,-1 1-1,0 0 1,0 0-1,-1 0 1,0 1 0,0-1-1,-1 1 1,-5-10 0,5 12-87,0 0 0,-1 1 1,1-1-1,-1 1 0,0 0 1,0 0-1,0 1 0,-1 0 1,1-1-1,-1 2 0,0-1 1,0 1-1,0 0 0,0 0 1,0 0-1,0 1 0,-1 0 1,1 0-1,0 1 0,-10 0 1,10 0-619,30 0-12329</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31.241"/>
    </inkml:context>
    <inkml:brush xml:id="br0">
      <inkml:brushProperty name="width" value="0.05" units="cm"/>
      <inkml:brushProperty name="height" value="0.05" units="cm"/>
      <inkml:brushProperty name="color" value="#CC0066"/>
    </inkml:brush>
  </inkml:definitions>
  <inkml:trace contextRef="#ctx0" brushRef="#br0">24 0 20665,'0'0'3087,"1"5"-2911,3 6-194,-2-1-1,1 1 0,-2 0 0,1 0 1,-1 0-1,-1 0 0,-1 11 0,-9 85 158,8-97-128,-21 448 595,22-454-603,1 0 1,0 0-1,0 0 1,0 0-1,1 0 1,-1 0-1,1 0 1,0-1 0,0 1-1,0 0 1,1 0-1,-1-1 1,4 6-1,-3-7 1,1-1 0,-1 1 0,1 0 0,-1-1 1,1 0-1,0 1 0,0-1 0,0 0 0,0 0 0,0-1 0,0 1 0,0-1 0,0 1 0,0-1 0,0 0 0,0 0 1,4-1-1,7 0-145,-1 0 1,0-1-1,0 0 1,0-1 0,0 0-1,0-1 1,-1-1-1,0 0 1,0-1-1,0 0 1,0-1 0,-1 0-1,0-1 1,-1 0-1,1 0 1,-2-1 0,1-1-1,10-14 1,14-19-2928</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32.124"/>
    </inkml:context>
    <inkml:brush xml:id="br0">
      <inkml:brushProperty name="width" value="0.05" units="cm"/>
      <inkml:brushProperty name="height" value="0.05" units="cm"/>
      <inkml:brushProperty name="color" value="#CC0066"/>
    </inkml:brush>
  </inkml:definitions>
  <inkml:trace contextRef="#ctx0" brushRef="#br0">1 451 21418,'0'0'2932,"8"-18"-2489,102-200-310,-103 202-211,0 0 0,-1-1 0,0 0-1,-2 0 1,0 0 0,-1-1 0,0 1 0,-2-1 0,0-21-1,-1 38 80,-1 0 0,1 0 0,0 0 0,0 1 0,-1-1-1,1 0 1,-1 0 0,1 0 0,-1 1 0,1-1 0,-1 0 0,1 1-1,-1-1 1,0 0 0,1 1 0,-1-1 0,0 1 0,1-1-1,-1 1 1,0 0 0,0-1 0,0 1 0,1-1 0,-1 1-1,0 0 1,0 0 0,0 0 0,0 0 0,0-1 0,1 1 0,-1 0-1,0 0 1,0 1 0,0-1 0,0 0 0,0 0 0,0 0-1,1 0 1,-1 1 0,-1 0 0,-2-1-10,0 1 0,0 0 0,0 0 0,0 1 1,0-1-1,0 1 0,1 0 0,-5 2 0,4 1 2,-1-1 1,1 1-1,1 0 0,-1 0 0,0 0 0,1 1 1,0-1-1,0 1 0,1 0 0,0 0 1,0 0-1,0 0 0,1 0 0,-2 8 1,1 10-27,0 0 0,3 32 1,-1-49 31,1-2-8,-1 0 0,1 1 0,0-1 0,1 0 0,-1 0 1,1 0-1,0 0 0,1-1 0,-1 1 0,1 0 0,0-1 0,0 0 0,0 0 0,0 1 1,1-2-1,0 1 0,0 0 0,0-1 0,0 0 0,0 0 0,1 0 0,-1 0 0,1-1 1,0 0-1,0 0 0,0 0 0,0-1 0,0 1 0,0-1 0,0 0 0,0-1 0,1 1 1,-1-1-1,0 0 0,0 0 0,1-1 0,-1 1 0,0-1 0,0-1 0,0 1 0,0-1 0,0 1 1,0-1-1,0-1 0,-1 1 0,1-1 0,-1 0 0,1 0 0,-1 0 0,6-6 0,-1-2-59,-1 0-1,-1 0 1,0 0-1,0-1 0,-1 0 1,-1-1-1,0 1 0,5-20 1,19-44 114,-27 73-30,0-1 0,0 1 0,0 0 0,0 0-1,0 1 1,1-1 0,-1 0 0,1 1-1,0-1 1,0 1 0,0 0 0,0 0-1,0 0 1,1 0 0,-1 1 0,6-3 0,1 2 2,-1 0 1,1 0 0,-1 1 0,1 0 0,11 1 0,-20 0-23,1 0 1,-1 1-1,0-1 0,0 1 1,1-1-1,-1 1 0,0-1 1,0 1-1,0-1 0,0 1 1,0 0-1,0 0 0,0 0 1,0-1-1,0 1 0,0 0 1,0 0-1,0 0 0,-1 0 1,1 1-1,0-1 0,-1 0 0,1 0 1,-1 0-1,1 0 0,-1 1 1,0-1-1,1 0 0,-1 3 1,5 44-3,-5-42 15,-1 72 252,0-43-123,5 60 0,-4-92-135,1-1 1,0 1 0,0-1 0,0 1-1,0-1 1,0 0 0,0 1 0,1-1 0,-1 0-1,1 0 1,0 0 0,-1 0 0,1 0-1,0 0 1,0-1 0,0 1 0,0-1 0,1 1-1,-1-1 1,0 0 0,1 0 0,-1 0-1,1 0 1,-1 0 0,1 0 0,-1-1 0,1 1-1,-1-1 1,1 0 0,0 1 0,-1-1-1,1-1 1,4 1 0,4-1-65,0 0 1,0 0-1,0-1 0,0-1 1,0 0-1,18-7 0,-13 2-140,1-1-1,-2 0 1,1-1-1,-1 0 0,-1-1 1,0-1-1,-1-1 1,0 1-1,0-2 1,-2 0-1,0-1 0,0 0 1,-1 0-1,-1-1 1,8-19-1,-12 21 529,0 0-1,-1-1 1,0 1-1,-1-1 1,-1 0 0,1-29-1,-3 44-291,0-1-1,0 1 0,0-1 0,0 1 1,1-1-1,-1 1 0,0-1 0,0 1 1,0-1-1,-1 1 0,1-1 0,0 1 1,0-1-1,0 1 0,0-1 0,0 1 1,-1 0-1,1-1 0,0 1 0,0-1 1,-1 1-1,1-1 0,0 1 0,0 0 1,-1-1-1,1 1 0,-1 0 0,1-1 1,0 1-1,-1 0 0,1 0 0,-1-1 1,1 1-1,-1 0 0,1 0 0,0 0 1,-1 0-1,1-1 0,-1 1 0,1 0 1,-1 0-1,1 0 0,-1 0 0,1 0 1,-1 0-1,0 0 0,-28 17 176,-25 33-426,46-41 171,1 0-1,0 0 1,1 0 0,-1 1 0,2-1 0,-1 2-1,1-1 1,1 1 0,0-1 0,1 1 0,0 0 0,0 0-1,1 1 1,-1 20 0,22-33-323,-11-3 383,0 0-1,0-1 1,-1 1 0,0-2 0,0 1 0,0-1-1,8-9 1,35-26 838,-50 41-846,1 0 1,0 0-1,-1 0 0,1 0 1,0 0-1,-1 1 1,1-1-1,0 0 0,-1 0 1,1 0-1,-1 1 0,1-1 1,0 0-1,-1 1 1,1-1-1,-1 0 0,1 1 1,-1-1-1,1 1 0,-1-1 1,1 1-1,-1-1 1,0 1-1,1-1 0,-1 1 1,1-1-1,-1 1 0,0-1 1,0 1-1,1 0 1,-1 0-1,13 27-176,-11-22 190,5 7 6,-1-1 1,1 1-1,1-1 1,12 15-1,-18-25-96,1 1 0,-1-1 1,0 1-1,1-1 0,-1 0 0,1 0 1,0 0-1,0 0 0,0-1 0,0 1 1,0-1-1,0 1 0,0-1 0,0 0 1,0 0-1,1-1 0,-1 1 0,0-1 0,1 1 1,-1-1-1,1 0 0,-1 0 0,0-1 1,7 0-1,10-9-2647</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32.822"/>
    </inkml:context>
    <inkml:brush xml:id="br0">
      <inkml:brushProperty name="width" value="0.05" units="cm"/>
      <inkml:brushProperty name="height" value="0.05" units="cm"/>
      <inkml:brushProperty name="color" value="#CC0066"/>
    </inkml:brush>
  </inkml:definitions>
  <inkml:trace contextRef="#ctx0" brushRef="#br0">1 18 20137,'0'0'5269,"5"-4"-5093,-2 3-177,-1-1 0,1 0 0,0 1 0,0 0-1,-1-1 1,1 1 0,0 0 0,0 0 0,0 1-1,0-1 1,0 1 0,0-1 0,5 1 0,-6 1-7,0-1 0,0 1 0,0-1 0,0 1 0,0 0 0,0 0 0,-1 0 0,1 0 0,0 0 0,-1 1 0,1-1 0,0 0 0,-1 1 0,0-1 0,1 1 0,-1 0 0,0-1 0,0 1 0,0 0 0,0 0 0,0 0 0,0 0 0,0-1 0,0 5 0,4 13-17,0 1 0,-2 0 0,0-1 0,-1 1 0,-2 0 0,0 0 0,0 0 0,-2 0 0,-1 0 0,0-1 0,-1 1 0,-14 37 0,30-120 310,-3 43-290,0 0 0,2 1-1,0 1 1,1 0 0,1 0-1,0 1 1,2 1 0,0 0-1,0 1 1,29-21 0,-43 35 1,-1 1 1,1-1-1,0 1 1,-1-1 0,1 1-1,-1-1 1,1 1 0,-1 0-1,1-1 1,0 1-1,-1 0 1,1 0 0,0-1-1,-1 1 1,1 0 0,0 0-1,0 0 1,-1 0-1,1 0 1,0 0 0,0 0-1,-1 0 1,1 0 0,0 0-1,-1 0 1,1 0-1,0 1 1,-1-1 0,1 0-1,0 0 1,-1 1 0,1-1-1,0 1 1,-1-1 0,1 0-1,-1 1 1,1-1-1,-1 1 1,1-1 0,-1 1-1,1 0 1,-1-1 0,1 1-1,-1-1 1,0 1-1,1 0 1,-1 1 0,6 40-182,-5-24 179,1 1-89,-1-7 122,1 1 0,0 0 0,0 0 0,2-1 0,7 20 0,-9-28-76,-1-1-1,1 0 1,0 0-1,1 0 1,-1 0-1,0-1 1,1 1-1,0-1 1,-1 1-1,1-1 1,0 0-1,0 0 1,0 0-1,0-1 0,1 1 1,-1-1-1,0 1 1,1-1-1,-1 0 1,1-1-1,0 1 1,-1 0-1,1-1 1,6 0-1,28-3-2330,0-11-2913</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33.471"/>
    </inkml:context>
    <inkml:brush xml:id="br0">
      <inkml:brushProperty name="width" value="0.05" units="cm"/>
      <inkml:brushProperty name="height" value="0.05" units="cm"/>
      <inkml:brushProperty name="color" value="#CC0066"/>
    </inkml:brush>
  </inkml:definitions>
  <inkml:trace contextRef="#ctx0" brushRef="#br0">137 126 20633,'0'0'1505,"43"3"-443,-43-4-1031,1 1 0,-1 0 1,1-1-1,-1 1 0,1-1 0,-1 1 1,0-1-1,1 1 0,-1-1 0,0 1 1,1-1-1,-1 1 0,0-1 0,0 0 1,0 1-1,1-1 0,-1 1 0,0-1 1,0 0-1,0 1 0,0-1 0,0 1 1,0-1-1,0 0 0,0 1 0,0-1 1,0 0-1,-1 1 0,1-1 0,0 0 1,-18-1 179,-23 18-319,29-6 105,1 1-1,1 0 0,-1 1 1,2 0-1,0 0 0,0 1 1,1 0-1,1 1 0,0 0 0,1 0 1,0 0-1,2 1 0,-1 0 1,2 0-1,0 0 0,0 0 0,1 17 1,2-31 7,0 1 1,0 0-1,1 0 0,-1 0 1,0 0-1,1-1 1,-1 1-1,1 0 0,0 0 1,0-1-1,0 1 1,0 0-1,0-1 0,0 1 1,0-1-1,0 1 0,0-1 1,1 0-1,-1 0 1,1 1-1,-1-1 0,1 0 1,-1 0-1,1 0 1,0-1-1,-1 1 0,1 0 1,0 0-1,0-1 1,-1 1-1,4-1 0,7 2 19,0 0 0,-1-1 0,1-1-1,12-1 1,-5 1-13,3-2-133,0 0 0,1-2 1,-2 0-1,1-1 0,0-2 0,-1 0 1,0-1-1,-1-1 0,0-1 0,32-21 0,-23 12 7,-2-1 0,0-1 0,-2-1 0,0-2 0,-1 0-1,28-39 1,-45 54 242,-1 0 0,1-1 0,-1 0 0,-1 0 1,0 0-1,0-1 0,-1 1 0,-1-1 0,0 0 0,0 0 0,2-22 0,-20 35 362,-3 9-499,0 1 0,1 1 0,0 1 0,1 0 0,1 1 0,0 0 0,1 1 0,1 1 0,0 1 0,1-1 0,1 2 0,1 0 0,1 0 0,-9 24 0,15-33 13,0 0 1,1 1 0,0-1 0,0 12-1,1-20 0,1 0-1,0 0 1,0 0-1,0 0 1,0 0-1,0 0 1,0 0-1,1 0 1,-1 0-1,0-1 0,1 1 1,0 0-1,-1 0 1,1 0-1,0 0 1,0-1-1,0 1 1,0 0-1,0-1 1,1 1-1,-1-1 1,0 1-1,1-1 0,-1 0 1,1 0-1,-1 0 1,1 1-1,3 0 1,9 1-170,1 0 0,-1-2 0,1 0 1,0 0-1,-1-1 0,1-1 0,0-1 0,19-4 1,24-15-2528</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33.815"/>
    </inkml:context>
    <inkml:brush xml:id="br0">
      <inkml:brushProperty name="width" value="0.05" units="cm"/>
      <inkml:brushProperty name="height" value="0.05" units="cm"/>
      <inkml:brushProperty name="color" value="#CC0066"/>
    </inkml:brush>
  </inkml:definitions>
  <inkml:trace contextRef="#ctx0" brushRef="#br0">64 22 18488,'0'0'4194,"-28"-10"-5874,-8-1-10902</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44.230"/>
    </inkml:context>
    <inkml:brush xml:id="br0">
      <inkml:brushProperty name="width" value="0.05" units="cm"/>
      <inkml:brushProperty name="height" value="0.05" units="cm"/>
      <inkml:brushProperty name="color" value="#CC0066"/>
    </inkml:brush>
  </inkml:definitions>
  <inkml:trace contextRef="#ctx0" brushRef="#br0">51 24 10389,'0'0'9922,"2"-24"-7668,-2 25-2257,1-1 1,0 0-1,-1 1 1,1-1-1,-1 1 1,1-1-1,0 1 0,-1-1 1,1 1-1,-1-1 1,0 1-1,1-1 1,-1 1-1,1 0 0,-1-1 1,0 1-1,1 0 1,-1-1-1,0 1 1,0 0-1,0 0 0,0-1 1,1 1-1,-1 0 1,0-1-1,0 1 1,0 0-1,-1 0 0,1 0 1,0 0 6,0-1 1,0 1-1,0-1 0,0 1 0,0-1 1,0 1-1,0-1 0,0 1 1,0-1-1,0 1 0,-1-1 1,1 0-1,0 1 0,0-1 1,0 1-1,-1-1 0,1 0 1,0 1-1,0-1 0,-1 0 0,1 1 1,0-1-1,-1 0 0,1 1 1,-1-1-1,1 0 0,0 0 1,-1 1-1,1-1 0,-1 0 1,1 0-1,-1 0 0,1 0 0,0 1 1,-1-1-1,1 0 0,-1 0 1,1 0-1,-1 0 0,1 0 1,-1 0-1,1 0 0,-1 0 1,1-1-1,-1 1 0,1 0 1,0 0-1,-1 0 0,1 0 0,-1-1 1,1 1-1,0 0 0,-1 0 1,0-1-1,-24-4-1725,6 5-1787</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02.100"/>
    </inkml:context>
    <inkml:brush xml:id="br0">
      <inkml:brushProperty name="width" value="0.05" units="cm"/>
      <inkml:brushProperty name="height" value="0.05" units="cm"/>
      <inkml:brushProperty name="color" value="#CC0066"/>
    </inkml:brush>
  </inkml:definitions>
  <inkml:trace contextRef="#ctx0" brushRef="#br0">484 81 18745,'0'0'4396,"-31"-2"-3945,16 2-448,1-1-1,-1 2 1,1 0 0,-1 1-1,1 0 1,-1 1 0,1 1-1,0 0 1,0 1 0,1 0-1,-1 1 1,1 1 0,0 0-1,1 1 1,0 0 0,-13 12-1,11-7-8,1 1-1,0 1 0,1 0 0,1 1 1,0 0-1,1 0 0,1 1 0,0 1 1,-9 29-1,-2 15-12,-16 96 0,33-142 20,-10 68-5,4-1-1,3 2 0,9 125 1,-3-199 0,1 1 0,1-1 0,0 1 0,1-1 0,0 0 0,0 0 0,1 0 0,1-1-1,0 1 1,0-1 0,1 0 0,0 0 0,1-1 0,0 0 0,1 0 0,-1-1 0,2 0 0,-1 0 0,1-1 0,13 9 0,-3-5-6,0-1 1,0-1-1,1 0 0,0-2 0,0 0 0,1-1 1,0-1-1,0-1 0,0-1 0,24 0 1,8-1 3,0-2 0,-1-3 0,100-17 1,-122 13 14,0 0 0,-1-3 1,0 0-1,-1-2 0,0 0 1,0-2-1,-2-2 1,30-21-1,-40 23 18,-1 0 1,0-1-1,-1 0 0,-1-1 1,0-1-1,-1 0 0,-1-1 1,-1 0-1,0 0 0,-2-1 0,0 0 1,-1-1-1,-1 0 0,7-34 1,-2-20 132,-4 0 0,-2-129 0,-5 174-156,0-10 40,-2 1 1,-1-1 0,-2 1-1,-2 0 1,-1 0-1,-15-39 1,17 62-22,0 0 0,-1 1 0,-1 0-1,0 0 1,-1 1 0,0 0 0,-19-19 0,20 25-17,0-1 0,-1 2 1,0-1-1,0 1 0,0 1 0,-1-1 1,1 2-1,-1-1 0,0 1 0,-1 1 1,1 0-1,-15-2 0,2 1-76,1 1 0,-1 2-1,1 0 1,-1 1 0,1 2 0,-1 0 0,-30 7-1,43-6 10,0 0 0,0 0 0,0 1 0,0 0 1,1 1-1,-1 0 0,1 0 0,1 1 0,-1 1 0,1-1 0,0 1 0,0 1 0,1-1 0,0 1 0,0 1 0,1-1 0,-10 18 0,10-13-756,0 1 1,0-1 0,2 1-1,-5 18 1,2 10-5107</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02.664"/>
    </inkml:context>
    <inkml:brush xml:id="br0">
      <inkml:brushProperty name="width" value="0.05" units="cm"/>
      <inkml:brushProperty name="height" value="0.05" units="cm"/>
      <inkml:brushProperty name="color" value="#CC0066"/>
    </inkml:brush>
  </inkml:definitions>
  <inkml:trace contextRef="#ctx0" brushRef="#br0">77 184 16984,'0'0'2822,"-13"2"-2536,-37 7-147,37-4 404,15-2-333,13 1 24,55 1 308,98-5 0,-61-3-498,-79 4-140,6 0-264,0-1 0,1-2 0,-1-1-1,64-16 1,-96 19 76,-1 0-1,0-1 1,0 1-1,0-1 1,1 1-1,-1-1 1,0 1-1,0-1 1,0 0-1,0 0 1,0 1-1,0-1 1,0 0-1,0 0 1,-1 0-1,1 0 1,0 0-1,0 0 1,-1 0-1,1 0 1,-1-1-1,1 1 1,-1 0-1,1-2 1,-1 1 96,0-1 0,0 1-1,0 0 1,0-1 0,-1 1 0,1 0 0,-1-1 0,1 1 0,-1 0 0,0-1 0,0 1 0,-1-2 0,-4-6 1477,-1 0 0,0 0 0,-14-16 1,20 26-1273,-3-5 546,-4-3 382,0-1-1,1 1 0,0-1 1,0-1-1,-8-17 1,14 26-548,1 16-232,-11 259-333,11-269-116,0 0-1,-1 0 1,0-1-1,0 1 1,0 0-1,0-1 1,-1 1-1,0-1 1,0 0-1,-5 9 1,-10 2-4934</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42.783"/>
    </inkml:context>
    <inkml:brush xml:id="br0">
      <inkml:brushProperty name="width" value="0.05" units="cm"/>
      <inkml:brushProperty name="height" value="0.05" units="cm"/>
      <inkml:brushProperty name="color" value="#5B2D90"/>
    </inkml:brush>
  </inkml:definitions>
  <inkml:trace contextRef="#ctx0" brushRef="#br0">14 22 21930,'0'0'3041,"-13"-21"-3041,17 25-1904,5 11-498</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03.047"/>
    </inkml:context>
    <inkml:brush xml:id="br0">
      <inkml:brushProperty name="width" value="0.05" units="cm"/>
      <inkml:brushProperty name="height" value="0.05" units="cm"/>
      <inkml:brushProperty name="color" value="#CC0066"/>
    </inkml:brush>
  </inkml:definitions>
  <inkml:trace contextRef="#ctx0" brushRef="#br0">1 0 16440,'0'0'5442,"0"48"-5362,9-7 48,-3 1 0,-4 1-32,1-2-96,-3 1 0,0-3-48,0-5-256,-16-10-3009</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03.537"/>
    </inkml:context>
    <inkml:brush xml:id="br0">
      <inkml:brushProperty name="width" value="0.05" units="cm"/>
      <inkml:brushProperty name="height" value="0.05" units="cm"/>
      <inkml:brushProperty name="color" value="#CC0066"/>
    </inkml:brush>
  </inkml:definitions>
  <inkml:trace contextRef="#ctx0" brushRef="#br0">268 24 16792,'0'0'5861,"3"-7"-5616,6-10-211,-5 17-25,-2 37-13,-3-13 11,0 2 71,-1 0 1,-2 0-1,-1 0 1,-1-1-1,-16 46 1,-65 127 282,44-106-259,12-24-77,10-24-11,1 1 0,-21 77-1,40-121-14,1 0 0,0 0 0,0 0 0,0-1 0,0 1 0,0 0 0,-1 0 0,2 0 1,-1 0-1,0 0 0,0-1 0,0 1 0,0 0 0,0 0 0,1 0 0,-1-1 0,0 1 0,1 0 0,-1 0 0,1-1 0,-1 1 0,1 0 0,-1 0 0,1-1 0,-1 1 0,1-1 0,1 2 0,26 6 37,45-12 51,-59 2-95,277-50-365,-285 51 217,-4 1 2,0 0 1,0-1-1,0 1 1,0-1-1,0 1 1,1-1-1,-1 0 1,-1 0-1,1 1 1,0-2-1,0 1 1,0 0-1,0 0 1,-1 0-1,3-3 1,-2-8-3334</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03.895"/>
    </inkml:context>
    <inkml:brush xml:id="br0">
      <inkml:brushProperty name="width" value="0.05" units="cm"/>
      <inkml:brushProperty name="height" value="0.05" units="cm"/>
      <inkml:brushProperty name="color" value="#CC0066"/>
    </inkml:brush>
  </inkml:definitions>
  <inkml:trace contextRef="#ctx0" brushRef="#br0">34 74 20137,'0'0'3143,"-8"-16"-2609,-6-13-416,2 0 429,44 75-367,35 70-193,-6 2 0,48 132-1,-73-166 4,-20-47 16,-9-25-17,-1 2-1,0-1 0,-1 0 0,0 1 0,-1 0 0,-1 0 0,2 19 1,-10-57-5232,-12-5-5007</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04.479"/>
    </inkml:context>
    <inkml:brush xml:id="br0">
      <inkml:brushProperty name="width" value="0.05" units="cm"/>
      <inkml:brushProperty name="height" value="0.05" units="cm"/>
      <inkml:brushProperty name="color" value="#CC0066"/>
    </inkml:brush>
  </inkml:definitions>
  <inkml:trace contextRef="#ctx0" brushRef="#br0">152 1 18392,'0'0'2674,"0"15"-2616,-35 483 1058,-65 549-420,87-938-609,10-65-218,3-34-182,3-13-243,14-45-1911,5-13-2426</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04.863"/>
    </inkml:context>
    <inkml:brush xml:id="br0">
      <inkml:brushProperty name="width" value="0.05" units="cm"/>
      <inkml:brushProperty name="height" value="0.05" units="cm"/>
      <inkml:brushProperty name="color" value="#CC0066"/>
    </inkml:brush>
  </inkml:definitions>
  <inkml:trace contextRef="#ctx0" brushRef="#br0">136 61 19209,'0'0'3273,"-2"-11"-2841,-9-31-319,12 41-113,-1 1 0,0 0 0,0 0 0,-1-1 0,1 1 0,0 0 0,0-1 0,0 1 0,0 0 0,0 0 0,0-1 0,0 1 0,0 0 0,0-1 0,-1 1 0,1 0 0,0 0 0,0 0 0,0-1 0,-1 1 0,1 0 0,0 0 0,0 0 0,0-1 1,-1 1-1,1 0 0,0 0 0,0 0 0,-1 0 0,1 0 0,0 0 0,-1-1 0,1 1 0,0 0 0,0 0 0,-1 0 0,1 0 0,0 0 0,-1 0 0,1 0 0,0 0 0,0 0 0,-1 0 0,1 0 0,0 1 0,-1-1 0,1 0 0,0 0 0,0 0 0,-1 0 1,1 0-1,0 0 0,0 1 0,-1-1 0,1 0 0,0 0 0,0 0 0,0 1 0,-1-1 0,1 0 0,0 0 0,0 1 0,0-1 0,0 0 0,0 0 0,0 1 0,-1-1 0,-7 13 3,0-1-1,0 2 1,1-1-1,1 1 1,0 0 0,1 0-1,-6 26 1,-16 115 56,5 554 671,23-533-675,-4 513-74,13-705-1387,11-15-814</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05.474"/>
    </inkml:context>
    <inkml:brush xml:id="br0">
      <inkml:brushProperty name="width" value="0.05" units="cm"/>
      <inkml:brushProperty name="height" value="0.05" units="cm"/>
      <inkml:brushProperty name="color" value="#CC0066"/>
    </inkml:brush>
  </inkml:definitions>
  <inkml:trace contextRef="#ctx0" brushRef="#br0">167 43 20089,'0'0'4346,"0"-11"-3964,0-20-331,0 39-90,-1 79-75,-34 671 628,17-566-425,-87 369-1,99-548-1224,5-26 234,3-29-2609,11-16-6678</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05.860"/>
    </inkml:context>
    <inkml:brush xml:id="br0">
      <inkml:brushProperty name="width" value="0.05" units="cm"/>
      <inkml:brushProperty name="height" value="0.05" units="cm"/>
      <inkml:brushProperty name="color" value="#CC0066"/>
    </inkml:brush>
  </inkml:definitions>
  <inkml:trace contextRef="#ctx0" brushRef="#br0">65 0 22090,'0'0'1612,"0"15"-1628,-31 1235 1630,29-1216-1632,-28 237-346,30-268 353,-2 5-764,5-16-2996,8-24-4296</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50.261"/>
    </inkml:context>
    <inkml:brush xml:id="br0">
      <inkml:brushProperty name="width" value="0.05" units="cm"/>
      <inkml:brushProperty name="height" value="0.05" units="cm"/>
      <inkml:brushProperty name="color" value="#CC0066"/>
    </inkml:brush>
  </inkml:definitions>
  <inkml:trace contextRef="#ctx0" brushRef="#br0">150 225 8772,'0'0'1849,"-18"1"-1860,-59 5-69,74-6 41,-1 1 0,1-1 0,-1 1 0,1 0 1,-1 0-1,1 1 0,0-1 0,-1 1 0,1-1 0,0 1 0,0 0 0,-3 3 0,5-4 161,1-1 1,-1 0-1,1 0 0,-1 1 1,1-1-1,0 0 0,-1 0 1,1 1-1,-1-1 0,1 1 0,0-1 1,-1 0-1,1 1 0,0-1 1,-1 1-1,1-1 0,0 1 1,0-1-1,-1 1 0,1-1 1,0 1-1,0-1 0,0 1 0,0-1 1,0 1-1,0-1 0,0 1 1,0-1-1,0 1 0,0-1 1,0 1-1,0 0 0,0 0 0,89-2 1365,112-14-1,538-35 356,-451 40-1614,420-59 360,-136 8-435,-225 44-112,158-15-68,-482 26-2,-23 6-37,-1-1 0,1 1 0,-1-1 0,1 1 0,-1-1 0,0 1 0,1 0 0,-1-1 0,1 1 0,-1 0 0,0-1 0,0 1 0,1 0 0,-1 0 1,0 0-1,1 0 0,-1 0 0,0 0 0,0 0 0,1 0 0,-1 0 0,0 0 0,1 0 0,-1 0 0,0 0 0,1 1 0,-2-1 0,-23 0-3071</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37.834"/>
    </inkml:context>
    <inkml:brush xml:id="br0">
      <inkml:brushProperty name="width" value="0.05" units="cm"/>
      <inkml:brushProperty name="height" value="0.05" units="cm"/>
      <inkml:brushProperty name="color" value="#CC0066"/>
    </inkml:brush>
  </inkml:definitions>
  <inkml:trace contextRef="#ctx0" brushRef="#br0">3 0 17352,'0'0'5907,"-2"14"-5731,2-12 48,21-2 0,17 0-16,14 0-112,7 0-96,-2 0-288,-11-2-128,-8-4-769,-12 2-1216,-17 4-3474</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38.204"/>
    </inkml:context>
    <inkml:brush xml:id="br0">
      <inkml:brushProperty name="width" value="0.05" units="cm"/>
      <inkml:brushProperty name="height" value="0.05" units="cm"/>
      <inkml:brushProperty name="color" value="#CC0066"/>
    </inkml:brush>
  </inkml:definitions>
  <inkml:trace contextRef="#ctx0" brushRef="#br0">0 1 11829,'0'0'8692,"121"13"-8532,-62-13-160,4 0-224,3 0-1136,9 0-801,4 0-6547</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47.584"/>
    </inkml:context>
    <inkml:brush xml:id="br0">
      <inkml:brushProperty name="width" value="0.05" units="cm"/>
      <inkml:brushProperty name="height" value="0.05" units="cm"/>
      <inkml:brushProperty name="color" value="#5B2D90"/>
    </inkml:brush>
  </inkml:definitions>
  <inkml:trace contextRef="#ctx0" brushRef="#br0">127 0 19321,'0'0'107,"-12"25"45,8-18-142,-18 37 253,1 2 1,-28 93-1,48-137-255,-4 19 39,0 1-1,2 0 1,-2 42 0,6-68-35,1 0 0,-1 0 0,1 1 1,0-1-1,0 1 0,0-1 0,0 1 1,0-1-1,1 1 0,3-3 0,6-9 25,-6 5-2,0-1 1,0 1-1,-1-1 1,-1-1-1,6-19 1,-9 31-26,-1 0 0,0 0-1,1 0 1,-1 0 0,1 0 0,-1 0 0,0 0-1,1 0 1,-1 0 0,1 0 0,-1 0 0,0 0-1,1 0 1,-1 0 0,1 0 0,-1 0 0,0 0-1,1 0 1,-1 0 0,1 1 0,-1-1 0,0 0-1,1 0 1,-1 1 0,0-1 0,1 0 0,-1 0 0,0 1-1,0-1 1,1 0 0,-1 1 0,0-1 0,0 0-1,0 1 1,1-1 0,-1 1 0,27 39-199,-18-26 335,0 0-1,18 21 1,-23-32-418,-1 0 0,1 0 0,-1 1 0,1-2 0,0 1 0,0 0 0,0-1 0,0 0 0,1 0 0,-1 0 1,1-1-1,-1 1 0,10 1 0,7-2-9615</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38.570"/>
    </inkml:context>
    <inkml:brush xml:id="br0">
      <inkml:brushProperty name="width" value="0.05" units="cm"/>
      <inkml:brushProperty name="height" value="0.05" units="cm"/>
      <inkml:brushProperty name="color" value="#CC0066"/>
    </inkml:brush>
  </inkml:definitions>
  <inkml:trace contextRef="#ctx0" brushRef="#br0">149 0 21386,'0'0'2494,"-12"16"-2504,-5 5 29,1 0 1,0 2 0,2 0 0,1 0 0,1 1 0,1 1 0,1 0-1,-10 39 1,16-34 18,2 1-1,1 0 0,3 31 1,-2-59-48,0 0-1,1 0 1,-1-1 0,1 1 0,0 0 0,0 0 0,0-1-1,0 1 1,0 0 0,1-1 0,-1 1 0,1-1 0,0 0-1,-1 0 1,1 1 0,0-1 0,1 0 0,-1 0 0,0-1-1,0 1 1,1 0 0,-1-1 0,1 0 0,-1 1 0,1-1-1,0 0 1,0 0 0,-1-1 0,1 1 0,0 0 0,0-1-1,5 0 1,-2 1-7,1-1 0,-1 0 0,0 0-1,0-1 1,0 0 0,0 0 0,0 0 0,0-1-1,0 0 1,-1 0 0,1 0 0,0-1-1,-1 1 1,0-2 0,5-2 0,-3-2 36,0 1 1,-1-1-1,0 0 1,0 0-1,-1 0 1,0-1-1,0 0 0,-1 0 1,0 0-1,-1-1 1,0 1-1,-1-1 1,1 0-1,-2 0 1,0 0-1,0 0 0,-1-13 1,0 5 22,-1 0 0,0 0 0,-2 0 0,0 0 0,-1 0 0,0 1 0,-2-1 0,-12-26 0,1 13-3886,17 44 677</inkml:trace>
  <inkml:trace contextRef="#ctx0" brushRef="#br0" timeOffset="1">548 192 22010,'0'0'2433,"0"-12"-3217,17 12-881,16-2-2849</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38.931"/>
    </inkml:context>
    <inkml:brush xml:id="br0">
      <inkml:brushProperty name="width" value="0.05" units="cm"/>
      <inkml:brushProperty name="height" value="0.05" units="cm"/>
      <inkml:brushProperty name="color" value="#CC0066"/>
    </inkml:brush>
  </inkml:definitions>
  <inkml:trace contextRef="#ctx0" brushRef="#br0">128 0 19289,'-9'17'1344,"-65"134"305,65-130-1553,1 0-1,2 1 1,0 0 0,1 0-1,1 0 1,-2 34 0,6-50-90,0-1 0,0 1-1,0-1 1,1 0 0,0 1 0,0-1 0,0 0 0,1 1 0,0-1-1,2 5 1,-2-8 1,-1 0 0,1 1 1,0-1-1,0 0 0,0 0 0,1 0 0,-1-1 0,0 1 0,1-1 0,-1 1 0,1-1 0,0 0 1,-1 0-1,1 0 0,0 0 0,0 0 0,-1 0 0,1-1 0,0 0 0,3 1 0,0 0 0,0 0-1,0-1 1,0 1 0,1-1-1,-1 0 1,0-1-1,0 0 1,0 0 0,0 0-1,0 0 1,0-1-1,-1 0 1,1 0 0,0-1-1,-1 0 1,0 0-1,1 0 1,-1 0 0,0-1-1,-1 0 1,1 0-1,-1 0 1,0-1 0,0 1-1,0-1 1,0 0-1,-1 0 1,0-1 0,0 1-1,0 0 1,-1-1-1,0 0 1,0 0 0,0 0-1,1-9 1,0-3-1,-1 1 0,-1 0 1,0-1-1,-3-26 0,1 36-29,0 0-1,-1 0 1,0 0-1,0 0 1,-1 0-1,0 0 1,0 1-1,-1-1 1,0 1-1,0 0 0,-8-10 1,-5 6 19,17 10-130,-1 1 0,1 0 1,0 0-1,-1-1 0,1 1 0,-1 0 1,1 0-1,0 0 0,-1-1 0,1 1 1,-1 0-1,1 0 0,0 0 0,-1 0 1,1 0-1,-1 0 0,1 0 0,-1 0 1,1 0-1,0 0 0,-1 0 0,1 0 1,-1 1-1,1-1 0,-1 0 0,1 0 1,0 0-1,-1 0 0,1 1 0,0-1 1,-1 0-1,1 0 0,-1 1 0,1-1 1,0 0-1,0 1 0,-1-1 0,1 0 1,0 1-1,-1 0 0,0 11-4100</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39.320"/>
    </inkml:context>
    <inkml:brush xml:id="br0">
      <inkml:brushProperty name="width" value="0.05" units="cm"/>
      <inkml:brushProperty name="height" value="0.05" units="cm"/>
      <inkml:brushProperty name="color" value="#CC0066"/>
    </inkml:brush>
  </inkml:definitions>
  <inkml:trace contextRef="#ctx0" brushRef="#br0">185 1 19961,'0'0'966,"-16"18"-184,7-8-657,-20 23 289,2 0 1,-44 72-1,65-95-373,1 1-1,1 0 0,0 1 0,1-1 1,0 1-1,0 0 0,1 0 1,1 0-1,0 20 0,1-30-36,0 0-1,0-1 1,0 1-1,1 0 1,-1 0-1,1 0 1,-1-1-1,1 1 1,-1 0-1,1-1 1,0 1-1,0 0 1,0-1-1,0 1 1,0-1-1,0 0 1,1 1-1,-1-1 1,0 0-1,1 0 1,2 3-1,0-2 7,1 0-1,-1 0 1,1 0-1,0 0 0,-1-1 1,1 0-1,0 0 1,6 1-1,7-1-37,0-1 0,1 0 1,26-4-1,-40 3 26,0 0 0,0 0-1,0 0 1,0-1 0,-1 0 0,1 0 0,-1 0 0,1-1 0,-1 1 0,0-1-1,1 0 1,-1 0 0,-1-1 0,1 1 0,-1-1 0,1 0 0,-1 0 0,0 0 0,0 0-1,-1 0 1,1-1 0,-1 1 0,0-1 0,0 0 0,0 1 0,-1-1 0,0 0-1,0 0 1,1-9 0,-1 3 16,0-1 1,-1 1-1,0-1 0,-1 1 0,0-1 0,-1 1 0,0 0 0,-1 0 0,0-1 0,0 2 1,-1-1-1,-6-10 0,5 11-2962,5 5-963</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39.722"/>
    </inkml:context>
    <inkml:brush xml:id="br0">
      <inkml:brushProperty name="width" value="0.05" units="cm"/>
      <inkml:brushProperty name="height" value="0.05" units="cm"/>
      <inkml:brushProperty name="color" value="#CC0066"/>
    </inkml:brush>
  </inkml:definitions>
  <inkml:trace contextRef="#ctx0" brushRef="#br0">160 1 22234,'0'0'1297,"-22"168"-769,0-89-192,2-3-176,-1-3 64,3-5-112,3-11-80,2-10 16,6-11 32,0-13-80,5-13-272,-2-10-1280,-5-12-2146</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55.697"/>
    </inkml:context>
    <inkml:brush xml:id="br0">
      <inkml:brushProperty name="width" value="0.05" units="cm"/>
      <inkml:brushProperty name="height" value="0.05" units="cm"/>
      <inkml:brushProperty name="color" value="#CC0066"/>
    </inkml:brush>
  </inkml:definitions>
  <inkml:trace contextRef="#ctx0" brushRef="#br0">209 11 9973,'0'0'7696,"-20"-10"-3659,13 9-4044,0 1-1,0 1 1,0-1-1,0 1 1,0 0 0,0 1-1,0-1 1,0 1-1,1 1 1,-1-1 0,1 1-1,0 0 1,-1 1 0,1 0-1,1 0 1,-1 0-1,1 0 1,-1 1 0,1 0-1,1 0 1,-1 0-1,1 1 1,0 0 0,0 0-1,-4 7 1,3-2 6,0 0-1,0 1 1,1-1 0,1 1 0,0-1 0,0 1-1,1 0 1,0 13 0,2 100-14,1-90 14,0-19 4,1 0 0,0 0-1,8 27 1,-10-39-2,1-1 0,0 0 0,0 1 0,0-1 0,0 0 1,1 0-1,-1 0 0,1 1 0,0-2 0,0 1 0,0 0 0,0 0 0,1-1 0,-1 1 1,1-1-1,-1 0 0,1 1 0,0-1 0,0-1 0,0 1 0,0 0 0,0-1 0,5 2 1,2-2 28,-1 0-1,0-1 1,0-1 0,1 1 0,-1-2 0,0 1 0,0-1 0,0-1 0,0 1 0,-1-2 0,1 1 0,-1-1 0,1 0 0,-1-1 0,-1 0 0,1 0 0,-1-1 0,1 0 0,-2 0 0,1-1 0,-1 1 0,0-1 0,0-1 0,-1 1 0,0-1 0,0 0 0,-1 0 0,0-1 0,-1 1 0,1-1 0,-2 0 0,1 0 0,-1 0 0,-1 0 0,1 0 0,-2 0 0,1-15 0,-1 11 37,0 0 1,-1 0-1,0 0 1,-1 1 0,0-1-1,-1 0 1,-1 1-1,0 0 1,-1 0 0,0 0-1,0 0 1,-2 1-1,1 0 1,-1 0-1,-1 1 1,0 0 0,-11-12-1,13 17-86,1-1 1,-1 1-1,0 0 0,0 0 0,0 1 1,-10-5-1,14 8-40,1 1 0,0-1 1,0 1-1,-1-1 0,1 1 0,0 0 1,0-1-1,-1 1 0,1 0 0,-1 0 1,1 0-1,0 0 0,-1 0 1,1 1-1,0-1 0,0 0 0,-1 1 1,1-1-1,0 0 0,-1 1 0,1 0 1,0-1-1,0 1 0,0 0 0,0-1 1,0 1-1,0 0 0,0 0 0,0 0 1,0 0-1,0 0 0,0 0 0,1 0 1,-1 0-1,0 1 0,1-1 1,-1 0-1,1 0 0,-1 1 0,1-1 1,-1 0-1,1 0 0,0 3 0,-5 20-1709,4-2-1845</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56.057"/>
    </inkml:context>
    <inkml:brush xml:id="br0">
      <inkml:brushProperty name="width" value="0.05" units="cm"/>
      <inkml:brushProperty name="height" value="0.05" units="cm"/>
      <inkml:brushProperty name="color" value="#CC0066"/>
    </inkml:brush>
  </inkml:definitions>
  <inkml:trace contextRef="#ctx0" brushRef="#br0">162 1 18889,'0'0'5085,"0"-1"-4771,-7 154-439,-31 168-1,31-272 116,6-37 11,-1 1 1,1 1-1,-2-1 1,0 0-1,-1 0 1,-7 18 0,10-30-93,-1 1 0,1-1 0,-1 0 0,1 1 0,-1-1 1,0 0-1,1 0 0,-1 0 0,0 0 0,0 0 0,0-1 1,0 1-1,0-1 0,0 1 0,0-1 0,0 1 0,0-1 1,0 0-1,0 0 0,0 0 0,0 0 0,0 0 0,-3-1 0,-3 0-343,-22 1-2116</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49:58.832"/>
    </inkml:context>
    <inkml:brush xml:id="br0">
      <inkml:brushProperty name="width" value="0.05" units="cm"/>
      <inkml:brushProperty name="height" value="0.05" units="cm"/>
      <inkml:brushProperty name="color" value="#CC0066"/>
    </inkml:brush>
  </inkml:definitions>
  <inkml:trace contextRef="#ctx0" brushRef="#br0">22 1 11973,'0'0'6241,"-5"0"-5502,-5 0-511,3 0 286,12 0 5,29 4-308,235 40 98,-73-10-231,337 16 0,43-65 93,50 1 42,-249 48-207,-75-4 36,-74-19-39,308 24 26,371 8 0,-104-40 49,507-2 103,-28-75-176,-1121 59-63,-212 15-249,-108 0-1788,52-2-2291,-16-4-8046</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0:16.007"/>
    </inkml:context>
    <inkml:brush xml:id="br0">
      <inkml:brushProperty name="width" value="0.05" units="cm"/>
      <inkml:brushProperty name="height" value="0.05" units="cm"/>
      <inkml:brushProperty name="color" value="#5B2D90"/>
    </inkml:brush>
  </inkml:definitions>
  <inkml:trace contextRef="#ctx0" brushRef="#br0">0 652 18745,'0'0'2689,"2"-9"-2204,4-25-180,-6 34-300,0 1 0,0-1 0,0 0 0,0 0 0,0 1 1,0-1-1,0 0 0,1 1 0,-1-1 0,0 0 0,0 0 1,0 1-1,0-1 0,1 0 0,-1 0 0,0 1 0,0-1 1,1 0-1,-1 0 0,0 0 0,0 1 0,1-1 0,-1 0 1,0 0-1,1 0 0,-1 0 0,0 0 0,0 0 0,1 0 1,-1 1-1,0-1 0,1 0 0,-1 0 0,0 0 1,1 0-1,-1 0 0,0 0 0,1-1 0,-1 1 0,0 0 1,1 0-1,-1 0 0,0 0 0,0 0 0,1 0 0,-1-1 1,0 1-1,0 0 0,1 0 0,-1 0 0,0-1 0,0 1 1,1 0-1,-1 0 0,0 0 0,0-1 0,0 1 0,1 0 1,-1-1-1,0 1 0,0 0 0,0 0 0,0-1 0,0 1 1,0 0-1,0-1 0,0 0 0,1 3 22,69 98-61,31 39 71,-71-105-28,2-1 0,0-1 0,2-2 0,43 28 0,-59-45-6,1-2 0,0 0 0,1-1 0,0-1 0,1-1 0,-1-1-1,2-1 1,-1 0 0,1-2 0,36 3 0,-11-7-22,1-2 0,-1-2-1,-1-2 1,1-2 0,-1-2-1,0-2 1,83-35 0,111-53-123,-97 37 54,3 7 0,192-48 0,-196 76 44,238-14 0,145 30-28,-385 16 78,-1 6 0,-1 6 0,237 58 0,-177-17 6,357 154 0,-477-176 13,66 30 104,155 46 0,-298-110 103,14-2-72,-1 0 0,0-1-1,0-1 1,0 0 0,0-1 0,0-1 0,-1 0-1,19-9 1,102-67-390,-70 40 332,68-39-153,4 6 1,4 6-1,2 6 0,196-58 0,-140 70 35,2 9-1,246-19 0,411 36-2,-410 63-3,-3 33 19,-249-38 39,74 12-34,756 111-130,264-36 125,-872-86-55,378-3 58,-87-6 3,634 13-371,-608-71 50,-209-52 323,-9 0-82,-392 67-17,0-5 0,-2-6 0,178-65 0,-94 13 145,329-117 39,-414 154-58,221-111 0,-219 96-53,-64 31-6,80-48 1,-137 74 18,1-1 1,-1 1 0,1-1 0,-1 1 0,0-1 0,0 0 0,0 0-1,0 0 1,0 0 0,0-1 0,0 1 0,-1-1 0,3-4-1,-4 6-6,0 0 0,0 1 0,0-1 0,0 0 0,0 0 0,0 0 0,0 1 0,0-1 0,-1 0 0,1 0 0,0 0 0,-1 1 0,1-1-1,0 0 1,-1 1 0,1-1 0,-1 0 0,1 1 0,-1-1 0,1 0 0,-1 1 0,0-1 0,1 1 0,-1-1 0,0 1 0,1 0 0,-1-1-1,0 1 1,0 0 0,0-1 0,-12-3-333,0 0 0,0 1 0,-1 0 1,-20-1-1,18 2-122,-86-11-3120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0:16.916"/>
    </inkml:context>
    <inkml:brush xml:id="br0">
      <inkml:brushProperty name="width" value="0.05" units="cm"/>
      <inkml:brushProperty name="height" value="0.05" units="cm"/>
      <inkml:brushProperty name="color" value="#5B2D90"/>
    </inkml:brush>
  </inkml:definitions>
  <inkml:trace contextRef="#ctx0" brushRef="#br0">507 22 20794,'0'0'733,"-19"-4"-239,-65-12 7,77 15-457,0 1-1,1-1 1,-1 1-1,0 1 0,0-1 1,1 1-1,-1 0 1,0 1-1,1 0 0,-1 0 1,1 0-1,0 1 1,0 0-1,-12 7 0,3 1-9,0 0 0,1 2 0,-21 22-1,23-22-2,-12 12-15,1 2 0,1 0 0,2 1 1,1 1-1,-27 56 0,37-66-13,1 1-1,1 0 1,1 1-1,0-1 1,2 1-1,0 0 1,2 0-1,0 0 1,1 1 0,4 35-1,-2-51-3,0 0 0,0-1 0,1 1 0,0 0 0,0-1 0,0 1 0,0-1 1,1 0-1,0 0 0,0 0 0,1 0 0,-1 0 0,1-1 0,8 8 0,-4-6 15,0 0-1,0 0 1,1-1 0,-1 0-1,1-1 1,0 0 0,1 0-1,10 2 1,9 1-502,1-2 1,-1-1-1,1-2 1,55-1-1,-25-4-2943</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0:17.454"/>
    </inkml:context>
    <inkml:brush xml:id="br0">
      <inkml:brushProperty name="width" value="0.05" units="cm"/>
      <inkml:brushProperty name="height" value="0.05" units="cm"/>
      <inkml:brushProperty name="color" value="#5B2D90"/>
    </inkml:brush>
  </inkml:definitions>
  <inkml:trace contextRef="#ctx0" brushRef="#br0">218 0 20778,'0'0'485,"-20"4"-253,11-2-220,-1-2 49,0 2 0,0 0 1,0 0-1,0 1 0,0 0 0,1 0 0,0 1 0,0 0 0,0 1 0,0 0 0,0 1 1,1-1-1,0 2 0,0-1 0,-12 14 0,16-13-40,0 0-1,1-1 1,-1 1-1,1 1 1,1-1-1,-1 0 1,1 1-1,0 0 1,1-1 0,0 1-1,0 0 1,1-1-1,1 16 1,-1-20-35,0 0 0,1 0 0,-1 0 0,1 0 0,0 0 1,-1 1-1,1-1 0,1-1 0,-1 1 0,0 0 0,1 0 0,0 0 1,0-1-1,-1 1 0,1-1 0,1 1 0,-1-1 0,0 0 0,1 0 1,-1 0-1,1 0 0,-1 0 0,1-1 0,0 1 0,0-1 0,0 0 0,0 1 1,0-1-1,0-1 0,0 1 0,0 0 0,0-1 0,0 0 0,6 1 1,-6-1-8,-1 0 1,1 0 0,0 0 0,0-1 0,-1 1-1,1-1 1,0 1 0,0-1 0,-1 0 0,1 0-1,-1 0 1,1 0 0,-1-1 0,1 1-1,-1-1 1,0 1 0,1-1 0,-1 0 0,0 0-1,2-3 1,1-2 9,-1-1-1,0 1 1,-1-1-1,0 0 1,4-14-1,5-20-27,-11 32 38,2-1-1,-1 1 1,2-1 0,-1 1-1,1 0 1,1 0 0,0 1 0,0-1-1,1 1 1,10-13 0,-14 21-1,-1-1 1,0 1 0,1-1 0,-1 1 0,1-1-1,0 1 1,-1 0 0,1 0 0,0 0 0,0 0-1,0 0 1,0 0 0,0 1 0,0-1 0,0 1-1,0-1 1,0 1 0,0 0 0,0-1 0,0 1-1,0 0 1,0 1 0,0-1 0,0 0-1,0 0 1,0 1 0,0 0 0,0-1 0,0 1-1,0 0 1,0 0 0,0 0 0,0 0 0,-1 0-1,1 0 1,0 0 0,-1 1 0,1-1 0,-1 1-1,1-1 1,-1 1 0,0-1 0,0 1 0,1 0-1,0 2 1,4 7-5,0 0 0,0 0 0,-1 1-1,-1 0 1,0 0 0,3 13 0,0 12 11,-1-1 1,-2 1-1,-1 0 0,-2 0 1,-5 56-1,3-86-18,1-6 20,0 1-1,0 0 1,0-1 0,0 1-1,-1 0 1,1-1 0,-1 1-1,1-1 1,-1 1-1,0-1 1,1 1 0,-1-1-1,0 1 1,0-1 0,0 1-1,0-1 1,0 0 0,0 0-1,-2 2 1,2-31 1602,2 10-1568,1 0 1,0 0-1,2 1 1,0-1-1,1 1 1,1 0-1,12-26 1,7-6-40,34-52 0,-54 93-3,32-44-31,-35 50 29,-1 1 0,1-1 1,-1 0-1,1 1 0,0-1 1,0 1-1,-1-1 1,1 1-1,0 0 0,0 0 1,0 0-1,1 0 1,-1 0-1,0 0 0,0 1 1,1-1-1,-1 1 1,0-1-1,0 1 0,1 0 1,-1 0-1,4 0 0,-4 1-2,0 0-1,-1 0 0,1 0 1,0 0-1,-1 0 0,1 1 0,-1-1 1,1 0-1,-1 1 0,0-1 1,1 1-1,-1 0 0,0-1 0,0 1 1,0 0-1,0-1 0,0 1 1,-1 0-1,2 3 0,9 41-25,-9-37 22,4 31-697,-2-1 0,-1 65-1,-3-75-2689</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48.112"/>
    </inkml:context>
    <inkml:brush xml:id="br0">
      <inkml:brushProperty name="width" value="0.05" units="cm"/>
      <inkml:brushProperty name="height" value="0.05" units="cm"/>
      <inkml:brushProperty name="color" value="#5B2D90"/>
    </inkml:brush>
  </inkml:definitions>
  <inkml:trace contextRef="#ctx0" brushRef="#br0">1 68 14839,'0'0'6384,"0"-13"-5600,0-30-282,0 32-278,0 38-256,18 642-53,-18-661-17,5 32-748,-5-39 755,0 0 0,0 0 1,0 0-1,1-1 1,-1 1-1,0 0 0,1 0 1,-1 0-1,0-1 0,1 1 1,-1 0-1,1-1 1,0 1-1,-1 0 0,1-1 1,-1 1-1,1 0 1,0-1-1,-1 1 0,1-1 1,0 0-1,0 1 0,0-1 1,-1 0-1,1 1 1,0-1-1,0 0 0,0 0 1,0 1-1,-1-1 1,1 0-1,0 0 0,0 0 1,0 0-1,0 0 0,0 0 1,-1-1-1,2 1 1,8-9-4250,-2-15-9286</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0:17.818"/>
    </inkml:context>
    <inkml:brush xml:id="br0">
      <inkml:brushProperty name="width" value="0.05" units="cm"/>
      <inkml:brushProperty name="height" value="0.05" units="cm"/>
      <inkml:brushProperty name="color" value="#5B2D90"/>
    </inkml:brush>
  </inkml:definitions>
  <inkml:trace contextRef="#ctx0" brushRef="#br0">1 28 19161,'0'0'669,"7"22"-386,96 342 1483,-102-360-1595,10 26-530,-11-29 399,0-1 1,0 1-1,0-1 1,1 0-1,-1 1 1,0-1-1,0 1 1,0-1-1,0 0 0,1 1 1,-1-1-1,0 1 1,0-1-1,1 0 1,-1 1-1,0-1 1,1 0-1,-1 0 1,0 1-1,1-1 1,-1 0-1,0 0 1,1 1-1,-1-1 1,1 0-1,-1 0 0,0 0 1,1 0-1,-1 1 1,1-1-1,-1 0 1,1 0-1,-1 0 1,0 0-1,1 0 1,-1 0-1,1 0 1,-1 0-1,1-1 1,-1 1-1,0 0 1,1 0-1,-1 0 0,1 0 1,-1-1-1,0 1 1,1 0-1,-1 0 1,1 0-1,-1-1 1,0 1-1,0 0 1,1-1-1,-1 1 1,0 0-1,1-1 1,21-36 466,-1-1 0,-2 0 0,27-78 0,-44 111-465,19-61-32,-16 47-240,0 1 0,2 0 0,0 0 0,0 0-1,2 1 1,11-18 0,-6 25-1126,-6 16-273,-1 22-831,-2 17-1115</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0:18.632"/>
    </inkml:context>
    <inkml:brush xml:id="br0">
      <inkml:brushProperty name="width" value="0.05" units="cm"/>
      <inkml:brushProperty name="height" value="0.05" units="cm"/>
      <inkml:brushProperty name="color" value="#5B2D90"/>
    </inkml:brush>
  </inkml:definitions>
  <inkml:trace contextRef="#ctx0" brushRef="#br0">0 440 15863,'0'0'2730,"21"-21"-1871,62-68 346,-76 81-1116,-1 1-1,0-1 0,-1-1 1,0 1-1,0-1 0,0 1 1,-1-1-1,-1-1 0,0 1 1,0 0-1,0-1 0,-1 0 1,-1 1-1,0-1 0,0 0 1,-1 0-1,-1-15 0,1 5 3,0 19-82,0 0 0,0 0 0,0 0 0,0 0 0,0 0 0,-1 0 0,1 0 0,0 0 0,0 0 0,-1 0 0,1 0 0,0 1 1,-1-1-1,1 0 0,-1 0 0,1 0 0,-1 0 0,0 1 0,1-1 0,-1 0 0,0 1 0,1-1 0,-1 0 0,0 1 0,0-1 0,0 1 0,0-1 0,0 1 0,1-1 0,-1 1 0,0 0 0,0-1 0,0 1 0,0 0 0,0 0 0,0 0 0,0 0 0,0 0 0,0 0 0,0 0 0,0 0 0,0 0 0,0 0 0,0 1 0,0-1 0,0 0 0,0 1 0,0-1 0,0 0 0,1 1 0,-1-1 0,-1 2 0,-4 0-16,1 1-1,0-1 0,-1 1 0,1 1 1,0-1-1,1 1 0,-8 7 0,4-3 10,2 2 0,-1-1-1,2 1 1,-1 0 0,1 0-1,0 0 1,1 1-1,1 0 1,0 0 0,0 0-1,1 0 1,0 0 0,1 0-1,0 1 1,1-1 0,0 0-1,3 21 1,-2-28 1,0-1-1,0 1 1,0-1 0,0 1 0,1-1-1,0 1 1,-1-1 0,1 0 0,0 0 0,1 0-1,-1 0 1,0 0 0,1 0 0,0-1 0,0 1-1,4 2 1,0-1 9,-1 0 0,1-1 0,-1 0 0,1 0 0,0 0 1,0-1-1,1 0 0,8 1 0,-6-2 2,0 0 0,1 0 1,-1-1-1,0 0 0,1-1 0,-1 0 1,0 0-1,0-1 0,0-1 0,0 0 1,0 0-1,14-7 0,-15 5-40,0-1-1,0-1 1,0 0-1,-1 0 1,0 0 0,0-1-1,-1 0 1,0-1-1,0 0 1,-1 0-1,0 0 1,-1 0 0,0-1-1,-1 0 1,1 0-1,-2-1 1,0 1-1,0-1 1,-1 0 0,0 1-1,1-22 1,-3 21 26,0 0 0,0 0 0,-1 0 1,-1 0-1,1 0 0,-2 0 1,0 0-1,0 1 0,-6-13 0,9 22 10,0 1-1,0-1 1,0 1-1,0-1 1,0 1-1,0-1 1,0 1-1,1 0 0,-1-1 1,0 1-1,0-1 1,0 1-1,1-1 1,-1 1-1,0 0 1,0-1-1,1 1 1,-1-1-1,0 1 0,1 0 1,-1-1-1,0 1 1,1 0-1,-1 0 1,1-1-1,-1 1 1,0 0-1,1 0 1,-1 0-1,1-1 0,-1 1 1,1 0-1,-1 0 1,1 0-1,-1 0 1,1 0-1,-1 0 1,0 0-1,1 0 1,-1 0-1,1 0 1,-1 0-1,1 0 0,0 1 1,33-1-54,-26 0 84,21-1-39,-19 0 2,1 1 1,0 0 0,0 1-1,0 0 1,20 5 0,-28-5-7,0 0 0,0 0 0,-1 0 0,1 1 1,0 0-1,-1-1 0,1 1 0,-1 0 0,0 0 0,1 0 1,-1 0-1,0 1 0,0-1 0,-1 1 0,1-1 0,0 1 1,-1 0-1,0-1 0,1 1 0,-1 0 0,0 0 1,-1 0-1,1 0 0,0 0 0,-1 0 0,1 3 0,0 18 1,0-1-1,-2 1 0,-4 30 1,-1 30 234,6-83-229,0 0 0,1 0 0,-1 0 0,0 0 0,0-1 0,1 1 0,-1 0-1,0 0 1,1 0 0,-1 0 0,1 0 0,0-1 0,-1 1 0,1 0 0,-1 0 0,1-1 0,0 1 0,0 0 0,-1-1 0,1 1 0,0-1 0,0 1 0,0-1-1,0 1 1,0-1 0,0 0 0,-1 1 0,1-1 0,0 0 0,0 0 0,0 0 0,2 0 0,39 1 71,-29-1-40,3-1-88,-1 0-1,0-1 0,0 0 1,0-1-1,0-1 0,-1 0 1,1-1-1,-1-1 0,0 0 1,0-1-1,-1 0 1,13-10-1,-14 8-239,0 0 1,-1 0 0,-1-1-1,1 0 1,-2-1-1,1-1 1,-2 1-1,1-1 1,-2-1 0,1 1-1,-2-1 1,0 0-1,0-1 1,-1 0-1,-1 0 1,-1 0 0,0 0-1,0 0 1,0-28-1,-2 41 423,-1-1-1,0 1 0,0 0 0,0-1 1,0 1-1,0 0 0,0 0 0,-1-1 1,1 1-1,0 0 0,-1 0 0,1-1 1,-1 1-1,1 0 0,-1 0 0,1 0 1,-1 0-1,0 0 0,0 0 0,1 0 1,-1 0-1,0 0 0,0 0 0,0 0 0,0 0 1,0 1-1,0-1 0,-2-1 0,0 2-76,1 0-1,-1 0 0,0 0 0,1 0 0,-1 0 0,0 0 0,1 1 0,-1-1 0,1 1 0,-1 0 0,1-1 0,-1 1 0,1 1 0,-3 0 0,-3 3-49,1 0-1,0 1 1,0 0 0,0 0-1,1 0 1,0 1-1,0 0 1,1 0 0,0 0-1,0 1 1,0-1 0,1 1-1,1 1 1,-1-1-1,1 0 1,1 1 0,-1 0-1,1-1 1,1 1 0,0 0-1,0 0 1,1 11-1,0-19-93,1 0-1,-1 0 0,1 0 1,-1 0-1,1 1 1,-1-1-1,1 0 0,0 0 1,0 0-1,0 0 0,-1 0 1,1-1-1,0 1 0,0 0 1,0 0-1,0-1 0,1 1 1,-1 0-1,0-1 1,0 1-1,0-1 0,0 1 1,1-1-1,-1 0 0,0 0 1,0 1-1,1-1 0,-1 0 1,0 0-1,0 0 0,3-1 1,52 0-1213,-43 1 1314,4-2-117,-15 2 242,1-1-1,0 0 0,-1 1 1,1 0-1,0 0 0,0-1 1,0 2-1,-1-1 0,1 0 1,0 0-1,0 1 0,-1 0 1,1 0-1,0-1 0,-1 1 0,1 1 1,-1-1-1,1 0 0,-1 1 1,0-1-1,1 1 0,-1 0 1,0-1-1,3 5 0,6 12 204,-2 1 0,0-1 0,-2 2 0,0-1 0,0 1 0,4 33 0,-3-2 422,3 79 0,-10-98-596,-1 0 0,-1-1 0,-2 1 0,-1 0 0,-15 52 0,16-74-144,0 0 0,-1 0 0,0 0 0,-1-1-1,0 1 1,0-1 0,-1 0 0,0-1 0,-1 1 0,0-1-1,0 0 1,0-1 0,-1 0 0,-1 0 0,1-1 0,-1 0-1,0 0 1,0-1 0,-1 0 0,-19 7 0,26-11 18,-1 0 1,1 0 0,-1 0 0,0-1-1,1 1 1,-1-1 0,0 0 0,1 0-1,-1 0 1,0 0 0,1-1 0,-7-1 0,8 1-1,0 0 1,0 0 0,0 0 0,0 0-1,0 0 1,1-1 0,-1 1 0,0 0 0,1-1-1,-1 0 1,1 1 0,-1-1 0,1 0 0,0 0-1,0 1 1,-1-4 0,-1-4 5,0 0 0,1 0-1,0-1 1,1 1 0,0 0-1,0-1 1,1 1 0,2-14 0,0 3-65,1 1-1,1 0 1,0 0 0,2 0 0,0 0 0,1 1 0,17-31 0,82-119-879,-87 139 637,18-23-1532,70-78 1,-45 70-1049</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0:19.020"/>
    </inkml:context>
    <inkml:brush xml:id="br0">
      <inkml:brushProperty name="width" value="0.05" units="cm"/>
      <inkml:brushProperty name="height" value="0.05" units="cm"/>
      <inkml:brushProperty name="color" value="#5B2D90"/>
    </inkml:brush>
  </inkml:definitions>
  <inkml:trace contextRef="#ctx0" brushRef="#br0">0 372 20569,'0'0'241,"10"-19"33,5-12-76,55-120 303,-62 131-414,-1 0 0,-1-1 0,0 0 0,-2 0 0,0 0 0,0-25 0,-5 46-42,0-1 1,-1 1 0,1 0-1,0 0 1,0 0 0,0 0-1,-1 0 1,1 0 0,0 1-1,0-1 1,0 0 0,0 1-1,0-1 1,0 0 0,-1 1-1,0 0 1,-5 4-31,0 1 1,1 0-1,0 0 0,0 0 1,0 1-1,0 0 0,1 0 1,0 0-1,1 0 0,0 1 1,0 0-1,1 0 0,-4 11 1,1-2 21,1 0 0,1 1 0,1 0 0,0 0 0,0 28 0,3-44-34,0 1-1,0-1 1,1 0-1,-1 1 1,0-1-1,1 0 1,0 1-1,-1-1 0,1 0 1,0 0-1,0 1 1,0-1-1,0 0 1,1 0-1,-1 0 1,1 0-1,-1-1 0,1 1 1,0 0-1,-1-1 1,1 1-1,0-1 1,0 1-1,0-1 1,0 0-1,0 0 0,0 0 1,1 0-1,-1 0 1,0 0-1,4 0 1,7 1-37,0 0 0,0-1 0,-1-1 1,24-1-1,-13 0-140,-14 1-186,0 0-1,1-1 1,-1 0 0,0-1-1,1 0 1,-1 0-1,0-1 1,15-7-1,12-14-4833</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0:19.359"/>
    </inkml:context>
    <inkml:brush xml:id="br0">
      <inkml:brushProperty name="width" value="0.05" units="cm"/>
      <inkml:brushProperty name="height" value="0.05" units="cm"/>
      <inkml:brushProperty name="color" value="#5B2D90"/>
    </inkml:brush>
  </inkml:definitions>
  <inkml:trace contextRef="#ctx0" brushRef="#br0">1 7 20297,'0'0'2140,"17"14"-1871,52 49-109,-66-59-144,0 0-1,0 0 0,-1 0 0,1 0 0,-1 1 0,0-1 0,-1 1 0,1 0 0,-1-1 0,0 1 0,0 0 0,0 0 1,-1 0-1,0 0 0,1 0 0,-2 0 0,1 0 0,-1 0 0,0-1 0,-1 7 0,1-2 10,-11 25 32,12-33-53,-1 1 0,1-1 0,-1 1 0,0-1 0,0 0 0,1 1 0,-1-1-1,0 0 1,0 0 0,0 0 0,0 0 0,0 0 0,-1 0 0,1 0-1,0 0 1,0 0 0,-1 0 0,1-1 0,0 1 0,-4 1 0,6-21 385,1 7-380,1 0 0,1 1 0,0 0-1,0 0 1,1 0 0,1 0 0,11-17-1,-1 6-15,0 1 0,28-29-1,-6 22-14,-37 27 19,1 0 1,-1 0-1,0 1 1,1-1-1,-1 1 1,1-1 0,0 1-1,-1-1 1,1 1-1,-1 0 1,1 0-1,0 0 1,-1 0 0,1 0-1,-1 0 1,1 0-1,0 1 1,-1-1-1,1 0 1,-1 1 0,1 0-1,-1-1 1,1 1-1,-1 0 1,0-1-1,1 1 1,1 1 0,2 5-3,1 1 0,-1-1 0,0 1 0,0 0 1,-1 0-1,0 0 0,4 14 0,-5-12 22,1 0 0,1-1 1,0 1-1,0-1 0,8 10 0,-11-16-256,1 0 0,-1-1 1,1 1-1,0-1 0,0 0 0,0 0 0,0 0 1,0 0-1,1 0 0,-1-1 0,0 0 0,1 1 1,-1-1-1,1 0 0,0-1 0,-1 1 0,1-1 1,0 1-1,4-1 0,17 0-11188</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0:19.743"/>
    </inkml:context>
    <inkml:brush xml:id="br0">
      <inkml:brushProperty name="width" value="0.05" units="cm"/>
      <inkml:brushProperty name="height" value="0.05" units="cm"/>
      <inkml:brushProperty name="color" value="#5B2D90"/>
    </inkml:brush>
  </inkml:definitions>
  <inkml:trace contextRef="#ctx0" brushRef="#br0">148 159 19897,'0'0'3017,"10"-1"-2819,33-5-110,-41 6-84,-1-1 1,1 0-1,0 1 0,0-1 1,0 0-1,-1 0 0,1 0 0,-1-1 1,1 1-1,0 0 0,-1 0 1,0-1-1,1 1 0,-1-1 1,0 1-1,0-1 0,0 0 1,0 1-1,0-1 0,0 0 0,0 0 1,-1 0-1,1 0 0,-1 0 1,1 0-1,-1 1 0,0-1 1,0 0-1,0 0 0,0-4 1,0 4-6,0 0 1,0-1 0,0 1 0,0 0-1,-1-1 1,1 1 0,-1 0 0,1 0-1,-1 0 1,0-1 0,0 1 0,0 0-1,0 0 1,0 0 0,-1 0 0,1 0-1,0 1 1,-1-1 0,0 0 0,1 1-1,-1-1 1,-2-1 0,0 2 13,0-1-1,-1 1 1,1 0 0,0 0 0,-1 0-1,1 1 1,-1 0 0,1 0-1,-1 0 1,1 0 0,-1 1 0,1-1-1,-1 1 1,1 0 0,-1 1-1,1-1 1,-7 4 0,5-1 5,-1 0 1,1 0 0,0 1-1,0 0 1,1 0 0,0 0-1,0 1 1,0 0-1,-8 12 1,4-3 52,1 1-1,0 0 1,1 0 0,1 1-1,1 0 1,0 0 0,1 1-1,-2 21 1,5-33-56,0 1-1,0 0 1,1 0 0,1 0-1,-1 0 1,1 0-1,0-1 1,0 1 0,5 11-1,-5-15-10,1 0-1,0 0 0,0-1 1,0 1-1,0-1 1,1 0-1,-1 1 0,1-1 1,-1 0-1,1-1 0,0 1 1,0 0-1,0-1 1,0 0-1,0 1 0,0-1 1,0 0-1,0-1 1,0 1-1,1 0 0,-1-1 1,5 0-1,14 2-7,0-2 0,0 0 0,0-2 0,-1 0 0,1-1 0,0-2 0,-1 0 0,0-1 0,0-1 0,-1-1 0,38-20 0,-37 16-72,0-1 0,-2-1-1,1 0 1,-2-1-1,0-2 1,-1 1 0,0-2-1,-2 0 1,0-1-1,23-38 1,-33 48 51,-1 0 1,0 0-1,0 0 0,-1 0 0,0-1 1,0 1-1,-1-1 0,0 0 1,-1 1-1,0-1 0,-1-17 1,-1 26 31,0 1 0,-1 0 1,1-1-1,0 1 0,0 0 0,0 0 1,-1 0-1,1 0 0,0 0 0,0 0 1,-1 1-1,1-1 0,0 0 1,0 1-1,0-1 0,-1 1 0,1-1 1,0 1-1,0-1 0,0 1 1,-2 1-1,-5 5 26,-1 0 0,1 1 1,0 0-1,1 1 0,0 0 0,1 0 0,-1 0 1,2 1-1,-1 0 0,1 0 0,1 0 1,-5 14-1,2-1 63,1-1-1,1 1 1,1 0-1,0 0 1,1 26 0,3-43-87,0 1 0,0 0 0,1 0 0,0 0 0,0 0 1,0 0-1,1 0 0,0-1 0,6 13 0,-6-15-5,1-1 0,0 1 0,0 0 0,0 0 0,0-1 0,0 0 0,1 0 0,-1 0 0,1 0 0,0 0 0,0-1 0,0 1 0,0-1-1,1 0 1,7 2 0,12 1-223,0 0 0,1-2-1,-1 0 1,1-2 0,0-1-1,0-1 1,-1-1-1,50-10 1,43-19-1096</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0:21.049"/>
    </inkml:context>
    <inkml:brush xml:id="br0">
      <inkml:brushProperty name="width" value="0.05" units="cm"/>
      <inkml:brushProperty name="height" value="0.05" units="cm"/>
      <inkml:brushProperty name="color" value="#5B2D90"/>
    </inkml:brush>
  </inkml:definitions>
  <inkml:trace contextRef="#ctx0" brushRef="#br0">41 532 20986,'0'0'442,"18"-23"-295,9-9-89,-9 11-28,0-1 0,-2-1 1,26-46-1,-34 53-164,-1 0 1,0-1-1,-2 0 0,0 0 0,-1 0 1,0-1-1,1-33 0,-4 43 213,0 0 1,-1-1-1,0 1 0,-1 0 0,0 0 1,0 0-1,-1 0 0,0 0 0,0 1 1,-1-1-1,0 0 0,0 1 0,-1 0 0,0 0 1,0 0-1,0 0 0,-1 0 0,0 1 1,-7-6-1,11 10-34,-1 1 0,1-1 0,-1 1 0,0 0 0,1-1 0,-1 1 0,0 0 0,0 0 0,0 0 0,0 1 0,0-1 0,0 0 0,0 1 0,0-1 0,0 1 0,0 0 0,0-1 1,0 1-1,0 0 0,0 1 0,0-1 0,0 0 0,-1 0 0,1 1 0,0-1 0,0 1 0,0 0 0,0 0 0,1-1 0,-1 1 0,0 0 0,0 1 0,0-1 0,1 0 0,-1 0 0,1 1 0,-1-1 0,1 1 0,-1 0 0,-1 2 0,-4 7-47,0 1 0,1 0 0,0 0-1,0 0 1,-3 16 0,-5 17 41,2 1 1,3 0 0,1 1 0,-2 62-1,13 192 147,-2-287-176,1 0 1,0 0 0,1 0-1,0-1 1,9 24-1,-11-35-19,0 1 0,-1-1-1,1 0 1,0 0 0,0 0-1,1 0 1,-1 0 0,0 0 0,1 0-1,-1 0 1,1 0 0,-1-1-1,1 1 1,0 0 0,0-1 0,0 0-1,0 1 1,0-1 0,0 0-1,0 0 1,0 0 0,0 0 0,1-1-1,-1 1 1,0-1 0,1 1-1,-1-1 1,0 0 0,1 0-1,-1 0 1,0 0 0,1 0 0,-1 0-1,0-1 1,1 1 0,-1-1-1,0 1 1,0-1 0,1 0 0,-1 0-1,0 0 1,3-3 0,6-3-93,-1 0 1,0-1 0,0 0 0,-1 0-1,0-1 1,-1 0 0,15-21-1,45-84-256,-14 22 329,-28 64 34,-25 27-6,-1 1 0,1 0 0,0-1 0,-1 1 0,1 0 0,0-1 0,-1 1 0,1 0 1,0 0-1,0 0 0,-1 0 0,1 0 0,0 0 0,0 0 0,-1 0 0,1 0 0,0 0 1,0 0-1,-1 0 0,1 1 0,0-1 0,-1 0 0,1 0 0,0 1 0,-1-1 0,1 0 0,0 1 1,-1-1-1,1 1 0,-1-1 0,1 1 0,0-1 0,-1 1 0,0 0 0,1-1 0,-1 1 0,1-1 1,-1 1-1,0 0 0,1-1 0,-1 1 0,0 0 0,0 0 0,1-1 0,-1 1 0,0 1 0,18 50 31,-11-30 25,0-1 0,2 0 0,0 0 0,19 29-1,-25-45-49,1 1 0,1-1 0,-1 0 0,1-1 0,0 1 0,0-1 0,0 0 0,0 0 0,1 0 0,0-1 0,-1 0 0,1 0 0,0 0 0,1-1 0,-1 0 0,0 0 0,1-1 0,-1 1 0,1-1 0,8 0 0,-6-1-27,0 0-1,0-1 1,0 0 0,-1 0 0,1-1 0,0 0 0,-1-1-1,1 0 1,-1 0 0,0 0 0,0-1 0,0-1 0,0 1 0,-1-1-1,1 0 1,-1-1 0,-1 0 0,1 0 0,-1-1 0,0 1-1,-1-1 1,1-1 0,-1 1 0,-1-1 0,1 1 0,-1-1 0,-1-1-1,0 1 1,0 0 0,0-1 0,-1 0 0,2-12 0,0-15 78,-1-42 0,-3 67 67,0 0 1,-1 0 0,0 0-1,-1 0 1,-1 0-1,1 0 1,-2 1 0,-4-13-1,7 23-107,1-1 0,0 1 0,0-1 0,0 1 0,-1-1 1,1 1-1,0-1 0,0 1 0,-1 0 0,1-1 0,-1 1 0,1 0 0,0-1 0,-1 1 0,1 0 0,-1-1 0,1 1 0,-1 0 0,1 0 0,0-1 0,-1 1 0,1 0 0,-1 0 0,1 0 0,-1 0 0,0 0 0,1 0 0,-1 0 1,1 0-1,-1 0 0,1 0 0,-1 0 0,0 0 0,-16 14 97,-10 31-292,24-39 206,-10 15-102,2 0 0,1 1 0,0 0 0,2 0 0,0 1-1,2 0 1,0 1 0,2-1 0,1 1 0,0 0 0,2 0 0,2 28 0,-1-51 28,0 1 1,1-1 0,-1 0 0,0 0 0,1 0-1,-1 0 1,1 0 0,-1 0 0,1 0 0,0 0-1,-1 0 1,1 0 0,0 0 0,0 0 0,0 0-1,0 0 1,0-1 0,0 1 0,0 0 0,0-1-1,0 1 1,0-1 0,0 1 0,0-1-1,0 1 1,1-1 0,-1 0 0,0 0 0,0 1-1,0-1 1,0 0 0,1 0 0,-1 0 0,0-1-1,0 1 1,0 0 0,1 0 0,-1 0 0,0-1-1,2 0 1,0 1-52,1-1 0,-1 0 0,0 0 0,1-1 0,-1 1 0,0-1 0,0 1 0,0-1-1,0 0 1,0 0 0,0 0 0,4-4 0,-1-5 94,-1 0 1,1 1-1,-2-2 0,0 1 0,0 0 1,-1-1-1,0 0 0,-1 0 0,0 0 0,-1-24 1,1 16 1028,0 0 0,7-31 0,-8 51-1011,-1 0 1,0 0 0,0 0-1,0 0 1,1-1 0,-1 1 0,0 0-1,0 0 1,1 0 0,-1 0-1,0 0 1,0 0 0,1 0 0,-1 0-1,0 0 1,0 0 0,1 0-1,-1 0 1,0 0 0,0 0 0,0 0-1,1 0 1,-1 0 0,0 0-1,0 1 1,1-1 0,-1 0-1,0 0 1,0 0 0,0 0 0,1 0-1,-1 0 1,0 1 0,0-1-1,0 0 1,0 0 0,1 0 0,-1 1-1,0-1 1,0 0 0,0 0-1,0 0 1,0 1 0,0-1 0,0 0-1,0 0 1,1 1 0,-1-1-1,0 0 1,0 0 0,0 1-1,0-1 1,0 1 0,8 14-94,12 64-24,-16-61 97,0 0-1,0-1 1,2 0-1,0 0 1,16 30-1,-21-45-25,0-1-1,1 1 1,-1 0-1,1-1 1,-1 0-1,1 1 1,0-1-1,0 0 1,0 0-1,-1 0 1,1 0-1,0 0 1,0 0-1,0 0 1,0-1-1,1 1 1,-1-1-1,0 0 1,0 1-1,0-1 1,0 0-1,0 0 1,1 0-1,-1-1 1,0 1-1,0 0 1,0-1-1,0 0 1,0 1-1,0-1 1,2-1-1,5-2-33,-1 1 0,-1-1 0,1-1 0,-1 0 0,1 0 0,7-7 0,68-77-169,-68 70 234,0 1 0,1 0 0,1 2 0,0 0 0,2 1 0,-1 0 0,37-19 0,-53 32 4,1 1-1,0-1 1,0 1-1,0 0 1,0 0-1,0 0 1,0 1-1,0-1 1,0 1-1,0 0 1,0-1-1,1 1 1,-1 1-1,0-1 1,0 0-1,0 1 1,0 0-1,0-1 1,0 1-1,0 0 1,0 1-1,0-1 1,0 1-1,-1-1 1,1 1-1,-1 0 1,1 0-1,-1 0 1,1 0-1,-1 0 0,0 0 1,0 1-1,0-1 1,0 1-1,-1-1 1,1 1-1,-1 0 1,1 0-1,-1 0 1,0 0-1,0 0 1,0 0-1,0 4 1,1 1 10,0 1 1,-1 0-1,0 0 1,0-1-1,-1 1 1,0 0-1,0 0 1,-1 0-1,0-1 1,-1 1 0,0 0-1,0-1 1,-1 1-1,-7 14 1,4-15 43,0-1-1,0 1 1,-1-1 0,-1 0 0,1-1 0,-1 1 0,0-1 0,0-1 0,-17 9 0,0 1 323,43-25-951,0 1-1,37-13 0,22-5-2798</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0:21.478"/>
    </inkml:context>
    <inkml:brush xml:id="br0">
      <inkml:brushProperty name="width" value="0.05" units="cm"/>
      <inkml:brushProperty name="height" value="0.05" units="cm"/>
      <inkml:brushProperty name="color" value="#5B2D90"/>
    </inkml:brush>
  </inkml:definitions>
  <inkml:trace contextRef="#ctx0" brushRef="#br0">238 4 21866,'0'0'3268,"-12"-2"-3001,8 2-266,-1-1 0,1 1 0,0 0 0,0 0 0,0 0 0,-1 1 0,1 0 0,0 0 0,0 0-1,0 0 1,0 0 0,0 1 0,0 0 0,1 0 0,-1 0 0,0 0 0,1 0 0,0 1 0,-1-1 0,1 1 0,0 0 0,0 0 0,1 0 0,-1 1 0,1-1 0,-1 1 0,-1 3 0,-12 16 6,1 1 1,1 1-1,1 0 1,1 0-1,1 1 1,2 1 0,0 0-1,2 0 1,1 1-1,1-1 1,-1 33-1,6-58-25,0-1 0,0 1 1,0 0-1,0 0 0,0-1 0,0 1 0,1 0 0,-1-1 0,1 1 0,-1-1 0,1 1 0,-1-1 0,1 1 0,0-1 0,0 1 0,0-1 1,0 1-1,0-1 0,0 0 0,0 0 0,0 1 0,1-1 0,-1 0 0,3 1 0,-2-1-32,1 0-1,0 0 0,-1 0 1,1-1-1,0 0 1,0 1-1,0-1 0,0 0 1,-1 0-1,1 0 1,0-1-1,0 1 0,4-2 1,1 0-44,0 0-1,0-1 1,0 0 0,0-1-1,0 0 1,-1 0 0,0-1-1,0 1 1,9-9 0,-3-2 50,-1-1-1,0-1 1,0 0 0,-2 0 0,0-1 0,10-29 0,18-31 1415,-29 107-1035,-7-15-336,1 0 0,1-1 1,0 0-1,0 0 1,13 24-1,-15-33-22,1 1 1,0-1 0,0 1-1,0-1 1,1 0-1,0 0 1,-1-1-1,1 1 1,1-1-1,-1 0 1,0 0-1,1 0 1,-1-1-1,1 1 1,0-1 0,0 0-1,0-1 1,9 3-1,-1-2-1039,1-1 0,0 0 0,22-2 0,0-4-5948</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0:22.253"/>
    </inkml:context>
    <inkml:brush xml:id="br0">
      <inkml:brushProperty name="width" value="0.05" units="cm"/>
      <inkml:brushProperty name="height" value="0.05" units="cm"/>
      <inkml:brushProperty name="color" value="#5B2D90"/>
    </inkml:brush>
  </inkml:definitions>
  <inkml:trace contextRef="#ctx0" brushRef="#br0">158 488 20425,'0'0'4154,"11"-32"-3666,-10 30-482,0 0 0,0-1-1,-1 1 1,1 0 0,-1 0-1,0 0 1,0-1 0,1 1-1,-1 0 1,-1 0 0,1 0-1,-1-4 1,1 5-9,0 0-1,-1 0 1,1 1-1,-1-1 1,1 0-1,-1 0 1,1 1-1,-1-1 1,1 0-1,-1 1 1,1-1-1,-1 0 1,0 1-1,1-1 1,-1 1-1,0-1 1,0 1-1,0 0 1,1-1-1,-1 1 1,0 0-1,-1-1 1,-1 1-6,0 0-1,0 0 1,1 0 0,-1 0 0,0 1 0,0 0-1,0-1 1,1 1 0,-1 0 0,0 0 0,1 0-1,-1 0 1,1 1 0,-1-1 0,1 1 0,0 0-1,-1-1 1,-3 5 0,-4 5 4,0 1-1,0 0 1,1 1 0,0-1-1,1 2 1,1-1 0,0 1-1,1 0 1,1 1 0,0-1-1,0 1 1,2 0 0,0 0-1,0 1 1,2-1 0,0 18-1,1-31 10,0 1 0,0-1-1,0 0 1,0 1-1,1-1 1,-1 1 0,1-1-1,0 0 1,0 0 0,0 1-1,0-1 1,0 0-1,0 0 1,0 0 0,1 0-1,-1 0 1,1 0 0,0 0-1,-1-1 1,1 1-1,4 2 1,-2-1 2,1-1 0,-1 0-1,1 0 1,0-1 0,0 1-1,-1-1 1,1 0 0,0 0 0,0 0-1,7-1 1,1 0 0,0-1 0,0 0 0,0-1-1,0 0 1,0-1 0,0 0 0,23-10 0,-21 4-89,0 0 0,0 0 0,-1-1 0,0-1 1,-1-1-1,0 0 0,-1 0 0,0-1 0,-1-1 0,-1 0 1,0-1-1,-1 1 0,0-2 0,-1 1 0,-1-1 1,9-30-1,2-18-54,-4 0 1,-2-1-1,3-77 1,-2 29 756,-13 107-517,4-16 876,-3 48-717,-21 668-69,20-692-215,-1-1 0,1 0 0,0 0 1,0 0-1,0 0 0,0 0 1,0 0-1,1 0 0,-1 0 0,0 0 1,0 1-1,1-1 0,-1 0 1,0 0-1,1 0 0,-1 0 0,1 0 1,0 0-1,-1-1 0,1 1 0,0 0 1,-1 0-1,1 0 0,0-1 1,0 1-1,0 0 0,0-1 0,-1 1 1,1 0-1,2 0 0,-1-1-10,0 0 0,1 0 0,-1 0 0,0 0 0,0-1 0,1 1 0,-1-1 1,0 1-1,0-1 0,0 0 0,0 0 0,0 0 0,4-2 0,5-4-17,0 0 1,-1-1-1,0-1 1,10-10-1,-5 0 42,0-1 0,-2 0 0,-1-1-1,0 0 1,-1-1 0,11-34 0,12-24 103,-23 67 162,-3 21-188,-1 29-174,-6-30 85,4 22 3,15 78 67,-18-98-50,1 0 0,0-1 0,1 1-1,0 0 1,0-1 0,1 0 0,0 0-1,0 0 1,7 7 0,-10-13-35,0 0-1,1 0 1,-1 0 0,1 0 0,-1 0 0,1-1 0,0 1-1,0-1 1,0 1 0,0-1 0,0 0 0,0 0 0,0-1-1,0 1 1,0-1 0,0 1 0,0-1 0,1 0 0,-1 0-1,0 0 1,0-1 0,0 1 0,0-1 0,0 0-1,0 0 1,0 0 0,0 0 0,0 0 0,0-1 0,0 1-1,0-1 1,-1 0 0,1 1 0,-1-1 0,4-4 0,5-4-21,0 0 1,-1 0-1,-1-1 1,0-1-1,0 1 1,9-18-1,0-5 985,22-61 0,-42 102-900,1-1 0,1 1-1,-1 0 1,1 0 0,0 0 0,2 13 0,0 7-44,-4 119-1334</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0:22.602"/>
    </inkml:context>
    <inkml:brush xml:id="br0">
      <inkml:brushProperty name="width" value="0.05" units="cm"/>
      <inkml:brushProperty name="height" value="0.05" units="cm"/>
      <inkml:brushProperty name="color" value="#5B2D90"/>
    </inkml:brush>
  </inkml:definitions>
  <inkml:trace contextRef="#ctx0" brushRef="#br0">1 113 22810,'0'0'2818,"13"-101"-2418,-6 93-224,-1 4-176,5 4-64,7 4-400,1 26-609,-1 11-848,-12 6-1344</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0:22.928"/>
    </inkml:context>
    <inkml:brush xml:id="br0">
      <inkml:brushProperty name="width" value="0.05" units="cm"/>
      <inkml:brushProperty name="height" value="0.05" units="cm"/>
      <inkml:brushProperty name="color" value="#5B2D90"/>
    </inkml:brush>
  </inkml:definitions>
  <inkml:trace contextRef="#ctx0" brushRef="#br0">1 371 20633,'0'0'2305,"8"18"-1995,28 52-150,-35-68-153,0 0 0,-1-1 0,1 1 0,0-1 0,0 1-1,0-1 1,0 0 0,1 1 0,-1-1 0,0 0 0,1 0 0,-1 0 0,0 0 0,1 0 0,-1 0-1,1 0 1,0-1 0,-1 1 0,1 0 0,0-1 0,-1 1 0,1-1 0,0 0 0,-1 0 0,1 1-1,0-1 1,0 0 0,-1 0 0,1-1 0,0 1 0,2-1 0,0 0 21,0-1-1,-1 0 1,1 1 0,-1-2 0,0 1 0,1 0 0,-1-1-1,0 1 1,4-5 0,5-8 72,-1 0 0,0-1-1,-1 0 1,0 0 0,12-31 0,29-98 256,-9 23-476,-35 105 24,15-28-808,-17 41 449,-3 14-755,-2 78-3728,0-32-4053</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48.720"/>
    </inkml:context>
    <inkml:brush xml:id="br0">
      <inkml:brushProperty name="width" value="0.05" units="cm"/>
      <inkml:brushProperty name="height" value="0.05" units="cm"/>
      <inkml:brushProperty name="color" value="#5B2D90"/>
    </inkml:brush>
  </inkml:definitions>
  <inkml:trace contextRef="#ctx0" brushRef="#br0">43 119 14022,'0'0'4317,"-9"0"-4101,-1 0-212,-14-1 110,47 0 179,36 0-309,0-3 1,0-2-1,-1-3 1,0-3-1,81-26 1,-133 35 183,28-11-583,-33 13 527,0 0 1,0 0 0,0 1 0,0-1-1,0 0 1,0 0 0,0 0-1,0 0 1,0-1 0,-1 1 0,1 0-1,0 0 1,-1 0 0,1 0 0,-1-1-1,1 1 1,-1 0 0,0-1-1,1 1 1,-1 0 0,0-3 0,-2 3-50,0 1 1,0-1-1,0 1 0,0 0 1,-1 0-1,1 0 1,0 0-1,0 0 1,0 0-1,0 0 1,0 1-1,-1-1 1,-2 2-1,0 2-61,1 0 0,0 0 1,0 0-1,0 1 0,0-1 0,1 1 1,0 0-1,0 0 0,0 0 0,0 0 0,-2 10 1,-19 65 2,19-51-9,1 1 0,2 0-1,1 36 1,1-58 5,0-5-9,1-1-1,-1 0 1,0 0 0,1 1-1,0-1 1,-1 0-1,1 0 1,0 0 0,0 0-1,0 0 1,0 0 0,1 0-1,-1 0 1,0 0-1,1-1 1,-1 1 0,1 0-1,0-1 1,0 1 0,-1-1-1,1 0 1,0 0-1,0 0 1,0 0 0,0 0-1,1 0 1,-1 0 0,0-1-1,0 1 1,0-1-1,1 1 1,-1-1 0,0 0-1,0 0 1,1 0 0,3 0-1,0 0-39,-1 0 1,1-1-1,0 1 0,0-1 0,0-1 0,-1 1 1,1-1-1,-1 1 0,1-2 0,-1 1 0,0-1 1,0 1-1,8-7 0,-6 2 10,0 0-1,-1 0 1,0-1 0,-1 0-1,0 0 1,0-1 0,-1 0-1,0 1 1,0-1 0,-1-1-1,0 1 1,2-12 0,-1-8 174,0 1 1,-2-45 0,-1 27 855,-4 84-1476,1-12 648,0 0 0,1 0 0,2 0 0,1 0-1,5 27 1,-6-47-262,1 0 0,0 0-1,0-1 1,0 1 0,1-1 0,0 1-1,0-1 1,0 0 0,1 0 0,-1 0-1,8 6 1,-7-7-211,1-1 0,-1 0 0,1 0 0,-1-1-1,1 0 1,0 1 0,0-1 0,0-1 0,0 1 0,1-1 0,-1 0-1,0 0 1,0 0 0,1-1 0,6 0 0</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0:27.107"/>
    </inkml:context>
    <inkml:brush xml:id="br0">
      <inkml:brushProperty name="width" value="0.05" units="cm"/>
      <inkml:brushProperty name="height" value="0.05" units="cm"/>
      <inkml:brushProperty name="color" value="#5B2D90"/>
    </inkml:brush>
  </inkml:definitions>
  <inkml:trace contextRef="#ctx0" brushRef="#br0">0 431 16568,'0'0'3212,"13"-12"-3060,98-95 53,-100 97-131,0-1 0,-1 0 0,0-1-1,0-1 1,-2 1 0,1-1 0,-2-1 0,0 1 0,0-1-1,-1-1 1,-1 1 0,0-1 0,-1 0 0,-1 0-1,0 0 1,-1-1 0,0-25 0,-2 40-65,0-1 0,0 1-1,-1-1 1,1 0 0,0 1 0,0-1 0,-1 1 0,1-1-1,-1 1 1,0-1 0,1 1 0,-1-1 0,0 1 0,0 0 0,0-1-1,0 1 1,0 0 0,0 0 0,0-1 0,0 1 0,-1 0 0,-1-1-1,0 0 11,0 1 0,0 0 0,0 0 0,-1-1 0,1 2 0,0-1 0,0 0 0,-1 1 0,1 0 0,-6-1 0,3 1-1,0 1-1,0-1 1,1 1-1,-1 0 1,0 0-1,0 1 1,1 0-1,-1 0 1,1 0-1,0 1 1,-1-1 0,-7 7-1,4 0-19,1 1-1,0 0 1,1 1 0,0-1-1,0 1 1,1 1-1,1-1 1,0 1 0,1 0-1,0 0 1,0 0-1,2 1 1,-1 0 0,2-1-1,0 1 1,0 0-1,1-1 1,0 1 0,5 24-1,-3-32 3,0 0 0,0-1 0,0 1 0,0-1 0,1 0 0,0 0-1,0 0 1,0 0 0,0 0 0,1-1 0,-1 1 0,1-1 0,0 0 0,0 0 0,0 0 0,1-1-1,-1 0 1,1 1 0,-1-2 0,1 1 0,7 2 0,6 1 6,1-1 1,0 0-1,0-1 0,22 0 0,-27-3-38,23 2-63,47-3 0,-73 0-258,0 0-1,0-1 1,0 0 0,0-1 0,-1-1 0,0 1-1,1-1 1,17-11 0,2-7-2998</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0:27.481"/>
    </inkml:context>
    <inkml:brush xml:id="br0">
      <inkml:brushProperty name="width" value="0.05" units="cm"/>
      <inkml:brushProperty name="height" value="0.05" units="cm"/>
      <inkml:brushProperty name="color" value="#5B2D90"/>
    </inkml:brush>
  </inkml:definitions>
  <inkml:trace contextRef="#ctx0" brushRef="#br0">0 211 18408,'0'0'518,"3"25"-190,-2-18-306,4 42 296,2 0 0,17 60 1,-23-105-195,16 39-408,-4-28 617,-12-15-283,-1 0 1,1 0 0,-1 0 0,1 0 0,-1 0-1,1 0 1,-1 0 0,1 0 0,-1 0 0,1 0-1,-1 0 1,1 0 0,-1 0 0,1 0-1,-1-1 1,1 1 0,-1 0 0,1 0 0,-1-1-1,1 1 1,-1 0 0,1-1 0,-1 1-1,0 0 1,1-1 0,-1 1 0,1-1 0,-1 1-1,0 0 1,0-1 0,1 0 0,8-15 342,-2-1 0,1 0-1,-2 0 1,-1-1 0,0 0 0,3-18 0,-1 6-179,7-34-95,20-75 85,-29 124-420,1-1 0,0 1 0,1 0-1,1 0 1,0 0 0,12-14 0,-20 28 154,0 1 0,1-1 0,-1 0 0,0 1 0,1-1 0,-1 0 0,0 1 0,1-1 0,-1 1 0,1-1 0,-1 1 0,1-1 0,-1 1 0,1-1 0,-1 1 0,1 0 0,-1-1 0,1 1 0,-1 0 0,1-1 0,0 1 0,-1 0 0,1 0 0,0-1 0,-1 1 0,1 0 0,0 0 0,-1 0 0,1 0 0,0 0 0,0 0 0,-1 0 0,1 0 0,0 0 0,-1 0 0,1 1 0,0-1 0,0 1 0,9 26-2877,-4 24-972</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0:27.831"/>
    </inkml:context>
    <inkml:brush xml:id="br0">
      <inkml:brushProperty name="width" value="0.05" units="cm"/>
      <inkml:brushProperty name="height" value="0.05" units="cm"/>
      <inkml:brushProperty name="color" value="#5B2D90"/>
    </inkml:brush>
  </inkml:definitions>
  <inkml:trace contextRef="#ctx0" brushRef="#br0">61 345 16327,'0'0'1161,"11"-20"258,-5 10-1220,9-16 122,-2-1 1,0 0-1,-2 0 1,13-47-1,-21 52-59,-1-1 0,-1-36 0,-1 37 286,0 22-530,0-1 0,-1 1-1,1 0 1,0-1 0,0 1-1,0-1 1,0 1 0,-1 0-1,1-1 1,0 1 0,0 0-1,-1 0 1,1-1 0,0 1-1,-1 0 1,1-1-1,0 1 1,-1 0 0,1 0-1,0 0 1,-1 0 0,1-1-1,-1 1 1,1 0 0,0 0-1,-1 0 1,1 0 0,-1 0-1,1 0 1,0 0 0,-1 0-1,1 0 1,-1 0 0,1 0-1,0 0 1,-1 0-1,1 0 1,-1 0 0,1 1-1,0-1 1,-1 0 0,-19 8-26,7 5 36,1-1-1,0 2 1,1-1-1,1 2 1,0-1 0,1 1-1,0 1 1,2 0-1,0 0 1,0 0-1,-6 28 1,11-37-9,1-1-1,0 1 1,0 0 0,1 0-1,0-1 1,0 1 0,1 0-1,-1 0 1,1-1 0,3 10-1,-3-13-10,1-1-1,-1 1 1,1-1 0,0 1-1,0-1 1,0 1-1,0-1 1,0 0-1,0 0 1,1 0 0,-1 0-1,1-1 1,-1 1-1,1-1 1,0 1 0,-1-1-1,1 0 1,0 0-1,0 0 1,0 0-1,0-1 1,0 1 0,0-1-1,4 1 1,18 1-242,1-1 1,-1-1 0,0-2-1,0 0 1,0-1 0,-1-2 0,1 0-1,-1-2 1,0 0 0,42-21-1,7-9-3354</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0:28.201"/>
    </inkml:context>
    <inkml:brush xml:id="br0">
      <inkml:brushProperty name="width" value="0.05" units="cm"/>
      <inkml:brushProperty name="height" value="0.05" units="cm"/>
      <inkml:brushProperty name="color" value="#5B2D90"/>
    </inkml:brush>
  </inkml:definitions>
  <inkml:trace contextRef="#ctx0" brushRef="#br0">253 1 20665,'0'0'3511,"3"0"-3206,-1 1-309,-1 0 1,1 0 0,-1 0 0,0 0 0,1 0 0,-1 0 0,0 0 0,0 1 0,0-1-1,0 0 1,0 1 0,0-1 0,0 1 0,0-1 0,-1 1 0,1-1 0,0 1 0,-1-1-1,0 1 1,1 0 0,-1-1 0,0 1 0,0 0 0,0 0 0,0-1 0,0 3 0,2 66 35,-3-49-20,3 48-68,1-22-143,-2 0-1,-3 0 0,-1 0 0,-19 89 1,22-135 90,0 0 0,0 0 1,-1 0-1,1 0 0,0 0 1,-1 0-1,1 0 0,-1 0 0,1 0 1,-1 0-1,0 0 0,1 0 1,-1 0-1,0 0 0,0 0 1,0-1-1,1 1 0,-2 0 1,1-1 72,0 1 1,1-1 0,-1 0 0,1 0 0,-1 0 0,1-1 0,-1 1 0,0 0 0,1 0-1,-1 0 1,1 0 0,-1 0 0,1-1 0,-1 1 0,1 0 0,-1-1 0,1 1 0,-1 0 0,1-1-1,-1 1 1,1 0 0,-1-1 0,1 1 0,-1-1 0,-24-41-344,20 31 70,-1 1 90,0-1 426,0 0 0,0 0 0,-1 1 0,-15-17 0,21 25-175,-1 1-1,1-1 0,0 1 1,-1 0-1,1 0 0,-1-1 1,1 1-1,-1 0 0,0 0 1,0 0-1,1 1 0,-1-1 1,0 0-1,0 1 0,0-1 1,0 1-1,1 0 0,-1-1 1,0 1-1,0 0 0,0 0 1,0 0-1,0 1 0,0-1 1,0 0-1,0 1 1,0-1-1,0 1 0,1 0 1,-1-1-1,0 1 0,0 0 1,1 0-1,-1 0 0,1 0 1,-1 1-1,1-1 0,-1 0 1,-1 2-1,-6 7 42,1 0 0,0 0 1,0 1-1,1 0 0,-10 18 0,14-21-30,-1-1 0,1 1 0,1-1 0,-1 1 0,1 0 0,1 0 0,-1 0 0,1 0 0,1 0 0,0 11 0,0-18-19,1 0-1,0 0 0,-1-1 1,1 1-1,0 0 1,0-1-1,-1 1 0,1-1 1,0 1-1,0-1 0,0 0 1,0 1-1,0-1 0,0 0 1,-1 0-1,1 1 0,0-1 1,0 0-1,0 0 0,0 0 1,0 0-1,0 0 0,1 0 1,32-1 305,-26 1-197,38-1 59,-31-1-252,0 1 0,0 1 0,0 1 0,0 0 0,-1 1 0,1 0 0,0 1 1,25 9-1,-29-7-438,0 0 1,0-1 0,1-1 0,0 0 0,0-1-1,0 0 1,24 0 0,4-2-5457</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0:28.568"/>
    </inkml:context>
    <inkml:brush xml:id="br0">
      <inkml:brushProperty name="width" value="0.05" units="cm"/>
      <inkml:brushProperty name="height" value="0.05" units="cm"/>
      <inkml:brushProperty name="color" value="#5B2D90"/>
    </inkml:brush>
  </inkml:definitions>
  <inkml:trace contextRef="#ctx0" brushRef="#br0">25 1 22746,'0'0'4611,"-2"0"-4611,-3 2-2482,-12 4-2544</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06.523"/>
    </inkml:context>
    <inkml:brush xml:id="br0">
      <inkml:brushProperty name="width" value="0.05" units="cm"/>
      <inkml:brushProperty name="height" value="0.05" units="cm"/>
      <inkml:brushProperty name="color" value="#008C3A"/>
    </inkml:brush>
  </inkml:definitions>
  <inkml:trace contextRef="#ctx0" brushRef="#br0">360 0 10965,'0'0'10616,"-11"20"-10552,-16 33-28,-148 269 864,36-130-799,138-191-101,1-1 0,-1 1 0,1 0 0,-1-1 0,0 1 0,1 0 0,0 0 0,-1-1 0,1 1 0,-1 0 0,1 0 0,0 0 0,-1 0 0,1-1 0,0 1 0,0 0 0,0 0 0,0 0 0,0 0 0,0 0 0,0 0 0,0 0 0,0-1 0,0 1 0,0 0 0,1 1 0,0-1 0,0 0 0,0 0 0,0 0 0,0 0 0,0 0 0,0 0 0,1-1 0,-1 1 0,0-1 0,0 1 0,1-1 0,-1 1 0,0-1 0,1 1 0,1-1 0,69 1 0,-54-1 0,-1 0-5,12 1-254,-1-1 0,1-2 1,-1 0-1,1-2 0,52-15 0,-32-3-2040</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06.862"/>
    </inkml:context>
    <inkml:brush xml:id="br0">
      <inkml:brushProperty name="width" value="0.05" units="cm"/>
      <inkml:brushProperty name="height" value="0.05" units="cm"/>
      <inkml:brushProperty name="color" value="#008C3A"/>
    </inkml:brush>
  </inkml:definitions>
  <inkml:trace contextRef="#ctx0" brushRef="#br0">1 0 19065,'0'0'1568,"28"146"-1279,-17-91-145,-2 1-112,0-7-32,-3-4 0,-1-5 0,1-7 48,-4-7-48,-2-4-48,3-12-801</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07.265"/>
    </inkml:context>
    <inkml:brush xml:id="br0">
      <inkml:brushProperty name="width" value="0.05" units="cm"/>
      <inkml:brushProperty name="height" value="0.05" units="cm"/>
      <inkml:brushProperty name="color" value="#008C3A"/>
    </inkml:brush>
  </inkml:definitions>
  <inkml:trace contextRef="#ctx0" brushRef="#br0">107 98 18793,'0'0'1112,"-11"22"-658,-43 107 186,44-104-530,2 1 1,2 0-1,0 1 1,-3 37-1,7-44-81,1 1 0,1-1-1,1 0 1,1 0 0,1 1-1,5 20 1,-7-36-20,1 0 0,0-1 0,0 1 0,1 0 0,-1-1 0,1 1 0,0-1 0,0 0 0,1 1 0,-1-2 0,1 1 0,0 0 0,0-1 0,0 0 0,0 0 0,1 0 0,-1 0 0,1-1 0,-1 1 0,1-1 0,0 0 0,0-1 0,0 1 0,0-1 0,1 0 0,-1-1 0,0 1 0,9-1 0,-5 1 8,1-1 0,0 0 1,0-1-1,-1 0 0,1-1 1,-1 0-1,1 0 0,-1-1 1,0 0-1,0 0 0,0-1 1,0-1-1,-1 1 1,0-2-1,0 1 0,0-1 1,0 0-1,-1 0 0,0-1 1,-1 0-1,1 0 0,-1-1 1,0 0-1,-1 0 0,0 0 1,-1-1-1,1 1 0,-1-1 1,-1 0-1,0-1 0,2-10 1,0-7-99,-1 1 0,-1-1 0,-2 1 0,0-1-1,-2 0 1,-1 1 0,-1-1 0,-2 1 0,0 0 0,-2 0 0,-1 0 0,-1 1 0,0 0 0,-2 1 0,-25-40 0,35 61 94,0 1 0,-1 0 0,1 0 0,0 0 0,-1-1 0,0 1 0,1 1 0,-1-1 0,0 0 0,0 0 0,0 1 0,0-1 0,0 1-1,0 0 1,-1-1 0,1 1 0,0 0 0,-1 0 0,1 1 0,-1-1 0,1 0 0,-1 1 0,1 0 0,-1-1 0,1 1 0,-1 0 0,1 0 0,-1 1 0,1-1 0,-1 0 0,1 1 0,-1-1 0,1 1 0,-1 0 0,1 0 0,0 0 0,-1 0 0,1 1-1,0-1 1,0 0 0,0 1 0,0 0 0,0-1 0,0 1 0,0 0 0,1 0 0,-1 0 0,-1 3 0,-6 7-9,0 1-1,1 1 1,1-1-1,0 1 1,0 0-1,2 1 1,0-1-1,1 1 1,0 0-1,1 0 1,0 1-1,2-1 1,0 1-1,0-1 1,3 21-1,-2-33-3,1 0-1,-1 0 0,1 0 1,0 0-1,0 0 1,0 0-1,0 0 1,0-1-1,1 1 1,-1 0-1,1 0 0,0-1 1,0 1-1,0-1 1,0 0-1,0 1 1,3 1-1,0 0-10,0-1-1,1 1 0,-1-1 1,1-1-1,0 1 1,0-1-1,12 4 0,5-2-191,1-1-1,-1 0 0,35-2 0,-13-1-3357,-2 0-6943</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07.645"/>
    </inkml:context>
    <inkml:brush xml:id="br0">
      <inkml:brushProperty name="width" value="0.05" units="cm"/>
      <inkml:brushProperty name="height" value="0.05" units="cm"/>
      <inkml:brushProperty name="color" value="#008C3A"/>
    </inkml:brush>
  </inkml:definitions>
  <inkml:trace contextRef="#ctx0" brushRef="#br0">3 1 16744,'0'0'2590,"0"20"-1853,0 160 962,-1-72-1286,0-103-287,0-5 370,3-3 545,17-30-785,2 0 0,0 2 1,46-49-1,-39 47-212,-19 21-155,-3 5-154,0-1 1,0 1-1,0 0 1,1 1-1,0 0 1,0 0-1,14-9 1,-19 14-649,-14 15-5338,-13 8-1173</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08.031"/>
    </inkml:context>
    <inkml:brush xml:id="br0">
      <inkml:brushProperty name="width" value="0.05" units="cm"/>
      <inkml:brushProperty name="height" value="0.05" units="cm"/>
      <inkml:brushProperty name="color" value="#008C3A"/>
    </inkml:brush>
  </inkml:definitions>
  <inkml:trace contextRef="#ctx0" brushRef="#br0">1 0 13926,'0'0'6659,"72"116"-6018,-34-92-481,5-4-48,6-2-96,-3-3-16,-5-3 0,-8-4-352,-15-2-1489</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49.601"/>
    </inkml:context>
    <inkml:brush xml:id="br0">
      <inkml:brushProperty name="width" value="0.05" units="cm"/>
      <inkml:brushProperty name="height" value="0.05" units="cm"/>
      <inkml:brushProperty name="color" value="#5B2D90"/>
    </inkml:brush>
  </inkml:definitions>
  <inkml:trace contextRef="#ctx0" brushRef="#br0">0 131 16071,'0'0'2818,"19"0"-2688,0-1-117,-1 2-1,26 3 1,-42-3-10,1 0 1,0 0-1,-1 0 1,1 0 0,-1 0-1,0 1 1,1-1-1,-1 1 1,0 0 0,0 0-1,0-1 1,0 1-1,0 1 1,-1-1-1,1 0 1,0 0 0,-1 1-1,0-1 1,0 1-1,2 3 1,11 51 78,-12-48-71,1 7 6,-1 1 0,0-1 0,-1 1 0,-1-1 0,-1 1 0,0-1 0,-1 1 0,-1-1 0,0 1 0,-9 22 0,10-32 49,1-5 217,3-14-186,1 0 1,0 0-1,1 0 0,0 0 0,0 1 0,1 0 1,1 0-1,0 0 0,12-17 0,8-15-55,-15 17-52,-8 20 10,-1 0-1,1-1 0,-1 2 0,2-1 0,-1 0 0,1 0 1,4-5-1,-6 13-12,0-1-1,-1 1 1,0 0 0,1-1 0,-1 1-1,0 0 1,0 0 0,0 0 0,0 0-1,0 0 1,-1 0 0,1 0 0,-1 0-1,1 4 1,1-2 4,0 5 8,1-1-1,1 0 1,0 0 0,0-1 0,0 1 0,1-1 0,0 0 0,7 8-1,-8-12 3,0 0 0,-1 0 0,1 0 0,1 0-1,-1-1 1,0 1 0,1-1 0,-1 0 0,1 0 0,0-1-1,-1 0 1,1 1 0,0-2 0,0 1 0,9 0-1,2 0-76,-1-1-1,0-1 1,0 0-1,0-1 1,0-1-1,0 0 1,19-7-1,-27 7-20,-1 0 0,1 0 0,-1-1-1,0 0 1,0 0 0,0-1 0,0 1 0,-1-1 0,0-1 0,0 1-1,0-1 1,0 0 0,-1 0 0,0 0 0,-1 0 0,1-1-1,3-10 1,-1-3 244,-1 0 0,-1 0-1,-1 0 1,-1-1 0,-1 1-1,-3-41 1,2 16 1462,-2 45-1562,1 0-1,0 0 1,0 0 0,-1 0-1,1 0 1,0 0-1,-1 1 1,1-1 0,0 0-1,0 1 1,-1-1 0,1 1-1,0-1 1,0 1-1,0 0 1,-3 1 0,-9 10-98,1 0 0,0 1-1,1 0 1,0 1 0,1 0 0,1 1 0,0 0 0,1 1 0,0 0 0,1 0 0,1 0 0,1 1 0,0 0 0,2 0 0,-4 30 0,8-46 26,-1 0-1,1 0 0,0 0 1,0 0-1,0-1 1,0 1-1,0-1 0,0 1 1,0 0-1,0-1 1,0 0-1,0 1 0,1-1 1,-1 0-1,0 1 1,0-1-1,0 0 0,0 0 1,1 0-1,-1 0 1,0 0-1,0 0 0,0-1 1,2 1-1,34-3-41,-17 0-79,1-2 0,33-11-1,-38 10 91,0 1 0,0 0 0,1 1-1,-1 1 1,27-1 0,-39 4 52,-1 0 1,1 0-1,-1 1 1,1 0-1,-1-1 1,0 1-1,1 1 1,-1-1-1,0 0 1,0 1 0,0-1-1,0 1 1,0 0-1,0 0 1,-1 0-1,5 4 1,-2-1 13,-1 1 0,1 0 0,-1 0 1,0 0-1,-1 1 0,1-1 1,3 11-1,0 3 56,-2 1-1,0 0 1,-1 0 0,3 33 0,-5-27-2,-1 0 0,-2 0 0,0 0 1,-2-1-1,-11 49 0,11-64-49,0 0 1,-1 0-1,0 0 1,-1-1-1,-1 0 1,1 0-1,-2 0 1,1 0-1,-1-1 1,-1 0-1,0-1 0,0 0 1,0 0-1,-1 0 1,-20 12-1,26-18 105,-1 0 1,0 0-1,-1 0 0,1 0 0,0 0 0,0-1 0,-1 0 0,1 0 0,-1 0 0,1-1 1,-1 1-1,0-1 0,1 0 0,-1 0 0,1-1 0,-8-1 0,9 1-51,0 0 0,0 0 0,0 0-1,0-1 1,1 0 0,-1 1 0,1-1-1,-1 0 1,1 0 0,0 0 0,-1-1-1,1 1 1,0-1 0,0 1 0,1-1 0,-1 1-1,1-1 1,-1 0 0,1 0 0,0 0-1,0 0 1,0 0 0,-1-5 0,0-5-75,1 0 0,0 0 0,1 0 1,0 0-1,1 0 0,1 0 0,0 1 1,0-1-1,1 0 0,1 1 1,0-1-1,1 1 0,0 0 0,1 1 1,0-1-1,13-16 0,-3 6-830,2 0-1,0 1 1,1 1 0,1 1-1,1 1 1,41-28 0,-29 26-2995</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10.175"/>
    </inkml:context>
    <inkml:brush xml:id="br0">
      <inkml:brushProperty name="width" value="0.05" units="cm"/>
      <inkml:brushProperty name="height" value="0.05" units="cm"/>
      <inkml:brushProperty name="color" value="#008C3A"/>
    </inkml:brush>
  </inkml:definitions>
  <inkml:trace contextRef="#ctx0" brushRef="#br0">479 1 18264,'0'0'1225,"-13"18"-665,-1 0-437,-12 18 91,-29 52-1,-9 28-4,-133 232 153,179-318-364,-3 2 8,1 2 1,2 1-1,-15 40 1,33-74-1,0-1 1,0 0 0,0 1-1,0-1 1,0 0 0,0 1-1,0-1 1,0 0 0,1 1-1,-1-1 1,0 0 0,0 1-1,0-1 1,0 0 0,0 0-1,1 1 1,-1-1 0,0 0-1,0 0 1,1 1 0,-1-1-1,0 0 1,0 0 0,1 1-1,-1-1 1,0 0 0,0 0-1,1 0 1,-1 0 0,0 0-1,1 1 1,-1-1 0,0 0-1,1 0 1,-1 0 0,0 0-1,1 0 1,-1 0 0,0 0-1,1 0 1,-1 0 0,0 0-1,1 0 1,21-1 347,-18 0-284,18-2-28,0-1 1,-1-1-1,1 0 0,32-15 0,40-11-13,-47 21-42,-26 7-400,-1-1 1,0-2 0,-1 0-1,21-9 1,-38 15 194,-1-1 0,0 0 0,0 1 1,1-1-1,-1 0 0,0 0 0,0 0 0,0 0 1,0 0-1,0 0 0,0 0 0,0 0 1,0 0-1,-1 0 0,1-1 0,0 1 0,-1 0 1,1 0-1,-1-1 0,1 1 0,0-3 0,-1-12-5045</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10.574"/>
    </inkml:context>
    <inkml:brush xml:id="br0">
      <inkml:brushProperty name="width" value="0.05" units="cm"/>
      <inkml:brushProperty name="height" value="0.05" units="cm"/>
      <inkml:brushProperty name="color" value="#008C3A"/>
    </inkml:brush>
  </inkml:definitions>
  <inkml:trace contextRef="#ctx0" brushRef="#br0">21 88 16968,'0'0'1182,"-3"-17"240,-10-37 41,8 38-172,9 49-993,5 8-305,19 58 0,6 23 82,-16 24-18,-4-23-146,-14-122-5,0 0 1,1 0-1,-1 0 0,0 0 0,0-1 1,1 1-1,-1 0 0,0 0 1,1-1-1,-1 1 0,1 0 0,-1 0 1,1-1-1,-1 1 0,1-1 0,0 1 1,-1 0-1,1-1 0,0 1 1,-1-1-1,1 0 0,0 1 0,0-1 1,0 1-1,-1-1 0,1 0 0,0 0 1,0 0-1,0 1 0,0-1 1,-1 0-1,1 0 0,0 0 0,0 0 1,0 0-1,0 0 0,-1-1 1,1 1-1,0 0 0,0 0 0,0-1 1,0 1-1,-1 0 0,1-1 0,1 0 1,17-9-5843</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10.925"/>
    </inkml:context>
    <inkml:brush xml:id="br0">
      <inkml:brushProperty name="width" value="0.05" units="cm"/>
      <inkml:brushProperty name="height" value="0.05" units="cm"/>
      <inkml:brushProperty name="color" value="#008C3A"/>
    </inkml:brush>
  </inkml:definitions>
  <inkml:trace contextRef="#ctx0" brushRef="#br0">96 47 19705,'0'0'1451,"-13"21"-1344,5-7-88,-1-1 5,1 1-1,0 0 1,1 1 0,0-1-1,1 1 1,1 0 0,1 1-1,-6 30 1,2 249 74,9-211-92,-1-81 0,-1 0 0,1 1 1,1-1-1,-1 0 0,0 0 0,1 0 0,0 0 0,-1 0 0,1 0 0,0 0 0,1 0 0,-1-1 0,3 5 1,-3-6-4,1 1 0,-1-1 1,1 0-1,-1 0 1,1-1-1,0 1 0,-1 0 1,1 0-1,0-1 1,0 1-1,0-1 1,-1 0-1,1 1 0,0-1 1,0 0-1,0 0 1,0 0-1,0 0 0,0-1 1,-1 1-1,1 0 1,0-1-1,0 1 1,2-2-1,3-1 3,0 0 0,1 0 0,-2 0 1,1-1-1,0 0 0,-1-1 0,1 1 0,-1-1 0,-1-1 0,1 1 1,-1-1-1,1 0 0,-2 0 0,1 0 0,-1-1 0,0 1 0,0-1 1,3-10-1,0 0-2,0 0-1,-1-1 1,-2 1 0,1-1 0,-2 0 0,2-37 0,-4 21-7,-1-134-58,-2 151 55,0 0 0,-1 0 0,0 0 0,-2 1 0,0-1 0,0 1 0,-14-24 0,17 36 6,0 0 0,0 1 0,0 0 0,-1 0 0,1-1 0,-1 2 0,0-1-1,0 0 1,0 0 0,0 1 0,-1 0 0,1-1 0,0 1 0,-1 1 0,0-1 0,0 0 0,1 1 0,-1 0 0,-4-1 0,5 2-1,0-1 1,0 1 0,0 0-1,0 1 1,0-1-1,0 1 1,0-1 0,1 1-1,-1 0 1,0 0 0,0 0-1,1 0 1,-1 0 0,0 1-1,1-1 1,-1 1 0,1 0-1,0 0 1,0 0-1,0 0 1,0 0 0,0 0-1,0 0 1,0 1 0,-2 4-1,-1 2-1,0 1 1,1 0-1,0 0 0,1 0 0,0 0 0,0 0 0,1 1 0,1-1 1,0 1-1,0 11 0,1-15 1,0 0 0,1 0 0,-1 0 0,2 0 0,-1 0 0,1 0 0,0 0 0,0 0 0,1-1 0,-1 1 0,2-1 0,-1 0 0,1 0 0,0 0 0,0 0 0,6 5 0,10 6-202,1-1 0,0-1 0,38 20 0,-29-17-1247,4 0-2627</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11.274"/>
    </inkml:context>
    <inkml:brush xml:id="br0">
      <inkml:brushProperty name="width" value="0.05" units="cm"/>
      <inkml:brushProperty name="height" value="0.05" units="cm"/>
      <inkml:brushProperty name="color" value="#008C3A"/>
    </inkml:brush>
  </inkml:definitions>
  <inkml:trace contextRef="#ctx0" brushRef="#br0">23 0 17656,'0'0'2545,"-20"120"-2049,18-80-63,2-1-49,0 1-336,0-7-32,7 1-16,-3-5 0,-2-3 0,-2-2-480,0-11-1617</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11.754"/>
    </inkml:context>
    <inkml:brush xml:id="br0">
      <inkml:brushProperty name="width" value="0.05" units="cm"/>
      <inkml:brushProperty name="height" value="0.05" units="cm"/>
      <inkml:brushProperty name="color" value="#008C3A"/>
    </inkml:brush>
  </inkml:definitions>
  <inkml:trace contextRef="#ctx0" brushRef="#br0">64 0 7716,'0'0'7920,"-4"44"-6119,4 182 374,0-222-2170,0 1 0,0-1 1,1 0-1,0 0 0,0 1 1,0-1-1,0 0 0,0 0 0,1 0 1,0 0-1,0-1 0,0 1 1,0 0-1,1-1 0,-1 1 1,1-1-1,0 0 0,0 0 1,0 0-1,0 0 0,4 2 1,-4-3 4,0-1 1,0 1 0,0-1 0,0 0 0,1 0 0,-1 0 0,0 0 0,0-1-1,1 1 1,-1-1 0,0 0 0,1 0 0,-1 0 0,0 0 0,1 0 0,-1-1-1,0 0 1,1 0 0,-1 0 0,0 0 0,0 0 0,0 0 0,0-1 0,0 0 0,0 1-1,0-1 1,2-3 0,1 0 46,-1-1-1,1 0 1,-2 0-1,1-1 1,-1 1-1,0-1 1,0 0-1,0 0 1,-1 0-1,-1-1 1,1 1-1,-1-1 1,0 1-1,-1-1 1,0 0-1,0 0 1,0-10-1,-1 10-39,1 0 0,-2-1 0,1 1 0,-1-1 0,-1 1 0,1 0 0,-1 0 0,-1 0 0,1 0 0,-1 0 0,-1 0 0,1 1 0,-2-1 0,1 1 0,-10-12 0,9 14 24,-1 0 0,0 0 0,-1 0 0,1 1 0,-1 0-1,0 0 1,0 1 0,0 0 0,0 0 0,-1 1 0,-9-3 0,12 4-119,1 0 0,-1 1 0,0-1 0,0 1 0,1 0 0,-1 0 0,0 1 0,1 0 0,-1-1 0,0 1-1,1 1 1,-1-1 0,1 1 0,0 0 0,-1 0 0,1 0 0,0 0 0,0 1 0,-5 4 0,-13 13-3030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12.587"/>
    </inkml:context>
    <inkml:brush xml:id="br0">
      <inkml:brushProperty name="width" value="0.05" units="cm"/>
      <inkml:brushProperty name="height" value="0.05" units="cm"/>
      <inkml:brushProperty name="color" value="#008C3A"/>
    </inkml:brush>
  </inkml:definitions>
  <inkml:trace contextRef="#ctx0" brushRef="#br0">130 48 10789,'0'0'8377,"-4"-10"-7440,0-3-792,-6-12 236,7 30-262,2 22-119,-31 450 469,0 5-263,32-416-211,1-62 10,2-3 19,-2-1 222,-1 21-260,1 9-3,0-18 29,-1-1 0,0 1-1,0-1 1,-1 1 0,0-1 0,-1 0 0,-6 19 0,8-29-6,0-1 1,0 1 0,-1-1-1,1 1 1,0-1-1,-1 1 1,1-1 0,0 1-1,-1-1 1,1 0 0,0 1-1,-1-1 1,1 0-1,-1 1 1,1-1 0,-1 0-1,1 0 1,-1 1 0,1-1-1,-1 0 1,1 0-1,-1 0 1,1 0 0,-1 1-1,1-1 1,-1 0 0,1 0-1,-1 0 1,0 0-1,1 0 1,-1 0 0,1-1-1,-1 1 1,1 0 0,-1 0-1,1 0 1,-1 0-1,1-1 1,-1 1 0,1 0-1,-1-1 1,-15-15-51,12-16-765,8 9-2600,14-18-9450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13.123"/>
    </inkml:context>
    <inkml:brush xml:id="br0">
      <inkml:brushProperty name="width" value="0.05" units="cm"/>
      <inkml:brushProperty name="height" value="0.05" units="cm"/>
      <inkml:brushProperty name="color" value="#008C3A"/>
    </inkml:brush>
  </inkml:definitions>
  <inkml:trace contextRef="#ctx0" brushRef="#br0">31 62 15751,'0'0'6360,"-5"-10"-5669,-14-32-74,13 33-124,5 17-528,2-4 52,22 440 89,-10-280 10,-11 216 0,-2-380-115,0 18 7,-1-1 1,0 1 0,-1-1 0,-1 0 0,-1 0 0,0 0 0,-1 0 0,-13 28-1,18-44 38,0-7-353,1 1 1,-1 0 0,2 0-1,-1 0 1,0 0 0,1 0-1,0 0 1,0 1 0,1-1-1,-1 0 1,1 1 0,0 0-1,0 0 1,0 0 0,1 0-1,6-5 1,31-34-9768</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13.756"/>
    </inkml:context>
    <inkml:brush xml:id="br0">
      <inkml:brushProperty name="width" value="0.05" units="cm"/>
      <inkml:brushProperty name="height" value="0.05" units="cm"/>
      <inkml:brushProperty name="color" value="#008C3A"/>
    </inkml:brush>
  </inkml:definitions>
  <inkml:trace contextRef="#ctx0" brushRef="#br0">490 1 16792,'0'0'4890,"-2"0"-4870,1 0 0,0 0-1,0 0 1,0 0 0,0 0 0,0 0 0,0 1-1,0-1 1,0 0 0,0 0 0,0 1 0,0-1-1,0 1 1,0-1 0,0 1 0,0-1-1,0 1 1,-1 1 0,-210 155 1298,-41 28-1089,250-183-226,3-2 45,0 2-50,0 0 1,0 0-1,1-1 0,-1 1 0,1 0 0,-1-1 1,1 1-1,0-1 0,-1 1 0,1 0 1,0-1-1,0 0 0,0 1 0,3 2 0,24 20 6,2-2-1,0 0 0,2-2 0,56 27 0,-47-26 18,-1 1-1,47 36 1,-82-54-20,-3-3-5,-1-1 1,0 1-1,0 0 0,1 0 1,-1 0-1,0 0 0,0 0 0,0 0 1,0 0-1,0 0 0,0 0 1,0 1-1,-1-1 0,1 0 0,0 1 1,-1-1-1,1 0 0,0 3 0,-1-4-68,6 0-1798,5 0-584</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14.116"/>
    </inkml:context>
    <inkml:brush xml:id="br0">
      <inkml:brushProperty name="width" value="0.05" units="cm"/>
      <inkml:brushProperty name="height" value="0.05" units="cm"/>
      <inkml:brushProperty name="color" value="#008C3A"/>
    </inkml:brush>
  </inkml:definitions>
  <inkml:trace contextRef="#ctx0" brushRef="#br0">44 1 19625,'0'0'2841,"2"4"-2595,0 7-257,0 0 0,0 0 1,-1 1-1,0-1 0,-1 0 1,-2 22-1,-16 73 57,5-34 1,3 1-4,4 0 0,2 82-1,4-153-56,1 0 0,-1-1-1,1 1 1,-1-1 0,1 1-1,0-1 1,-1 0-1,1 1 1,0-1 0,0 0-1,0 1 1,0-1-1,0 0 1,0 0 0,1 0-1,-1 0 1,0 0 0,0 0-1,1 0 1,-1 0-1,1-1 1,-1 1 0,1 0-1,-1-1 1,1 1-1,-1-1 1,1 0 0,-1 0-1,4 1 1,-2-1-73,0 1 0,0-1 0,0 0 1,0 0-1,0 0 0,0 0 0,-1-1 0,1 1 1,0-1-1,0 0 0,0 1 0,0-1 0,-1-1 0,1 1 1,0 0-1,3-3 0,6-15-2552</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14.603"/>
    </inkml:context>
    <inkml:brush xml:id="br0">
      <inkml:brushProperty name="width" value="0.05" units="cm"/>
      <inkml:brushProperty name="height" value="0.05" units="cm"/>
      <inkml:brushProperty name="color" value="#008C3A"/>
    </inkml:brush>
  </inkml:definitions>
  <inkml:trace contextRef="#ctx0" brushRef="#br0">36 105 17352,'0'0'4928,"-6"-2"-4736,-18-7-136,19 7-6,6 1-48,0 0 0,0 0 0,0 0 1,0 0-1,1 0 0,-1 1 0,0-1 0,1 0 0,-1 1 0,1-1 0,-1 1 0,0 0 0,1-1 0,-1 1 0,1 0 0,-1 0 0,1 0 0,2 0 0,2-1 5,475-75-1373,-474 76 1323,-6 29-58,-8 36 192,5-51-59,0 1 0,0 0 0,1 0 0,1 0 0,1 0 0,0 0 0,3 14-1,-2-25-26,0 0 0,1-1-1,-1 0 1,1 1 0,-1-1-1,1 0 1,0 0 0,0 0-1,1-1 1,-1 1-1,1-1 1,-1 0 0,1 0-1,0 0 1,-1 0 0,1 0-1,0-1 1,0 0-1,0 0 1,1 0 0,6 0-1,-8 0-2,1 0-1,0 0 1,0 0-1,-1-1 0,1 0 1,0 0-1,0 0 1,0 0-1,0-1 1,-1 1-1,1-1 0,0 0 1,0 0-1,-1 0 1,1-1-1,-1 1 1,1-1-1,-1 0 0,0 0 1,0 0-1,1 0 1,-1-1-1,3-3 1,-3 0-1,0 0 0,0-1 0,-1 1 0,0-1 0,0 1 0,0-1 0,-1 0 0,0 0 1,-1 0-1,1 0 0,-1 0 0,-1 0 0,1 1 0,-1-1 0,-4-13 0,3 12 17,0 0 0,-1 0-1,-1 0 1,1 0 0,-1 0 0,0 1-1,-1 0 1,0-1 0,0 2 0,0-1-1,-1 1 1,-8-8 0,8 10-9,0 0 1,0 0-1,0 0 1,0 0 0,-1 1-1,0 0 1,1 1-1,-1-1 1,0 1-1,0 1 1,-1-1 0,1 1-1,0 1 1,0-1-1,-1 1 1,-10 1-1,17 2-150,0-1 0,0 0 0,0 1-1,0-1 1,1 1 0,-1-1 0,1 1-1,0 0 1,-1-1 0,1 1 0,0 0 0,1-1-1,-1 1 1,0-1 0,1 1 0,1 4-1,9 2-4337</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49.992"/>
    </inkml:context>
    <inkml:brush xml:id="br0">
      <inkml:brushProperty name="width" value="0.05" units="cm"/>
      <inkml:brushProperty name="height" value="0.05" units="cm"/>
      <inkml:brushProperty name="color" value="#5B2D90"/>
    </inkml:brush>
  </inkml:definitions>
  <inkml:trace contextRef="#ctx0" brushRef="#br0">1 287 15815,'0'0'1332,"12"-20"-722,39-67 15,-46 79-472,0 0 0,-1-1 1,1 1-1,-2-1 0,1 0 1,-1 0-1,-1 0 0,1-1 1,-2 1-1,1 0 0,-1-1 1,-1 0-1,1 1 0,-2-1 1,1 1-1,-3-12 0,3 20-140,-1 1-1,1-1 0,0 0 1,-1 1-1,1-1 1,0 0-1,-1 1 0,1-1 1,-1 0-1,1 1 0,-1-1 1,1 1-1,-1-1 0,1 1 1,-1-1-1,1 1 1,-1-1-1,0 1 0,1 0 1,-1-1-1,0 1 0,1 0 1,-1-1-1,0 1 1,0 0-1,1 0 0,-1 0 1,0 0-1,0 0 0,1 0 1,-1 0-1,0 0 1,0 0-1,1 0 0,-1 0 1,0 0-1,0 1 0,1-1 1,-1 0-1,0 0 0,1 1 1,-1-1-1,0 1 1,1-1-1,-1 0 0,0 1 1,1-1-1,-1 1 0,1-1 1,-1 2-1,-3 0-13,0 1 0,1-1 1,-1 1-1,1 0 0,0 0 0,0 0 0,-4 6 1,3-3 8,1 1 0,0 0 0,1 0 0,-1 0 1,2 0-1,-1 0 0,1 0 0,-1 1 1,2-1-1,-1 0 0,1 1 0,1-1 0,-1 1 1,1-1-1,0 0 0,3 9 0,-2-12-42,-1 1 1,1-1-1,1 1 0,-1-1 0,0 0 1,1 0-1,0 0 0,0 0 0,0 0 1,1-1-1,-1 1 0,1-1 0,0 0 1,0 0-1,0-1 0,0 1 0,0-1 1,1 0-1,-1 0 0,1 0 0,0 0 1,-1-1-1,1 0 0,9 1 0,11 0-1629,-9-1-2380,0-1-9270</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14.964"/>
    </inkml:context>
    <inkml:brush xml:id="br0">
      <inkml:brushProperty name="width" value="0.05" units="cm"/>
      <inkml:brushProperty name="height" value="0.05" units="cm"/>
      <inkml:brushProperty name="color" value="#008C3A"/>
    </inkml:brush>
  </inkml:definitions>
  <inkml:trace contextRef="#ctx0" brushRef="#br0">15 0 272,'0'0'21247,"3"3"-20879,-1 1-357,1 0 0,-1 1-1,-1-1 1,1 0 0,0 1-1,-1-1 1,0 1 0,0-1-1,0 1 1,0 8 0,-2 59 34,0-35 59,-2 17 122,-11 69 0,7-82-179,2-1 0,2 1 0,3 75 0,0-114-44,1 0-1,-1 0 1,1 0-1,-1 0 1,1 0 0,0 0-1,0 0 1,0 0-1,0 0 1,0 0-1,0-1 1,1 1-1,-1 0 1,0-1-1,1 1 1,-1-1-1,1 1 1,0-1-1,-1 0 1,1 0-1,0 0 1,0 0-1,0 0 1,0 0-1,0 0 1,0-1-1,0 1 1,0-1-1,0 1 1,0-1-1,0 0 1,4 0-1,-1 0 2,0 0 0,0 0 0,0 0 0,0-1-1,0 0 1,-1 0 0,1 0 0,0-1 0,0 0-1,-1 0 1,0 0 0,1 0 0,3-3 0,2-2-243,-1-1 0,0 0 1,0-1-1,9-10 1,-26 16-6165</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16.030"/>
    </inkml:context>
    <inkml:brush xml:id="br0">
      <inkml:brushProperty name="width" value="0.05" units="cm"/>
      <inkml:brushProperty name="height" value="0.05" units="cm"/>
      <inkml:brushProperty name="color" value="#008C3A"/>
    </inkml:brush>
  </inkml:definitions>
  <inkml:trace contextRef="#ctx0" brushRef="#br0">45 97 17160,'0'0'4778,"0"-15"-4244,4-67 1106,-4 101-1586,2 254-124,-13 455-63,-28-451 101,42-286-428,1 0-1,0 0 1,1 1-1,0-1 1,7-9 0,4-5-1476,16-33-2986</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16.423"/>
    </inkml:context>
    <inkml:brush xml:id="br0">
      <inkml:brushProperty name="width" value="0.05" units="cm"/>
      <inkml:brushProperty name="height" value="0.05" units="cm"/>
      <inkml:brushProperty name="color" value="#008C3A"/>
    </inkml:brush>
  </inkml:definitions>
  <inkml:trace contextRef="#ctx0" brushRef="#br0">355 0 14935,'0'0'4607,"-8"26"-4391,1-3-105,-7 26 259,-35 80 0,-4-19-96,-107 165-1,134-242-255,19-26 1,1 0 0,0 1-1,0 0 1,-7 15 0,16-22 21,-1 0 0,1 0-1,-1-1 1,1 1 0,-1 0-1,1-1 1,-1 0-1,1 1 1,0-1 0,-1 0-1,1 0 1,3-1 0,-2 1 7,35-3-40,1-1 0,68-18 0,-48 10-180,-60 11 171,7 1-348,0-2-1,-1 1 1,1-1 0,-1 0-1,0-1 1,11-5 0,-4-3-4244</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16.759"/>
    </inkml:context>
    <inkml:brush xml:id="br0">
      <inkml:brushProperty name="width" value="0.05" units="cm"/>
      <inkml:brushProperty name="height" value="0.05" units="cm"/>
      <inkml:brushProperty name="color" value="#008C3A"/>
    </inkml:brush>
  </inkml:definitions>
  <inkml:trace contextRef="#ctx0" brushRef="#br0">2 5 18408,'0'0'3458,"-2"-5"-3127,2 10-355,62 230 44,-27-112-11,-24-79 0,24 74 4,-35-118-58,1 0 1,-1 1 0,1-1 0,-1 0-1,1 0 1,-1 0 0,1 0 0,-1 0-1,1 0 1,-1 0 0,1 0 0,0-1-1,-1 1 1,1 0 0,-1 0 0,1 0 0,-1 0-1,0-1 1,1 1 0,-1 0 0,1-1-1,-1 1 1,1 0 0,-1-1 0,0 1-1,1 0 1,-1-1 0,0 1 0,1-1-1,-1 0 1,16-18-2880</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17.174"/>
    </inkml:context>
    <inkml:brush xml:id="br0">
      <inkml:brushProperty name="width" value="0.05" units="cm"/>
      <inkml:brushProperty name="height" value="0.05" units="cm"/>
      <inkml:brushProperty name="color" value="#008C3A"/>
    </inkml:brush>
  </inkml:definitions>
  <inkml:trace contextRef="#ctx0" brushRef="#br0">170 46 18985,'0'0'1782,"-6"16"-1523,-12 35-155,1 1 1,3 0 0,2 1-1,2 0 1,3 1 0,2 0 0,3 66-1,2-118-105,0-1 0,0 1 0,1-1-1,-1 1 1,1-1 0,-1 1 0,1-1 0,0 0-1,-1 1 1,1-1 0,0 0 0,0 1-1,0-1 1,0 0 0,0 0 0,0 0-1,0 0 1,0 0 0,1 0 0,-1 0 0,0 0-1,1 0 1,-1-1 0,0 1 0,1 0-1,-1-1 1,1 1 0,-1-1 0,1 0-1,-1 1 1,1-1 0,0 0 0,-1 0 0,1 0-1,-1 0 1,1 0 0,2-1 0,3 0 15,0 1 1,0-2 0,-1 1 0,1-1 0,0 0 0,0 0 0,8-5-1,-5 1-10,1-1 0,-1-1 0,0 0 0,-1-1 0,0 0 0,-1 0 0,0 0-1,0-1 1,-1-1 0,0 1 0,0-1 0,-2 0 0,1-1 0,-1 1 0,-1-1 0,0 0-1,-1 0 1,0-1 0,-1 1 0,0-1 0,-1 1 0,0-1 0,-1 1 0,-2-14 0,2 13-13,-1-1 1,-1 0 0,0 1-1,-1-1 1,0 1 0,-1 0 0,-1 0-1,0 0 1,0 1 0,-2-1-1,1 2 1,-2-1 0,1 1 0,-1 0-1,-1 0 1,0 1 0,-1 0-1,0 0 1,0 1 0,-1 1 0,0 0-1,-13-7 1,18 12 2,1 1 0,-1-1 0,0 1 0,0 1 0,1-1-1,-1 1 1,0 0 0,0 0 0,0 1 0,0 0 0,0 0 0,-12 2 0,15-1 2,-1 0 1,1 0-1,-1 0 1,1 0-1,0 1 1,0 0-1,0-1 1,0 1-1,0 0 1,0 0-1,0 1 1,1-1-1,-1 1 1,1-1-1,0 1 1,-1 0-1,1 0 1,1 0-1,-1 0 0,0 0 1,1 0-1,-3 7 1,1-1 1,0 0 0,1 1 1,0-1-1,0 1 0,1 0 0,1-1 1,-1 1-1,1 0 0,1 0 0,0-1 0,0 1 1,1 0-1,4 11 0,-3-14 0,0 1 0,0-1 1,1 0-1,0 0 0,1 0 0,-1-1 0,1 0 0,1 1 1,-1-2-1,1 1 0,0-1 0,0 0 0,0 0 0,1 0 1,0-1-1,10 5 0,2 0-153,1-1 1,0-1-1,23 5 1,28-1-3825,-19-8-5911</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17.517"/>
    </inkml:context>
    <inkml:brush xml:id="br0">
      <inkml:brushProperty name="width" value="0.05" units="cm"/>
      <inkml:brushProperty name="height" value="0.05" units="cm"/>
      <inkml:brushProperty name="color" value="#008C3A"/>
    </inkml:brush>
  </inkml:definitions>
  <inkml:trace contextRef="#ctx0" brushRef="#br0">0 0 19769,'0'0'1777,"0"124"-1217,0-80-320,0-5-128,0 1-112,0-7-16,3-3 16,1-5-32,-2-5 80,-2-2-112,0-2-208,2-6-912,1-6-1073</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17.863"/>
    </inkml:context>
    <inkml:brush xml:id="br0">
      <inkml:brushProperty name="width" value="0.05" units="cm"/>
      <inkml:brushProperty name="height" value="0.05" units="cm"/>
      <inkml:brushProperty name="color" value="#008C3A"/>
    </inkml:brush>
  </inkml:definitions>
  <inkml:trace contextRef="#ctx0" brushRef="#br0">44 1 10677,'0'0'4866,"-26"0"-4930,22 0-176,-1 0-849,1 0-831,2 0 1744,0 0-145</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18.232"/>
    </inkml:context>
    <inkml:brush xml:id="br0">
      <inkml:brushProperty name="width" value="0.05" units="cm"/>
      <inkml:brushProperty name="height" value="0.05" units="cm"/>
      <inkml:brushProperty name="color" value="#008C3A"/>
    </inkml:brush>
  </inkml:definitions>
  <inkml:trace contextRef="#ctx0" brushRef="#br0">138 68 10565,'-3'-1'409,"0"0"0,-1 0-1,1 0 1,0-1 0,0 1 0,0-1 0,0 1 0,0-1 0,0 0 0,-5-4-1,7 3 135,-1 0 1,1 0-1,0 0 0,0 0 0,0 0 0,0 0 0,1-1 0,-1 1 0,1 0 0,0 0 0,0-1 0,0-5 0,0 96 1025,-5 287-197,0-278-1398,-5 0 0,-24 100-1,20-146 23,9-35-119,0 0 0,1 1 1,1-1-1,-2 27 0,33-61-1957,14-15-2934,13-10-7778</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18.598"/>
    </inkml:context>
    <inkml:brush xml:id="br0">
      <inkml:brushProperty name="width" value="0.05" units="cm"/>
      <inkml:brushProperty name="height" value="0.05" units="cm"/>
      <inkml:brushProperty name="color" value="#008C3A"/>
    </inkml:brush>
  </inkml:definitions>
  <inkml:trace contextRef="#ctx0" brushRef="#br0">466 0 18456,'0'0'2916,"-7"12"-2702,-52 76 37,-3-2-1,-4-3 1,-3-3 0,-109 96 0,166-166-373,0 3 564,12-13-427,0 1 0,0-1-1,1 1 1,-1-1 0,0 1-1,1-1 1,-1 0 0,0 1-1,1-1 1,-1 0 0,0 1-1,1-1 1,-1 0 0,1 1-1,-1-1 1,1 0 0,-1 0-1,1 1 1,-1-1 0,1 0-1,-1 0 1,1 0 0,-1 0-1,1 0 1,-1 0 0,1 0-1,-1 0 1,1 0 0,-1 0-1,1 0 1,0 0 0,13 3-2,-1 0 0,0 1 1,0 0-1,-1 1 1,1 1-1,17 10 1,73 53 1,-46-29 4,-37-28-11,164 101 26,-181-112-208,-1 0-1,1 0 1,0 0-1,-1 0 1,1-1-1,0 0 0,0 1 1,-1-1-1,1 0 1,0 0-1,3-1 1,1 0-424,16 0-2214</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18.949"/>
    </inkml:context>
    <inkml:brush xml:id="br0">
      <inkml:brushProperty name="width" value="0.05" units="cm"/>
      <inkml:brushProperty name="height" value="0.05" units="cm"/>
      <inkml:brushProperty name="color" value="#008C3A"/>
    </inkml:brush>
  </inkml:definitions>
  <inkml:trace contextRef="#ctx0" brushRef="#br0">51 0 19145,'0'0'3006,"-3"15"-2888,-17 108 193,5 1-1,5 1 1,8 128 0,2-251-310,1 0-1,-1 0 1,1 1-1,0-1 1,0 0-1,0 0 1,0 0-1,0 0 1,0 0 0,1 0-1,-1-1 1,1 1-1,-1 0 1,1-1-1,-1 1 1,1-1-1,0 1 1,0-1-1,0 0 1,0 0-1,0 0 1,0 0 0,0 0-1,0 0 1,1 0-1,-1-1 1,0 1-1,0-1 1,1 0-1,2 0 1,-3 1-69,0-1-1,-1 1 1,1-1-1,0 0 1,0 0-1,0 0 1,0 0 0,0 0-1,0-1 1,0 1-1,0 0 1,-1-1-1,1 0 1,0 1 0,0-1-1,-1 0 1,1 0-1,0 0 1,-1 0-1,1 0 1,-1 0 0,1 0-1,-1-1 1,0 1-1,1-1 1,-1 1-1,0-1 1,0 1 0,0-1-1,0 1 1,0-1-1,0 0 1,-1 0 0,1 0-1,0-2 1,-2-21-3595,-8-4-5208</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50.466"/>
    </inkml:context>
    <inkml:brush xml:id="br0">
      <inkml:brushProperty name="width" value="0.05" units="cm"/>
      <inkml:brushProperty name="height" value="0.05" units="cm"/>
      <inkml:brushProperty name="color" value="#5B2D90"/>
    </inkml:brush>
  </inkml:definitions>
  <inkml:trace contextRef="#ctx0" brushRef="#br0">1 458 16712,'0'0'2507,"16"19"-2136,53 62-120,-66-78-239,0 0 0,0 1 0,-1-1 0,0 1 1,1 0-1,-1-1 0,0 1 0,-1 0 0,1 0 0,-1 0 0,1 0 0,-1 1 0,-1-1 0,1 0 1,0 6-1,1 11 106,-2-20-107,1-1 0,-1 1 1,1-1-1,-1 0 0,1 1 0,-1-1 0,1 0 0,0 1 0,-1-1 1,1 0-1,-1 0 0,1 1 0,0-1 0,-1 0 0,1 0 0,-1 0 0,1 0 1,0 0-1,-1 0 0,1 0 0,0 0 0,-1 0 0,1 0 0,-1 0 0,1-1 1,0 1-1,-1 0 0,1 0 0,-1-1 0,1 1 0,0-1 0,20-7 28,27-30 15,11-6-1,-58 44-54,0-1 1,-1 1-1,1 0 0,-1 0 1,1 0-1,0-1 1,-1 1-1,1 0 1,0 0-1,-1 0 0,1 0 1,0 0-1,0 0 1,-1 0-1,1 1 0,0-1 1,-1 0-1,1 0 1,-1 0-1,1 1 1,0-1-1,-1 0 0,1 1 1,-1-1-1,1 0 1,-1 1-1,1-1 0,0 1 1,-1-1-1,0 1 1,1-1-1,-1 1 1,1-1-1,-1 1 0,0 0 1,1-1-1,-1 1 1,0 0-1,0-1 0,1 2 1,9 34-38,-6-22 30,-4-12 10,1 0-1,0 1 0,-1-1 1,1 0-1,0 0 0,0 0 0,0 0 1,1 0-1,-1 0 0,0 0 0,1 0 1,-1 0-1,1-1 0,0 1 0,0 0 1,-1-1-1,1 0 0,0 1 1,0-1-1,0 0 0,0 0 0,1 0 1,-1 0-1,0-1 0,0 1 0,1 0 1,-1-1-1,0 0 0,1 1 1,-1-1-1,0 0 0,1 0 0,-1 0 1,0-1-1,1 1 0,-1-1 0,0 1 1,0-1-1,1 0 0,-1 0 1,0 1-1,0-2 0,2 0 0,5-3 25,0 0-1,-1-1 0,0 0 0,0 0 0,0-1 1,-1 0-1,1 0 0,8-13 0,-6 5 26,-1-1 0,0-1-1,-1 1 1,-1-2 0,-1 1-1,0-1 1,-1 1 0,-1-2 0,3-30-1,-2-16 512,-6-92 0,0 67-389,-1 19 635,-5 124-757,7-26-62,2 236-17,2-225 16,0 0-1,3-1 1,1 0-1,25 70 0,-6-43-2062</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19.323"/>
    </inkml:context>
    <inkml:brush xml:id="br0">
      <inkml:brushProperty name="width" value="0.05" units="cm"/>
      <inkml:brushProperty name="height" value="0.05" units="cm"/>
      <inkml:brushProperty name="color" value="#008C3A"/>
    </inkml:brush>
  </inkml:definitions>
  <inkml:trace contextRef="#ctx0" brushRef="#br0">11 143 16488,'0'0'5010,"-1"0"-4995,1 0 0,-1 0-1,1 0 1,-1 0 0,1 0 0,-1-1 0,1 1 0,-1 0 0,1 0-1,0-1 1,-1 1 0,1 0 0,-1 0 0,1-1 0,0 1-1,-1 0 1,1-1 0,0 1 0,-1 0 0,1-1 0,0 1 0,0-1-1,-1 1 1,1-1 0,0 1 0,0 0 0,0-1 0,0 1 0,-1-2-1,3 1-9,0-1-1,0 1 0,0-1 0,0 1 0,0 0 0,0 0 0,0 0 0,0 0 1,0 0-1,0 0 0,1 1 0,-1-1 0,5 0 0,44-7 33,-37 6-33,93-14-381,165-4-1,-271 21 376,0-1-1,0 1 0,0-1 1,0 1-1,0 0 1,-1 0-1,1-1 0,0 1 1,0 0-1,-1 0 1,1 0-1,0 0 1,-1 0-1,1 0 0,-1 0 1,1 0-1,-1 0 1,0 0-1,0 0 1,1 0-1,-1 0 0,0 0 1,0 0-1,0 0 1,0 0-1,0 1 0,0-1 1,0 1-1,-1 48 31,1-35 40,-2 13 181,2-18-193,-1 0 0,1 0 0,0 0 0,4 17 0,-4-26-55,1 0 1,0 1-1,0-1 1,0 0-1,0 0 1,0 0-1,0-1 0,0 1 1,1 0-1,-1 0 1,0-1-1,0 1 1,1 0-1,-1-1 1,0 1-1,1-1 1,-1 0-1,0 1 1,1-1-1,-1 0 1,1 0-1,-1 0 1,0 0-1,1 0 1,-1 0-1,1 0 0,-1-1 1,0 1-1,1 0 1,1-2-1,1 2 3,-1-1 0,1 0-1,-1 0 1,1 0-1,-1 0 1,0 0 0,1-1-1,-1 0 1,0 0-1,6-4 1,-7 2-4,1-1-1,-1 0 1,0 0 0,0 0 0,0 0-1,-1 0 1,1-1 0,-1 1-1,-1 0 1,1-1 0,-1 1 0,0 0-1,-1-11 1,0 8 8,0 0 0,0 0 0,0 0-1,-1 1 1,-1-1 0,1 1 0,-1 0 0,-7-13 0,5 12 5,0 1-1,-1 1 1,0-1 0,0 1 0,0 0-1,-1 1 1,1-1 0,-1 1 0,-1 0 0,1 1-1,-1 0 1,1 0 0,-1 1 0,0 0-1,-1 0 1,1 1 0,0 0 0,-1 0 0,0 1-1,1 0 1,-1 0 0,1 1 0,-12 1 0,19-1-17,-1 1 0,1-1 0,0 0 0,0 0 0,0 0 1,-1 1-1,1-1 0,0 1 0,0-1 0,0 1 0,0-1 0,0 1 1,0 0-1,0-1 0,0 1 0,0 0 0,0 0 0,0 0 1,0 0-1,0 0 0,1 0 0,-1 0 0,0 0 0,1 0 1,-1 0-1,1 0 0,-1 0 0,1 0 0,0 1 0,-1-1 1,1 0-1,0 0 0,0 1 0,0-1 0,0 0 0,0 0 0,0 0 1,0 1-1,0-1 0,1 2 0,-1-2-59,1-1 1,-1 1-1,1 0 0,-1 0 1,1-1-1,0 1 0,-1-1 1,1 1-1,0-1 0,0 1 1,-1-1-1,1 1 0,0-1 1,0 1-1,-1-1 0,1 0 1,0 1-1,0-1 0,0 0 1,0 0-1,0 0 0,0 0 1,-1 0-1,1 0 0,0 0 1,0 0-1,0 0 0,0 0 1,0 0-1,0-1 0,1 1 1,4-1-766,29 1-4679</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19.676"/>
    </inkml:context>
    <inkml:brush xml:id="br0">
      <inkml:brushProperty name="width" value="0.05" units="cm"/>
      <inkml:brushProperty name="height" value="0.05" units="cm"/>
      <inkml:brushProperty name="color" value="#008C3A"/>
    </inkml:brush>
  </inkml:definitions>
  <inkml:trace contextRef="#ctx0" brushRef="#br0">40 1 19161,'0'0'1312,"-2"24"-407,-9 92-272,-13 215 791,23-295-1337,0-19-73,0 0 0,2-1-1,0 1 1,1 0 0,7 29 0,-8-42-9,0 0 0,1-1-1,0 1 1,0-1 0,0 1 0,0-1 0,0 0 0,1 0 0,-1 0 0,1 0 0,0 0 0,0-1 0,0 1 0,0-1-1,0 0 1,1 0 0,-1 0 0,1 0 0,0 0 0,-1-1 0,1 0 0,0 0 0,0 0 0,0 0 0,-1 0 0,1-1-1,0 0 1,0 0 0,6 0 0,-4 0-14,0 0-1,0 0 1,0-1-1,-1 0 1,1 0-1,0 0 1,-1-1-1,9-3 1,-12 4-111,0 0 1,0-1 0,0 1 0,0 0 0,0-1-1,-1 1 1,1-1 0,-1 0 0,1 1-1,-1-1 1,0 0 0,0 0 0,1 0 0,-1 0-1,0 0 1,-1 0 0,1 0 0,0 0-1,-1 0 1,1-1 0,-1 1 0,0 0-1,1 0 1,-1 0 0,0-3 0,-3-4-3366,-10 4-5017</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23.023"/>
    </inkml:context>
    <inkml:brush xml:id="br0">
      <inkml:brushProperty name="width" value="0.05" units="cm"/>
      <inkml:brushProperty name="height" value="0.05" units="cm"/>
      <inkml:brushProperty name="color" value="#008C3A"/>
    </inkml:brush>
  </inkml:definitions>
  <inkml:trace contextRef="#ctx0" brushRef="#br0">359 0 20489,'0'0'1041,"-11"23"-612,-194 350 636,70-208-958,134-164-107,1-1 1,-1 0 0,1 1 0,-1-1 0,1 1 0,-1-1 0,1 1-1,0-1 1,-1 1 0,1-1 0,0 1 0,-1-1 0,1 1-1,0 0 1,0-1 0,-1 1 0,1-1 0,0 1 0,0 0 0,0-1-1,0 1 1,0-1 0,0 1 0,0 0 0,0-1 0,0 1-1,0 0 1,0-1 0,1 1 0,-1-1 0,0 1 0,0 0 0,1-1-1,-1 1 1,0-1 0,0 1 0,1 0 0,19 9 86,-15-8-46,80 35 389,-11-3-397,127 40 0,-189-71-1140,1-1 0,-1-1-1,24 1 1,-12-2-5301</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23.397"/>
    </inkml:context>
    <inkml:brush xml:id="br0">
      <inkml:brushProperty name="width" value="0.05" units="cm"/>
      <inkml:brushProperty name="height" value="0.05" units="cm"/>
      <inkml:brushProperty name="color" value="#008C3A"/>
    </inkml:brush>
  </inkml:definitions>
  <inkml:trace contextRef="#ctx0" brushRef="#br0">1 0 20697,'0'0'2009,"1"6"-1747,14 95-134,-4 1-1,-4 147 1,-1-34-106,-6-214-58,0 0-1,0 0 1,1 0 0,-1 0-1,0 0 1,1-1-1,-1 1 1,1 0-1,-1 0 1,1 0-1,-1 0 1,1-1 0,0 1-1,-1 0 1,1 0-1,0-1 1,0 1-1,0-1 1,-1 1-1,1-1 1,0 1 0,0-1-1,0 1 1,0-1-1,0 0 1,0 1-1,0-1 1,0 0-1,0 0 1,0 0 0,0 0-1,0 0 1,0 0-1,0 0 1,0 0-1,0 0 1,0 0-1,0-1 1,0 1 0,0 0-1,0-1 1,-1 1-1,1-1 1,0 1-1,0-1 1,0 1-1,0-1 1,-1 1 0,1-1-1,0 0 1,0 0-1,-1 1 1,1-1-1,-1 0 1,2-1-1,10-24-4802,-4-8-8228</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23.757"/>
    </inkml:context>
    <inkml:brush xml:id="br0">
      <inkml:brushProperty name="width" value="0.05" units="cm"/>
      <inkml:brushProperty name="height" value="0.05" units="cm"/>
      <inkml:brushProperty name="color" value="#008C3A"/>
    </inkml:brush>
  </inkml:definitions>
  <inkml:trace contextRef="#ctx0" brushRef="#br0">1 144 18504,'0'0'4160,"5"-2"-3974,17-7-193,0 1-1,1 1 1,0 1-1,0 0 1,25-1-1,124-3-1414,-171 10 1418,-1 1-1,1-1 0,0 1 1,0 0-1,-1-1 1,1 1-1,0 0 1,-1-1-1,1 1 1,-1 0-1,1 0 0,-1-1 1,1 1-1,-1 0 1,1 0-1,-1 0 1,0 0-1,0 0 1,1 0-1,-1-1 0,0 1 1,0 0-1,0 0 1,0 0-1,0 0 1,0 0-1,0 1 1,0 35-3,-1-30 8,1 0 13,0-1 11,0 1 0,0-1-1,0 0 1,1 0 0,0 0-1,0 0 1,3 10 0,-2-15-19,-1 1 0,0 0 0,0 0 0,1-1 1,-1 1-1,1-1 0,0 0 0,-1 1 1,1-1-1,0 0 0,0 0 0,-1 0 0,1 0 1,0 0-1,0 0 0,0-1 0,0 1 0,1-1 1,-1 1-1,0-1 0,0 0 0,0 0 1,0 0-1,0 0 0,4 0 0,-1 0 1,-1 0 0,1 0 0,0-1 0,-1 1 1,1-1-1,0 0 0,-1-1 0,1 1 0,-1-1 0,1 0 0,-1 0 0,0 0 0,0 0 0,0-1 0,0 1 0,0-1 0,0 0 0,-1-1 0,0 1 0,1-1 0,2-4 1,-2 1-4,0 1 1,-1-1 0,0 0-1,-1 0 1,0 0 0,0 0 0,0-1-1,-1 1 1,0 0 0,0-1 0,-1 1-1,0-1 1,-1-7 0,1 11 1,-1 0 0,0 0 0,0 1 0,0-1 0,-1 0 0,1 0 0,-1 1 0,0-1 0,0 1 0,0-1 0,-1 1 0,1 0 0,-1 0 0,0 0 0,1 0 0,-1 0 0,-1 1 0,1-1 0,0 1 0,-1 0 0,-3-2 0,1 1-5,1 0 0,-1 1 0,0 0 1,0 0-1,0 0 0,0 1 0,0 0 1,-1 0-1,1 0 0,0 1 0,0 0 1,-1 0-1,-8 2 0,14-2-80,1 1-1,-1-1 1,0 1-1,0 0 1,0-1-1,0 1 1,0 0-1,1 0 1,-1 0-1,0-1 1,1 1-1,-1 0 1,0 0-1,1 0 1,-1 0-1,1 0 1,0 0-1,-1 0 1,1 0-1,0 0 1,0 0-1,-1 1 1,1-1-1,0 0 1,0 0-1,0 0 1,0 0-1,1 0 1,-1 0-1,0 0 1,0 0-1,1 0 1,0 2 0,8-1-4278</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24.117"/>
    </inkml:context>
    <inkml:brush xml:id="br0">
      <inkml:brushProperty name="width" value="0.05" units="cm"/>
      <inkml:brushProperty name="height" value="0.05" units="cm"/>
      <inkml:brushProperty name="color" value="#008C3A"/>
    </inkml:brush>
  </inkml:definitions>
  <inkml:trace contextRef="#ctx0" brushRef="#br0">78 1 19465,'0'0'2689,"1"19"-2534,1 46 411,-4 1 1,-14 96-1,-1-68-211,1-14-211,3 0 0,-3 103 0,16-179-143,0 0-1,0 1 1,0-1 0,1 1-1,-1-1 1,1 0-1,0 0 1,0 1-1,1-1 1,-1 0 0,1 0-1,0 0 1,0 0-1,4 6 1,-3-8-20,0 0 0,0 1 0,0-1 0,0 0 0,0-1 0,0 1 0,1 0 0,-1-1 0,1 0 0,-1 0 0,1 0 0,0 0 0,-1-1 0,1 1 0,0-1 0,6 0 0,-5 1-233,-1-1 0,1 1 1,-1-1-1,1 0 1,-1-1-1,0 1 0,1-1 1,-1 1-1,1-1 1,-1 0-1,0-1 1,0 1-1,0-1 0,0 0 1,0 0-1,0 0 1,0-1-1,0 1 0,5-6 1,0-15-7721</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20.598"/>
    </inkml:context>
    <inkml:brush xml:id="br0">
      <inkml:brushProperty name="width" value="0.05" units="cm"/>
      <inkml:brushProperty name="height" value="0.05" units="cm"/>
      <inkml:brushProperty name="color" value="#008C3A"/>
    </inkml:brush>
  </inkml:definitions>
  <inkml:trace contextRef="#ctx0" brushRef="#br0">48 70 16712,'0'0'5047,"0"-14"-4532,0 2-433,0-23 47,0 26-71,-1 16 1,0 23-63,-44 888 184,45-917-180,-1 11-78,2-15-199,6-34-2361,6 8-2308</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21.020"/>
    </inkml:context>
    <inkml:brush xml:id="br0">
      <inkml:brushProperty name="width" value="0.05" units="cm"/>
      <inkml:brushProperty name="height" value="0.05" units="cm"/>
      <inkml:brushProperty name="color" value="#008C3A"/>
    </inkml:brush>
  </inkml:definitions>
  <inkml:trace contextRef="#ctx0" brushRef="#br0">259 1 18585,'0'0'1555,"-6"26"-1134,-16 59-53,-3-1-1,-38 83 0,38-122-329,-30 43 0,-7 12 78,61-99 15,10-1 40,52-3-356,1-2 0,116-25 0,-154 22-1603,-11-4-1843</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21.393"/>
    </inkml:context>
    <inkml:brush xml:id="br0">
      <inkml:brushProperty name="width" value="0.05" units="cm"/>
      <inkml:brushProperty name="height" value="0.05" units="cm"/>
      <inkml:brushProperty name="color" value="#008C3A"/>
    </inkml:brush>
  </inkml:definitions>
  <inkml:trace contextRef="#ctx0" brushRef="#br0">1 1 16440,'0'0'4386,"19"146"-4162,-1-77 112,-7-2-192,0-8-112,-4-2 112,-3-6-128,0-7-16,1-7-16,-1-11-400,7-14-593,4-12-1392,5 0-9764</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21.766"/>
    </inkml:context>
    <inkml:brush xml:id="br0">
      <inkml:brushProperty name="width" value="0.05" units="cm"/>
      <inkml:brushProperty name="height" value="0.05" units="cm"/>
      <inkml:brushProperty name="color" value="#008C3A"/>
    </inkml:brush>
  </inkml:definitions>
  <inkml:trace contextRef="#ctx0" brushRef="#br0">95 83 18857,'0'0'1286,"-12"21"-772,-1 2-408,5-10-52,0 1 0,1 0 1,0 0-1,1 1 0,1-1 0,0 2 0,-4 27 0,1 30 43,2 118 0,6-187-101,0-3 5,0 1 0,0-1 0,0 0 0,0 0 0,0 0 0,0 0 0,0 0 0,1 0-1,-1 0 1,0 0 0,1 0 0,-1 0 0,1 0 0,-1 0 0,1-1 0,-1 1 0,1 0 0,0 0 0,-1 0 0,1 0 0,0-1 0,0 1 0,-1 0 0,1-1 0,0 1 0,0-1 0,0 1 0,1 0 0,1 0 6,0-1 0,0 1 1,0-1-1,0 0 0,0 0 0,0 0 1,0 0-1,0 0 0,-1-1 0,5 0 1,3-2 6,0 0 1,-1 0-1,0-1 1,0 0-1,13-8 1,-12 5-8,-1 0 0,1-1 0,-1-1 0,-1 0 0,1 0 0,-2-1 0,1 1 0,-1-2 0,-1 1 0,0-1 0,0 0 0,-1 0 0,0-1 1,4-18-1,-3 2 11,-1-2 1,-1 1 0,-2 0 0,-2-57 0,0 75-20,-1 1 0,0 0 0,-1 1 0,0-1 0,-1 0 0,0 0 0,0 1 0,-1 0 0,-5-10 0,6 15 0,1-1 1,-1 1-1,0 0 0,0 1 0,0-1 0,-1 0 1,1 1-1,-1 0 0,0 0 0,0 0 0,0 0 0,0 1 1,-1-1-1,1 1 0,-1 0 0,1 1 0,-1-1 0,0 1 1,0 0-1,-7-1 0,8 1-1,1 1-1,0-1 1,-1 1 0,1 0 0,-1 0 0,1 0-1,-1 0 1,1 1 0,-1-1 0,1 1-1,-1 0 1,1 0 0,0 0 0,0 1-1,-1-1 1,1 1 0,0 0 0,0 0-1,1 0 1,-1 0 0,0 0 0,1 1 0,-1-1-1,1 1 1,0-1 0,0 1 0,0 0-1,0 0 1,0 0 0,0 0 0,1 0-1,0 1 1,0-1 0,0 0 0,0 1-1,-1 3 1,-1 3-5,1 0 0,-1-1 0,2 2 0,-1-1 0,1 0 0,1 0 0,0 0 0,0 1 0,3 9 0,-2-15 3,0 0 0,0-1 1,1 1-1,-1 0 0,1-1 0,0 1 0,1-1 0,-1 1 0,1-1 0,0 0 0,0 0 0,0 0 0,1-1 0,-1 1 0,1-1 0,0 0 0,0 0 0,0 0 0,8 4 0,11 3-462,0-2 0,0 0 0,1-1 0,-1-2 0,41 5 0,-2-4-3421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26.105"/>
    </inkml:context>
    <inkml:brush xml:id="br0">
      <inkml:brushProperty name="width" value="0.05" units="cm"/>
      <inkml:brushProperty name="height" value="0.05" units="cm"/>
      <inkml:brushProperty name="color" value="#FF0066"/>
    </inkml:brush>
  </inkml:definitions>
  <inkml:trace contextRef="#ctx0" brushRef="#br0">0 3378 12790,'0'0'7473,"15"-8"-7212,47-34-203,-1-2 0,89-87-1,-103 90-63,77-49-1,-42 32-300,20-22 224,-60 45 78,1 1 0,3 2 0,57-30-1,-80 51-88,-1 0-1,-1-2 1,0-1-1,-1-1 1,0 0-1,20-22 1,-11 9 125,2 2 0,0 0-1,2 2 1,52-29 0,52-43-28,52-42-3,-81 52 86,-69 53-33,49-32 0,6 5 24,-2-4-1,129-115 1,500-498 1595,-254 244-1151,-10 15-497,-236 221 8,-220 196-59,-3 3-93,-31 30-959,-43 33 0,-1-4-2616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50.877"/>
    </inkml:context>
    <inkml:brush xml:id="br0">
      <inkml:brushProperty name="width" value="0.05" units="cm"/>
      <inkml:brushProperty name="height" value="0.05" units="cm"/>
      <inkml:brushProperty name="color" value="#5B2D90"/>
    </inkml:brush>
  </inkml:definitions>
  <inkml:trace contextRef="#ctx0" brushRef="#br0">0 57 19609,'0'0'3890,"77"-31"-3874,-13 27-16,-1 0 0,-1 2-16,-5-2-208,-5 0-625,-4 2-415,-8-2-609,-12 2-3201</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22.292"/>
    </inkml:context>
    <inkml:brush xml:id="br0">
      <inkml:brushProperty name="width" value="0.05" units="cm"/>
      <inkml:brushProperty name="height" value="0.05" units="cm"/>
      <inkml:brushProperty name="color" value="#008C3A"/>
    </inkml:brush>
  </inkml:definitions>
  <inkml:trace contextRef="#ctx0" brushRef="#br0">59 0 12054,'0'0'2710,"-4"3"-2299,1 0 75,-8 8-669,-2-8 5917,13-4-5692,0 1 0,1 0 0,-1-1-1,0 1 1,0 0 0,0-1 0,0 1-1,1-1 1,-1 1 0,0 0 0,0-1-1,1 1 1,-1 0 0,0-1-1,1 1 1,-1 0 0,0 0 0,1-1-1,-1 1 1,0 0 0,1 0 0,-1 0-1,1 0 1,-1-1 0,0 1 0,1 0-1,-1 0 1,1 0 0,-1 0 0,1 0-1,5-1-44,6-1 7,-1 0 0,1 1 0,0 0 0,0 1-1,-1 1 1,22 2 0,-32-2-6,0 0 0,0 0 0,0-1 0,0 1 0,-1 0 0,1 0 0,0 0 0,-1 0 0,1 0 0,-1 0 0,1 0-1,-1 0 1,1 0 0,-1 0 0,0 0 0,1 0 0,-1 0 0,0 0 0,0 1 0,0-1 0,0 2 0,0 31-11,0-25-1,-1-1 9,1 0 1,-1 0-1,0 0 0,-1 0 0,0 0 0,0-1 0,-1 1 0,0-1 1,0 1-1,-6 8 0,-4 4 4,0-1 0,-20 20 0,20-25 1,1 1-1,1 0 1,0 1-1,-14 26 1,55-39 98,24-4-255,1-2-1,-1-3 1,0-2 0,63-18-1,-78 13-2768,-2-3-4094</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22.638"/>
    </inkml:context>
    <inkml:brush xml:id="br0">
      <inkml:brushProperty name="width" value="0.05" units="cm"/>
      <inkml:brushProperty name="height" value="0.05" units="cm"/>
      <inkml:brushProperty name="color" value="#008C3A"/>
    </inkml:brush>
  </inkml:definitions>
  <inkml:trace contextRef="#ctx0" brushRef="#br0">22 0 19529,'0'0'3450,"0"6"-3114,8 328 225,-1 76-125,-6-391-429,-1-1-1,-1 1 0,-1 0 0,-1 0 1,0-1-1,-2 1 0,0-1 0,-11 27 0,14-42 21,1-3-128,2-3-209,-1 0 0,1 0 1,0 0-1,0 0 0,0 0 0,0 0 1,0 0-1,1 0 0,-1 1 1,1-1-1,0 0 0,0 1 0,4-5 1,2-4-2484,24-32-13219</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24.508"/>
    </inkml:context>
    <inkml:brush xml:id="br0">
      <inkml:brushProperty name="width" value="0.05" units="cm"/>
      <inkml:brushProperty name="height" value="0.05" units="cm"/>
      <inkml:brushProperty name="color" value="#008C3A"/>
    </inkml:brush>
  </inkml:definitions>
  <inkml:trace contextRef="#ctx0" brushRef="#br0">13 48 20890,'0'0'2497,"-13"-48"-2497,13 76-1489,0 8 128,0 7-1600</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24.843"/>
    </inkml:context>
    <inkml:brush xml:id="br0">
      <inkml:brushProperty name="width" value="0.05" units="cm"/>
      <inkml:brushProperty name="height" value="0.05" units="cm"/>
      <inkml:brushProperty name="color" value="#008C3A"/>
    </inkml:brush>
  </inkml:definitions>
  <inkml:trace contextRef="#ctx0" brushRef="#br0">75 1 15239,'0'0'4450,"-30"43"-4482,25-17-1040,5 5-2306</inkml:trace>
  <inkml:trace contextRef="#ctx0" brushRef="#br0" timeOffset="1">36 314 13990,'0'0'7636,"-22"8"-7636,18-8-704,-5 4-4003</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25.525"/>
    </inkml:context>
    <inkml:brush xml:id="br0">
      <inkml:brushProperty name="width" value="0.05" units="cm"/>
      <inkml:brushProperty name="height" value="0.05" units="cm"/>
      <inkml:brushProperty name="color" value="#008C3A"/>
    </inkml:brush>
  </inkml:definitions>
  <inkml:trace contextRef="#ctx0" brushRef="#br0">289 1 17480,'0'0'2444,"-17"25"-1937,-4 7-406,-75 126 278,86-140-343,-80 155 435,80-149-421,0 1-1,1 0 1,2 0 0,0 1 0,-3 32 0,10-57-49,-1 1 1,1-1-1,0 1 0,0-1 1,0 1-1,0-1 1,0 0-1,0 1 1,0-1-1,0 1 1,0-1-1,1 1 0,-1-1 1,0 0-1,1 1 1,0-1-1,-1 0 1,1 1-1,0-1 1,-1 0-1,1 0 0,0 0 1,0 0-1,0 0 1,0 0-1,0 0 1,0 0-1,2 1 1,0-1 5,1 0 0,0 0 0,0-1 1,0 1-1,-1-1 0,1 0 0,0 0 1,7-1-1,11 0 6,26 1 79,61-9 0,-95 7-458,1 0 1,-1-1 0,0-1 0,0 0 0,0-1 0,-1-1-1,1 0 1,19-13 0,-11 0-3530</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25.872"/>
    </inkml:context>
    <inkml:brush xml:id="br0">
      <inkml:brushProperty name="width" value="0.05" units="cm"/>
      <inkml:brushProperty name="height" value="0.05" units="cm"/>
      <inkml:brushProperty name="color" value="#008C3A"/>
    </inkml:brush>
  </inkml:definitions>
  <inkml:trace contextRef="#ctx0" brushRef="#br0">0 0 18585,'0'0'3572,"1"7"-3538,12 68-5,30 225 225,-42-277-304,-1-12-501,1 0 0,-1 0 1,2 0-1,0-1 1,0 1-1,1 0 0,5 13 1</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26.233"/>
    </inkml:context>
    <inkml:brush xml:id="br0">
      <inkml:brushProperty name="width" value="0.05" units="cm"/>
      <inkml:brushProperty name="height" value="0.05" units="cm"/>
      <inkml:brushProperty name="color" value="#008C3A"/>
    </inkml:brush>
  </inkml:definitions>
  <inkml:trace contextRef="#ctx0" brushRef="#br0">40 86 19225,'0'0'2206,"-5"20"-1926,-5 18-154,2 0 0,1 1 0,-2 63 1,9-66-80,3 82 108,-2-107-149,1 0 1,0 0-1,1-1 1,0 1 0,1 0-1,0-1 1,0 0-1,8 12 1,-11-20-5,0 1 0,1-1 0,-1 0 0,1 1 0,0-1-1,0 0 1,0 0 0,0 0 0,0-1 0,0 1 0,0 0 0,0-1 0,1 1 0,-1-1 0,1 0 0,-1 0-1,1 0 1,-1 0 0,1 0 0,0-1 0,-1 1 0,4-1 0,-2 0 4,0-1 0,0 1 0,0-1 0,-1 0 0,1 0 0,0-1 0,0 1 0,-1-1 0,1 0 0,-1 0 0,0 0 0,1 0 0,4-5 0,2-2 3,0-1 0,-1 0 0,0-1 0,-1 0 0,0 0 0,-1-1 0,10-20 0,-9 13 6,-2 0 0,-1-1 0,0 0 0,-1 0 0,1-29 0,-2-1 6,-5-52-1,1 92-23,0-1-1,-1 0 1,0 1 0,0-1 0,-1 1-1,0 0 1,-1 0 0,0 0 0,-1 0-1,-10-16 1,11 21-1,0 0 1,0 0-1,0 1 0,0 0 0,-1 0 1,1 0-1,-1 0 0,0 1 0,0 0 0,-1 0 1,1 0-1,0 1 0,-1-1 0,0 1 1,0 1-1,1-1 0,-1 1 0,0 0 1,0 0-1,-10 1 0,14 0 1,0 0-1,0 0 1,0 0-1,0 1 1,0-1 0,0 1-1,0-1 1,0 1-1,0 0 1,1 0 0,-1 0-1,0 0 1,0 0-1,1 0 1,-1 0-1,0 1 1,1-1 0,-1 1-1,1-1 1,-2 3-1,0 0 0,1 1-1,-1-1 0,1 1 0,0 0 0,0 0 1,0 0-1,-1 10 0,0 4 3,1 1 0,1 0 0,1 23 1,1-39 3,0-1 0,-1 1 0,1-1 1,1 1-1,-1-1 0,0 0 0,1 1 1,-1-1-1,1 0 0,0 0 0,0 0 1,1-1-1,-1 1 0,0 0 0,1-1 1,0 1-1,-1-1 0,1 0 0,0 0 1,0 0-1,0 0 0,1-1 0,-1 1 1,0-1-1,1 0 0,5 2 0,13 3-83,0-1 0,0-1-1,26 2 1,-25-4-233,57 9-4875,-54-4-3119</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26.681"/>
    </inkml:context>
    <inkml:brush xml:id="br0">
      <inkml:brushProperty name="width" value="0.05" units="cm"/>
      <inkml:brushProperty name="height" value="0.05" units="cm"/>
      <inkml:brushProperty name="color" value="#008C3A"/>
    </inkml:brush>
  </inkml:definitions>
  <inkml:trace contextRef="#ctx0" brushRef="#br0">41 0 16375,'0'0'4379,"2"47"-4179,-17 155 860,3-69-891,11-123-100,0 1-1,-1 0 0,0-1 0,0 1 0,-5 10 0,19-42 189,1 0 0,1 1 0,33-37 1,9-12-343,-38 45-71,1 0-470,-2-1 1,0-1-1,-2 0 0,19-44 1,-31 53-3526</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27.066"/>
    </inkml:context>
    <inkml:brush xml:id="br0">
      <inkml:brushProperty name="width" value="0.05" units="cm"/>
      <inkml:brushProperty name="height" value="0.05" units="cm"/>
      <inkml:brushProperty name="color" value="#008C3A"/>
    </inkml:brush>
  </inkml:definitions>
  <inkml:trace contextRef="#ctx0" brushRef="#br0">1 1 15175,'0'0'3698,"37"104"-2834,-11-82-80,5-2-495,0-2-161,-3-3-128,-4-3 0,-6-4 0,-9-4-705</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27.419"/>
    </inkml:context>
    <inkml:brush xml:id="br0">
      <inkml:brushProperty name="width" value="0.05" units="cm"/>
      <inkml:brushProperty name="height" value="0.05" units="cm"/>
      <inkml:brushProperty name="color" value="#008C3A"/>
    </inkml:brush>
  </inkml:definitions>
  <inkml:trace contextRef="#ctx0" brushRef="#br0">172 0 15623,'0'0'3810,"-4"24"-3351,-41 322 2078,39-232-2063,-2 84 111,-47 268-1,45-409-563,4-20-9,-2 0 0,-16 46-1,21-82-227,1-13-389,4-20-1498,18 0-1237</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52.523"/>
    </inkml:context>
    <inkml:brush xml:id="br0">
      <inkml:brushProperty name="width" value="0.05" units="cm"/>
      <inkml:brushProperty name="height" value="0.05" units="cm"/>
      <inkml:brushProperty name="color" value="#5B2D90"/>
    </inkml:brush>
  </inkml:definitions>
  <inkml:trace contextRef="#ctx0" brushRef="#br0">195 73 11797,'0'0'6054,"0"-8"-5222,-4-57 2108,4 82-3036,0 478 275,-1-504-158,0 0 0,-1 0 0,0 0 0,0 1 0,-1-1 1,0 1-1,-7-12 0,8 15-22,-1-1 0,1 1 1,-1 0-1,-1 0 0,1 0 1,-1 0-1,0 1 0,0 0 1,0 0-1,-1 0 0,1 0 1,-7-3-1,9 5-4,0 1 0,0 1-1,-1-1 1,1 0 0,0 0 0,-1 1 0,1-1 0,0 1-1,-1 0 1,1 0 0,-1 0 0,1 0 0,-1 0 0,1 0-1,0 1 1,-1-1 0,1 1 0,0 0 0,-1 0 0,1-1-1,-4 4 1,2-2-2,1 1 0,0 0 0,-1 0 0,1 1 0,1-1 0,-1 0 0,0 1 0,1 0 0,0 0 0,0-1 0,-2 7 0,-1 4 1,0 0 0,1 0 0,1 0 0,0 0 0,1 1 0,0 19 0,2-32 4,0 1 0,1 0-1,-1 0 1,1-1 0,-1 1 0,1 0 0,0-1-1,0 1 1,0-1 0,0 1 0,0-1 0,0 1 0,1-1-1,-1 0 1,1 1 0,0-1 0,0 0 0,0 0 0,3 2-1,0-1 24,-1 0-1,1 0 0,0 0 0,0-1 0,0 0 0,1 0 1,-1 0-1,0-1 0,9 1 0,-3 0-252,0-1 0,1 0 0,-1-1-1,0-1 1,1 0 0,-1 0 0,0-1 0,0-1-1,16-5 1,5-8-2630</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27.898"/>
    </inkml:context>
    <inkml:brush xml:id="br0">
      <inkml:brushProperty name="width" value="0.05" units="cm"/>
      <inkml:brushProperty name="height" value="0.05" units="cm"/>
      <inkml:brushProperty name="color" value="#008C3A"/>
    </inkml:brush>
  </inkml:definitions>
  <inkml:trace contextRef="#ctx0" brushRef="#br0">16 1 19449,'0'0'3364,"1"1"-3172,3 8-188,-1 0 0,0 0-1,0 0 1,-1 0 0,0 0 0,0 0 0,-1 1-1,0 16 1,1 7 26,26 665 1736,-27-647-1729,-3-1 0,-3 0 0,-1-1 0,-25 95-1,30-140-39,0-1 0,1-1 1,-1 1-1,1 0 1,-1-1 0,0 1-1,0-1 1,0 0-1,0 1 1,-1-1-1,1 0 1,-1 0 0,1 0-1,-1 0 1,0 0-1,-2 3 1,1-13-1340,4-20-798,3-13-2723</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28.348"/>
    </inkml:context>
    <inkml:brush xml:id="br0">
      <inkml:brushProperty name="width" value="0.05" units="cm"/>
      <inkml:brushProperty name="height" value="0.05" units="cm"/>
      <inkml:brushProperty name="color" value="#008C3A"/>
    </inkml:brush>
  </inkml:definitions>
  <inkml:trace contextRef="#ctx0" brushRef="#br0">309 1 18985,'0'0'3236,"2"7"-3169,-1-2-47,-1 0 1,0 0 0,0 0 0,-1 0 0,1 0-1,-1 0 1,0 0 0,0 0 0,-1 0 0,1-1 0,-1 1-1,0 0 1,0-1 0,-1 1 0,1-1 0,-7 7-1,-11 16 280,-35 36 0,16-19-109,-7 12-13,2 2 0,-36 63 0,80-120-177,0-1 0,0 0 0,0 0 0,-1 1 1,1-1-1,0 0 0,0 0 0,0 1 1,0-1-1,0 0 0,0 0 0,0 1 0,0-1 1,0 0-1,0 0 0,0 0 0,0 1 0,0-1 1,0 0-1,1 0 0,-1 1 0,0-1 0,0 0 1,0 0-1,0 0 0,0 1 0,0-1 0,1 0 1,-1 0-1,0 0 0,0 1 0,0-1 1,1 0-1,-1 0 0,0 0 0,0 0 0,0 0 1,1 0-1,-1 1 0,0-1 0,0 0 0,1 0 1,-1 0-1,0 0 0,0 0 0,1 0 0,-1 0 1,1 0 6,68 31 75,-2 3 0,123 84-1,-184-114-82,11 9-466,15 7-3779,-21-17-2310</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28.705"/>
    </inkml:context>
    <inkml:brush xml:id="br0">
      <inkml:brushProperty name="width" value="0.05" units="cm"/>
      <inkml:brushProperty name="height" value="0.05" units="cm"/>
      <inkml:brushProperty name="color" value="#008C3A"/>
    </inkml:brush>
  </inkml:definitions>
  <inkml:trace contextRef="#ctx0" brushRef="#br0">0 16 19401,'0'0'3513,"6"-5"-3320,13-6-172,-10 16-18,-5 40 4,-5-24 10,-12 412 1036,13-422-1047,0 0 0,1 1 0,0-1 0,0 0 0,2 0 0,3 15 0,-4-23-13,-1 0 0,0 0-1,1 0 1,0 0 0,0 0 0,-1-1 0,2 1 0,-1-1 0,0 1-1,0-1 1,1 0 0,-1 0 0,1 0 0,0 0 0,0 0 0,0-1 0,-1 1-1,2-1 1,-1 0 0,0 0 0,0 0 0,0 0 0,0-1 0,1 1 0,5 0-1,-8-1-7,31-1-1119,-31 0 1034,0 1 0,0-1 0,0 1 0,0-1 0,0 0 0,0 1 0,0-1 0,0 0 0,0 1 0,-1-1 0,1 0 0,0 0 0,-1 0 0,1 0 0,-1 0 0,1 0 0,-1 0 0,1 0 0,-1 0 0,1 0 0,-1 0 0,0 0 0,0 0 0,1-2 0,0-26-3299</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29.195"/>
    </inkml:context>
    <inkml:brush xml:id="br0">
      <inkml:brushProperty name="width" value="0.05" units="cm"/>
      <inkml:brushProperty name="height" value="0.05" units="cm"/>
      <inkml:brushProperty name="color" value="#008C3A"/>
    </inkml:brush>
  </inkml:definitions>
  <inkml:trace contextRef="#ctx0" brushRef="#br0">1 89 16007,'0'0'4744,"9"-2"-4515,141-19-154,253-3 0,-402 24-76,0 1 0,0 0 0,0 0 0,0-1 1,-1 1-1,1 0 0,0 0 0,0 0 0,-1 0 1,1 0-1,-1 0 0,1 0 0,-1 0 0,1 1 1,-1-1-1,0 0 0,0 0 0,1 0 0,-1 0 1,0 0-1,0 1 0,0-1 0,0 0 0,0 0 1,-1 0-1,1 1 0,0-1 0,-1 2 0,1 3 19,-2 36 279,0-28-179,2 0-1,-1 0 1,2 0 0,0 0 0,4 20-1,-5-32-112,1-1 0,0 1 0,1 0-1,-1 0 1,0-1 0,0 1-1,1-1 1,-1 1 0,1-1-1,-1 1 1,1-1 0,0 0-1,-1 0 1,1 0 0,0 0-1,0 0 1,0 0 0,0 0-1,0-1 1,0 1 0,0-1 0,0 1-1,0-1 1,0 0 0,0 0-1,0 0 1,0 0 0,1 0-1,-1 0 1,0-1 0,3 0-1,-1 1 2,0-1 0,0 0 0,0 0 0,-1 0 0,1 0 0,0-1 0,-1 1 0,1-1 0,0 0 0,-1 0 0,0 0 0,0-1 0,0 1 0,0-1 0,5-5 0,-6 4 0,0-1 1,0 0 0,0 1-1,0-1 1,-1 0-1,0 0 1,0 0-1,0 0 1,0 0-1,-1-1 1,0 1-1,0 0 1,0 0-1,-1 0 1,0 0 0,0 0-1,0 0 1,-1 0-1,1 0 1,-1 0-1,0 0 1,-1 1-1,1-1 1,-1 1-1,0 0 1,0 0-1,0 0 1,0 0 0,-1 0-1,-7-6 1,3 3-10,0 0 1,0 1-1,-1-1 1,0 2-1,0-1 1,0 1-1,-1 1 1,0 0-1,0 0 1,0 1-1,0 0 1,0 1-1,-1 0 1,-11-1-1,21 3-67,0 1-1,0-1 0,0 1 1,1 0-1,-1-1 0,0 1 0,0-1 1,1 1-1,-1 0 0,0 0 1,1-1-1,-1 1 0,1 0 1,-1 0-1,1 0 0,-1 0 0,1-1 1,0 1-1,-1 0 0,1 0 1,0 0-1,0 0 0,0 0 1,0 0-1,0 0 0,0 0 0,0 0 1,0 0-1,0 0 0,0 0 1,0 0-1,0 0 0,1 0 1,-1 0-1,1 1 0,3 3-3659</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29.543"/>
    </inkml:context>
    <inkml:brush xml:id="br0">
      <inkml:brushProperty name="width" value="0.05" units="cm"/>
      <inkml:brushProperty name="height" value="0.05" units="cm"/>
      <inkml:brushProperty name="color" value="#008C3A"/>
    </inkml:brush>
  </inkml:definitions>
  <inkml:trace contextRef="#ctx0" brushRef="#br0">1 25 18697,'0'0'4580,"7"-8"-4396,14-8-171,-20 16-13,-1 0 1,1 0-1,-1 0 1,0 0-1,1 0 1,-1 0 0,0 0-1,1 0 1,-1 0-1,0 0 1,1 0 0,-1 0-1,0 0 1,1 0-1,-1 0 1,0 0-1,1 0 1,-1 1 0,0-1-1,1 0 1,-1 0-1,0 0 1,1 1-1,-1-1 1,0 0 0,0 0-1,1 1 1,-1-1-1,0 0 1,0 1 0,0-1-1,1 0 1,-1 1-1,0-1 1,0 0-1,0 1 1,2 7 29,-1 0-1,0 1 1,-1-1 0,0 0-1,-1 10 1,1 15 132,-4 186 735,2 122-586,2-337-310,0 0 0,0 1 0,0-1 0,1 0-1,0 0 1,0 0 0,0 1 0,0-1-1,1 0 1,0 0 0,-1-1 0,1 1-1,1 0 1,-1-1 0,1 1 0,-1-1 0,1 0-1,0 1 1,0-2 0,0 1 0,0 0-1,1 0 1,4 2 0,-1-3-34,0 1 0,0 0 1,0-1-1,0-1 0,1 1 0,-1-1 0,1 0 0,-1-1 1,1 0-1,0 0 0,-1-1 0,10-1 0,-9 0-328,0 0 0,0-1-1,-1 0 1,1 0 0,-1-1-1,1 0 1,-1 0 0,0 0-1,-1-1 1,1 0 0,-1 0 0,0-1-1,10-11 1,-4-1-3881</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31.254"/>
    </inkml:context>
    <inkml:brush xml:id="br0">
      <inkml:brushProperty name="width" value="0.05" units="cm"/>
      <inkml:brushProperty name="height" value="0.05" units="cm"/>
      <inkml:brushProperty name="color" value="#008C3A"/>
    </inkml:brush>
  </inkml:definitions>
  <inkml:trace contextRef="#ctx0" brushRef="#br0">24 67 10789,'0'0'8196,"-5"-6"-7167,-12-21-391,17 26-634,-1 1 1,1 0-1,0-1 0,0 1 0,0 0 0,0-1 1,-1 1-1,1-1 0,0 1 0,0 0 0,0-1 1,0 1-1,0-1 0,0 1 0,0-1 0,0 1 1,0 0-1,0-1 0,1 1 0,-1-1 1,0 1-1,0 0 0,0-1 0,0 1 0,1 0 1,-1-1-1,0 1 0,0 0 0,1-1 0,-1 1 1,0 0-1,0-1 0,1 1 0,-1 0 1,0 0-1,1-1 0,-1 1 0,1 0 0,-1 0 1,0 0-1,1 0 0,-1-1 0,1 1 0,-1 0 1,0 0-1,1 0 0,-1 0 0,1 0 0,-1 0 1,0 0-1,1 0 0,-1 0 0,1 0 1,-1 0-1,0 0 0,1 1 0,-1-1 0,1 0 1,3 0 16,49-9-24,0 3 0,0 3 1,0 1-1,75 9 0,-119-7 3,0 2-1,0-1 0,0 1 1,-1 0-1,1 1 1,-1 0-1,0 1 0,1-1 1,-1 2-1,-1-1 0,1 1 1,-1 0-1,0 0 1,0 1-1,0 0 0,-1 1 1,0-1-1,0 1 0,-1 0 1,0 1-1,0-1 1,0 1-1,-1 0 0,-1 0 1,1 0-1,-1 1 0,0-1 1,-1 1-1,2 10 1,-2 12 6,-2 1 0,0-1 1,-3 1-1,0-1 1,-2 0-1,-11 41 1,-71 178 34,35-112-37,20-39 39,-33 165 0,54-200-29,3 2 0,4-1 0,5 113 0,2-146-4,2 0 0,1 0 0,2 0 0,1-1 0,1 0-1,2-1 1,0 0 0,3-1 0,0 0 0,2-1 0,1-1 0,1-1 0,39 42 0,-37-46-3,0-2-1,2-1 1,0 0-1,1-2 0,1-1 1,0-1-1,1-1 1,1-1-1,0-1 1,1-2-1,0-1 1,1 0-1,-1-3 1,2 0-1,33 1 0,-5-3-8,101-8 0,-139 2-22,-1-1 0,0 0-1,0-2 1,0 0-1,0-1 1,-1-1 0,0 0-1,0-2 1,16-10-1,-33 19 38,1-1 0,-1 0-1,1 0 1,-1 0 0,0 0-1,0 0 1,0 0 0,1 0-1,-1 0 1,0 0 0,0 0 0,0-1-1,0 1 1,-1 0 0,1-1-1,0 1 1,-1 0 0,1-1-1,-1 1 1,1-1 0,-1 1-1,1-1 1,-1 0 0,0 1-1,0-1 1,0 1 0,0-1-1,0 1 1,0-1 0,-1 0-1,1 1 1,0-1 0,-1 1-1,1-1 1,-2-1 0,1 1-7,0 1 1,0 0 0,-1 0-1,1-1 1,0 1-1,-1 0 1,1 0-1,-1 0 1,1 1 0,-1-1-1,1 0 1,-1 1-1,0-1 1,1 1-1,-1-1 1,0 1 0,1 0-1,-1-1 1,0 1-1,0 0 1,1 0 0,-1 0-1,0 1 1,0-1-1,1 0 1,-1 1-1,0-1 1,1 1 0,-1-1-1,1 1 1,-3 1-1,-8 7 0,0 1 0,1 0 0,0 0 0,0 1 0,2 1-1,-1 0 1,2 0 0,-11 17 0,14-21-8,-33 54 44,3 2 0,3 1 0,2 1 0,-32 110 0,-54 294 87,81-306-44,-1-8-35,-64 311 5,77-330-55,-7 200-1,29-195 12,7 0 0,26 159-1,-9-138 160,-7 0 0,-8 233 0,-12-341-153,-3 0 1,-3-1-1,-1 0 0,-29 80 1,-97 201 225,92-233-34,22-48-86,-6 16 67,-3-1 0,-68 108 0,96-172-175,0 1-1,0 0 0,-1-1 1,1 0-1,-1 0 0,-1-1 0,1 1 1,-9 4-1,12-8-18,0 0 0,0 0 0,0 0 1,0 0-1,0-1 0,-1 1 0,1-1 0,0 0 0,0 0 1,-1 1-1,1-1 0,0-1 0,-1 1 0,1 0 0,0-1 1,0 1-1,0-1 0,-1 1 0,1-1 0,0 0 0,0 0 0,0 0 1,0 0-1,0-1 0,0 1 0,0 0 0,1-1 0,-1 1 1,-1-3-1,-15-15-936,1-1 0,-18-26 0,-4-13-3454</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32.862"/>
    </inkml:context>
    <inkml:brush xml:id="br0">
      <inkml:brushProperty name="width" value="0.05" units="cm"/>
      <inkml:brushProperty name="height" value="0.05" units="cm"/>
      <inkml:brushProperty name="color" value="#008C3A"/>
    </inkml:brush>
  </inkml:definitions>
  <inkml:trace contextRef="#ctx0" brushRef="#br0">459 130 19097,'0'0'1190,"-6"-18"-294,-17-55-250,22 70-606,1 1 0,-1 0 0,0 0 0,0 0 0,0 0 1,0 0-1,0 1 0,0-1 0,0 0 0,-1 0 0,1 1 0,-1-1 1,1 1-1,-1-1 0,0 1 0,0 0 0,1-1 0,-1 1 0,0 0 0,0 0 1,0 0-1,0 1 0,0-1 0,0 0 0,-5 0 0,2 1-21,0 0 0,0 0 0,0 1 0,-1 0 0,1 0 0,0 0 0,-8 3 0,-1 2-10,1 1-1,0 0 1,0 0-1,0 1 1,1 1 0,0 0-1,1 1 1,-15 16 0,-3 5 73,-43 62 1,57-72-64,2 2 1,0 0-1,2 0 1,0 1-1,1 0 1,2 1-1,0 0 1,2 1-1,1-1 1,1 1-1,1 0 1,1 40-1,2-59-15,0-1 0,0 1 0,1-1 1,0 0-1,0 1 0,1-1 0,0 0 0,0 1 0,0-1 0,1 0 0,0-1 0,0 1 0,0 0 1,6 6-1,-3-6-8,0 0 1,1 0-1,-1-1 1,1 0 0,0 0-1,0 0 1,1-1-1,-1 0 1,1-1 0,15 5-1,7-1-663,0-1-1,1-1 1,0-2-1,0-1 1,36-2-1,-64 0 541,47-4-3753,-2-16-4017</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33.374"/>
    </inkml:context>
    <inkml:brush xml:id="br0">
      <inkml:brushProperty name="width" value="0.05" units="cm"/>
      <inkml:brushProperty name="height" value="0.05" units="cm"/>
      <inkml:brushProperty name="color" value="#008C3A"/>
    </inkml:brush>
  </inkml:definitions>
  <inkml:trace contextRef="#ctx0" brushRef="#br0">215 59 14839,'0'0'6856,"-23"-1"-6560,-3 0-208,-49 4 0,71-2-76,-1 0 0,1 0 0,0 0 0,0 1 0,0-1 0,0 1 0,0 0 0,0 1-1,1-1 1,-1 0 0,1 1 0,-1 0 0,1 0 0,0 0 0,0 0 0,1 1 0,-1-1-1,1 1 1,-1 0 0,1-1 0,0 1 0,0 0 0,1 0 0,-2 5 0,0 1-6,1 1 0,-1-1 0,2 1 0,0 0 1,0 0-1,1-1 0,2 17 0,-2-24-3,1 0-1,0 0 1,0 0-1,0-1 1,0 1-1,0 0 0,1-1 1,-1 1-1,1-1 1,0 1-1,-1-1 1,1 0-1,0 0 1,1 0-1,-1 0 1,0 0-1,0 0 0,1 0 1,-1-1-1,1 0 1,0 1-1,-1-1 1,1 0-1,0 0 1,0 0-1,0-1 0,0 1 1,-1-1-1,1 1 1,5-1-1,-3 1-2,-1-1-1,1 0 0,0 0 1,-1 0-1,1-1 1,0 0-1,-1 1 1,1-2-1,-1 1 0,1 0 1,-1-1-1,0 0 1,1 0-1,-1 0 0,0-1 1,0 1-1,-1-1 1,1 0-1,3-3 0,2-7-11,-1 0 0,-1 0-1,0 0 1,-1-1 0,-1 0 0,6-19-1,-7 19 19,0 0 0,1 1 0,1-1 0,1 1-1,0 0 1,13-19 0,-18 29-8,0 1-1,0 0 1,0-1-1,0 1 1,0 0 0,1 0-1,-1 0 1,1 0-1,-1 0 1,1 1-1,0-1 1,0 1 0,0-1-1,-1 1 1,1 0-1,1 0 1,-1 1 0,0-1-1,0 1 1,0-1-1,0 1 1,0 0 0,0 0-1,0 0 1,1 1-1,-1-1 1,0 1 0,0 0-1,0 0 1,5 2-1,-2 0 1,-1 0 0,0 1-1,0-1 1,-1 1 0,1 0-1,-1 1 1,0-1 0,0 1-1,0 0 1,-1 0 0,0 0 0,0 0-1,0 0 1,4 12 0,0 7 0,-2 0 0,0 0 0,-2 1 1,-1 0-1,-1-1 0,-2 36 1,0-17 13,3-54 116,0 0 1,1 0-1,0 0 1,0 0-1,1 1 1,8-17 0,46-83-256,-31 61 189,-23 41-62,14-21-5,-9 30-23,-1 18-33,7 52 40,-12-50 13,0 0 0,2 0 0,1-1 0,0 0 0,16 33 0,-21-51-140,0-1 0,0 1 0,0-1 0,0 0 0,0 1-1,0-1 1,1 0 0,-1 0 0,0 0 0,0 0 0,1 0 0,-1 0 0,1 0 0,-1-1 0,1 1 0,-1 0 0,1-1 0,0 1 0,1-1 0,13 1-4844</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33.746"/>
    </inkml:context>
    <inkml:brush xml:id="br0">
      <inkml:brushProperty name="width" value="0.05" units="cm"/>
      <inkml:brushProperty name="height" value="0.05" units="cm"/>
      <inkml:brushProperty name="color" value="#008C3A"/>
    </inkml:brush>
  </inkml:definitions>
  <inkml:trace contextRef="#ctx0" brushRef="#br0">0 144 18649,'0'0'34,"9"23"84,-2-2-102,7 19 489,2-1 0,1 0 0,27 42-1,-29-65 112,-3-17 1160,-10-2-1591,0 0 1,0 0-1,0 0 1,0 0-1,0-1 0,0 1 1,-1 0-1,2-5 1,9-28-162,-2-2 0,-1 1-1,-2-2 1,3-47 0,3-15-407,-3 73-417,-9 28 726,-1 0 0,0-1 0,0 1 0,1 0 0,-1-1 0,0 1 0,1 0 0,-1 0 0,0 0 0,1-1 0,-1 1 0,1 0 0,-1 0 0,0 0 0,1 0 0,-1 0 0,1 0 0,-1 0 1,0 0-1,1 0 0,-1 0 0,1 0 0,-1 0 0,0 0 0,1 0 0,-1 0 0,1 0 0,-1 0 0,0 1 0,1-1 0,-1 0 0,1 0 0,-1 0 0,1 1 0,1 2-323,1-1-1,-1 1 1,0 0-1,0 0 1,0 0-1,0 0 1,0 1-1,-1-1 1,1 0-1,-1 1 1,1 6-1,8 36-3750</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34.449"/>
    </inkml:context>
    <inkml:brush xml:id="br0">
      <inkml:brushProperty name="width" value="0.05" units="cm"/>
      <inkml:brushProperty name="height" value="0.05" units="cm"/>
      <inkml:brushProperty name="color" value="#008C3A"/>
    </inkml:brush>
  </inkml:definitions>
  <inkml:trace contextRef="#ctx0" brushRef="#br0">1 378 15415,'0'0'3207,"17"-19"-2377,55-66 215,-64 75-842,-1 0 1,0-1-1,-1 0 0,0 0 0,-1-1 0,0 1 0,-1-1 0,0 0 0,-1 0 0,0-1 0,-1 1 1,-1 0-1,1-1 0,-2 0 0,-1-18 0,-1 31-203,1 0 0,-1 0-1,1 1 1,-1-1 0,1 1 0,0-1 0,-1 1-1,1-1 1,-1 1 0,1 0 0,0 0 0,0 0 0,-1-1-1,-1 3 1,-1 3-15,-1 0-1,1 0 1,0 0 0,0 1-1,1-1 1,0 1 0,0 0-1,1 0 1,0 0 0,0 0-1,-2 11 1,1 10 12,1 47 1,2-64-1,0-7 2,0-1 1,0 0-1,0 1 0,0-1 0,1 0 1,-1 1-1,1-1 0,0 0 1,0 0-1,0 0 0,1 1 0,-1-1 1,1-1-1,0 1 0,-1 0 0,1 0 1,1-1-1,-1 1 0,0-1 0,0 1 1,1-1-1,0 0 0,-1 0 1,1 0-1,6 3 0,-3-3-26,0 0 0,1 0 0,-1-1 0,1 0 0,0 0 0,-1 0 0,1-1 0,0 0 0,-1 0-1,1-1 1,0 0 0,7-2 0,-8 2-14,-1-1 0,0 1 0,0-1 0,0 0 0,0 0 0,0-1 0,0 1 0,-1-1 0,1 0 0,-1-1 0,0 1 0,0-1 0,0 0 0,0 1 1,-1-2-1,0 1 0,1 0 0,-2-1 0,6-9 0,-1-3-56,-1 0 0,-1-1 0,0 1 0,3-27 1,-4 22 68,-4 19 28,2 0 0,-1 0 0,0 0 0,1 0 0,-1 0 1,1 0-1,0 0 0,0 1 0,0-1 0,0 1 0,1-1 0,-1 1 0,0 0 0,1 0 0,0 0 0,0 0 0,-1 0 1,1 1-1,0-1 0,0 1 0,1 0 0,-1 0 0,0 0 0,0 0 0,0 0 0,1 1 0,-1 0 0,0-1 0,7 2 1,-4-2-3,-1 1-1,1 1 1,0-1 0,-1 1 0,1 0 0,-1 0 0,0 0 0,1 1 0,-1 0 0,0 0 0,0 0 0,0 1 0,0-1 0,0 1 0,0 0-1,-1 1 1,7 5 0,-7-2 0,0 0 0,0 0 0,0 0 0,-1 0 0,0 1 0,0 0 0,-1-1 0,0 1 0,-1 0 0,1 0 0,-1 10 0,0-6 10,1-1 0,0 0 0,0-1 0,8 19 0,-9-27-7,0 0-1,0 0 0,1-1 1,-1 1-1,1 0 0,-1-1 0,1 1 1,0-1-1,0 0 0,0 1 1,-1-1-1,1 0 0,0 0 1,0 0-1,1-1 0,-1 1 1,0 0-1,0-1 0,0 1 0,0-1 1,1 0-1,-1 0 0,0 1 1,0-2-1,1 1 0,-1 0 1,0 0-1,0-1 0,0 1 0,1-1 1,2-1-1,5-1-13,-1 0 0,0 0 1,-1-1-1,1 0 0,-1-1 0,9-6 0,1-2-348,0-2 0,0-1-1,-2 0 1,0-1 0,19-26-1,-28 33 292,-1 0-1,0 0 0,0-1 0,-1 1 0,0-2 0,-1 1 0,0 0 0,-1-1 0,0 1 1,-1-1-1,-1 0 0,1-13 0,-2 24 81,0 0 1,0 0-1,0 1 1,0-1-1,0 0 1,0 0-1,-1 0 1,1 0-1,0 0 1,-1 1-1,1-1 1,0 0-1,-1 0 1,1 1-1,-1-1 1,1 0-1,-1 1 1,0-1-1,1 0 1,-1 1-1,0-1 1,1 1 0,-1-1-1,0 1 1,1-1-1,-3 0 1,-26-2 152,23 4-135,0 0 1,0 0 0,1 0-1,-1 1 1,1 0-1,-1 0 1,1 0 0,-8 5-1,7-2-24,1-1-1,-1 2 0,2-1 1,-1 0-1,0 1 0,1 0 1,0 0-1,0 0 0,1 1 1,0-1-1,0 1 0,0 0 1,1-1-1,0 1 0,0 1 1,1-1-1,0 0 0,0 0 1,1 12-1,0-17-62,0 0 1,1 0-1,-1-1 1,1 1-1,-1 0 1,1 0-1,0-1 1,0 1-1,-1-1 1,1 1-1,0-1 1,0 1-1,1-1 0,-1 0 1,0 1-1,0-1 1,1 0-1,-1 0 1,1 0-1,-1 0 1,1 0-1,-1 0 1,1 0-1,-1-1 1,1 1-1,3 0 1,59 15-437,-16-5 441,-39-7 99,0 1 1,-1 1-1,0 0 0,0 0 1,0 0-1,-1 1 1,0 0-1,0 1 0,-1 0 1,0 0-1,0 0 1,-1 0-1,0 1 0,0 0 1,-1 0-1,-1 0 1,1 1-1,-1-1 0,2 18 1,3 13 489,-2 0 1,-2 1-1,-2 58 0,-2-78-381,-2 1 0,0-1-1,-1 0 1,-1 0-1,-1 0 1,-1 0 0,0-1-1,-2 0 1,0 0-1,-2-1 1,0 0 0,-1 0-1,-1-1 1,0-1 0,-2 0-1,0-1 1,0 0-1,-31 25 1,44-41-102,0 1-1,0 0 1,1 0 0,-1 0 0,0 0-1,0 0 1,0-1 0,0 1-1,0 0 1,0-1 0,0 1 0,0-1-1,-1 1 1,1-1 0,0 0-1,0 1 1,0-1 0,0 0 0,-1 0-1,1 0 1,0 0 0,0 0 0,-1 0-1,1 0 1,0 0 0,0-1-1,0 1 1,0 0 0,-1-1 0,1 1-1,0 0 1,0-1 0,0 0-1,0 1 1,0-1 0,0 0 0,0 1-1,0-1 1,0 0 0,1 0-1,-1 0 1,0 0 0,0 0 0,1 0-1,-1 0 1,0 0 0,1 0 0,-1 0-1,1 0 1,0 0 0,-1 0-1,1-1 1,0 1 0,0 0 0,-1-2-1,-1-10-75,0 0-1,0 0 1,2-25-1,0 32 98,1-12-87,1 0 1,1 0 0,0 0 0,2 0-1,0 1 1,1-1 0,0 1 0,1 1 0,15-24-1,13-17-541,50-62-1,-72 102 330,109-137-2928,-73 101 43</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53.846"/>
    </inkml:context>
    <inkml:brush xml:id="br0">
      <inkml:brushProperty name="width" value="0.05" units="cm"/>
      <inkml:brushProperty name="height" value="0.05" units="cm"/>
      <inkml:brushProperty name="color" value="#5B2D90"/>
    </inkml:brush>
  </inkml:definitions>
  <inkml:trace contextRef="#ctx0" brushRef="#br0">0 75 6627,'0'0'9882,"20"0"-9266,1-1-521,0 1 0,22 3 1,-39-2-74,0 0 0,0 1 0,-1-1 0,1 0 0,-1 1 1,1 0-1,-1 0 0,0 0 0,0 0 0,0 1 0,0-1 0,0 1 1,0 0-1,-1-1 0,1 1 0,-1 1 0,3 2 0,0 4 75,0 0-1,0 0 1,5 19-1,-6-17-1,-1 0 0,-1 0 1,0 0-1,0 21 0,-1-29-71,-1 0-1,0 0 1,0 0 0,0 0-1,-1 0 1,1 0 0,-1 0-1,0-1 1,0 1 0,-1 0-1,1 0 1,-1-1 0,0 1-1,0-1 1,0 1 0,0-1-1,0 0 1,-4 4 0,5-7-1,1 1 0,0-1-1,-1 0 1,1 1 0,0-1 0,-1 0 0,1 0 0,-1 1 0,1-1 0,-1 0 0,1 0 0,0 0-1,-1 1 1,1-1 0,-1 0 0,1 0 0,-1 0 0,1 0 0,-1 0 0,1 0 0,-1 0-1,1 0 1,-1 0 0,1 0 0,-1 0 0,1-1 0,-1 1 0,1 0 0,-1 0 0,1 0 0,-1-1-1,1 1 1,0 0 0,-1 0 0,1-1 0,-1 1 0,1 0 0,0-1 0,-1 1 0,1 0 0,0-1-1,-1 1 1,1-1 0,0 1 0,0-1 0,0 1 0,-1-1 0,1 1 0,0 0 0,0-1 0,0 1-1,0-1 1,0 1 0,0-1 0,0 1 0,0-1 0,0 0 0,-2-31 1265,2 32-1287,1-5-45,1 0 0,-1 0 0,1 0 0,0 0 0,0 1 0,1-1 0,0 0 0,-1 1 0,1 0 0,1 0 0,-1 0 1,0 0-1,1 0 0,0 1 0,0-1 0,0 1 0,7-4 0,13-9-679,46-23 0,-62 35 594,14-6-1269,1 1 0,26-7 1,32-13 2063,-101 48 1852,1 0-1709,7-9-462,1 1 1,0 1-1,-9 13 0,17-20-331,0 0 1,0 0-1,1 1 1,0-1-1,0 0 1,0 1-1,0 0 1,1-1-1,0 1 1,0 0-1,0 11 1,5-16-45,-1 0 0,1 0 0,-1 0 0,1 0 0,0-1 0,0 1 0,-1-1 1,1 0-1,0-1 0,0 1 0,-1-1 0,5 0 0,-5-1-4,0 1 1,0-1-1,0 0 1,-1 0-1,1 0 0,0-1 1,-1 1-1,0 0 0,0-1 1,0 0-1,0 1 1,0-1-1,0 0 0,-1 0 1,1 0-1,-1 0 1,0 0-1,0-1 0,0 1 1,0 0-1,0 0 0,-1-6 1,3-10 177,-1-1 1,-1-29-1,-1 39 1,0-15 634,0 30-311,0 43-232,0-36-300,-1 11 13,1-8 91,0 0 0,0 0 0,1 0 0,6 26 0,-7-38-80,1-1 0,0 1 1,0 0-1,0-1 1,0 1-1,0 0 1,1-1-1,-1 1 1,1-1-1,0 0 1,-1 0-1,1 0 1,0 1-1,0-2 0,1 1 1,-1 0-1,0 0 1,0-1-1,1 1 1,-1-1-1,1 0 1,0 0-1,-1 0 1,1 0-1,0 0 0,0 0 1,-1-1-1,1 1 1,0-1-1,5 0 1,-4 0-13,0-1 1,0 1 0,0-1 0,0 0-1,0 0 1,-1-1 0,1 1-1,0-1 1,-1 0 0,1 0-1,-1 0 1,0 0 0,1 0-1,-1-1 1,0 1 0,-1-1 0,1 0-1,0 0 1,-1 0 0,1-1-1,-1 1 1,0 0 0,0-1-1,2-6 1,5-11 120,-1 0 0,-1-1 0,5-30 0,0 5 144,-10 39-213,9-21 825,-3 26-452,1 16-413,20 74 10,-20-55 27,18 39 1,-27-71-1,0 1 0,1 0 0,-1 0 0,1 0 0,-1 0-1,1-1 1,0 1 0,-1 0 0,1 0 0,0-1 0,0 1 0,-1-1 0,1 1 0,0 0 0,0-1 0,0 0 0,0 1 0,-1-1 0,1 1 0,0-1 0,0 0 0,0 0 0,0 0 0,0 1 0,0-1 0,0 0 0,0 0 0,0 0 0,0 0 0,0-1 0,0 1 0,0 0 0,0 0 0,0-1 0,0 1 0,0 0 0,0-1 0,-1 1 0,1-1-1,0 1 1,0-1 0,0 1 0,-1-1 0,1 0 0,0 0 0,32-32-50,21-43 32,-53 76 16,0-1 0,-1 1 0,1-1-1,0 1 1,0 0 0,0-1 0,-1 1 0,1 0-1,0-1 1,0 1 0,0 0 0,0 0 0,0 0-1,-1 0 1,1 0 0,0 0 0,0 0 0,0 0-1,0 0 1,0 0 0,0 1 0,-1-1-1,1 0 1,0 1 0,0-1 0,0 0 0,-1 1-1,1-1 1,0 1 0,0 0 0,29 22-25,-13-9 54,-13-12-21,0 0 1,1 0-1,-1-1 1,0 1-1,1-1 1,0 0-1,-1 0 1,1-1-1,-1 1 1,1-1-1,0 0 1,-1 0-1,1-1 1,0 1-1,-1-1 0,1 0 1,-1 0-1,1-1 1,-1 1-1,1-1 1,-1 0-1,0 0 1,0-1-1,0 1 1,0-1-1,-1 0 1,1 0-1,-1 0 1,1 0-1,-1-1 1,0 1-1,0-1 0,-1 0 1,1 0-1,-1 0 1,0 0-1,0 0 1,2-5-1,-1-3 19,0 0 0,0 0 0,-1 0-1,-1 0 1,0-1 0,-2-22-1,1 11 6,0 23-42,10 4-43,17 18 32,-1 1 0,43 45 0,-64-61 21,0 0 1,0 0-1,0 1 1,-1 0-1,0-1 1,-1 2-1,1-1 1,-1 0-1,-1 0 1,1 1-1,-1 0 1,0-1-1,-1 1 1,0 0-1,0 0 0,-1 15 1,0-22 18,1-6 179,7-9-187,1-1-1,0 2 1,1-1 0,1 2 0,0-1 0,20-16 0,-15 13 9,-16 16-20,1-1 1,-1 1-1,0 0 1,1 0-1,-1-1 1,0 1-1,1 0 1,-1 0-1,0-1 1,1 1-1,-1 0 0,1 0 1,-1 0-1,1 0 1,-1 0-1,0 0 1,1 0-1,-1 0 1,1 0-1,-1 0 1,1 0-1,-1 0 1,1 0-1,-1 0 1,0 0-1,1 0 1,-1 0-1,1 0 0,-1 0 1,0 1-1,1-1 1,-1 0-1,1 0 1,-1 1-1,0-1 1,1 0-1,-1 1 1,0-1-1,1 0 1,-1 1-1,0-1 1,0 0-1,1 1 1,-1-1-1,0 0 1,0 1-1,0-1 0,0 1 1,1-1-1,-1 1 1,0-1-1,0 0 1,0 2-1,8 29-10,-6-25 5,0 2-78,1-1-1,-1 0 0,2 0 0,-1 0 0,1 0 0,0 0 1,0-1-1,1 0 0,0 0 0,0 0 0,1 0 0,-1-1 1,1 0-1,0 0 0,1-1 0,-1 1 0,1-2 0,0 1 1,0-1-1,0 1 0,10 1 0,27 8-4840</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34.795"/>
    </inkml:context>
    <inkml:brush xml:id="br0">
      <inkml:brushProperty name="width" value="0.05" units="cm"/>
      <inkml:brushProperty name="height" value="0.05" units="cm"/>
      <inkml:brushProperty name="color" value="#008C3A"/>
    </inkml:brush>
  </inkml:definitions>
  <inkml:trace contextRef="#ctx0" brushRef="#br0">13 390 19321,'0'0'928,"6"-23"-221,58-190 747,-57 197-1402,-1-1 0,-1 0 0,-1 1 0,0-2-1,-1 1 1,1-33 0,-4 50-52,-1-1 0,0 1 0,1 0 0,-1-1 0,0 1 0,0 0 0,0 0 0,1-1 0,-1 1 0,0 0 0,0 0 0,0 0 0,0 0 0,1 0 0,-1 0 0,0 0 0,0 0 0,0 1 0,0-1 0,1 0 0,-1 0 0,0 1 0,0-1 0,1 1 0,-1-1 0,0 0 0,-1 2 0,-5 4 2,-1 0 0,1 0 0,0 1 0,0 0 0,1 0 0,0 1 1,0 0-1,1 0 0,0 0 0,1 1 0,-1 0 0,2 0 0,-1 0 0,1 0 0,1 0 0,-1 1 0,2-1 0,-1 1 0,1 0 0,1-1 0,0 16 0,1-22-1,0 0 0,0 0 0,0 0-1,0 0 1,0-1 0,1 1-1,-1 0 1,1-1 0,-1 1 0,1-1-1,0 0 1,0 1 0,0-1-1,1 0 1,-1 0 0,0-1 0,1 1-1,-1 0 1,1-1 0,0 1 0,-1-1-1,1 0 1,0 0 0,0 0-1,0 0 1,4 0 0,10 3-111,0-1 0,0-1 0,22 0 1,-37-2 88,58 0-1414,-4 0-2156</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35.158"/>
    </inkml:context>
    <inkml:brush xml:id="br0">
      <inkml:brushProperty name="width" value="0.05" units="cm"/>
      <inkml:brushProperty name="height" value="0.05" units="cm"/>
      <inkml:brushProperty name="color" value="#008C3A"/>
    </inkml:brush>
  </inkml:definitions>
  <inkml:trace contextRef="#ctx0" brushRef="#br0">0 45 19241,'0'0'2620,"23"-1"-2527,0 0-80,0 1-1,25 3 0,-45-2-11,0 0 0,1 0 0,-1 0 0,0 0 0,1 1 0,-1-1-1,0 1 1,0 0 0,0 0 0,-1 0 0,1 0 0,0 0 0,-1 1-1,1-1 1,-1 1 0,0 0 0,0 0 0,0 0 0,3 6 0,-1 1-8,0 0 1,0 0 0,-1 0 0,3 15 0,-6-24 3,4 19-11,-2 0 0,0 0 0,0 22 0,-2-36 18,0 0 1,-1 0-1,1 0 0,-1 0 1,0 0-1,0 0 0,-1 0 0,0-1 1,0 1-1,0-1 0,-1 1 1,0-1-1,0 0 0,-6 8 0,8-11 3,0-1-1,0 0 1,0-1-1,0 1 1,0 0-1,0 0 1,0 0-1,0 0 0,-1-1 1,1 1-1,0-1 1,0 1-1,-1-1 1,1 1-1,0-1 1,-1 0-1,-1 1 0,2-2 15,0 1-1,1 0 0,-1 0 0,0-1 0,1 1 0,-1 0 0,1-1 0,-1 1 1,1-1-1,-1 1 0,0-1 0,1 1 0,0-1 0,-1 1 0,1-1 0,-1 1 0,1-1 1,0 0-1,-1 1 0,1-1 0,0 0 0,0 1 0,-1-2 0,-4-50 734,5 48-775,0-13 27,0 0 0,1 1 1,1-1-1,1 1 0,0 0 0,1 0 1,0 0-1,2 0 0,0 1 0,0-1 1,1 2-1,1-1 0,1 1 1,0 0-1,1 1 0,12-14 0,-21 25-9,0 1-1,1-1 1,-1 1 0,0-1-1,0 1 1,1 0-1,-1 0 1,1-1-1,0 1 1,-1 0-1,1 0 1,0 0 0,-1 1-1,1-1 1,0 0-1,0 1 1,0-1-1,0 1 1,0-1-1,0 1 1,0 0 0,0 0-1,-1 0 1,1 0-1,0 0 1,0 1-1,0-1 1,0 0-1,0 1 1,0-1-1,0 1 1,-1 0 0,1 0-1,0 0 1,0 0-1,-1 0 1,1 0-1,-1 0 1,1 0-1,-1 1 1,3 2 0,5 7-32,-1 0 0,0 1 1,0 0-1,11 26 0,0-2 111,-12-25-47,0 1 1,1-2-1,12 13 1,-17-20-412,0 0 0,0 0 0,1-1 0,-1 1 0,1-1 0,0 0 0,0 0 0,0 0 0,0 0 0,0-1 0,0 1 0,0-1 1,8 1-1,15-1-12334</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35.646"/>
    </inkml:context>
    <inkml:brush xml:id="br0">
      <inkml:brushProperty name="width" value="0.05" units="cm"/>
      <inkml:brushProperty name="height" value="0.05" units="cm"/>
      <inkml:brushProperty name="color" value="#008C3A"/>
    </inkml:brush>
  </inkml:definitions>
  <inkml:trace contextRef="#ctx0" brushRef="#br0">146 153 10389,'0'0'9409,"4"-17"-8467,3-4-610,-1 5-44,-1 0 0,0-1 0,-2 1 0,4-34 0,-23 65 50,-3 6-327,0 0-1,1 2 0,1 0 0,2 1 0,-24 48 0,31-55-3,2-1 0,0 1 0,1 1 0,0-1 1,2 1-1,0 0 0,1 0 0,1 0 0,0 0 0,4 29 0,-3-45-4,1 1 0,-1-1 0,1 0-1,-1 0 1,1 0 0,0 1 0,0-1-1,0 0 1,0 0 0,0 0 0,1-1 0,-1 1-1,0 0 1,1 0 0,0-1 0,-1 1 0,1-1-1,0 1 1,0-1 0,2 1 0,0 1 6,1-1 0,0 0 1,0-1-1,0 1 0,0-1 1,0 0-1,0 0 0,9 0 1,0-1 12,0-1 0,0 0 0,0 0 0,0-2 0,25-7 0,-18 2-38,-1-1 0,0-1 1,-1-1-1,0-1 0,-1 0 0,0-1 1,-1-1-1,-1-1 0,0-1 0,22-27 1,-27 29-50,0-1 1,-1 0 0,0 0 0,-1-1-1,-1-1 1,-1 1 0,0-1 0,-1-1 0,-1 1-1,-1-1 1,0 0 0,-1 0 0,0-22 0,-3 40 60,0 0 0,0 0 1,-1 0-1,1 0 1,0 0-1,0 0 0,0 0 1,-1-1-1,1 1 1,0 0-1,0 0 0,-1 0 1,1 0-1,0 0 1,0 0-1,0 0 0,-1 0 1,1 0-1,0 0 1,0 0-1,-1 0 0,1 0 1,0 0-1,0 1 1,0-1-1,-1 0 0,1 0 1,0 0-1,0 0 1,0 0-1,-1 0 0,1 1 1,0-1-1,0 0 1,0 0-1,0 0 0,0 0 1,-1 1-1,1-1 1,0 0-1,0 0 0,0 0 1,0 1-1,0-1 1,0 0-1,-13 12 3,0 0-1,2 1 0,-1 0 1,2 0-1,-1 1 1,2 1-1,0 0 1,1 0-1,0 1 0,2 0 1,0 0-1,0 0 1,1 1-1,1 0 1,1 0-1,-2 30 0,5-42 5,1-1-1,-1 0 0,1 1 0,-1-1 1,1 0-1,0 0 0,1 0 0,-1 0 0,1 0 1,0 0-1,0 0 0,0-1 0,0 1 0,1-1 1,0 1-1,-1-1 0,1 0 0,0 0 1,1 0-1,-1 0 0,0-1 0,1 1 0,-1-1 1,1 0-1,0 0 0,0 0 0,0-1 1,0 1-1,0-1 0,8 2 0,12 1 9,0 0 0,0-2 0,1 0 0,31-3-1,-38 1-2,23-2-196,0-1 0,73-16 1,15-17-3137,-23 0-4674</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35.990"/>
    </inkml:context>
    <inkml:brush xml:id="br0">
      <inkml:brushProperty name="width" value="0.05" units="cm"/>
      <inkml:brushProperty name="height" value="0.05" units="cm"/>
      <inkml:brushProperty name="color" value="#008C3A"/>
    </inkml:brush>
  </inkml:definitions>
  <inkml:trace contextRef="#ctx0" brushRef="#br0">48 0 21066,'0'0'768,"-28"132"-160,17-74-272,4-3-79,5-6-161,2-7-64,0-7-16,0-9 0,0-8-16,0-11-32</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36.389"/>
    </inkml:context>
    <inkml:brush xml:id="br0">
      <inkml:brushProperty name="width" value="0.05" units="cm"/>
      <inkml:brushProperty name="height" value="0.05" units="cm"/>
      <inkml:brushProperty name="color" value="#008C3A"/>
    </inkml:brush>
  </inkml:definitions>
  <inkml:trace contextRef="#ctx0" brushRef="#br0">27 97 22042,'0'0'3506,"0"-97"-3506,5 99-400,10 24-609,5 11 545,-1 7-929,-5-1-1712</inkml:trace>
  <inkml:trace contextRef="#ctx0" brushRef="#br0" timeOffset="1">349 272 21802,'0'0'510,"-19"14"-113,5-5-336,7-6-46,0 1 1,1 0-1,-1 1 1,1-1-1,0 1 1,0 1-1,1-1 0,-1 1 1,1 0-1,0 0 1,1 0-1,0 1 1,0-1-1,0 1 1,1 0-1,0 1 0,-4 11 1,2 15-6,2 1 1,1-1 0,2 37-1,0 22 1,-1-91-9,1 1 0,-1-1 0,0 0 0,1 1 0,-1-1 0,-1 1 0,1-1 0,0 0 0,0 0 0,-1 0 0,0 0 0,1 0 0,-1 0-1,0 0 1,0 0 0,0-1 0,0 1 0,0-1 0,0 1 0,0-1 0,-1 0 0,1 0 0,0 0 0,-1 0 0,1 0 0,-1-1 0,1 1 0,-1-1 0,-3 1 0,-13 2 9,0-1 0,-38 0 0,33-2-79,3 2-1047,7-2-1622</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37.039"/>
    </inkml:context>
    <inkml:brush xml:id="br0">
      <inkml:brushProperty name="width" value="0.05" units="cm"/>
      <inkml:brushProperty name="height" value="0.05" units="cm"/>
      <inkml:brushProperty name="color" value="#008C3A"/>
    </inkml:brush>
  </inkml:definitions>
  <inkml:trace contextRef="#ctx0" brushRef="#br0">253 105 18072,'0'0'3591,"-18"-16"-2857,-57-52-70,73 66-641,1 0 1,-1 1-1,1-1 0,-1 1 0,1 0 1,-1-1-1,0 1 0,0 0 0,0 0 1,0 0-1,0 0 0,0 0 0,0 0 1,0 1-1,0-1 0,0 1 0,0-1 0,0 1 1,0 0-1,0 0 0,-1 0 0,1 0 1,-2 1-1,2 0-31,0 0-1,1 0 1,-1 0 0,1 1-1,-1-1 1,1 1 0,-1-1-1,1 1 1,0-1 0,0 1-1,0 0 1,0 0 0,0 0-1,0 2 1,-3 4 29,-10 19-23,1 0 1,1 2-1,1-1 1,2 2-1,1-1 1,1 1 0,2 0-1,1 1 1,1-1-1,2 37 1,1-66-3,0 1 0,0-1 0,0 1 0,0-1 0,0 0 0,0 1 0,0-1 0,1 0 0,-1 1 0,0-1 1,1 0-1,0 1 0,-1-1 0,1 0 0,0 0 0,-1 1 0,1-1 0,0 0 0,0 0 0,0 0 0,0 0 0,0 0 0,0 0 0,0-1 1,0 1-1,1 0 0,1 0 0,0 0-17,0 0 1,0 0 0,1-1-1,-1 0 1,0 1 0,1-1-1,-1 0 1,0-1 0,1 1-1,-1-1 1,5-1 0,4-1-43,0-1 1,1-1 0,-2 0-1,1-1 1,14-9-1,-3-3 9,0-1-1,-2-1 0,34-40 1,0 0 40,-55 60 13,0 0 0,0 0 0,1-1 0,-1 1 0,0 0 0,1-1 0,-1 1 0,0 0 0,1 0 0,-1 0 0,1 0 0,-1-1 0,0 1 0,1 0 0,-1 0 0,1 0 0,-1 0 0,0 0 0,1 0 0,-1 0 0,1 0 0,-1 0 0,1 0 0,-1 0 0,0 0 0,1 0 0,-1 0 0,1 0 0,-1 1 0,0-1 0,1 0 0,-1 0 0,0 0 0,1 1 0,-1-1 0,0 0 0,1 0 0,-1 1 0,0-1 0,1 0 0,-1 1 0,0-1 0,0 0 0,1 1 0,-1-1 0,0 1 0,0-1 0,0 0 0,0 1 0,1-1 0,-1 0 0,0 1 0,0 0 0,8 29-80,-6-23 70,3 13-178,-2-4 269,2 0 0,0-1 0,10 23-1,-13-35-218,0 1 0,0 0-1,1-1 1,-1 1-1,1-1 1,0 0-1,0 0 1,0 0-1,0 0 1,0-1 0,0 1-1,1-1 1,0 0-1,-1 0 1,1 0-1,0 0 1,0-1 0,7 3-1,17-1-3726</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37.961"/>
    </inkml:context>
    <inkml:brush xml:id="br0">
      <inkml:brushProperty name="width" value="0.05" units="cm"/>
      <inkml:brushProperty name="height" value="0.05" units="cm"/>
      <inkml:brushProperty name="color" value="#008C3A"/>
    </inkml:brush>
  </inkml:definitions>
  <inkml:trace contextRef="#ctx0" brushRef="#br0">166 347 20201,'0'0'2967,"-1"-10"-2823,-9-78-104,10 87-35,0 0 0,0 1 1,-1-1-1,1 1 0,-1-1 0,1 1 0,-1-1 0,1 1 1,-1-1-1,1 1 0,-1-1 0,1 1 0,-1 0 1,1-1-1,-1 1 0,0 0 0,1-1 0,-1 1 0,0 0 1,1 0-1,-1 0 0,0 0 0,1 0 0,-1 0 1,0-1-1,1 2 0,-1-1 0,0 0 0,1 0 0,-1 0 1,0 0-1,1 0 0,-1 0 0,0 1 0,1-1 0,-1 0 1,0 1-1,1-1 0,-2 1 0,-29 13-60,21-4 50,0 1 0,1 0 0,0 1 0,1-1 0,1 2 0,0-1 0,0 1 0,1 0-1,1 0 1,0 1 0,1-1 0,0 1 0,1 0 0,1 0 0,0 1 0,1-1 0,0 0 0,1 1 0,4 26 0,-3-38 4,0-1-1,0 1 1,0-1 0,0 1 0,0-1-1,1 0 1,-1 1 0,1-1 0,0 0 0,-1 0-1,1 0 1,0 0 0,0 0 0,0-1-1,0 1 1,1-1 0,-1 1 0,0-1 0,1 0-1,-1 0 1,1 0 0,-1 0 0,1 0 0,0 0-1,2-1 1,9 3-59,0-1 0,0-1 0,22-1-1,-25 0-18,-1 0 0,-1 0 0,1-1 1,-1 0-1,0-1 0,0 0 1,0-1-1,0 0 0,0 0 0,0-1 1,0 0-1,-1 0 0,0-1 1,15-11-1,-13 7 36,0-1 0,0 0 0,0-1-1,-2 0 1,1-1 0,-2 0 0,1 0 0,7-19-1,0-7 57,-2 0-1,-2 0 0,-1-2 0,-2 1 1,5-66-1,-10-25 1687,-6 269-1842,5 147 177,1-257-41,10 47 0,-11-66 5,0-1 0,1 0 0,0 0 0,1 0 0,0-1 0,0 1 0,1-1 0,10 14 0,-13-20-1,-1 0 0,1-1 1,-1 1-1,1-1 0,0 1 0,-1-1 1,1 0-1,0 0 0,0 1 0,0-1 0,0-1 1,0 1-1,0 0 0,0 0 0,1-1 0,-1 0 1,0 1-1,0-1 0,0 0 0,1 0 1,2 0-1,-1-1-14,0 0 1,0 0 0,0-1-1,-1 1 1,1-1 0,-1 0-1,1 0 1,-1 0 0,0 0-1,0-1 1,4-3 0,3-3-47,-1-1 0,-1 0 1,1-1-1,-2 0 0,0 0 0,7-15 1,-5 5 40,-2 0 0,0-1 0,-1 0 0,-1 0 0,-1-1 0,-2 1 0,1-32 0,-2 67 25,-1 0 1,2 0-1,0-1 1,0 1 0,1 0-1,1-1 1,0 1 0,1-1-1,10 20 1,-12-27-51,0 0 0,0 0 0,1 0 0,0 0 0,0 0 0,0-1-1,0 0 1,1 1 0,0-2 0,0 1 0,0-1 0,0 1 0,0-1 0,1-1 0,-1 1 0,1-1 0,0 0 0,0 0 0,0-1 0,0 1 0,0-1 0,12 0 0,-15-1 22,0 0 0,0 0 0,0-1 0,1 1 0,-1-1 0,0 0 0,0 0 1,0 0-1,0 0 0,0 0 0,-1 0 0,1-1 0,0 0 0,0 1 0,-1-1 0,1 0 1,-1 0-1,0-1 0,0 1 0,1 0 0,-1-1 0,3-4 0,-2 1 208,-1 0-1,1 0 1,-1 0-1,0 0 1,0-1-1,-1 1 1,0 0-1,0-1 1,0 1 0,-1-8-1,0 203-1286,0-179-1564</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38.329"/>
    </inkml:context>
    <inkml:brush xml:id="br0">
      <inkml:brushProperty name="width" value="0.05" units="cm"/>
      <inkml:brushProperty name="height" value="0.05" units="cm"/>
      <inkml:brushProperty name="color" value="#008C3A"/>
    </inkml:brush>
  </inkml:definitions>
  <inkml:trace contextRef="#ctx0" brushRef="#br0">0 0 19449,'0'0'2561,"14"14"-4002,-6 38 49,-1 9-2978</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38.679"/>
    </inkml:context>
    <inkml:brush xml:id="br0">
      <inkml:brushProperty name="width" value="0.05" units="cm"/>
      <inkml:brushProperty name="height" value="0.05" units="cm"/>
      <inkml:brushProperty name="color" value="#008C3A"/>
    </inkml:brush>
  </inkml:definitions>
  <inkml:trace contextRef="#ctx0" brushRef="#br0">83 289 16456,'0'0'2395,"7"-23"-1157,25-74-440,-29 84-673,0 1 0,0-1 0,-1 1 0,-1-1 0,0 0 0,-1 1 0,-1-15 0,0-5 14,1 31-135,0 0 0,0 0 0,1 1 0,-1-1 0,0 0 0,0 1 0,0-1 0,0 0 0,-1 0 0,1 1 0,0-1 0,0 0 0,0 1 0,-1-1 0,1 0 0,0 1 0,-1-1 0,1 0 0,0 1 0,-1-1 0,1 0 0,-1 1 0,1-1 0,-1 1 0,1-1 0,-1 1 0,1-1 0,-1 1 0,0 0 0,1-1 0,-1 1 0,0 0 0,1-1 0,-2 1 0,0 0 10,0 0 1,0 1 0,1-1 0,-1 0 0,0 1 0,0-1-1,0 1 1,0 0 0,0 0 0,1 0 0,-1 0-1,-2 1 1,-43 39 229,42-35-242,0 0-1,0 0 0,1 1 0,0 0 1,0 0-1,0 0 0,1 1 0,0-1 1,1 1-1,0-1 0,0 1 1,0 0-1,1 0 0,0 0 0,1 0 1,0 0-1,0 0 0,2 14 0,-1-20 1,0 1-1,0-1 0,1 0 1,-1 1-1,0-1 1,1 0-1,0 0 0,-1 0 1,1 0-1,0 0 0,0 0 1,0 0-1,0-1 0,0 1 1,1-1-1,-1 1 1,0-1-1,1 0 0,-1 0 1,1 0-1,-1 0 0,1-1 1,-1 1-1,4 0 0,9 1-40,0 0 0,29 1-1,-38-3 4,39 0-916,-4 0-1553</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39.038"/>
    </inkml:context>
    <inkml:brush xml:id="br0">
      <inkml:brushProperty name="width" value="0.05" units="cm"/>
      <inkml:brushProperty name="height" value="0.05" units="cm"/>
      <inkml:brushProperty name="color" value="#008C3A"/>
    </inkml:brush>
  </inkml:definitions>
  <inkml:trace contextRef="#ctx0" brushRef="#br0">0 80 14999,'0'0'3636,"7"23"-2969,46 172 62,-53-192-680,1 0 1,0 1 0,0-1 0,1 0 0,-1 0 0,1 0 0,0 0 0,0 0 0,2 3 0,-3-6 29,-1 1 0,1-1 1,0 1-1,0-1 0,0 1 1,0-1-1,0 0 0,0 1 0,0-1 1,0 0-1,0 0 0,-1 0 1,1 1-1,0-1 0,0 0 1,0-1-1,0 1 0,0 0 1,0 0-1,0 0 0,0 0 0,0-1 1,0 1-1,0 0 0,0-1 1,0 1-1,0-1 0,-1 1 1,1-1-1,0 0 0,0 1 1,-1-1-1,1 0 0,0 1 0,-1-1 1,2-1-1,8-8 105,-1 0 0,0 0 0,-1-1 0,0 0 0,-1-1 0,0 0 0,0 0 0,8-24 0,-1-5-926,11-61-1,-25 113-4088,3 17 2712,-1-5 796,2 25-2306</inkml:trace>
  <inkml:trace contextRef="#ctx0" brushRef="#br0" timeOffset="1">458 309 14791,'0'0'1771,"11"-19"318,31-66-405,-37 74-1494,-1 1 0,-1-1 0,0 0 0,0 0 0,-1 0 0,0-1 0,-1 1 0,-1 0 0,0-1 0,-2-19 0,0 5-109,3 24-67,-1 1-1,0-1 1,0 1 0,0-1-1,-1 1 1,1-1-1,0 1 1,0-1-1,-1 1 1,1-1-1,-1 1 1,0 0 0,1-1-1,-1 1 1,0 0-1,0-1 1,1 1-1,-1 0 1,0 0-1,0 0 1,-1 0 0,1 0-1,0 0 1,0 0-1,0 0 1,-3-1-1,3 2-15,-1 0 1,1 0-1,-1 0 0,1 0 0,-1 1 0,1-1 0,0 0 0,-1 1 1,1-1-1,0 1 0,-1 0 0,1-1 0,0 1 0,-1 0 0,1 0 1,0 0-1,0 0 0,0 0 0,0 0 0,0 0 0,0 0 0,0 0 1,0 0-1,1 0 0,-1 1 0,0-1 0,1 0 0,-2 2 0,-6 16 8,1-1 0,0 1 0,1 1 0,1-1 0,1 1 0,0 0 0,2 0-1,0 0 1,2 30 0,0-47-6,0 0-1,0 0 1,1 0-1,-1 0 0,1 0 1,0 0-1,-1 0 1,1 0-1,1-1 1,-1 1-1,0 0 1,1 0-1,-1-1 1,1 1-1,0-1 1,0 1-1,0-1 1,0 0-1,4 4 0,-1-3 14,0 0 0,0 0 0,0-1 0,0 1-1,1-1 1,-1 0 0,1-1 0,-1 1-1,1-1 1,6 0 0,1 0-95,1 0 1,0-1-1,-1-1 0,1 0 0,0-1 1,-1 0-1,0-1 0,22-8 1,16-17-2091,-4-6-2305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54.433"/>
    </inkml:context>
    <inkml:brush xml:id="br0">
      <inkml:brushProperty name="width" value="0.05" units="cm"/>
      <inkml:brushProperty name="height" value="0.05" units="cm"/>
      <inkml:brushProperty name="color" value="#5B2D90"/>
    </inkml:brush>
  </inkml:definitions>
  <inkml:trace contextRef="#ctx0" brushRef="#br0">131 15 18969,'0'0'2030,"-20"20"-1942,-61 69-69,77-84-15,0 0 1,1 1-1,0-1 0,0 1 1,1 0-1,0 0 1,0 0-1,0 0 0,1 0 1,0 0-1,0 1 1,0-1-1,1 0 1,0 1-1,0-1 0,0 0 1,1 1-1,0-1 1,4 11-1,-5-14 1,2 3-2,0-1-1,0 0 1,0 1-1,1-1 1,0 0 0,-1-1-1,2 1 1,-1 0-1,1-1 1,-1 0 0,6 5-1,-7-7-44,0 0 0,0 0 0,0 0 0,0-1 0,1 1 0,-1-1 0,0 1 0,1-1 0,-1 0 0,1 0 0,-1 0 0,1 0 0,-1-1 0,1 1 0,0-1 0,-1 1 0,1-1 0,0 0-1,0 0 1,-1 0 0,1 0 0,0-1 0,-1 1 0,1-1 0,3-1 0,-5 1-26,1 0 0,-1-1 0,1 1 0,-1-1 0,0 1 0,1-1 0,-1 0 0,0 1-1,0-1 1,0 0 0,0 0 0,-1 0 0,1 0 0,0 0 0,-1 0 0,0 0 0,1 0 0,-1 0 0,0-3-1,2-49 70,-2 40-14,1-12 363,1 1-1,9-40 0,-10 57-255,1 1 0,0 0 0,0 0-1,1 0 1,0 0 0,0 0 0,1 1 0,0-1-1,0 1 1,0 0 0,1 0 0,0 0 0,7-6-1,-10 10-78,0 1-1,0-1 0,0 1 1,0-1-1,0 1 0,0 0 0,1 0 1,-1 0-1,0 0 0,0 0 1,1 0-1,-1 1 0,1-1 0,-1 1 1,1 0-1,-1 0 0,0 0 1,1 0-1,-1 0 0,1 0 1,-1 0-1,1 1 0,-1 0 0,3 0 1,-2 1-9,0 0-1,1 1 1,-1-1 0,0 1 0,0-1 0,-1 1 0,1 0 0,-1 0-1,1 0 1,-1 1 0,0-1 0,0 1 0,2 4 0,3 10 0,-1 0 0,-1 0 0,0 0 0,4 37 0,-6 76 21,-3-131 55,10-24 463,28-46-512,64-91 0,-102 161-33,1-1-1,-1 1 1,0 0 0,0-1-1,0 1 1,1 0-1,-1-1 1,0 1 0,1 0-1,-1-1 1,0 1-1,1 0 1,-1 0 0,0-1-1,1 1 1,-1 0-1,0 0 1,1 0-1,-1 0 1,1-1 0,-1 1-1,0 0 1,1 0-1,-1 0 1,1 0 0,-1 0-1,0 0 1,1 0-1,-1 0 1,1 0 0,-1 0-1,0 0 1,1 0-1,0 1 1,11 13-34,8 34-36,-16-36 60,-1-5 2,0 0 1,1 0-1,-1 0 0,2 0 0,-1-1 1,0 1-1,8 7 0,-8-12-47,-1 1 0,1 0 0,-1-1 0,1 0 0,0 0 0,-1 0-1,1 0 1,0-1 0,0 0 0,0 1 0,1-2 0,-1 1 0,0 0 0,8 0 0,24-1-2130</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39.383"/>
    </inkml:context>
    <inkml:brush xml:id="br0">
      <inkml:brushProperty name="width" value="0.05" units="cm"/>
      <inkml:brushProperty name="height" value="0.05" units="cm"/>
      <inkml:brushProperty name="color" value="#008C3A"/>
    </inkml:brush>
  </inkml:definitions>
  <inkml:trace contextRef="#ctx0" brushRef="#br0">165 139 17960,'8'-17'379,"27"-57"630,-32 68-759,-1 1 1,1 0-1,0 0 1,0 1-1,1-1 1,-1 1-1,6-6 1,-8 10-210,-1-1 0,1 1 0,-1 0 1,0-1-1,1 1 0,-1 0 0,1 0 1,-1 0-1,1-1 0,-1 1 0,1 0 1,-1 0-1,1 0 0,-1 0 0,1 0 1,-1 0-1,1 0 0,-1 0 0,1 0 0,-1 0 1,0 0-1,1 0 0,-1 0 0,1 0 1,-1 0-1,1 1 0,0-1 0,9 20 381,2 54-305,-3 1 1,-3 0-1,-5 82 0,-6-72-72,4-79-96,0 1 0,-1-1 0,0 0-1,0 0 1,0 0 0,0 0 0,-1 0 0,0 0 0,0 0 0,-8 8 0,11-13 32,-1-1 1,0 1-1,1-1 1,-1 1-1,0-1 1,0 0-1,0 1 1,1-1-1,-1 0 1,0 0 0,0 0-1,0 1 1,0-1-1,1 0 1,-1 0-1,0 0 1,0 0-1,0 0 1,0-1-1,1 1 1,-1 0-1,0 0 1,0 0-1,0-1 1,1 1-1,-1 0 1,0-1-1,0 1 1,1-1-1,-1 1 1,0-1-1,1 1 1,-1-1-1,0 0 1,1 1 0,-1-1-1,1 1 1,-1-1-1,0-1 1,-27-37-30,20 26 13,3 7 32,0 1 1,0-1-1,0 1 0,-1 0 1,0 0-1,0 1 0,-8-5 1,12 8 1,-1 0 0,1-1 1,-1 2-1,1-1 0,-1 0 1,1 0-1,-1 1 1,0-1-1,1 1 0,-1 0 1,0 0-1,1 0 0,-1 0 1,0 0-1,1 1 0,-1-1 1,1 1-1,-1 0 1,1 0-1,-1 0 0,1 0 1,-1 0-1,1 0 0,-3 2 1,-1 2 14,0 1 0,0 0 0,1 0 0,0 0 0,0 0 0,0 1 0,1 0 0,0 0 0,0 0 0,1 0 0,0 1 0,0-1 0,1 1 0,0 0 0,0 0 0,1 0 0,0 0 0,0 12 1,1-18-10,0 0 0,0 1 0,1-1 1,-1 0-1,1 0 0,-1 1 0,1-1 1,0 0-1,0 0 0,0 0 0,0 0 1,0 0-1,0 0 0,1 0 0,-1 0 1,1 0-1,-1 0 0,1-1 0,0 1 1,-1-1-1,1 1 0,0-1 0,0 0 1,0 0-1,0 0 0,1 0 0,-1 0 1,0 0-1,0 0 0,0-1 1,4 1-1,9 2 24,0-1 1,-1-1 0,1-1-1,16 0 1,-8-1-10,41-1-396,1-3 1,-1-3-1,106-27 1,-82 12-2931</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39.709"/>
    </inkml:context>
    <inkml:brush xml:id="br0">
      <inkml:brushProperty name="width" value="0.05" units="cm"/>
      <inkml:brushProperty name="height" value="0.05" units="cm"/>
      <inkml:brushProperty name="color" value="#008C3A"/>
    </inkml:brush>
  </inkml:definitions>
  <inkml:trace contextRef="#ctx0" brushRef="#br0">16 1 9076,'0'0'9266,"0"19"-2538,0 241-6955,0-260 174,0 0 0,0 0 0,0 1 0,0-1 0,0 0 0,0 0 0,0 0-1,0 1 1,0-1 0,0 0 0,0 0 0,0 0 0,0 0 0,-1 1 0,1-1-1,0 0 1,0 0 0,0 0 0,0 0 0,0 1 0,0-1 0,0 0 0,0 0-1,-1 0 1,1 0 0,0 0 0,0 1 0,0-1 0,0 0 0,-1 0 0,1 0-1,0 0 1,0 0 0,0 0 0,0 0 0,-1 0 0,1 0 0,0 0 0,0 0-1,0 0 1,0 0 0,-1 0 0,1 0 0,0 0 0,0 0 0,0 0 0,-1 0-1,1 0 1,0 0 0,0 0 0,0 0 0,0 0 0,-1 0 0,1 0 0,0-1-1,0 1 1,-9-3-3834</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40.090"/>
    </inkml:context>
    <inkml:brush xml:id="br0">
      <inkml:brushProperty name="width" value="0.05" units="cm"/>
      <inkml:brushProperty name="height" value="0.05" units="cm"/>
      <inkml:brushProperty name="color" value="#008C3A"/>
    </inkml:brush>
  </inkml:definitions>
  <inkml:trace contextRef="#ctx0" brushRef="#br0">0 184 11765,'0'0'10133,"3"-120"-9717,-1 88 1057,0 10-465,0 13-543,0 9-209,5 0-256,6 6-112,5 21-401,4 17 177,-7 7-528,-4 6-913,-11 0-1697</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40.498"/>
    </inkml:context>
    <inkml:brush xml:id="br0">
      <inkml:brushProperty name="width" value="0.05" units="cm"/>
      <inkml:brushProperty name="height" value="0.05" units="cm"/>
      <inkml:brushProperty name="color" value="#008C3A"/>
    </inkml:brush>
  </inkml:definitions>
  <inkml:trace contextRef="#ctx0" brushRef="#br0">360 1 19929,'0'0'155,"-17"18"146,-1 0-174,8-10-65,1 1 0,0 0 0,1 0 0,0 1 0,0 0 0,1 0 0,1 1-1,-1 0 1,2 0 0,0 1 0,-5 12 0,4 8 37,1 0-1,1 1 0,2-1 1,3 62-1,0-31-75,-1-62-21,0 0-1,0 0 1,-1 0 0,1 0 0,0 0 0,0 0-1,-1 0 1,1 0 0,0-1 0,-1 1-1,1 0 1,-1 0 0,0 0 0,1 0-1,-1-1 1,0 1 0,1 0 0,-1-1-1,0 1 1,0 0 0,1-1 0,-1 1-1,0-1 1,0 1 0,0-1 0,0 0-1,0 1 1,0-1 0,0 0 0,0 0-1,0 1 1,0-1 0,-1 0 0,-41 0 283,28-1-102,-20-1 18,24 1-600,0 1 1,-1-1-1,1 2 1,0-1-1,-23 6 1,23-1-4535</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41.347"/>
    </inkml:context>
    <inkml:brush xml:id="br0">
      <inkml:brushProperty name="width" value="0.05" units="cm"/>
      <inkml:brushProperty name="height" value="0.05" units="cm"/>
      <inkml:brushProperty name="color" value="#008C3A"/>
    </inkml:brush>
  </inkml:definitions>
  <inkml:trace contextRef="#ctx0" brushRef="#br0">257 285 19337,'0'0'2572,"-20"21"-2338,-4 4-144,1-1-14,1 0-1,1 1 1,-25 40 0,32-44-74,1 1 1,1 1-1,1-1 0,1 2 1,1 0-1,1 0 1,1 0-1,2 1 0,0 0 1,-2 32-1,7-56-19,0 0-1,0 0 1,1 0 0,-1 0-1,0 0 1,0 0-1,1 0 1,-1 0-1,1-1 1,-1 1 0,1 0-1,-1 0 1,1 0-1,-1-1 1,1 1-1,0 0 1,-1-1 0,1 1-1,0 0 1,0-1-1,-1 1 1,1-1-1,0 1 1,0-1 0,0 0-1,0 1 1,0-1-1,0 0 1,0 1-1,0-1 1,-1 0 0,1 0-1,0 0 1,0 0-1,0 0 1,0 0-1,0 0 1,0 0 0,0 0-1,0-1 1,0 1-1,0 0 1,1-1-1,5-1-49,-1 1 1,0-1-1,1-1 0,-1 1 0,9-6 0,-4 1-74,-1 0 0,0 0 0,-1-2 0,0 1 0,0-1 0,-1 0 0,0-1 0,0 0 0,10-18 0,-1-5 56,24-66-1,-14 31 1048,-23 66 281,-1 13-1024,-2 19-462,-1-28 304,1 15-74,-1 17 41,10 60-1,-9-85-19,1-1-1,0 1 1,0-1-1,1 1 1,0-1-1,1 0 1,0 0-1,0-1 0,1 1 1,-1-1-1,2 0 1,7 9-1,-10-14-1,1 1 0,-1-1-1,1 1 1,0-1 0,0 0-1,0-1 1,0 1 0,0-1-1,0 1 1,0-1 0,0 0-1,1-1 1,-1 1 0,0-1-1,1 0 1,-1 0 0,0 0-1,1-1 1,-1 1 0,0-1-1,7-2 1,-3 0 8,0 1 0,0-1 0,0-1 0,0 1 0,-1-2 0,0 1-1,1-1 1,-2 0 0,12-10 0,-9 5-8,-1 0-1,0-1 0,0 0 1,-2 0-1,1-1 0,-1 0 0,-1 0 1,0 0-1,-1 0 0,5-26 1,-1-7 4,2-84 0,-8 77-9,16-295 1005,-32 546-1167,0 10 189,14-180-8,-1 8-20,2 0 0,7 40 0,-7-68-2,0 1 0,2-1 0,-1 0 0,1-1 0,0 1 0,1 0 0,0-1 0,0 0 0,1 0 0,0 0 0,0 0 0,1-1 0,11 12 0,-12-15 0,1-1 0,-1 1 0,1-1 0,-1-1 1,1 1-1,0-1 0,0 0 0,0 0 0,0-1 0,1 1 1,-1-1-1,0-1 0,0 1 0,1-1 0,-1-1 0,0 1 0,1-1 1,5-1-1,-1 0-46,0-1 1,0 0-1,0 0 1,-1-1-1,1 0 1,-1-1 0,0 0-1,0-1 1,10-8-1,-10 5-14,1-1 0,-2-1 0,1 1-1,-1-1 1,-1-1 0,0 0 0,-1 0 0,0-1 0,-1 1-1,0-2 1,-1 1 0,0 0 0,4-26 0,-1-6 173,-3 0 1,0-89-1,-6 154-103,-2 0 0,-6 30 0,-4 37 5,12-70-1,1-1-1,1 0 1,0 1-1,6 27 1,-5-37-9,0 0 1,0 0-1,1-1 1,1 1-1,-1-1 1,1 0-1,0 0 1,0 0-1,0 0 1,1-1-1,0 0 1,0 0-1,8 6 1,0-2-108,1 0 1,0-1-1,0-1 1,0 0-1,1-1 0,0-1 1,0 0-1,0-1 1,1-1-1,0 0 0,17 0 1,47 1-2795</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42.015"/>
    </inkml:context>
    <inkml:brush xml:id="br0">
      <inkml:brushProperty name="width" value="0.05" units="cm"/>
      <inkml:brushProperty name="height" value="0.05" units="cm"/>
      <inkml:brushProperty name="color" value="#008C3A"/>
    </inkml:brush>
  </inkml:definitions>
  <inkml:trace contextRef="#ctx0" brushRef="#br0">161 528 19225,'0'0'3764,"-18"11"-3694,-55 37 74,67-44-140,1 0 0,-1 1 1,1-1-1,1 1 0,-1 0 1,1 0-1,0 1 1,0-1-1,0 1 0,1 0 1,-1 0-1,2 0 0,-1 0 1,1 1-1,0-1 1,0 1-1,0-1 0,1 1 1,0 0-1,1-1 0,-1 1 1,1 0-1,1 0 1,1 11-1,-1-16-8,0 0 1,-1-1-1,1 1 0,0 0 0,0-1 1,1 1-1,-1-1 0,0 1 1,0-1-1,1 0 0,-1 1 0,1-1 1,-1 0-1,1 0 0,0 0 0,-1 0 1,1 0-1,0-1 0,-1 1 1,1 0-1,0-1 0,0 1 0,0-1 1,0 0-1,0 0 0,0 1 0,-1-1 1,1 0-1,4-1 0,1 1-59,1 0 0,-1 0 0,0 0 0,1-1 0,-1 0 0,0-1 0,8-2 0,-12 3 30,0-1 0,0 0 0,0 0 1,0-1-1,0 1 0,-1 0 1,1-1-1,-1 0 0,1 0 0,-1 1 1,0-1-1,0 0 0,-1-1 0,1 1 1,0 0-1,-1 0 0,0-1 0,0 1 1,0-1-1,1-5 0,0-9-64,0 0 1,-1 1-1,-2-19 0,1 14 49,-2-13 43,-1 0 1,-10-43 0,6 43 153,1 0 0,0-46 0,6 75-169,1-1 0,0 0 0,0 1 0,1-1 0,0 0 0,0 1 0,0 0 0,1-1 0,0 1 0,0 0 0,1 0 0,-1 1 0,1-1 0,1 1 0,-1 0 0,1 0 0,-1 0 0,2 1 0,8-8 0,11-4-685,0 0 0,1 2 0,36-15-1,-21 10-819,-21 10 897,43-24-832,-60 30 1728,1 1 1,-1-1-1,0 0 1,0 1-1,0-2 1,-1 1-1,1 0 1,2-5-1,-19 38 526,0 1-1,3 0 0,0 0 0,2 1 0,1 0 1,-6 63-1,1 216-825,12-194 666,0-62-591,1 1-19,-2 0 0,-3 0 0,-13 65 0,17-116-32,1-4-71,0 1 1,-1 0-1,1 0 0,0 0 0,0 0 1,-1 0-1,0-1 0,1 1 0,-1 0 1,0 0-1,0-1 0,1 1 0,-1 0 0,-1-1 1,1 1-1,0-1 0,0 1 0,0-1 1,-1 0-1,1 0 0,-1 1 0,1-1 1,-1 0-1,0 0 0,1 0 0,-1-1 1,0 1-1,-2 1 0,-9-2-3312</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42.380"/>
    </inkml:context>
    <inkml:brush xml:id="br0">
      <inkml:brushProperty name="width" value="0.05" units="cm"/>
      <inkml:brushProperty name="height" value="0.05" units="cm"/>
      <inkml:brushProperty name="color" value="#008C3A"/>
    </inkml:brush>
  </inkml:definitions>
  <inkml:trace contextRef="#ctx0" brushRef="#br0">1 727 15271,'0'0'3410,"153"-46"-3218,-72 34-192,11-1-112,7-9-2097</inkml:trace>
  <inkml:trace contextRef="#ctx0" brushRef="#br0" timeOffset="1">1241 1 22378,'0'0'0,"-2"108"0,-13-19 544,2 10 1,4 1-193,5 1-272,4-7 32,0-7-80,0-12-32,0-12 80,-5-9-80,-8-15-320,-7-13-1153,-8-16-1680</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43.075"/>
    </inkml:context>
    <inkml:brush xml:id="br0">
      <inkml:brushProperty name="width" value="0.05" units="cm"/>
      <inkml:brushProperty name="height" value="0.05" units="cm"/>
      <inkml:brushProperty name="color" value="#008C3A"/>
    </inkml:brush>
  </inkml:definitions>
  <inkml:trace contextRef="#ctx0" brushRef="#br0">1 189 20521,'0'0'2466,"-1"-1"-2354,6-1-114,-1 1 0,0 0 0,1 0 0,-1 0 1,1 0-1,0 1 0,-1 0 0,9 0 1,-8 0 0,54 1-284,0-3 1,-1-2-1,64-13 0,-106 14 246,1-1-1,-1-1 0,0-1 0,0 0 0,0-1 0,-1-1 0,0 0 1,-1-1-1,0-1 0,0 0 0,-1-1 0,0 0 0,-1-1 0,0-1 1,13-18-1,-25 30 72,0 1 0,0 0 1,0 0-1,1 0 0,-1-1 1,0 1-1,0 0 0,0 0 1,0 0-1,0-1 0,0 1 0,1 0 1,-1 0-1,0 0 0,0-1 1,0 1-1,0 0 0,1 0 1,-1 0-1,0 0 0,0 0 1,1 0-1,-1-1 0,0 1 0,0 0 1,0 0-1,1 0 0,-1 0 1,0 0-1,0 0 0,1 0 1,-1 0-1,0 0 0,0 0 1,1 0-1,-1 0 0,0 0 0,0 0 1,1 0-1,-1 1 0,0-1 1,0 0-1,0 0 0,1 0 1,-1 0-1,0 0 0,0 0 1,0 1-1,1-1 0,-1 0 0,0 0 1,0 0-1,0 0 0,0 1 1,0-1-1,1 0 0,-1 0 1,0 1-1,0-1 0,0 0 1,0 0-1,0 0 0,0 1 0,0-1 1,0 0-1,0 0 0,0 1 1,5 33 501,-4 61-975,-1-75 755,0 230-805,21-259-931,-6-4 1214,0-1 0,-1 0 1,-1-1-1,20-30 0,-23 30 325,1 0-1,0 1 0,1 0 1,1 1-1,0 0 0,22-15 1,-33 27-72,0 0 0,1 0 0,-1 0 0,0 0 0,1 1 0,-1-1 0,1 1 0,-1 0 0,1 0 0,-1 0 0,1 0 0,-1 0 0,1 0 0,-1 1 0,3 0 0,42 13-225,-21-5 155,-3-4 45,0-2 0,44 2 0,-58-4-16,1-1-1,-1-1 0,1 1 0,-1-2 1,0 1-1,1-1 0,-1-1 0,0 0 1,15-7-1,-22 9 0,1-1 1,0 0-1,-1 0 1,0 0-1,1 0 1,-1 0-1,0-1 1,0 1-1,0-1 1,0 0-1,-1 1 1,1-1-1,-1 0 1,1 0-1,-1 0 1,1-4-1,3-51 241,-5 47-144,0 10-88,0 1 0,0-1 1,0 1-1,0-1 0,0 0 0,0 1 1,0-1-1,0 1 0,0-1 1,0 0-1,0 1 0,0-1 0,0 1 1,-1-1-1,1 0 0,0 1 0,0-1 1,-1 1-1,1-1 0,0 1 1,-1-1-1,1 1 0,-1-1 0,1 1 1,-1-1-1,1 1 0,0 0 1,-1-1-1,0 1 0,1 0 0,-1-1 1,1 1-1,-1 0 0,1 0 0,-2-1 1,-22 10 59,-18 29-111,35-29 40,1 0 0,-1 1 0,2-1 0,-1 1 0,1 0 1,1 0-1,0 1 0,0 0 0,1-1 0,1 1 0,-1 0 0,2 1 1,-1 13-1,2-24-3,0 0 0,0 0 0,0 0 0,1 0 1,-1 0-1,0 0 0,1 0 0,-1 0 0,1 0 0,-1 0 1,1 0-1,-1 0 0,1 0 0,0 0 0,-1 0 0,1 0 1,0-1-1,0 1 0,0 0 0,-1-1 0,1 1 0,0 0 1,0-1-1,0 1 0,0-1 0,0 0 0,0 1 0,0-1 1,0 0-1,1 1 0,-1-1 0,1 0 0,45 1-298,-32-1 79,35-7-1565,-19-7-2439,6-11-9560</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43.575"/>
    </inkml:context>
    <inkml:brush xml:id="br0">
      <inkml:brushProperty name="width" value="0.05" units="cm"/>
      <inkml:brushProperty name="height" value="0.05" units="cm"/>
      <inkml:brushProperty name="color" value="#008C3A"/>
    </inkml:brush>
  </inkml:definitions>
  <inkml:trace contextRef="#ctx0" brushRef="#br0">1 0 18761,'0'0'3556,"10"6"-3463,-5-3-95,0 0-1,0 1 1,-1-1 0,1 1-1,-1 0 1,0 0-1,0 0 1,0 1 0,0-1-1,-1 1 1,1 0-1,-1 0 1,-1 0 0,1 0-1,-1 1 1,0-1-1,0 1 1,0-1 0,1 11-1,0 13-122,-2 0-1,-1 1 1,-6 56 0,12-103 121,2 1-1,0 0 1,0 0 0,2 1 0,0 0 0,1 1 0,22-24 0,-19 21-3,-9 11 10,34-37 2,-37 42 1,-1-1 0,1 1-1,-1-1 1,1 1 0,-1 0-1,1 0 1,0-1 0,0 1-1,0 1 1,-1-1 0,1 0-1,0 0 1,0 1 0,0-1-1,0 1 1,0-1-1,1 1 1,-1 0 0,0 0-1,0 0 1,0 0 0,3 1-1,-4 0-5,0 0-1,1 0 0,-1 0 0,0 0 0,1 1 0,-1-1 0,0 1 1,0-1-1,0 1 0,0-1 0,0 1 0,-1-1 0,1 1 0,0 0 1,-1 0-1,0-1 0,1 1 0,-1 0 0,0 0 0,1-1 1,-1 3-1,0 47-31,0-36 37,0-10-6,0 18 12,0 0 1,-2 0-1,0 1 1,-7 23-1,11-47-8,-1 0-1,0 0 1,0 0-1,0 0 1,0-1-1,0 1 1,0 0-1,0 0 1,0-1-1,1 1 1,-1 0 0,0-1-1,0 1 1,0-1-1,-1 0 1,1 1-1,0-1 1,0 0-1,0 1 1,1-2-1,50-54 50,-40 42 45,0 0 0,2 1 0,27-23 1,-40 36-84,-1-1 0,0 1 0,1-1 0,-1 1 0,1 0 1,-1 0-1,1-1 0,-1 1 0,1 0 0,-1 0 0,1 0 0,-1-1 1,1 1-1,-1 0 0,1 0 0,-1 0 0,1 0 0,-1 0 0,1 0 1,-1 0-1,1 0 0,-1 0 0,1 0 0,-1 0 0,1 1 1,-1-1-1,1 0 0,-1 0 0,1 0 0,-1 1 0,1-1 0,-1 0 1,1 1-1,-1-1 0,0 0 0,1 1 0,-1-1 0,1 0 1,-1 1-1,0-1 0,0 1 0,1-1 0,-1 1 0,0-1 0,0 1 1,1-1-1,-1 1 0,0-1 0,0 1 0,0 0 0,6 35-134,-5-18 148,1-14-25,-1 0 0,1 0 0,0 0 0,0 0 0,0-1 0,0 1 0,1 0 0,-1-1 0,1 0 0,0 0 0,0 0 0,0 0 0,1 0 0,-1 0 1,1-1-1,-1 0 0,1 1 0,0-1 0,0-1 0,0 1 0,0-1 0,0 1 0,0-1 0,1 0 0,-1 0 0,6-1 0,8 2-239,-1-1 0,1-1 0,-1 0 0,1-1 0,21-5 0,23-12-2522</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44.728"/>
    </inkml:context>
    <inkml:brush xml:id="br0">
      <inkml:brushProperty name="width" value="0.05" units="cm"/>
      <inkml:brushProperty name="height" value="0.05" units="cm"/>
      <inkml:brushProperty name="color" value="#008C3A"/>
    </inkml:brush>
  </inkml:definitions>
  <inkml:trace contextRef="#ctx0" brushRef="#br0">214 218 17832,'0'0'1844,"-1"-21"-828,-1-65-18,2 82-877,0 1-1,0 0 1,0-1-1,-1 1 1,0 0 0,1-1-1,-1 1 1,0 0-1,-1 0 1,1-1 0,-3-4-1,3 7-93,0 1 0,1-1-1,-1 0 1,1 1 0,-1-1-1,0 1 1,0 0-1,1-1 1,-1 1 0,0-1-1,0 1 1,1 0 0,-1 0-1,0-1 1,0 1 0,0 0-1,1 0 1,-1 0 0,0 0-1,0 0 1,0 0-1,0 0 1,1 0 0,-1 0-1,0 1 1,0-1 0,0 0-1,0 1 1,-5 2-15,1 0 1,-1 1-1,1-1 0,0 1 0,0 1 1,0-1-1,-6 8 0,-6 7-5,0 1 0,2 0-1,-24 41 1,33-49-5,0 0 0,1 0-1,0 0 1,1 1 0,0 0 0,1-1 0,0 1 0,1 1 0,0 16 0,2-29-11,1 1-1,0-1 1,-1 0 0,1 0 0,0 1 0,-1-1-1,1 0 1,0 0 0,0 0 0,0 0 0,0 0 0,0 0-1,0 0 1,1 0 0,-1-1 0,0 1 0,0 0 0,0-1-1,1 1 1,-1-1 0,0 1 0,1-1 0,-1 0 0,1 1-1,-1-1 1,0 0 0,1 0 0,-1 0 0,1 0 0,-1 0-1,0 0 1,2-1 0,51-3-409,-48 2 369,1 0 0,-1 0 1,0 0-1,0-1 0,0 0 0,-1 0 0,1 0 0,-1-1 0,1 0 0,-1 0 0,0 0 0,-1-1 0,1 0 0,7-10 0,1-4-64,-1-1-1,18-38 0,-18 31 154,-9 74 83,-3-24-82,0-9-42,0 1 0,1-1 0,1 1 0,3 15 0,-5-28 6,1 1 1,-1-1-1,1 1 0,0-1 0,0 1 0,0-1 1,0 0-1,1 1 0,-1-1 0,1 0 0,-1 0 0,1 0 1,0 0-1,0 0 0,0 0 0,0-1 0,0 1 1,0 0-1,0-1 0,0 0 0,1 0 0,-1 1 1,0-1-1,1-1 0,-1 1 0,1 0 0,-1-1 1,6 1-1,1 0 4,1-1 0,-1 0-1,0 0 1,1-2 0,-1 1 0,0-1 0,0 0 0,0-1 0,0 0 0,-1 0 0,1-1 0,-1 0 0,11-6 0,-14 5-8,1 1 1,-1-1 0,1 0 0,-1 0 0,-1 0 0,1-1 0,-1 0-1,0 0 1,0 0 0,-1 0 0,0 0 0,0-1 0,0 0-1,-1 1 1,0-1 0,0 0 0,-1 0 0,1-9 0,0 5 12,0 0-1,-2 1 1,1-1 0,-1 0 0,0 0 0,-1 1 0,-1-1 0,0 0-1,0 1 1,-1 0 0,0-1 0,-1 1 0,0 0 0,0 1-1,-1-1 1,-1 1 0,1 0 0,-1 0 0,-1 0 0,-15-15 0,28 28-27,-1-1 0,1 0 1,-1 0-1,1 0 0,0-1 1,0 0-1,0 0 0,7 1 0,8 2 13,-14-2 1,8 2 2,1 0 1,-1 1-1,0 1 0,25 16 1,-36-20-4,0 0 1,0 1-1,0-1 0,-1 1 1,0 0-1,0 0 1,0 0-1,0 0 0,0 0 1,-1 1-1,0-1 1,0 1-1,0 0 1,0-1-1,-1 1 0,0 0 1,0 0-1,0 0 1,-1 0-1,1 5 1,-2 13-7,0 0 0,-7 35 0,-1 3-8,9-60 14,0 1 0,0-1 0,0 1 0,0-1 1,0 0-1,0 1 0,0-1 0,0 0 0,1 1 1,-1-1-1,1 0 0,-1 1 0,1-1 0,-1 0 1,1 0-1,0 0 0,-1 0 0,1 1 1,0-1-1,0 0 0,0 0 0,0 0 0,0-1 1,2 2-1,0 0 2,0 0 0,0-1 1,0 0-1,0 0 1,0 0-1,1 0 0,-1-1 1,0 1-1,1-1 0,2 1 1,11-2 16,0 0-1,-1-1 1,25-5 0,-21 2-16,0-1-1,0-1 0,-1 0 0,1-2 1,-2 0-1,1-1 0,-2-1 1,1 0-1,-1-2 0,27-26 1,-33 29-9,-1-1 0,-1 0 0,0 0 1,0-1-1,-1 0 0,-1-1 0,0 0 1,0 0-1,-2-1 0,1 1 1,-2-1-1,0 0 0,-1-1 0,0 1 1,-1-1-1,1-16 0,-7 8-12,4 22 17,0 1 0,0 0 0,0 0-1,0 0 1,0-1 0,0 1 0,0 0 0,0 0 0,-1 0 0,1 0-1,0-1 1,0 1 0,0 0 0,0 0 0,-1 0 0,1 0 0,0 0 0,0 0-1,0-1 1,-1 1 0,1 0 0,0 0 0,0 0 0,0 0 0,-1 0 0,1 0-1,0 0 1,0 0 0,0 0 0,-1 0 0,1 0 0,0 0 0,0 0 0,-1 0-1,1 0 1,0 0 0,0 0 0,0 0 0,-1 1 0,1-1 0,0 0 0,0 0-1,-1 0 1,-23 33-27,15-19 25,2 1-1,0 0 1,0 0-1,1 0 1,1 1 0,1 0-1,-3 19 1,6-29 6,0 0 0,0-1-1,1 1 1,0-1 0,0 1 0,1 0 0,-1-1 0,1 1 0,1-1 0,-1 1 0,1-1 0,-1 0 0,2 1-1,-1-1 1,1 0 0,-1 0 0,1-1 0,0 1 0,1 0 0,-1-1 0,1 0 0,0 0 0,0 0 0,7 5-1,5 0-1,0-1 0,0-1 0,0 0 0,1-1 0,0-1 0,1-1 0,-1 0 0,1-1 0,20 1 0,12-2-815,0-1 0,51-7-1,-87 5-254,0-1 0,0-1 0,17-5 0,29-19-8917</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44.488"/>
    </inkml:context>
    <inkml:brush xml:id="br0">
      <inkml:brushProperty name="width" value="0.05" units="cm"/>
      <inkml:brushProperty name="height" value="0.05" units="cm"/>
      <inkml:brushProperty name="color" value="#5B2D90"/>
    </inkml:brush>
  </inkml:definitions>
  <inkml:trace contextRef="#ctx0" brushRef="#br0">111 115 20201,'0'0'1529,"0"1"-1492,0-1-30,0 0 1,0 1-1,0-1 0,1 0 0,-1 1 0,0-1 0,0 0 0,0 0 0,0 1 0,0-1 1,1 0-1,-1 0 0,0 0 0,0 1 0,0-1 0,1 0 0,-1 0 0,0 0 0,0 1 1,0-1-1,1 0 0,-1 0 0,0 0 0,1 0 0,-1 0 0,0 0 0,0 1 0,1-1 1,-1 0-1,0 0 0,1 0 0,-1 0 0,0 0 0,0 0 0,1 0 0,-1 0 0,0 0 1,1-1-1,-1 1 0,0 0 0,0 0 0,1 0 0,-1 0 0,0 0 0,0 0 0,1 0 1,-1-1-1,0 1 0,0 0 0,1 0 0,-1 0 0,0-1 0,0 1 0,0 0 0,1-1 1,3-12 339,-4 12-330,3-16-1,-1 0 0,-1 0 0,0-21-1,-1 32-19,-1 6 1,1-1 0,0 1 0,-1-1-1,1 0 1,-1 1 0,1-1 0,-1 1 0,1 0 0,-1-1-1,1 1 1,-1-1 0,1 1 0,-1 0 0,1-1 0,-1 1-1,0 0 1,1 0 0,-1-1 0,0 1 0,1 0 0,-1 0-1,1 0 1,-1 0 0,0 0 0,0 0 0,1 0 0,-1 0-1,0 0 1,1 0 0,-1 0 0,1 0 0,-2 1 0,-25 5-40,21-2 39,1 1-1,-1-1 0,1 1 1,0 0-1,0 1 1,1-1-1,-1 1 0,1 0 1,0 0-1,1 0 1,0 1-1,0-1 0,0 1 1,-3 13-1,0-1 2,2 1 1,0 0-1,1 0 0,0 24 1,3-35 2,-1 0 0,1 0 0,1 0 0,0 0 0,0-1 1,1 1-1,0 0 0,0 0 0,8 15 0,-7-19-7,0-1-1,0 1 0,1-1 1,-1 0-1,1 0 0,0 0 1,1-1-1,-1 0 0,0 0 1,1 0-1,0 0 0,0 0 1,0-1-1,0 0 0,0 0 1,0 0-1,9 1 1,-2 0-117,1 0 1,-1-1 0,1-1-1,-1 0 1,1 0 0,0-1 0,-1-1-1,1 0 1,20-5 0,-26 4 68,-1 0 0,0 0 0,0 0 0,0-1 1,0 0-1,-1-1 0,1 1 0,-1-1 0,0 0 0,0 0 0,0-1 0,0 1 0,-1-1 1,0 0-1,0 0 0,0-1 0,0 1 0,-1-1 0,0 0 0,3-8 0,2-21 708,-1 0-1,-2 0 1,1-60 0,-6 95-652,-1 58-53,-1-17 60,5 52-1,-2-83-5,0 1 1,1 0-1,0-1 0,1 1 0,0-1 0,1 0 0,0 0 0,0 0 0,12 17 0,-14-24-17,0-1-1,1 1 0,-1-1 1,0 0-1,1 1 0,0-1 1,-1 0-1,1 0 0,0-1 1,0 1-1,0-1 1,0 1-1,0-1 0,0 0 1,1 0-1,-1-1 0,0 1 1,0 0-1,1-1 0,-1 0 1,1 0-1,-1 0 0,0 0 1,1-1-1,-1 1 0,0-1 1,0 0-1,1 0 1,4-2-1,-1 0-69,0 0 0,-1 0 1,1-1-1,-1 0 0,0 0 0,0 0 1,0-1-1,-1 0 0,0 0 0,0 0 0,0-1 1,6-8-1,-5 0 125,0-1-1,0 1 1,-2-1 0,0 0 0,0-1 0,-2 1-1,0 0 1,0-1 0,-2 0 0,-1-21-1,2 50 84,0-1 0,0 1 0,1-1 0,1 0 0,0 0 0,6 16 0,-8-24-129,0 0 1,1 0-1,0-1 1,0 1-1,0-1 1,0 1-1,0-1 1,0 0-1,1 0 1,0 0-1,-1 0 1,1 0-1,0-1 1,1 1-1,-1-1 1,0 0-1,1 0 1,-1 0 0,1 0-1,0-1 1,-1 1-1,1-1 1,0 0-1,0 0 1,0 0-1,5 0 1,-7-2 0,0 1 0,0 0 0,0-1 0,0 1 0,-1-1 0,1 0 0,0 1 0,0-1 0,0 0 0,-1 0 0,1 0 0,0 0 0,-1 0 0,1-1 0,-1 1 0,0 0 0,1-1 0,-1 1 0,0-1 0,0 0 0,0 1 0,0-1 0,0 0 0,0 1 0,0-1 0,-1 0 0,1 0 1,-1 0-1,1 0 0,-1 0 0,0 0 0,1-3 0,0-11 20,0-1 1,0 1 0,-3-19-1,1 7-41,1 18 25,1 4 22,-1 1 0,0 0 0,0 0 1,0-1-1,-1 1 0,0 0 0,0 0 0,0 0 1,-1 0-1,1 0 0,-1 0 0,-5-9 0,67 13 180,23-1-198,-29 0-21,67 6 1,-120-3 13,0 0 1,-1 0 0,1-1 0,0 1 0,-1 0 0,1 0 0,-1 0 0,1 0 0,-1 0-1,1 0 1,-1 0 0,0 0 0,0 0 0,1 0 0,-1 0 0,0 0 0,0 0 0,0 0-1,0 1 1,0-1 0,0 0 0,-1 1 0,-1 28-32,-12 35 42,9-47-5,1 0-1,0-1 1,-1 35-1,5-48-2,0 0 0,0 0 0,0 0 0,1 0 0,-1 0 0,1 0 0,0 0 0,0 0 0,0-1 0,3 5 0,-3-5 1,1-1 1,0 0-1,0 0 1,0 0-1,0-1 1,0 1 0,0 0-1,1-1 1,-1 1-1,1-1 1,-1 0-1,1 0 1,-1 0-1,1 0 1,5 1 0,8 1-307,1 0 0,-1-1 0,1-1 1,19-1-1,-26 0-228,28 0-2763</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45.082"/>
    </inkml:context>
    <inkml:brush xml:id="br0">
      <inkml:brushProperty name="width" value="0.05" units="cm"/>
      <inkml:brushProperty name="height" value="0.05" units="cm"/>
      <inkml:brushProperty name="color" value="#008C3A"/>
    </inkml:brush>
  </inkml:definitions>
  <inkml:trace contextRef="#ctx0" brushRef="#br0">95 152 17400,'1'-17'27,"4"-64"339,-2 27 4868,-6 799-4333,4-738-898,-1 0 0,0-1 0,-1 1 0,0 0 0,0-1 0,0 1 0,-1-1 0,-5 13 0,6-17-123,-1 0 1,1 0 0,-1 1 0,0-1 0,0-1 0,0 1-1,0 0 1,0 0 0,0-1 0,0 1 0,-1-1-1,1 0 1,-1 0 0,1 0 0,-1 0 0,1 0-1,-1 0 1,0-1 0,1 1 0,-1-1 0,0 0 0,1 1-1,-1-1 1,-3-1 0,-22 1-4176</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45.509"/>
    </inkml:context>
    <inkml:brush xml:id="br0">
      <inkml:brushProperty name="width" value="0.05" units="cm"/>
      <inkml:brushProperty name="height" value="0.05" units="cm"/>
      <inkml:brushProperty name="color" value="#008C3A"/>
    </inkml:brush>
  </inkml:definitions>
  <inkml:trace contextRef="#ctx0" brushRef="#br0">1 41 17560,'0'0'4269,"9"-3"-4043,46-7-180,1 2 0,0 3 0,78 1 1,-129 4-48,0 1 1,0-1-1,0 1 1,0 0-1,-1 0 1,1 1-1,0-1 1,0 1 0,-1 0-1,1 0 1,-1 1-1,0-1 1,0 1-1,0 0 1,0 0-1,0 0 1,-1 1 0,1-1-1,-1 1 1,0 0-1,0 0 1,0 0-1,4 8 1,-4-4-2,1 0 0,-2 1 0,1-1 0,-1 0 0,0 1 0,-1-1 1,0 1-1,-1-1 0,1 1 0,-1 0 0,-1-1 0,0 1 0,-2 8 0,2-12 2,-1-1 1,1 0-1,-1 1 0,0-1 1,0 0-1,0 0 0,-1 0 0,1-1 1,-1 1-1,0 0 0,0-1 1,0 0-1,-1 0 0,1 0 0,-1 0 1,1 0-1,-1-1 0,0 0 1,0 1-1,0-2 0,-1 1 0,1 0 1,0-1-1,-1 0 0,1 0 1,-1 0-1,-5 0 0,10-1 0,-1 0 0,0 0-1,1-1 1,-1 1 0,1 0-1,-1-1 1,1 1 0,-1 0 0,1-1-1,-1 1 1,1-1 0,-1 1-1,1-1 1,0 1 0,-1-1 0,1 1-1,-1-1 1,1 1 0,0-1-1,0 0 1,-1 1 0,1-1 0,0 1-1,0-1 1,0 0 0,0 1-1,0-1 1,0 0 0,0 1 0,0-1-1,0 0 1,0 1 0,0-1-1,0 0 1,5-27-235,-2 21 21,1 0 1,0 1 0,0-1 0,1 1-1,-1 0 1,1 1 0,1-1 0,8-7-1,55-40-3456,-36 30 586,-9 5-303,35-26 224,-29 26 5400,1 3 3450,-30 14-5425,0 1-1,0 0 1,0-1 0,-1 1-1,1 0 1,0 0-1,0 0 1,0 0-1,0-1 1,0 1-1,0 1 1,0-1 0,0 0-1,0 0 1,0 0-1,0 0 1,0 1-1,0-1 1,0 0-1,0 1 1,-1-1-1,2 1 1,11 19 1336,-4 38-2579,-8-45 1648,1 3-512,0 12-86,2-1-1,0 1 1,15 46-1,-18-73-187,-1 1-1,1-1 0,0 0 0,-1 0 1,1 1-1,0-1 0,0 0 0,-1 0 1,1 0-1,0 0 0,0 0 0,0 0 1,1 0-1,-1 0 0,0-1 1,0 1-1,0 0 0,1-1 0,-1 1 1,0-1-1,0 1 0,1-1 0,-1 0 1,1 1-1,-1-1 0,0 0 1,1 0-1,-1 0 0,0 0 0,1 0 1,-1 0-1,2-1 0,18 1-4733</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46.457"/>
    </inkml:context>
    <inkml:brush xml:id="br0">
      <inkml:brushProperty name="width" value="0.05" units="cm"/>
      <inkml:brushProperty name="height" value="0.05" units="cm"/>
      <inkml:brushProperty name="color" value="#008C3A"/>
    </inkml:brush>
  </inkml:definitions>
  <inkml:trace contextRef="#ctx0" brushRef="#br0">0 235 2945,'0'0'14218,"7"-19"-12124,23-57-555,-17 58-217,-13 18-1311,0 0 1,1 0 0,-1 0-1,1 0 1,-1 0 0,0 0-1,1 0 1,-1 0 0,0 0-1,1 0 1,-1 0 0,1 0-1,-1 1 1,0-1 0,1 0-1,-1 0 1,0 0-1,1 1 1,-1-1 0,0 0-1,0 0 1,1 1 0,-1-1-1,0 0 1,0 0 0,1 1-1,-1-1 1,0 0 0,0 1-1,0 0 1,13 36-295,-11-30 420,2 4-133,0-1 0,1 0 0,0 0 0,1 0 1,0-1-1,1 0 0,0 0 0,0 0 0,1-1 0,0-1 0,17 15 1,-19-19-6,0 1 0,0-1 0,1 0 0,-1 0 0,1-1 1,-1 0-1,1 0 0,0 0 0,-1-1 0,1 0 0,0 0 0,0-1 1,0 0-1,0 0 0,0-1 0,0 0 0,0 0 0,-1 0 1,1-1-1,12-4 0,-11 2-119,0 0-1,0 0 1,0 0-1,-1-1 1,1-1 0,-1 1-1,0-1 1,-1 0-1,1 0 1,-1-1 0,0 0-1,-1 0 1,0-1-1,0 1 1,0-1 0,-1 0-1,-1 0 1,4-11 0,-1 2 162,-1 0 0,-1 0 0,3-22 0,-2-53 4422,-25 140-4507,13-29 45,1 0-1,1 1 1,1-1 0,1 1-1,0 0 1,1 0-1,2 0 1,0 1 0,3 19-1,-3-38-5,1 1 0,0-1 0,1 0 0,-1 1 0,0-1 0,1 0 0,-1 0 1,1 0-1,-1 0 0,1-1 0,0 1 0,0 0 0,0-1 0,0 1 0,0-1 0,0 1 0,0-1 0,1 0 0,-1 0 0,0 0 0,1 0 0,-1-1 0,1 1 0,-1-1 0,6 1 0,8 1-65,0 0-1,31-2 1,-31 0 15,8-1-59,-1 0 1,1-1-1,-1-1 1,0-2-1,0 0 1,41-16-1,-48 15 49,-1-2 1,1 0-1,-2 0 0,1-2 0,-1 0 1,-1 0-1,0-1 0,0-1 1,-1 0-1,12-17 0,-18 22-404,18-21 767,-5 20-5877</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46.969"/>
    </inkml:context>
    <inkml:brush xml:id="br0">
      <inkml:brushProperty name="width" value="0.05" units="cm"/>
      <inkml:brushProperty name="height" value="0.05" units="cm"/>
      <inkml:brushProperty name="color" value="#008C3A"/>
    </inkml:brush>
  </inkml:definitions>
  <inkml:trace contextRef="#ctx0" brushRef="#br0">1 137 11621,'0'0'7204,"107"-69"-7092,-78 57-192,-3 0 160,-4 2-160,-5 0-16,-4-2-1089,-4 1-3169</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47.355"/>
    </inkml:context>
    <inkml:brush xml:id="br0">
      <inkml:brushProperty name="width" value="0.05" units="cm"/>
      <inkml:brushProperty name="height" value="0.05" units="cm"/>
      <inkml:brushProperty name="color" value="#008C3A"/>
    </inkml:brush>
  </inkml:definitions>
  <inkml:trace contextRef="#ctx0" brushRef="#br0">253 0 19577,'0'0'2737,"-40"122"-2721,16-80 16,-7 1-32,-12 4-16,-10-1-208,-8-9-2897</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48.240"/>
    </inkml:context>
    <inkml:brush xml:id="br0">
      <inkml:brushProperty name="width" value="0.05" units="cm"/>
      <inkml:brushProperty name="height" value="0.05" units="cm"/>
      <inkml:brushProperty name="color" value="#008C3A"/>
    </inkml:brush>
  </inkml:definitions>
  <inkml:trace contextRef="#ctx0" brushRef="#br0">61 0 19097,'0'0'2678,"0"6"-2456,-2 32-163,-2-1 1,-2 1 0,-12 39-1,7-31 69,-8 81-1,18-66-116,1-61-47,0 0-1,1 1 1,-1-1-1,0 0 1,0 0-1,1 0 1,-1 0 0,0 0-1,0 0 1,1 1-1,-1-1 1,0 0 0,0 0-1,1 0 1,-1 0-1,0 0 1,0 0 0,1 0-1,-1 0 1,0 0-1,1 0 1,-1 0-1,0 0 1,0-1 0,1 1-1,-1 0 1,0 0-1,0 0 1,1 0 0,-1 0-1,0 0 1,0-1-1,0 1 1,1 0 0,-1 0-1,0-1 1,11-12-3062</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48.601"/>
    </inkml:context>
    <inkml:brush xml:id="br0">
      <inkml:brushProperty name="width" value="0.05" units="cm"/>
      <inkml:brushProperty name="height" value="0.05" units="cm"/>
      <inkml:brushProperty name="color" value="#008C3A"/>
    </inkml:brush>
  </inkml:definitions>
  <inkml:trace contextRef="#ctx0" brushRef="#br0">27 46 20681,'0'0'1905,"-27"-45"-2193,38 67-912,18 3-97,6-3-3169</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48.977"/>
    </inkml:context>
    <inkml:brush xml:id="br0">
      <inkml:brushProperty name="width" value="0.05" units="cm"/>
      <inkml:brushProperty name="height" value="0.05" units="cm"/>
      <inkml:brushProperty name="color" value="#008C3A"/>
    </inkml:brush>
  </inkml:definitions>
  <inkml:trace contextRef="#ctx0" brushRef="#br0">290 1 21210,'0'0'357,"-20"18"3,10-9-280,1-2-12,1-1 0,1 1 0,-1 1 0,1 0 0,0 0 0,1 0 0,0 1 0,0 0 0,1 0 0,0 0 0,0 1 0,1-1 0,1 1 0,0 0 0,0 1 0,-2 18 0,2 42 146,4 1 1,4-1-1,2 0 1,17 71-1,2 21-181,-24-141-32,-1 1-1,-1 0 1,0 0 0,-2-1 0,-5 26-1,5-41 7,-1 0 0,0 1 0,0-1-1,0-1 1,-1 1 0,0 0 0,-1-1-1,1 0 1,-1 0 0,-1 0 0,1-1-1,-1 0 1,0 0 0,-7 5 0,7-6-208,-1 0 1,1 0 0,-1 0 0,0-1 0,0 0 0,-10 2-1,12-4-253,0 0 0,1 0-1,-1 0 1,0-1-1,0 0 1,1 0-1,-1 0 1,0-1-1,0 1 1,-7-3 0,-16-14-9997</inkml:trace>
  <inkml:trace contextRef="#ctx0" brushRef="#br0" timeOffset="1">103 609 19337,'0'0'944,"125"-56"-528,-52 42-127,10 5-209,7-1-80,-3 2-497,-10-6-3040</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49.593"/>
    </inkml:context>
    <inkml:brush xml:id="br0">
      <inkml:brushProperty name="width" value="0.05" units="cm"/>
      <inkml:brushProperty name="height" value="0.05" units="cm"/>
      <inkml:brushProperty name="color" value="#008C3A"/>
    </inkml:brush>
  </inkml:definitions>
  <inkml:trace contextRef="#ctx0" brushRef="#br0">249 112 19161,'0'0'2740,"-7"-18"-2004,-23-55-218,14 53 220,2 20-569,-8 24-366,20-21 247,-20 28-56,2 1 1,1 1-1,2 1 1,1 0-1,-12 39 1,20-47-3,0 0 1,2 1-1,1 0 1,1 0-1,1 0 1,1 0-1,4 51 1,-2-77-7,0-1 1,1 1-1,-1 0 0,0-1 1,0 1-1,1 0 1,-1-1-1,0 1 1,1 0-1,-1-1 1,0 1-1,1 0 1,-1-1-1,1 1 1,-1-1-1,1 1 1,-1-1-1,1 1 1,0-1-1,-1 0 0,1 1 1,0-1-1,-1 0 1,1 1-1,0-1 1,-1 0-1,2 1 1,27-2-218,-22 0 185,0-1 0,0 0 0,0 0 0,-1 0 0,13-8 0,-10 4 23,-1-1 0,0 0 1,0 0-1,-1-1 0,0 0 1,0 0-1,-1-1 0,10-16 0,-2-3-18,17-48-1,-19 44 46,21-40 0,-29 71 87,0 11-103,-1 14-54,5 58-99,7 51 331,-12-116-1282,1 0 1,12 31 0,-11-36-6380</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50.418"/>
    </inkml:context>
    <inkml:brush xml:id="br0">
      <inkml:brushProperty name="width" value="0.05" units="cm"/>
      <inkml:brushProperty name="height" value="0.05" units="cm"/>
      <inkml:brushProperty name="color" value="#008C3A"/>
    </inkml:brush>
  </inkml:definitions>
  <inkml:trace contextRef="#ctx0" brushRef="#br0">1 53 17976,'0'0'1243,"16"24"-810,50 79-76,-62-94-340,0 1 1,-1-1-1,0 1 0,0-1 0,-1 1 1,0 0-1,-1 0 0,0 0 0,-1 0 1,0 0-1,-3 19 0,1 9 16,-2 7 19,4-43-48,0 0 0,-1 1 0,1-1 0,-1 0 0,1 0 0,-1 0 0,0 0 0,0-1 0,0 1 0,0 0 0,0 0 0,-1 0 0,1-1 0,0 1 0,-1-1 0,1 1 0,-1-1 0,-2 2 0,2-51 2197,4 36-2195,0 0-1,1 1 0,1-1 1,0 0-1,0 1 0,12-21 0,46-66-28,-39 63 20,-11 16 3,-5 7 0,0-1-1,1 1 0,1 0 1,0 1-1,1 0 1,0 0-1,0 1 0,19-13 1,-29 22-2,1 1 1,0-1-1,0 1 1,0 0-1,0-1 1,1 1-1,-1 0 1,0 0-1,0 0 1,0 0-1,0 0 1,0 0-1,0 0 1,0 0-1,0 0 1,0 0-1,0 0 1,0 1 0,0-1-1,0 0 1,0 1-1,0-1 1,0 1-1,0-1 1,0 1-1,0 0 1,0-1-1,0 1 1,-1 0-1,1 0 1,0-1-1,-1 1 1,1 0-1,0 0 1,-1 0-1,1 0 1,-1 0-1,1 0 1,-1 0-1,1 2 1,12 48-23,-12-44 29,4 29-32,-2 0 0,-3 52 0,-1-39-68,1-48 50,1-1 1,-1 1 0,0-1 0,0 1 0,1-1 0,-1 0-1,0 1 1,1-1 0,-1 1 0,0-1 0,1 0 0,-1 1-1,1-1 1,-1 0 0,0 0 0,1 1 0,-1-1 0,1 0-1,-1 0 1,1 0 0,-1 1 0,1-1 0,-1 0 0,1 0 0,-1 0-1,1 0 1,-1 0 0,1 0 0,-1 0 0,1 0 0,-1 0-1,1 0 1,-1 0 0,1-1 0,-1 1 0,1 0 0,0 0-1,23-8-918,-15 3 790,0-1-1,-1 0 0,0-1 1,0 0-1,-1 0 0,1 0 0,-1-1 1,-1-1-1,0 1 0,0-1 1,5-10-1,8-18 991,20-59 1,-18 45 1571,-14 110-1570,-5-44-830,-1 6 3,2 0 0,1 0-1,0 0 1,9 21 0,-12-38 6,1 1 0,0-1 1,0 0-1,0 1 0,1-1 0,0 0 0,-1 0 0,1-1 1,1 1-1,-1 0 0,0-1 0,1 0 0,0 0 0,0 0 0,0 0 1,0-1-1,0 1 0,0-1 0,1 0 0,-1 0 0,1-1 1,-1 1-1,10 0 0,-6-1-139,0 0 1,0-1-1,1 0 1,-1 0-1,0-1 1,0 0-1,0-1 1,0 1-1,0-2 1,0 1-1,0-1 1,-1 0-1,1-1 1,-1 0-1,0 0 1,0 0-1,0-1 1,-1 0-1,1 0 1,-1-1-1,-1 0 1,7-7-1,6-12 205,-1-1 0,0 0 0,-2-2 0,17-42 0,-18 39 329,-13 30-334,-1 0-1,1 0 0,-1-1 0,1 1 1,-1 0-1,1 0 0,-1 0 0,1 1 1,0-1-1,0 0 0,-1 0 0,1 0 1,0 0-1,0 1 0,0-1 0,0 0 1,2 0-1,-3 1-29,1 0 1,-1 0 0,1 0-1,-1 0 1,1 0-1,-1 0 1,1 1-1,-1-1 1,1 0 0,-1 0-1,1 0 1,-1 1-1,1-1 1,-1 0-1,1 1 1,-1-1-1,0 0 1,1 1 0,-1-1-1,0 1 1,1-1-1,-1 0 1,0 1-1,1-1 1,-1 2 0,15 41 225,-3 12-57,8 106-1,-19-133-90,0 0 0,-2-1-1,-1 1 1,-1 0 0,-14 53 0,11-65-58,0 0 1,-1-1-1,-1 0 1,-1 0 0,0-1-1,0 0 1,-2 0 0,0-1-1,0 0 1,-1-1 0,-1-1-1,0 0 1,-18 12 0,18-14-2,1-2 0,-1 0-1,-1 0 1,1-1 0,-1-1 0,0 0 0,0-1 0,-1 0 0,1-1 0,-1-1 0,1 0 0,-1-1 0,0-1 0,0 0 0,-24-4 0,36 3-37,-1 0 0,1-1 1,0 1-1,0-1 0,0 0 1,0 0-1,0 0 0,0 0 1,0 0-1,1 0 0,-1-1 1,1 1-1,-1-1 1,-2-4-1,4 6-41,1 0 0,-1-1 1,0 1-1,0 0 0,1 0 0,-1-1 0,1 1 1,-1 0-1,1-1 0,0 1 0,-1 0 1,1-1-1,0 1 0,0 0 0,0-1 0,0 1 1,0-1-1,0 1 0,0 0 0,1-1 0,-1 1 1,0-1-1,1 1 0,-1 0 0,1 0 1,0-1-1,-1 1 0,1 0 0,0 0 0,0 0 1,-1 0-1,1 0 0,0 0 0,0 0 0,0 0 1,1 0-1,-1 0 0,0 0 0,0 0 1,0 1-1,2-1 0,9-4-618,1 0 0,-1 1 0,1 1-1,25-4 1,-23 4-67,54-9-3282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44.867"/>
    </inkml:context>
    <inkml:brush xml:id="br0">
      <inkml:brushProperty name="width" value="0.05" units="cm"/>
      <inkml:brushProperty name="height" value="0.05" units="cm"/>
      <inkml:brushProperty name="color" value="#5B2D90"/>
    </inkml:brush>
  </inkml:definitions>
  <inkml:trace contextRef="#ctx0" brushRef="#br0">0 100 16872,'0'0'2745,"4"19"-2265,3 20-231,15 43-1,-18-66-222,2-1-1,0 0 1,1 0-1,0-1 1,1 0 0,1 0-1,11 14 1,-19-28 0,-1 1 0,1 0 0,-1-1 0,1 0 0,-1 1 0,1-1 0,-1 1 0,1-1 0,0 0 0,-1 1 0,1-1 1,0 0-1,-1 1 0,1-1 0,0 0 0,-1 0 0,1 0 0,0 0 0,-1 0 0,1 0 0,0 0 0,-1 0 0,1 0 0,0 0 0,0 0 0,-1 0 0,1 0 0,0 0 0,-1-1 1,1 1-1,0 0 0,-1-1 0,1 1 0,-1 0 0,1-1 0,-1 1 0,1-1 0,0 1 0,-1-1 0,0 1 0,1-1 0,-1 1 0,1-1 0,-1 1 0,0-1 0,1 0 0,-1 1 1,1-2-1,17-36 1798,-16 32-1638,12-35 85,-1 1 0,6-47 1,13-42-377,-32 128 52,0 0 0,1 0 0,-1 0 0,0 0-1,0 0 1,0 0 0,1 0 0,-1 0 0,0 0 0,1 0-1,-1 0 1,1 0 0,-1 0 0,1 0 0,0 0 0,-1 0-1,1 1 1,0-1 0,0 0 0,-1 0 0,1 1 0,0-1-1,0 1 1,0-1 0,0 0 0,0 1 0,2-1-1,-2 2-59,0 0 0,0 0 0,0 0 0,0 0 0,0 1 0,0-1 0,0 0 0,0 1 0,0-1 0,-1 1 0,1-1-1,-1 1 1,1-1 0,-1 1 0,1 2 0,12 70-3269,-13-74 3361,5 58-4755</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51.225"/>
    </inkml:context>
    <inkml:brush xml:id="br0">
      <inkml:brushProperty name="width" value="0.05" units="cm"/>
      <inkml:brushProperty name="height" value="0.05" units="cm"/>
      <inkml:brushProperty name="color" value="#008C3A"/>
    </inkml:brush>
  </inkml:definitions>
  <inkml:trace contextRef="#ctx0" brushRef="#br0">220 1 20297,'0'0'2185,"-23"3"-1785,6-1-359,11-2-32,-1 0 0,0 1 0,1 0 0,-1 0 1,1 0-1,-1 1 0,1 0 0,0 0 0,0 1 0,-1-1 0,2 1 0,-1 1 1,0-1-1,1 1 0,-1 0 0,1 0 0,0 1 0,0-1 0,1 1 0,-8 11 1,4-1 2,1 1 1,0 0-1,1 0 1,1 0 0,1 1-1,0 0 1,-1 22-1,1 8-11,5 66-1,-1-111-25,-1 0 1,2 0-1,-1 0 1,0 0-1,0 0 1,0 0-1,1 0 1,-1-1-1,1 1 1,0 0-1,-1 0 1,1 0-1,0-1 1,0 1-1,0-1 1,0 1-1,0 0 1,3 1-1,-3-2-1,0-1-1,0 1 0,0-1 0,0 1 0,1-1 1,-1 0-1,0 1 0,0-1 0,0 0 0,1 0 1,-1 0-1,0 0 0,0 0 0,1 0 0,-1 0 1,0-1-1,0 1 0,0 0 0,1-1 0,-1 1 1,1-1-1,3-2-2,0 0 1,0 0 0,0 0 0,0 0-1,-1-1 1,1 0 0,-1 0 0,0 0 0,0 0-1,4-7 1,9-20-4,18-41 0,-28 53 30,1 1 0,0 0-1,2 1 1,0 0-1,1 0 1,0 1-1,2 1 1,18-19 0,-30 32 0,1 0 1,0 1-1,0-1 1,0 1-1,0-1 1,0 1-1,0 0 1,0 0 0,0 0-1,0 0 1,1 0-1,-1 0 1,0 1-1,1-1 1,-1 1-1,0-1 1,1 1-1,-1 0 1,5 0 0,-6 1 0,1 0 0,-1 0 0,1 0 0,-1 0 0,1 0 0,-1 0 0,0 0 0,0 0 0,1 0 0,-1 1 0,0-1 0,0 0 0,0 1 0,0-1 0,0 1 0,-1-1 0,1 1 0,0 0 0,-1-1 0,1 3 0,3 12-5,-2-1 0,0 1-1,0-1 1,-2 26 0,0-32 1,0 17 9,1-5-31,-1 1-1,-4 28 1,3-46 25,1 0 0,-1 1-1,0-1 1,0 0 0,-1 1 0,1-1 0,-1 0 0,0 0-1,0 0 1,-1 0 0,1-1 0,-1 1 0,1-1 0,-1 1-1,0-1 1,-1 0 0,-3 3 0,7-6 16,-1 0-1,1 1 1,0-1 0,0 0 0,-1 0 0,1 0-1,0 0 1,-1 0 0,1 0 0,0 0-1,0-1 1,-1 1 0,1 0 0,0 0-1,0 0 1,-1 0 0,1 0 0,0 0 0,0 0-1,-1 0 1,1-1 0,0 1 0,0 0-1,0 0 1,-1 0 0,1-1 0,0 1 0,0 0-1,0 0 1,0-1 0,-1 1 0,1 0-1,0 0 1,0-1 0,0 1 0,0 0 0,0 0-1,0-1 1,0 1 0,0 0 0,0 0-1,0-1 1,0 1 0,0 0 0,0-1 0,0 1-1,0 0 1,0 0 0,0-1 0,0 1-1,0 0 1,0-23 260,0 19-266,1-12 5,0 0 1,2 0-1,-1 1 1,2-1-1,0 1 1,1-1 0,0 1-1,14-25 1,-7 18-17,1 0 1,1 2-1,1 0 1,33-35-1,-45 51-2,1 1 1,-1 0-1,1 0 0,0 0 0,0 0 1,0 1-1,0-1 0,8-2 1,-11 5 1,0-1 0,0 1 0,0 0 0,0 0 0,0 0 0,1 0 0,-1 0 0,0 0 0,0 0 0,0 0 0,0 0-1,0 1 1,0-1 0,0 0 0,0 1 0,0-1 0,0 1 0,0-1 0,0 1 0,0-1 0,0 1 0,0 0 0,0 0 0,0-1 0,-1 1 0,1 0 0,0 0 0,-1 0 0,1 0 0,0 0 0,-1 0 0,1 0 0,-1 0 0,0 0 0,1 0 0,-1 0 0,0 0 0,1 0 0,-1 2 0,5 18-10,-1 0 0,1 34 0,-4-41 17,0 1 1,0-1-1,2 1 0,-1-1 1,2 0-1,0 0 1,1 0-1,7 15 0,-10-26-1,0 0-1,0-1 0,0 1 0,0-1 0,0 0 0,0 1 1,0-1-1,1 0 0,-1-1 0,1 1 0,0 0 1,-1-1-1,1 1 0,0-1 0,0 0 0,0 0 1,0 0-1,0 0 0,0-1 0,0 1 0,0-1 1,0 1-1,0-1 0,1 0 0,-1-1 0,0 1 1,0 0-1,0-1 0,0 0 0,0 0 0,0 0 1,4-1-1,5-4-26,1 1 1,-1-2-1,0 1 0,-1-2 1,21-16-1,-16 10-98,0-1 1,0-1-1,-1 0 1,-1-1 0,18-28-1,-25 34 124,-1-1 1,0 1-1,-1-1 0,0 0 0,-1 0 0,-1-1 1,1 0-1,-2 1 0,0-1 0,1-21 1,-4 34 4,1 0 1,0 0 0,0 0 0,-1 0 0,1 0-1,0-1 1,0 1 0,-1 0 0,1 0 0,0 0-1,0 0 1,-1 0 0,1 0 0,0 0 0,-1 0-1,1 0 1,0 0 0,0 0 0,-1 0-1,1 0 1,0 0 0,0 1 0,-1-1 0,1 0-1,0 0 1,0 0 0,-1 0 0,1 0 0,0 1-1,0-1 1,-1 0 0,1 0 0,0 0 0,0 0-1,0 1 1,0-1 0,-1 1 0,-7 6 9,0 1 1,0 0 0,0 0 0,1 1-1,1 0 1,-1 0 0,2 0-1,-1 1 1,1 0 0,1 0 0,-5 14-1,4-7 22,0-1 0,2 1 0,0 0 0,0 1 0,2-1 0,1 31 0,1-43-33,-1 1-1,2-1 0,-1 0 0,0 0 1,1 0-1,0 1 0,0-2 0,1 1 1,0 0-1,-1 0 0,1-1 0,1 0 1,-1 1-1,1-1 0,-1 0 0,1-1 1,0 1-1,1-1 0,-1 0 1,1 0-1,-1 0 0,1 0 0,0-1 1,0 0-1,0 0 0,0 0 0,11 2 1,10 2 2,1-2 0,0 0 1,0-2-1,32 0 1,-46-2-18,24 1-835,0-2-1,61-9 0,-10-15-4173</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51.746"/>
    </inkml:context>
    <inkml:brush xml:id="br0">
      <inkml:brushProperty name="width" value="0.05" units="cm"/>
      <inkml:brushProperty name="height" value="0.05" units="cm"/>
      <inkml:brushProperty name="color" value="#008C3A"/>
    </inkml:brush>
  </inkml:definitions>
  <inkml:trace contextRef="#ctx0" brushRef="#br0">90 371 19033,'0'0'3988,"-13"25"-3652,-43 84-266,52-99-64,0-1 0,1 1 1,0 1-1,1-1 0,0 0 0,1 1 1,0-1-1,0 0 0,1 1 1,1-1-1,0 1 0,0-1 0,3 11 1,-3-18-23,-1-1 1,1 1-1,0-1 1,-1 1-1,1-1 1,0 0-1,1 1 1,-1-1-1,0 0 1,1 0-1,-1 0 1,1 0-1,0 0 1,-1 0-1,1-1 1,0 1-1,0-1 1,0 1-1,0-1 1,1 1-1,-1-1 1,0 0-1,0 0 0,1 0 1,-1-1-1,1 1 1,-1 0-1,1-1 1,-1 0-1,1 1 1,-1-1-1,1 0 1,-1 0-1,4-1 1,-1 1-22,-1-1 0,1 0-1,-1 0 1,0 0 0,0 0 0,0-1 0,0 1 0,0-1-1,0 0 1,0 0 0,0-1 0,-1 1 0,1-1 0,-1 0 0,1 0-1,-1 0 1,0 0 0,0-1 0,2-3 0,-2 2 23,0-1 0,-1 1 0,0-1 1,0 1-1,0-1 0,-1 0 0,0 1 0,0-1 0,0 0 1,0 0-1,-1 0 0,0 0 0,-1 0 0,1 0 1,-1 1-1,0-1 0,-1 0 0,1 0 0,-4-7 1,-2-1 126,0 1 1,-1-1 0,-1 2 0,0-1 0,0 1-1,-13-12 1,21 23-92,-1 0 0,0 0 0,1-1 0,-1 1 0,1-1 1,0 0-1,-1 1 0,1-1 0,0 0 0,0 0 0,0 0 0,0 1 0,0-1 0,1 0 0,-1 0 0,1-1 0,-1 1 0,1 0 1,0 0-1,-1 0 0,1 0 0,0 0 0,1 0 0,-1 0 0,0 0 0,0 0 0,1 0 0,0-1 0,-1 1 0,1 1 0,0-1 1,0 0-1,0 0 0,0 0 0,0 0 0,0 1 0,3-4 0,5-2-86,0 0 0,0 1 1,0 0-1,1 0 0,0 1 0,12-4 0,0-1-181,22-11-98,89-48-3553,-121 61 2916,1 0 1,-1-1-1,-1 0 1,1-1-1,-2-1 1,1 0-1,14-20 1,-5-13 1484,-18 38 402,-1 0 0,0-1 0,0 1 0,0-1 0,-1 1 0,0 0 0,0-1 0,0 1 0,-2-8 0,2 13-868,0 1 1,0 0-1,-1-1 1,1 1-1,0 0 1,0-1-1,0 1 1,0 0-1,0-1 1,0 1-1,-1 0 1,1 0-1,0-1 0,0 1 1,0 0-1,-1-1 1,1 1-1,0 0 1,0 0-1,-1 0 1,1-1-1,0 1 1,-1 0-1,1 0 0,0 0 1,-1 0-1,1-1 1,0 1-1,-1 0 1,1 0-1,0 0 1,-1 0-1,1 0 1,0 0-1,-1 0 1,1 0-1,0 0 0,-1 0 1,1 0-1,0 0 1,-1 0-1,1 1 1,0-1-1,-1 0 1,1 0-1,0 0 1,-1 0-1,1 0 1,0 1-1,0-1 0,-1 0 1,1 0-1,0 1 1,-1-1-1,-14 18 69,5 4-84,2-1 0,0 1 0,2 1 0,-8 41 0,-3 100 342,10-82-107,-46 327 1040,22-187-1040,31-221-297,0-1-1,1 1 1,-1 0 0,0-1 0,0 1-1,0-1 1,0 1 0,-1-1 0,1 1-1,0-1 1,0 1 0,0-1 0,0 1-1,0-1 1,-1 1 0,1-1 0,0 1-1,0-1 1,-1 1 0,1-1 0,0 1 0,-1-1-1,1 0 1,-1 1 0,1-1 0,-1 0-1,1 1 1,0-1 0,-1 0 0,1 1-1,-1-1 1,1 0 0,-1 0 0,1 0-1,-1 1 1,1-1 0,-1 0 0,0 0-1,1 0 1,-1 0 0,1 0 0,-1 0-1,1 0 1,-1 0 0,1 0 0,-1 0 0,1-1-1,-1 1 1,1 0 0,-1 0 0,1 0-1,-1-1 1,1 1 0,-1 0 0,1-1-1,-1 1 1,1 0 0,-1-1 0,1 1-1,0 0 1,-1-1 0,1 1 0,0-1-1,-1 1 1,1-1 0,0 1 0,0-1 0,-1 0-1,-12-26-3250</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52.123"/>
    </inkml:context>
    <inkml:brush xml:id="br0">
      <inkml:brushProperty name="width" value="0.05" units="cm"/>
      <inkml:brushProperty name="height" value="0.05" units="cm"/>
      <inkml:brushProperty name="color" value="#008C3A"/>
    </inkml:brush>
  </inkml:definitions>
  <inkml:trace contextRef="#ctx0" brushRef="#br0">0 77 19177,'0'0'2593,"145"-34"-2577,-82 27-32,10-7-1345,1-8-9828</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52.504"/>
    </inkml:context>
    <inkml:brush xml:id="br0">
      <inkml:brushProperty name="width" value="0.05" units="cm"/>
      <inkml:brushProperty name="height" value="0.05" units="cm"/>
      <inkml:brushProperty name="color" value="#008C3A"/>
    </inkml:brush>
  </inkml:definitions>
  <inkml:trace contextRef="#ctx0" brushRef="#br0">149 0 19897,'0'0'1857,"7"101"-1713,-7-30 144,-9 8-192,-2 4-64,-2-1 64,-5 1-96,-4 0-48,0-8 32,1-14-128,-1-23-1313,4-28-3457</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53.100"/>
    </inkml:context>
    <inkml:brush xml:id="br0">
      <inkml:brushProperty name="width" value="0.05" units="cm"/>
      <inkml:brushProperty name="height" value="0.05" units="cm"/>
      <inkml:brushProperty name="color" value="#008C3A"/>
    </inkml:brush>
  </inkml:definitions>
  <inkml:trace contextRef="#ctx0" brushRef="#br0">1 196 19753,'0'0'2697,"-1"-4"-2466,14 0-232,52 4-642,95-12 1,-142 9 163,0 0 0,0-1 0,-1 0 0,0-2 0,1 0-1,-2-1 1,1-1 0,-1 0 0,0-1 0,20-16 0,-31 21 505,-1 1 1,0-1-1,0 0 0,-1 0 1,1 0-1,-1-1 1,0 1-1,0-1 0,3-8 1,2-30 6216,-10 67-5691,-5 26-597,-3 17 119,-2 92 1,10-89-80,4 74-588,-2-143 548,0-1 0,0 0 0,0 1 0,0-1 0,0 0 0,0 0 0,0 1 0,0-1 0,1 0 0,-1 0 0,0 1 0,0-1 0,0 0 0,0 1 0,0-1 0,0 0 0,1 0 0,-1 0 0,0 1-1,0-1 1,0 0 0,1 0 0,-1 0 0,0 0 0,0 1 0,1-1 0,-1 0 0,0 0 0,0 0 0,1 0 0,-1 0 0,0 0 0,0 0 0,1 0 0,-1 0 0,0 1 0,1-1 0,-1 0 0,0-1 0,15-4-850,10-15 54,-9 0 534,-1 0 0,0-1 0,-2-1 0,13-28 1,-12 23 339,1 0 1,27-35 0,-42 61-15,0 1 0,0-1 1,0 0-1,1 1 0,-1-1 0,0 1 0,1-1 0,-1 1 0,0-1 1,1 1-1,-1-1 0,1 1 0,-1 0 0,1-1 0,-1 1 0,1-1 1,-1 1-1,1 0 0,-1 0 0,1-1 0,0 1 0,-1 0 1,1 0-1,-1 0 0,1-1 0,0 1 0,-1 0 0,1 0 0,-1 0 1,1 0-1,0 0 0,-1 0 0,1 0 0,0 1 0,-1-1 0,1 0 1,-1 0-1,1 0 0,-1 1 0,1-1 0,0 0 0,-1 1 0,1-1 1,-1 0-1,1 1 0,-1-1 0,1 0 0,-1 1 0,0-1 1,1 1-1,-1-1 0,0 1 0,1-1 0,-1 1 0,0 0 0,1-1 1,-1 1-1,14 45 302,-10-26 115,0-10-307,0 1 1,0-2 0,1 1-1,0 0 1,1-1 0,11 15 0,-14-20-124,1 0 1,0-1-1,0 1 0,0-1 1,1 0-1,-1 0 1,1 0-1,0 0 1,-1-1-1,1 1 1,0-2-1,1 1 0,-1 0 1,0-1-1,8 1 1,2-1 29,0 0 0,1-1 0,-1-1 0,0 0 0,1-1 0,-1-1 0,0 0 0,-1-1 0,1-1 0,-1 0 1,1-1-1,-2 0 0,21-13 0,-25 13-3,0 0 1,0-1-1,-1 0 1,0 0-1,0-1 1,-1 0-1,0 0 1,0-1-1,-1 0 1,0 0-1,-1 0 1,0-1-1,0 0 1,-1 0-1,0 0 1,-1 0-1,0-1 1,-1 0-1,0 1 1,0-12-1,0 4 22,-1 11 6,-1-1-1,1 0 0,-1 0 1,0 1-1,-1-1 0,-3-13 1,4 20-50,0 1-1,0-1 1,-1 1 0,1-1 0,-1 0-1,1 1 1,-1-1 0,1 1 0,-1 0 0,1-1-1,-1 1 1,1-1 0,-1 1 0,1 0-1,-1-1 1,0 1 0,1 0 0,-1 0-1,1-1 1,-1 1 0,0 0 0,1 0 0,-1 0-1,0 0 1,1 0 0,-1 0 0,0 0-1,1 0 1,-1 0 0,0 0 0,1 0-1,-1 1 1,0-1 0,-23 12 58,15-3-64,1-1 0,1 1 0,-1 1 1,2 0-1,-1 0 0,1 0 0,1 1 0,0-1 0,0 1 1,1 1-1,1-1 0,0 0 0,0 1 0,1 0 1,1-1-1,0 1 0,0 0 0,2 17 0,0-25-1,0 1 0,0-1 0,0 0 0,1 1 0,-1-1 0,1 0 0,0 0 0,0 0 0,1 0 0,-1 0 0,1-1 0,0 1 0,0-1 0,0 1 0,0-1 0,1 0 0,-1 0 0,1-1 0,0 1 0,0-1-1,0 0 1,0 0 0,0 0 0,0 0 0,1-1 0,-1 0 0,8 2 0,11 1-6,1 0-1,0-1 0,45-2 1,-65-1-3,8 1-206,1-1-1,-1 0 0,0-1 0,0-1 1,0 0-1,0-1 0,18-5 0,6-16-3096</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53.580"/>
    </inkml:context>
    <inkml:brush xml:id="br0">
      <inkml:brushProperty name="width" value="0.05" units="cm"/>
      <inkml:brushProperty name="height" value="0.05" units="cm"/>
      <inkml:brushProperty name="color" value="#008C3A"/>
    </inkml:brush>
  </inkml:definitions>
  <inkml:trace contextRef="#ctx0" brushRef="#br0">0 0 17912,'0'0'1718,"15"18"-1216,43 56-230,-54-68-256,0 2 0,-1-1 0,0 0-1,0 1 1,0 0 0,-1-1 0,0 1 0,-1 0-1,0 0 1,0 0 0,-1 0 0,1 0 0,-2 1 0,-1 13-1,0-6 17,2-14-31,0-1-1,0 0 1,0 1-1,0-1 1,0 0-1,-1 1 0,1-1 1,-1 0-1,1 1 1,-1-1-1,1 0 0,-1 1 1,0-1-1,0 0 1,0 0-1,1 0 1,-1 0-1,0 0 0,0 0 1,-1 0-1,1 0 1,0 0-1,0-1 0,0 1 1,0 0-1,-1-1 1,1 1-1,0-1 1,-1 1-1,1-1 0,-2 1 1,2-21 274,2 10-269,1 1 1,0-1 0,1 1 0,-1 0 0,2 0-1,-1 0 1,1 1 0,0-1 0,1 1 0,0 0 0,1 0-1,-1 0 1,2 1 0,11-12 0,1 1 36,0 0 0,1 2 0,1 0 0,29-17 0,-49 32-33,0 1 1,0-1-1,0 0 0,1 0 1,-1 1-1,0-1 0,0 0 0,0 1 1,0-1-1,1 1 0,-1 0 1,0-1-1,0 1 0,1 0 0,-1 0 1,0 0-1,0 0 0,1 0 1,-1 0-1,0 0 0,1 0 1,-1 0-1,0 1 0,0-1 0,1 0 1,-1 1-1,0-1 0,0 1 1,0 0-1,0-1 0,0 1 1,0 0-1,0 0 0,0-1 0,0 1 1,0 0-1,0 0 0,0 0 1,0 0-1,-1 0 0,1 1 0,0-1 1,-1 0-1,1 0 0,-1 0 1,1 0-1,-1 1 0,0-1 1,1 1-1,1 10-31,0 1 1,-1-1 0,0 0-1,-1 18 1,0-4 71,0-24-52,0-1 0,1 1 1,-1 0-1,0 0 0,0 0 0,1 0 0,-1 0 0,1-1 0,0 1 0,-1 0 0,1 0 0,0-1 0,0 1 0,0-1 0,0 1 0,1-1 0,-1 1 1,3 2-1,-3-4-3,0 1 1,1-1 0,-1 1 0,1-1 0,-1 1 0,0-1 0,1 0-1,-1 0 1,1 1 0,-1-1 0,1 0 0,-1 0 0,1-1 0,-1 1-1,1 0 1,-1 0 0,1-1 0,1 0 0,4-2-7,-1 0-1,0 0 1,1-1-1,-1 0 1,-1 0 0,1-1-1,-1 1 1,7-7 0,5-11 110,18-20 287,-33 40-365,0 0 1,0 1-1,0-1 0,0 0 1,0 1-1,0-1 0,0 1 0,1-1 1,-1 1-1,1 0 0,-1 0 0,1 0 1,-1 0-1,5 0 0,-3 2-16,0 0 0,0 0 0,0 0 0,0 1 0,0 0-1,0 0 1,-1 0 0,1 0 0,-1 1 0,1-1 0,-1 1-1,0 0 1,0 0 0,0 0 0,4 6 0,17 14-20,-3-10-89,1-1 0,0 0 0,0-2 0,1 0-1,0-2 1,1 0 0,0-2 0,0-1 0,0 0 0,1-2 0,32 0-1,18-1-3220</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53.943"/>
    </inkml:context>
    <inkml:brush xml:id="br0">
      <inkml:brushProperty name="width" value="0.05" units="cm"/>
      <inkml:brushProperty name="height" value="0.05" units="cm"/>
      <inkml:brushProperty name="color" value="#008C3A"/>
    </inkml:brush>
  </inkml:definitions>
  <inkml:trace contextRef="#ctx0" brushRef="#br0">1 1 20137,'0'0'3378,"4"100"-3378,-4-43 192,0-3-80,0-7-112,0-10 0,0-9 80,0-10-80,0-12-384</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54.368"/>
    </inkml:context>
    <inkml:brush xml:id="br0">
      <inkml:brushProperty name="width" value="0.05" units="cm"/>
      <inkml:brushProperty name="height" value="0.05" units="cm"/>
      <inkml:brushProperty name="color" value="#008C3A"/>
    </inkml:brush>
  </inkml:definitions>
  <inkml:trace contextRef="#ctx0" brushRef="#br0">0 10 21450,'0'0'3489,"0"-10"-3537,0 12-1488,4 18 415,-1 6 689,1 3-1985,3-3-8708</inkml:trace>
  <inkml:trace contextRef="#ctx0" brushRef="#br0" timeOffset="1">292 129 20810,'0'0'805,"-20"17"-631,-3 3-112,-34 37 1,54-53-58,0 1-1,0-1 1,1 1-1,-1-1 1,1 1-1,0 0 1,0 0-1,1 0 1,0 0-1,-1 0 1,2 0-1,-1 1 1,1-1-1,-1 0 1,1 0 0,1 1-1,0 4 1,0 10 4,-1-9 0,1 1 0,1-1 0,0 0 0,1 0 0,0 0 0,0 0 0,1 0 0,1-1 0,10 19 1,-9-16-19,-5-12 14,-1 0-1,1 0 1,-1-1-1,0 1 1,1 0-1,-1 0 1,0-1 0,1 1-1,-1 0 1,0 0-1,0 0 1,0 0-1,0-1 1,0 1-1,0 0 1,0 0-1,0 0 1,0 0-1,0-1 1,-1 1-1,1 0 1,0 0-1,-1 0 1,1-1-1,0 1 1,-1 0-1,1-1 1,-1 1-1,1 0 1,-1-1-1,1 1 1,-1 0-1,1-1 1,-1 1-1,0-1 1,1 1-1,-1-1 1,0 1-1,0-1 1,1 0-1,-1 1 1,0-1-1,0 0 1,-1 1-1,-53 7 475,48-8-456,1 0 0,-1 1 0,1 0 0,-1 0 0,1 0 0,-11 4 0,-9 19-1719,19-13-1962</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54.847"/>
    </inkml:context>
    <inkml:brush xml:id="br0">
      <inkml:brushProperty name="width" value="0.05" units="cm"/>
      <inkml:brushProperty name="height" value="0.05" units="cm"/>
      <inkml:brushProperty name="color" value="#008C3A"/>
    </inkml:brush>
  </inkml:definitions>
  <inkml:trace contextRef="#ctx0" brushRef="#br0">244 1 17160,'0'0'3935,"-23"32"-3671,6-9-176,4-7-25,0 1 1,1 1 0,1 0 0,1 1 0,0 0 0,2 0 0,0 1-1,1 0 1,1 1 0,1-1 0,-3 26 0,1 95 381,7 0 1,23 192-1,-13-80-490,-10-247 5,0-1-1,-1 0 1,1 0 0,-1 0-1,0 0 1,0 0-1,-1 0 1,1 0 0,-1 0-1,-1 0 1,1-1 0,-4 7-1,4-9 1,1-1 0,-1 1 0,1-1 0,-1 1 0,0-1 0,0 1 0,0-1 0,1 0 0,-1 0 0,0 0 0,0 0 0,-1-1 0,1 1 0,0 0 0,0-1 0,0 1 0,0-1-1,-1 0 1,1 0 0,0 0 0,0 0 0,-1 0 0,1 0 0,0-1 0,0 1 0,0-1 0,0 0 0,0 1 0,0-1 0,-1 0 0,-2-2 0,-26-20-2001</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56.105"/>
    </inkml:context>
    <inkml:brush xml:id="br0">
      <inkml:brushProperty name="width" value="0.05" units="cm"/>
      <inkml:brushProperty name="height" value="0.05" units="cm"/>
      <inkml:brushProperty name="color" value="#008C3A"/>
    </inkml:brush>
  </inkml:definitions>
  <inkml:trace contextRef="#ctx0" brushRef="#br0">1 502 19801,'0'0'1966,"15"-5"-1635,5-2-322,1 2 0,0 0 0,0 1 0,43-2 0,-36 6-6,165-5-10,-164 3-81,-1-2 1,1-1-1,-1-1 0,43-15 1,-52 10 167,-18 11-73,-1 0 0,0 0 0,0-1 0,0 1-1,0 0 1,0 0 0,0 0 0,0 0 0,0-1-1,0 1 1,0 0 0,0 0 0,0 0-1,0 0 1,0-1 0,0 1 0,0 0 0,0 0-1,0 0 1,-1 0 0,1 0 0,0-1 0,0 1-1,0 0 1,0 0 0,0 0 0,0 0 0,0 0-1,0 0 1,-1-1 0,1 1 0,0 0 0,0 0-1,0 0 1,0 0 0,0 0 0,-1 0-1,1 0 1,0 0 0,0 0 0,0 0 0,0 0-1,-1 0 1,1 0 0,0 0 0,0 0 0,0 0-1,0 0 1,-1 0 0,1 0 0,0 0 0,0 0-1,0 0 1,-5 0 22,0 0 0,1 0 0,-1 0 1,0 0-1,1 1 0,-1 0 0,-5 2 0,2 0-15,1 0-1,0 0 1,-1 1-1,1 0 1,1 0-1,-1 1 1,1 0 0,0 0-1,0 1 1,0-1-1,0 1 1,1 0 0,0 1-1,1-1 1,-1 1-1,-5 12 1,4-5-18,1 0 0,0 0 0,1 0 0,1 1 0,0 0 0,1-1 0,1 1 0,0 18 0,1-32-31,1 0 1,-1 0-1,1 0 1,-1 0-1,1 0 1,0 0-1,-1 0 1,1 0-1,0 0 1,0-1-1,0 1 1,0 0-1,0-1 1,0 1-1,0 0 1,0-1-1,0 1 1,0-1-1,0 0 1,0 1-1,0-1 1,0 0-1,0 1 1,1-1-1,-1 0 1,0 0-1,0 0 1,0 0-1,0 0 1,1-1-1,-1 1 1,0 0-1,0 0 1,0-1-1,1 0 1,5 1-94,-1-1 1,0-1-1,0 1 1,0-1-1,0 0 1,7-3-1,-7 1 73,-1 0 0,1 0-1,-1-1 1,0 0-1,0 1 1,0-2 0,-1 1-1,0-1 1,0 1 0,5-9-1,24-67 243,-27 64 238,0 1 0,1 0 0,16-28 0,-23 44-411,0-1-1,1 1 0,-1 0 1,0-1-1,0 1 1,0 0-1,1-1 0,-1 1 1,0 0-1,1-1 1,-1 1-1,0 0 0,1-1 1,-1 1-1,0 0 0,1 0 1,-1-1-1,0 1 1,1 0-1,-1 0 0,1 0 1,-1 0-1,0 0 1,1-1-1,-1 1 0,1 0 1,-1 0-1,1 0 1,-1 0-1,0 0 0,1 0 1,-1 0-1,1 1 0,-1-1 1,1 0-1,-1 0 1,0 0-1,1 0 0,-1 0 1,1 1-1,-1-1 1,0 0-1,1 0 0,-1 1 1,0-1-1,1 0 1,-1 0-1,0 1 0,0-1 1,1 0-1,-1 1 0,0-1 1,0 1-1,1-1 1,-1 0-1,0 1 0,0 0 1,11 27-138,-9-23 173,14 46-82,-12-33 30,2 0 1,0 0-1,0 0 1,2-1-1,0 0 1,1 0-1,20 27 1,-26-41 3,-1-1 0,1 1 0,0-1 0,0 1 0,0-1 0,0 0 0,0-1 0,1 1 0,-1 0 0,1-1 0,-1 0 0,1 0 0,-1 0 0,1 0 0,0 0 0,-1-1 0,1 0 0,0 1 1,-1-2-1,1 1 0,0 0 0,0-1 0,-1 1 0,1-1 0,6-2 0,0-1 4,-1 0 0,0-1 0,0 0 0,0 0 0,0-1-1,-1 0 1,15-14 0,-7 3-6,-1 0 0,-1-1 0,-1 0 0,0-1 0,-2 0-1,0-1 1,-1-1 0,-1 0 0,-1 0 0,-1 0 0,8-41-1,-3-12 191,-3-1 0,-1-89 0,-8 104 507,-7 65-648,-4 8-120,0 8 67,2 0 0,0 0 0,1 1 0,1 0 0,1 0 0,1 1 0,-4 40 0,3 171 11,7-158-4,-2-66-1,2-1 0,-1 1 0,1-1 1,0 0-1,5 18 0,-5-24 0,0 0-1,1-1 1,-1 1-1,1-1 1,-1 0-1,1 1 0,-1-1 1,1 0-1,0 0 1,0 0-1,0 0 1,1 0-1,-1-1 1,0 1-1,1-1 1,-1 1-1,0-1 1,1 0-1,0 0 1,-1 0-1,1 0 1,0 0-1,4 0 0,1 0-11,1 1 0,0-2 0,0 1 0,0-1 0,-1 0 0,1-1 0,0 0 0,0-1 0,0 1 0,-1-2 0,1 1 0,-1-1 0,0 0 0,0-1 0,0 0 0,8-5 0,4-6-149,0-1-1,-1-1 1,-1-1 0,18-22-1,-15 17-54,0 1-1,34-27 1,-52 46 197,1 1 0,-1 0 0,1-1 0,0 1 0,-1 1-1,1-1 1,0 0 0,0 1 0,1 0 0,-1 0 0,0 0 0,0 1 0,5-1 0,-7 1 11,0 0 0,0 1 0,0-1 1,0 1-1,0-1 0,0 1 1,0 0-1,0-1 0,-1 1 0,1 0 1,0 0-1,-1 0 0,1 0 1,0 1-1,-1-1 0,0 0 0,1 1 1,-1-1-1,0 1 0,1-1 1,-1 1-1,0 0 0,0 0 0,-1-1 1,1 1-1,0 0 0,0 0 1,0 3-1,2 7-2,-1-1 0,0 0 0,-1 1 0,0-1 0,-1 1 0,0-1 0,-1 1 1,0-1-1,-1 1 0,0-1 0,-6 19 0,6-24 21,0 0 0,-1-1 0,1 1 0,-1 0 0,-1-1 0,1 1 0,-1-1 0,0 0 1,0 0-1,0-1 0,-1 1 0,1-1 0,-1 0 0,0 0 0,0-1 0,-1 1 0,1-1 0,-1 0 0,0 0 0,1-1 0,-1 0 1,-12 3-1,18-5 4,-1 0 1,1-1 0,0 1 0,0 0 0,-1 0 0,1 0-1,0 0 1,0-1 0,-1 1 0,1 0 0,0 0 0,0 0-1,0-1 1,0 1 0,0 0 0,-1 0 0,1-1-1,0 1 1,0 0 0,0-1 0,0 1 0,0 0 0,0 0-1,0-1 1,0 1 0,0 0 0,0-1 0,0 1 0,0 0-1,0 0 1,0-1 0,0 1 0,0 0 0,0 0 0,0-1-1,0 1 1,1 0 0,-1 0 0,0-1 0,0 1-1,0 0 1,0 0 0,1-1 0,-1 1 0,0 0 0,1 0-1,7-15-9,1 11-88,-1 1 0,0 0-1,1 0 1,-1 1 0,1 1 0,0-1-1,-1 1 1,1 1 0,0 0-1,0 0 1,0 0 0,8 3 0,58-4-295,-59-2 359,0-1 0,0 0 0,-1-2 1,0 1-1,0-2 0,0 0 1,0-1-1,16-12 0,-25 16 24,1-1 0,-1 0 0,0 0 0,-1-1 0,1 1 0,-1-1 0,0-1 0,-1 1 0,1-1 0,-1 0-1,0 0 1,-1 0 0,0 0 0,0 0 0,0-1 0,-1 0 0,0 1 0,1-16 0,-3 16-30,1 4 102,-1-1 0,0 0 0,0 0 0,0 0-1,-1 0 1,1 0 0,-1 1 0,-1-5 0,1 7-65,1 0 0,-1 0 0,0 0 0,1 1 0,-1-1-1,0 0 1,0 1 0,0-1 0,0 0 0,1 1 0,-1-1 0,0 1 0,0 0 0,0-1-1,0 1 1,0 0 0,0 0 0,0-1 0,-1 1 0,1 0 0,0 0 0,0 0 0,0 0-1,0 0 1,0 0 0,0 1 0,0-1 0,0 0 0,0 0 0,0 1 0,0-1 0,0 1 0,0-1-1,0 1 1,-1 0 0,-3 2-7,-1 0-1,0 1 1,1 0-1,0 0 1,0 0 0,0 0-1,0 1 1,1-1-1,0 1 1,0 1-1,0-1 1,-5 10-1,0 2 75,0 0 0,1 0 0,-6 21-1,11-28-56,0 1 0,1-1 0,0 1 0,0 0 0,1-1 0,1 1-1,1 15 1,-1-21-17,1 0 0,0 0 0,0 0 0,0 0-1,1 0 1,0 0 0,0 0 0,0-1 0,0 1-1,1 0 1,0-1 0,0 0 0,0 0 0,0 0 0,1 0-1,7 6 1,2 0-4,1-1 0,0-1 0,0-1 1,1 0-1,0 0 0,0-2 0,24 7 0,-9-6-396,0-1 0,1-1 0,32 0 0,22-4-2360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45.206"/>
    </inkml:context>
    <inkml:brush xml:id="br0">
      <inkml:brushProperty name="width" value="0.05" units="cm"/>
      <inkml:brushProperty name="height" value="0.05" units="cm"/>
      <inkml:brushProperty name="color" value="#5B2D90"/>
    </inkml:brush>
  </inkml:definitions>
  <inkml:trace contextRef="#ctx0" brushRef="#br0">57 295 12358,'0'0'4378,"10"-21"-2922,33-69-597,-38 78-646,-1 0 0,0 0 1,0 0-1,-1-1 0,-1 0 0,0 0 0,-1 1 0,0-1 0,-2-25 0,0 4 898,-22 48-895,11-3-213,0 0 0,1 1-1,0 0 1,1 1 0,-10 17 0,15-21-2,0-1 0,1 1 0,0 0 0,0 0 0,1 0 1,1 0-1,-1 0 0,1 1 0,1-1 0,-1 13 0,3-20 0,-1-1-1,1 0 0,-1 0 0,1 1 0,-1-1 1,1 0-1,0 0 0,0 0 0,0 0 0,0 0 1,0 0-1,0 0 0,0 0 0,0 0 1,0-1-1,0 1 0,0 0 0,0 0 0,1-1 1,-1 1-1,0-1 0,0 1 0,1-1 1,-1 0-1,0 0 0,1 1 0,-1-1 0,0 0 1,1 0-1,1 0 0,56 1-114,-45-2-35,86-1-3170,-55-8-1686</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56.673"/>
    </inkml:context>
    <inkml:brush xml:id="br0">
      <inkml:brushProperty name="width" value="0.05" units="cm"/>
      <inkml:brushProperty name="height" value="0.05" units="cm"/>
      <inkml:brushProperty name="color" value="#008C3A"/>
    </inkml:brush>
  </inkml:definitions>
  <inkml:trace contextRef="#ctx0" brushRef="#br0">156 0 20329,'0'0'2001,"-31"182"-1697,12-84-64,3 5-47,7-2-97,-2-9-64,1-9 0,1-16-16,2-18-16,1-19-337,-1-16-415,-6-14-1281,-5 0-5506</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57.713"/>
    </inkml:context>
    <inkml:brush xml:id="br0">
      <inkml:brushProperty name="width" value="0.05" units="cm"/>
      <inkml:brushProperty name="height" value="0.05" units="cm"/>
      <inkml:brushProperty name="color" value="#008C3A"/>
    </inkml:brush>
  </inkml:definitions>
  <inkml:trace contextRef="#ctx0" brushRef="#br0">5 250 19657,'0'0'3855,"0"-1"-3840,-1 1 0,1 0 0,0 0 0,-1-1 0,1 1 0,0 0 0,-1-1 0,1 1 0,0 0 0,0-1 1,0 1-1,-1 0 0,1-1 0,0 1 0,0 0 0,0-1 0,0 1 0,0-1 0,0 1 0,0 0 0,0-1 0,0 1 0,0-1 0,0 1 0,0 0 0,0-1 0,0 1 0,0-1 0,0 1 0,0 0 0,0-1 0,1 0 0,54-4 51,135-18-1254,-165 18 863,0-1 1,0-1-1,0-1 0,-1-1 0,30-17 1,-47 22 286,0 0 0,0-1 0,0 0 0,-1-1 0,0 1 0,0-1 0,0 0 0,-1-1 0,0 1 0,0-1 0,-1 0 0,1-1 0,4-12 0,-7 15 488,0-1-1,0 0 1,-1-1-1,0 1 0,0 0 1,0-9-1,-3 124-500,5 140 153,-2-238-124,-1 0 0,2 0 0,-1 0 1,2-1-1,-1 1 0,2 0 0,-1-1 0,1 0 0,1 0 1,7 13-1,-11-21-24,0-1-1,0 0 1,1 0 0,-1 0 0,0 0 0,1-1-1,-1 1 1,0 0 0,1 0 0,-1-1 0,1 1-1,-1-1 1,1 1 0,0-1 0,-1 0 0,1 0-1,-1 0 1,1 1 0,0-1 0,-1-1 0,1 1-1,-1 0 1,1 0 0,-1-1 0,1 1 0,0-1-1,-1 1 1,1-1 0,-1 1 0,0-1 0,1 0-1,-1 0 1,0 0 0,1 0 0,-1 0 0,0 0-1,1-2 1,5-2-36,-2-1 0,1 0-1,-1-1 1,0 1 0,7-13 0,16-48-7,-23 53 143,0 0 0,1 1 0,0-1 0,10-13 0,-15 26-25,-1 0 1,1 1-1,0-1 0,0 0 1,-1 1-1,1-1 1,0 1-1,0-1 0,0 1 1,0-1-1,0 1 0,0 0 1,-1-1-1,1 1 0,0 0 1,0 0-1,0 0 0,0 0 1,0 0-1,0 0 0,0 0 1,0 0-1,0 0 0,0 0 1,0 0-1,0 1 1,0-1-1,0 0 0,0 1 1,0-1-1,0 1 0,-1-1 1,3 2-1,33 24-136,-23-15 171,3-2-62,0-1 0,0 0 0,1-1 0,0-1-1,0-1 1,0 0 0,1-1 0,0-1 0,0-1 0,0 0 0,0-1-1,21-2 1,-33 1 1,0 0 1,1-1-1,-1 1 0,0-1 0,0 0 0,0-1 0,0 1 0,0-1 1,0-1-1,0 1 0,-1-1 0,1 0 0,-1 0 0,0 0 1,0-1-1,0 0 0,0 0 0,-1 0 0,1-1 0,-1 0 0,0 1 1,-1-1-1,1-1 0,4-7 0,-2-2 2,0 1 0,-1 0 1,-1-1-1,-1 0 0,0 0 0,0 0 0,-2-1 0,1-27 1,-2 43-8,0-1 0,0 0 0,0 1 0,0-1 0,0 0 0,0 1 0,0-1 0,0 0 1,0 1-1,0-1 0,0 0 0,0 1 0,-1-1 0,1 1 0,0-1 0,0 0 0,-1 1 1,1-1-1,0 1 0,-1-1 0,1 1 0,0-1 0,-1 1 0,1-1 0,-1 1 0,1-1 1,-1 1-1,1-1 0,-1 1 0,1 0 0,-1-1 0,0 1 0,1 0 0,-1 0 0,-1-1 1,0 1-2,1 1 0,-1-1 0,0 0 0,0 1 0,0 0 0,0-1 0,0 1 0,0 0 0,1 0 0,-1 0 0,-3 2 0,-39 37 13,36-29-8,1 0 0,-1 1-1,2 0 1,0 0 0,0 1-1,1-1 1,1 1 0,-4 17-1,3-2-2,1-1-1,2 0 0,0 30 0,3-55-2,-1 0 0,1-1 0,-1 1 1,1-1-1,-1 1 0,1-1 0,0 1 0,0-1 0,0 1 0,0-1 0,0 0 0,0 1 0,0-1 0,0 0 0,0 0 0,1 0 0,-1 0 1,0 0-1,1 0 0,-1 0 0,1 0 0,-1-1 0,1 1 0,-1-1 0,1 1 0,-1-1 0,1 1 0,0-1 0,-1 0 0,1 0 0,0 0 1,-1 0-1,1 0 0,2 0 0,1 0-59,0 0 1,0 0-1,0-1 0,0 1 1,0-1-1,-1 0 1,1 0-1,0-1 1,0 0-1,-1 1 0,6-4 1,6-9 38,-1 0 0,0-1 0,-1 0 1,19-28-1,-18 24 173,0-1 0,32-28 0,-45 46-127,-1 1 0,1-1 0,-1 1 1,1-1-1,0 1 0,-1 0 0,1 0 0,0 0 1,0 0-1,0 0 0,0 0 0,0 1 0,0-1 0,0 1 1,0-1-1,0 1 0,0 0 0,0-1 0,0 1 0,4 1 1,-4-1-18,-1 1 0,1 0 0,-1 0 0,1 0 1,-1 0-1,0 0 0,1 1 0,-1-1 1,0 0-1,0 1 0,0-1 0,0 0 0,0 1 1,-1-1-1,1 1 0,0 0 0,-1-1 1,1 1-1,0 2 0,2 12-18,0-1 0,-2 1 0,0 0 0,-1 19 0,0-25 52,0-8-46,-1 0-1,1-1 1,0 1-1,0 0 0,0-1 1,0 1-1,0 0 1,0-1-1,0 1 1,0 0-1,1-1 1,-1 1-1,1-1 1,-1 1-1,1 0 0,0-1 1,-1 1-1,1-1 1,0 0-1,0 1 1,0-1-1,0 0 1,0 1-1,0-1 0,1 0 1,1 1-1,0-2-8,0 0 0,0 0 1,-1-1-1,1 0 0,0 1 0,0-1 0,-1 0 0,1 0 0,0-1 0,-1 1 0,1-1 0,-1 1 0,0-1 0,1 0 0,2-3 0,58-52-75,-48 42 142,2 0 1,-1 1-1,25-16 1,-35 27-44,0 1 1,0 1-1,0-1 0,0 1 1,0 0-1,0 0 0,0 1 1,0 0-1,0 0 0,1 0 1,-1 1-1,0 0 0,0 0 1,0 1-1,0 0 0,0 0 1,9 4-1,34 8-59,-23-10-264,0 0 0,1-2 0,-1-1 1,1-1-1,44-6 0,-24-11-3073</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58.524"/>
    </inkml:context>
    <inkml:brush xml:id="br0">
      <inkml:brushProperty name="width" value="0.05" units="cm"/>
      <inkml:brushProperty name="height" value="0.05" units="cm"/>
      <inkml:brushProperty name="color" value="#008C3A"/>
    </inkml:brush>
  </inkml:definitions>
  <inkml:trace contextRef="#ctx0" brushRef="#br0">0 143 21258,'0'0'2233,"7"-3"-2089,13-4-221,0 1-1,0 0 1,0 2 0,1 0-1,-1 2 1,33-1 0,-22 2-223,1-2 0,40-10 0,-63 11 263,-3 1 48,0-1 0,0 1 1,0-1-1,0 0 0,-1-1 0,1 0 1,-1 0-1,8-5 342,-16 26-145,-32 54-50,25-53-107,0 0 0,1 1 0,-9 31 1,7-19-56,8-24-395,0 0 0,0 1 1,1-1-1,0 1 0,-1 12 1,16-28-2177,16-13 1823,-17 10 745,2 0 0,-1 1 0,1 1 0,22-10-1,-33 16 47,1 1 0,-1 0 0,1 0 0,0 0 0,0 0 0,-1 1 0,1-1-1,0 1 1,0 0 0,0 0 0,0 0 0,0 1 0,-1 0 0,1-1 0,0 1-1,0 0 1,-1 1 0,1-1 0,-1 1 0,1-1 0,-1 1 0,0 0 0,1 1 0,2 2-1,13 14 109,-14-13-174,0-1-1,0 0 1,1 0-1,-1-1 0,13 8 1,-16-11 106,-1 0 0,1 0 0,0-1 0,0 1 0,0-1 0,0 0 0,0 1 0,-1-1 1,1 0-1,0 0 0,0 0 0,0 0 0,0 0 0,0-1 0,0 1 0,0-1 0,-1 1 0,1-1 0,0 1 0,0-1 1,-1 0-1,1 0 0,0 0 0,-1 0 0,1 0 0,-1 0 0,3-3 0,8-8 151,-2 0 0,1-1 0,-2 0 1,0 0-1,0-1 0,-1 0 0,-1-1 0,0 0 0,6-21 0,0-6-283,-2-1 0,6-52 0,-14 180-7582,3-39-1625</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58.862"/>
    </inkml:context>
    <inkml:brush xml:id="br0">
      <inkml:brushProperty name="width" value="0.05" units="cm"/>
      <inkml:brushProperty name="height" value="0.05" units="cm"/>
      <inkml:brushProperty name="color" value="#008C3A"/>
    </inkml:brush>
  </inkml:definitions>
  <inkml:trace contextRef="#ctx0" brushRef="#br0">1 275 4914,'0'0'15036,"20"-16"-14107,65-57-163,-80 68-700,1 0 0,-1-1 0,0 0 1,0 0-1,-1 0 0,1-1 1,-2 1-1,1-1 0,-1 0 1,0 0-1,0-1 0,-1 1 0,0 0 1,0-1-1,-1 1 0,0-1 1,0 0-1,0 1 0,-1-1 0,-2-12 1,2 4 19,0 15-87,-1 0 0,0 0 1,1 0-1,-1 1 1,1-1-1,-1 0 0,0 0 1,1 1-1,-1-1 0,0 0 1,0 1-1,0-1 1,0 1-1,1-1 0,-1 1 1,0-1-1,0 1 1,0 0-1,0 0 0,0-1 1,0 1-1,0 0 1,0 0-1,0 0 0,0 0 1,0 0-1,0 0 0,0 0 1,0 0-1,0 0 1,0 1-1,-2 0 0,-38 8-93,35-5 92,0 1 0,1 0 0,-1 0 0,1 0 0,0 0 0,0 1 0,1 0 0,-1 0 0,1 0 0,1 0 0,-1 1 0,1 0 0,0-1 0,1 1 0,-1 0 0,1 1 0,1-1 0,-1 0 0,1 0 0,1 1 0,-1-1 0,1 1 0,1-1 0,-1 0 0,1 1 0,3 9 1,-2-14 2,0 0 1,0 1 0,0-1 0,1 0-1,0 0 1,-1-1 0,1 1 0,0 0-1,0-1 1,1 0 0,-1 0 0,0 0-1,1 0 1,-1 0 0,1-1 0,0 1-1,-1-1 1,1 0 0,0 0 0,4 0 0,13 2-29,0 0 1,27 0-1,-46-3 21,189-1-3320,-130-5 73</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59.755"/>
    </inkml:context>
    <inkml:brush xml:id="br0">
      <inkml:brushProperty name="width" value="0.05" units="cm"/>
      <inkml:brushProperty name="height" value="0.05" units="cm"/>
      <inkml:brushProperty name="color" value="#008C3A"/>
    </inkml:brush>
  </inkml:definitions>
  <inkml:trace contextRef="#ctx0" brushRef="#br0">193 12 18809,'0'0'3948,"1"-1"-3943,-1 1 0,0-1 1,0 1-1,0 0 0,0-1 0,-1 1 1,1-1-1,0 1 0,0-1 0,0 1 0,0 0 1,0-1-1,-1 1 0,1-1 0,0 1 0,0 0 1,0-1-1,-1 1 0,1 0 0,0-1 0,-1 1 1,1 0-1,0-1 0,-1 1 0,1 0 0,0 0 1,-1-1-1,1 1 0,-1 0 0,1 0 0,0 0 1,-1 0-1,1-1 0,-1 1 0,1 0 0,-1 0 1,1 0-1,0 0 0,-1 0 0,0 0 1,-4 4-6,-1 1 0,1-1 0,0 1 0,1 0 0,-1 0 0,1 1 0,-4 6 0,-5 4 10,-7 9 19,2 0 0,0 1 0,-21 45 0,33-60-21,2 0 0,-1 0-1,1 1 1,1 0 0,0 0-1,1 0 1,0 0 0,1 0 0,0 0-1,1 0 1,0 1 0,3 16-1,-2-27-22,0 1 0,0-1 0,0 0-1,1 1 1,-1-1 0,1 0 0,-1 0 0,1 0-1,0 0 1,-1 0 0,1 0 0,0-1 0,0 1-1,1-1 1,-1 1 0,0-1 0,0 0 0,1 0 0,-1 0-1,1 0 1,-1 0 0,1 0 0,-1-1 0,1 1-1,-1-1 1,4 0 0,12 3-460,0-2 0,30-1 1,-30 0-114,-9 0 119,1 0-1,0-1 1,-1 0 0,1-1 0,0 0-1,-1 0 1,0-1 0,12-5 0,25-16-4254</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2:00.237"/>
    </inkml:context>
    <inkml:brush xml:id="br0">
      <inkml:brushProperty name="width" value="0.05" units="cm"/>
      <inkml:brushProperty name="height" value="0.05" units="cm"/>
      <inkml:brushProperty name="color" value="#008C3A"/>
    </inkml:brush>
  </inkml:definitions>
  <inkml:trace contextRef="#ctx0" brushRef="#br0">122 27 16488,'0'0'5447,"-16"6"-5377,-52 23-25,65-28-44,0 1-1,1 0 1,0 0-1,-1 0 1,1 0-1,0 1 1,0-1-1,0 0 1,0 1 0,0 0-1,1-1 1,-1 1-1,1 0 1,0 0-1,0 0 1,0 0-1,-1 5 1,-1 48-10,3-41-3,0-12-90,0-1-1,0 0 1,0 1-1,0-1 1,0 0-1,1 0 1,-1 1-1,1-1 1,-1 0-1,1 0 1,0 0-1,0 1 1,0-1-1,0 0 1,0 0-1,0 0 1,0-1-1,1 1 1,-1 0-1,1 0 1,2 2-1,-1-3 38,-1-1-1,1 1 1,-1 0-1,1-1 1,-1 0-1,1 1 1,0-1-1,-1 0 1,1 0-1,-1-1 1,1 1-1,0 0 1,-1-1-1,1 0 1,-1 1-1,1-1 0,-1 0 1,0 0-1,1-1 1,2-1-1,6-4 85,0-1-1,0-1 1,-1 1-1,-1-1 1,1-1-1,-1 0 1,-1 0-1,0-1 1,12-22-1,-11 19 150,0 0-1,0 1 1,2 0-1,-1 1 1,25-22-1,-34 34-137,0-1 0,0 0 0,0 0 1,0 0-1,0 1 0,0-1 0,1 0 0,-1 1 0,0-1 0,1 1 0,-1-1 0,0 1 0,1 0 0,-1 0 0,0 0 0,4 0 0,-5 0-23,1 0 0,0 0 0,-1 1-1,1-1 1,0 1 0,-1-1 0,1 0-1,-1 1 1,1-1 0,0 1 0,-1-1 0,1 1-1,-1 0 1,0-1 0,1 1 0,-1-1-1,1 1 1,-1 0 0,0 0 0,0-1-1,1 1 1,-1 1 0,2 5-19,-1 0 1,-1 0-1,1 1 0,-1-1 1,-1 8-1,1-3 50,0 8 3,0 0 1,-2 0-1,0 0 0,-2 0 0,0 0 0,-11 32 0,15-52-32,0 0-1,0 0 1,0 0-1,0 0 1,0 0 0,0 0-1,0-1 1,0 1-1,1 0 1,-1 0-1,0 0 1,0 0-1,0 0 1,0 0-1,0 0 1,1 0-1,-1 0 1,0 0-1,0 0 1,0 0-1,0 0 1,0 0-1,0 0 1,1 0 0,-1 0-1,0 0 1,0 0-1,0 0 1,0 0-1,0 0 1,0 0-1,1 0 1,-1 0-1,0 1 1,0-1-1,0 0 1,0 0-1,0 0 1,0 0-1,0 0 1,1 0-1,-1 0 1,0 0 0,0 1-1,0-1 1,0 0-1,0 0 1,0 0-1,0 0 1,0 0-1,0 0 1,0 1-1,0-1 1,0 0-1,0 0 1,0 0-1,0 0 1,0 0-1,0 1 1,0-1-1,0 0 1,0 0-1,0 0 1,0 0 0,19-12 185,21-20-150,10-16 23,-35 32 94,0 1-1,1 1 1,30-21-1,-46 34-135,1 1-1,0-1 1,0 1-1,0-1 0,-1 1 1,1 0-1,0-1 1,0 1-1,0 0 1,0 0-1,0 0 0,0 0 1,0 0-1,0 0 1,0 0-1,-1 0 0,1 0 1,0 0-1,0 0 1,0 0-1,0 1 1,0-1-1,0 0 0,0 1 1,1 0-1,0 0-10,0 1 0,-1 0 0,1-1 0,-1 1 0,1 0 0,-1 0 0,0 0 0,0 0-1,0 0 1,2 4 0,2 9-81,0 1-1,4 27 0,-5-20 145,-2-16-190,13 37 387,-15-42-367,1-1 1,0 1 0,0 0 0,0-1-1,0 1 1,0-1 0,1 1 0,-1-1-1,0 0 1,1 1 0,-1-1 0,1 0-1,-1 0 1,1 0 0,-1 0 0,1 0-1,0-1 1,-1 1 0,1 0 0,3 0-1,11 0-3335</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2:00.567"/>
    </inkml:context>
    <inkml:brush xml:id="br0">
      <inkml:brushProperty name="width" value="0.05" units="cm"/>
      <inkml:brushProperty name="height" value="0.05" units="cm"/>
      <inkml:brushProperty name="color" value="#008C3A"/>
    </inkml:brush>
  </inkml:definitions>
  <inkml:trace contextRef="#ctx0" brushRef="#br0">124 0 20089,'0'0'849,"-14"115"-225,-8-38-32,-2 5-128,5 1-432,3-8 32,8-6-48,5-8-16,3-11 0,0-11-48,0-13-544,-4-12-1377,-9-14-3521</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2:00.906"/>
    </inkml:context>
    <inkml:brush xml:id="br0">
      <inkml:brushProperty name="width" value="0.05" units="cm"/>
      <inkml:brushProperty name="height" value="0.05" units="cm"/>
      <inkml:brushProperty name="color" value="#008C3A"/>
    </inkml:brush>
  </inkml:definitions>
  <inkml:trace contextRef="#ctx0" brushRef="#br0">1 4 18809,'0'0'2974,"28"-1"-2912,185-2-206,69 7-1132,-282 41 3368,-11 52-1716,5-65-153,-1 51 0,7-62-2534</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2:01.256"/>
    </inkml:context>
    <inkml:brush xml:id="br0">
      <inkml:brushProperty name="width" value="0.05" units="cm"/>
      <inkml:brushProperty name="height" value="0.05" units="cm"/>
      <inkml:brushProperty name="color" value="#008C3A"/>
    </inkml:brush>
  </inkml:definitions>
  <inkml:trace contextRef="#ctx0" brushRef="#br0">1 38 18825,'0'0'3969,"6"-37"-4385,-6 64 48,0 13-752,0-1-2066</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2:02.074"/>
    </inkml:context>
    <inkml:brush xml:id="br0">
      <inkml:brushProperty name="width" value="0.05" units="cm"/>
      <inkml:brushProperty name="height" value="0.05" units="cm"/>
      <inkml:brushProperty name="color" value="#008C3A"/>
    </inkml:brush>
  </inkml:definitions>
  <inkml:trace contextRef="#ctx0" brushRef="#br0">0 74 19545,'0'0'1123,"8"20"-563,23 67-277,-29-78-262,1 0-1,-2 0 1,1 0-1,-1 1 1,-1-1-1,1 1 1,-2-1-1,-1 12 1,2-18-23,-1 1 0,1-1 0,-1 1-1,0-1 1,0 0 0,0 0 0,-1 0 0,1 1 0,-1-1 0,0-1 0,0 1 0,0 0 0,0 0 0,0-1 0,0 1 0,-1-1 0,0 1 0,1-1 0,-1 0 0,-4 2 0,6-3 68,1-13 190,2 0-247,1-1 0,0 1 0,1 0 0,1 0 0,-1 0 0,2 0 0,0 1-1,0 0 1,1 0 0,9-10 0,7-16-11,-3 3-4,-9 14-1,0 0 0,2 1 0,19-24 0,-32 43 7,0 0 0,0-1 1,0 1-1,1 0 0,-1-1 1,0 1-1,0 0 0,0 0 1,1-1-1,-1 1 0,0 0 1,0-1-1,1 1 0,-1 0 1,0 0-1,0 0 0,1-1 1,-1 1-1,0 0 0,1 0 1,-1 0-1,0 0 0,1 0 1,-1-1-1,0 1 0,1 0 1,-1 0-1,1 0 0,-1 0 1,0 0-1,1 0 0,-1 0 1,0 0-1,1 0 0,-1 0 1,0 1-1,1-1 0,-1 0 1,0 0-1,1 0 0,-1 0 1,0 0-1,1 1 0,-1-1 1,0 0-1,1 0 0,-1 1 1,0-1-1,0 0 0,1 0 1,-1 1-1,0-1 0,0 0 1,0 1-1,0-1 0,1 0 1,-1 1-1,0-1 0,0 0 1,0 1-1,0-1 0,0 0 1,0 1-1,0 0 0,3 29 12,-3-21 8,4 53 202,3 0 1,29 119-1,-35-180-226,-1 0 0,0 1 1,1-1-1,-1 0 0,1 0 0,-1 0 0,1 0 1,-1-1-1,1 1 0,0 0 0,0 0 0,-1 0 1,1 0-1,0-1 0,0 1 0,0 0 0,0-1 1,0 1-1,0-1 0,0 1 0,0-1 0,0 1 1,0-1-1,0 0 0,1 1 0,1-1-11,0 0-1,0 0 1,-1 0-1,1 0 1,0-1-1,0 1 1,-1-1-1,1 1 1,0-1 0,2-2-1,4-1-62,0 0 0,0-1 0,0-1 0,11-9 0,-7 3 44,-1 0 0,-1 0 0,0-1 0,-1-1-1,-1 0 1,0 0 0,13-29 0,-7 8 100,-2 0 0,13-52 0,-43 228 524,17-126-602,-1-9-23,1-1 1,0 1 0,0 0 0,0 0 0,0-1 0,1 1 0,0 0 0,2 5 0,-2-9 17,0-1-1,1 1 1,-1-1-1,0 1 1,0-1 0,1 0-1,-1 0 1,1 1 0,-1-1-1,1 0 1,-1 0-1,1-1 1,-1 1 0,1 0-1,0 0 1,0-1 0,-1 1-1,1-1 1,0 0-1,0 1 1,0-1 0,0 0-1,-1 0 1,1 0 0,0 0-1,0 0 1,0-1-1,0 1 1,2-2 0,1 1-86,1 0-1,-1-1 1,0 1 0,0-1 0,0 0 0,0-1 0,-1 1-1,1-1 1,-1 0 0,1 0 0,-1-1 0,0 1 0,0-1 0,-1 0-1,1 0 1,-1 0 0,0-1 0,0 1 0,0-1 0,2-6 0,6-11 377,-1-2 0,-2 1 0,7-28 1,-4 16 703,-13 48-871,2 1 0,-1 0 1,4 19-1,-1 11-85,-3-26-28,1-13 12,0 1 1,0 0-1,0 0 0,1-1 1,-1 1-1,3 8 0,-2-13-3,0 1 0,0 0-1,0 0 1,0 0 0,0-1 0,1 1-1,-1-1 1,0 1 0,1-1 0,-1 1-1,1-1 1,0 0 0,-1 0 0,1 1-1,0-1 1,0 0 0,0-1 0,0 1-1,0 0 1,-1-1 0,5 2 0,9 1-17,1 0 0,-1-1 0,0-1 0,1 0 1,-1-1-1,22-3 0,-29 2-2,0 0 0,0-1 1,0 0-1,0 0 0,-1-1 0,1 1 0,-1-2 1,1 1-1,-1-1 0,0 0 0,-1-1 1,1 0-1,10-9 0,-8 1 14,-1 0-1,-1-1 1,0 0-1,-1 0 1,-1 0-1,0-1 1,0 1-1,-2-1 1,3-21-1,0 7 1,-6 28 3,1 0 0,-1 0 0,0 0 0,0 0 0,0 0 0,0 1 0,0-1 0,0 0 0,0 0 0,0 0-1,0 0 1,0 0 0,-1 0 0,1 0 0,0 0 0,-1 0 0,1 0 0,0 0 0,-1 0 0,1 1 0,-1-1 0,0 0-1,1 0 1,-1 1 0,0-1 0,1 0 0,-2 0 0,0 0 4,0 0-1,0 0 1,-1 0 0,1 0-1,0 0 1,0 1 0,-1-1-1,1 1 1,-1 0-1,1 0 1,-3 0 0,0 0 2,-1 0 0,1 0 1,-1 1-1,1 0 0,0 0 1,-1 1-1,1-1 0,0 1 1,-8 4-1,6 0-1,0-1-1,0 2 0,1-1 1,0 1-1,0-1 1,0 2-1,1-1 1,0 1-1,1-1 1,0 2-1,0-1 1,0 0-1,1 1 0,1-1 1,-1 1-1,1 0 1,1 0-1,0 0 1,0 0-1,0 0 1,1 0-1,2 13 0,-1-17 0,1-1-1,0 0 0,0 0 1,0 0-1,0-1 0,0 1 1,1 0-1,-1-1 0,1 0 1,0 1-1,0-1 0,0 0 1,1-1-1,-1 1 0,1-1 1,0 1-1,-1-1 0,1 0 0,0 0 1,0-1-1,0 1 0,8 1 1,7 2 13,-1 0 1,1-2-1,36 3 1,-40-5-106,25 2-385,0-2-1,0-1 1,58-9-1,-66 0-2459</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54.974"/>
    </inkml:context>
    <inkml:brush xml:id="br0">
      <inkml:brushProperty name="width" value="0.05" units="cm"/>
      <inkml:brushProperty name="height" value="0.05" units="cm"/>
      <inkml:brushProperty name="color" value="#5B2D90"/>
    </inkml:brush>
  </inkml:definitions>
  <inkml:trace contextRef="#ctx0" brushRef="#br0">31 1 22298,'0'0'2433,"0"5"-4498,-9 7 609,-13-4-5507</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2:03.846"/>
    </inkml:context>
    <inkml:brush xml:id="br0">
      <inkml:brushProperty name="width" value="0.05" units="cm"/>
      <inkml:brushProperty name="height" value="0.05" units="cm"/>
      <inkml:brushProperty name="color" value="#008C3A"/>
    </inkml:brush>
  </inkml:definitions>
  <inkml:trace contextRef="#ctx0" brushRef="#br0">250 37 12982,'0'0'6958,"-22"-6"-4581,21 3-2348,-1 1 0,0-1 0,-1 1 0,1 0 0,0 0 0,-1 0 0,1 0 0,-1 0-1,0 1 1,1-1 0,-1 1 0,0-1 0,0 1 0,0 0 0,0 0 0,0 1 0,0-1 0,0 1 0,-1-1 0,1 1 0,0 0 0,0 0 0,0 0 0,0 1 0,0-1 0,-5 2 0,1 0-32,0-1 1,1 1 0,-1 1 0,1-1-1,-1 1 1,1 0 0,0 1 0,0-1-1,1 1 1,-1 0 0,1 1 0,0-1-1,0 1 1,0 0 0,0 1 0,1-1-1,-7 12 1,6-8-14,-1 1-1,1 0 0,1 0 0,0 0 1,0 1-1,1 0 0,1-1 1,-1 1-1,2 0 0,-1 17 0,2-28 11,0 1-1,0-1 0,0 1 0,0-1 0,0 1 0,0 0 0,0-1 0,1 1 0,-1-1 0,0 1 0,0-1 0,1 1 0,-1-1 0,0 1 0,1-1 0,-1 1 0,0-1 0,1 0 0,-1 1 0,1-1 0,-1 0 0,1 1 0,-1-1 0,1 0 0,-1 1 0,1-1 0,-1 0 0,1 0 0,-1 0 0,2 1 0,24-1-93,-19-1 97,-1 0-1,1-1 1,-1 1 0,0-2 0,10-3-1,-5-3 7,0 0 0,-1-1-1,0 0 1,-1 0 0,0-1-1,-1-1 1,0 1 0,-1-1-1,0-1 1,-1 1 0,7-19-1,0 3 1,-13 27-4,0 1 0,0-1 0,1 1 0,-1-1 0,0 0 0,0 1 0,0-1 0,0 1 0,1-1 0,-1 1 0,0-1 0,0 1 0,1 0 0,-1-1 0,0 1 0,1-1 0,-1 1 0,0 0 0,1-1 0,-1 1 0,1 0 1,-1-1-1,1 1 0,-1 0 0,1-1 0,-1 1 0,1 0 0,-1 0 0,1 0 0,-1 0 0,1-1 0,-1 1 0,1 0 0,-1 0 0,1 0 0,-1 0 0,1 0 0,-1 0 0,1 1 0,0-1 0,-1 0 0,1 0 0,-1 0 0,1 0 0,-1 0 0,1 1 0,14 25-73,-2 12 34,-1 1 0,-3 1 0,-1 0 0,3 47 0,1 164 69,-12 135-29,1-375-1,-1 1 0,0 0 0,-1 0 0,0-1 0,-1 1 0,0-1-1,-1 1 1,0-1 0,-1 0 0,0 0 0,-9 15 0,13-26 9,0 0 0,0 1-1,0-1 1,0 0 0,0 0 0,-1 1 0,1-1 0,0 0 0,0 0-1,0 1 1,0-1 0,-1 0 0,1 0 0,0 0 0,0 1 0,0-1 0,-1 0-1,1 0 1,0 0 0,0 0 0,-1 1 0,1-1 0,0 0 0,-1 0-1,1 0 1,0 0 0,0 0 0,-1 0 0,1 0 0,0 0 0,-1 0-1,1 0 1,0 0 0,0 0 0,-1 0 0,1 0 0,0 0 0,-1 0 0,1-1-1,0 1 1,0 0 0,-1 0 0,1 0 0,-1-1 0,-7-15 341,1-21-97,2-11-224,2 0-1,2 0 1,2 0-1,14-86 1,-9 98-55,2 1 0,1 1 0,2-1 0,2 2 0,1 0 0,1 0 0,21-31 1,-27 50 8,0 1 1,1 0-1,0 1 1,1 0 0,1 1-1,17-14 1,-23 21 8,0 0 0,0 0 0,0 0 0,1 1 1,-1 0-1,1 0 0,0 1 0,-1 0 0,1 0 0,0 1 1,0-1-1,1 2 0,-1-1 0,0 1 0,0 0 0,10 1 0,-11 1 5,-1 0 0,0 0 0,1 1-1,-1-1 1,0 1 0,-1 0-1,1 1 1,0-1 0,-1 1 0,0 0-1,0 0 1,0 0 0,0 0-1,-1 1 1,0-1 0,0 1 0,0 0-1,0 0 1,-1 0 0,0 1-1,3 7 1,1 6-14,0 0 0,-1 0 0,0 1 0,2 37 0,-6-36-8,1-8 2,-1 1-1,0 0 1,-1 0-1,-1-1 1,0 1-1,-4 14 1,0-19 8,4-22 285,2-6-252,0-1-1,1 1 0,1-1 0,1 1 0,0 0 1,2 0-1,0 1 0,1 0 0,1 0 0,1 0 0,0 1 1,21-29-1,-21 35-123,-1 1 1,2 0-1,-1 1 1,1-1-1,1 2 0,-1-1 1,2 2-1,-1-1 1,1 2-1,0-1 1,0 2-1,1 0 0,0 0 1,0 1-1,0 0 1,0 1-1,0 1 1,1 0-1,19 1 1,-31 0 95,1 1 1,0 0 0,-1 0 0,1 0-1,-1 0 1,1 0 0,0 1 0,-1-1-1,1 1 1,-1 0 0,1-1 0,-1 1 0,1 0-1,-1 1 1,0-1 0,1 0 0,3 4-1,-5-2 4,1 0 0,-1 1-1,1-1 1,-1 1-1,0-1 1,-1 1 0,1 0-1,-1-1 1,1 1 0,-1 0-1,0-1 1,-1 7-1,0 5 49,-1 0-1,-1 0 0,0 0 0,-1 0 1,-1 0-1,0-1 0,-1 0 1,-12 21-1,11-21 2,0 0-1,1 0 1,0 1 0,1-1 0,0 1 0,2 0 0,0 1 0,-2 24-1,8-39-29,1 0-1,-1 0 0,1-1 0,-1 0 0,1 1 0,0-1 0,-1 0 0,1-1 0,-1 1 1,1-1-1,4-1 0,0-1-12,0-1 1,0 1 0,-1-2-1,1 1 1,-1-1 0,0 0-1,-1-1 1,1 1-1,-1-1 1,0-1 0,-1 1-1,0-1 1,0 0-1,0 0 1,0-1 0,-1 1-1,-1-1 1,1 0 0,3-15-1,0 1 175,-1 0 0,-1 0 0,-2-1-1,0 1 1,0-30 0,-5 96-234,0-24 50,2 0 0,0 0 0,4 31 1,-3-46 10,0-1 1,0 1-1,0-1 1,0 0 0,1 1-1,0-1 1,0 0-1,0 0 1,0 0 0,0 0-1,1-1 1,0 1-1,0-1 1,0 0 0,0 1-1,0-1 1,1 0-1,0-1 1,-1 1 0,1-1-1,4 3 1,3-1-194,0-1 0,0 0 0,0 0 0,1-1-1,-1 0 1,1-1 0,-1-1 0,1 1 0,19-4 0,17-5-2908</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2:04.229"/>
    </inkml:context>
    <inkml:brush xml:id="br0">
      <inkml:brushProperty name="width" value="0.05" units="cm"/>
      <inkml:brushProperty name="height" value="0.05" units="cm"/>
      <inkml:brushProperty name="color" value="#008C3A"/>
    </inkml:brush>
  </inkml:definitions>
  <inkml:trace contextRef="#ctx0" brushRef="#br0">244 0 18873,'0'0'1760,"0"18"-1479,-13 250 682,0 41-937,9-296-422,-4-17 242,-16-31 244,2 4-22,19 28-68,0 0 0,0 0 0,0 1 1,0-1-1,0 1 0,0 0 0,0 0 0,-1 0 0,1 0 0,-1 1 0,0-1 0,1 1 0,-1 0 0,0 0 0,0 0 1,0 1-1,0-1 0,1 1 0,-1 0 0,0 0 0,0 0 0,0 1 0,0-1 0,-4 2 0,4 0-1,0 0-1,0 0 0,0 0 1,1 1-1,-1 0 1,1-1-1,-1 1 0,1 0 1,0 1-1,0-1 0,0 0 1,1 1-1,-1 0 1,1 0-1,0 0 0,0 0 1,0 0-1,0 0 0,1 0 1,-2 7-1,2-6 12,-1 0-1,1 0 0,0 0 1,1 0-1,-1 0 0,1 0 1,0 0-1,2 10 1,-2-13-8,0-1 1,1 1 0,0-1 0,-1 1 0,1-1-1,0 1 1,0-1 0,0 1 0,0-1 0,0 0-1,0 0 1,0 1 0,1-1 0,-1 0-1,0 0 1,1 0 0,-1 0 0,0 0 0,1-1-1,-1 1 1,1 0 0,0-1 0,-1 1 0,1-1-1,-1 1 1,1-1 0,0 0 0,2 0 0,26 3-390,0-1 1,0-1-1,0-2 1,0-1 0,35-8-1,-3-8-4596</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2:04.609"/>
    </inkml:context>
    <inkml:brush xml:id="br0">
      <inkml:brushProperty name="width" value="0.05" units="cm"/>
      <inkml:brushProperty name="height" value="0.05" units="cm"/>
      <inkml:brushProperty name="color" value="#008C3A"/>
    </inkml:brush>
  </inkml:definitions>
  <inkml:trace contextRef="#ctx0" brushRef="#br0">31 28 21354,'0'0'1649,"-31"-28"-1778,55 28-1359,20 0-849,11 2-16712</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2:04.962"/>
    </inkml:context>
    <inkml:brush xml:id="br0">
      <inkml:brushProperty name="width" value="0.05" units="cm"/>
      <inkml:brushProperty name="height" value="0.05" units="cm"/>
      <inkml:brushProperty name="color" value="#008C3A"/>
    </inkml:brush>
  </inkml:definitions>
  <inkml:trace contextRef="#ctx0" brushRef="#br0">290 1 21786,'0'0'99,"-11"23"-35,6-12-45,-4 6 35,0 1 0,2 0 1,0 0-1,1 0 0,1 1 0,1 0 0,0 0 0,0 24 1,5 184 168,2-192-221,1-1 0,1 1 1,2-1-1,18 50 0,-25-84 0,0 0-1,-1 1 1,1-1-1,0 0 1,0 0-1,0 0 1,0 1-1,0-1 1,0 0-1,0 0 1,0 0-1,1 1 1,-1-1-1,0 0 0,0 0 1,0 0-1,0 1 1,0-1-1,0 0 1,0 0-1,0 0 1,0 1-1,1-1 1,-1 0-1,0 0 1,0 0-1,0 0 1,0 0-1,0 1 1,1-1-1,-1 0 1,0 0-1,0 0 0,0 0 1,1 0-1,-1 0 1,0 0-1,0 0 1,0 0-1,1 0 1,-1 0-1,0 0 1,0 0-1,0 0 1,1 0-1,-1 0 1,0 0-1,0 0 1,1 0-1,3-13 90,-1-21-29,-1 1-37,1-1-9,-3-62 0,-1 89-23,1 0 0,-1 0 0,0 0 0,-1 0 0,0 0 0,0 0 0,0 1 0,-1-1 0,0 0 0,0 1 0,0 0 0,-1 0 0,0 0 0,-9-9 0,12 14 6,-1-1-1,1 1 1,-1 0-1,1 1 0,-1-1 1,1 0-1,-1 0 1,0 1-1,1-1 1,-1 1-1,0-1 1,0 1-1,1 0 1,-1 0-1,0-1 1,0 1-1,1 0 1,-1 1-1,0-1 1,0 0-1,1 0 1,-1 1-1,0-1 1,0 1-1,1 0 0,-1-1 1,1 1-1,-1 0 1,1 0-1,-1 0 1,1 0-1,-3 2 1,-4 5-5,-1-1 0,2 1 1,-1 1-1,-6 9 0,6-7 10,6-9-4,-24 29 9,-29 48-1,48-69-6,2 1-1,-1-1 1,1 1-1,1 1 1,0-1-1,0 0 1,2 1-1,-1 0 1,-1 17-1,4-27 1,0 0-1,0-1 0,0 1 0,0 0 1,0-1-1,1 1 0,-1 0 0,0 0 0,1-1 1,-1 1-1,1-1 0,0 1 0,-1 0 0,1-1 1,0 1-1,0-1 0,0 0 0,0 1 1,0-1-1,0 0 0,1 0 0,-1 1 0,0-1 1,1 0-1,-1 0 0,0 0 0,1-1 0,0 1 1,-1 0-1,1-1 0,-1 1 0,3 0 1,5 1 22,-1-1 0,1 0 0,0-1 0,0 1 1,11-2-1,3 0 20,-6 1-351,1 0 1,0-1-1,0-1 1,-1-1-1,1 0 1,-1-1-1,0-1 1,31-14-1,-1-9-3759</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2:05.378"/>
    </inkml:context>
    <inkml:brush xml:id="br0">
      <inkml:brushProperty name="width" value="0.05" units="cm"/>
      <inkml:brushProperty name="height" value="0.05" units="cm"/>
      <inkml:brushProperty name="color" value="#008C3A"/>
    </inkml:brush>
  </inkml:definitions>
  <inkml:trace contextRef="#ctx0" brushRef="#br0">0 406 15895,'0'0'5453,"25"-23"-5357,79-74-50,-87 82-54,-2 0 1,0 0-1,0-2 1,-2 1-1,19-32 1,-27 37 15,0 1 0,-1-1 0,-1-1 0,0 1 0,0-1 0,-1 1 0,-1-1 0,0 1 0,-1-20 0,0 30-7,0 0 0,0 0 1,0 0-1,0 0 1,0 0-1,0 0 0,0 0 1,0 0-1,-1 0 1,1 0-1,0 0 1,-1 0-1,1 0 0,-1 0 1,1 0-1,-1 0 1,0 0-1,1 1 1,-1-1-1,0 0 0,1 0 1,-1 1-1,0-1 1,0 0-1,0 1 1,1-1-1,-1 1 0,-2-1 1,1 0-2,0 1 0,-1-1 0,1 1 1,-1 0-1,1 0 0,-1 0 0,1 0 0,-1 0 1,1 1-1,-1-1 0,-3 2 0,-1 0 0,0 1-1,0 0 0,1 0 0,-1 0 1,1 1-1,0 0 0,0 0 1,-6 5-1,0 5 0,1 0-1,0 1 1,0 0 0,2 1-1,0 0 1,1 1 0,0-1-1,1 1 1,1 1 0,1-1-1,1 1 1,0 0 0,1 0-1,1 0 1,0 28 0,3-44 2,-1 0 1,0 0 0,1 0-1,-1 0 1,1 0 0,0-1 0,-1 1-1,1 0 1,0 0 0,0-1 0,0 1-1,0-1 1,0 1 0,1-1 0,-1 1-1,0-1 1,1 0 0,-1 1 0,1-1-1,-1 0 1,1 0 0,0 0-1,-1 0 1,1-1 0,0 1 0,0 0-1,0-1 1,0 1 0,-1-1 0,1 0-1,0 1 1,3-1 0,9 1 7,0 0 0,0 0 1,19-3-1,-24 1 9,-2 1-12,-1-2 1,0 1 0,1-1 0,-1 0 0,0 0 0,0-1 0,-1 0-1,1 0 1,0 0 0,-1-1 0,0 1 0,9-9 0,8-9 0,29-35 0,-13 14-4,-31 35-1,10-10-5,1 0 0,19-14 0,-31 27 2,-1 0-1,1 1 1,0 0 0,0 0 0,0 0 0,0 0 0,1 1 0,-1 0 0,1 1 0,-1-1 0,1 1 0,8 0 0,-14 1 1,1 0-1,-1 0 1,1 0-1,-1 0 1,0 1-1,1-1 1,-1 0 0,0 1-1,1-1 1,-1 1-1,0 0 1,1-1-1,-1 1 1,0 0 0,0 0-1,0 0 1,0 0-1,0 0 1,0 0-1,0 0 1,0 0 0,1 2-1,0 1-1,-1-1-1,1 1 1,-1-1-1,1 1 1,-1 0 0,-1 0-1,1 0 1,0 4-1,0 9-7,-1 0-1,-5 31 0,5-47 11,-2 6 5,1 0 0,-2 1 1,1-1-1,-1-1 0,0 1 1,-1 0-1,1-1 0,-1 1 0,-9 9 1,10-11-3,-1-1 1,1 0 0,-1 0 0,0 0 0,0-1-1,-1 1 1,1-1 0,-1 0 0,0 0-1,1-1 1,-1 0 0,0 1 0,-1-1 0,-4 1-1,33-23-848,11 5-1260,5-1-1585</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2:05.816"/>
    </inkml:context>
    <inkml:brush xml:id="br0">
      <inkml:brushProperty name="width" value="0.05" units="cm"/>
      <inkml:brushProperty name="height" value="0.05" units="cm"/>
      <inkml:brushProperty name="color" value="#008C3A"/>
    </inkml:brush>
  </inkml:definitions>
  <inkml:trace contextRef="#ctx0" brushRef="#br0">241 62 17832,'0'0'2978,"9"-14"-231,-9 13-2749,1-1 0,0 1-1,0-1 1,-1 0 0,1 1-1,-1-1 1,0 0 0,0 0-1,1 1 1,-1-1 0,0 0-1,0 1 1,0-1 0,-1 0-1,1 0 1,0 1 0,-1-1-1,1 0 1,-1 1 0,1-1-1,-1 1 1,0-1 0,0 0-1,-1 0 1,-1 0-15,0 1 0,-1 0 0,1 1 1,0-1-1,-1 1 0,1-1 0,0 1 0,-1 0 0,1 0 1,-1 1-1,1-1 0,-4 2 0,-3-1 14,1 2 1,0-1-1,0 1 1,0 1-1,0 0 1,1 0-1,-1 1 1,1-1-1,0 2 1,1-1-1,-1 1 0,1 1 1,0-1-1,1 1 1,-1 0-1,1 1 1,1-1-1,-9 15 1,8-12-1,0 1 1,1 0 0,0-1-1,0 2 1,1-1 0,1 0 0,0 1-1,0 0 1,1-1 0,1 1-1,0 0 1,1 0 0,0 0 0,3 21-1,-2-30 4,0-1 0,0 1 0,0 0 0,0-1 0,1 1 0,-1-1 0,1 0 0,0 1 0,0-1 0,-1 0 0,1 0 0,1 0-1,-1 0 1,0-1 0,0 1 0,1 0 0,-1-1 0,1 0 0,-1 0 0,1 1 0,0-2 0,-1 1 0,1 0 0,0 0 0,3 0 0,10 1-19,0 0 0,0-1 0,21-1 0,-24 0-25,1 0-19,13 1-430,0-2 1,32-5-1,2-11-2205</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2:06.166"/>
    </inkml:context>
    <inkml:brush xml:id="br0">
      <inkml:brushProperty name="width" value="0.05" units="cm"/>
      <inkml:brushProperty name="height" value="0.05" units="cm"/>
      <inkml:brushProperty name="color" value="#008C3A"/>
    </inkml:brush>
  </inkml:definitions>
  <inkml:trace contextRef="#ctx0" brushRef="#br0">10 3 23243,'0'0'3089,"0"-2"-3697,0 20-1601,0 1 544,-9-1-11605</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2:08.521"/>
    </inkml:context>
    <inkml:brush xml:id="br0">
      <inkml:brushProperty name="width" value="0.05" units="cm"/>
      <inkml:brushProperty name="height" value="0.05" units="cm"/>
      <inkml:brushProperty name="color" value="#008C3A"/>
    </inkml:brush>
  </inkml:definitions>
  <inkml:trace contextRef="#ctx0" brushRef="#br0">118 5 16375,'0'0'7153,"0"0"-7147,-1-1 0,1 1 1,-1 0-1,1-1 0,0 1 0,-1 0 0,1-1 1,-1 1-1,1 0 0,-1 0 0,1 0 0,-1-1 0,1 1 1,-1 0-1,1 0 0,-1 0 0,1 0 0,-1 0 0,1 0 1,-1 0-1,1 0 0,-1 0 0,1 0 0,-1 0 1,1 0-1,-1 0 0,1 0 0,-1 1 0,1-1 0,-1 0 1,1 0-1,0 0 0,-1 1 0,1-1 0,-1 0 0,1 1 1,-1-1-1,-2 7-17,0-1 0,0 0 0,1 1 0,-1-1-1,1 1 1,1 0 0,0-1 0,-1 10 0,-2 4-9,-26 145 20,-14 257 0,43-393 24,1-33 27,1-47 5,23-284-337,-17 294 294,1 0 0,20-55 0,-20 70 12,0 3 37,-5 14 93,0 1 1,0-1-1,-1 1 1,-1-1-1,1 0 1,-1-12-1,-1 20 59,1 8-204,0 14-65,17 150-56,-15-152 115,1 1 0,1 0 0,1-1 0,1 0 0,1 0 0,14 26 0,-22-43-30,1 0 1,0 0-1,1-1 1,-1 1-1,0 0 1,1 0-1,-1-1 0,1 1 1,-1 0-1,1-1 1,0 0-1,-1 1 1,1-1-1,0 0 1,0 0-1,0 0 1,0 0-1,0 0 1,0-1-1,0 1 1,0 0-1,1-1 1,1 1-1,-1-2-22,0 1 1,-1-1-1,1 0 0,-1 0 0,1 0 0,-1 0 1,1 0-1,-1-1 0,0 1 0,1-1 0,-1 1 1,0-1-1,0 0 0,0 0 0,3-4 0,3-4-72,-1-1-1,1 0 0,-2 0 0,0-1 1,0 0-1,5-17 0,-2-5 24,6-46-1,-2 5 125,-10 73 244,2 9-275,2 10-103,2 23 94,6 65-1,-13-78 24,1-1-1,1 1 0,2-1 1,0 0-1,2-1 1,0 0-1,14 26 0,-21-49 5,0-2 92,1 41 644,-2-40-763,15-1-19,-5-1 26,0-1 1,0 1 0,0-2 0,0 1-1,0-1 1,0-1 0,-1 0-1,0 0 1,0-1 0,0 0-1,0 0 1,-1-1 0,0 0 0,9-10-1,-3 4-14,-1-1 0,-1-1 0,0 0 0,-1-1 0,0 0 0,-1-1 0,8-18 0,-11 18-10,0 0 0,-2 0 1,0-1-1,0 0 0,-2 0 1,0-1-1,-1 1 0,-1-26 1,-1 42 34,0 0 1,-1 1 0,1-1-1,0 0 1,-1 1-1,1-1 1,-1 1-1,1-1 1,-1 1 0,1-1-1,-1 1 1,0-1-1,1 1 1,-1 0-1,1-1 1,-1 1 0,0 0-1,1 0 1,-1-1-1,0 1 1,0 0 0,1 0-1,-1 0 1,0 0-1,1 0 1,-1 0-1,0 0 1,0 0 0,1 0-1,-1 0 1,0 0-1,1 0 1,-1 0-1,0 1 1,1-1 0,-1 0-1,0 1 1,0 0-1,-32 12-35,23-3 27,1 0 1,-1 1-1,2 0 1,0 0 0,0 1-1,1 0 1,0 0-1,1 1 1,1 0 0,0 0-1,1 0 1,0 1 0,1-1-1,0 1 1,1 0-1,1 0 1,0 0 0,2 23-1,0-34 5,-1 0 0,0 0 0,1 0 0,0 0 0,0 0 0,0 0-1,0-1 1,0 1 0,0 0 0,1-1 0,-1 1 0,1-1 0,0 1 0,0-1-1,0 1 1,0-1 0,0 0 0,0 0 0,4 2 0,0 0 3,0-1 1,0 0-1,1 0 1,-1 0-1,1-1 1,0 0-1,0 0 0,7 0 1,12 1-18,0-1-1,0-1 1,37-5 0,-51 3-197,0 0 1,-1-2-1,1 1 1,-1-2 0,0 1-1,0-2 1,0 1-1,18-12 1,25-20-2903</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2:08.895"/>
    </inkml:context>
    <inkml:brush xml:id="br0">
      <inkml:brushProperty name="width" value="0.05" units="cm"/>
      <inkml:brushProperty name="height" value="0.05" units="cm"/>
      <inkml:brushProperty name="color" value="#008C3A"/>
    </inkml:brush>
  </inkml:definitions>
  <inkml:trace contextRef="#ctx0" brushRef="#br0">13 1 20425,'0'0'2930,"-13"106"-3042,13-25 112,0 10 48,0-2-16,18-8-32,-1-8 16,1-16 16,-3-14-32,-4-7-48,-2-14-1313,-7-15-1808</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2:09.511"/>
    </inkml:context>
    <inkml:brush xml:id="br0">
      <inkml:brushProperty name="width" value="0.05" units="cm"/>
      <inkml:brushProperty name="height" value="0.05" units="cm"/>
      <inkml:brushProperty name="color" value="#008C3A"/>
    </inkml:brush>
  </inkml:definitions>
  <inkml:trace contextRef="#ctx0" brushRef="#br0">0 70 19417,'0'0'3521,"38"-2"-3790,-14-3 116,0-1 1,39-15-1,-45 14 84,1 0 1,0 1-1,1 1 0,-1 1 1,35-2-1,-52 6 72,0 0 0,-1 1-1,1-1 1,0 1-1,0 0 1,0 0 0,-1-1-1,1 1 1,0 0-1,-1 1 1,1-1 0,-1 0-1,1 0 1,-1 1-1,0-1 1,1 0 0,-1 1-1,0 0 1,0-1-1,0 1 1,0 0-1,0-1 1,-1 1 0,1 0-1,0 3 1,15 58 334,-13-48-237,12 98 276,-12-75-320,14 62 0,-17-99-74,0 0 0,0 0 0,0 0 1,0 0-1,0 0 0,1 0 0,-1 0 1,0-1-1,0 1 0,1 0 0,-1 0 0,0 0 1,1 0-1,-1 0 0,1 0 0,-1-1 1,1 1-1,0 0 0,-1 0 0,1-1 0,0 1 1,0 0-1,-1-1 0,1 1 0,0-1 1,0 1-1,0-1 0,-1 1 0,1-1 0,0 0 1,0 1-1,0-1 0,0 0 0,0 0 1,0 0-1,0 1 0,0-1 0,0 0 0,0 0 1,0-1-1,0 1 0,0 0 0,0 0 0,0 0 1,0-1-1,0 1 0,-1 0 0,1-1 1,0 1-1,0-1 0,0 1 0,0-1 0,-1 1 1,1-1-1,0 0 0,0 1 0,-1-1 1,1 0-1,-1 1 0,1-1 0,0-1 0,5-5-253,0 0-1,0 0 1,-1 0-1,9-17 1,-7 8 159,-1 0-1,-1 0 1,-1-1-1,4-25 1,12-41 1464,-18 80-820,2 9-416,-1 3-144,4 16 34,1-1-1,2 0 1,0-1-1,24 38 0,-30-54-45,0-1 0,1-1 0,0 1 0,0 0 0,1-1 0,0 0 0,0-1 0,0 1 0,0-1 0,1 0 0,-1-1 0,1 1 1,0-1-1,0-1 0,0 1 0,0-1 0,1-1 0,-1 1 0,1-1 0,-1 0 0,11-1 0,-11 0-410,1 0 0,-1 0 0,1-1 1,-1 0-1,0-1 0,1 0 0,-1 0 0,0 0 1,0-1-1,0 0 0,12-8 0,-15 8 223,0 0 0,-1 0 0,1 0 0,-1-1 0,0 1 0,0-1 0,0 0 0,0 0 0,-1 0 0,4-7 0,4-34 2332,-9-5 4280,-1 49-5654,0 16-513,0-5-222,0 0-1,0 0 0,1 0 0,1-1 1,-1 1-1,2 0 0,5 18 0,-6-25 1,0 1 0,0-1-1,1 1 1,-1-1 0,1 0 0,0 0-1,0 0 1,0 0 0,0-1 0,0 1-1,1-1 1,-1 0 0,1 0 0,-1 0-1,1 0 1,0 0 0,0-1 0,0 0-1,0 0 1,0 0 0,0 0-1,6 0 1,-6 0-10,1 0-1,0-1 1,-1 1 0,1-1-1,-1 0 1,1-1-1,0 1 1,-1-1 0,1 0-1,-1 0 1,1 0-1,-1 0 1,7-4 0,-8 3 13,-1 0 1,0 0-1,0 0 1,0-1 0,0 1-1,-1-1 1,1 1-1,-1-1 1,1 1-1,-1-1 1,0 0 0,0 0-1,0 1 1,0-1-1,-1 0 1,1 0 0,-1 0-1,0 0 1,1 0-1,-2 0 1,1-5-1,0-3 100,-1-1 0,0 1 0,-1 0-1,0-1 1,-1 1 0,0 0 0,-8-18-1,10 26-83,0-1-1,-1 1 1,0 0-1,1 0 1,-1 0-1,0 1 1,-1-1-1,1 0 0,0 1 1,-1-1-1,1 1 1,-1 0-1,0 0 1,0 0-1,0 0 1,0 0-1,0 1 0,0-1 1,-1 1-1,1 0 1,0 0-1,-1 0 1,1 0-1,-1 1 1,1 0-1,0-1 1,-1 1-1,1 0 0,-1 1 1,-3-1-1,5 1-31,1-1 0,-1 1-1,0-1 1,1 1-1,-1 0 1,0 0 0,1 0-1,-1-1 1,1 1-1,0 1 1,-1-1 0,1 0-1,0 0 1,-1 0 0,1 1-1,0-1 1,0 1-1,0-1 1,0 1 0,0-1-1,1 1 1,-1-1-1,0 1 1,0 3 0,-4 41-3927,5-32-3622</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9:55.878"/>
    </inkml:context>
    <inkml:brush xml:id="br0">
      <inkml:brushProperty name="width" value="0.05" units="cm"/>
      <inkml:brushProperty name="height" value="0.05" units="cm"/>
      <inkml:brushProperty name="color" value="#5B2D90"/>
    </inkml:brush>
  </inkml:definitions>
  <inkml:trace contextRef="#ctx0" brushRef="#br0">0 93 7555,'0'0'0,"123"-31"-2689,-95 23 3217,-1 0-415,-6-2 1231,-5 2 529,-10 2-1601,-1 0 176,-5 2-112,0 0-336,0 0-112,-7 2-752,-4 0-3394</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2:10.026"/>
    </inkml:context>
    <inkml:brush xml:id="br0">
      <inkml:brushProperty name="width" value="0.05" units="cm"/>
      <inkml:brushProperty name="height" value="0.05" units="cm"/>
      <inkml:brushProperty name="color" value="#008C3A"/>
    </inkml:brush>
  </inkml:definitions>
  <inkml:trace contextRef="#ctx0" brushRef="#br0">107 3 20633,'0'0'3818,"0"-3"-3368,1 12-542,87 462-570,-87-448-195,-8-17-57,-20-26-71,14 9 1260,8 5-237,-1 1-1,0 0 1,-1 0 0,1 0-1,-1 1 1,0 0 0,0 0-1,0 1 1,-1 0 0,1 0-1,-1 1 1,0 0 0,1 0 0,-1 0-1,-14 0 1,20 4-38,0 0 0,0-1 0,0 1 0,1 0 0,-1 0 0,1 0 0,-1 0 0,1 0 0,0 0 0,0 0 0,0 1 0,0-1 0,0 0 0,0 1 0,0-1 0,1 1 0,-1-1 0,1 1 0,0-1 0,0 1 0,0-1 0,0 1 0,0-1 0,1 1 0,-1-1 0,1 1 0,-1-1 0,1 0 0,0 1 0,0-1 0,2 4 0,5-3 5,0 0 0,0 0-1,1-1 1,-1 0 0,1-1 0,-1 1 0,1-2 0,0 1-1,-1-1 1,1-1 0,11-1 0,11 1-111,31-2-863,-4-10-1490</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2:10.410"/>
    </inkml:context>
    <inkml:brush xml:id="br0">
      <inkml:brushProperty name="width" value="0.05" units="cm"/>
      <inkml:brushProperty name="height" value="0.05" units="cm"/>
      <inkml:brushProperty name="color" value="#008C3A"/>
    </inkml:brush>
  </inkml:definitions>
  <inkml:trace contextRef="#ctx0" brushRef="#br0">1 275 19225,'0'0'1120,"127"-24"-2240,-79 10-4243</inkml:trace>
  <inkml:trace contextRef="#ctx0" brushRef="#br0" timeOffset="1">448 0 21514,'0'0'2985,"0"28"-3014,11 235 208,-9-232-157,0-5-43,1-1 0,9 44 1,-11-69-187,0 2-307</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2:11.069"/>
    </inkml:context>
    <inkml:brush xml:id="br0">
      <inkml:brushProperty name="width" value="0.05" units="cm"/>
      <inkml:brushProperty name="height" value="0.05" units="cm"/>
      <inkml:brushProperty name="color" value="#008C3A"/>
    </inkml:brush>
  </inkml:definitions>
  <inkml:trace contextRef="#ctx0" brushRef="#br0">34 281 15719,'0'0'5483,"-3"-2"-5094,2 1-380,-1 0 87,0 0 1,0-1-1,0 1 1,0 0-1,0 0 1,-1 0-1,1 0 1,0 1-1,-1-1 1,-4 0 845,10 1-809,687-43 826,-408 19-808,607-27-53,557-55-575,-1418 104 471,-23 2 7,0-1-1,0 1 1,0-1 0,1 0 0,-1-1 0,0 1-1,6-3 1,-10 3 5,-1 1 1,1 0-1,-1 0 0,0 0 1,1 0-1,-1-1 0,0 1 1,0 0-1,1 0 0,-1-1 0,0 1 1,1 0-1,-1-1 0,0 1 1,0 0-1,0-1 0,1 1 1,-1 0-1,0-1 0,0 1 0,0 0 1,0-1-1,0 1 0,0-1 1,1 1-1,-1 0 0,0-1 1,0 1-1,0-1 0,0 1 0,-1 0 1,1-1-1,0 1 0,0-1 1,0 1-1,0 0 0,0-1 1,0 1-1,-1 0 0,1-1 0,0 1 1,0 0-1,0-1 0,-1 1 1,1 0-1,0-1 0,0 1 1,-1 0-1,1 0 0,0-1 0,-1 1 1,1 0-1,0 0 0,-1 0 1,1 0-1,-1-1 0,1 1 1,0 0-1,-1 0 0,1 0 0,0 0 1,-2 0-1,-20-9-120,11 7-418,1 1 0,-1 1 0,0 0 0,0 0 0,1 1 0,-1 1 1,-15 3-1,0 4-2547</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0:59.958"/>
    </inkml:context>
    <inkml:brush xml:id="br0">
      <inkml:brushProperty name="width" value="0.05" units="cm"/>
      <inkml:brushProperty name="height" value="0.05" units="cm"/>
      <inkml:brushProperty name="color" value="#008C3A"/>
    </inkml:brush>
  </inkml:definitions>
  <inkml:trace contextRef="#ctx0" brushRef="#br0">363 13 18392,'0'0'2522,"-5"-12"-2418,-12 39-104,12-16 0,-163 257 50,1-1 17,167-267-66,0 0 0,0 1 0,0-1-1,0 0 1,0 1 0,0-1 0,0 0 0,0 1-1,0-1 1,0 0 0,0 0 0,0 1 0,0-1 0,1 0-1,-1 0 1,0 1 0,0-1 0,0 0 0,0 0 0,1 1-1,-1-1 1,0 0 0,0 0 0,1 0 0,-1 0 0,0 1-1,0-1 1,1 0 0,-1 0 0,0 0 0,0 0 0,1 0-1,-1 0 1,0 0 0,1 0 0,-1 0 0,0 1 0,0-1-1,1 0 1,-1-1 0,0 1 0,1 0 0,-1 0 0,0 0-1,0 0 1,1 0 0,20 0 45,-18 0-43,358-26-579,-359 26 105,7-2-637</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00.354"/>
    </inkml:context>
    <inkml:brush xml:id="br0">
      <inkml:brushProperty name="width" value="0.05" units="cm"/>
      <inkml:brushProperty name="height" value="0.05" units="cm"/>
      <inkml:brushProperty name="color" value="#008C3A"/>
    </inkml:brush>
  </inkml:definitions>
  <inkml:trace contextRef="#ctx0" brushRef="#br0">18 95 16007,'0'0'4349,"-2"-17"-3349,-13-61 382,15 126-1381,3 0 0,2 0-1,1 0 1,3-1 0,2 0-1,2-1 1,19 45 0,-32-91-16,0 1 0,0-1-1,0 0 1,0 1 0,0-1 0,0 0 0,0 1 0,0-1 0,0 0 0,0 1 0,1-1 0,-1 0 0,0 0 0,0 1-1,0-1 1,0 0 0,1 0 0,-1 1 0,0-1 0,0 0 0,1 0 0,-1 1 0,0-1 0,0 0 0,1 0-1,-1 0 1,0 0 0,1 0 0,-1 1 0,0-1 0,0 0 0,1 0 0,-1 0 0,0 0 0,1 0 0,-1 0 0,0 0-1,1 0 1,-1 0 0,0 0 0,1 0 0,5-15-1678,-4-12-1244</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00.723"/>
    </inkml:context>
    <inkml:brush xml:id="br0">
      <inkml:brushProperty name="width" value="0.05" units="cm"/>
      <inkml:brushProperty name="height" value="0.05" units="cm"/>
      <inkml:brushProperty name="color" value="#008C3A"/>
    </inkml:brush>
  </inkml:definitions>
  <inkml:trace contextRef="#ctx0" brushRef="#br0">26 190 18152,'0'0'905,"-1"15"-486,-8 86 103,-5 100 89,14-180-606,-1-9 4,1 0 1,0 0-1,1 0 0,4 21 1,-4-30-7,0-1 1,-1 1-1,1-1 1,0 1 0,0-1-1,1 0 1,-1 0-1,0 1 1,1-1 0,0 0-1,-1 0 1,1 0-1,0-1 1,0 1 0,0 0-1,0-1 1,0 1-1,0-1 1,1 1 0,-1-1-1,0 0 1,1 0-1,-1 0 1,1-1 0,-1 1-1,1 0 1,4-1-1,-1 1 10,1-1 0,-1 0 0,0 0 0,0 0-1,1-1 1,-1 0 0,0 0 0,0-1 0,0 0-1,0 0 1,-1 0 0,1-1 0,0 0 0,8-5-1,-7 2 7,0 0-1,0 0 0,0-1 0,-1 0 0,0 0 0,0-1 0,-1 1 0,9-18 1,-5 6-16,-1 0 0,-1-1 0,0-1 1,-2 1-1,0-1 0,-2 0 0,0 0 0,0-23 1,-3 15-24,-1 0 0,-1-1 0,-11-54 0,10 71 23,-1 0-1,0 0 1,-1 0 0,-1 1-1,0 0 1,0 0-1,-1 1 1,-1-1 0,0 2-1,-18-20 1,25 28 2,-1 0 0,1 1 0,-1-1 0,1 0-1,-1 1 1,0-1 0,0 1 0,0-1 0,0 1 0,0 0 0,0 0 0,-1 0 0,1 0-1,0 0 1,0 0 0,-1 1 0,1-1 0,0 1 0,-1 0 0,1-1 0,-1 1 0,1 0-1,0 0 1,-1 1 0,1-1 0,-1 1 0,1-1 0,0 1 0,0-1 0,-1 1 0,1 0-1,0 0 1,0 0 0,0 1 0,0-1 0,0 0 0,0 1 0,0-1 0,0 1 0,1 0-1,-1 0 1,0-1 0,1 1 0,0 0 0,-1 0 0,0 4 0,-4 4-6,0 0-1,1 1 1,0 0 0,1 0 0,1 0-1,0 1 1,0-1 0,-1 15 0,3-16-8,0 0 0,1 0 1,0 0-1,0 0 0,1-1 0,0 1 1,5 15-1,-4-20 5,0 1 1,1 0-1,0-1 1,0 0-1,0 1 0,1-1 1,0-1-1,0 1 1,0 0-1,0-1 0,1 0 1,0 0-1,6 4 1,2 0-359,0 0 0,1-1 0,-1 0 0,2-1 0,14 5 0,2-3-2557</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01.082"/>
    </inkml:context>
    <inkml:brush xml:id="br0">
      <inkml:brushProperty name="width" value="0.05" units="cm"/>
      <inkml:brushProperty name="height" value="0.05" units="cm"/>
      <inkml:brushProperty name="color" value="#008C3A"/>
    </inkml:brush>
  </inkml:definitions>
  <inkml:trace contextRef="#ctx0" brushRef="#br0">54 0 16151,'0'0'1164,"-8"18"65,-23 60-460,28-71-734,1-1 1,-1 1 0,2 0-1,-1 0 1,1 0-1,0 0 1,0 0-1,1 0 1,0 0-1,0 0 1,1 0 0,0 0-1,0 0 1,0 0-1,1 0 1,5 13-1,-4-16-29,0 0-1,-1 0 0,1-1 0,1 1 0,-1 0 0,0-1 0,1 0 1,0 0-1,0 0 0,0 0 0,0-1 0,0 0 0,0 0 0,1 0 1,-1 0-1,1 0 0,-1-1 0,1 0 0,0 0 0,-1 0 1,1-1-1,6 1 0,-8-1-4,5 1 20,-1-1 0,1 0 1,-1 0-1,1-1 0,9-1 0,-15 1-17,0 0 1,0 1 0,0-1-1,-1 0 1,1 0 0,0 0-1,-1 0 1,1 0 0,0 0-1,-1 0 1,0 0 0,1-1-1,-1 1 1,0-1-1,1 1 1,-1-1 0,0 1-1,0-1 1,0 0 0,0 0-1,-1 1 1,1-1 0,0 0-1,-1 0 1,1 0 0,-1-2-1,2-5 2,-1 0 0,-1 0-1,0-1 1,0 1 0,-1 0-1,0 0 1,0-1 0,-1 1 0,0 0-1,-1 0 1,-4-10 0,4 14 41,1-1-1,-1 1 1,0-1 0,-1 1 0,1 0 0,-1 0 0,0 0 0,0 1 0,-1-1 0,1 1-1,-1 0 1,0 0 0,0 1 0,0 0 0,-1 0 0,1 0 0,-10-4 0,14 7-50,0-1 1,0 1-1,0 0 0,0-1 1,0 1-1,0 0 1,0 0-1,0-1 1,0 1-1,0 0 1,0 0-1,0 0 0,0 0 1,0 0-1,0 0 1,1 1-1,-1-1 1,0 0-1,0 0 1,0 1-1,0-1 0,0 0 1,0 1-1,0-1 1,0 1-1,1-1 1,-1 1-1,0 0 1,0-1-1,1 1 0,-1 0 1,0-1-1,1 1 1,-1 0-1,1 0 1,-1 0-1,1 0 0,-1 1 1,0-1-369,1 1 1,0 0-1,0-1 1,0 1-1,0 0 0,0-1 1,0 1-1,0-1 1,0 1-1,1 0 1,-1-1-1,1 1 1,1 2-1</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01.442"/>
    </inkml:context>
    <inkml:brush xml:id="br0">
      <inkml:brushProperty name="width" value="0.05" units="cm"/>
      <inkml:brushProperty name="height" value="0.05" units="cm"/>
      <inkml:brushProperty name="color" value="#008C3A"/>
    </inkml:brush>
  </inkml:definitions>
  <inkml:trace contextRef="#ctx0" brushRef="#br0">165 0 19593,'0'0'960,"-90"134"-735,61-96-129,5-3-80,9-1-32,8-5-769,7-11-1824</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01.808"/>
    </inkml:context>
    <inkml:brush xml:id="br0">
      <inkml:brushProperty name="width" value="0.05" units="cm"/>
      <inkml:brushProperty name="height" value="0.05" units="cm"/>
      <inkml:brushProperty name="color" value="#008C3A"/>
    </inkml:brush>
  </inkml:definitions>
  <inkml:trace contextRef="#ctx0" brushRef="#br0">215 0 18793,'0'0'2185,"-4"8"-1593,-17 43-541,3 0-1,-22 104 1,-11 35 24,44-169-70,-5 16 4,-2-1 0,-18 35 0,32-71 7,0 1 1,0-1-1,0 0 1,-1 1 0,1-1-1,0 0 1,0 0-1,0 1 1,0-1 0,0 0-1,-1 0 1,1 1 0,0-1-1,0 0 1,-1 0-1,1 1 1,0-1 0,0 0-1,-1 0 1,1 0-1,0 0 1,0 0 0,-1 1-1,1-1 1,0 0-1,-1 0 1,1 0 0,0 0-1,0 0 1,-1 0-1,1 0 1,0 0 0,-1 0-1,1 0 1,0 0-1,-1 0 1,1 0 0,0 0-1,-1 0 1,1-1-1,0 1 1,0 0 0,-1 0-1,1 0 1,0 0-1,0 0 1,-1-1 0,1 1-1,0 0 1,0 0 0,-1-1-1,1 1 1,0 0-1,0 0 1,0-1 0,0 1-1,-1 0 1,1 0-1,0-1 1,0 1 0,0 0-1,0-1 1,0 1-1,0-1 1,0 1-19,-1-1 0,1 0 0,0 1 0,0-1 0,0 1 0,0-1 0,0 0-1,0 1 1,0-1 0,0 0 0,0 1 0,0-1 0,0 1 0,0-1 0,0 0 0,0 1 0,0-1 0,1 1 0,-1-1 0,0 0 0,1 1 0,-1-1 0,0 1 0,1-1 0,-1 1-1,0-1 1,1 1 0,-1-1 0,1 1 0,-1 0 0,1-1 0,-1 1 0,1 0 0,-1-1 0,1 1 0,0-1 0,28-5-46,1 2 1,-1 0 0,1 2 0,0 1-1,30 3 1,64-3-1953,-107-3-777,-10-7-3581</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02.160"/>
    </inkml:context>
    <inkml:brush xml:id="br0">
      <inkml:brushProperty name="width" value="0.05" units="cm"/>
      <inkml:brushProperty name="height" value="0.05" units="cm"/>
      <inkml:brushProperty name="color" value="#008C3A"/>
    </inkml:brush>
  </inkml:definitions>
  <inkml:trace contextRef="#ctx0" brushRef="#br0">1 0 20297,'0'0'1665,"11"1"-1638,-11-1-27,4-1 0,-1 1 0,0 0 0,1 0 1,-1 1-1,0-1 0,1 1 0,-1-1 0,0 1 1,0 0-1,1 0 0,-1 1 0,0-1 0,0 1 1,0-1-1,-1 1 0,1 0 0,0 0 0,-1 0 1,1 0-1,-1 1 0,1-1 0,-1 1 0,0-1 1,0 1-1,0 0 0,2 5 0,18 42 13,-2 1-1,-2 0 1,12 66-1,11 29-81,-40-144-37,-1-1 32,0 0-1,0-1 0,0 1 0,1 0 1,-1-1-1,0 1 0,0-1 0,1 1 1,-1 0-1,0-1 0,1 1 1,-1-1-1,0 1 0,1-1 0,-1 1 1,1-1-1,-1 1 0,1-1 0,0 1 1,-1-1-1,1 0 0,-1 1 1,1-1-1,0 1 0,5-1-3294</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0:21.659"/>
    </inkml:context>
    <inkml:brush xml:id="br0">
      <inkml:brushProperty name="width" value="0.05" units="cm"/>
      <inkml:brushProperty name="height" value="0.05" units="cm"/>
      <inkml:brushProperty name="color" value="#5B2D90"/>
    </inkml:brush>
  </inkml:definitions>
  <inkml:trace contextRef="#ctx0" brushRef="#br0">226 119 16664,'0'0'1590,"-15"22"-1537,-93 144 142,40-33-7,33-61-64,95-194 626,55-162-1,-109 267-756,-5 9 8,1 1 0,0 0 0,0 0 1,1 0-1,0 0 0,0 0 0,0 1 0,1-1 0,0 1 0,1 0 0,5-7 0,-9 13 1,-1 0 1,1 0 0,0-1 0,0 1 0,-1 0-1,1 0 1,0 0 0,-1 0 0,1 0-1,0 0 1,-1 0 0,1 1 0,0-1 0,-1 0-1,1 0 1,0 0 0,-1 1 0,1-1 0,-1 0-1,1 1 1,0-1 0,-1 0 0,1 1-1,-1-1 1,1 1 0,-1-1 0,1 2 0,15 16-23,-14-14 23,119 162-2244,-115-157-771</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02.516"/>
    </inkml:context>
    <inkml:brush xml:id="br0">
      <inkml:brushProperty name="width" value="0.05" units="cm"/>
      <inkml:brushProperty name="height" value="0.05" units="cm"/>
      <inkml:brushProperty name="color" value="#008C3A"/>
    </inkml:brush>
  </inkml:definitions>
  <inkml:trace contextRef="#ctx0" brushRef="#br0">22 118 20217,'0'0'387,"-2"19"-3,-10 277 395,12-292-778,0 0 0,0 0 0,1 1 0,-1-1 0,1 0-1,0 0 1,0 1 0,0-1 0,0 0 0,1 0 0,0 0-1,0-1 1,3 6 0,-3-6 1,1-1 0,-1 0 1,1 0-1,-1 0 0,1 0 0,0 0 0,0-1 0,0 1 1,0-1-1,0 0 0,0 1 0,0-2 0,0 1 0,0 0 1,1-1-1,-1 1 0,6-1 0,-1 1 4,0-1 0,0 1 0,0-2 0,-1 1 0,1-1 0,0 0 0,0-1 0,-1 0 0,1 0 0,-1-1 0,0 1 0,0-2 0,0 1 0,0-1 0,0 0 0,-1 0 0,1-1 0,-1 0 0,0 0 0,-1-1 0,1 1 0,-1-1 0,0 0 0,-1-1 0,1 1 0,-1-1 0,-1 0 0,1 0 0,-1 0 0,0 0 0,1-8 0,-1 1-8,-1 1-1,-1-1 0,-1 1 1,0-1-1,0 1 1,-1-1-1,-1 1 1,0 0-1,-1-1 0,-1 1 1,0 0-1,0 1 1,-2-1-1,-9-18 1,7 16-1,-1 1 0,-1-1 1,0 2-1,0-1 1,-2 2-1,1-1 1,-2 1-1,0 1 0,0 0 1,-1 1-1,-16-9 1,27 17 2,1 1 0,-1 0 0,1-1 0,-1 1 0,1 0 0,-1 0 1,1 1-1,-1-1 0,0 1 0,0-1 0,1 1 0,-1 0 0,0 0 0,0 0 0,1 0 1,-1 0-1,0 1 0,0-1 0,-3 2 0,3 0-1,1-1 0,0 0 0,0 1 1,0 0-1,1-1 0,-1 1 0,0 0 0,1 0 0,-1 0 0,1 0 0,-1 0 1,1 0-1,0 0 0,0 0 0,0 1 0,0-1 0,-1 4 0,1 0 0,0 0-1,0 0 0,0-1 1,1 1-1,0 0 1,0 0-1,1 0 0,-1-1 1,1 1-1,0 0 0,1-1 1,-1 1-1,1-1 1,0 1-1,1-1 0,-1 0 1,6 9-1,1-5-29,1 0 0,-1 0 0,2 0 0,-1-1 0,1-1 0,0 0 1,19 9-1,-6-5-480,0-1 0,47 12 1,-28-13-2929</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02.878"/>
    </inkml:context>
    <inkml:brush xml:id="br0">
      <inkml:brushProperty name="width" value="0.05" units="cm"/>
      <inkml:brushProperty name="height" value="0.05" units="cm"/>
      <inkml:brushProperty name="color" value="#008C3A"/>
    </inkml:brush>
  </inkml:definitions>
  <inkml:trace contextRef="#ctx0" brushRef="#br0">0 0 17368,'0'0'2049,"7"112"-1553,4-86-160,4-2-160,-2-3-176,0-3-16,-2-6-592,0-8-4226</inkml:trace>
  <inkml:trace contextRef="#ctx0" brushRef="#br0" timeOffset="1">675 61 14935,'0'0'3313,"-22"101"-2576,7-66-673,2 1-16,2-3-96,4-7-449</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03.291"/>
    </inkml:context>
    <inkml:brush xml:id="br0">
      <inkml:brushProperty name="width" value="0.05" units="cm"/>
      <inkml:brushProperty name="height" value="0.05" units="cm"/>
      <inkml:brushProperty name="color" value="#008C3A"/>
    </inkml:brush>
  </inkml:definitions>
  <inkml:trace contextRef="#ctx0" brushRef="#br0">163 45 18649,'0'0'1910,"-16"25"-1481,0 0-321,3-7-50,1 1 1,1 1 0,1 0-1,0 0 1,2 1-1,-8 28 1,0 13 32,4 2 0,2 0 1,3 0-1,1 84 0,6-145-90,0 0 0,0 0-1,1 0 1,-1-1 0,0 1-1,1 0 1,0-1 0,-1 1 0,1 0-1,0-1 1,1 1 0,-1-1 0,0 1-1,1-1 1,-1 0 0,1 1-1,0-1 1,0 0 0,-1 0 0,2 0-1,3 3 1,-2-3 2,0 0 0,1 0 0,-1 0 0,1-1 0,0 1 0,0-1 0,-1 0 0,1 0 0,0-1 0,0 0 0,8 0 0,0-1 4,1 0-1,-1-1 1,1-1 0,-1 0-1,0-1 1,0 0 0,-1-1-1,17-9 1,-16 6 0,0-1 1,0 0-1,-1-1 1,-1 0-1,1-1 1,-2 0-1,1-1 0,-2 0 1,1-1-1,-2 0 1,14-26-1,-13 17-94,0-1-1,-2 0 1,-1-1-1,0 0 1,-2 0 0,3-47-1,-5 38-160,-2 0 0,0-1 0,-6-34 0,4 59 215,1 0 0,-1 1 0,0-1 0,-1 1 0,0 0 0,0-1 0,-1 1 0,0 1 0,-1-1 0,1 0 0,-2 1 0,1 0 0,-1 0 0,0 1 0,0 0 0,-13-10 0,13 12 43,1 1-1,-1 0 0,-1 1 0,1 0 0,0 0 0,0 0 0,-1 1 0,1-1 0,-1 2 1,0-1-1,1 1 0,-1 0 0,0 0 0,1 1 0,-1-1 0,1 2 0,-1-1 0,1 1 1,0 0-1,-1 0 0,1 1 0,0-1 0,0 1 0,1 1 0,-11 6 0,2 0 68,1 0-1,0 1 1,0 0 0,1 1-1,1 0 1,0 1-1,1 0 1,-17 29-1,22-32-59,0-1 1,1 2-1,1-1 0,0 0 0,-3 15 0,6-22-16,-1 0 1,0 1-1,1-1 0,0 0 0,0 1 1,0-1-1,0 0 0,0 1 0,1-1 1,0 0-1,-1 0 0,1 1 1,0-1-1,1 0 0,-1 0 0,0 0 1,1 0-1,0 0 0,0-1 0,0 1 1,3 3-1,1-1 13,1-1 0,0 0 0,0-1 0,0 1 0,1-1 0,-1-1 0,1 0 0,0 0 0,-1 0 0,17 1 0,88-1-86,-71-3-229,6 0-1873,-10-2-3874</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04.094"/>
    </inkml:context>
    <inkml:brush xml:id="br0">
      <inkml:brushProperty name="width" value="0.05" units="cm"/>
      <inkml:brushProperty name="height" value="0.05" units="cm"/>
      <inkml:brushProperty name="color" value="#008C3A"/>
    </inkml:brush>
  </inkml:definitions>
  <inkml:trace contextRef="#ctx0" brushRef="#br0">207 1 16600,'0'0'1448,"-11"24"-762,-3 9-515,-1 2-50,1 0 0,-9 39-1,-63 178 829,54-165-814,30-80-131,0-1 0,0 0 0,0 0 0,1 1 1,0-1-1,0 13 0,24-19 348,5 1-295,-1-2 0,0 0 0,1-2 0,-1-1 0,-1-2 0,1 0 0,47-19 0,-50 10-948,-9-2-1446</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04.464"/>
    </inkml:context>
    <inkml:brush xml:id="br0">
      <inkml:brushProperty name="width" value="0.05" units="cm"/>
      <inkml:brushProperty name="height" value="0.05" units="cm"/>
      <inkml:brushProperty name="color" value="#008C3A"/>
    </inkml:brush>
  </inkml:definitions>
  <inkml:trace contextRef="#ctx0" brushRef="#br0">1 0 18729,'0'0'3921,"13"71"-3921,4-11 64,1 5 48,-1 2-80,3-2-16,2-4 0,2-6-16,-2-9 0,2-7-96,3-13-784,-1-10-2145</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04.839"/>
    </inkml:context>
    <inkml:brush xml:id="br0">
      <inkml:brushProperty name="width" value="0.05" units="cm"/>
      <inkml:brushProperty name="height" value="0.05" units="cm"/>
      <inkml:brushProperty name="color" value="#008C3A"/>
    </inkml:brush>
  </inkml:definitions>
  <inkml:trace contextRef="#ctx0" brushRef="#br0">125 8 19737,'0'0'2513,"21"-2"-2366,65-3-91,-85 5-56,1 0 1,0 0-1,-1 0 0,1 0 1,0 0-1,-1 0 0,1 1 0,0-1 1,-1 0-1,1 1 0,-1-1 1,1 1-1,0 0 0,-1-1 1,0 1-1,1 0 0,-1 0 1,1 0-1,-1 0 0,0 0 1,0 0-1,1 0 0,-1 1 0,0-1 1,0 0-1,0 1 0,-1-1 1,1 1-1,0-1 0,0 1 1,-1-1-1,1 1 0,-1-1 1,1 1-1,-1 1 0,1 5-4,-1-1 0,0 0 0,0 0 0,0 1-1,-4 13 1,3-13 7,-1 1 0,0 0-1,-1 0 0,0-1 1,-1 1-1,0 0 0,0-1 1,-1 0-1,-9 13 0,-56 61 148,28-37-33,28-28-88,-55 72 32,64-82-58,1 0-1,0 0 0,0 0 0,0 1 1,1 0-1,0 0 0,1 0 0,0 0 1,0 0-1,-1 14 0,4-21 0,-1 0 0,1 0-1,0 0 1,-1 0 0,1 0-1,0 0 1,0 0 0,0 0-1,-1 0 1,1-1 0,0 1 0,0 0-1,0-1 1,1 1 0,-1 0-1,0-1 1,0 1 0,0-1-1,0 0 1,0 1 0,1-1 0,-1 0-1,0 0 1,0 0 0,0 0-1,1 0 1,-1 0 0,0 0-1,0 0 1,3-1 0,43-3 57,-19-2-176,-1 0 0,0-3 0,-1 0 0,47-23-1,39-31-3354,-54 23-2109</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05.193"/>
    </inkml:context>
    <inkml:brush xml:id="br0">
      <inkml:brushProperty name="width" value="0.05" units="cm"/>
      <inkml:brushProperty name="height" value="0.05" units="cm"/>
      <inkml:brushProperty name="color" value="#008C3A"/>
    </inkml:brush>
  </inkml:definitions>
  <inkml:trace contextRef="#ctx0" brushRef="#br0">148 1 19097,'0'0'352,"-31"100"368,13-62-256,3-3-319,0 1-1,2-5-144,-1-3 0,1-4 16,2-3-16,0-7-160,5-10-1505</inkml:trace>
  <inkml:trace contextRef="#ctx0" brushRef="#br0" timeOffset="1">593 26 18488,'0'0'385</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05.522"/>
    </inkml:context>
    <inkml:brush xml:id="br0">
      <inkml:brushProperty name="width" value="0.05" units="cm"/>
      <inkml:brushProperty name="height" value="0.05" units="cm"/>
      <inkml:brushProperty name="color" value="#008C3A"/>
    </inkml:brush>
  </inkml:definitions>
  <inkml:trace contextRef="#ctx0" brushRef="#br0">0 34 19097,'0'0'1873,"136"-34"-6500</inkml:trace>
  <inkml:trace contextRef="#ctx0" brushRef="#br0" timeOffset="1">594 4 20377,'0'0'1777,"130"0"-6291</inkml:trace>
  <inkml:trace contextRef="#ctx0" brushRef="#br0" timeOffset="2">1210 8 19833,'0'0'576</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1:05.876"/>
    </inkml:context>
    <inkml:brush xml:id="br0">
      <inkml:brushProperty name="width" value="0.05" units="cm"/>
      <inkml:brushProperty name="height" value="0.05" units="cm"/>
      <inkml:brushProperty name="color" value="#008C3A"/>
    </inkml:brush>
  </inkml:definitions>
  <inkml:trace contextRef="#ctx0" brushRef="#br0">101 0 16792,'0'0'992,"2"109"-576,-28-78-256,-9-3-160,-7-5-1008</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2:12.563"/>
    </inkml:context>
    <inkml:brush xml:id="br0">
      <inkml:brushProperty name="width" value="0.05" units="cm"/>
      <inkml:brushProperty name="height" value="0.05" units="cm"/>
      <inkml:brushProperty name="color" value="#008C3A"/>
    </inkml:brush>
  </inkml:definitions>
  <inkml:trace contextRef="#ctx0" brushRef="#br0">22 120 16440,'0'0'5471,"0"17"-5196,-9 155 946,-4 52-276,13 30-587,18-455-261,-3 55-165,-10 57 21,-1 2-43,25-138 1,-29 223 86,0 0 1,0 1-1,0-1 1,0 0-1,1 0 1,-1 0 0,1 0-1,-1 0 1,1 1-1,0-1 1,0 0-1,-1 0 1,1 1 0,0-1-1,1 1 1,-1-1-1,0 1 1,0-1-1,1 1 1,-1 0 0,3-2-1,-2 4-2,-1 0 1,1 0-1,0 0 0,-1 0 0,1 0 0,-1 0 0,1 1 1,-1-1-1,0 0 0,0 1 0,1-1 0,-1 1 0,0 0 1,0-1-1,0 1 0,-1 0 0,1 0 0,0-1 0,-1 1 1,1 2-1,17 45-18,22 90 0,-2 0 26,-38-138-16,1 0-1,-1 1 1,0-1-1,1 1 1,-1-1 0,1 0-1,-1 1 1,1-1-1,-1 0 1,1 0-1,0 1 1,0-1 0,0 0-1,0 0 1,0 0-1,0 0 1,0 0-1,0 0 1,0 0 0,0-1-1,0 1 1,1 0-1,-1 0 1,0-1-1,1 1 1,1 0-1,-1-2-30,-1 1 0,1-1-1,0 1 1,-1-1 0,1 0 0,-1 0-1,1 0 1,-1 0 0,1 0-1,-1 0 1,1 0 0,-1 0-1,0 0 1,0-1 0,0 1-1,0 0 1,2-3 0,4-8-189,0 1 1,-1-1 0,0 0 0,5-16 0,13-59 277,-24 87-41,0 0 0,1 0 0,-1 0-1,0 1 1,0-1 0,0 0 0,0 0-1,0 0 1,0 0 0,0 0-1,0 0 1,0 0 0,0 0 0,0 0-1,0 0 1,0 1 0,0-1 0,0 0-1,0 0 1,1 0 0,-1 0 0,0 0-1,0 0 1,0 0 0,0 0 0,0 0-1,0 0 1,0 0 0,0 0-1,1 0 1,-1 0 0,0 0 0,0 0-1,0 0 1,0 0 0,0 0 0,0 0-1,0 0 1,0 0 0,1 0 0,-1 0-1,0 0 1,0 0 0,0 0-1,0 0 1,0 0 0,0 0 0,0 0-1,0 0 1,0 0 0,1-1 0,-1 1-1,0 0 1,0 0 0,0 0 0,0 0-1,0 0 1,0 0 0,0 0-1,0 0 1,0 0 0,0-1 0,0 1-1,7 17 45,4 21-49,-4-9 43,1-1 1,1 0-1,22 45 1,-28-67-37,1 1 1,-1-1-1,1 0 0,0 0 1,1 0-1,-1-1 0,1 1 1,0-1-1,1 0 0,-1-1 1,1 1-1,0-1 0,0 0 1,0-1-1,1 1 0,-1-1 1,1 0-1,0-1 0,0 0 1,0 0-1,8 1 0,-4-3-10,0 0-1,0 0 0,0-2 0,-1 1 0,1-1 1,0-1-1,-1 0 0,1 0 0,-1-1 0,0-1 0,0 1 1,-1-2-1,1 1 0,-1-1 0,0-1 0,9-8 1,-10 8-17,1-1 0,-1 0-1,-1 0 1,1-1 0,-2 0 0,1 0 0,-1-1 0,-1 0 0,1 0 0,-2 0 0,1-1 0,-2 1 0,1-1 0,-1 0 0,2-19 0,-3 2 67,-4-56 1,2 83-37,1 0-1,-1 1 1,0-1 0,0 0-1,0 0 1,0 1-1,-1-1 1,1 0 0,0 0-1,0 1 1,0-1 0,-1 0-1,1 0 1,0 1 0,0-1-1,-1 0 1,1 1 0,-1-1-1,1 1 1,-1-1 0,1 0-1,-1 1 1,1-1 0,-1 1-1,1-1 1,-1 1 0,0 0-1,1-1 1,-1 1 0,0-1-1,1 1 1,-1 0 0,0 0-1,0 0 1,1-1 0,-1 1-1,0 0 1,0 0 0,1 0-1,-1 0 1,0 0 0,0 0-1,1 0 1,-1 0-1,0 1 1,0-1 0,1 0-1,-1 0 1,-1 1 0,-1 0-1,0 1-1,0-1 1,1 1 0,-1 0-1,0 0 1,1 0 0,-1 0 0,1 1-1,0-1 1,-3 4 0,-3 6 10,1 0 0,1 0-1,0 1 1,0 0 0,1 0 0,1 0 0,0 0 0,1 1-1,1-1 1,0 1 0,1 0 0,0 0 0,1 0 0,2 17 0,-2-29-17,1 1 0,-1-1 0,1 0 0,0 1 0,0-1 0,0 0 0,0 0 0,0 1 0,0-1 0,0 0 1,1 0-1,-1 0 0,1-1 0,0 1 0,0 0 0,-1-1 0,1 1 0,0-1 0,0 1 0,3 0 0,1 1 4,0 0 0,0-1 0,0 0 0,0-1 0,0 1 0,1-1 0,10 1 0,2-2-79,-1 0-1,1-1 1,-1-1 0,31-7 0,-29 2-523,-1 0 1,0 0-1,-1-2 1,21-12-1,13-12-3699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28:27.506"/>
    </inkml:context>
    <inkml:brush xml:id="br0">
      <inkml:brushProperty name="width" value="0.05" units="cm"/>
      <inkml:brushProperty name="height" value="0.05" units="cm"/>
      <inkml:brushProperty name="color" value="#FF0066"/>
    </inkml:brush>
  </inkml:definitions>
  <inkml:trace contextRef="#ctx0" brushRef="#br0">42 126 10709,'0'0'8180,"15"-5"-7775,-14 7-388,-1 0 1,1 1-1,-1-1 0,1 0 0,-1 0 0,0 0 0,0 0 1,0 1-1,0-1 0,-1 0 0,1 0 0,-1 0 0,1 0 1,-2 4-1,1-5 38,0 0 0,0 0 0,0 0-1,0 0 1,0 0 0,0 0 0,-1-1 0,1 1 0,0 0 0,0-1 0,-1 1 0,1-1 0,0 1 0,-1-1 0,1 1-1,-1-1 1,1 0 0,-1 0 0,1 0 0,0 0 0,-1 0 0,-1 0 0,1 0-42,1-1 0,0 1 1,-1-1-1,1 0 0,0 1 1,0-1-1,0 0 0,0 0 1,0 0-1,0 0 0,0 0 1,0 0-1,0 0 0,0 0 0,0 0 1,0 0-1,1 0 0,-1 0 1,1-1-1,-1 1 0,1 0 1,-1-1-1,1 1 0,-1 0 0,1-1 1,0 1-1,0 0 0,0-1 1,0 1-1,0-2 0,-2-52 19,3 46 36,-2 5-64,1 0-1,1 0 1,-1 0 0,0 0-1,1 1 1,0-1-1,0 0 1,0 0 0,0 1-1,1-1 1,0 0 0,3-5-1,-4 8-3,1-1 0,-1 1 1,1 0-1,-1-1 0,1 1 0,0 0 0,-1 0 0,1 0 0,0 0 0,0 1 1,0-1-1,0 0 0,0 1 0,0-1 0,0 1 0,0 0 0,0 0 1,0 0-1,0 0 0,0 0 0,0 0 0,0 0 0,0 1 0,0-1 0,0 0 1,-1 1-1,4 1 0,-2-1-6,0 1 0,0 0 1,0 0-1,0 0 0,0 0 1,-1 0-1,1 0 0,-1 1 0,1-1 1,-1 1-1,0 0 0,0 0 0,0 0 1,0 0-1,-1 0 0,1 0 1,-1 0-1,0 1 0,0-1 0,0 0 1,1 7-1,0 1-51,0 0 0,-1 0 0,0 1 1,-1-1-1,-2 18 0,2-26 57,-1-1 0,0 0 0,0 0 0,-1 0 0,1 0 0,0 0 0,-1 0 0,1 0 0,-1-1 0,0 1 0,1 0 0,-1-1 0,0 1 0,0-1 0,0 0 0,0 0 0,0 1 0,0-1 0,0-1 0,-1 1 0,1 0 0,0 0 0,0-1 0,-1 0 0,1 1 0,0-1 0,-1 0 0,1 0 0,0 0 0,-1 0 0,1-1 0,0 1 0,-1-1 0,-2 0 0,4 0 5,-1-1 0,1 0 0,-1 1 0,1-1 0,0 0 0,-1 1 0,1-1 0,0 0 0,0 0 0,0 0 0,1 0 0,-1 0 0,0 0 0,1-1 0,-1 1 0,1 0 0,0 0 0,0 0 0,0-4 0,-1 2-3,1 0 0,0 0 0,0 1 0,0-1 0,0 0 1,0 0-1,1 1 0,0-1 0,0 0 0,0 0 0,2-4 0,-1 7-6,0-1-1,0 0 0,0 1 1,0-1-1,0 1 1,0 0-1,0 0 0,0-1 1,1 2-1,-1-1 1,0 0-1,1 0 0,-1 1 1,1-1-1,-1 1 1,1 0-1,-1 0 0,1 0 1,-1 0-1,1 0 1,-1 0-1,1 1 0,-1-1 1,1 1-1,-1 0 1,0 0-1,1 0 0,-1 0 1,0 0-1,0 0 1,0 1-1,1-1 0,-1 1 1,-1-1-1,1 1 1,0 0-1,0 0 0,-1-1 1,1 1-1,-1 1 1,1-1-1,-1 0 0,0 0 1,0 0-1,0 1 1,0-1-1,0 0 0,-1 1 1,1-1-1,0 4 1,-1-4 4,0 0 1,-1 0-1,1 0 1,0 0-1,0 0 1,-1 0-1,1-1 1,-1 1-1,0 0 1,0 0-1,1-1 1,-1 1-1,0 0 1,0-1-1,0 1 1,-1-1-1,1 1 1,0-1 0,-1 0-1,1 0 1,0 1-1,-1-1 1,0 0-1,1 0 1,-1 0-1,0-1 1,-2 2-1,-3 0 78,0 0 0,-1 0 0,1-1 0,0 0 0,0 0 0,-10-1 0,16 0-63,0-1-1,0 1 1,1 0 0,-1-1 0,0 1 0,0 0 0,1-1-1,-1 1 1,0-1 0,1 1 0,-1-1 0,0 1-1,1-1 1,-1 0 0,1 1 0,-1-1 0,1 0 0,-1 1-1,1-1 1,0 0 0,-1 0 0,1 1 0,0-1-1,-1 0 1,1 0 0,0 0 0,0 1 0,0-1 0,0 0-1,0 0 1,0-1 0,-1-33-1315,1 27-521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0:22.891"/>
    </inkml:context>
    <inkml:brush xml:id="br0">
      <inkml:brushProperty name="width" value="0.05" units="cm"/>
      <inkml:brushProperty name="height" value="0.05" units="cm"/>
      <inkml:brushProperty name="color" value="#5B2D90"/>
    </inkml:brush>
  </inkml:definitions>
  <inkml:trace contextRef="#ctx0" brushRef="#br0">7 89 11877,'0'0'6291,"0"-7"-5722,0 4-552,1-4 331,0 0 0,-1 0 1,1 0-1,-1 0 0,-1 1 1,1-1-1,-1 0 0,-1 0 1,-2-9-1,2 49 31,22 361-371,5 51 33,5 48-40,-13 189-3,-19-447-4,17 542 14,-8-63-25,-7-579 16,4-68-1,3 0 0,3 0 0,26 91 0,10 60 44,-36-130 43,-4 2-1,-8 136 1,-19-76-69,12-100-13,-3 53-1,-6 360 28,14-406-33,-13 64 1,8-64-2,-2 64-1,9-30-9,-16 226 82,12-246-101,4 98 1,3-102 68,-12 120 1,-2-90-606,0 147 1,11-251-2823,-7-17-5784</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2:12.932"/>
    </inkml:context>
    <inkml:brush xml:id="br0">
      <inkml:brushProperty name="width" value="0.05" units="cm"/>
      <inkml:brushProperty name="height" value="0.05" units="cm"/>
      <inkml:brushProperty name="color" value="#008C3A"/>
    </inkml:brush>
  </inkml:definitions>
  <inkml:trace contextRef="#ctx0" brushRef="#br0">8 1 19977,'0'0'3527,"-1"24"-3119,-2 3-290,1 2 8,0 1 0,2 0 0,5 41 0,24 79 156,-18-105-579,-2 0 0,-2 1-1,1 53 1,-9-91-2158,-9-7-3094</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2:13.748"/>
    </inkml:context>
    <inkml:brush xml:id="br0">
      <inkml:brushProperty name="width" value="0.05" units="cm"/>
      <inkml:brushProperty name="height" value="0.05" units="cm"/>
      <inkml:brushProperty name="color" value="#008C3A"/>
    </inkml:brush>
  </inkml:definitions>
  <inkml:trace contextRef="#ctx0" brushRef="#br0">26 198 17432,'0'0'4735,"-25"-4"-674,54 2-4600,-1 0 0,1-2-1,-1-2 1,1 0 0,37-14 0,129-64-5259,-185 80 5541,35-22-3325,-28 8 5027,-10-4 6954,-7 36-7628,0 33-728,9 404 1107,-7-441-1225,2-9-123,8-20-420,9-34-452,-10 10 895,8-69 0,-1 2 301,-18 110-118,1 1 0,-1-1 0,0 0 1,0 0-1,0 1 0,0-1 0,1 0 1,-1 0-1,0 1 0,0-1 1,0 0-1,1 0 0,-1 0 0,0 1 1,0-1-1,1 0 0,-1 0 0,0 0 1,0 0-1,1 0 0,-1 0 1,0 0-1,1 0 0,-1 1 0,0-1 1,0 0-1,1 0 0,-1 0 1,0 0-1,1 0 0,-1-1 0,0 1 1,0 0-1,1 0 0,-1 0 0,0 0 1,1 0-1,-1 0 0,0 0 1,0-1-1,1 1 0,-1 0 0,0 0 1,0 0-1,1 0 0,-1-1 0,0 1 1,0 0-1,0 0 0,0-1 1,1 1-1,-1 0 0,0 0 0,0-1 1,0 1-1,0-1 0,10 27-29,-5-9 61,1 0 0,0-1-1,1 0 1,1-1 0,18 29-1,-22-38-37,0-1 0,1-1 0,-1 1 0,1-1 0,0 1-1,0-1 1,0-1 0,1 1 0,-1-1 0,1 0 0,0 0-1,0 0 1,0-1 0,0 0 0,0 0 0,0-1 0,1 0 0,-1 0-1,10 0 1,-9 0-74,0-1-1,0 0 1,0 0-1,0-1 1,-1 0-1,1 0 0,0-1 1,0 0-1,-1 0 1,1 0-1,-1-1 1,0 0-1,0 0 1,0-1-1,0 1 1,0-1-1,-1-1 1,0 1-1,0-1 1,0 0-1,0 0 0,-1 0 1,0-1-1,0 1 1,0-1-1,-1 0 1,0 0-1,0-1 1,0 1-1,-1-1 1,2-6-1,4-55 740,-9 59-62,-1 9-75,-7 34-200,7-21-282,0 0 1,0-1-1,2 1 1,-1 0-1,1 0 1,1 0-1,5 24 1,-5-34-46,-1 0 0,2 0 0,-1 0 0,0 0-1,0 0 1,1-1 0,0 1 0,-1 0 0,1-1 0,0 1 0,1-1 0,-1 0 0,0 1 0,0-1-1,5 3 1,-3-4-9,-1 1 0,1-1 0,-1 0-1,1 0 1,-1 0 0,1-1 0,0 1-1,0-1 1,-1 0 0,1 0-1,0 0 1,-1 0 0,1-1 0,0 1-1,-1-1 1,7-2 0,-7 2-5,0-1 1,0 1-1,0-1 1,0 1-1,0-1 1,0 0-1,0 0 0,-1 0 1,1-1-1,-1 1 1,1 0-1,-1-1 1,0 0-1,0 1 0,0-1 1,0 0-1,-1 0 1,1 0-1,-1 0 1,0 0-1,0-1 1,0 1-1,1-4 0,0-9-23,1 0 0,-2 0 0,0-25 0,-1 30 26,-1 5 2,1 0 0,-1-1 0,0 1 0,-1 0 0,0 0 0,1 0 0,-2 1 0,1-1 1,-1 0-1,-4-7 0,5 10-4,0 1 0,0-1 1,0 0-1,0 1 0,0-1 1,0 1-1,-1 0 1,1-1-1,-1 1 0,0 0 1,0 1-1,0-1 1,0 0-1,0 1 0,0 0 1,0-1-1,0 1 0,0 1 1,0-1-1,-1 0 1,-3 0-1,7 1-22,-1 1 0,0-1 0,0 0 0,0 0 0,0 0-1,0 0 1,1 1 0,-1-1 0,0 0 0,0 1 0,0-1 0,1 0 0,-1 1 0,0-1 0,0 1 0,1-1 0,-1 1 0,0 0 0,1-1-1,-1 1 1,1 0 0,-1-1 0,1 1 0,-1 0 0,1 0 0,-1-1 0,1 1 0,0 0 0,0 0 0,-1 0 0,1 0 0,0 1-1,-2 17-3505</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2:14.163"/>
    </inkml:context>
    <inkml:brush xml:id="br0">
      <inkml:brushProperty name="width" value="0.05" units="cm"/>
      <inkml:brushProperty name="height" value="0.05" units="cm"/>
      <inkml:brushProperty name="color" value="#008C3A"/>
    </inkml:brush>
  </inkml:definitions>
  <inkml:trace contextRef="#ctx0" brushRef="#br0">104 0 20810,'0'0'2862,"5"23"-2310,8 46-220,6 36-86,44 136 1,-56-229-1396,-12-26 769,0 7 355,0-1 0,0 1-1,-1 0 1,0 0 0,0 1-1,-1 0 1,1 0 0,-2 0-1,-9-6 1,15 11 32,-1 0-1,1-1 1,0 1 0,-1 0 0,1 0-1,-1 0 1,0 0 0,1 0-1,-1 1 1,0-1 0,1 1-1,-1 0 1,0 0 0,0 0 0,1 0-1,-1 0 1,0 1 0,1-1-1,-1 1 1,0 0 0,1-1-1,-1 1 1,1 0 0,-1 1-1,1-1 1,-1 0 0,1 1 0,0-1-1,0 1 1,0 0 0,0 0-1,0 0 1,0 0 0,-2 3-1,-1 1 33,0 1 0,0 0 0,0 0 0,1 0 0,1 1-1,-1-1 1,1 1 0,0 0 0,1 0 0,0 0 0,0 0-1,1 0 1,-1 0 0,2 1 0,0-1 0,0 0 0,1 13-1,0-19-32,-1-1-1,1 0 0,-1 0 0,1 0 0,0 0 0,-1 0 1,1 1-1,0-1 0,0-1 0,0 1 0,0 0 1,0 0-1,0 0 0,0 0 0,0-1 0,0 1 0,0 0 1,0-1-1,0 1 0,0-1 0,1 1 0,-1-1 0,0 0 1,0 1-1,1-1 0,1 0 0,39 1 76,-31-2-69,1 0-50,0 0 1,0-1-1,0-1 0,-1 0 1,1-1-1,-1 0 1,0 0-1,0-1 1,10-7-1,6-5-1272,-1 0 0,30-27 0,-24 16-3402</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2:14.677"/>
    </inkml:context>
    <inkml:brush xml:id="br0">
      <inkml:brushProperty name="width" value="0.05" units="cm"/>
      <inkml:brushProperty name="height" value="0.05" units="cm"/>
      <inkml:brushProperty name="color" value="#008C3A"/>
    </inkml:brush>
  </inkml:definitions>
  <inkml:trace contextRef="#ctx0" brushRef="#br0">9 30 11653,'0'0'13174,"-8"2"-13158,34 0-32,18-2 16,13 0-32,4 0-320,1-6-1008,-8-6-657,-3-4-3218</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2:15.080"/>
    </inkml:context>
    <inkml:brush xml:id="br0">
      <inkml:brushProperty name="width" value="0.05" units="cm"/>
      <inkml:brushProperty name="height" value="0.05" units="cm"/>
      <inkml:brushProperty name="color" value="#008C3A"/>
    </inkml:brush>
  </inkml:definitions>
  <inkml:trace contextRef="#ctx0" brushRef="#br0">1 127 20425,'0'0'601,"0"-17"196,2-52-239,-1 67-545,-1 0 0,1 0 1,-1 0-1,1 0 0,-1 1 1,1-1-1,0 0 0,0 1 0,0-1 1,0 0-1,0 1 0,0-1 1,0 1-1,1-1 0,-1 1 0,0 0 1,1 0-1,-1 0 0,1-1 0,0 1 1,-1 1-1,1-1 0,0 0 1,-1 0-1,1 1 0,0-1 0,0 1 1,2-1-1,3 0 22,1 0 1,-1 1-1,1 0 0,-1 0 0,9 2 1,-8-2-27,-5 1-10,-1-1 1,0 1 0,0-1-1,0 1 1,0 0 0,0 0-1,0 0 1,0 0 0,-1 0-1,1 0 1,0 0 0,0 1-1,-1-1 1,1 1 0,-1-1-1,1 1 1,-1-1 0,0 1-1,0 0 1,1 0 0,-1 0-1,0 0 1,-1 0 0,1 0-1,0 0 1,-1 0 0,1 0-1,0 4 1,1 7 0,0 1 0,-1-1-1,-1 22 1,0-22 5,-2 5 88,0 0 0,-1 0 0,-1 0-1,0-1 1,-2 0 0,0 0 0,0 0 0,-2-1-1,0 0 1,-14 20 0,5-5 254,-21 51 1,37-82-344,1 1 1,0-1 0,-1 1-1,1 0 1,-1 0-1,1-1 1,0 1 0,0 0-1,-1 0 1,1-1 0,0 1-1,0 0 1,0 0-1,0-1 1,0 1 0,0 0-1,0 0 1,0 0 0,0-1-1,0 1 1,1 0-1,-1 0 1,0-1 0,0 1-1,1 0 1,-1 0 0,0-1-1,1 1 1,-1 0-1,1-1 1,-1 1 0,1-1-1,-1 1 1,1 0 0,-1-1-1,1 1 1,0-1-1,-1 0 1,1 1 0,0-1-1,0 1 1,-1-1 0,1 0-1,0 0 1,0 1-1,-1-1 1,2 0 0,43-4 78,-36 3-79,34-10-250,-1-1 0,0-2 0,-1-2 1,-1-1-1,41-26 0,-76 41-103,-4 2 224,0 0-1,-1-1 1,1 1 0,0-1-1,0 1 1,0 0 0,0-1 0,0 0-1,-1 1 1,1-1 0,0 1-1,-1-1 1,1 0 0,0 0-1,-1 1 1,1-1 0,-1 0 0,1 0-1,-1 0 1,1 0 0,-1-1-1</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52:15.647"/>
    </inkml:context>
    <inkml:brush xml:id="br0">
      <inkml:brushProperty name="width" value="0.05" units="cm"/>
      <inkml:brushProperty name="height" value="0.05" units="cm"/>
      <inkml:brushProperty name="color" value="#008C3A"/>
    </inkml:brush>
  </inkml:definitions>
  <inkml:trace contextRef="#ctx0" brushRef="#br0">0 523 16408,'0'0'3783,"29"0"-2898,336-34 959,2018-277 1224,-2343 307-3049,1156-145-545,-1167 145 531,-22 4-4,0 0 0,0-1 0,0-1 0,0 1 0,0-1 0,-1 0 0,11-5 0,-31 3-873,-8 3-577,15 1 1027,1 0 0,-1 1 0,1 1 0,-1-1 0,1 1 0,-6 2 0,10-3 260,-29 7-3103</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0:24.763"/>
    </inkml:context>
    <inkml:brush xml:id="br0">
      <inkml:brushProperty name="width" value="0.05" units="cm"/>
      <inkml:brushProperty name="height" value="0.05" units="cm"/>
      <inkml:brushProperty name="color" value="#5B2D90"/>
    </inkml:brush>
  </inkml:definitions>
  <inkml:trace contextRef="#ctx0" brushRef="#br0">0 188 18152,'0'0'2908,"0"0"-2945,0 1 40,0 0 29,0 1 1219,16-2-1059,564 31-55,-1 38-45,-535-64-92,863 57-21,13-91 42,738-76-29,-1296 81 56,284-7-58,63 24 40,542 8-55,-302 0 102,-425-6-79,309-60-12,-354 16 33,-220 39 368,-258 10-406,-16-3-962,-25-15-2413,18 3-1326</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0:25.136"/>
    </inkml:context>
    <inkml:brush xml:id="br0">
      <inkml:brushProperty name="width" value="0.05" units="cm"/>
      <inkml:brushProperty name="height" value="0.05" units="cm"/>
      <inkml:brushProperty name="color" value="#5B2D90"/>
    </inkml:brush>
  </inkml:definitions>
  <inkml:trace contextRef="#ctx0" brushRef="#br0">456 1 16824,'0'0'4412,"19"11"-3427,11 10-958,2-1 1,0-1-1,61 24 0,-93-42-28,1-1 0,0 0-1,-1 1 1,1-1 0,0 1 0,-1-1-1,1 1 1,-1 0 0,1-1 0,-1 1-1,1-1 1,-1 1 0,0 0-1,1-1 1,-1 1 0,0 0 0,1 0-1,-1-1 1,0 1 0,0 0 0,0 0-1,0-1 1,0 1 0,0 0-1,0 0 1,0-1 0,0 1 0,0 0-1,0 0 1,0-1 0,0 1 0,-1 0-1,1 0 1,0-1 0,0 1 0,-1 0-1,1-1 1,-1 1 0,1 0-1,-1-1 1,1 1 0,-1 0 0,1-1-1,-1 1 1,1-1 0,-1 1 0,-1 0-1,-28 25-70,-367 230-77,223-159-3282,113-68-939</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0:29.355"/>
    </inkml:context>
    <inkml:brush xml:id="br0">
      <inkml:brushProperty name="width" value="0.05" units="cm"/>
      <inkml:brushProperty name="height" value="0.05" units="cm"/>
      <inkml:brushProperty name="color" value="#00A0D7"/>
    </inkml:brush>
  </inkml:definitions>
  <inkml:trace contextRef="#ctx0" brushRef="#br0">1 0 8340,'0'0'0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0:31.766"/>
    </inkml:context>
    <inkml:brush xml:id="br0">
      <inkml:brushProperty name="width" value="0.05" units="cm"/>
      <inkml:brushProperty name="height" value="0.05" units="cm"/>
      <inkml:brushProperty name="color" value="#00A0D7"/>
    </inkml:brush>
  </inkml:definitions>
  <inkml:trace contextRef="#ctx0" brushRef="#br0">1 620 4594,'0'-55'15370,"1"63"-15305,1-1 0,0-1 0,0 1 0,1 0 0,0-1 0,0 1 0,1-1 0,5 9 0,10 21 57,13 40-21,-5 1-1,-2 2 1,23 132 0,-30-104-37,5 0 0,36 104 0,58 200 225,-12-35-263,37 3-2,-99-266-3,-5 0 0,-5 3 1,31 210-1,-51-246-18,4-1 0,4-1 1,3-1-1,50 111 0,-8-38-37,69 144 141,-107-242-49,2-1-1,2-2 1,58 67 0,13-1 23,5-5 0,183 145 0,-258-232-76,1-2 0,0-1 0,2-2-1,0-1 1,63 19 0,59 26 12,-92-34-2,1-3 1,89 21 0,54-2 122,257 19-1,-378-57-103,222 10-49,-255-16 91,0-1 0,-1-3 0,97-20 0,96-46-41,-210 56-14,-1-2 0,-1-1-1,0-2 1,45-31 0,-24 4-15,-2-2 1,-3-2-1,47-58 1,87-82-7,-86 94-105,149-187 0,-85 90 32,-103 117 70,-4-2 0,63-114 0,7-10 2,-81 133 3,-2-2 1,-3-1 0,46-115-1,128-490-45,-50-16 64,-87 355-7,-44 163-35,-22 103 30,4 0 0,35-103 0,-24 105 4,78-216 28,-82 214-21,-5-1 0,12-81 0,34-238 106,-56 365-119,1-11-75,-9 38 20,-6 0-1086,-16 6-705,-11 9-615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0:38.889"/>
    </inkml:context>
    <inkml:brush xml:id="br0">
      <inkml:brushProperty name="width" value="0.05" units="cm"/>
      <inkml:brushProperty name="height" value="0.05" units="cm"/>
      <inkml:brushProperty name="color" value="#FF0066"/>
    </inkml:brush>
  </inkml:definitions>
  <inkml:trace contextRef="#ctx0" brushRef="#br0">0 1 14663,'0'0'1088</inkml:trace>
  <inkml:trace contextRef="#ctx0" brushRef="#br0" timeOffset="1">16 447 17928,'0'0'1617,"39"112"-7172</inkml:trace>
  <inkml:trace contextRef="#ctx0" brushRef="#br0" timeOffset="2">86 816 14215,'0'0'6530,"-4"120"-6513,14-102-34,4 3-271,-8 1-1376,-4 4-2690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0:39.265"/>
    </inkml:context>
    <inkml:brush xml:id="br0">
      <inkml:brushProperty name="width" value="0.05" units="cm"/>
      <inkml:brushProperty name="height" value="0.05" units="cm"/>
      <inkml:brushProperty name="color" value="#FF0066"/>
    </inkml:brush>
  </inkml:definitions>
  <inkml:trace contextRef="#ctx0" brushRef="#br0">7 0 15543,'0'0'4338,"-7"45"-15911</inkml:trace>
  <inkml:trace contextRef="#ctx0" brushRef="#br0" timeOffset="1">33 298 17144,'0'0'4770,"-13"79"-6595,13-65-656</inkml:trace>
  <inkml:trace contextRef="#ctx0" brushRef="#br0" timeOffset="2">24 623 16856,'0'0'1344</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0:39.656"/>
    </inkml:context>
    <inkml:brush xml:id="br0">
      <inkml:brushProperty name="width" value="0.05" units="cm"/>
      <inkml:brushProperty name="height" value="0.05" units="cm"/>
      <inkml:brushProperty name="color" value="#FF0066"/>
    </inkml:brush>
  </inkml:definitions>
  <inkml:trace contextRef="#ctx0" brushRef="#br0">0 1 18649,'0'0'3969,"0"8"-3969,2 0-64,-2 1-48,0 3-96,0 0-464,0-2-753,0-4-2593</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0:40.601"/>
    </inkml:context>
    <inkml:brush xml:id="br0">
      <inkml:brushProperty name="width" value="0.05" units="cm"/>
      <inkml:brushProperty name="height" value="0.05" units="cm"/>
      <inkml:brushProperty name="color" value="#FF0066"/>
    </inkml:brush>
  </inkml:definitions>
  <inkml:trace contextRef="#ctx0" brushRef="#br0">172 1 15863,'0'0'6782,"-21"0"-6059,14 5-704,1-1 0,0 2 0,-1-1 0,2 1 0,-1-1 0,1 1 0,-1 1 0,2-1 1,-1 1-1,-6 13 0,-31 76 27,32-70-43,3 1 1,0 0-1,1-1 0,2 2 0,-1 34 0,4-43-1,1 1 0,1-1 0,1 0-1,0 0 1,2 0 0,0 0-1,1 0 1,10 22 0,-13-37-6,0 0 0,0 0 0,0 0-1,1 0 1,0 0 0,0-1 0,0 1 0,0-1 0,1 1 0,-1-1 0,1-1 0,0 1-1,0 0 1,0-1 0,0 0 0,0 0 0,1 0 0,8 2 0,-6-2-3,-1-1 0,1 0 0,0 0 0,-1-1 0,1 0 0,0 0 0,0-1 0,0 0 0,-1 0 1,1-1-1,-1 1 0,13-6 0,-13 4-40,0 1 0,0-2 0,0 1 0,0-1 0,0 0 0,-1 0 0,1 0 0,-1-1 1,0 1-1,-1-2 0,1 1 0,-1 0 0,0-1 0,0 0 0,-1 0 0,1 0 0,-1 0 0,-1 0 0,1-1 1,1-7-1,0-9-74,0 1 0,-2-1 0,-1-1 0,-2-37 0,1 49 147,-1 0 20,-1 0 0,0 0-1,0 1 1,-1-1 0,-1 0 0,0 1-1,0 0 1,-1 0 0,-1 0-1,1 0 1,-2 1 0,0 0-1,0 0 1,-1 1 0,-15-15-1,21 22-37,0 1 0,0-1 0,-1 1-1,1 0 1,-1-1 0,1 1 0,-1 0 0,1 1-1,-1-1 1,0 0 0,1 1 0,-1-1-1,0 1 1,1 0 0,-1 0 0,0 0 0,0 0-1,1 1 1,-1-1 0,0 1 0,1-1-1,-5 3 1,2-2-15,0 1 1,0 1-1,0-1 0,0 1 1,0 0-1,0 0 0,1 1 1,-1-1-1,-6 8 0,5-3 7,-1 0 0,2 0 0,-1 0-1,1 1 1,1 0 0,-1 0 0,-5 18-1,9-25 2,1 1-1,-1-1 0,0 1 1,1-1-1,-1 1 0,1-1 0,0 1 1,0 0-1,0-1 0,0 1 1,0-1-1,1 1 0,-1 0 0,1-1 1,-1 1-1,1-1 0,0 1 1,0-1-1,0 0 0,0 1 0,1-1 1,-1 0-1,1 0 0,-1 0 1,1 0-1,0 0 0,0 0 0,0 0 1,0-1-1,0 1 0,0-1 1,0 1-1,1-1 0,2 1 0,14 4-161,1-1 0,0-2-1,-1 0 1,1-1 0,1-1-1,-1 0 1,33-5 0,8 2-467,-30 2-999,-4 0-1311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6T16:30:41.010"/>
    </inkml:context>
    <inkml:brush xml:id="br0">
      <inkml:brushProperty name="width" value="0.05" units="cm"/>
      <inkml:brushProperty name="height" value="0.05" units="cm"/>
      <inkml:brushProperty name="color" value="#FF0066"/>
    </inkml:brush>
  </inkml:definitions>
  <inkml:trace contextRef="#ctx0" brushRef="#br0">211 1 6387,'0'0'13238,"-2"17"-12910,1 4-198,-2 13 75,0 1 0,-11 37-1,12-62-181,0-1 0,-1 0 0,0 0-1,0 0 1,-1 0 0,0-1 0,-1 0 0,0 0-1,0 0 1,-1 0 0,0-1 0,-1 0-1,1 0 1,-9 6 0,8-7 26,-1-1 0,0 0 0,0 0 1,0-1-1,-1 0 0,1-1 0,-1 0 0,0 0 0,0-1 0,0 0 0,-10 1 1,18-3-72,3-17-3649,7-4-1827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066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da163aefb2_0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3" name="Google Shape;323;gda163aefb2_0_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d953bdcad2_0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gd953bdcad2_0_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
        <p:cNvGrpSpPr/>
        <p:nvPr/>
      </p:nvGrpSpPr>
      <p:grpSpPr>
        <a:xfrm>
          <a:off x="0" y="0"/>
          <a:ext cx="0" cy="0"/>
          <a:chOff x="0" y="0"/>
          <a:chExt cx="0" cy="0"/>
        </a:xfrm>
      </p:grpSpPr>
      <p:sp>
        <p:nvSpPr>
          <p:cNvPr id="87" name="Google Shape;87;gd953bdcad2_0_9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8" name="Google Shape;88;gd953bdcad2_0_9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9" name="Google Shape;89;gd953bdcad2_0_9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0"/>
        <p:cNvGrpSpPr/>
        <p:nvPr/>
      </p:nvGrpSpPr>
      <p:grpSpPr>
        <a:xfrm>
          <a:off x="0" y="0"/>
          <a:ext cx="0" cy="0"/>
          <a:chOff x="0" y="0"/>
          <a:chExt cx="0" cy="0"/>
        </a:xfrm>
      </p:grpSpPr>
      <p:sp>
        <p:nvSpPr>
          <p:cNvPr id="91" name="Google Shape;91;gd953bdcad2_0_9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rtl="0">
              <a:lnSpc>
                <a:spcPct val="90000"/>
              </a:lnSpc>
              <a:spcBef>
                <a:spcPts val="0"/>
              </a:spcBef>
              <a:spcAft>
                <a:spcPts val="0"/>
              </a:spcAft>
              <a:buClr>
                <a:schemeClr val="dk1"/>
              </a:buClr>
              <a:buSzPts val="6000"/>
              <a:buFont typeface="Calibri"/>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2" name="Google Shape;92;gd953bdcad2_0_9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93" name="Google Shape;93;gd953bdcad2_0_9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4" name="Google Shape;94;gd953bdcad2_0_9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5" name="Google Shape;95;gd953bdcad2_0_9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6"/>
        <p:cNvGrpSpPr/>
        <p:nvPr/>
      </p:nvGrpSpPr>
      <p:grpSpPr>
        <a:xfrm>
          <a:off x="0" y="0"/>
          <a:ext cx="0" cy="0"/>
          <a:chOff x="0" y="0"/>
          <a:chExt cx="0" cy="0"/>
        </a:xfrm>
      </p:grpSpPr>
      <p:sp>
        <p:nvSpPr>
          <p:cNvPr id="97" name="Google Shape;97;gd953bdcad2_0_10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8" name="Google Shape;98;gd953bdcad2_0_10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99" name="Google Shape;99;gd953bdcad2_0_10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0" name="Google Shape;100;gd953bdcad2_0_10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1" name="Google Shape;101;gd953bdcad2_0_10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gd953bdcad2_0_107"/>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6000"/>
              <a:buFont typeface="Calibri"/>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4" name="Google Shape;104;gd953bdcad2_0_107"/>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5" name="Google Shape;105;gd953bdcad2_0_10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6" name="Google Shape;106;gd953bdcad2_0_10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7" name="Google Shape;107;gd953bdcad2_0_10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8"/>
        <p:cNvGrpSpPr/>
        <p:nvPr/>
      </p:nvGrpSpPr>
      <p:grpSpPr>
        <a:xfrm>
          <a:off x="0" y="0"/>
          <a:ext cx="0" cy="0"/>
          <a:chOff x="0" y="0"/>
          <a:chExt cx="0" cy="0"/>
        </a:xfrm>
      </p:grpSpPr>
      <p:sp>
        <p:nvSpPr>
          <p:cNvPr id="109" name="Google Shape;109;gd953bdcad2_0_1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0" name="Google Shape;110;gd953bdcad2_0_113"/>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1" name="Google Shape;111;gd953bdcad2_0_113"/>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2" name="Google Shape;112;gd953bdcad2_0_1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3" name="Google Shape;113;gd953bdcad2_0_1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4" name="Google Shape;114;gd953bdcad2_0_1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5"/>
        <p:cNvGrpSpPr/>
        <p:nvPr/>
      </p:nvGrpSpPr>
      <p:grpSpPr>
        <a:xfrm>
          <a:off x="0" y="0"/>
          <a:ext cx="0" cy="0"/>
          <a:chOff x="0" y="0"/>
          <a:chExt cx="0" cy="0"/>
        </a:xfrm>
      </p:grpSpPr>
      <p:sp>
        <p:nvSpPr>
          <p:cNvPr id="116" name="Google Shape;116;gd953bdcad2_0_120"/>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7" name="Google Shape;117;gd953bdcad2_0_120"/>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18" name="Google Shape;118;gd953bdcad2_0_120"/>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9" name="Google Shape;119;gd953bdcad2_0_120"/>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20" name="Google Shape;120;gd953bdcad2_0_120"/>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1" name="Google Shape;121;gd953bdcad2_0_12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2" name="Google Shape;122;gd953bdcad2_0_12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3" name="Google Shape;123;gd953bdcad2_0_12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Google Shape;125;gd953bdcad2_0_12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6" name="Google Shape;126;gd953bdcad2_0_12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7" name="Google Shape;127;gd953bdcad2_0_1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8" name="Google Shape;128;gd953bdcad2_0_1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9"/>
        <p:cNvGrpSpPr/>
        <p:nvPr/>
      </p:nvGrpSpPr>
      <p:grpSpPr>
        <a:xfrm>
          <a:off x="0" y="0"/>
          <a:ext cx="0" cy="0"/>
          <a:chOff x="0" y="0"/>
          <a:chExt cx="0" cy="0"/>
        </a:xfrm>
      </p:grpSpPr>
      <p:sp>
        <p:nvSpPr>
          <p:cNvPr id="130" name="Google Shape;130;gd953bdcad2_0_134"/>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1" name="Google Shape;131;gd953bdcad2_0_134"/>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132" name="Google Shape;132;gd953bdcad2_0_134"/>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33" name="Google Shape;133;gd953bdcad2_0_13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4" name="Google Shape;134;gd953bdcad2_0_13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5" name="Google Shape;135;gd953bdcad2_0_13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6"/>
        <p:cNvGrpSpPr/>
        <p:nvPr/>
      </p:nvGrpSpPr>
      <p:grpSpPr>
        <a:xfrm>
          <a:off x="0" y="0"/>
          <a:ext cx="0" cy="0"/>
          <a:chOff x="0" y="0"/>
          <a:chExt cx="0" cy="0"/>
        </a:xfrm>
      </p:grpSpPr>
      <p:sp>
        <p:nvSpPr>
          <p:cNvPr id="137" name="Google Shape;137;gd953bdcad2_0_141"/>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8" name="Google Shape;138;gd953bdcad2_0_141"/>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39" name="Google Shape;139;gd953bdcad2_0_141"/>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40" name="Google Shape;140;gd953bdcad2_0_14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1" name="Google Shape;141;gd953bdcad2_0_14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2" name="Google Shape;142;gd953bdcad2_0_14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3"/>
        <p:cNvGrpSpPr/>
        <p:nvPr/>
      </p:nvGrpSpPr>
      <p:grpSpPr>
        <a:xfrm>
          <a:off x="0" y="0"/>
          <a:ext cx="0" cy="0"/>
          <a:chOff x="0" y="0"/>
          <a:chExt cx="0" cy="0"/>
        </a:xfrm>
      </p:grpSpPr>
      <p:sp>
        <p:nvSpPr>
          <p:cNvPr id="144" name="Google Shape;144;gd953bdcad2_0_14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5" name="Google Shape;145;gd953bdcad2_0_148"/>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46" name="Google Shape;146;gd953bdcad2_0_14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7" name="Google Shape;147;gd953bdcad2_0_14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8" name="Google Shape;148;gd953bdcad2_0_14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9"/>
        <p:cNvGrpSpPr/>
        <p:nvPr/>
      </p:nvGrpSpPr>
      <p:grpSpPr>
        <a:xfrm>
          <a:off x="0" y="0"/>
          <a:ext cx="0" cy="0"/>
          <a:chOff x="0" y="0"/>
          <a:chExt cx="0" cy="0"/>
        </a:xfrm>
      </p:grpSpPr>
      <p:sp>
        <p:nvSpPr>
          <p:cNvPr id="150" name="Google Shape;150;gd953bdcad2_0_154"/>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1" name="Google Shape;151;gd953bdcad2_0_154"/>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52" name="Google Shape;152;gd953bdcad2_0_15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3" name="Google Shape;153;gd953bdcad2_0_15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4" name="Google Shape;154;gd953bdcad2_0_15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gd953bdcad2_0_8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2" name="Google Shape;82;gd953bdcad2_0_8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gd953bdcad2_0_8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gd953bdcad2_0_8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gd953bdcad2_0_8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ouravkarmakar29@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7.png"/><Relationship Id="rId7" Type="http://schemas.openxmlformats.org/officeDocument/2006/relationships/image" Target="../media/image33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30.png"/><Relationship Id="rId5" Type="http://schemas.openxmlformats.org/officeDocument/2006/relationships/image" Target="../media/image329.png"/><Relationship Id="rId4" Type="http://schemas.openxmlformats.org/officeDocument/2006/relationships/image" Target="../media/image328.png"/></Relationships>
</file>

<file path=ppt/slides/_rels/slide11.xml.rels><?xml version="1.0" encoding="UTF-8" standalone="yes"?>
<Relationships xmlns="http://schemas.openxmlformats.org/package/2006/relationships"><Relationship Id="rId8" Type="http://schemas.openxmlformats.org/officeDocument/2006/relationships/image" Target="../media/image337.png"/><Relationship Id="rId3" Type="http://schemas.openxmlformats.org/officeDocument/2006/relationships/image" Target="../media/image332.png"/><Relationship Id="rId7" Type="http://schemas.openxmlformats.org/officeDocument/2006/relationships/image" Target="../media/image33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35.png"/><Relationship Id="rId5" Type="http://schemas.openxmlformats.org/officeDocument/2006/relationships/image" Target="../media/image334.png"/><Relationship Id="rId4" Type="http://schemas.openxmlformats.org/officeDocument/2006/relationships/image" Target="../media/image333.png"/><Relationship Id="rId9" Type="http://schemas.openxmlformats.org/officeDocument/2006/relationships/image" Target="../media/image338.png"/></Relationships>
</file>

<file path=ppt/slides/_rels/slide12.xml.rels><?xml version="1.0" encoding="UTF-8" standalone="yes"?>
<Relationships xmlns="http://schemas.openxmlformats.org/package/2006/relationships"><Relationship Id="rId8" Type="http://schemas.openxmlformats.org/officeDocument/2006/relationships/image" Target="../media/image343.png"/><Relationship Id="rId3" Type="http://schemas.openxmlformats.org/officeDocument/2006/relationships/image" Target="../media/image3310.png"/><Relationship Id="rId7" Type="http://schemas.openxmlformats.org/officeDocument/2006/relationships/image" Target="../media/image34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41.png"/><Relationship Id="rId5" Type="http://schemas.openxmlformats.org/officeDocument/2006/relationships/image" Target="../media/image340.png"/><Relationship Id="rId4" Type="http://schemas.openxmlformats.org/officeDocument/2006/relationships/image" Target="../media/image33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17" Type="http://schemas.openxmlformats.org/officeDocument/2006/relationships/image" Target="../media/image401.png"/><Relationship Id="rId671" Type="http://schemas.openxmlformats.org/officeDocument/2006/relationships/image" Target="../media/image678.png"/><Relationship Id="rId21" Type="http://schemas.openxmlformats.org/officeDocument/2006/relationships/image" Target="../media/image353.png"/><Relationship Id="rId324" Type="http://schemas.openxmlformats.org/officeDocument/2006/relationships/customXml" Target="../ink/ink471.xml"/><Relationship Id="rId531" Type="http://schemas.openxmlformats.org/officeDocument/2006/relationships/image" Target="../media/image608.png"/><Relationship Id="rId629" Type="http://schemas.openxmlformats.org/officeDocument/2006/relationships/image" Target="../media/image657.png"/><Relationship Id="rId170" Type="http://schemas.openxmlformats.org/officeDocument/2006/relationships/customXml" Target="../ink/ink394.xml"/><Relationship Id="rId268" Type="http://schemas.openxmlformats.org/officeDocument/2006/relationships/customXml" Target="../ink/ink443.xml"/><Relationship Id="rId475" Type="http://schemas.openxmlformats.org/officeDocument/2006/relationships/image" Target="../media/image580.png"/><Relationship Id="rId682" Type="http://schemas.openxmlformats.org/officeDocument/2006/relationships/customXml" Target="../ink/ink650.xml"/><Relationship Id="rId32" Type="http://schemas.openxmlformats.org/officeDocument/2006/relationships/customXml" Target="../ink/ink325.xml"/><Relationship Id="rId128" Type="http://schemas.openxmlformats.org/officeDocument/2006/relationships/customXml" Target="../ink/ink373.xml"/><Relationship Id="rId335" Type="http://schemas.openxmlformats.org/officeDocument/2006/relationships/image" Target="../media/image510.png"/><Relationship Id="rId542" Type="http://schemas.openxmlformats.org/officeDocument/2006/relationships/customXml" Target="../ink/ink580.xml"/><Relationship Id="rId181" Type="http://schemas.openxmlformats.org/officeDocument/2006/relationships/image" Target="../media/image433.png"/><Relationship Id="rId402" Type="http://schemas.openxmlformats.org/officeDocument/2006/relationships/customXml" Target="../ink/ink510.xml"/><Relationship Id="rId279" Type="http://schemas.openxmlformats.org/officeDocument/2006/relationships/image" Target="../media/image482.png"/><Relationship Id="rId486" Type="http://schemas.openxmlformats.org/officeDocument/2006/relationships/customXml" Target="../ink/ink552.xml"/><Relationship Id="rId693" Type="http://schemas.openxmlformats.org/officeDocument/2006/relationships/image" Target="../media/image689.png"/><Relationship Id="rId707" Type="http://schemas.openxmlformats.org/officeDocument/2006/relationships/image" Target="../media/image696.png"/><Relationship Id="rId43" Type="http://schemas.openxmlformats.org/officeDocument/2006/relationships/image" Target="../media/image364.png"/><Relationship Id="rId139" Type="http://schemas.openxmlformats.org/officeDocument/2006/relationships/image" Target="../media/image412.png"/><Relationship Id="rId346" Type="http://schemas.openxmlformats.org/officeDocument/2006/relationships/customXml" Target="../ink/ink482.xml"/><Relationship Id="rId553" Type="http://schemas.openxmlformats.org/officeDocument/2006/relationships/image" Target="../media/image619.png"/><Relationship Id="rId192" Type="http://schemas.openxmlformats.org/officeDocument/2006/relationships/customXml" Target="../ink/ink405.xml"/><Relationship Id="rId206" Type="http://schemas.openxmlformats.org/officeDocument/2006/relationships/customXml" Target="../ink/ink412.xml"/><Relationship Id="rId413" Type="http://schemas.openxmlformats.org/officeDocument/2006/relationships/image" Target="../media/image549.png"/><Relationship Id="rId497" Type="http://schemas.openxmlformats.org/officeDocument/2006/relationships/image" Target="../media/image591.png"/><Relationship Id="rId620" Type="http://schemas.openxmlformats.org/officeDocument/2006/relationships/customXml" Target="../ink/ink619.xml"/><Relationship Id="rId357" Type="http://schemas.openxmlformats.org/officeDocument/2006/relationships/image" Target="../media/image521.png"/><Relationship Id="rId54" Type="http://schemas.openxmlformats.org/officeDocument/2006/relationships/customXml" Target="../ink/ink336.xml"/><Relationship Id="rId217" Type="http://schemas.openxmlformats.org/officeDocument/2006/relationships/image" Target="../media/image451.png"/><Relationship Id="rId564" Type="http://schemas.openxmlformats.org/officeDocument/2006/relationships/customXml" Target="../ink/ink591.xml"/><Relationship Id="rId424" Type="http://schemas.openxmlformats.org/officeDocument/2006/relationships/customXml" Target="../ink/ink521.xml"/><Relationship Id="rId631" Type="http://schemas.openxmlformats.org/officeDocument/2006/relationships/image" Target="../media/image658.png"/><Relationship Id="rId270" Type="http://schemas.openxmlformats.org/officeDocument/2006/relationships/customXml" Target="../ink/ink444.xml"/><Relationship Id="rId65" Type="http://schemas.openxmlformats.org/officeDocument/2006/relationships/image" Target="../media/image375.png"/><Relationship Id="rId130" Type="http://schemas.openxmlformats.org/officeDocument/2006/relationships/customXml" Target="../ink/ink374.xml"/><Relationship Id="rId368" Type="http://schemas.openxmlformats.org/officeDocument/2006/relationships/customXml" Target="../ink/ink493.xml"/><Relationship Id="rId575" Type="http://schemas.openxmlformats.org/officeDocument/2006/relationships/image" Target="../media/image630.png"/><Relationship Id="rId228" Type="http://schemas.openxmlformats.org/officeDocument/2006/relationships/customXml" Target="../ink/ink423.xml"/><Relationship Id="rId435" Type="http://schemas.openxmlformats.org/officeDocument/2006/relationships/image" Target="../media/image560.png"/><Relationship Id="rId642" Type="http://schemas.openxmlformats.org/officeDocument/2006/relationships/customXml" Target="../ink/ink630.xml"/><Relationship Id="rId281" Type="http://schemas.openxmlformats.org/officeDocument/2006/relationships/image" Target="../media/image483.png"/><Relationship Id="rId502" Type="http://schemas.openxmlformats.org/officeDocument/2006/relationships/customXml" Target="../ink/ink560.xml"/><Relationship Id="rId76" Type="http://schemas.openxmlformats.org/officeDocument/2006/relationships/customXml" Target="../ink/ink347.xml"/><Relationship Id="rId141" Type="http://schemas.openxmlformats.org/officeDocument/2006/relationships/image" Target="../media/image413.png"/><Relationship Id="rId379" Type="http://schemas.openxmlformats.org/officeDocument/2006/relationships/image" Target="../media/image532.png"/><Relationship Id="rId586" Type="http://schemas.openxmlformats.org/officeDocument/2006/relationships/customXml" Target="../ink/ink602.xml"/><Relationship Id="rId7" Type="http://schemas.openxmlformats.org/officeDocument/2006/relationships/image" Target="../media/image346.png"/><Relationship Id="rId239" Type="http://schemas.openxmlformats.org/officeDocument/2006/relationships/image" Target="../media/image462.png"/><Relationship Id="rId446" Type="http://schemas.openxmlformats.org/officeDocument/2006/relationships/customXml" Target="../ink/ink532.xml"/><Relationship Id="rId653" Type="http://schemas.openxmlformats.org/officeDocument/2006/relationships/image" Target="../media/image669.png"/><Relationship Id="rId292" Type="http://schemas.openxmlformats.org/officeDocument/2006/relationships/customXml" Target="../ink/ink455.xml"/><Relationship Id="rId306" Type="http://schemas.openxmlformats.org/officeDocument/2006/relationships/customXml" Target="../ink/ink462.xml"/><Relationship Id="rId87" Type="http://schemas.openxmlformats.org/officeDocument/2006/relationships/image" Target="../media/image386.png"/><Relationship Id="rId513" Type="http://schemas.openxmlformats.org/officeDocument/2006/relationships/image" Target="../media/image599.png"/><Relationship Id="rId597" Type="http://schemas.openxmlformats.org/officeDocument/2006/relationships/image" Target="../media/image641.png"/><Relationship Id="rId152" Type="http://schemas.openxmlformats.org/officeDocument/2006/relationships/customXml" Target="../ink/ink385.xml"/><Relationship Id="rId457" Type="http://schemas.openxmlformats.org/officeDocument/2006/relationships/image" Target="../media/image571.png"/><Relationship Id="rId664" Type="http://schemas.openxmlformats.org/officeDocument/2006/relationships/customXml" Target="../ink/ink641.xml"/><Relationship Id="rId14" Type="http://schemas.openxmlformats.org/officeDocument/2006/relationships/customXml" Target="../ink/ink316.xml"/><Relationship Id="rId317" Type="http://schemas.openxmlformats.org/officeDocument/2006/relationships/image" Target="../media/image501.png"/><Relationship Id="rId524" Type="http://schemas.openxmlformats.org/officeDocument/2006/relationships/customXml" Target="../ink/ink571.xml"/><Relationship Id="rId98" Type="http://schemas.openxmlformats.org/officeDocument/2006/relationships/customXml" Target="../ink/ink358.xml"/><Relationship Id="rId163" Type="http://schemas.openxmlformats.org/officeDocument/2006/relationships/image" Target="../media/image424.png"/><Relationship Id="rId370" Type="http://schemas.openxmlformats.org/officeDocument/2006/relationships/customXml" Target="../ink/ink494.xml"/><Relationship Id="rId230" Type="http://schemas.openxmlformats.org/officeDocument/2006/relationships/customXml" Target="../ink/ink424.xml"/><Relationship Id="rId468" Type="http://schemas.openxmlformats.org/officeDocument/2006/relationships/customXml" Target="../ink/ink543.xml"/><Relationship Id="rId675" Type="http://schemas.openxmlformats.org/officeDocument/2006/relationships/image" Target="../media/image680.png"/><Relationship Id="rId25" Type="http://schemas.openxmlformats.org/officeDocument/2006/relationships/image" Target="../media/image355.png"/><Relationship Id="rId328" Type="http://schemas.openxmlformats.org/officeDocument/2006/relationships/customXml" Target="../ink/ink473.xml"/><Relationship Id="rId535" Type="http://schemas.openxmlformats.org/officeDocument/2006/relationships/image" Target="../media/image610.png"/><Relationship Id="rId174" Type="http://schemas.openxmlformats.org/officeDocument/2006/relationships/customXml" Target="../ink/ink396.xml"/><Relationship Id="rId381" Type="http://schemas.openxmlformats.org/officeDocument/2006/relationships/image" Target="../media/image533.png"/><Relationship Id="rId602" Type="http://schemas.openxmlformats.org/officeDocument/2006/relationships/customXml" Target="../ink/ink610.xml"/><Relationship Id="rId241" Type="http://schemas.openxmlformats.org/officeDocument/2006/relationships/image" Target="../media/image463.png"/><Relationship Id="rId479" Type="http://schemas.openxmlformats.org/officeDocument/2006/relationships/image" Target="../media/image582.png"/><Relationship Id="rId686" Type="http://schemas.openxmlformats.org/officeDocument/2006/relationships/customXml" Target="../ink/ink652.xml"/><Relationship Id="rId36" Type="http://schemas.openxmlformats.org/officeDocument/2006/relationships/customXml" Target="../ink/ink327.xml"/><Relationship Id="rId339" Type="http://schemas.openxmlformats.org/officeDocument/2006/relationships/image" Target="../media/image512.png"/><Relationship Id="rId546" Type="http://schemas.openxmlformats.org/officeDocument/2006/relationships/customXml" Target="../ink/ink582.xml"/><Relationship Id="rId101" Type="http://schemas.openxmlformats.org/officeDocument/2006/relationships/image" Target="../media/image393.png"/><Relationship Id="rId185" Type="http://schemas.openxmlformats.org/officeDocument/2006/relationships/image" Target="../media/image435.png"/><Relationship Id="rId406" Type="http://schemas.openxmlformats.org/officeDocument/2006/relationships/customXml" Target="../ink/ink512.xml"/><Relationship Id="rId392" Type="http://schemas.openxmlformats.org/officeDocument/2006/relationships/customXml" Target="../ink/ink505.xml"/><Relationship Id="rId613" Type="http://schemas.openxmlformats.org/officeDocument/2006/relationships/image" Target="../media/image649.png"/><Relationship Id="rId697" Type="http://schemas.openxmlformats.org/officeDocument/2006/relationships/image" Target="../media/image691.png"/><Relationship Id="rId252" Type="http://schemas.openxmlformats.org/officeDocument/2006/relationships/customXml" Target="../ink/ink435.xml"/><Relationship Id="rId47" Type="http://schemas.openxmlformats.org/officeDocument/2006/relationships/image" Target="../media/image366.png"/><Relationship Id="rId112" Type="http://schemas.openxmlformats.org/officeDocument/2006/relationships/customXml" Target="../ink/ink365.xml"/><Relationship Id="rId557" Type="http://schemas.openxmlformats.org/officeDocument/2006/relationships/image" Target="../media/image621.png"/><Relationship Id="rId196" Type="http://schemas.openxmlformats.org/officeDocument/2006/relationships/customXml" Target="../ink/ink407.xml"/><Relationship Id="rId417" Type="http://schemas.openxmlformats.org/officeDocument/2006/relationships/image" Target="../media/image551.png"/><Relationship Id="rId624" Type="http://schemas.openxmlformats.org/officeDocument/2006/relationships/customXml" Target="../ink/ink621.xml"/><Relationship Id="rId263" Type="http://schemas.openxmlformats.org/officeDocument/2006/relationships/image" Target="../media/image474.png"/><Relationship Id="rId470" Type="http://schemas.openxmlformats.org/officeDocument/2006/relationships/customXml" Target="../ink/ink544.xml"/><Relationship Id="rId58" Type="http://schemas.openxmlformats.org/officeDocument/2006/relationships/customXml" Target="../ink/ink338.xml"/><Relationship Id="rId123" Type="http://schemas.openxmlformats.org/officeDocument/2006/relationships/image" Target="../media/image404.png"/><Relationship Id="rId330" Type="http://schemas.openxmlformats.org/officeDocument/2006/relationships/customXml" Target="../ink/ink474.xml"/><Relationship Id="rId568" Type="http://schemas.openxmlformats.org/officeDocument/2006/relationships/customXml" Target="../ink/ink593.xml"/><Relationship Id="rId428" Type="http://schemas.openxmlformats.org/officeDocument/2006/relationships/customXml" Target="../ink/ink523.xml"/><Relationship Id="rId635" Type="http://schemas.openxmlformats.org/officeDocument/2006/relationships/image" Target="../media/image660.png"/><Relationship Id="rId274" Type="http://schemas.openxmlformats.org/officeDocument/2006/relationships/customXml" Target="../ink/ink446.xml"/><Relationship Id="rId481" Type="http://schemas.openxmlformats.org/officeDocument/2006/relationships/image" Target="../media/image583.png"/><Relationship Id="rId702" Type="http://schemas.openxmlformats.org/officeDocument/2006/relationships/customXml" Target="../ink/ink660.xml"/><Relationship Id="rId69" Type="http://schemas.openxmlformats.org/officeDocument/2006/relationships/image" Target="../media/image377.png"/><Relationship Id="rId134" Type="http://schemas.openxmlformats.org/officeDocument/2006/relationships/customXml" Target="../ink/ink376.xml"/><Relationship Id="rId579" Type="http://schemas.openxmlformats.org/officeDocument/2006/relationships/image" Target="../media/image632.png"/><Relationship Id="rId341" Type="http://schemas.openxmlformats.org/officeDocument/2006/relationships/image" Target="../media/image513.png"/><Relationship Id="rId439" Type="http://schemas.openxmlformats.org/officeDocument/2006/relationships/image" Target="../media/image562.png"/><Relationship Id="rId646" Type="http://schemas.openxmlformats.org/officeDocument/2006/relationships/customXml" Target="../ink/ink632.xml"/><Relationship Id="rId201" Type="http://schemas.openxmlformats.org/officeDocument/2006/relationships/image" Target="../media/image443.png"/><Relationship Id="rId285" Type="http://schemas.openxmlformats.org/officeDocument/2006/relationships/image" Target="../media/image485.png"/><Relationship Id="rId506" Type="http://schemas.openxmlformats.org/officeDocument/2006/relationships/customXml" Target="../ink/ink562.xml"/><Relationship Id="rId492" Type="http://schemas.openxmlformats.org/officeDocument/2006/relationships/customXml" Target="../ink/ink555.xml"/><Relationship Id="rId145" Type="http://schemas.openxmlformats.org/officeDocument/2006/relationships/image" Target="../media/image415.png"/><Relationship Id="rId352" Type="http://schemas.openxmlformats.org/officeDocument/2006/relationships/customXml" Target="../ink/ink485.xml"/><Relationship Id="rId212" Type="http://schemas.openxmlformats.org/officeDocument/2006/relationships/customXml" Target="../ink/ink415.xml"/><Relationship Id="rId657" Type="http://schemas.openxmlformats.org/officeDocument/2006/relationships/image" Target="../media/image671.png"/><Relationship Id="rId296" Type="http://schemas.openxmlformats.org/officeDocument/2006/relationships/customXml" Target="../ink/ink457.xml"/><Relationship Id="rId517" Type="http://schemas.openxmlformats.org/officeDocument/2006/relationships/image" Target="../media/image601.png"/><Relationship Id="rId60" Type="http://schemas.openxmlformats.org/officeDocument/2006/relationships/customXml" Target="../ink/ink339.xml"/><Relationship Id="rId156" Type="http://schemas.openxmlformats.org/officeDocument/2006/relationships/customXml" Target="../ink/ink387.xml"/><Relationship Id="rId363" Type="http://schemas.openxmlformats.org/officeDocument/2006/relationships/image" Target="../media/image524.png"/><Relationship Id="rId570" Type="http://schemas.openxmlformats.org/officeDocument/2006/relationships/customXml" Target="../ink/ink594.xml"/><Relationship Id="rId223" Type="http://schemas.openxmlformats.org/officeDocument/2006/relationships/image" Target="../media/image454.png"/><Relationship Id="rId430" Type="http://schemas.openxmlformats.org/officeDocument/2006/relationships/customXml" Target="../ink/ink524.xml"/><Relationship Id="rId668" Type="http://schemas.openxmlformats.org/officeDocument/2006/relationships/customXml" Target="../ink/ink643.xml"/><Relationship Id="rId18" Type="http://schemas.openxmlformats.org/officeDocument/2006/relationships/customXml" Target="../ink/ink318.xml"/><Relationship Id="rId528" Type="http://schemas.openxmlformats.org/officeDocument/2006/relationships/customXml" Target="../ink/ink573.xml"/><Relationship Id="rId167" Type="http://schemas.openxmlformats.org/officeDocument/2006/relationships/image" Target="../media/image426.png"/><Relationship Id="rId374" Type="http://schemas.openxmlformats.org/officeDocument/2006/relationships/customXml" Target="../ink/ink496.xml"/><Relationship Id="rId581" Type="http://schemas.openxmlformats.org/officeDocument/2006/relationships/image" Target="../media/image633.png"/><Relationship Id="rId71" Type="http://schemas.openxmlformats.org/officeDocument/2006/relationships/image" Target="../media/image378.png"/><Relationship Id="rId234" Type="http://schemas.openxmlformats.org/officeDocument/2006/relationships/customXml" Target="../ink/ink426.xml"/><Relationship Id="rId637" Type="http://schemas.openxmlformats.org/officeDocument/2006/relationships/image" Target="../media/image661.png"/><Relationship Id="rId679" Type="http://schemas.openxmlformats.org/officeDocument/2006/relationships/image" Target="../media/image682.png"/><Relationship Id="rId2" Type="http://schemas.openxmlformats.org/officeDocument/2006/relationships/customXml" Target="../ink/ink310.xml"/><Relationship Id="rId29" Type="http://schemas.openxmlformats.org/officeDocument/2006/relationships/image" Target="../media/image357.png"/><Relationship Id="rId276" Type="http://schemas.openxmlformats.org/officeDocument/2006/relationships/customXml" Target="../ink/ink447.xml"/><Relationship Id="rId441" Type="http://schemas.openxmlformats.org/officeDocument/2006/relationships/image" Target="../media/image563.png"/><Relationship Id="rId483" Type="http://schemas.openxmlformats.org/officeDocument/2006/relationships/image" Target="../media/image584.png"/><Relationship Id="rId539" Type="http://schemas.openxmlformats.org/officeDocument/2006/relationships/image" Target="../media/image612.png"/><Relationship Id="rId690" Type="http://schemas.openxmlformats.org/officeDocument/2006/relationships/customXml" Target="../ink/ink654.xml"/><Relationship Id="rId704" Type="http://schemas.openxmlformats.org/officeDocument/2006/relationships/customXml" Target="../ink/ink661.xml"/><Relationship Id="rId40" Type="http://schemas.openxmlformats.org/officeDocument/2006/relationships/customXml" Target="../ink/ink329.xml"/><Relationship Id="rId136" Type="http://schemas.openxmlformats.org/officeDocument/2006/relationships/customXml" Target="../ink/ink377.xml"/><Relationship Id="rId178" Type="http://schemas.openxmlformats.org/officeDocument/2006/relationships/customXml" Target="../ink/ink398.xml"/><Relationship Id="rId301" Type="http://schemas.openxmlformats.org/officeDocument/2006/relationships/image" Target="../media/image493.png"/><Relationship Id="rId343" Type="http://schemas.openxmlformats.org/officeDocument/2006/relationships/image" Target="../media/image514.png"/><Relationship Id="rId550" Type="http://schemas.openxmlformats.org/officeDocument/2006/relationships/customXml" Target="../ink/ink584.xml"/><Relationship Id="rId82" Type="http://schemas.openxmlformats.org/officeDocument/2006/relationships/customXml" Target="../ink/ink350.xml"/><Relationship Id="rId203" Type="http://schemas.openxmlformats.org/officeDocument/2006/relationships/image" Target="../media/image444.png"/><Relationship Id="rId385" Type="http://schemas.openxmlformats.org/officeDocument/2006/relationships/image" Target="../media/image535.png"/><Relationship Id="rId592" Type="http://schemas.openxmlformats.org/officeDocument/2006/relationships/customXml" Target="../ink/ink605.xml"/><Relationship Id="rId606" Type="http://schemas.openxmlformats.org/officeDocument/2006/relationships/customXml" Target="../ink/ink612.xml"/><Relationship Id="rId648" Type="http://schemas.openxmlformats.org/officeDocument/2006/relationships/customXml" Target="../ink/ink633.xml"/><Relationship Id="rId245" Type="http://schemas.openxmlformats.org/officeDocument/2006/relationships/image" Target="../media/image465.png"/><Relationship Id="rId287" Type="http://schemas.openxmlformats.org/officeDocument/2006/relationships/image" Target="../media/image486.png"/><Relationship Id="rId410" Type="http://schemas.openxmlformats.org/officeDocument/2006/relationships/customXml" Target="../ink/ink514.xml"/><Relationship Id="rId452" Type="http://schemas.openxmlformats.org/officeDocument/2006/relationships/customXml" Target="../ink/ink535.xml"/><Relationship Id="rId494" Type="http://schemas.openxmlformats.org/officeDocument/2006/relationships/customXml" Target="../ink/ink556.xml"/><Relationship Id="rId508" Type="http://schemas.openxmlformats.org/officeDocument/2006/relationships/customXml" Target="../ink/ink563.xml"/><Relationship Id="rId105" Type="http://schemas.openxmlformats.org/officeDocument/2006/relationships/image" Target="../media/image395.png"/><Relationship Id="rId147" Type="http://schemas.openxmlformats.org/officeDocument/2006/relationships/image" Target="../media/image416.png"/><Relationship Id="rId312" Type="http://schemas.openxmlformats.org/officeDocument/2006/relationships/customXml" Target="../ink/ink465.xml"/><Relationship Id="rId354" Type="http://schemas.openxmlformats.org/officeDocument/2006/relationships/customXml" Target="../ink/ink486.xml"/><Relationship Id="rId51" Type="http://schemas.openxmlformats.org/officeDocument/2006/relationships/image" Target="../media/image368.png"/><Relationship Id="rId93" Type="http://schemas.openxmlformats.org/officeDocument/2006/relationships/image" Target="../media/image389.png"/><Relationship Id="rId189" Type="http://schemas.openxmlformats.org/officeDocument/2006/relationships/image" Target="../media/image437.png"/><Relationship Id="rId396" Type="http://schemas.openxmlformats.org/officeDocument/2006/relationships/customXml" Target="../ink/ink507.xml"/><Relationship Id="rId561" Type="http://schemas.openxmlformats.org/officeDocument/2006/relationships/image" Target="../media/image623.png"/><Relationship Id="rId617" Type="http://schemas.openxmlformats.org/officeDocument/2006/relationships/image" Target="../media/image651.png"/><Relationship Id="rId659" Type="http://schemas.openxmlformats.org/officeDocument/2006/relationships/image" Target="../media/image672.png"/><Relationship Id="rId214" Type="http://schemas.openxmlformats.org/officeDocument/2006/relationships/customXml" Target="../ink/ink416.xml"/><Relationship Id="rId256" Type="http://schemas.openxmlformats.org/officeDocument/2006/relationships/customXml" Target="../ink/ink437.xml"/><Relationship Id="rId298" Type="http://schemas.openxmlformats.org/officeDocument/2006/relationships/customXml" Target="../ink/ink458.xml"/><Relationship Id="rId421" Type="http://schemas.openxmlformats.org/officeDocument/2006/relationships/image" Target="../media/image553.png"/><Relationship Id="rId463" Type="http://schemas.openxmlformats.org/officeDocument/2006/relationships/image" Target="../media/image574.png"/><Relationship Id="rId519" Type="http://schemas.openxmlformats.org/officeDocument/2006/relationships/image" Target="../media/image602.png"/><Relationship Id="rId670" Type="http://schemas.openxmlformats.org/officeDocument/2006/relationships/customXml" Target="../ink/ink644.xml"/><Relationship Id="rId116" Type="http://schemas.openxmlformats.org/officeDocument/2006/relationships/customXml" Target="../ink/ink367.xml"/><Relationship Id="rId158" Type="http://schemas.openxmlformats.org/officeDocument/2006/relationships/customXml" Target="../ink/ink388.xml"/><Relationship Id="rId323" Type="http://schemas.openxmlformats.org/officeDocument/2006/relationships/image" Target="../media/image504.png"/><Relationship Id="rId530" Type="http://schemas.openxmlformats.org/officeDocument/2006/relationships/customXml" Target="../ink/ink574.xml"/><Relationship Id="rId20" Type="http://schemas.openxmlformats.org/officeDocument/2006/relationships/customXml" Target="../ink/ink319.xml"/><Relationship Id="rId62" Type="http://schemas.openxmlformats.org/officeDocument/2006/relationships/customXml" Target="../ink/ink340.xml"/><Relationship Id="rId365" Type="http://schemas.openxmlformats.org/officeDocument/2006/relationships/image" Target="../media/image525.png"/><Relationship Id="rId572" Type="http://schemas.openxmlformats.org/officeDocument/2006/relationships/customXml" Target="../ink/ink595.xml"/><Relationship Id="rId628" Type="http://schemas.openxmlformats.org/officeDocument/2006/relationships/customXml" Target="../ink/ink623.xml"/><Relationship Id="rId225" Type="http://schemas.openxmlformats.org/officeDocument/2006/relationships/image" Target="../media/image455.png"/><Relationship Id="rId267" Type="http://schemas.openxmlformats.org/officeDocument/2006/relationships/image" Target="../media/image476.png"/><Relationship Id="rId432" Type="http://schemas.openxmlformats.org/officeDocument/2006/relationships/customXml" Target="../ink/ink525.xml"/><Relationship Id="rId474" Type="http://schemas.openxmlformats.org/officeDocument/2006/relationships/customXml" Target="../ink/ink546.xml"/><Relationship Id="rId127" Type="http://schemas.openxmlformats.org/officeDocument/2006/relationships/image" Target="../media/image406.png"/><Relationship Id="rId681" Type="http://schemas.openxmlformats.org/officeDocument/2006/relationships/image" Target="../media/image683.png"/><Relationship Id="rId31" Type="http://schemas.openxmlformats.org/officeDocument/2006/relationships/image" Target="../media/image358.png"/><Relationship Id="rId73" Type="http://schemas.openxmlformats.org/officeDocument/2006/relationships/image" Target="../media/image379.png"/><Relationship Id="rId169" Type="http://schemas.openxmlformats.org/officeDocument/2006/relationships/image" Target="../media/image427.png"/><Relationship Id="rId334" Type="http://schemas.openxmlformats.org/officeDocument/2006/relationships/customXml" Target="../ink/ink476.xml"/><Relationship Id="rId376" Type="http://schemas.openxmlformats.org/officeDocument/2006/relationships/customXml" Target="../ink/ink497.xml"/><Relationship Id="rId541" Type="http://schemas.openxmlformats.org/officeDocument/2006/relationships/image" Target="../media/image613.png"/><Relationship Id="rId583" Type="http://schemas.openxmlformats.org/officeDocument/2006/relationships/image" Target="../media/image634.png"/><Relationship Id="rId639" Type="http://schemas.openxmlformats.org/officeDocument/2006/relationships/image" Target="../media/image662.png"/><Relationship Id="rId4" Type="http://schemas.openxmlformats.org/officeDocument/2006/relationships/customXml" Target="../ink/ink311.xml"/><Relationship Id="rId180" Type="http://schemas.openxmlformats.org/officeDocument/2006/relationships/customXml" Target="../ink/ink399.xml"/><Relationship Id="rId236" Type="http://schemas.openxmlformats.org/officeDocument/2006/relationships/customXml" Target="../ink/ink427.xml"/><Relationship Id="rId278" Type="http://schemas.openxmlformats.org/officeDocument/2006/relationships/customXml" Target="../ink/ink448.xml"/><Relationship Id="rId401" Type="http://schemas.openxmlformats.org/officeDocument/2006/relationships/image" Target="../media/image543.png"/><Relationship Id="rId443" Type="http://schemas.openxmlformats.org/officeDocument/2006/relationships/image" Target="../media/image564.png"/><Relationship Id="rId650" Type="http://schemas.openxmlformats.org/officeDocument/2006/relationships/customXml" Target="../ink/ink634.xml"/><Relationship Id="rId303" Type="http://schemas.openxmlformats.org/officeDocument/2006/relationships/image" Target="../media/image494.png"/><Relationship Id="rId485" Type="http://schemas.openxmlformats.org/officeDocument/2006/relationships/image" Target="../media/image585.png"/><Relationship Id="rId692" Type="http://schemas.openxmlformats.org/officeDocument/2006/relationships/customXml" Target="../ink/ink655.xml"/><Relationship Id="rId706" Type="http://schemas.openxmlformats.org/officeDocument/2006/relationships/customXml" Target="../ink/ink662.xml"/><Relationship Id="rId42" Type="http://schemas.openxmlformats.org/officeDocument/2006/relationships/customXml" Target="../ink/ink330.xml"/><Relationship Id="rId84" Type="http://schemas.openxmlformats.org/officeDocument/2006/relationships/customXml" Target="../ink/ink351.xml"/><Relationship Id="rId138" Type="http://schemas.openxmlformats.org/officeDocument/2006/relationships/customXml" Target="../ink/ink378.xml"/><Relationship Id="rId345" Type="http://schemas.openxmlformats.org/officeDocument/2006/relationships/image" Target="../media/image515.png"/><Relationship Id="rId387" Type="http://schemas.openxmlformats.org/officeDocument/2006/relationships/image" Target="../media/image536.png"/><Relationship Id="rId510" Type="http://schemas.openxmlformats.org/officeDocument/2006/relationships/customXml" Target="../ink/ink564.xml"/><Relationship Id="rId552" Type="http://schemas.openxmlformats.org/officeDocument/2006/relationships/customXml" Target="../ink/ink585.xml"/><Relationship Id="rId594" Type="http://schemas.openxmlformats.org/officeDocument/2006/relationships/customXml" Target="../ink/ink606.xml"/><Relationship Id="rId608" Type="http://schemas.openxmlformats.org/officeDocument/2006/relationships/customXml" Target="../ink/ink613.xml"/><Relationship Id="rId191" Type="http://schemas.openxmlformats.org/officeDocument/2006/relationships/image" Target="../media/image438.png"/><Relationship Id="rId205" Type="http://schemas.openxmlformats.org/officeDocument/2006/relationships/image" Target="../media/image445.png"/><Relationship Id="rId247" Type="http://schemas.openxmlformats.org/officeDocument/2006/relationships/image" Target="../media/image466.png"/><Relationship Id="rId412" Type="http://schemas.openxmlformats.org/officeDocument/2006/relationships/customXml" Target="../ink/ink515.xml"/><Relationship Id="rId107" Type="http://schemas.openxmlformats.org/officeDocument/2006/relationships/image" Target="../media/image396.png"/><Relationship Id="rId289" Type="http://schemas.openxmlformats.org/officeDocument/2006/relationships/image" Target="../media/image487.png"/><Relationship Id="rId454" Type="http://schemas.openxmlformats.org/officeDocument/2006/relationships/customXml" Target="../ink/ink536.xml"/><Relationship Id="rId496" Type="http://schemas.openxmlformats.org/officeDocument/2006/relationships/customXml" Target="../ink/ink557.xml"/><Relationship Id="rId661" Type="http://schemas.openxmlformats.org/officeDocument/2006/relationships/image" Target="../media/image673.png"/><Relationship Id="rId11" Type="http://schemas.openxmlformats.org/officeDocument/2006/relationships/image" Target="../media/image348.png"/><Relationship Id="rId53" Type="http://schemas.openxmlformats.org/officeDocument/2006/relationships/image" Target="../media/image369.png"/><Relationship Id="rId149" Type="http://schemas.openxmlformats.org/officeDocument/2006/relationships/image" Target="../media/image417.png"/><Relationship Id="rId314" Type="http://schemas.openxmlformats.org/officeDocument/2006/relationships/customXml" Target="../ink/ink466.xml"/><Relationship Id="rId356" Type="http://schemas.openxmlformats.org/officeDocument/2006/relationships/customXml" Target="../ink/ink487.xml"/><Relationship Id="rId398" Type="http://schemas.openxmlformats.org/officeDocument/2006/relationships/customXml" Target="../ink/ink508.xml"/><Relationship Id="rId521" Type="http://schemas.openxmlformats.org/officeDocument/2006/relationships/image" Target="../media/image603.png"/><Relationship Id="rId563" Type="http://schemas.openxmlformats.org/officeDocument/2006/relationships/image" Target="../media/image624.png"/><Relationship Id="rId619" Type="http://schemas.openxmlformats.org/officeDocument/2006/relationships/image" Target="../media/image652.png"/><Relationship Id="rId95" Type="http://schemas.openxmlformats.org/officeDocument/2006/relationships/image" Target="../media/image390.png"/><Relationship Id="rId160" Type="http://schemas.openxmlformats.org/officeDocument/2006/relationships/customXml" Target="../ink/ink389.xml"/><Relationship Id="rId216" Type="http://schemas.openxmlformats.org/officeDocument/2006/relationships/customXml" Target="../ink/ink417.xml"/><Relationship Id="rId423" Type="http://schemas.openxmlformats.org/officeDocument/2006/relationships/image" Target="../media/image554.png"/><Relationship Id="rId258" Type="http://schemas.openxmlformats.org/officeDocument/2006/relationships/customXml" Target="../ink/ink438.xml"/><Relationship Id="rId465" Type="http://schemas.openxmlformats.org/officeDocument/2006/relationships/image" Target="../media/image575.png"/><Relationship Id="rId630" Type="http://schemas.openxmlformats.org/officeDocument/2006/relationships/customXml" Target="../ink/ink624.xml"/><Relationship Id="rId672" Type="http://schemas.openxmlformats.org/officeDocument/2006/relationships/customXml" Target="../ink/ink645.xml"/><Relationship Id="rId22" Type="http://schemas.openxmlformats.org/officeDocument/2006/relationships/customXml" Target="../ink/ink320.xml"/><Relationship Id="rId64" Type="http://schemas.openxmlformats.org/officeDocument/2006/relationships/customXml" Target="../ink/ink341.xml"/><Relationship Id="rId118" Type="http://schemas.openxmlformats.org/officeDocument/2006/relationships/customXml" Target="../ink/ink368.xml"/><Relationship Id="rId325" Type="http://schemas.openxmlformats.org/officeDocument/2006/relationships/image" Target="../media/image505.png"/><Relationship Id="rId367" Type="http://schemas.openxmlformats.org/officeDocument/2006/relationships/image" Target="../media/image526.png"/><Relationship Id="rId532" Type="http://schemas.openxmlformats.org/officeDocument/2006/relationships/customXml" Target="../ink/ink575.xml"/><Relationship Id="rId574" Type="http://schemas.openxmlformats.org/officeDocument/2006/relationships/customXml" Target="../ink/ink596.xml"/><Relationship Id="rId171" Type="http://schemas.openxmlformats.org/officeDocument/2006/relationships/image" Target="../media/image428.png"/><Relationship Id="rId227" Type="http://schemas.openxmlformats.org/officeDocument/2006/relationships/image" Target="../media/image456.png"/><Relationship Id="rId269" Type="http://schemas.openxmlformats.org/officeDocument/2006/relationships/image" Target="../media/image477.png"/><Relationship Id="rId434" Type="http://schemas.openxmlformats.org/officeDocument/2006/relationships/customXml" Target="../ink/ink526.xml"/><Relationship Id="rId476" Type="http://schemas.openxmlformats.org/officeDocument/2006/relationships/customXml" Target="../ink/ink547.xml"/><Relationship Id="rId641" Type="http://schemas.openxmlformats.org/officeDocument/2006/relationships/image" Target="../media/image663.png"/><Relationship Id="rId683" Type="http://schemas.openxmlformats.org/officeDocument/2006/relationships/image" Target="../media/image684.png"/><Relationship Id="rId33" Type="http://schemas.openxmlformats.org/officeDocument/2006/relationships/image" Target="../media/image359.png"/><Relationship Id="rId129" Type="http://schemas.openxmlformats.org/officeDocument/2006/relationships/image" Target="../media/image407.png"/><Relationship Id="rId280" Type="http://schemas.openxmlformats.org/officeDocument/2006/relationships/customXml" Target="../ink/ink449.xml"/><Relationship Id="rId336" Type="http://schemas.openxmlformats.org/officeDocument/2006/relationships/customXml" Target="../ink/ink477.xml"/><Relationship Id="rId501" Type="http://schemas.openxmlformats.org/officeDocument/2006/relationships/image" Target="../media/image593.png"/><Relationship Id="rId543" Type="http://schemas.openxmlformats.org/officeDocument/2006/relationships/image" Target="../media/image614.png"/><Relationship Id="rId75" Type="http://schemas.openxmlformats.org/officeDocument/2006/relationships/image" Target="../media/image380.png"/><Relationship Id="rId140" Type="http://schemas.openxmlformats.org/officeDocument/2006/relationships/customXml" Target="../ink/ink379.xml"/><Relationship Id="rId182" Type="http://schemas.openxmlformats.org/officeDocument/2006/relationships/customXml" Target="../ink/ink400.xml"/><Relationship Id="rId378" Type="http://schemas.openxmlformats.org/officeDocument/2006/relationships/customXml" Target="../ink/ink498.xml"/><Relationship Id="rId403" Type="http://schemas.openxmlformats.org/officeDocument/2006/relationships/image" Target="../media/image544.png"/><Relationship Id="rId585" Type="http://schemas.openxmlformats.org/officeDocument/2006/relationships/image" Target="../media/image635.png"/><Relationship Id="rId6" Type="http://schemas.openxmlformats.org/officeDocument/2006/relationships/customXml" Target="../ink/ink312.xml"/><Relationship Id="rId238" Type="http://schemas.openxmlformats.org/officeDocument/2006/relationships/customXml" Target="../ink/ink428.xml"/><Relationship Id="rId445" Type="http://schemas.openxmlformats.org/officeDocument/2006/relationships/image" Target="../media/image565.png"/><Relationship Id="rId487" Type="http://schemas.openxmlformats.org/officeDocument/2006/relationships/image" Target="../media/image586.png"/><Relationship Id="rId610" Type="http://schemas.openxmlformats.org/officeDocument/2006/relationships/customXml" Target="../ink/ink614.xml"/><Relationship Id="rId652" Type="http://schemas.openxmlformats.org/officeDocument/2006/relationships/customXml" Target="../ink/ink635.xml"/><Relationship Id="rId694" Type="http://schemas.openxmlformats.org/officeDocument/2006/relationships/customXml" Target="../ink/ink656.xml"/><Relationship Id="rId708" Type="http://schemas.openxmlformats.org/officeDocument/2006/relationships/customXml" Target="../ink/ink663.xml"/><Relationship Id="rId291" Type="http://schemas.openxmlformats.org/officeDocument/2006/relationships/image" Target="../media/image488.png"/><Relationship Id="rId305" Type="http://schemas.openxmlformats.org/officeDocument/2006/relationships/image" Target="../media/image495.png"/><Relationship Id="rId347" Type="http://schemas.openxmlformats.org/officeDocument/2006/relationships/image" Target="../media/image516.png"/><Relationship Id="rId512" Type="http://schemas.openxmlformats.org/officeDocument/2006/relationships/customXml" Target="../ink/ink565.xml"/><Relationship Id="rId44" Type="http://schemas.openxmlformats.org/officeDocument/2006/relationships/customXml" Target="../ink/ink331.xml"/><Relationship Id="rId86" Type="http://schemas.openxmlformats.org/officeDocument/2006/relationships/customXml" Target="../ink/ink352.xml"/><Relationship Id="rId151" Type="http://schemas.openxmlformats.org/officeDocument/2006/relationships/image" Target="../media/image418.png"/><Relationship Id="rId389" Type="http://schemas.openxmlformats.org/officeDocument/2006/relationships/image" Target="../media/image537.png"/><Relationship Id="rId554" Type="http://schemas.openxmlformats.org/officeDocument/2006/relationships/customXml" Target="../ink/ink586.xml"/><Relationship Id="rId596" Type="http://schemas.openxmlformats.org/officeDocument/2006/relationships/customXml" Target="../ink/ink607.xml"/><Relationship Id="rId193" Type="http://schemas.openxmlformats.org/officeDocument/2006/relationships/image" Target="../media/image439.png"/><Relationship Id="rId207" Type="http://schemas.openxmlformats.org/officeDocument/2006/relationships/image" Target="../media/image446.png"/><Relationship Id="rId249" Type="http://schemas.openxmlformats.org/officeDocument/2006/relationships/image" Target="../media/image467.png"/><Relationship Id="rId414" Type="http://schemas.openxmlformats.org/officeDocument/2006/relationships/customXml" Target="../ink/ink516.xml"/><Relationship Id="rId456" Type="http://schemas.openxmlformats.org/officeDocument/2006/relationships/customXml" Target="../ink/ink537.xml"/><Relationship Id="rId498" Type="http://schemas.openxmlformats.org/officeDocument/2006/relationships/customXml" Target="../ink/ink558.xml"/><Relationship Id="rId621" Type="http://schemas.openxmlformats.org/officeDocument/2006/relationships/image" Target="../media/image653.png"/><Relationship Id="rId663" Type="http://schemas.openxmlformats.org/officeDocument/2006/relationships/image" Target="../media/image674.png"/><Relationship Id="rId13" Type="http://schemas.openxmlformats.org/officeDocument/2006/relationships/image" Target="../media/image349.png"/><Relationship Id="rId109" Type="http://schemas.openxmlformats.org/officeDocument/2006/relationships/image" Target="../media/image397.png"/><Relationship Id="rId260" Type="http://schemas.openxmlformats.org/officeDocument/2006/relationships/customXml" Target="../ink/ink439.xml"/><Relationship Id="rId316" Type="http://schemas.openxmlformats.org/officeDocument/2006/relationships/customXml" Target="../ink/ink467.xml"/><Relationship Id="rId523" Type="http://schemas.openxmlformats.org/officeDocument/2006/relationships/image" Target="../media/image604.png"/><Relationship Id="rId55" Type="http://schemas.openxmlformats.org/officeDocument/2006/relationships/image" Target="../media/image370.png"/><Relationship Id="rId97" Type="http://schemas.openxmlformats.org/officeDocument/2006/relationships/image" Target="../media/image391.png"/><Relationship Id="rId120" Type="http://schemas.openxmlformats.org/officeDocument/2006/relationships/customXml" Target="../ink/ink369.xml"/><Relationship Id="rId358" Type="http://schemas.openxmlformats.org/officeDocument/2006/relationships/customXml" Target="../ink/ink488.xml"/><Relationship Id="rId565" Type="http://schemas.openxmlformats.org/officeDocument/2006/relationships/image" Target="../media/image625.png"/><Relationship Id="rId162" Type="http://schemas.openxmlformats.org/officeDocument/2006/relationships/customXml" Target="../ink/ink390.xml"/><Relationship Id="rId218" Type="http://schemas.openxmlformats.org/officeDocument/2006/relationships/customXml" Target="../ink/ink418.xml"/><Relationship Id="rId425" Type="http://schemas.openxmlformats.org/officeDocument/2006/relationships/image" Target="../media/image555.png"/><Relationship Id="rId467" Type="http://schemas.openxmlformats.org/officeDocument/2006/relationships/image" Target="../media/image576.png"/><Relationship Id="rId632" Type="http://schemas.openxmlformats.org/officeDocument/2006/relationships/customXml" Target="../ink/ink625.xml"/><Relationship Id="rId271" Type="http://schemas.openxmlformats.org/officeDocument/2006/relationships/image" Target="../media/image478.png"/><Relationship Id="rId674" Type="http://schemas.openxmlformats.org/officeDocument/2006/relationships/customXml" Target="../ink/ink646.xml"/><Relationship Id="rId24" Type="http://schemas.openxmlformats.org/officeDocument/2006/relationships/customXml" Target="../ink/ink321.xml"/><Relationship Id="rId66" Type="http://schemas.openxmlformats.org/officeDocument/2006/relationships/customXml" Target="../ink/ink342.xml"/><Relationship Id="rId131" Type="http://schemas.openxmlformats.org/officeDocument/2006/relationships/image" Target="../media/image408.png"/><Relationship Id="rId327" Type="http://schemas.openxmlformats.org/officeDocument/2006/relationships/image" Target="../media/image506.png"/><Relationship Id="rId369" Type="http://schemas.openxmlformats.org/officeDocument/2006/relationships/image" Target="../media/image527.png"/><Relationship Id="rId534" Type="http://schemas.openxmlformats.org/officeDocument/2006/relationships/customXml" Target="../ink/ink576.xml"/><Relationship Id="rId576" Type="http://schemas.openxmlformats.org/officeDocument/2006/relationships/customXml" Target="../ink/ink597.xml"/><Relationship Id="rId173" Type="http://schemas.openxmlformats.org/officeDocument/2006/relationships/image" Target="../media/image429.png"/><Relationship Id="rId229" Type="http://schemas.openxmlformats.org/officeDocument/2006/relationships/image" Target="../media/image457.png"/><Relationship Id="rId380" Type="http://schemas.openxmlformats.org/officeDocument/2006/relationships/customXml" Target="../ink/ink499.xml"/><Relationship Id="rId436" Type="http://schemas.openxmlformats.org/officeDocument/2006/relationships/customXml" Target="../ink/ink527.xml"/><Relationship Id="rId601" Type="http://schemas.openxmlformats.org/officeDocument/2006/relationships/image" Target="../media/image643.png"/><Relationship Id="rId643" Type="http://schemas.openxmlformats.org/officeDocument/2006/relationships/image" Target="../media/image664.png"/><Relationship Id="rId240" Type="http://schemas.openxmlformats.org/officeDocument/2006/relationships/customXml" Target="../ink/ink429.xml"/><Relationship Id="rId478" Type="http://schemas.openxmlformats.org/officeDocument/2006/relationships/customXml" Target="../ink/ink548.xml"/><Relationship Id="rId685" Type="http://schemas.openxmlformats.org/officeDocument/2006/relationships/image" Target="../media/image685.png"/><Relationship Id="rId35" Type="http://schemas.openxmlformats.org/officeDocument/2006/relationships/image" Target="../media/image360.png"/><Relationship Id="rId77" Type="http://schemas.openxmlformats.org/officeDocument/2006/relationships/image" Target="../media/image381.png"/><Relationship Id="rId100" Type="http://schemas.openxmlformats.org/officeDocument/2006/relationships/customXml" Target="../ink/ink359.xml"/><Relationship Id="rId282" Type="http://schemas.openxmlformats.org/officeDocument/2006/relationships/customXml" Target="../ink/ink450.xml"/><Relationship Id="rId338" Type="http://schemas.openxmlformats.org/officeDocument/2006/relationships/customXml" Target="../ink/ink478.xml"/><Relationship Id="rId503" Type="http://schemas.openxmlformats.org/officeDocument/2006/relationships/image" Target="../media/image594.png"/><Relationship Id="rId545" Type="http://schemas.openxmlformats.org/officeDocument/2006/relationships/image" Target="../media/image615.png"/><Relationship Id="rId587" Type="http://schemas.openxmlformats.org/officeDocument/2006/relationships/image" Target="../media/image636.png"/><Relationship Id="rId8" Type="http://schemas.openxmlformats.org/officeDocument/2006/relationships/customXml" Target="../ink/ink313.xml"/><Relationship Id="rId142" Type="http://schemas.openxmlformats.org/officeDocument/2006/relationships/customXml" Target="../ink/ink380.xml"/><Relationship Id="rId184" Type="http://schemas.openxmlformats.org/officeDocument/2006/relationships/customXml" Target="../ink/ink401.xml"/><Relationship Id="rId391" Type="http://schemas.openxmlformats.org/officeDocument/2006/relationships/image" Target="../media/image538.png"/><Relationship Id="rId405" Type="http://schemas.openxmlformats.org/officeDocument/2006/relationships/image" Target="../media/image545.png"/><Relationship Id="rId447" Type="http://schemas.openxmlformats.org/officeDocument/2006/relationships/image" Target="../media/image566.png"/><Relationship Id="rId612" Type="http://schemas.openxmlformats.org/officeDocument/2006/relationships/customXml" Target="../ink/ink615.xml"/><Relationship Id="rId251" Type="http://schemas.openxmlformats.org/officeDocument/2006/relationships/image" Target="../media/image468.png"/><Relationship Id="rId489" Type="http://schemas.openxmlformats.org/officeDocument/2006/relationships/image" Target="../media/image587.png"/><Relationship Id="rId654" Type="http://schemas.openxmlformats.org/officeDocument/2006/relationships/customXml" Target="../ink/ink636.xml"/><Relationship Id="rId696" Type="http://schemas.openxmlformats.org/officeDocument/2006/relationships/customXml" Target="../ink/ink657.xml"/><Relationship Id="rId46" Type="http://schemas.openxmlformats.org/officeDocument/2006/relationships/customXml" Target="../ink/ink332.xml"/><Relationship Id="rId293" Type="http://schemas.openxmlformats.org/officeDocument/2006/relationships/image" Target="../media/image489.png"/><Relationship Id="rId307" Type="http://schemas.openxmlformats.org/officeDocument/2006/relationships/image" Target="../media/image496.png"/><Relationship Id="rId349" Type="http://schemas.openxmlformats.org/officeDocument/2006/relationships/image" Target="../media/image517.png"/><Relationship Id="rId514" Type="http://schemas.openxmlformats.org/officeDocument/2006/relationships/customXml" Target="../ink/ink566.xml"/><Relationship Id="rId556" Type="http://schemas.openxmlformats.org/officeDocument/2006/relationships/customXml" Target="../ink/ink587.xml"/><Relationship Id="rId88" Type="http://schemas.openxmlformats.org/officeDocument/2006/relationships/customXml" Target="../ink/ink353.xml"/><Relationship Id="rId111" Type="http://schemas.openxmlformats.org/officeDocument/2006/relationships/image" Target="../media/image398.png"/><Relationship Id="rId153" Type="http://schemas.openxmlformats.org/officeDocument/2006/relationships/image" Target="../media/image419.png"/><Relationship Id="rId195" Type="http://schemas.openxmlformats.org/officeDocument/2006/relationships/image" Target="../media/image440.png"/><Relationship Id="rId209" Type="http://schemas.openxmlformats.org/officeDocument/2006/relationships/image" Target="../media/image447.png"/><Relationship Id="rId360" Type="http://schemas.openxmlformats.org/officeDocument/2006/relationships/customXml" Target="../ink/ink489.xml"/><Relationship Id="rId416" Type="http://schemas.openxmlformats.org/officeDocument/2006/relationships/customXml" Target="../ink/ink517.xml"/><Relationship Id="rId598" Type="http://schemas.openxmlformats.org/officeDocument/2006/relationships/customXml" Target="../ink/ink608.xml"/><Relationship Id="rId220" Type="http://schemas.openxmlformats.org/officeDocument/2006/relationships/customXml" Target="../ink/ink419.xml"/><Relationship Id="rId458" Type="http://schemas.openxmlformats.org/officeDocument/2006/relationships/customXml" Target="../ink/ink538.xml"/><Relationship Id="rId623" Type="http://schemas.openxmlformats.org/officeDocument/2006/relationships/image" Target="../media/image654.png"/><Relationship Id="rId665" Type="http://schemas.openxmlformats.org/officeDocument/2006/relationships/image" Target="../media/image675.png"/><Relationship Id="rId15" Type="http://schemas.openxmlformats.org/officeDocument/2006/relationships/image" Target="../media/image350.png"/><Relationship Id="rId57" Type="http://schemas.openxmlformats.org/officeDocument/2006/relationships/image" Target="../media/image371.png"/><Relationship Id="rId262" Type="http://schemas.openxmlformats.org/officeDocument/2006/relationships/customXml" Target="../ink/ink440.xml"/><Relationship Id="rId318" Type="http://schemas.openxmlformats.org/officeDocument/2006/relationships/customXml" Target="../ink/ink468.xml"/><Relationship Id="rId525" Type="http://schemas.openxmlformats.org/officeDocument/2006/relationships/image" Target="../media/image605.png"/><Relationship Id="rId567" Type="http://schemas.openxmlformats.org/officeDocument/2006/relationships/image" Target="../media/image626.png"/><Relationship Id="rId99" Type="http://schemas.openxmlformats.org/officeDocument/2006/relationships/image" Target="../media/image392.png"/><Relationship Id="rId122" Type="http://schemas.openxmlformats.org/officeDocument/2006/relationships/customXml" Target="../ink/ink370.xml"/><Relationship Id="rId164" Type="http://schemas.openxmlformats.org/officeDocument/2006/relationships/customXml" Target="../ink/ink391.xml"/><Relationship Id="rId371" Type="http://schemas.openxmlformats.org/officeDocument/2006/relationships/image" Target="../media/image528.png"/><Relationship Id="rId427" Type="http://schemas.openxmlformats.org/officeDocument/2006/relationships/image" Target="../media/image556.png"/><Relationship Id="rId469" Type="http://schemas.openxmlformats.org/officeDocument/2006/relationships/image" Target="../media/image577.png"/><Relationship Id="rId634" Type="http://schemas.openxmlformats.org/officeDocument/2006/relationships/customXml" Target="../ink/ink626.xml"/><Relationship Id="rId676" Type="http://schemas.openxmlformats.org/officeDocument/2006/relationships/customXml" Target="../ink/ink647.xml"/><Relationship Id="rId26" Type="http://schemas.openxmlformats.org/officeDocument/2006/relationships/customXml" Target="../ink/ink322.xml"/><Relationship Id="rId231" Type="http://schemas.openxmlformats.org/officeDocument/2006/relationships/image" Target="../media/image458.png"/><Relationship Id="rId273" Type="http://schemas.openxmlformats.org/officeDocument/2006/relationships/image" Target="../media/image479.png"/><Relationship Id="rId329" Type="http://schemas.openxmlformats.org/officeDocument/2006/relationships/image" Target="../media/image507.png"/><Relationship Id="rId480" Type="http://schemas.openxmlformats.org/officeDocument/2006/relationships/customXml" Target="../ink/ink549.xml"/><Relationship Id="rId536" Type="http://schemas.openxmlformats.org/officeDocument/2006/relationships/customXml" Target="../ink/ink577.xml"/><Relationship Id="rId701" Type="http://schemas.openxmlformats.org/officeDocument/2006/relationships/image" Target="../media/image693.png"/><Relationship Id="rId68" Type="http://schemas.openxmlformats.org/officeDocument/2006/relationships/customXml" Target="../ink/ink343.xml"/><Relationship Id="rId133" Type="http://schemas.openxmlformats.org/officeDocument/2006/relationships/image" Target="../media/image409.png"/><Relationship Id="rId175" Type="http://schemas.openxmlformats.org/officeDocument/2006/relationships/image" Target="../media/image430.png"/><Relationship Id="rId340" Type="http://schemas.openxmlformats.org/officeDocument/2006/relationships/customXml" Target="../ink/ink479.xml"/><Relationship Id="rId578" Type="http://schemas.openxmlformats.org/officeDocument/2006/relationships/customXml" Target="../ink/ink598.xml"/><Relationship Id="rId200" Type="http://schemas.openxmlformats.org/officeDocument/2006/relationships/customXml" Target="../ink/ink409.xml"/><Relationship Id="rId382" Type="http://schemas.openxmlformats.org/officeDocument/2006/relationships/customXml" Target="../ink/ink500.xml"/><Relationship Id="rId438" Type="http://schemas.openxmlformats.org/officeDocument/2006/relationships/customXml" Target="../ink/ink528.xml"/><Relationship Id="rId603" Type="http://schemas.openxmlformats.org/officeDocument/2006/relationships/image" Target="../media/image644.png"/><Relationship Id="rId645" Type="http://schemas.openxmlformats.org/officeDocument/2006/relationships/image" Target="../media/image665.png"/><Relationship Id="rId687" Type="http://schemas.openxmlformats.org/officeDocument/2006/relationships/image" Target="../media/image686.png"/><Relationship Id="rId242" Type="http://schemas.openxmlformats.org/officeDocument/2006/relationships/customXml" Target="../ink/ink430.xml"/><Relationship Id="rId284" Type="http://schemas.openxmlformats.org/officeDocument/2006/relationships/customXml" Target="../ink/ink451.xml"/><Relationship Id="rId491" Type="http://schemas.openxmlformats.org/officeDocument/2006/relationships/image" Target="../media/image588.png"/><Relationship Id="rId505" Type="http://schemas.openxmlformats.org/officeDocument/2006/relationships/image" Target="../media/image595.png"/><Relationship Id="rId37" Type="http://schemas.openxmlformats.org/officeDocument/2006/relationships/image" Target="../media/image361.png"/><Relationship Id="rId79" Type="http://schemas.openxmlformats.org/officeDocument/2006/relationships/image" Target="../media/image382.png"/><Relationship Id="rId102" Type="http://schemas.openxmlformats.org/officeDocument/2006/relationships/customXml" Target="../ink/ink360.xml"/><Relationship Id="rId144" Type="http://schemas.openxmlformats.org/officeDocument/2006/relationships/customXml" Target="../ink/ink381.xml"/><Relationship Id="rId547" Type="http://schemas.openxmlformats.org/officeDocument/2006/relationships/image" Target="../media/image616.png"/><Relationship Id="rId589" Type="http://schemas.openxmlformats.org/officeDocument/2006/relationships/image" Target="../media/image637.png"/><Relationship Id="rId90" Type="http://schemas.openxmlformats.org/officeDocument/2006/relationships/customXml" Target="../ink/ink354.xml"/><Relationship Id="rId186" Type="http://schemas.openxmlformats.org/officeDocument/2006/relationships/customXml" Target="../ink/ink402.xml"/><Relationship Id="rId351" Type="http://schemas.openxmlformats.org/officeDocument/2006/relationships/image" Target="../media/image518.png"/><Relationship Id="rId393" Type="http://schemas.openxmlformats.org/officeDocument/2006/relationships/image" Target="../media/image539.png"/><Relationship Id="rId407" Type="http://schemas.openxmlformats.org/officeDocument/2006/relationships/image" Target="../media/image546.png"/><Relationship Id="rId449" Type="http://schemas.openxmlformats.org/officeDocument/2006/relationships/image" Target="../media/image567.png"/><Relationship Id="rId614" Type="http://schemas.openxmlformats.org/officeDocument/2006/relationships/customXml" Target="../ink/ink616.xml"/><Relationship Id="rId656" Type="http://schemas.openxmlformats.org/officeDocument/2006/relationships/customXml" Target="../ink/ink637.xml"/><Relationship Id="rId211" Type="http://schemas.openxmlformats.org/officeDocument/2006/relationships/image" Target="../media/image448.png"/><Relationship Id="rId253" Type="http://schemas.openxmlformats.org/officeDocument/2006/relationships/image" Target="../media/image469.png"/><Relationship Id="rId295" Type="http://schemas.openxmlformats.org/officeDocument/2006/relationships/image" Target="../media/image490.png"/><Relationship Id="rId309" Type="http://schemas.openxmlformats.org/officeDocument/2006/relationships/image" Target="../media/image497.png"/><Relationship Id="rId460" Type="http://schemas.openxmlformats.org/officeDocument/2006/relationships/customXml" Target="../ink/ink539.xml"/><Relationship Id="rId516" Type="http://schemas.openxmlformats.org/officeDocument/2006/relationships/customXml" Target="../ink/ink567.xml"/><Relationship Id="rId698" Type="http://schemas.openxmlformats.org/officeDocument/2006/relationships/customXml" Target="../ink/ink658.xml"/><Relationship Id="rId48" Type="http://schemas.openxmlformats.org/officeDocument/2006/relationships/customXml" Target="../ink/ink333.xml"/><Relationship Id="rId113" Type="http://schemas.openxmlformats.org/officeDocument/2006/relationships/image" Target="../media/image399.png"/><Relationship Id="rId320" Type="http://schemas.openxmlformats.org/officeDocument/2006/relationships/customXml" Target="../ink/ink469.xml"/><Relationship Id="rId558" Type="http://schemas.openxmlformats.org/officeDocument/2006/relationships/customXml" Target="../ink/ink588.xml"/><Relationship Id="rId155" Type="http://schemas.openxmlformats.org/officeDocument/2006/relationships/image" Target="../media/image420.png"/><Relationship Id="rId197" Type="http://schemas.openxmlformats.org/officeDocument/2006/relationships/image" Target="../media/image441.png"/><Relationship Id="rId362" Type="http://schemas.openxmlformats.org/officeDocument/2006/relationships/customXml" Target="../ink/ink490.xml"/><Relationship Id="rId418" Type="http://schemas.openxmlformats.org/officeDocument/2006/relationships/customXml" Target="../ink/ink518.xml"/><Relationship Id="rId625" Type="http://schemas.openxmlformats.org/officeDocument/2006/relationships/image" Target="../media/image655.png"/><Relationship Id="rId222" Type="http://schemas.openxmlformats.org/officeDocument/2006/relationships/customXml" Target="../ink/ink420.xml"/><Relationship Id="rId264" Type="http://schemas.openxmlformats.org/officeDocument/2006/relationships/customXml" Target="../ink/ink441.xml"/><Relationship Id="rId471" Type="http://schemas.openxmlformats.org/officeDocument/2006/relationships/image" Target="../media/image578.png"/><Relationship Id="rId667" Type="http://schemas.openxmlformats.org/officeDocument/2006/relationships/image" Target="../media/image676.png"/><Relationship Id="rId17" Type="http://schemas.openxmlformats.org/officeDocument/2006/relationships/image" Target="../media/image351.png"/><Relationship Id="rId59" Type="http://schemas.openxmlformats.org/officeDocument/2006/relationships/image" Target="../media/image372.png"/><Relationship Id="rId124" Type="http://schemas.openxmlformats.org/officeDocument/2006/relationships/customXml" Target="../ink/ink371.xml"/><Relationship Id="rId527" Type="http://schemas.openxmlformats.org/officeDocument/2006/relationships/image" Target="../media/image606.png"/><Relationship Id="rId569" Type="http://schemas.openxmlformats.org/officeDocument/2006/relationships/image" Target="../media/image627.png"/><Relationship Id="rId70" Type="http://schemas.openxmlformats.org/officeDocument/2006/relationships/customXml" Target="../ink/ink344.xml"/><Relationship Id="rId166" Type="http://schemas.openxmlformats.org/officeDocument/2006/relationships/customXml" Target="../ink/ink392.xml"/><Relationship Id="rId331" Type="http://schemas.openxmlformats.org/officeDocument/2006/relationships/image" Target="../media/image508.png"/><Relationship Id="rId373" Type="http://schemas.openxmlformats.org/officeDocument/2006/relationships/image" Target="../media/image529.png"/><Relationship Id="rId429" Type="http://schemas.openxmlformats.org/officeDocument/2006/relationships/image" Target="../media/image557.png"/><Relationship Id="rId580" Type="http://schemas.openxmlformats.org/officeDocument/2006/relationships/customXml" Target="../ink/ink599.xml"/><Relationship Id="rId636" Type="http://schemas.openxmlformats.org/officeDocument/2006/relationships/customXml" Target="../ink/ink627.xml"/><Relationship Id="rId1" Type="http://schemas.openxmlformats.org/officeDocument/2006/relationships/slideLayout" Target="../slideLayouts/slideLayout2.xml"/><Relationship Id="rId233" Type="http://schemas.openxmlformats.org/officeDocument/2006/relationships/image" Target="../media/image459.png"/><Relationship Id="rId440" Type="http://schemas.openxmlformats.org/officeDocument/2006/relationships/customXml" Target="../ink/ink529.xml"/><Relationship Id="rId678" Type="http://schemas.openxmlformats.org/officeDocument/2006/relationships/customXml" Target="../ink/ink648.xml"/><Relationship Id="rId28" Type="http://schemas.openxmlformats.org/officeDocument/2006/relationships/customXml" Target="../ink/ink323.xml"/><Relationship Id="rId275" Type="http://schemas.openxmlformats.org/officeDocument/2006/relationships/image" Target="../media/image480.png"/><Relationship Id="rId300" Type="http://schemas.openxmlformats.org/officeDocument/2006/relationships/customXml" Target="../ink/ink459.xml"/><Relationship Id="rId482" Type="http://schemas.openxmlformats.org/officeDocument/2006/relationships/customXml" Target="../ink/ink550.xml"/><Relationship Id="rId538" Type="http://schemas.openxmlformats.org/officeDocument/2006/relationships/customXml" Target="../ink/ink578.xml"/><Relationship Id="rId703" Type="http://schemas.openxmlformats.org/officeDocument/2006/relationships/image" Target="../media/image694.png"/><Relationship Id="rId81" Type="http://schemas.openxmlformats.org/officeDocument/2006/relationships/image" Target="../media/image383.png"/><Relationship Id="rId135" Type="http://schemas.openxmlformats.org/officeDocument/2006/relationships/image" Target="../media/image410.png"/><Relationship Id="rId177" Type="http://schemas.openxmlformats.org/officeDocument/2006/relationships/image" Target="../media/image431.png"/><Relationship Id="rId342" Type="http://schemas.openxmlformats.org/officeDocument/2006/relationships/customXml" Target="../ink/ink480.xml"/><Relationship Id="rId384" Type="http://schemas.openxmlformats.org/officeDocument/2006/relationships/customXml" Target="../ink/ink501.xml"/><Relationship Id="rId591" Type="http://schemas.openxmlformats.org/officeDocument/2006/relationships/image" Target="../media/image638.png"/><Relationship Id="rId605" Type="http://schemas.openxmlformats.org/officeDocument/2006/relationships/image" Target="../media/image645.png"/><Relationship Id="rId202" Type="http://schemas.openxmlformats.org/officeDocument/2006/relationships/customXml" Target="../ink/ink410.xml"/><Relationship Id="rId244" Type="http://schemas.openxmlformats.org/officeDocument/2006/relationships/customXml" Target="../ink/ink431.xml"/><Relationship Id="rId647" Type="http://schemas.openxmlformats.org/officeDocument/2006/relationships/image" Target="../media/image666.png"/><Relationship Id="rId689" Type="http://schemas.openxmlformats.org/officeDocument/2006/relationships/image" Target="../media/image687.png"/><Relationship Id="rId39" Type="http://schemas.openxmlformats.org/officeDocument/2006/relationships/image" Target="../media/image362.png"/><Relationship Id="rId286" Type="http://schemas.openxmlformats.org/officeDocument/2006/relationships/customXml" Target="../ink/ink452.xml"/><Relationship Id="rId451" Type="http://schemas.openxmlformats.org/officeDocument/2006/relationships/image" Target="../media/image568.png"/><Relationship Id="rId493" Type="http://schemas.openxmlformats.org/officeDocument/2006/relationships/image" Target="../media/image589.png"/><Relationship Id="rId507" Type="http://schemas.openxmlformats.org/officeDocument/2006/relationships/image" Target="../media/image596.png"/><Relationship Id="rId549" Type="http://schemas.openxmlformats.org/officeDocument/2006/relationships/image" Target="../media/image617.png"/><Relationship Id="rId50" Type="http://schemas.openxmlformats.org/officeDocument/2006/relationships/customXml" Target="../ink/ink334.xml"/><Relationship Id="rId104" Type="http://schemas.openxmlformats.org/officeDocument/2006/relationships/customXml" Target="../ink/ink361.xml"/><Relationship Id="rId146" Type="http://schemas.openxmlformats.org/officeDocument/2006/relationships/customXml" Target="../ink/ink382.xml"/><Relationship Id="rId188" Type="http://schemas.openxmlformats.org/officeDocument/2006/relationships/customXml" Target="../ink/ink403.xml"/><Relationship Id="rId311" Type="http://schemas.openxmlformats.org/officeDocument/2006/relationships/image" Target="../media/image498.png"/><Relationship Id="rId353" Type="http://schemas.openxmlformats.org/officeDocument/2006/relationships/image" Target="../media/image519.png"/><Relationship Id="rId395" Type="http://schemas.openxmlformats.org/officeDocument/2006/relationships/image" Target="../media/image540.png"/><Relationship Id="rId409" Type="http://schemas.openxmlformats.org/officeDocument/2006/relationships/image" Target="../media/image547.png"/><Relationship Id="rId560" Type="http://schemas.openxmlformats.org/officeDocument/2006/relationships/customXml" Target="../ink/ink589.xml"/><Relationship Id="rId92" Type="http://schemas.openxmlformats.org/officeDocument/2006/relationships/customXml" Target="../ink/ink355.xml"/><Relationship Id="rId213" Type="http://schemas.openxmlformats.org/officeDocument/2006/relationships/image" Target="../media/image449.png"/><Relationship Id="rId420" Type="http://schemas.openxmlformats.org/officeDocument/2006/relationships/customXml" Target="../ink/ink519.xml"/><Relationship Id="rId616" Type="http://schemas.openxmlformats.org/officeDocument/2006/relationships/customXml" Target="../ink/ink617.xml"/><Relationship Id="rId658" Type="http://schemas.openxmlformats.org/officeDocument/2006/relationships/customXml" Target="../ink/ink638.xml"/><Relationship Id="rId255" Type="http://schemas.openxmlformats.org/officeDocument/2006/relationships/image" Target="../media/image470.png"/><Relationship Id="rId297" Type="http://schemas.openxmlformats.org/officeDocument/2006/relationships/image" Target="../media/image491.png"/><Relationship Id="rId462" Type="http://schemas.openxmlformats.org/officeDocument/2006/relationships/customXml" Target="../ink/ink540.xml"/><Relationship Id="rId518" Type="http://schemas.openxmlformats.org/officeDocument/2006/relationships/customXml" Target="../ink/ink568.xml"/><Relationship Id="rId115" Type="http://schemas.openxmlformats.org/officeDocument/2006/relationships/image" Target="../media/image400.png"/><Relationship Id="rId157" Type="http://schemas.openxmlformats.org/officeDocument/2006/relationships/image" Target="../media/image421.png"/><Relationship Id="rId322" Type="http://schemas.openxmlformats.org/officeDocument/2006/relationships/customXml" Target="../ink/ink470.xml"/><Relationship Id="rId364" Type="http://schemas.openxmlformats.org/officeDocument/2006/relationships/customXml" Target="../ink/ink491.xml"/><Relationship Id="rId61" Type="http://schemas.openxmlformats.org/officeDocument/2006/relationships/image" Target="../media/image373.png"/><Relationship Id="rId199" Type="http://schemas.openxmlformats.org/officeDocument/2006/relationships/image" Target="../media/image442.png"/><Relationship Id="rId571" Type="http://schemas.openxmlformats.org/officeDocument/2006/relationships/image" Target="../media/image628.png"/><Relationship Id="rId627" Type="http://schemas.openxmlformats.org/officeDocument/2006/relationships/image" Target="../media/image656.png"/><Relationship Id="rId669" Type="http://schemas.openxmlformats.org/officeDocument/2006/relationships/image" Target="../media/image677.png"/><Relationship Id="rId19" Type="http://schemas.openxmlformats.org/officeDocument/2006/relationships/image" Target="../media/image352.png"/><Relationship Id="rId224" Type="http://schemas.openxmlformats.org/officeDocument/2006/relationships/customXml" Target="../ink/ink421.xml"/><Relationship Id="rId266" Type="http://schemas.openxmlformats.org/officeDocument/2006/relationships/customXml" Target="../ink/ink442.xml"/><Relationship Id="rId431" Type="http://schemas.openxmlformats.org/officeDocument/2006/relationships/image" Target="../media/image558.png"/><Relationship Id="rId473" Type="http://schemas.openxmlformats.org/officeDocument/2006/relationships/image" Target="../media/image579.png"/><Relationship Id="rId529" Type="http://schemas.openxmlformats.org/officeDocument/2006/relationships/image" Target="../media/image607.png"/><Relationship Id="rId680" Type="http://schemas.openxmlformats.org/officeDocument/2006/relationships/customXml" Target="../ink/ink649.xml"/><Relationship Id="rId30" Type="http://schemas.openxmlformats.org/officeDocument/2006/relationships/customXml" Target="../ink/ink324.xml"/><Relationship Id="rId126" Type="http://schemas.openxmlformats.org/officeDocument/2006/relationships/customXml" Target="../ink/ink372.xml"/><Relationship Id="rId168" Type="http://schemas.openxmlformats.org/officeDocument/2006/relationships/customXml" Target="../ink/ink393.xml"/><Relationship Id="rId333" Type="http://schemas.openxmlformats.org/officeDocument/2006/relationships/image" Target="../media/image509.png"/><Relationship Id="rId540" Type="http://schemas.openxmlformats.org/officeDocument/2006/relationships/customXml" Target="../ink/ink579.xml"/><Relationship Id="rId72" Type="http://schemas.openxmlformats.org/officeDocument/2006/relationships/customXml" Target="../ink/ink345.xml"/><Relationship Id="rId375" Type="http://schemas.openxmlformats.org/officeDocument/2006/relationships/image" Target="../media/image530.png"/><Relationship Id="rId582" Type="http://schemas.openxmlformats.org/officeDocument/2006/relationships/customXml" Target="../ink/ink600.xml"/><Relationship Id="rId638" Type="http://schemas.openxmlformats.org/officeDocument/2006/relationships/customXml" Target="../ink/ink628.xml"/><Relationship Id="rId3" Type="http://schemas.openxmlformats.org/officeDocument/2006/relationships/image" Target="../media/image344.png"/><Relationship Id="rId235" Type="http://schemas.openxmlformats.org/officeDocument/2006/relationships/image" Target="../media/image460.png"/><Relationship Id="rId277" Type="http://schemas.openxmlformats.org/officeDocument/2006/relationships/image" Target="../media/image481.png"/><Relationship Id="rId400" Type="http://schemas.openxmlformats.org/officeDocument/2006/relationships/customXml" Target="../ink/ink509.xml"/><Relationship Id="rId442" Type="http://schemas.openxmlformats.org/officeDocument/2006/relationships/customXml" Target="../ink/ink530.xml"/><Relationship Id="rId484" Type="http://schemas.openxmlformats.org/officeDocument/2006/relationships/customXml" Target="../ink/ink551.xml"/><Relationship Id="rId705" Type="http://schemas.openxmlformats.org/officeDocument/2006/relationships/image" Target="../media/image695.png"/><Relationship Id="rId137" Type="http://schemas.openxmlformats.org/officeDocument/2006/relationships/image" Target="../media/image411.png"/><Relationship Id="rId302" Type="http://schemas.openxmlformats.org/officeDocument/2006/relationships/customXml" Target="../ink/ink460.xml"/><Relationship Id="rId344" Type="http://schemas.openxmlformats.org/officeDocument/2006/relationships/customXml" Target="../ink/ink481.xml"/><Relationship Id="rId691" Type="http://schemas.openxmlformats.org/officeDocument/2006/relationships/image" Target="../media/image688.png"/><Relationship Id="rId41" Type="http://schemas.openxmlformats.org/officeDocument/2006/relationships/image" Target="../media/image363.png"/><Relationship Id="rId83" Type="http://schemas.openxmlformats.org/officeDocument/2006/relationships/image" Target="../media/image384.png"/><Relationship Id="rId179" Type="http://schemas.openxmlformats.org/officeDocument/2006/relationships/image" Target="../media/image432.png"/><Relationship Id="rId386" Type="http://schemas.openxmlformats.org/officeDocument/2006/relationships/customXml" Target="../ink/ink502.xml"/><Relationship Id="rId551" Type="http://schemas.openxmlformats.org/officeDocument/2006/relationships/image" Target="../media/image618.png"/><Relationship Id="rId593" Type="http://schemas.openxmlformats.org/officeDocument/2006/relationships/image" Target="../media/image639.png"/><Relationship Id="rId607" Type="http://schemas.openxmlformats.org/officeDocument/2006/relationships/image" Target="../media/image646.png"/><Relationship Id="rId649" Type="http://schemas.openxmlformats.org/officeDocument/2006/relationships/image" Target="../media/image667.png"/><Relationship Id="rId190" Type="http://schemas.openxmlformats.org/officeDocument/2006/relationships/customXml" Target="../ink/ink404.xml"/><Relationship Id="rId204" Type="http://schemas.openxmlformats.org/officeDocument/2006/relationships/customXml" Target="../ink/ink411.xml"/><Relationship Id="rId246" Type="http://schemas.openxmlformats.org/officeDocument/2006/relationships/customXml" Target="../ink/ink432.xml"/><Relationship Id="rId288" Type="http://schemas.openxmlformats.org/officeDocument/2006/relationships/customXml" Target="../ink/ink453.xml"/><Relationship Id="rId411" Type="http://schemas.openxmlformats.org/officeDocument/2006/relationships/image" Target="../media/image548.png"/><Relationship Id="rId453" Type="http://schemas.openxmlformats.org/officeDocument/2006/relationships/image" Target="../media/image569.png"/><Relationship Id="rId509" Type="http://schemas.openxmlformats.org/officeDocument/2006/relationships/image" Target="../media/image597.png"/><Relationship Id="rId660" Type="http://schemas.openxmlformats.org/officeDocument/2006/relationships/customXml" Target="../ink/ink639.xml"/><Relationship Id="rId106" Type="http://schemas.openxmlformats.org/officeDocument/2006/relationships/customXml" Target="../ink/ink362.xml"/><Relationship Id="rId313" Type="http://schemas.openxmlformats.org/officeDocument/2006/relationships/image" Target="../media/image499.png"/><Relationship Id="rId495" Type="http://schemas.openxmlformats.org/officeDocument/2006/relationships/image" Target="../media/image590.png"/><Relationship Id="rId10" Type="http://schemas.openxmlformats.org/officeDocument/2006/relationships/customXml" Target="../ink/ink314.xml"/><Relationship Id="rId52" Type="http://schemas.openxmlformats.org/officeDocument/2006/relationships/customXml" Target="../ink/ink335.xml"/><Relationship Id="rId94" Type="http://schemas.openxmlformats.org/officeDocument/2006/relationships/customXml" Target="../ink/ink356.xml"/><Relationship Id="rId148" Type="http://schemas.openxmlformats.org/officeDocument/2006/relationships/customXml" Target="../ink/ink383.xml"/><Relationship Id="rId355" Type="http://schemas.openxmlformats.org/officeDocument/2006/relationships/image" Target="../media/image520.png"/><Relationship Id="rId397" Type="http://schemas.openxmlformats.org/officeDocument/2006/relationships/image" Target="../media/image541.png"/><Relationship Id="rId520" Type="http://schemas.openxmlformats.org/officeDocument/2006/relationships/customXml" Target="../ink/ink569.xml"/><Relationship Id="rId562" Type="http://schemas.openxmlformats.org/officeDocument/2006/relationships/customXml" Target="../ink/ink590.xml"/><Relationship Id="rId618" Type="http://schemas.openxmlformats.org/officeDocument/2006/relationships/customXml" Target="../ink/ink618.xml"/><Relationship Id="rId215" Type="http://schemas.openxmlformats.org/officeDocument/2006/relationships/image" Target="../media/image450.png"/><Relationship Id="rId257" Type="http://schemas.openxmlformats.org/officeDocument/2006/relationships/image" Target="../media/image471.png"/><Relationship Id="rId422" Type="http://schemas.openxmlformats.org/officeDocument/2006/relationships/customXml" Target="../ink/ink520.xml"/><Relationship Id="rId464" Type="http://schemas.openxmlformats.org/officeDocument/2006/relationships/customXml" Target="../ink/ink541.xml"/><Relationship Id="rId299" Type="http://schemas.openxmlformats.org/officeDocument/2006/relationships/image" Target="../media/image492.png"/><Relationship Id="rId63" Type="http://schemas.openxmlformats.org/officeDocument/2006/relationships/image" Target="../media/image374.png"/><Relationship Id="rId159" Type="http://schemas.openxmlformats.org/officeDocument/2006/relationships/image" Target="../media/image422.png"/><Relationship Id="rId366" Type="http://schemas.openxmlformats.org/officeDocument/2006/relationships/customXml" Target="../ink/ink492.xml"/><Relationship Id="rId573" Type="http://schemas.openxmlformats.org/officeDocument/2006/relationships/image" Target="../media/image629.png"/><Relationship Id="rId226" Type="http://schemas.openxmlformats.org/officeDocument/2006/relationships/customXml" Target="../ink/ink422.xml"/><Relationship Id="rId433" Type="http://schemas.openxmlformats.org/officeDocument/2006/relationships/image" Target="../media/image559.png"/><Relationship Id="rId640" Type="http://schemas.openxmlformats.org/officeDocument/2006/relationships/customXml" Target="../ink/ink629.xml"/><Relationship Id="rId74" Type="http://schemas.openxmlformats.org/officeDocument/2006/relationships/customXml" Target="../ink/ink346.xml"/><Relationship Id="rId377" Type="http://schemas.openxmlformats.org/officeDocument/2006/relationships/image" Target="../media/image531.png"/><Relationship Id="rId500" Type="http://schemas.openxmlformats.org/officeDocument/2006/relationships/customXml" Target="../ink/ink559.xml"/><Relationship Id="rId584" Type="http://schemas.openxmlformats.org/officeDocument/2006/relationships/customXml" Target="../ink/ink601.xml"/><Relationship Id="rId5" Type="http://schemas.openxmlformats.org/officeDocument/2006/relationships/image" Target="../media/image345.png"/><Relationship Id="rId237" Type="http://schemas.openxmlformats.org/officeDocument/2006/relationships/image" Target="../media/image461.png"/><Relationship Id="rId444" Type="http://schemas.openxmlformats.org/officeDocument/2006/relationships/customXml" Target="../ink/ink531.xml"/><Relationship Id="rId651" Type="http://schemas.openxmlformats.org/officeDocument/2006/relationships/image" Target="../media/image668.png"/><Relationship Id="rId290" Type="http://schemas.openxmlformats.org/officeDocument/2006/relationships/customXml" Target="../ink/ink454.xml"/><Relationship Id="rId304" Type="http://schemas.openxmlformats.org/officeDocument/2006/relationships/customXml" Target="../ink/ink461.xml"/><Relationship Id="rId388" Type="http://schemas.openxmlformats.org/officeDocument/2006/relationships/customXml" Target="../ink/ink503.xml"/><Relationship Id="rId511" Type="http://schemas.openxmlformats.org/officeDocument/2006/relationships/image" Target="../media/image598.png"/><Relationship Id="rId609" Type="http://schemas.openxmlformats.org/officeDocument/2006/relationships/image" Target="../media/image647.png"/><Relationship Id="rId85" Type="http://schemas.openxmlformats.org/officeDocument/2006/relationships/image" Target="../media/image385.png"/><Relationship Id="rId150" Type="http://schemas.openxmlformats.org/officeDocument/2006/relationships/customXml" Target="../ink/ink384.xml"/><Relationship Id="rId595" Type="http://schemas.openxmlformats.org/officeDocument/2006/relationships/image" Target="../media/image640.png"/><Relationship Id="rId248" Type="http://schemas.openxmlformats.org/officeDocument/2006/relationships/customXml" Target="../ink/ink433.xml"/><Relationship Id="rId455" Type="http://schemas.openxmlformats.org/officeDocument/2006/relationships/image" Target="../media/image570.png"/><Relationship Id="rId662" Type="http://schemas.openxmlformats.org/officeDocument/2006/relationships/customXml" Target="../ink/ink640.xml"/><Relationship Id="rId12" Type="http://schemas.openxmlformats.org/officeDocument/2006/relationships/customXml" Target="../ink/ink315.xml"/><Relationship Id="rId108" Type="http://schemas.openxmlformats.org/officeDocument/2006/relationships/customXml" Target="../ink/ink363.xml"/><Relationship Id="rId315" Type="http://schemas.openxmlformats.org/officeDocument/2006/relationships/image" Target="../media/image500.png"/><Relationship Id="rId522" Type="http://schemas.openxmlformats.org/officeDocument/2006/relationships/customXml" Target="../ink/ink570.xml"/><Relationship Id="rId96" Type="http://schemas.openxmlformats.org/officeDocument/2006/relationships/customXml" Target="../ink/ink357.xml"/><Relationship Id="rId161" Type="http://schemas.openxmlformats.org/officeDocument/2006/relationships/image" Target="../media/image423.png"/><Relationship Id="rId399" Type="http://schemas.openxmlformats.org/officeDocument/2006/relationships/image" Target="../media/image542.png"/><Relationship Id="rId259" Type="http://schemas.openxmlformats.org/officeDocument/2006/relationships/image" Target="../media/image472.png"/><Relationship Id="rId466" Type="http://schemas.openxmlformats.org/officeDocument/2006/relationships/customXml" Target="../ink/ink542.xml"/><Relationship Id="rId673" Type="http://schemas.openxmlformats.org/officeDocument/2006/relationships/image" Target="../media/image679.png"/><Relationship Id="rId23" Type="http://schemas.openxmlformats.org/officeDocument/2006/relationships/image" Target="../media/image354.png"/><Relationship Id="rId119" Type="http://schemas.openxmlformats.org/officeDocument/2006/relationships/image" Target="../media/image402.png"/><Relationship Id="rId326" Type="http://schemas.openxmlformats.org/officeDocument/2006/relationships/customXml" Target="../ink/ink472.xml"/><Relationship Id="rId533" Type="http://schemas.openxmlformats.org/officeDocument/2006/relationships/image" Target="../media/image609.png"/><Relationship Id="rId172" Type="http://schemas.openxmlformats.org/officeDocument/2006/relationships/customXml" Target="../ink/ink395.xml"/><Relationship Id="rId477" Type="http://schemas.openxmlformats.org/officeDocument/2006/relationships/image" Target="../media/image581.png"/><Relationship Id="rId600" Type="http://schemas.openxmlformats.org/officeDocument/2006/relationships/customXml" Target="../ink/ink609.xml"/><Relationship Id="rId684" Type="http://schemas.openxmlformats.org/officeDocument/2006/relationships/customXml" Target="../ink/ink651.xml"/><Relationship Id="rId337" Type="http://schemas.openxmlformats.org/officeDocument/2006/relationships/image" Target="../media/image511.png"/><Relationship Id="rId34" Type="http://schemas.openxmlformats.org/officeDocument/2006/relationships/customXml" Target="../ink/ink326.xml"/><Relationship Id="rId544" Type="http://schemas.openxmlformats.org/officeDocument/2006/relationships/customXml" Target="../ink/ink581.xml"/><Relationship Id="rId183" Type="http://schemas.openxmlformats.org/officeDocument/2006/relationships/image" Target="../media/image434.png"/><Relationship Id="rId390" Type="http://schemas.openxmlformats.org/officeDocument/2006/relationships/customXml" Target="../ink/ink504.xml"/><Relationship Id="rId404" Type="http://schemas.openxmlformats.org/officeDocument/2006/relationships/customXml" Target="../ink/ink511.xml"/><Relationship Id="rId611" Type="http://schemas.openxmlformats.org/officeDocument/2006/relationships/image" Target="../media/image648.png"/><Relationship Id="rId250" Type="http://schemas.openxmlformats.org/officeDocument/2006/relationships/customXml" Target="../ink/ink434.xml"/><Relationship Id="rId488" Type="http://schemas.openxmlformats.org/officeDocument/2006/relationships/customXml" Target="../ink/ink553.xml"/><Relationship Id="rId695" Type="http://schemas.openxmlformats.org/officeDocument/2006/relationships/image" Target="../media/image690.png"/><Relationship Id="rId709" Type="http://schemas.openxmlformats.org/officeDocument/2006/relationships/image" Target="../media/image697.png"/><Relationship Id="rId45" Type="http://schemas.openxmlformats.org/officeDocument/2006/relationships/image" Target="../media/image365.png"/><Relationship Id="rId110" Type="http://schemas.openxmlformats.org/officeDocument/2006/relationships/customXml" Target="../ink/ink364.xml"/><Relationship Id="rId348" Type="http://schemas.openxmlformats.org/officeDocument/2006/relationships/customXml" Target="../ink/ink483.xml"/><Relationship Id="rId555" Type="http://schemas.openxmlformats.org/officeDocument/2006/relationships/image" Target="../media/image620.png"/><Relationship Id="rId194" Type="http://schemas.openxmlformats.org/officeDocument/2006/relationships/customXml" Target="../ink/ink406.xml"/><Relationship Id="rId208" Type="http://schemas.openxmlformats.org/officeDocument/2006/relationships/customXml" Target="../ink/ink413.xml"/><Relationship Id="rId415" Type="http://schemas.openxmlformats.org/officeDocument/2006/relationships/image" Target="../media/image550.png"/><Relationship Id="rId622" Type="http://schemas.openxmlformats.org/officeDocument/2006/relationships/customXml" Target="../ink/ink620.xml"/><Relationship Id="rId261" Type="http://schemas.openxmlformats.org/officeDocument/2006/relationships/image" Target="../media/image473.png"/><Relationship Id="rId499" Type="http://schemas.openxmlformats.org/officeDocument/2006/relationships/image" Target="../media/image592.png"/><Relationship Id="rId56" Type="http://schemas.openxmlformats.org/officeDocument/2006/relationships/customXml" Target="../ink/ink337.xml"/><Relationship Id="rId359" Type="http://schemas.openxmlformats.org/officeDocument/2006/relationships/image" Target="../media/image522.png"/><Relationship Id="rId566" Type="http://schemas.openxmlformats.org/officeDocument/2006/relationships/customXml" Target="../ink/ink592.xml"/><Relationship Id="rId121" Type="http://schemas.openxmlformats.org/officeDocument/2006/relationships/image" Target="../media/image403.png"/><Relationship Id="rId219" Type="http://schemas.openxmlformats.org/officeDocument/2006/relationships/image" Target="../media/image452.png"/><Relationship Id="rId426" Type="http://schemas.openxmlformats.org/officeDocument/2006/relationships/customXml" Target="../ink/ink522.xml"/><Relationship Id="rId633" Type="http://schemas.openxmlformats.org/officeDocument/2006/relationships/image" Target="../media/image659.png"/><Relationship Id="rId67" Type="http://schemas.openxmlformats.org/officeDocument/2006/relationships/image" Target="../media/image376.png"/><Relationship Id="rId272" Type="http://schemas.openxmlformats.org/officeDocument/2006/relationships/customXml" Target="../ink/ink445.xml"/><Relationship Id="rId577" Type="http://schemas.openxmlformats.org/officeDocument/2006/relationships/image" Target="../media/image631.png"/><Relationship Id="rId700" Type="http://schemas.openxmlformats.org/officeDocument/2006/relationships/customXml" Target="../ink/ink659.xml"/><Relationship Id="rId132" Type="http://schemas.openxmlformats.org/officeDocument/2006/relationships/customXml" Target="../ink/ink375.xml"/><Relationship Id="rId437" Type="http://schemas.openxmlformats.org/officeDocument/2006/relationships/image" Target="../media/image561.png"/><Relationship Id="rId644" Type="http://schemas.openxmlformats.org/officeDocument/2006/relationships/customXml" Target="../ink/ink631.xml"/><Relationship Id="rId283" Type="http://schemas.openxmlformats.org/officeDocument/2006/relationships/image" Target="../media/image484.png"/><Relationship Id="rId490" Type="http://schemas.openxmlformats.org/officeDocument/2006/relationships/customXml" Target="../ink/ink554.xml"/><Relationship Id="rId504" Type="http://schemas.openxmlformats.org/officeDocument/2006/relationships/customXml" Target="../ink/ink561.xml"/><Relationship Id="rId78" Type="http://schemas.openxmlformats.org/officeDocument/2006/relationships/customXml" Target="../ink/ink348.xml"/><Relationship Id="rId143" Type="http://schemas.openxmlformats.org/officeDocument/2006/relationships/image" Target="../media/image414.png"/><Relationship Id="rId350" Type="http://schemas.openxmlformats.org/officeDocument/2006/relationships/customXml" Target="../ink/ink484.xml"/><Relationship Id="rId588" Type="http://schemas.openxmlformats.org/officeDocument/2006/relationships/customXml" Target="../ink/ink603.xml"/><Relationship Id="rId9" Type="http://schemas.openxmlformats.org/officeDocument/2006/relationships/image" Target="../media/image347.png"/><Relationship Id="rId210" Type="http://schemas.openxmlformats.org/officeDocument/2006/relationships/customXml" Target="../ink/ink414.xml"/><Relationship Id="rId448" Type="http://schemas.openxmlformats.org/officeDocument/2006/relationships/customXml" Target="../ink/ink533.xml"/><Relationship Id="rId655" Type="http://schemas.openxmlformats.org/officeDocument/2006/relationships/image" Target="../media/image670.png"/><Relationship Id="rId294" Type="http://schemas.openxmlformats.org/officeDocument/2006/relationships/customXml" Target="../ink/ink456.xml"/><Relationship Id="rId308" Type="http://schemas.openxmlformats.org/officeDocument/2006/relationships/customXml" Target="../ink/ink463.xml"/><Relationship Id="rId515" Type="http://schemas.openxmlformats.org/officeDocument/2006/relationships/image" Target="../media/image600.png"/><Relationship Id="rId89" Type="http://schemas.openxmlformats.org/officeDocument/2006/relationships/image" Target="../media/image387.png"/><Relationship Id="rId154" Type="http://schemas.openxmlformats.org/officeDocument/2006/relationships/customXml" Target="../ink/ink386.xml"/><Relationship Id="rId361" Type="http://schemas.openxmlformats.org/officeDocument/2006/relationships/image" Target="../media/image523.png"/><Relationship Id="rId599" Type="http://schemas.openxmlformats.org/officeDocument/2006/relationships/image" Target="../media/image642.png"/><Relationship Id="rId459" Type="http://schemas.openxmlformats.org/officeDocument/2006/relationships/image" Target="../media/image572.png"/><Relationship Id="rId666" Type="http://schemas.openxmlformats.org/officeDocument/2006/relationships/customXml" Target="../ink/ink642.xml"/><Relationship Id="rId16" Type="http://schemas.openxmlformats.org/officeDocument/2006/relationships/customXml" Target="../ink/ink317.xml"/><Relationship Id="rId221" Type="http://schemas.openxmlformats.org/officeDocument/2006/relationships/image" Target="../media/image453.png"/><Relationship Id="rId319" Type="http://schemas.openxmlformats.org/officeDocument/2006/relationships/image" Target="../media/image502.png"/><Relationship Id="rId526" Type="http://schemas.openxmlformats.org/officeDocument/2006/relationships/customXml" Target="../ink/ink572.xml"/><Relationship Id="rId165" Type="http://schemas.openxmlformats.org/officeDocument/2006/relationships/image" Target="../media/image425.png"/><Relationship Id="rId372" Type="http://schemas.openxmlformats.org/officeDocument/2006/relationships/customXml" Target="../ink/ink495.xml"/><Relationship Id="rId677" Type="http://schemas.openxmlformats.org/officeDocument/2006/relationships/image" Target="../media/image681.png"/><Relationship Id="rId232" Type="http://schemas.openxmlformats.org/officeDocument/2006/relationships/customXml" Target="../ink/ink425.xml"/><Relationship Id="rId27" Type="http://schemas.openxmlformats.org/officeDocument/2006/relationships/image" Target="../media/image356.png"/><Relationship Id="rId537" Type="http://schemas.openxmlformats.org/officeDocument/2006/relationships/image" Target="../media/image611.png"/><Relationship Id="rId80" Type="http://schemas.openxmlformats.org/officeDocument/2006/relationships/customXml" Target="../ink/ink349.xml"/><Relationship Id="rId176" Type="http://schemas.openxmlformats.org/officeDocument/2006/relationships/customXml" Target="../ink/ink397.xml"/><Relationship Id="rId383" Type="http://schemas.openxmlformats.org/officeDocument/2006/relationships/image" Target="../media/image534.png"/><Relationship Id="rId590" Type="http://schemas.openxmlformats.org/officeDocument/2006/relationships/customXml" Target="../ink/ink604.xml"/><Relationship Id="rId604" Type="http://schemas.openxmlformats.org/officeDocument/2006/relationships/customXml" Target="../ink/ink611.xml"/><Relationship Id="rId243" Type="http://schemas.openxmlformats.org/officeDocument/2006/relationships/image" Target="../media/image464.png"/><Relationship Id="rId450" Type="http://schemas.openxmlformats.org/officeDocument/2006/relationships/customXml" Target="../ink/ink534.xml"/><Relationship Id="rId688" Type="http://schemas.openxmlformats.org/officeDocument/2006/relationships/customXml" Target="../ink/ink653.xml"/><Relationship Id="rId38" Type="http://schemas.openxmlformats.org/officeDocument/2006/relationships/customXml" Target="../ink/ink328.xml"/><Relationship Id="rId103" Type="http://schemas.openxmlformats.org/officeDocument/2006/relationships/image" Target="../media/image394.png"/><Relationship Id="rId310" Type="http://schemas.openxmlformats.org/officeDocument/2006/relationships/customXml" Target="../ink/ink464.xml"/><Relationship Id="rId548" Type="http://schemas.openxmlformats.org/officeDocument/2006/relationships/customXml" Target="../ink/ink583.xml"/><Relationship Id="rId91" Type="http://schemas.openxmlformats.org/officeDocument/2006/relationships/image" Target="../media/image388.png"/><Relationship Id="rId187" Type="http://schemas.openxmlformats.org/officeDocument/2006/relationships/image" Target="../media/image436.png"/><Relationship Id="rId394" Type="http://schemas.openxmlformats.org/officeDocument/2006/relationships/customXml" Target="../ink/ink506.xml"/><Relationship Id="rId408" Type="http://schemas.openxmlformats.org/officeDocument/2006/relationships/customXml" Target="../ink/ink513.xml"/><Relationship Id="rId615" Type="http://schemas.openxmlformats.org/officeDocument/2006/relationships/image" Target="../media/image650.png"/><Relationship Id="rId254" Type="http://schemas.openxmlformats.org/officeDocument/2006/relationships/customXml" Target="../ink/ink436.xml"/><Relationship Id="rId699" Type="http://schemas.openxmlformats.org/officeDocument/2006/relationships/image" Target="../media/image692.png"/><Relationship Id="rId49" Type="http://schemas.openxmlformats.org/officeDocument/2006/relationships/image" Target="../media/image367.png"/><Relationship Id="rId114" Type="http://schemas.openxmlformats.org/officeDocument/2006/relationships/customXml" Target="../ink/ink366.xml"/><Relationship Id="rId461" Type="http://schemas.openxmlformats.org/officeDocument/2006/relationships/image" Target="../media/image573.png"/><Relationship Id="rId559" Type="http://schemas.openxmlformats.org/officeDocument/2006/relationships/image" Target="../media/image622.png"/><Relationship Id="rId198" Type="http://schemas.openxmlformats.org/officeDocument/2006/relationships/customXml" Target="../ink/ink408.xml"/><Relationship Id="rId321" Type="http://schemas.openxmlformats.org/officeDocument/2006/relationships/image" Target="../media/image503.png"/><Relationship Id="rId419" Type="http://schemas.openxmlformats.org/officeDocument/2006/relationships/image" Target="../media/image552.png"/><Relationship Id="rId626" Type="http://schemas.openxmlformats.org/officeDocument/2006/relationships/customXml" Target="../ink/ink622.xml"/><Relationship Id="rId265" Type="http://schemas.openxmlformats.org/officeDocument/2006/relationships/image" Target="../media/image475.png"/><Relationship Id="rId472" Type="http://schemas.openxmlformats.org/officeDocument/2006/relationships/customXml" Target="../ink/ink545.xml"/><Relationship Id="rId125" Type="http://schemas.openxmlformats.org/officeDocument/2006/relationships/image" Target="../media/image405.png"/><Relationship Id="rId332" Type="http://schemas.openxmlformats.org/officeDocument/2006/relationships/customXml" Target="../ink/ink475.xml"/></Relationships>
</file>

<file path=ppt/slides/_rels/slide15.xml.rels><?xml version="1.0" encoding="UTF-8" standalone="yes"?>
<Relationships xmlns="http://schemas.openxmlformats.org/package/2006/relationships"><Relationship Id="rId117" Type="http://schemas.openxmlformats.org/officeDocument/2006/relationships/image" Target="../media/image755.png"/><Relationship Id="rId299" Type="http://schemas.openxmlformats.org/officeDocument/2006/relationships/image" Target="../media/image846.png"/><Relationship Id="rId21" Type="http://schemas.openxmlformats.org/officeDocument/2006/relationships/image" Target="../media/image707.png"/><Relationship Id="rId63" Type="http://schemas.openxmlformats.org/officeDocument/2006/relationships/image" Target="../media/image728.png"/><Relationship Id="rId159" Type="http://schemas.openxmlformats.org/officeDocument/2006/relationships/image" Target="../media/image776.png"/><Relationship Id="rId324" Type="http://schemas.openxmlformats.org/officeDocument/2006/relationships/customXml" Target="../ink/ink825.xml"/><Relationship Id="rId366" Type="http://schemas.openxmlformats.org/officeDocument/2006/relationships/customXml" Target="../ink/ink846.xml"/><Relationship Id="rId170" Type="http://schemas.openxmlformats.org/officeDocument/2006/relationships/customXml" Target="../ink/ink748.xml"/><Relationship Id="rId226" Type="http://schemas.openxmlformats.org/officeDocument/2006/relationships/customXml" Target="../ink/ink776.xml"/><Relationship Id="rId433" Type="http://schemas.openxmlformats.org/officeDocument/2006/relationships/image" Target="../media/image913.png"/><Relationship Id="rId268" Type="http://schemas.openxmlformats.org/officeDocument/2006/relationships/customXml" Target="../ink/ink797.xml"/><Relationship Id="rId475" Type="http://schemas.openxmlformats.org/officeDocument/2006/relationships/image" Target="../media/image934.png"/><Relationship Id="rId32" Type="http://schemas.openxmlformats.org/officeDocument/2006/relationships/customXml" Target="../ink/ink679.xml"/><Relationship Id="rId74" Type="http://schemas.openxmlformats.org/officeDocument/2006/relationships/customXml" Target="../ink/ink700.xml"/><Relationship Id="rId128" Type="http://schemas.openxmlformats.org/officeDocument/2006/relationships/customXml" Target="../ink/ink727.xml"/><Relationship Id="rId335" Type="http://schemas.openxmlformats.org/officeDocument/2006/relationships/image" Target="../media/image864.png"/><Relationship Id="rId377" Type="http://schemas.openxmlformats.org/officeDocument/2006/relationships/image" Target="../media/image885.png"/><Relationship Id="rId5" Type="http://schemas.openxmlformats.org/officeDocument/2006/relationships/image" Target="../media/image699.png"/><Relationship Id="rId181" Type="http://schemas.openxmlformats.org/officeDocument/2006/relationships/image" Target="../media/image787.png"/><Relationship Id="rId237" Type="http://schemas.openxmlformats.org/officeDocument/2006/relationships/image" Target="../media/image815.png"/><Relationship Id="rId402" Type="http://schemas.openxmlformats.org/officeDocument/2006/relationships/customXml" Target="../ink/ink864.xml"/><Relationship Id="rId279" Type="http://schemas.openxmlformats.org/officeDocument/2006/relationships/image" Target="../media/image836.png"/><Relationship Id="rId444" Type="http://schemas.openxmlformats.org/officeDocument/2006/relationships/customXml" Target="../ink/ink885.xml"/><Relationship Id="rId43" Type="http://schemas.openxmlformats.org/officeDocument/2006/relationships/image" Target="../media/image718.png"/><Relationship Id="rId139" Type="http://schemas.openxmlformats.org/officeDocument/2006/relationships/image" Target="../media/image766.png"/><Relationship Id="rId290" Type="http://schemas.openxmlformats.org/officeDocument/2006/relationships/customXml" Target="../ink/ink808.xml"/><Relationship Id="rId304" Type="http://schemas.openxmlformats.org/officeDocument/2006/relationships/customXml" Target="../ink/ink815.xml"/><Relationship Id="rId346" Type="http://schemas.openxmlformats.org/officeDocument/2006/relationships/customXml" Target="../ink/ink836.xml"/><Relationship Id="rId388" Type="http://schemas.openxmlformats.org/officeDocument/2006/relationships/customXml" Target="../ink/ink857.xml"/><Relationship Id="rId85" Type="http://schemas.openxmlformats.org/officeDocument/2006/relationships/image" Target="../media/image739.png"/><Relationship Id="rId150" Type="http://schemas.openxmlformats.org/officeDocument/2006/relationships/customXml" Target="../ink/ink738.xml"/><Relationship Id="rId192" Type="http://schemas.openxmlformats.org/officeDocument/2006/relationships/customXml" Target="../ink/ink759.xml"/><Relationship Id="rId206" Type="http://schemas.openxmlformats.org/officeDocument/2006/relationships/customXml" Target="../ink/ink766.xml"/><Relationship Id="rId413" Type="http://schemas.openxmlformats.org/officeDocument/2006/relationships/image" Target="../media/image903.png"/><Relationship Id="rId248" Type="http://schemas.openxmlformats.org/officeDocument/2006/relationships/customXml" Target="../ink/ink787.xml"/><Relationship Id="rId455" Type="http://schemas.openxmlformats.org/officeDocument/2006/relationships/image" Target="../media/image924.png"/><Relationship Id="rId12" Type="http://schemas.openxmlformats.org/officeDocument/2006/relationships/customXml" Target="../ink/ink669.xml"/><Relationship Id="rId108" Type="http://schemas.openxmlformats.org/officeDocument/2006/relationships/customXml" Target="../ink/ink717.xml"/><Relationship Id="rId315" Type="http://schemas.openxmlformats.org/officeDocument/2006/relationships/image" Target="../media/image854.png"/><Relationship Id="rId357" Type="http://schemas.openxmlformats.org/officeDocument/2006/relationships/image" Target="../media/image875.png"/><Relationship Id="rId54" Type="http://schemas.openxmlformats.org/officeDocument/2006/relationships/customXml" Target="../ink/ink690.xml"/><Relationship Id="rId96" Type="http://schemas.openxmlformats.org/officeDocument/2006/relationships/customXml" Target="../ink/ink711.xml"/><Relationship Id="rId161" Type="http://schemas.openxmlformats.org/officeDocument/2006/relationships/image" Target="../media/image777.png"/><Relationship Id="rId217" Type="http://schemas.openxmlformats.org/officeDocument/2006/relationships/image" Target="../media/image805.png"/><Relationship Id="rId399" Type="http://schemas.openxmlformats.org/officeDocument/2006/relationships/image" Target="../media/image896.png"/><Relationship Id="rId259" Type="http://schemas.openxmlformats.org/officeDocument/2006/relationships/image" Target="../media/image826.png"/><Relationship Id="rId424" Type="http://schemas.openxmlformats.org/officeDocument/2006/relationships/customXml" Target="../ink/ink875.xml"/><Relationship Id="rId466" Type="http://schemas.openxmlformats.org/officeDocument/2006/relationships/customXml" Target="../ink/ink896.xml"/><Relationship Id="rId23" Type="http://schemas.openxmlformats.org/officeDocument/2006/relationships/image" Target="../media/image708.png"/><Relationship Id="rId119" Type="http://schemas.openxmlformats.org/officeDocument/2006/relationships/image" Target="../media/image756.png"/><Relationship Id="rId270" Type="http://schemas.openxmlformats.org/officeDocument/2006/relationships/customXml" Target="../ink/ink798.xml"/><Relationship Id="rId326" Type="http://schemas.openxmlformats.org/officeDocument/2006/relationships/customXml" Target="../ink/ink826.xml"/><Relationship Id="rId65" Type="http://schemas.openxmlformats.org/officeDocument/2006/relationships/image" Target="../media/image729.png"/><Relationship Id="rId130" Type="http://schemas.openxmlformats.org/officeDocument/2006/relationships/customXml" Target="../ink/ink728.xml"/><Relationship Id="rId368" Type="http://schemas.openxmlformats.org/officeDocument/2006/relationships/customXml" Target="../ink/ink847.xml"/><Relationship Id="rId172" Type="http://schemas.openxmlformats.org/officeDocument/2006/relationships/customXml" Target="../ink/ink749.xml"/><Relationship Id="rId228" Type="http://schemas.openxmlformats.org/officeDocument/2006/relationships/customXml" Target="../ink/ink777.xml"/><Relationship Id="rId435" Type="http://schemas.openxmlformats.org/officeDocument/2006/relationships/image" Target="../media/image914.png"/><Relationship Id="rId477" Type="http://schemas.openxmlformats.org/officeDocument/2006/relationships/image" Target="../media/image935.png"/><Relationship Id="rId281" Type="http://schemas.openxmlformats.org/officeDocument/2006/relationships/image" Target="../media/image837.png"/><Relationship Id="rId337" Type="http://schemas.openxmlformats.org/officeDocument/2006/relationships/image" Target="../media/image865.png"/><Relationship Id="rId34" Type="http://schemas.openxmlformats.org/officeDocument/2006/relationships/customXml" Target="../ink/ink680.xml"/><Relationship Id="rId76" Type="http://schemas.openxmlformats.org/officeDocument/2006/relationships/customXml" Target="../ink/ink701.xml"/><Relationship Id="rId141" Type="http://schemas.openxmlformats.org/officeDocument/2006/relationships/image" Target="../media/image767.png"/><Relationship Id="rId379" Type="http://schemas.openxmlformats.org/officeDocument/2006/relationships/image" Target="../media/image886.png"/><Relationship Id="rId7" Type="http://schemas.openxmlformats.org/officeDocument/2006/relationships/image" Target="../media/image700.png"/><Relationship Id="rId183" Type="http://schemas.openxmlformats.org/officeDocument/2006/relationships/image" Target="../media/image788.png"/><Relationship Id="rId239" Type="http://schemas.openxmlformats.org/officeDocument/2006/relationships/image" Target="../media/image816.png"/><Relationship Id="rId390" Type="http://schemas.openxmlformats.org/officeDocument/2006/relationships/customXml" Target="../ink/ink858.xml"/><Relationship Id="rId404" Type="http://schemas.openxmlformats.org/officeDocument/2006/relationships/customXml" Target="../ink/ink865.xml"/><Relationship Id="rId446" Type="http://schemas.openxmlformats.org/officeDocument/2006/relationships/customXml" Target="../ink/ink886.xml"/><Relationship Id="rId250" Type="http://schemas.openxmlformats.org/officeDocument/2006/relationships/customXml" Target="../ink/ink788.xml"/><Relationship Id="rId292" Type="http://schemas.openxmlformats.org/officeDocument/2006/relationships/customXml" Target="../ink/ink809.xml"/><Relationship Id="rId306" Type="http://schemas.openxmlformats.org/officeDocument/2006/relationships/customXml" Target="../ink/ink816.xml"/><Relationship Id="rId45" Type="http://schemas.openxmlformats.org/officeDocument/2006/relationships/image" Target="../media/image719.png"/><Relationship Id="rId87" Type="http://schemas.openxmlformats.org/officeDocument/2006/relationships/image" Target="../media/image740.png"/><Relationship Id="rId110" Type="http://schemas.openxmlformats.org/officeDocument/2006/relationships/customXml" Target="../ink/ink718.xml"/><Relationship Id="rId348" Type="http://schemas.openxmlformats.org/officeDocument/2006/relationships/customXml" Target="../ink/ink837.xml"/><Relationship Id="rId152" Type="http://schemas.openxmlformats.org/officeDocument/2006/relationships/customXml" Target="../ink/ink739.xml"/><Relationship Id="rId194" Type="http://schemas.openxmlformats.org/officeDocument/2006/relationships/customXml" Target="../ink/ink760.xml"/><Relationship Id="rId208" Type="http://schemas.openxmlformats.org/officeDocument/2006/relationships/customXml" Target="../ink/ink767.xml"/><Relationship Id="rId415" Type="http://schemas.openxmlformats.org/officeDocument/2006/relationships/image" Target="../media/image904.png"/><Relationship Id="rId457" Type="http://schemas.openxmlformats.org/officeDocument/2006/relationships/image" Target="../media/image925.png"/><Relationship Id="rId261" Type="http://schemas.openxmlformats.org/officeDocument/2006/relationships/image" Target="../media/image827.png"/><Relationship Id="rId14" Type="http://schemas.openxmlformats.org/officeDocument/2006/relationships/customXml" Target="../ink/ink670.xml"/><Relationship Id="rId56" Type="http://schemas.openxmlformats.org/officeDocument/2006/relationships/customXml" Target="../ink/ink691.xml"/><Relationship Id="rId317" Type="http://schemas.openxmlformats.org/officeDocument/2006/relationships/image" Target="../media/image855.png"/><Relationship Id="rId359" Type="http://schemas.openxmlformats.org/officeDocument/2006/relationships/image" Target="../media/image876.png"/><Relationship Id="rId98" Type="http://schemas.openxmlformats.org/officeDocument/2006/relationships/customXml" Target="../ink/ink712.xml"/><Relationship Id="rId121" Type="http://schemas.openxmlformats.org/officeDocument/2006/relationships/image" Target="../media/image757.png"/><Relationship Id="rId163" Type="http://schemas.openxmlformats.org/officeDocument/2006/relationships/image" Target="../media/image778.png"/><Relationship Id="rId219" Type="http://schemas.openxmlformats.org/officeDocument/2006/relationships/image" Target="../media/image806.png"/><Relationship Id="rId370" Type="http://schemas.openxmlformats.org/officeDocument/2006/relationships/customXml" Target="../ink/ink848.xml"/><Relationship Id="rId426" Type="http://schemas.openxmlformats.org/officeDocument/2006/relationships/customXml" Target="../ink/ink876.xml"/><Relationship Id="rId230" Type="http://schemas.openxmlformats.org/officeDocument/2006/relationships/customXml" Target="../ink/ink778.xml"/><Relationship Id="rId468" Type="http://schemas.openxmlformats.org/officeDocument/2006/relationships/customXml" Target="../ink/ink897.xml"/><Relationship Id="rId25" Type="http://schemas.openxmlformats.org/officeDocument/2006/relationships/image" Target="../media/image709.png"/><Relationship Id="rId67" Type="http://schemas.openxmlformats.org/officeDocument/2006/relationships/image" Target="../media/image730.png"/><Relationship Id="rId272" Type="http://schemas.openxmlformats.org/officeDocument/2006/relationships/customXml" Target="../ink/ink799.xml"/><Relationship Id="rId328" Type="http://schemas.openxmlformats.org/officeDocument/2006/relationships/customXml" Target="../ink/ink827.xml"/><Relationship Id="rId132" Type="http://schemas.openxmlformats.org/officeDocument/2006/relationships/customXml" Target="../ink/ink729.xml"/><Relationship Id="rId174" Type="http://schemas.openxmlformats.org/officeDocument/2006/relationships/customXml" Target="../ink/ink750.xml"/><Relationship Id="rId381" Type="http://schemas.openxmlformats.org/officeDocument/2006/relationships/image" Target="../media/image887.png"/><Relationship Id="rId241" Type="http://schemas.openxmlformats.org/officeDocument/2006/relationships/image" Target="../media/image817.png"/><Relationship Id="rId437" Type="http://schemas.openxmlformats.org/officeDocument/2006/relationships/image" Target="../media/image915.png"/><Relationship Id="rId479" Type="http://schemas.openxmlformats.org/officeDocument/2006/relationships/image" Target="../media/image936.png"/><Relationship Id="rId36" Type="http://schemas.openxmlformats.org/officeDocument/2006/relationships/customXml" Target="../ink/ink681.xml"/><Relationship Id="rId283" Type="http://schemas.openxmlformats.org/officeDocument/2006/relationships/image" Target="../media/image838.png"/><Relationship Id="rId339" Type="http://schemas.openxmlformats.org/officeDocument/2006/relationships/image" Target="../media/image866.png"/><Relationship Id="rId78" Type="http://schemas.openxmlformats.org/officeDocument/2006/relationships/customXml" Target="../ink/ink702.xml"/><Relationship Id="rId101" Type="http://schemas.openxmlformats.org/officeDocument/2006/relationships/image" Target="../media/image747.png"/><Relationship Id="rId143" Type="http://schemas.openxmlformats.org/officeDocument/2006/relationships/image" Target="../media/image768.png"/><Relationship Id="rId185" Type="http://schemas.openxmlformats.org/officeDocument/2006/relationships/image" Target="../media/image789.png"/><Relationship Id="rId350" Type="http://schemas.openxmlformats.org/officeDocument/2006/relationships/customXml" Target="../ink/ink838.xml"/><Relationship Id="rId406" Type="http://schemas.openxmlformats.org/officeDocument/2006/relationships/customXml" Target="../ink/ink866.xml"/><Relationship Id="rId9" Type="http://schemas.openxmlformats.org/officeDocument/2006/relationships/image" Target="../media/image701.png"/><Relationship Id="rId210" Type="http://schemas.openxmlformats.org/officeDocument/2006/relationships/customXml" Target="../ink/ink768.xml"/><Relationship Id="rId392" Type="http://schemas.openxmlformats.org/officeDocument/2006/relationships/customXml" Target="../ink/ink859.xml"/><Relationship Id="rId448" Type="http://schemas.openxmlformats.org/officeDocument/2006/relationships/customXml" Target="../ink/ink887.xml"/><Relationship Id="rId252" Type="http://schemas.openxmlformats.org/officeDocument/2006/relationships/customXml" Target="../ink/ink789.xml"/><Relationship Id="rId294" Type="http://schemas.openxmlformats.org/officeDocument/2006/relationships/customXml" Target="../ink/ink810.xml"/><Relationship Id="rId308" Type="http://schemas.openxmlformats.org/officeDocument/2006/relationships/customXml" Target="../ink/ink817.xml"/><Relationship Id="rId47" Type="http://schemas.openxmlformats.org/officeDocument/2006/relationships/image" Target="../media/image720.png"/><Relationship Id="rId89" Type="http://schemas.openxmlformats.org/officeDocument/2006/relationships/image" Target="../media/image741.png"/><Relationship Id="rId112" Type="http://schemas.openxmlformats.org/officeDocument/2006/relationships/customXml" Target="../ink/ink719.xml"/><Relationship Id="rId154" Type="http://schemas.openxmlformats.org/officeDocument/2006/relationships/customXml" Target="../ink/ink740.xml"/><Relationship Id="rId361" Type="http://schemas.openxmlformats.org/officeDocument/2006/relationships/image" Target="../media/image877.png"/><Relationship Id="rId196" Type="http://schemas.openxmlformats.org/officeDocument/2006/relationships/customXml" Target="../ink/ink761.xml"/><Relationship Id="rId417" Type="http://schemas.openxmlformats.org/officeDocument/2006/relationships/image" Target="../media/image905.png"/><Relationship Id="rId459" Type="http://schemas.openxmlformats.org/officeDocument/2006/relationships/image" Target="../media/image926.png"/><Relationship Id="rId16" Type="http://schemas.openxmlformats.org/officeDocument/2006/relationships/customXml" Target="../ink/ink671.xml"/><Relationship Id="rId221" Type="http://schemas.openxmlformats.org/officeDocument/2006/relationships/image" Target="../media/image807.png"/><Relationship Id="rId263" Type="http://schemas.openxmlformats.org/officeDocument/2006/relationships/image" Target="../media/image828.png"/><Relationship Id="rId319" Type="http://schemas.openxmlformats.org/officeDocument/2006/relationships/image" Target="../media/image856.png"/><Relationship Id="rId470" Type="http://schemas.openxmlformats.org/officeDocument/2006/relationships/customXml" Target="../ink/ink898.xml"/><Relationship Id="rId58" Type="http://schemas.openxmlformats.org/officeDocument/2006/relationships/customXml" Target="../ink/ink692.xml"/><Relationship Id="rId123" Type="http://schemas.openxmlformats.org/officeDocument/2006/relationships/image" Target="../media/image758.png"/><Relationship Id="rId330" Type="http://schemas.openxmlformats.org/officeDocument/2006/relationships/customXml" Target="../ink/ink828.xml"/><Relationship Id="rId165" Type="http://schemas.openxmlformats.org/officeDocument/2006/relationships/image" Target="../media/image779.png"/><Relationship Id="rId372" Type="http://schemas.openxmlformats.org/officeDocument/2006/relationships/customXml" Target="../ink/ink849.xml"/><Relationship Id="rId428" Type="http://schemas.openxmlformats.org/officeDocument/2006/relationships/customXml" Target="../ink/ink877.xml"/><Relationship Id="rId232" Type="http://schemas.openxmlformats.org/officeDocument/2006/relationships/customXml" Target="../ink/ink779.xml"/><Relationship Id="rId274" Type="http://schemas.openxmlformats.org/officeDocument/2006/relationships/customXml" Target="../ink/ink800.xml"/><Relationship Id="rId481" Type="http://schemas.openxmlformats.org/officeDocument/2006/relationships/image" Target="../media/image937.png"/><Relationship Id="rId27" Type="http://schemas.openxmlformats.org/officeDocument/2006/relationships/image" Target="../media/image710.png"/><Relationship Id="rId69" Type="http://schemas.openxmlformats.org/officeDocument/2006/relationships/image" Target="../media/image731.png"/><Relationship Id="rId134" Type="http://schemas.openxmlformats.org/officeDocument/2006/relationships/customXml" Target="../ink/ink730.xml"/><Relationship Id="rId80" Type="http://schemas.openxmlformats.org/officeDocument/2006/relationships/customXml" Target="../ink/ink703.xml"/><Relationship Id="rId176" Type="http://schemas.openxmlformats.org/officeDocument/2006/relationships/customXml" Target="../ink/ink751.xml"/><Relationship Id="rId341" Type="http://schemas.openxmlformats.org/officeDocument/2006/relationships/image" Target="../media/image867.png"/><Relationship Id="rId383" Type="http://schemas.openxmlformats.org/officeDocument/2006/relationships/image" Target="../media/image888.png"/><Relationship Id="rId439" Type="http://schemas.openxmlformats.org/officeDocument/2006/relationships/image" Target="../media/image916.png"/><Relationship Id="rId201" Type="http://schemas.openxmlformats.org/officeDocument/2006/relationships/image" Target="../media/image797.png"/><Relationship Id="rId243" Type="http://schemas.openxmlformats.org/officeDocument/2006/relationships/image" Target="../media/image818.png"/><Relationship Id="rId285" Type="http://schemas.openxmlformats.org/officeDocument/2006/relationships/image" Target="../media/image839.png"/><Relationship Id="rId450" Type="http://schemas.openxmlformats.org/officeDocument/2006/relationships/customXml" Target="../ink/ink888.xml"/><Relationship Id="rId38" Type="http://schemas.openxmlformats.org/officeDocument/2006/relationships/customXml" Target="../ink/ink682.xml"/><Relationship Id="rId103" Type="http://schemas.openxmlformats.org/officeDocument/2006/relationships/image" Target="../media/image748.png"/><Relationship Id="rId310" Type="http://schemas.openxmlformats.org/officeDocument/2006/relationships/customXml" Target="../ink/ink818.xml"/><Relationship Id="rId91" Type="http://schemas.openxmlformats.org/officeDocument/2006/relationships/image" Target="../media/image742.png"/><Relationship Id="rId145" Type="http://schemas.openxmlformats.org/officeDocument/2006/relationships/image" Target="../media/image769.png"/><Relationship Id="rId187" Type="http://schemas.openxmlformats.org/officeDocument/2006/relationships/image" Target="../media/image790.png"/><Relationship Id="rId352" Type="http://schemas.openxmlformats.org/officeDocument/2006/relationships/customXml" Target="../ink/ink839.xml"/><Relationship Id="rId394" Type="http://schemas.openxmlformats.org/officeDocument/2006/relationships/customXml" Target="../ink/ink860.xml"/><Relationship Id="rId408" Type="http://schemas.openxmlformats.org/officeDocument/2006/relationships/customXml" Target="../ink/ink867.xml"/><Relationship Id="rId212" Type="http://schemas.openxmlformats.org/officeDocument/2006/relationships/customXml" Target="../ink/ink769.xml"/><Relationship Id="rId254" Type="http://schemas.openxmlformats.org/officeDocument/2006/relationships/customXml" Target="../ink/ink790.xml"/><Relationship Id="rId49" Type="http://schemas.openxmlformats.org/officeDocument/2006/relationships/image" Target="../media/image721.png"/><Relationship Id="rId114" Type="http://schemas.openxmlformats.org/officeDocument/2006/relationships/customXml" Target="../ink/ink720.xml"/><Relationship Id="rId296" Type="http://schemas.openxmlformats.org/officeDocument/2006/relationships/customXml" Target="../ink/ink811.xml"/><Relationship Id="rId461" Type="http://schemas.openxmlformats.org/officeDocument/2006/relationships/image" Target="../media/image927.png"/><Relationship Id="rId60" Type="http://schemas.openxmlformats.org/officeDocument/2006/relationships/customXml" Target="../ink/ink693.xml"/><Relationship Id="rId156" Type="http://schemas.openxmlformats.org/officeDocument/2006/relationships/customXml" Target="../ink/ink741.xml"/><Relationship Id="rId198" Type="http://schemas.openxmlformats.org/officeDocument/2006/relationships/customXml" Target="../ink/ink762.xml"/><Relationship Id="rId321" Type="http://schemas.openxmlformats.org/officeDocument/2006/relationships/image" Target="../media/image857.png"/><Relationship Id="rId363" Type="http://schemas.openxmlformats.org/officeDocument/2006/relationships/image" Target="../media/image878.png"/><Relationship Id="rId419" Type="http://schemas.openxmlformats.org/officeDocument/2006/relationships/image" Target="../media/image906.png"/><Relationship Id="rId223" Type="http://schemas.openxmlformats.org/officeDocument/2006/relationships/image" Target="../media/image808.png"/><Relationship Id="rId430" Type="http://schemas.openxmlformats.org/officeDocument/2006/relationships/customXml" Target="../ink/ink878.xml"/><Relationship Id="rId18" Type="http://schemas.openxmlformats.org/officeDocument/2006/relationships/customXml" Target="../ink/ink672.xml"/><Relationship Id="rId265" Type="http://schemas.openxmlformats.org/officeDocument/2006/relationships/image" Target="../media/image829.png"/><Relationship Id="rId472" Type="http://schemas.openxmlformats.org/officeDocument/2006/relationships/customXml" Target="../ink/ink899.xml"/><Relationship Id="rId125" Type="http://schemas.openxmlformats.org/officeDocument/2006/relationships/image" Target="../media/image759.png"/><Relationship Id="rId167" Type="http://schemas.openxmlformats.org/officeDocument/2006/relationships/image" Target="../media/image780.png"/><Relationship Id="rId332" Type="http://schemas.openxmlformats.org/officeDocument/2006/relationships/customXml" Target="../ink/ink829.xml"/><Relationship Id="rId374" Type="http://schemas.openxmlformats.org/officeDocument/2006/relationships/customXml" Target="../ink/ink850.xml"/><Relationship Id="rId71" Type="http://schemas.openxmlformats.org/officeDocument/2006/relationships/image" Target="../media/image732.png"/><Relationship Id="rId234" Type="http://schemas.openxmlformats.org/officeDocument/2006/relationships/customXml" Target="../ink/ink780.xml"/><Relationship Id="rId2" Type="http://schemas.openxmlformats.org/officeDocument/2006/relationships/customXml" Target="../ink/ink664.xml"/><Relationship Id="rId29" Type="http://schemas.openxmlformats.org/officeDocument/2006/relationships/image" Target="../media/image711.png"/><Relationship Id="rId276" Type="http://schemas.openxmlformats.org/officeDocument/2006/relationships/customXml" Target="../ink/ink801.xml"/><Relationship Id="rId441" Type="http://schemas.openxmlformats.org/officeDocument/2006/relationships/image" Target="../media/image917.png"/><Relationship Id="rId483" Type="http://schemas.openxmlformats.org/officeDocument/2006/relationships/image" Target="../media/image938.png"/><Relationship Id="rId40" Type="http://schemas.openxmlformats.org/officeDocument/2006/relationships/customXml" Target="../ink/ink683.xml"/><Relationship Id="rId136" Type="http://schemas.openxmlformats.org/officeDocument/2006/relationships/customXml" Target="../ink/ink731.xml"/><Relationship Id="rId178" Type="http://schemas.openxmlformats.org/officeDocument/2006/relationships/customXml" Target="../ink/ink752.xml"/><Relationship Id="rId301" Type="http://schemas.openxmlformats.org/officeDocument/2006/relationships/image" Target="../media/image847.png"/><Relationship Id="rId343" Type="http://schemas.openxmlformats.org/officeDocument/2006/relationships/image" Target="../media/image868.png"/><Relationship Id="rId82" Type="http://schemas.openxmlformats.org/officeDocument/2006/relationships/customXml" Target="../ink/ink704.xml"/><Relationship Id="rId203" Type="http://schemas.openxmlformats.org/officeDocument/2006/relationships/image" Target="../media/image798.png"/><Relationship Id="rId385" Type="http://schemas.openxmlformats.org/officeDocument/2006/relationships/image" Target="../media/image889.png"/><Relationship Id="rId245" Type="http://schemas.openxmlformats.org/officeDocument/2006/relationships/image" Target="../media/image819.png"/><Relationship Id="rId287" Type="http://schemas.openxmlformats.org/officeDocument/2006/relationships/image" Target="../media/image840.png"/><Relationship Id="rId410" Type="http://schemas.openxmlformats.org/officeDocument/2006/relationships/customXml" Target="../ink/ink868.xml"/><Relationship Id="rId452" Type="http://schemas.openxmlformats.org/officeDocument/2006/relationships/customXml" Target="../ink/ink889.xml"/><Relationship Id="rId105" Type="http://schemas.openxmlformats.org/officeDocument/2006/relationships/image" Target="../media/image749.png"/><Relationship Id="rId147" Type="http://schemas.openxmlformats.org/officeDocument/2006/relationships/image" Target="../media/image770.png"/><Relationship Id="rId312" Type="http://schemas.openxmlformats.org/officeDocument/2006/relationships/customXml" Target="../ink/ink819.xml"/><Relationship Id="rId354" Type="http://schemas.openxmlformats.org/officeDocument/2006/relationships/customXml" Target="../ink/ink840.xml"/><Relationship Id="rId51" Type="http://schemas.openxmlformats.org/officeDocument/2006/relationships/image" Target="../media/image722.png"/><Relationship Id="rId93" Type="http://schemas.openxmlformats.org/officeDocument/2006/relationships/image" Target="../media/image743.png"/><Relationship Id="rId189" Type="http://schemas.openxmlformats.org/officeDocument/2006/relationships/image" Target="../media/image791.png"/><Relationship Id="rId396" Type="http://schemas.openxmlformats.org/officeDocument/2006/relationships/customXml" Target="../ink/ink861.xml"/><Relationship Id="rId214" Type="http://schemas.openxmlformats.org/officeDocument/2006/relationships/customXml" Target="../ink/ink770.xml"/><Relationship Id="rId256" Type="http://schemas.openxmlformats.org/officeDocument/2006/relationships/customXml" Target="../ink/ink791.xml"/><Relationship Id="rId298" Type="http://schemas.openxmlformats.org/officeDocument/2006/relationships/customXml" Target="../ink/ink812.xml"/><Relationship Id="rId421" Type="http://schemas.openxmlformats.org/officeDocument/2006/relationships/image" Target="../media/image907.png"/><Relationship Id="rId463" Type="http://schemas.openxmlformats.org/officeDocument/2006/relationships/image" Target="../media/image928.png"/><Relationship Id="rId116" Type="http://schemas.openxmlformats.org/officeDocument/2006/relationships/customXml" Target="../ink/ink721.xml"/><Relationship Id="rId137" Type="http://schemas.openxmlformats.org/officeDocument/2006/relationships/image" Target="../media/image765.png"/><Relationship Id="rId158" Type="http://schemas.openxmlformats.org/officeDocument/2006/relationships/customXml" Target="../ink/ink742.xml"/><Relationship Id="rId302" Type="http://schemas.openxmlformats.org/officeDocument/2006/relationships/customXml" Target="../ink/ink814.xml"/><Relationship Id="rId323" Type="http://schemas.openxmlformats.org/officeDocument/2006/relationships/image" Target="../media/image858.png"/><Relationship Id="rId344" Type="http://schemas.openxmlformats.org/officeDocument/2006/relationships/customXml" Target="../ink/ink835.xml"/><Relationship Id="rId20" Type="http://schemas.openxmlformats.org/officeDocument/2006/relationships/customXml" Target="../ink/ink673.xml"/><Relationship Id="rId41" Type="http://schemas.openxmlformats.org/officeDocument/2006/relationships/image" Target="../media/image717.png"/><Relationship Id="rId62" Type="http://schemas.openxmlformats.org/officeDocument/2006/relationships/customXml" Target="../ink/ink694.xml"/><Relationship Id="rId83" Type="http://schemas.openxmlformats.org/officeDocument/2006/relationships/image" Target="../media/image738.png"/><Relationship Id="rId179" Type="http://schemas.openxmlformats.org/officeDocument/2006/relationships/image" Target="../media/image786.png"/><Relationship Id="rId365" Type="http://schemas.openxmlformats.org/officeDocument/2006/relationships/image" Target="../media/image879.png"/><Relationship Id="rId386" Type="http://schemas.openxmlformats.org/officeDocument/2006/relationships/customXml" Target="../ink/ink856.xml"/><Relationship Id="rId190" Type="http://schemas.openxmlformats.org/officeDocument/2006/relationships/customXml" Target="../ink/ink758.xml"/><Relationship Id="rId204" Type="http://schemas.openxmlformats.org/officeDocument/2006/relationships/customXml" Target="../ink/ink765.xml"/><Relationship Id="rId225" Type="http://schemas.openxmlformats.org/officeDocument/2006/relationships/image" Target="../media/image809.png"/><Relationship Id="rId246" Type="http://schemas.openxmlformats.org/officeDocument/2006/relationships/customXml" Target="../ink/ink786.xml"/><Relationship Id="rId267" Type="http://schemas.openxmlformats.org/officeDocument/2006/relationships/image" Target="../media/image830.png"/><Relationship Id="rId288" Type="http://schemas.openxmlformats.org/officeDocument/2006/relationships/customXml" Target="../ink/ink807.xml"/><Relationship Id="rId411" Type="http://schemas.openxmlformats.org/officeDocument/2006/relationships/image" Target="../media/image902.png"/><Relationship Id="rId432" Type="http://schemas.openxmlformats.org/officeDocument/2006/relationships/customXml" Target="../ink/ink879.xml"/><Relationship Id="rId453" Type="http://schemas.openxmlformats.org/officeDocument/2006/relationships/image" Target="../media/image923.png"/><Relationship Id="rId474" Type="http://schemas.openxmlformats.org/officeDocument/2006/relationships/customXml" Target="../ink/ink900.xml"/><Relationship Id="rId106" Type="http://schemas.openxmlformats.org/officeDocument/2006/relationships/customXml" Target="../ink/ink716.xml"/><Relationship Id="rId127" Type="http://schemas.openxmlformats.org/officeDocument/2006/relationships/image" Target="../media/image760.png"/><Relationship Id="rId313" Type="http://schemas.openxmlformats.org/officeDocument/2006/relationships/image" Target="../media/image853.png"/><Relationship Id="rId10" Type="http://schemas.openxmlformats.org/officeDocument/2006/relationships/customXml" Target="../ink/ink668.xml"/><Relationship Id="rId31" Type="http://schemas.openxmlformats.org/officeDocument/2006/relationships/image" Target="../media/image712.png"/><Relationship Id="rId52" Type="http://schemas.openxmlformats.org/officeDocument/2006/relationships/customXml" Target="../ink/ink689.xml"/><Relationship Id="rId73" Type="http://schemas.openxmlformats.org/officeDocument/2006/relationships/image" Target="../media/image733.png"/><Relationship Id="rId94" Type="http://schemas.openxmlformats.org/officeDocument/2006/relationships/customXml" Target="../ink/ink710.xml"/><Relationship Id="rId148" Type="http://schemas.openxmlformats.org/officeDocument/2006/relationships/customXml" Target="../ink/ink737.xml"/><Relationship Id="rId169" Type="http://schemas.openxmlformats.org/officeDocument/2006/relationships/image" Target="../media/image781.png"/><Relationship Id="rId334" Type="http://schemas.openxmlformats.org/officeDocument/2006/relationships/customXml" Target="../ink/ink830.xml"/><Relationship Id="rId355" Type="http://schemas.openxmlformats.org/officeDocument/2006/relationships/image" Target="../media/image874.png"/><Relationship Id="rId376" Type="http://schemas.openxmlformats.org/officeDocument/2006/relationships/customXml" Target="../ink/ink851.xml"/><Relationship Id="rId397" Type="http://schemas.openxmlformats.org/officeDocument/2006/relationships/image" Target="../media/image895.png"/><Relationship Id="rId4" Type="http://schemas.openxmlformats.org/officeDocument/2006/relationships/customXml" Target="../ink/ink665.xml"/><Relationship Id="rId180" Type="http://schemas.openxmlformats.org/officeDocument/2006/relationships/customXml" Target="../ink/ink753.xml"/><Relationship Id="rId215" Type="http://schemas.openxmlformats.org/officeDocument/2006/relationships/image" Target="../media/image804.png"/><Relationship Id="rId236" Type="http://schemas.openxmlformats.org/officeDocument/2006/relationships/customXml" Target="../ink/ink781.xml"/><Relationship Id="rId257" Type="http://schemas.openxmlformats.org/officeDocument/2006/relationships/image" Target="../media/image825.png"/><Relationship Id="rId278" Type="http://schemas.openxmlformats.org/officeDocument/2006/relationships/customXml" Target="../ink/ink802.xml"/><Relationship Id="rId401" Type="http://schemas.openxmlformats.org/officeDocument/2006/relationships/image" Target="../media/image897.png"/><Relationship Id="rId422" Type="http://schemas.openxmlformats.org/officeDocument/2006/relationships/customXml" Target="../ink/ink874.xml"/><Relationship Id="rId443" Type="http://schemas.openxmlformats.org/officeDocument/2006/relationships/image" Target="../media/image918.png"/><Relationship Id="rId464" Type="http://schemas.openxmlformats.org/officeDocument/2006/relationships/customXml" Target="../ink/ink895.xml"/><Relationship Id="rId303" Type="http://schemas.openxmlformats.org/officeDocument/2006/relationships/image" Target="../media/image848.png"/><Relationship Id="rId485" Type="http://schemas.openxmlformats.org/officeDocument/2006/relationships/image" Target="../media/image939.png"/><Relationship Id="rId42" Type="http://schemas.openxmlformats.org/officeDocument/2006/relationships/customXml" Target="../ink/ink684.xml"/><Relationship Id="rId84" Type="http://schemas.openxmlformats.org/officeDocument/2006/relationships/customXml" Target="../ink/ink705.xml"/><Relationship Id="rId138" Type="http://schemas.openxmlformats.org/officeDocument/2006/relationships/customXml" Target="../ink/ink732.xml"/><Relationship Id="rId345" Type="http://schemas.openxmlformats.org/officeDocument/2006/relationships/image" Target="../media/image869.png"/><Relationship Id="rId387" Type="http://schemas.openxmlformats.org/officeDocument/2006/relationships/image" Target="../media/image890.png"/><Relationship Id="rId191" Type="http://schemas.openxmlformats.org/officeDocument/2006/relationships/image" Target="../media/image792.png"/><Relationship Id="rId205" Type="http://schemas.openxmlformats.org/officeDocument/2006/relationships/image" Target="../media/image799.png"/><Relationship Id="rId247" Type="http://schemas.openxmlformats.org/officeDocument/2006/relationships/image" Target="../media/image820.png"/><Relationship Id="rId412" Type="http://schemas.openxmlformats.org/officeDocument/2006/relationships/customXml" Target="../ink/ink869.xml"/><Relationship Id="rId107" Type="http://schemas.openxmlformats.org/officeDocument/2006/relationships/image" Target="../media/image750.png"/><Relationship Id="rId289" Type="http://schemas.openxmlformats.org/officeDocument/2006/relationships/image" Target="../media/image841.png"/><Relationship Id="rId454" Type="http://schemas.openxmlformats.org/officeDocument/2006/relationships/customXml" Target="../ink/ink890.xml"/><Relationship Id="rId11" Type="http://schemas.openxmlformats.org/officeDocument/2006/relationships/image" Target="../media/image702.png"/><Relationship Id="rId53" Type="http://schemas.openxmlformats.org/officeDocument/2006/relationships/image" Target="../media/image723.png"/><Relationship Id="rId149" Type="http://schemas.openxmlformats.org/officeDocument/2006/relationships/image" Target="../media/image771.png"/><Relationship Id="rId314" Type="http://schemas.openxmlformats.org/officeDocument/2006/relationships/customXml" Target="../ink/ink820.xml"/><Relationship Id="rId356" Type="http://schemas.openxmlformats.org/officeDocument/2006/relationships/customXml" Target="../ink/ink841.xml"/><Relationship Id="rId398" Type="http://schemas.openxmlformats.org/officeDocument/2006/relationships/customXml" Target="../ink/ink862.xml"/><Relationship Id="rId95" Type="http://schemas.openxmlformats.org/officeDocument/2006/relationships/image" Target="../media/image744.png"/><Relationship Id="rId160" Type="http://schemas.openxmlformats.org/officeDocument/2006/relationships/customXml" Target="../ink/ink743.xml"/><Relationship Id="rId216" Type="http://schemas.openxmlformats.org/officeDocument/2006/relationships/customXml" Target="../ink/ink771.xml"/><Relationship Id="rId423" Type="http://schemas.openxmlformats.org/officeDocument/2006/relationships/image" Target="../media/image908.png"/><Relationship Id="rId258" Type="http://schemas.openxmlformats.org/officeDocument/2006/relationships/customXml" Target="../ink/ink792.xml"/><Relationship Id="rId465" Type="http://schemas.openxmlformats.org/officeDocument/2006/relationships/image" Target="../media/image929.png"/><Relationship Id="rId22" Type="http://schemas.openxmlformats.org/officeDocument/2006/relationships/customXml" Target="../ink/ink674.xml"/><Relationship Id="rId64" Type="http://schemas.openxmlformats.org/officeDocument/2006/relationships/customXml" Target="../ink/ink695.xml"/><Relationship Id="rId118" Type="http://schemas.openxmlformats.org/officeDocument/2006/relationships/customXml" Target="../ink/ink722.xml"/><Relationship Id="rId325" Type="http://schemas.openxmlformats.org/officeDocument/2006/relationships/image" Target="../media/image859.png"/><Relationship Id="rId367" Type="http://schemas.openxmlformats.org/officeDocument/2006/relationships/image" Target="../media/image880.png"/><Relationship Id="rId171" Type="http://schemas.openxmlformats.org/officeDocument/2006/relationships/image" Target="../media/image782.png"/><Relationship Id="rId227" Type="http://schemas.openxmlformats.org/officeDocument/2006/relationships/image" Target="../media/image810.png"/><Relationship Id="rId269" Type="http://schemas.openxmlformats.org/officeDocument/2006/relationships/image" Target="../media/image831.png"/><Relationship Id="rId434" Type="http://schemas.openxmlformats.org/officeDocument/2006/relationships/customXml" Target="../ink/ink880.xml"/><Relationship Id="rId476" Type="http://schemas.openxmlformats.org/officeDocument/2006/relationships/customXml" Target="../ink/ink901.xml"/><Relationship Id="rId33" Type="http://schemas.openxmlformats.org/officeDocument/2006/relationships/image" Target="../media/image713.png"/><Relationship Id="rId129" Type="http://schemas.openxmlformats.org/officeDocument/2006/relationships/image" Target="../media/image761.png"/><Relationship Id="rId280" Type="http://schemas.openxmlformats.org/officeDocument/2006/relationships/customXml" Target="../ink/ink803.xml"/><Relationship Id="rId336" Type="http://schemas.openxmlformats.org/officeDocument/2006/relationships/customXml" Target="../ink/ink831.xml"/><Relationship Id="rId75" Type="http://schemas.openxmlformats.org/officeDocument/2006/relationships/image" Target="../media/image734.png"/><Relationship Id="rId140" Type="http://schemas.openxmlformats.org/officeDocument/2006/relationships/customXml" Target="../ink/ink733.xml"/><Relationship Id="rId182" Type="http://schemas.openxmlformats.org/officeDocument/2006/relationships/customXml" Target="../ink/ink754.xml"/><Relationship Id="rId378" Type="http://schemas.openxmlformats.org/officeDocument/2006/relationships/customXml" Target="../ink/ink852.xml"/><Relationship Id="rId403" Type="http://schemas.openxmlformats.org/officeDocument/2006/relationships/image" Target="../media/image898.png"/><Relationship Id="rId6" Type="http://schemas.openxmlformats.org/officeDocument/2006/relationships/customXml" Target="../ink/ink666.xml"/><Relationship Id="rId238" Type="http://schemas.openxmlformats.org/officeDocument/2006/relationships/customXml" Target="../ink/ink782.xml"/><Relationship Id="rId445" Type="http://schemas.openxmlformats.org/officeDocument/2006/relationships/image" Target="../media/image919.png"/><Relationship Id="rId291" Type="http://schemas.openxmlformats.org/officeDocument/2006/relationships/image" Target="../media/image842.png"/><Relationship Id="rId305" Type="http://schemas.openxmlformats.org/officeDocument/2006/relationships/image" Target="../media/image849.png"/><Relationship Id="rId347" Type="http://schemas.openxmlformats.org/officeDocument/2006/relationships/image" Target="../media/image870.png"/><Relationship Id="rId44" Type="http://schemas.openxmlformats.org/officeDocument/2006/relationships/customXml" Target="../ink/ink685.xml"/><Relationship Id="rId86" Type="http://schemas.openxmlformats.org/officeDocument/2006/relationships/customXml" Target="../ink/ink706.xml"/><Relationship Id="rId151" Type="http://schemas.openxmlformats.org/officeDocument/2006/relationships/image" Target="../media/image772.png"/><Relationship Id="rId389" Type="http://schemas.openxmlformats.org/officeDocument/2006/relationships/image" Target="../media/image891.png"/><Relationship Id="rId193" Type="http://schemas.openxmlformats.org/officeDocument/2006/relationships/image" Target="../media/image793.png"/><Relationship Id="rId207" Type="http://schemas.openxmlformats.org/officeDocument/2006/relationships/image" Target="../media/image800.png"/><Relationship Id="rId249" Type="http://schemas.openxmlformats.org/officeDocument/2006/relationships/image" Target="../media/image821.png"/><Relationship Id="rId414" Type="http://schemas.openxmlformats.org/officeDocument/2006/relationships/customXml" Target="../ink/ink870.xml"/><Relationship Id="rId456" Type="http://schemas.openxmlformats.org/officeDocument/2006/relationships/customXml" Target="../ink/ink891.xml"/><Relationship Id="rId13" Type="http://schemas.openxmlformats.org/officeDocument/2006/relationships/image" Target="../media/image703.png"/><Relationship Id="rId109" Type="http://schemas.openxmlformats.org/officeDocument/2006/relationships/image" Target="../media/image751.png"/><Relationship Id="rId260" Type="http://schemas.openxmlformats.org/officeDocument/2006/relationships/customXml" Target="../ink/ink793.xml"/><Relationship Id="rId316" Type="http://schemas.openxmlformats.org/officeDocument/2006/relationships/customXml" Target="../ink/ink821.xml"/><Relationship Id="rId55" Type="http://schemas.openxmlformats.org/officeDocument/2006/relationships/image" Target="../media/image724.png"/><Relationship Id="rId97" Type="http://schemas.openxmlformats.org/officeDocument/2006/relationships/image" Target="../media/image745.png"/><Relationship Id="rId120" Type="http://schemas.openxmlformats.org/officeDocument/2006/relationships/customXml" Target="../ink/ink723.xml"/><Relationship Id="rId358" Type="http://schemas.openxmlformats.org/officeDocument/2006/relationships/customXml" Target="../ink/ink842.xml"/><Relationship Id="rId162" Type="http://schemas.openxmlformats.org/officeDocument/2006/relationships/customXml" Target="../ink/ink744.xml"/><Relationship Id="rId218" Type="http://schemas.openxmlformats.org/officeDocument/2006/relationships/customXml" Target="../ink/ink772.xml"/><Relationship Id="rId425" Type="http://schemas.openxmlformats.org/officeDocument/2006/relationships/image" Target="../media/image909.png"/><Relationship Id="rId467" Type="http://schemas.openxmlformats.org/officeDocument/2006/relationships/image" Target="../media/image930.png"/><Relationship Id="rId271" Type="http://schemas.openxmlformats.org/officeDocument/2006/relationships/image" Target="../media/image832.png"/><Relationship Id="rId24" Type="http://schemas.openxmlformats.org/officeDocument/2006/relationships/customXml" Target="../ink/ink675.xml"/><Relationship Id="rId66" Type="http://schemas.openxmlformats.org/officeDocument/2006/relationships/customXml" Target="../ink/ink696.xml"/><Relationship Id="rId131" Type="http://schemas.openxmlformats.org/officeDocument/2006/relationships/image" Target="../media/image762.png"/><Relationship Id="rId327" Type="http://schemas.openxmlformats.org/officeDocument/2006/relationships/image" Target="../media/image860.png"/><Relationship Id="rId369" Type="http://schemas.openxmlformats.org/officeDocument/2006/relationships/image" Target="../media/image881.png"/><Relationship Id="rId173" Type="http://schemas.openxmlformats.org/officeDocument/2006/relationships/image" Target="../media/image783.png"/><Relationship Id="rId229" Type="http://schemas.openxmlformats.org/officeDocument/2006/relationships/image" Target="../media/image811.png"/><Relationship Id="rId380" Type="http://schemas.openxmlformats.org/officeDocument/2006/relationships/customXml" Target="../ink/ink853.xml"/><Relationship Id="rId436" Type="http://schemas.openxmlformats.org/officeDocument/2006/relationships/customXml" Target="../ink/ink881.xml"/><Relationship Id="rId240" Type="http://schemas.openxmlformats.org/officeDocument/2006/relationships/customXml" Target="../ink/ink783.xml"/><Relationship Id="rId478" Type="http://schemas.openxmlformats.org/officeDocument/2006/relationships/customXml" Target="../ink/ink902.xml"/><Relationship Id="rId35" Type="http://schemas.openxmlformats.org/officeDocument/2006/relationships/image" Target="../media/image714.png"/><Relationship Id="rId77" Type="http://schemas.openxmlformats.org/officeDocument/2006/relationships/image" Target="../media/image735.png"/><Relationship Id="rId100" Type="http://schemas.openxmlformats.org/officeDocument/2006/relationships/customXml" Target="../ink/ink713.xml"/><Relationship Id="rId282" Type="http://schemas.openxmlformats.org/officeDocument/2006/relationships/customXml" Target="../ink/ink804.xml"/><Relationship Id="rId338" Type="http://schemas.openxmlformats.org/officeDocument/2006/relationships/customXml" Target="../ink/ink832.xml"/><Relationship Id="rId8" Type="http://schemas.openxmlformats.org/officeDocument/2006/relationships/customXml" Target="../ink/ink667.xml"/><Relationship Id="rId142" Type="http://schemas.openxmlformats.org/officeDocument/2006/relationships/customXml" Target="../ink/ink734.xml"/><Relationship Id="rId184" Type="http://schemas.openxmlformats.org/officeDocument/2006/relationships/customXml" Target="../ink/ink755.xml"/><Relationship Id="rId391" Type="http://schemas.openxmlformats.org/officeDocument/2006/relationships/image" Target="../media/image892.png"/><Relationship Id="rId405" Type="http://schemas.openxmlformats.org/officeDocument/2006/relationships/image" Target="../media/image899.png"/><Relationship Id="rId447" Type="http://schemas.openxmlformats.org/officeDocument/2006/relationships/image" Target="../media/image920.png"/><Relationship Id="rId251" Type="http://schemas.openxmlformats.org/officeDocument/2006/relationships/image" Target="../media/image822.png"/><Relationship Id="rId46" Type="http://schemas.openxmlformats.org/officeDocument/2006/relationships/customXml" Target="../ink/ink686.xml"/><Relationship Id="rId293" Type="http://schemas.openxmlformats.org/officeDocument/2006/relationships/image" Target="../media/image843.png"/><Relationship Id="rId307" Type="http://schemas.openxmlformats.org/officeDocument/2006/relationships/image" Target="../media/image850.png"/><Relationship Id="rId349" Type="http://schemas.openxmlformats.org/officeDocument/2006/relationships/image" Target="../media/image871.png"/><Relationship Id="rId88" Type="http://schemas.openxmlformats.org/officeDocument/2006/relationships/customXml" Target="../ink/ink707.xml"/><Relationship Id="rId111" Type="http://schemas.openxmlformats.org/officeDocument/2006/relationships/image" Target="../media/image752.png"/><Relationship Id="rId153" Type="http://schemas.openxmlformats.org/officeDocument/2006/relationships/image" Target="../media/image773.png"/><Relationship Id="rId195" Type="http://schemas.openxmlformats.org/officeDocument/2006/relationships/image" Target="../media/image794.png"/><Relationship Id="rId209" Type="http://schemas.openxmlformats.org/officeDocument/2006/relationships/image" Target="../media/image801.png"/><Relationship Id="rId360" Type="http://schemas.openxmlformats.org/officeDocument/2006/relationships/customXml" Target="../ink/ink843.xml"/><Relationship Id="rId416" Type="http://schemas.openxmlformats.org/officeDocument/2006/relationships/customXml" Target="../ink/ink871.xml"/><Relationship Id="rId220" Type="http://schemas.openxmlformats.org/officeDocument/2006/relationships/customXml" Target="../ink/ink773.xml"/><Relationship Id="rId458" Type="http://schemas.openxmlformats.org/officeDocument/2006/relationships/customXml" Target="../ink/ink892.xml"/><Relationship Id="rId15" Type="http://schemas.openxmlformats.org/officeDocument/2006/relationships/image" Target="../media/image704.png"/><Relationship Id="rId57" Type="http://schemas.openxmlformats.org/officeDocument/2006/relationships/image" Target="../media/image725.png"/><Relationship Id="rId262" Type="http://schemas.openxmlformats.org/officeDocument/2006/relationships/customXml" Target="../ink/ink794.xml"/><Relationship Id="rId318" Type="http://schemas.openxmlformats.org/officeDocument/2006/relationships/customXml" Target="../ink/ink822.xml"/><Relationship Id="rId99" Type="http://schemas.openxmlformats.org/officeDocument/2006/relationships/image" Target="../media/image746.png"/><Relationship Id="rId122" Type="http://schemas.openxmlformats.org/officeDocument/2006/relationships/customXml" Target="../ink/ink724.xml"/><Relationship Id="rId164" Type="http://schemas.openxmlformats.org/officeDocument/2006/relationships/customXml" Target="../ink/ink745.xml"/><Relationship Id="rId371" Type="http://schemas.openxmlformats.org/officeDocument/2006/relationships/image" Target="../media/image882.png"/><Relationship Id="rId427" Type="http://schemas.openxmlformats.org/officeDocument/2006/relationships/image" Target="../media/image910.png"/><Relationship Id="rId469" Type="http://schemas.openxmlformats.org/officeDocument/2006/relationships/image" Target="../media/image931.png"/><Relationship Id="rId26" Type="http://schemas.openxmlformats.org/officeDocument/2006/relationships/customXml" Target="../ink/ink676.xml"/><Relationship Id="rId231" Type="http://schemas.openxmlformats.org/officeDocument/2006/relationships/image" Target="../media/image812.png"/><Relationship Id="rId273" Type="http://schemas.openxmlformats.org/officeDocument/2006/relationships/image" Target="../media/image833.png"/><Relationship Id="rId329" Type="http://schemas.openxmlformats.org/officeDocument/2006/relationships/image" Target="../media/image861.png"/><Relationship Id="rId480" Type="http://schemas.openxmlformats.org/officeDocument/2006/relationships/customXml" Target="../ink/ink903.xml"/><Relationship Id="rId68" Type="http://schemas.openxmlformats.org/officeDocument/2006/relationships/customXml" Target="../ink/ink697.xml"/><Relationship Id="rId133" Type="http://schemas.openxmlformats.org/officeDocument/2006/relationships/image" Target="../media/image763.png"/><Relationship Id="rId175" Type="http://schemas.openxmlformats.org/officeDocument/2006/relationships/image" Target="../media/image784.png"/><Relationship Id="rId340" Type="http://schemas.openxmlformats.org/officeDocument/2006/relationships/customXml" Target="../ink/ink833.xml"/><Relationship Id="rId200" Type="http://schemas.openxmlformats.org/officeDocument/2006/relationships/customXml" Target="../ink/ink763.xml"/><Relationship Id="rId382" Type="http://schemas.openxmlformats.org/officeDocument/2006/relationships/customXml" Target="../ink/ink854.xml"/><Relationship Id="rId438" Type="http://schemas.openxmlformats.org/officeDocument/2006/relationships/customXml" Target="../ink/ink882.xml"/><Relationship Id="rId242" Type="http://schemas.openxmlformats.org/officeDocument/2006/relationships/customXml" Target="../ink/ink784.xml"/><Relationship Id="rId284" Type="http://schemas.openxmlformats.org/officeDocument/2006/relationships/customXml" Target="../ink/ink805.xml"/><Relationship Id="rId37" Type="http://schemas.openxmlformats.org/officeDocument/2006/relationships/image" Target="../media/image715.png"/><Relationship Id="rId79" Type="http://schemas.openxmlformats.org/officeDocument/2006/relationships/image" Target="../media/image736.png"/><Relationship Id="rId102" Type="http://schemas.openxmlformats.org/officeDocument/2006/relationships/customXml" Target="../ink/ink714.xml"/><Relationship Id="rId144" Type="http://schemas.openxmlformats.org/officeDocument/2006/relationships/customXml" Target="../ink/ink735.xml"/><Relationship Id="rId90" Type="http://schemas.openxmlformats.org/officeDocument/2006/relationships/customXml" Target="../ink/ink708.xml"/><Relationship Id="rId186" Type="http://schemas.openxmlformats.org/officeDocument/2006/relationships/customXml" Target="../ink/ink756.xml"/><Relationship Id="rId351" Type="http://schemas.openxmlformats.org/officeDocument/2006/relationships/image" Target="../media/image872.png"/><Relationship Id="rId393" Type="http://schemas.openxmlformats.org/officeDocument/2006/relationships/image" Target="../media/image893.png"/><Relationship Id="rId407" Type="http://schemas.openxmlformats.org/officeDocument/2006/relationships/image" Target="../media/image900.png"/><Relationship Id="rId449" Type="http://schemas.openxmlformats.org/officeDocument/2006/relationships/image" Target="../media/image921.png"/><Relationship Id="rId211" Type="http://schemas.openxmlformats.org/officeDocument/2006/relationships/image" Target="../media/image802.png"/><Relationship Id="rId253" Type="http://schemas.openxmlformats.org/officeDocument/2006/relationships/image" Target="../media/image823.png"/><Relationship Id="rId295" Type="http://schemas.openxmlformats.org/officeDocument/2006/relationships/image" Target="../media/image844.png"/><Relationship Id="rId309" Type="http://schemas.openxmlformats.org/officeDocument/2006/relationships/image" Target="../media/image851.png"/><Relationship Id="rId460" Type="http://schemas.openxmlformats.org/officeDocument/2006/relationships/customXml" Target="../ink/ink893.xml"/><Relationship Id="rId48" Type="http://schemas.openxmlformats.org/officeDocument/2006/relationships/customXml" Target="../ink/ink687.xml"/><Relationship Id="rId113" Type="http://schemas.openxmlformats.org/officeDocument/2006/relationships/image" Target="../media/image753.png"/><Relationship Id="rId320" Type="http://schemas.openxmlformats.org/officeDocument/2006/relationships/customXml" Target="../ink/ink823.xml"/><Relationship Id="rId155" Type="http://schemas.openxmlformats.org/officeDocument/2006/relationships/image" Target="../media/image774.png"/><Relationship Id="rId197" Type="http://schemas.openxmlformats.org/officeDocument/2006/relationships/image" Target="../media/image795.png"/><Relationship Id="rId362" Type="http://schemas.openxmlformats.org/officeDocument/2006/relationships/customXml" Target="../ink/ink844.xml"/><Relationship Id="rId418" Type="http://schemas.openxmlformats.org/officeDocument/2006/relationships/customXml" Target="../ink/ink872.xml"/><Relationship Id="rId222" Type="http://schemas.openxmlformats.org/officeDocument/2006/relationships/customXml" Target="../ink/ink774.xml"/><Relationship Id="rId264" Type="http://schemas.openxmlformats.org/officeDocument/2006/relationships/customXml" Target="../ink/ink795.xml"/><Relationship Id="rId471" Type="http://schemas.openxmlformats.org/officeDocument/2006/relationships/image" Target="../media/image932.png"/><Relationship Id="rId17" Type="http://schemas.openxmlformats.org/officeDocument/2006/relationships/image" Target="../media/image705.png"/><Relationship Id="rId59" Type="http://schemas.openxmlformats.org/officeDocument/2006/relationships/image" Target="../media/image726.png"/><Relationship Id="rId124" Type="http://schemas.openxmlformats.org/officeDocument/2006/relationships/customXml" Target="../ink/ink725.xml"/><Relationship Id="rId70" Type="http://schemas.openxmlformats.org/officeDocument/2006/relationships/customXml" Target="../ink/ink698.xml"/><Relationship Id="rId166" Type="http://schemas.openxmlformats.org/officeDocument/2006/relationships/customXml" Target="../ink/ink746.xml"/><Relationship Id="rId331" Type="http://schemas.openxmlformats.org/officeDocument/2006/relationships/image" Target="../media/image862.png"/><Relationship Id="rId373" Type="http://schemas.openxmlformats.org/officeDocument/2006/relationships/image" Target="../media/image883.png"/><Relationship Id="rId429" Type="http://schemas.openxmlformats.org/officeDocument/2006/relationships/image" Target="../media/image911.png"/><Relationship Id="rId1" Type="http://schemas.openxmlformats.org/officeDocument/2006/relationships/slideLayout" Target="../slideLayouts/slideLayout2.xml"/><Relationship Id="rId233" Type="http://schemas.openxmlformats.org/officeDocument/2006/relationships/image" Target="../media/image813.png"/><Relationship Id="rId440" Type="http://schemas.openxmlformats.org/officeDocument/2006/relationships/customXml" Target="../ink/ink883.xml"/><Relationship Id="rId28" Type="http://schemas.openxmlformats.org/officeDocument/2006/relationships/customXml" Target="../ink/ink677.xml"/><Relationship Id="rId275" Type="http://schemas.openxmlformats.org/officeDocument/2006/relationships/image" Target="../media/image834.png"/><Relationship Id="rId300" Type="http://schemas.openxmlformats.org/officeDocument/2006/relationships/customXml" Target="../ink/ink813.xml"/><Relationship Id="rId482" Type="http://schemas.openxmlformats.org/officeDocument/2006/relationships/customXml" Target="../ink/ink904.xml"/><Relationship Id="rId81" Type="http://schemas.openxmlformats.org/officeDocument/2006/relationships/image" Target="../media/image737.png"/><Relationship Id="rId135" Type="http://schemas.openxmlformats.org/officeDocument/2006/relationships/image" Target="../media/image764.png"/><Relationship Id="rId177" Type="http://schemas.openxmlformats.org/officeDocument/2006/relationships/image" Target="../media/image785.png"/><Relationship Id="rId342" Type="http://schemas.openxmlformats.org/officeDocument/2006/relationships/customXml" Target="../ink/ink834.xml"/><Relationship Id="rId384" Type="http://schemas.openxmlformats.org/officeDocument/2006/relationships/customXml" Target="../ink/ink855.xml"/><Relationship Id="rId202" Type="http://schemas.openxmlformats.org/officeDocument/2006/relationships/customXml" Target="../ink/ink764.xml"/><Relationship Id="rId244" Type="http://schemas.openxmlformats.org/officeDocument/2006/relationships/customXml" Target="../ink/ink785.xml"/><Relationship Id="rId39" Type="http://schemas.openxmlformats.org/officeDocument/2006/relationships/image" Target="../media/image716.png"/><Relationship Id="rId286" Type="http://schemas.openxmlformats.org/officeDocument/2006/relationships/customXml" Target="../ink/ink806.xml"/><Relationship Id="rId451" Type="http://schemas.openxmlformats.org/officeDocument/2006/relationships/image" Target="../media/image922.png"/><Relationship Id="rId50" Type="http://schemas.openxmlformats.org/officeDocument/2006/relationships/customXml" Target="../ink/ink688.xml"/><Relationship Id="rId104" Type="http://schemas.openxmlformats.org/officeDocument/2006/relationships/customXml" Target="../ink/ink715.xml"/><Relationship Id="rId146" Type="http://schemas.openxmlformats.org/officeDocument/2006/relationships/customXml" Target="../ink/ink736.xml"/><Relationship Id="rId188" Type="http://schemas.openxmlformats.org/officeDocument/2006/relationships/customXml" Target="../ink/ink757.xml"/><Relationship Id="rId311" Type="http://schemas.openxmlformats.org/officeDocument/2006/relationships/image" Target="../media/image852.png"/><Relationship Id="rId353" Type="http://schemas.openxmlformats.org/officeDocument/2006/relationships/image" Target="../media/image873.png"/><Relationship Id="rId395" Type="http://schemas.openxmlformats.org/officeDocument/2006/relationships/image" Target="../media/image894.png"/><Relationship Id="rId409" Type="http://schemas.openxmlformats.org/officeDocument/2006/relationships/image" Target="../media/image901.png"/><Relationship Id="rId92" Type="http://schemas.openxmlformats.org/officeDocument/2006/relationships/customXml" Target="../ink/ink709.xml"/><Relationship Id="rId213" Type="http://schemas.openxmlformats.org/officeDocument/2006/relationships/image" Target="../media/image803.png"/><Relationship Id="rId420" Type="http://schemas.openxmlformats.org/officeDocument/2006/relationships/customXml" Target="../ink/ink873.xml"/><Relationship Id="rId255" Type="http://schemas.openxmlformats.org/officeDocument/2006/relationships/image" Target="../media/image824.png"/><Relationship Id="rId297" Type="http://schemas.openxmlformats.org/officeDocument/2006/relationships/image" Target="../media/image845.png"/><Relationship Id="rId462" Type="http://schemas.openxmlformats.org/officeDocument/2006/relationships/customXml" Target="../ink/ink894.xml"/><Relationship Id="rId115" Type="http://schemas.openxmlformats.org/officeDocument/2006/relationships/image" Target="../media/image754.png"/><Relationship Id="rId157" Type="http://schemas.openxmlformats.org/officeDocument/2006/relationships/image" Target="../media/image775.png"/><Relationship Id="rId322" Type="http://schemas.openxmlformats.org/officeDocument/2006/relationships/customXml" Target="../ink/ink824.xml"/><Relationship Id="rId364" Type="http://schemas.openxmlformats.org/officeDocument/2006/relationships/customXml" Target="../ink/ink845.xml"/><Relationship Id="rId61" Type="http://schemas.openxmlformats.org/officeDocument/2006/relationships/image" Target="../media/image727.png"/><Relationship Id="rId199" Type="http://schemas.openxmlformats.org/officeDocument/2006/relationships/image" Target="../media/image796.png"/><Relationship Id="rId19" Type="http://schemas.openxmlformats.org/officeDocument/2006/relationships/image" Target="../media/image706.png"/><Relationship Id="rId224" Type="http://schemas.openxmlformats.org/officeDocument/2006/relationships/customXml" Target="../ink/ink775.xml"/><Relationship Id="rId266" Type="http://schemas.openxmlformats.org/officeDocument/2006/relationships/customXml" Target="../ink/ink796.xml"/><Relationship Id="rId431" Type="http://schemas.openxmlformats.org/officeDocument/2006/relationships/image" Target="../media/image912.png"/><Relationship Id="rId473" Type="http://schemas.openxmlformats.org/officeDocument/2006/relationships/image" Target="../media/image933.png"/><Relationship Id="rId30" Type="http://schemas.openxmlformats.org/officeDocument/2006/relationships/customXml" Target="../ink/ink678.xml"/><Relationship Id="rId126" Type="http://schemas.openxmlformats.org/officeDocument/2006/relationships/customXml" Target="../ink/ink726.xml"/><Relationship Id="rId168" Type="http://schemas.openxmlformats.org/officeDocument/2006/relationships/customXml" Target="../ink/ink747.xml"/><Relationship Id="rId333" Type="http://schemas.openxmlformats.org/officeDocument/2006/relationships/image" Target="../media/image863.png"/><Relationship Id="rId72" Type="http://schemas.openxmlformats.org/officeDocument/2006/relationships/customXml" Target="../ink/ink699.xml"/><Relationship Id="rId375" Type="http://schemas.openxmlformats.org/officeDocument/2006/relationships/image" Target="../media/image884.png"/><Relationship Id="rId3" Type="http://schemas.openxmlformats.org/officeDocument/2006/relationships/image" Target="../media/image698.png"/><Relationship Id="rId235" Type="http://schemas.openxmlformats.org/officeDocument/2006/relationships/image" Target="../media/image814.png"/><Relationship Id="rId277" Type="http://schemas.openxmlformats.org/officeDocument/2006/relationships/image" Target="../media/image835.png"/><Relationship Id="rId400" Type="http://schemas.openxmlformats.org/officeDocument/2006/relationships/customXml" Target="../ink/ink863.xml"/><Relationship Id="rId442" Type="http://schemas.openxmlformats.org/officeDocument/2006/relationships/customXml" Target="../ink/ink884.xml"/><Relationship Id="rId484" Type="http://schemas.openxmlformats.org/officeDocument/2006/relationships/customXml" Target="../ink/ink905.xml"/></Relationships>
</file>

<file path=ppt/slides/_rels/slide16.xml.rels><?xml version="1.0" encoding="UTF-8" standalone="yes"?>
<Relationships xmlns="http://schemas.openxmlformats.org/package/2006/relationships"><Relationship Id="rId3" Type="http://schemas.openxmlformats.org/officeDocument/2006/relationships/image" Target="../media/image940.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942.png"/><Relationship Id="rId4" Type="http://schemas.openxmlformats.org/officeDocument/2006/relationships/image" Target="../media/image941.png"/></Relationships>
</file>

<file path=ppt/slides/_rels/slide17.xml.rels><?xml version="1.0" encoding="UTF-8" standalone="yes"?>
<Relationships xmlns="http://schemas.openxmlformats.org/package/2006/relationships"><Relationship Id="rId3" Type="http://schemas.openxmlformats.org/officeDocument/2006/relationships/image" Target="../media/image94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945.png"/><Relationship Id="rId4" Type="http://schemas.openxmlformats.org/officeDocument/2006/relationships/image" Target="../media/image944.png"/></Relationships>
</file>

<file path=ppt/slides/_rels/slide18.xml.rels><?xml version="1.0" encoding="UTF-8" standalone="yes"?>
<Relationships xmlns="http://schemas.openxmlformats.org/package/2006/relationships"><Relationship Id="rId3" Type="http://schemas.openxmlformats.org/officeDocument/2006/relationships/image" Target="../media/image94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94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117" Type="http://schemas.openxmlformats.org/officeDocument/2006/relationships/image" Target="../media/image78.png"/><Relationship Id="rId21" Type="http://schemas.openxmlformats.org/officeDocument/2006/relationships/image" Target="../media/image30.png"/><Relationship Id="rId324" Type="http://schemas.openxmlformats.org/officeDocument/2006/relationships/customXml" Target="../ink/ink162.xml"/><Relationship Id="rId531" Type="http://schemas.openxmlformats.org/officeDocument/2006/relationships/image" Target="../media/image284.png"/><Relationship Id="rId170" Type="http://schemas.openxmlformats.org/officeDocument/2006/relationships/customXml" Target="../ink/ink85.xml"/><Relationship Id="rId268" Type="http://schemas.openxmlformats.org/officeDocument/2006/relationships/customXml" Target="../ink/ink134.xml"/><Relationship Id="rId475" Type="http://schemas.openxmlformats.org/officeDocument/2006/relationships/image" Target="../media/image257.png"/><Relationship Id="rId32" Type="http://schemas.openxmlformats.org/officeDocument/2006/relationships/customXml" Target="../ink/ink16.xml"/><Relationship Id="rId128" Type="http://schemas.openxmlformats.org/officeDocument/2006/relationships/customXml" Target="../ink/ink64.xml"/><Relationship Id="rId335" Type="http://schemas.openxmlformats.org/officeDocument/2006/relationships/image" Target="../media/image187.png"/><Relationship Id="rId542" Type="http://schemas.openxmlformats.org/officeDocument/2006/relationships/customXml" Target="../ink/ink272.xml"/><Relationship Id="rId181" Type="http://schemas.openxmlformats.org/officeDocument/2006/relationships/image" Target="../media/image110.png"/><Relationship Id="rId402" Type="http://schemas.openxmlformats.org/officeDocument/2006/relationships/customXml" Target="../ink/ink201.xml"/><Relationship Id="rId279" Type="http://schemas.openxmlformats.org/officeDocument/2006/relationships/image" Target="../media/image159.png"/><Relationship Id="rId486" Type="http://schemas.openxmlformats.org/officeDocument/2006/relationships/customXml" Target="../ink/ink243.xml"/><Relationship Id="rId43" Type="http://schemas.openxmlformats.org/officeDocument/2006/relationships/image" Target="../media/image41.png"/><Relationship Id="rId139" Type="http://schemas.openxmlformats.org/officeDocument/2006/relationships/image" Target="../media/image89.png"/><Relationship Id="rId346" Type="http://schemas.openxmlformats.org/officeDocument/2006/relationships/customXml" Target="../ink/ink173.xml"/><Relationship Id="rId553" Type="http://schemas.openxmlformats.org/officeDocument/2006/relationships/image" Target="../media/image295.png"/><Relationship Id="rId192" Type="http://schemas.openxmlformats.org/officeDocument/2006/relationships/customXml" Target="../ink/ink96.xml"/><Relationship Id="rId206" Type="http://schemas.openxmlformats.org/officeDocument/2006/relationships/customXml" Target="../ink/ink103.xml"/><Relationship Id="rId413" Type="http://schemas.openxmlformats.org/officeDocument/2006/relationships/image" Target="../media/image226.png"/><Relationship Id="rId497" Type="http://schemas.openxmlformats.org/officeDocument/2006/relationships/customXml" Target="../ink/ink249.xml"/><Relationship Id="rId357" Type="http://schemas.openxmlformats.org/officeDocument/2006/relationships/image" Target="../media/image198.png"/><Relationship Id="rId54" Type="http://schemas.openxmlformats.org/officeDocument/2006/relationships/customXml" Target="../ink/ink27.xml"/><Relationship Id="rId217" Type="http://schemas.openxmlformats.org/officeDocument/2006/relationships/image" Target="../media/image128.png"/><Relationship Id="rId564" Type="http://schemas.openxmlformats.org/officeDocument/2006/relationships/customXml" Target="../ink/ink283.xml"/><Relationship Id="rId424" Type="http://schemas.openxmlformats.org/officeDocument/2006/relationships/customXml" Target="../ink/ink212.xml"/><Relationship Id="rId270" Type="http://schemas.openxmlformats.org/officeDocument/2006/relationships/customXml" Target="../ink/ink135.xml"/><Relationship Id="rId65" Type="http://schemas.openxmlformats.org/officeDocument/2006/relationships/image" Target="../media/image52.png"/><Relationship Id="rId130" Type="http://schemas.openxmlformats.org/officeDocument/2006/relationships/customXml" Target="../ink/ink65.xml"/><Relationship Id="rId368" Type="http://schemas.openxmlformats.org/officeDocument/2006/relationships/customXml" Target="../ink/ink184.xml"/><Relationship Id="rId575" Type="http://schemas.openxmlformats.org/officeDocument/2006/relationships/image" Target="../media/image306.png"/><Relationship Id="rId228" Type="http://schemas.openxmlformats.org/officeDocument/2006/relationships/customXml" Target="../ink/ink114.xml"/><Relationship Id="rId435" Type="http://schemas.openxmlformats.org/officeDocument/2006/relationships/image" Target="../media/image237.png"/><Relationship Id="rId281" Type="http://schemas.openxmlformats.org/officeDocument/2006/relationships/image" Target="../media/image160.png"/><Relationship Id="rId502" Type="http://schemas.openxmlformats.org/officeDocument/2006/relationships/image" Target="../media/image270.png"/><Relationship Id="rId76" Type="http://schemas.openxmlformats.org/officeDocument/2006/relationships/customXml" Target="../ink/ink38.xml"/><Relationship Id="rId141" Type="http://schemas.openxmlformats.org/officeDocument/2006/relationships/image" Target="../media/image90.png"/><Relationship Id="rId379" Type="http://schemas.openxmlformats.org/officeDocument/2006/relationships/image" Target="../media/image209.png"/><Relationship Id="rId586" Type="http://schemas.openxmlformats.org/officeDocument/2006/relationships/customXml" Target="../ink/ink294.xml"/><Relationship Id="rId7" Type="http://schemas.openxmlformats.org/officeDocument/2006/relationships/image" Target="../media/image23.png"/><Relationship Id="rId239" Type="http://schemas.openxmlformats.org/officeDocument/2006/relationships/image" Target="../media/image139.png"/><Relationship Id="rId446" Type="http://schemas.openxmlformats.org/officeDocument/2006/relationships/customXml" Target="../ink/ink223.xml"/><Relationship Id="rId292" Type="http://schemas.openxmlformats.org/officeDocument/2006/relationships/customXml" Target="../ink/ink146.xml"/><Relationship Id="rId306" Type="http://schemas.openxmlformats.org/officeDocument/2006/relationships/customXml" Target="../ink/ink153.xml"/><Relationship Id="rId87" Type="http://schemas.openxmlformats.org/officeDocument/2006/relationships/image" Target="../media/image63.png"/><Relationship Id="rId513" Type="http://schemas.openxmlformats.org/officeDocument/2006/relationships/image" Target="../media/image275.png"/><Relationship Id="rId597" Type="http://schemas.openxmlformats.org/officeDocument/2006/relationships/customXml" Target="../ink/ink300.xml"/><Relationship Id="rId152" Type="http://schemas.openxmlformats.org/officeDocument/2006/relationships/customXml" Target="../ink/ink76.xml"/><Relationship Id="rId457" Type="http://schemas.openxmlformats.org/officeDocument/2006/relationships/image" Target="../media/image248.png"/><Relationship Id="rId14" Type="http://schemas.openxmlformats.org/officeDocument/2006/relationships/customXml" Target="../ink/ink7.xml"/><Relationship Id="rId317" Type="http://schemas.openxmlformats.org/officeDocument/2006/relationships/image" Target="../media/image178.png"/><Relationship Id="rId524" Type="http://schemas.openxmlformats.org/officeDocument/2006/relationships/customXml" Target="../ink/ink263.xml"/><Relationship Id="rId98" Type="http://schemas.openxmlformats.org/officeDocument/2006/relationships/customXml" Target="../ink/ink49.xml"/><Relationship Id="rId163" Type="http://schemas.openxmlformats.org/officeDocument/2006/relationships/image" Target="../media/image101.png"/><Relationship Id="rId370" Type="http://schemas.openxmlformats.org/officeDocument/2006/relationships/customXml" Target="../ink/ink185.xml"/><Relationship Id="rId230" Type="http://schemas.openxmlformats.org/officeDocument/2006/relationships/customXml" Target="../ink/ink115.xml"/><Relationship Id="rId468" Type="http://schemas.openxmlformats.org/officeDocument/2006/relationships/customXml" Target="../ink/ink234.xml"/><Relationship Id="rId25" Type="http://schemas.openxmlformats.org/officeDocument/2006/relationships/image" Target="../media/image32.png"/><Relationship Id="rId67" Type="http://schemas.openxmlformats.org/officeDocument/2006/relationships/image" Target="../media/image53.png"/><Relationship Id="rId272" Type="http://schemas.openxmlformats.org/officeDocument/2006/relationships/customXml" Target="../ink/ink136.xml"/><Relationship Id="rId328" Type="http://schemas.openxmlformats.org/officeDocument/2006/relationships/customXml" Target="../ink/ink164.xml"/><Relationship Id="rId535" Type="http://schemas.openxmlformats.org/officeDocument/2006/relationships/image" Target="../media/image286.png"/><Relationship Id="rId577" Type="http://schemas.openxmlformats.org/officeDocument/2006/relationships/image" Target="../media/image307.png"/><Relationship Id="rId132" Type="http://schemas.openxmlformats.org/officeDocument/2006/relationships/customXml" Target="../ink/ink66.xml"/><Relationship Id="rId174" Type="http://schemas.openxmlformats.org/officeDocument/2006/relationships/customXml" Target="../ink/ink87.xml"/><Relationship Id="rId381" Type="http://schemas.openxmlformats.org/officeDocument/2006/relationships/image" Target="../media/image210.png"/><Relationship Id="rId602" Type="http://schemas.openxmlformats.org/officeDocument/2006/relationships/image" Target="../media/image319.png"/><Relationship Id="rId241" Type="http://schemas.openxmlformats.org/officeDocument/2006/relationships/image" Target="../media/image140.png"/><Relationship Id="rId437" Type="http://schemas.openxmlformats.org/officeDocument/2006/relationships/image" Target="../media/image238.png"/><Relationship Id="rId479" Type="http://schemas.openxmlformats.org/officeDocument/2006/relationships/image" Target="../media/image259.png"/><Relationship Id="rId36" Type="http://schemas.openxmlformats.org/officeDocument/2006/relationships/customXml" Target="../ink/ink18.xml"/><Relationship Id="rId283" Type="http://schemas.openxmlformats.org/officeDocument/2006/relationships/image" Target="../media/image161.png"/><Relationship Id="rId339" Type="http://schemas.openxmlformats.org/officeDocument/2006/relationships/image" Target="../media/image189.png"/><Relationship Id="rId490" Type="http://schemas.openxmlformats.org/officeDocument/2006/relationships/customXml" Target="../ink/ink245.xml"/><Relationship Id="rId504" Type="http://schemas.openxmlformats.org/officeDocument/2006/relationships/image" Target="../media/image271.png"/><Relationship Id="rId546" Type="http://schemas.openxmlformats.org/officeDocument/2006/relationships/customXml" Target="../ink/ink274.xml"/><Relationship Id="rId78" Type="http://schemas.openxmlformats.org/officeDocument/2006/relationships/customXml" Target="../ink/ink39.xml"/><Relationship Id="rId101" Type="http://schemas.openxmlformats.org/officeDocument/2006/relationships/image" Target="../media/image70.png"/><Relationship Id="rId143" Type="http://schemas.openxmlformats.org/officeDocument/2006/relationships/image" Target="../media/image91.png"/><Relationship Id="rId185" Type="http://schemas.openxmlformats.org/officeDocument/2006/relationships/image" Target="../media/image112.png"/><Relationship Id="rId350" Type="http://schemas.openxmlformats.org/officeDocument/2006/relationships/customXml" Target="../ink/ink175.xml"/><Relationship Id="rId406" Type="http://schemas.openxmlformats.org/officeDocument/2006/relationships/customXml" Target="../ink/ink203.xml"/><Relationship Id="rId588" Type="http://schemas.openxmlformats.org/officeDocument/2006/relationships/customXml" Target="../ink/ink295.xml"/><Relationship Id="rId9" Type="http://schemas.openxmlformats.org/officeDocument/2006/relationships/image" Target="../media/image24.png"/><Relationship Id="rId210" Type="http://schemas.openxmlformats.org/officeDocument/2006/relationships/customXml" Target="../ink/ink105.xml"/><Relationship Id="rId392" Type="http://schemas.openxmlformats.org/officeDocument/2006/relationships/customXml" Target="../ink/ink196.xml"/><Relationship Id="rId448" Type="http://schemas.openxmlformats.org/officeDocument/2006/relationships/customXml" Target="../ink/ink224.xml"/><Relationship Id="rId613" Type="http://schemas.openxmlformats.org/officeDocument/2006/relationships/customXml" Target="../ink/ink308.xml"/><Relationship Id="rId252" Type="http://schemas.openxmlformats.org/officeDocument/2006/relationships/customXml" Target="../ink/ink126.xml"/><Relationship Id="rId294" Type="http://schemas.openxmlformats.org/officeDocument/2006/relationships/customXml" Target="../ink/ink147.xml"/><Relationship Id="rId308" Type="http://schemas.openxmlformats.org/officeDocument/2006/relationships/customXml" Target="../ink/ink154.xml"/><Relationship Id="rId515" Type="http://schemas.openxmlformats.org/officeDocument/2006/relationships/image" Target="../media/image276.png"/><Relationship Id="rId47" Type="http://schemas.openxmlformats.org/officeDocument/2006/relationships/image" Target="../media/image43.png"/><Relationship Id="rId89" Type="http://schemas.openxmlformats.org/officeDocument/2006/relationships/image" Target="../media/image64.png"/><Relationship Id="rId112" Type="http://schemas.openxmlformats.org/officeDocument/2006/relationships/customXml" Target="../ink/ink56.xml"/><Relationship Id="rId154" Type="http://schemas.openxmlformats.org/officeDocument/2006/relationships/customXml" Target="../ink/ink77.xml"/><Relationship Id="rId361" Type="http://schemas.openxmlformats.org/officeDocument/2006/relationships/image" Target="../media/image200.png"/><Relationship Id="rId557" Type="http://schemas.openxmlformats.org/officeDocument/2006/relationships/image" Target="../media/image297.png"/><Relationship Id="rId599" Type="http://schemas.openxmlformats.org/officeDocument/2006/relationships/customXml" Target="../ink/ink301.xml"/><Relationship Id="rId196" Type="http://schemas.openxmlformats.org/officeDocument/2006/relationships/customXml" Target="../ink/ink98.xml"/><Relationship Id="rId417" Type="http://schemas.openxmlformats.org/officeDocument/2006/relationships/image" Target="../media/image228.png"/><Relationship Id="rId459" Type="http://schemas.openxmlformats.org/officeDocument/2006/relationships/image" Target="../media/image249.png"/><Relationship Id="rId16" Type="http://schemas.openxmlformats.org/officeDocument/2006/relationships/customXml" Target="../ink/ink8.xml"/><Relationship Id="rId221" Type="http://schemas.openxmlformats.org/officeDocument/2006/relationships/image" Target="../media/image130.png"/><Relationship Id="rId263" Type="http://schemas.openxmlformats.org/officeDocument/2006/relationships/image" Target="../media/image151.png"/><Relationship Id="rId319" Type="http://schemas.openxmlformats.org/officeDocument/2006/relationships/image" Target="../media/image179.png"/><Relationship Id="rId470" Type="http://schemas.openxmlformats.org/officeDocument/2006/relationships/customXml" Target="../ink/ink235.xml"/><Relationship Id="rId526" Type="http://schemas.openxmlformats.org/officeDocument/2006/relationships/customXml" Target="../ink/ink264.xml"/><Relationship Id="rId58" Type="http://schemas.openxmlformats.org/officeDocument/2006/relationships/customXml" Target="../ink/ink29.xml"/><Relationship Id="rId123" Type="http://schemas.openxmlformats.org/officeDocument/2006/relationships/image" Target="../media/image81.png"/><Relationship Id="rId330" Type="http://schemas.openxmlformats.org/officeDocument/2006/relationships/customXml" Target="../ink/ink165.xml"/><Relationship Id="rId568" Type="http://schemas.openxmlformats.org/officeDocument/2006/relationships/customXml" Target="../ink/ink285.xml"/><Relationship Id="rId165" Type="http://schemas.openxmlformats.org/officeDocument/2006/relationships/image" Target="../media/image102.png"/><Relationship Id="rId372" Type="http://schemas.openxmlformats.org/officeDocument/2006/relationships/customXml" Target="../ink/ink186.xml"/><Relationship Id="rId428" Type="http://schemas.openxmlformats.org/officeDocument/2006/relationships/customXml" Target="../ink/ink214.xml"/><Relationship Id="rId232" Type="http://schemas.openxmlformats.org/officeDocument/2006/relationships/customXml" Target="../ink/ink116.xml"/><Relationship Id="rId274" Type="http://schemas.openxmlformats.org/officeDocument/2006/relationships/customXml" Target="../ink/ink137.xml"/><Relationship Id="rId481" Type="http://schemas.openxmlformats.org/officeDocument/2006/relationships/image" Target="../media/image260.png"/><Relationship Id="rId27" Type="http://schemas.openxmlformats.org/officeDocument/2006/relationships/image" Target="../media/image33.png"/><Relationship Id="rId69" Type="http://schemas.openxmlformats.org/officeDocument/2006/relationships/image" Target="../media/image54.png"/><Relationship Id="rId134" Type="http://schemas.openxmlformats.org/officeDocument/2006/relationships/customXml" Target="../ink/ink67.xml"/><Relationship Id="rId537" Type="http://schemas.openxmlformats.org/officeDocument/2006/relationships/image" Target="../media/image287.png"/><Relationship Id="rId579" Type="http://schemas.openxmlformats.org/officeDocument/2006/relationships/image" Target="../media/image308.png"/><Relationship Id="rId80" Type="http://schemas.openxmlformats.org/officeDocument/2006/relationships/customXml" Target="../ink/ink40.xml"/><Relationship Id="rId176" Type="http://schemas.openxmlformats.org/officeDocument/2006/relationships/customXml" Target="../ink/ink88.xml"/><Relationship Id="rId341" Type="http://schemas.openxmlformats.org/officeDocument/2006/relationships/image" Target="../media/image190.png"/><Relationship Id="rId383" Type="http://schemas.openxmlformats.org/officeDocument/2006/relationships/image" Target="../media/image211.png"/><Relationship Id="rId439" Type="http://schemas.openxmlformats.org/officeDocument/2006/relationships/image" Target="../media/image239.png"/><Relationship Id="rId590" Type="http://schemas.openxmlformats.org/officeDocument/2006/relationships/image" Target="../media/image313.png"/><Relationship Id="rId604" Type="http://schemas.openxmlformats.org/officeDocument/2006/relationships/image" Target="../media/image320.png"/><Relationship Id="rId201" Type="http://schemas.openxmlformats.org/officeDocument/2006/relationships/image" Target="../media/image120.png"/><Relationship Id="rId243" Type="http://schemas.openxmlformats.org/officeDocument/2006/relationships/image" Target="../media/image141.png"/><Relationship Id="rId285" Type="http://schemas.openxmlformats.org/officeDocument/2006/relationships/image" Target="../media/image162.png"/><Relationship Id="rId450" Type="http://schemas.openxmlformats.org/officeDocument/2006/relationships/customXml" Target="../ink/ink225.xml"/><Relationship Id="rId506" Type="http://schemas.openxmlformats.org/officeDocument/2006/relationships/image" Target="../media/image272.png"/><Relationship Id="rId38" Type="http://schemas.openxmlformats.org/officeDocument/2006/relationships/customXml" Target="../ink/ink19.xml"/><Relationship Id="rId103" Type="http://schemas.openxmlformats.org/officeDocument/2006/relationships/image" Target="../media/image71.png"/><Relationship Id="rId310" Type="http://schemas.openxmlformats.org/officeDocument/2006/relationships/customXml" Target="../ink/ink155.xml"/><Relationship Id="rId492" Type="http://schemas.openxmlformats.org/officeDocument/2006/relationships/customXml" Target="../ink/ink246.xml"/><Relationship Id="rId548" Type="http://schemas.openxmlformats.org/officeDocument/2006/relationships/customXml" Target="../ink/ink275.xml"/><Relationship Id="rId91" Type="http://schemas.openxmlformats.org/officeDocument/2006/relationships/image" Target="../media/image65.png"/><Relationship Id="rId145" Type="http://schemas.openxmlformats.org/officeDocument/2006/relationships/image" Target="../media/image92.png"/><Relationship Id="rId187" Type="http://schemas.openxmlformats.org/officeDocument/2006/relationships/image" Target="../media/image113.png"/><Relationship Id="rId352" Type="http://schemas.openxmlformats.org/officeDocument/2006/relationships/customXml" Target="../ink/ink176.xml"/><Relationship Id="rId394" Type="http://schemas.openxmlformats.org/officeDocument/2006/relationships/customXml" Target="../ink/ink197.xml"/><Relationship Id="rId408" Type="http://schemas.openxmlformats.org/officeDocument/2006/relationships/customXml" Target="../ink/ink204.xml"/><Relationship Id="rId615" Type="http://schemas.openxmlformats.org/officeDocument/2006/relationships/customXml" Target="../ink/ink309.xml"/><Relationship Id="rId212" Type="http://schemas.openxmlformats.org/officeDocument/2006/relationships/customXml" Target="../ink/ink106.xml"/><Relationship Id="rId254" Type="http://schemas.openxmlformats.org/officeDocument/2006/relationships/customXml" Target="../ink/ink127.xml"/><Relationship Id="rId49" Type="http://schemas.openxmlformats.org/officeDocument/2006/relationships/image" Target="../media/image44.png"/><Relationship Id="rId114" Type="http://schemas.openxmlformats.org/officeDocument/2006/relationships/customXml" Target="../ink/ink57.xml"/><Relationship Id="rId296" Type="http://schemas.openxmlformats.org/officeDocument/2006/relationships/customXml" Target="../ink/ink148.xml"/><Relationship Id="rId461" Type="http://schemas.openxmlformats.org/officeDocument/2006/relationships/image" Target="../media/image250.png"/><Relationship Id="rId517" Type="http://schemas.openxmlformats.org/officeDocument/2006/relationships/image" Target="../media/image277.png"/><Relationship Id="rId559" Type="http://schemas.openxmlformats.org/officeDocument/2006/relationships/image" Target="../media/image298.png"/><Relationship Id="rId60" Type="http://schemas.openxmlformats.org/officeDocument/2006/relationships/customXml" Target="../ink/ink30.xml"/><Relationship Id="rId156" Type="http://schemas.openxmlformats.org/officeDocument/2006/relationships/customXml" Target="../ink/ink78.xml"/><Relationship Id="rId198" Type="http://schemas.openxmlformats.org/officeDocument/2006/relationships/customXml" Target="../ink/ink99.xml"/><Relationship Id="rId321" Type="http://schemas.openxmlformats.org/officeDocument/2006/relationships/image" Target="../media/image180.png"/><Relationship Id="rId363" Type="http://schemas.openxmlformats.org/officeDocument/2006/relationships/image" Target="../media/image201.png"/><Relationship Id="rId419" Type="http://schemas.openxmlformats.org/officeDocument/2006/relationships/image" Target="../media/image229.png"/><Relationship Id="rId570" Type="http://schemas.openxmlformats.org/officeDocument/2006/relationships/customXml" Target="../ink/ink286.xml"/><Relationship Id="rId223" Type="http://schemas.openxmlformats.org/officeDocument/2006/relationships/image" Target="../media/image131.png"/><Relationship Id="rId430" Type="http://schemas.openxmlformats.org/officeDocument/2006/relationships/customXml" Target="../ink/ink215.xml"/><Relationship Id="rId18" Type="http://schemas.openxmlformats.org/officeDocument/2006/relationships/customXml" Target="../ink/ink9.xml"/><Relationship Id="rId265" Type="http://schemas.openxmlformats.org/officeDocument/2006/relationships/image" Target="../media/image152.png"/><Relationship Id="rId472" Type="http://schemas.openxmlformats.org/officeDocument/2006/relationships/customXml" Target="../ink/ink236.xml"/><Relationship Id="rId528" Type="http://schemas.openxmlformats.org/officeDocument/2006/relationships/customXml" Target="../ink/ink265.xml"/><Relationship Id="rId125" Type="http://schemas.openxmlformats.org/officeDocument/2006/relationships/image" Target="../media/image82.png"/><Relationship Id="rId167" Type="http://schemas.openxmlformats.org/officeDocument/2006/relationships/image" Target="../media/image103.png"/><Relationship Id="rId332" Type="http://schemas.openxmlformats.org/officeDocument/2006/relationships/customXml" Target="../ink/ink166.xml"/><Relationship Id="rId374" Type="http://schemas.openxmlformats.org/officeDocument/2006/relationships/customXml" Target="../ink/ink187.xml"/><Relationship Id="rId581" Type="http://schemas.openxmlformats.org/officeDocument/2006/relationships/image" Target="../media/image309.png"/><Relationship Id="rId71" Type="http://schemas.openxmlformats.org/officeDocument/2006/relationships/image" Target="../media/image55.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34.png"/><Relationship Id="rId276" Type="http://schemas.openxmlformats.org/officeDocument/2006/relationships/customXml" Target="../ink/ink138.xml"/><Relationship Id="rId441" Type="http://schemas.openxmlformats.org/officeDocument/2006/relationships/image" Target="../media/image240.png"/><Relationship Id="rId483" Type="http://schemas.openxmlformats.org/officeDocument/2006/relationships/image" Target="../media/image261.png"/><Relationship Id="rId539" Type="http://schemas.openxmlformats.org/officeDocument/2006/relationships/image" Target="../media/image288.png"/><Relationship Id="rId40" Type="http://schemas.openxmlformats.org/officeDocument/2006/relationships/customXml" Target="../ink/ink20.xml"/><Relationship Id="rId136" Type="http://schemas.openxmlformats.org/officeDocument/2006/relationships/customXml" Target="../ink/ink68.xml"/><Relationship Id="rId178" Type="http://schemas.openxmlformats.org/officeDocument/2006/relationships/customXml" Target="../ink/ink89.xml"/><Relationship Id="rId301" Type="http://schemas.openxmlformats.org/officeDocument/2006/relationships/image" Target="../media/image170.png"/><Relationship Id="rId343" Type="http://schemas.openxmlformats.org/officeDocument/2006/relationships/image" Target="../media/image191.png"/><Relationship Id="rId550" Type="http://schemas.openxmlformats.org/officeDocument/2006/relationships/customXml" Target="../ink/ink276.xml"/><Relationship Id="rId82" Type="http://schemas.openxmlformats.org/officeDocument/2006/relationships/customXml" Target="../ink/ink41.xml"/><Relationship Id="rId203" Type="http://schemas.openxmlformats.org/officeDocument/2006/relationships/image" Target="../media/image121.png"/><Relationship Id="rId385" Type="http://schemas.openxmlformats.org/officeDocument/2006/relationships/image" Target="../media/image212.png"/><Relationship Id="rId592" Type="http://schemas.openxmlformats.org/officeDocument/2006/relationships/image" Target="../media/image314.png"/><Relationship Id="rId606" Type="http://schemas.openxmlformats.org/officeDocument/2006/relationships/image" Target="../media/image321.png"/><Relationship Id="rId245" Type="http://schemas.openxmlformats.org/officeDocument/2006/relationships/image" Target="../media/image142.png"/><Relationship Id="rId287" Type="http://schemas.openxmlformats.org/officeDocument/2006/relationships/image" Target="../media/image163.png"/><Relationship Id="rId410" Type="http://schemas.openxmlformats.org/officeDocument/2006/relationships/customXml" Target="../ink/ink205.xml"/><Relationship Id="rId452" Type="http://schemas.openxmlformats.org/officeDocument/2006/relationships/customXml" Target="../ink/ink226.xml"/><Relationship Id="rId494" Type="http://schemas.openxmlformats.org/officeDocument/2006/relationships/image" Target="../media/image266.png"/><Relationship Id="rId508" Type="http://schemas.openxmlformats.org/officeDocument/2006/relationships/image" Target="../media/image273.png"/><Relationship Id="rId105" Type="http://schemas.openxmlformats.org/officeDocument/2006/relationships/image" Target="../media/image72.png"/><Relationship Id="rId147" Type="http://schemas.openxmlformats.org/officeDocument/2006/relationships/image" Target="../media/image93.png"/><Relationship Id="rId312" Type="http://schemas.openxmlformats.org/officeDocument/2006/relationships/customXml" Target="../ink/ink156.xml"/><Relationship Id="rId354" Type="http://schemas.openxmlformats.org/officeDocument/2006/relationships/customXml" Target="../ink/ink177.xml"/><Relationship Id="rId51" Type="http://schemas.openxmlformats.org/officeDocument/2006/relationships/image" Target="../media/image45.png"/><Relationship Id="rId93" Type="http://schemas.openxmlformats.org/officeDocument/2006/relationships/image" Target="../media/image66.png"/><Relationship Id="rId189" Type="http://schemas.openxmlformats.org/officeDocument/2006/relationships/image" Target="../media/image114.png"/><Relationship Id="rId396" Type="http://schemas.openxmlformats.org/officeDocument/2006/relationships/customXml" Target="../ink/ink198.xml"/><Relationship Id="rId561" Type="http://schemas.openxmlformats.org/officeDocument/2006/relationships/image" Target="../media/image299.png"/><Relationship Id="rId214" Type="http://schemas.openxmlformats.org/officeDocument/2006/relationships/customXml" Target="../ink/ink107.xml"/><Relationship Id="rId256" Type="http://schemas.openxmlformats.org/officeDocument/2006/relationships/customXml" Target="../ink/ink128.xml"/><Relationship Id="rId298" Type="http://schemas.openxmlformats.org/officeDocument/2006/relationships/customXml" Target="../ink/ink149.xml"/><Relationship Id="rId421" Type="http://schemas.openxmlformats.org/officeDocument/2006/relationships/image" Target="../media/image230.png"/><Relationship Id="rId463" Type="http://schemas.openxmlformats.org/officeDocument/2006/relationships/image" Target="../media/image251.png"/><Relationship Id="rId519" Type="http://schemas.openxmlformats.org/officeDocument/2006/relationships/image" Target="../media/image278.png"/><Relationship Id="rId116" Type="http://schemas.openxmlformats.org/officeDocument/2006/relationships/customXml" Target="../ink/ink58.xml"/><Relationship Id="rId158" Type="http://schemas.openxmlformats.org/officeDocument/2006/relationships/customXml" Target="../ink/ink79.xml"/><Relationship Id="rId323" Type="http://schemas.openxmlformats.org/officeDocument/2006/relationships/image" Target="../media/image181.png"/><Relationship Id="rId530" Type="http://schemas.openxmlformats.org/officeDocument/2006/relationships/customXml" Target="../ink/ink266.xml"/><Relationship Id="rId20" Type="http://schemas.openxmlformats.org/officeDocument/2006/relationships/customXml" Target="../ink/ink10.xml"/><Relationship Id="rId62" Type="http://schemas.openxmlformats.org/officeDocument/2006/relationships/customXml" Target="../ink/ink31.xml"/><Relationship Id="rId365" Type="http://schemas.openxmlformats.org/officeDocument/2006/relationships/image" Target="../media/image202.png"/><Relationship Id="rId572" Type="http://schemas.openxmlformats.org/officeDocument/2006/relationships/customXml" Target="../ink/ink287.xml"/><Relationship Id="rId225" Type="http://schemas.openxmlformats.org/officeDocument/2006/relationships/image" Target="../media/image132.png"/><Relationship Id="rId267" Type="http://schemas.openxmlformats.org/officeDocument/2006/relationships/image" Target="../media/image153.png"/><Relationship Id="rId432" Type="http://schemas.openxmlformats.org/officeDocument/2006/relationships/customXml" Target="../ink/ink216.xml"/><Relationship Id="rId474" Type="http://schemas.openxmlformats.org/officeDocument/2006/relationships/customXml" Target="../ink/ink237.xml"/><Relationship Id="rId127" Type="http://schemas.openxmlformats.org/officeDocument/2006/relationships/image" Target="../media/image83.png"/><Relationship Id="rId31" Type="http://schemas.openxmlformats.org/officeDocument/2006/relationships/image" Target="../media/image35.png"/><Relationship Id="rId73" Type="http://schemas.openxmlformats.org/officeDocument/2006/relationships/image" Target="../media/image56.png"/><Relationship Id="rId169" Type="http://schemas.openxmlformats.org/officeDocument/2006/relationships/image" Target="../media/image104.png"/><Relationship Id="rId334" Type="http://schemas.openxmlformats.org/officeDocument/2006/relationships/customXml" Target="../ink/ink167.xml"/><Relationship Id="rId376" Type="http://schemas.openxmlformats.org/officeDocument/2006/relationships/customXml" Target="../ink/ink188.xml"/><Relationship Id="rId541" Type="http://schemas.openxmlformats.org/officeDocument/2006/relationships/image" Target="../media/image289.png"/><Relationship Id="rId583" Type="http://schemas.openxmlformats.org/officeDocument/2006/relationships/image" Target="../media/image310.png"/><Relationship Id="rId4" Type="http://schemas.openxmlformats.org/officeDocument/2006/relationships/customXml" Target="../ink/ink2.xml"/><Relationship Id="rId180" Type="http://schemas.openxmlformats.org/officeDocument/2006/relationships/customXml" Target="../ink/ink90.xml"/><Relationship Id="rId236" Type="http://schemas.openxmlformats.org/officeDocument/2006/relationships/customXml" Target="../ink/ink118.xml"/><Relationship Id="rId278" Type="http://schemas.openxmlformats.org/officeDocument/2006/relationships/customXml" Target="../ink/ink139.xml"/><Relationship Id="rId401" Type="http://schemas.openxmlformats.org/officeDocument/2006/relationships/image" Target="../media/image220.png"/><Relationship Id="rId443" Type="http://schemas.openxmlformats.org/officeDocument/2006/relationships/image" Target="../media/image241.png"/><Relationship Id="rId303" Type="http://schemas.openxmlformats.org/officeDocument/2006/relationships/image" Target="../media/image171.png"/><Relationship Id="rId485" Type="http://schemas.openxmlformats.org/officeDocument/2006/relationships/image" Target="../media/image262.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345" Type="http://schemas.openxmlformats.org/officeDocument/2006/relationships/image" Target="../media/image192.png"/><Relationship Id="rId387" Type="http://schemas.openxmlformats.org/officeDocument/2006/relationships/image" Target="../media/image213.png"/><Relationship Id="rId510" Type="http://schemas.openxmlformats.org/officeDocument/2006/relationships/customXml" Target="../ink/ink256.xml"/><Relationship Id="rId552" Type="http://schemas.openxmlformats.org/officeDocument/2006/relationships/customXml" Target="../ink/ink277.xml"/><Relationship Id="rId594" Type="http://schemas.openxmlformats.org/officeDocument/2006/relationships/image" Target="../media/image315.png"/><Relationship Id="rId608" Type="http://schemas.openxmlformats.org/officeDocument/2006/relationships/image" Target="../media/image322.png"/><Relationship Id="rId191" Type="http://schemas.openxmlformats.org/officeDocument/2006/relationships/image" Target="../media/image115.png"/><Relationship Id="rId205" Type="http://schemas.openxmlformats.org/officeDocument/2006/relationships/image" Target="../media/image122.png"/><Relationship Id="rId247" Type="http://schemas.openxmlformats.org/officeDocument/2006/relationships/image" Target="../media/image143.png"/><Relationship Id="rId412" Type="http://schemas.openxmlformats.org/officeDocument/2006/relationships/customXml" Target="../ink/ink206.xml"/><Relationship Id="rId107" Type="http://schemas.openxmlformats.org/officeDocument/2006/relationships/image" Target="../media/image73.png"/><Relationship Id="rId289" Type="http://schemas.openxmlformats.org/officeDocument/2006/relationships/image" Target="../media/image164.png"/><Relationship Id="rId454" Type="http://schemas.openxmlformats.org/officeDocument/2006/relationships/customXml" Target="../ink/ink227.xml"/><Relationship Id="rId496" Type="http://schemas.openxmlformats.org/officeDocument/2006/relationships/image" Target="../media/image267.png"/><Relationship Id="rId11" Type="http://schemas.openxmlformats.org/officeDocument/2006/relationships/image" Target="../media/image25.png"/><Relationship Id="rId53" Type="http://schemas.openxmlformats.org/officeDocument/2006/relationships/image" Target="../media/image46.png"/><Relationship Id="rId149" Type="http://schemas.openxmlformats.org/officeDocument/2006/relationships/image" Target="../media/image94.png"/><Relationship Id="rId314" Type="http://schemas.openxmlformats.org/officeDocument/2006/relationships/customXml" Target="../ink/ink157.xml"/><Relationship Id="rId356" Type="http://schemas.openxmlformats.org/officeDocument/2006/relationships/customXml" Target="../ink/ink178.xml"/><Relationship Id="rId398" Type="http://schemas.openxmlformats.org/officeDocument/2006/relationships/customXml" Target="../ink/ink199.xml"/><Relationship Id="rId521" Type="http://schemas.openxmlformats.org/officeDocument/2006/relationships/image" Target="../media/image279.png"/><Relationship Id="rId563" Type="http://schemas.openxmlformats.org/officeDocument/2006/relationships/image" Target="../media/image300.png"/><Relationship Id="rId95" Type="http://schemas.openxmlformats.org/officeDocument/2006/relationships/image" Target="../media/image67.png"/><Relationship Id="rId160" Type="http://schemas.openxmlformats.org/officeDocument/2006/relationships/customXml" Target="../ink/ink80.xml"/><Relationship Id="rId216" Type="http://schemas.openxmlformats.org/officeDocument/2006/relationships/customXml" Target="../ink/ink108.xml"/><Relationship Id="rId423" Type="http://schemas.openxmlformats.org/officeDocument/2006/relationships/image" Target="../media/image231.png"/><Relationship Id="rId258" Type="http://schemas.openxmlformats.org/officeDocument/2006/relationships/customXml" Target="../ink/ink129.xml"/><Relationship Id="rId465" Type="http://schemas.openxmlformats.org/officeDocument/2006/relationships/image" Target="../media/image252.png"/><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image" Target="../media/image182.png"/><Relationship Id="rId367" Type="http://schemas.openxmlformats.org/officeDocument/2006/relationships/image" Target="../media/image203.png"/><Relationship Id="rId532" Type="http://schemas.openxmlformats.org/officeDocument/2006/relationships/customXml" Target="../ink/ink267.xml"/><Relationship Id="rId574" Type="http://schemas.openxmlformats.org/officeDocument/2006/relationships/customXml" Target="../ink/ink288.xml"/><Relationship Id="rId171" Type="http://schemas.openxmlformats.org/officeDocument/2006/relationships/image" Target="../media/image105.png"/><Relationship Id="rId227" Type="http://schemas.openxmlformats.org/officeDocument/2006/relationships/image" Target="../media/image133.png"/><Relationship Id="rId269" Type="http://schemas.openxmlformats.org/officeDocument/2006/relationships/image" Target="../media/image154.png"/><Relationship Id="rId434" Type="http://schemas.openxmlformats.org/officeDocument/2006/relationships/customXml" Target="../ink/ink217.xml"/><Relationship Id="rId476" Type="http://schemas.openxmlformats.org/officeDocument/2006/relationships/customXml" Target="../ink/ink238.xml"/><Relationship Id="rId33" Type="http://schemas.openxmlformats.org/officeDocument/2006/relationships/image" Target="../media/image36.png"/><Relationship Id="rId129" Type="http://schemas.openxmlformats.org/officeDocument/2006/relationships/image" Target="../media/image84.png"/><Relationship Id="rId280" Type="http://schemas.openxmlformats.org/officeDocument/2006/relationships/customXml" Target="../ink/ink140.xml"/><Relationship Id="rId336" Type="http://schemas.openxmlformats.org/officeDocument/2006/relationships/customXml" Target="../ink/ink168.xml"/><Relationship Id="rId501" Type="http://schemas.openxmlformats.org/officeDocument/2006/relationships/customXml" Target="../ink/ink251.xml"/><Relationship Id="rId543" Type="http://schemas.openxmlformats.org/officeDocument/2006/relationships/image" Target="../media/image290.png"/><Relationship Id="rId75" Type="http://schemas.openxmlformats.org/officeDocument/2006/relationships/image" Target="../media/image57.png"/><Relationship Id="rId140" Type="http://schemas.openxmlformats.org/officeDocument/2006/relationships/customXml" Target="../ink/ink70.xml"/><Relationship Id="rId182" Type="http://schemas.openxmlformats.org/officeDocument/2006/relationships/customXml" Target="../ink/ink91.xml"/><Relationship Id="rId378" Type="http://schemas.openxmlformats.org/officeDocument/2006/relationships/customXml" Target="../ink/ink189.xml"/><Relationship Id="rId403" Type="http://schemas.openxmlformats.org/officeDocument/2006/relationships/image" Target="../media/image221.png"/><Relationship Id="rId585" Type="http://schemas.openxmlformats.org/officeDocument/2006/relationships/image" Target="../media/image311.png"/><Relationship Id="rId6" Type="http://schemas.openxmlformats.org/officeDocument/2006/relationships/customXml" Target="../ink/ink3.xml"/><Relationship Id="rId238" Type="http://schemas.openxmlformats.org/officeDocument/2006/relationships/customXml" Target="../ink/ink119.xml"/><Relationship Id="rId445" Type="http://schemas.openxmlformats.org/officeDocument/2006/relationships/image" Target="../media/image242.png"/><Relationship Id="rId487" Type="http://schemas.openxmlformats.org/officeDocument/2006/relationships/image" Target="../media/image263.png"/><Relationship Id="rId610" Type="http://schemas.openxmlformats.org/officeDocument/2006/relationships/image" Target="../media/image323.png"/><Relationship Id="rId291" Type="http://schemas.openxmlformats.org/officeDocument/2006/relationships/image" Target="../media/image165.png"/><Relationship Id="rId305" Type="http://schemas.openxmlformats.org/officeDocument/2006/relationships/image" Target="../media/image172.png"/><Relationship Id="rId347" Type="http://schemas.openxmlformats.org/officeDocument/2006/relationships/image" Target="../media/image193.png"/><Relationship Id="rId512" Type="http://schemas.openxmlformats.org/officeDocument/2006/relationships/customXml" Target="../ink/ink257.xml"/><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95.png"/><Relationship Id="rId389" Type="http://schemas.openxmlformats.org/officeDocument/2006/relationships/image" Target="../media/image214.png"/><Relationship Id="rId554" Type="http://schemas.openxmlformats.org/officeDocument/2006/relationships/customXml" Target="../ink/ink278.xml"/><Relationship Id="rId596" Type="http://schemas.openxmlformats.org/officeDocument/2006/relationships/image" Target="../media/image316.png"/><Relationship Id="rId193" Type="http://schemas.openxmlformats.org/officeDocument/2006/relationships/image" Target="../media/image116.png"/><Relationship Id="rId207" Type="http://schemas.openxmlformats.org/officeDocument/2006/relationships/image" Target="../media/image123.png"/><Relationship Id="rId249" Type="http://schemas.openxmlformats.org/officeDocument/2006/relationships/image" Target="../media/image144.png"/><Relationship Id="rId414" Type="http://schemas.openxmlformats.org/officeDocument/2006/relationships/customXml" Target="../ink/ink207.xml"/><Relationship Id="rId456" Type="http://schemas.openxmlformats.org/officeDocument/2006/relationships/customXml" Target="../ink/ink228.xml"/><Relationship Id="rId498" Type="http://schemas.openxmlformats.org/officeDocument/2006/relationships/image" Target="../media/image268.png"/><Relationship Id="rId13" Type="http://schemas.openxmlformats.org/officeDocument/2006/relationships/image" Target="../media/image26.png"/><Relationship Id="rId109" Type="http://schemas.openxmlformats.org/officeDocument/2006/relationships/image" Target="../media/image74.png"/><Relationship Id="rId260" Type="http://schemas.openxmlformats.org/officeDocument/2006/relationships/customXml" Target="../ink/ink130.xml"/><Relationship Id="rId316" Type="http://schemas.openxmlformats.org/officeDocument/2006/relationships/customXml" Target="../ink/ink158.xml"/><Relationship Id="rId523" Type="http://schemas.openxmlformats.org/officeDocument/2006/relationships/image" Target="../media/image280.png"/><Relationship Id="rId55" Type="http://schemas.openxmlformats.org/officeDocument/2006/relationships/image" Target="../media/image47.png"/><Relationship Id="rId97" Type="http://schemas.openxmlformats.org/officeDocument/2006/relationships/image" Target="../media/image68.png"/><Relationship Id="rId120" Type="http://schemas.openxmlformats.org/officeDocument/2006/relationships/customXml" Target="../ink/ink60.xml"/><Relationship Id="rId358" Type="http://schemas.openxmlformats.org/officeDocument/2006/relationships/customXml" Target="../ink/ink179.xml"/><Relationship Id="rId565" Type="http://schemas.openxmlformats.org/officeDocument/2006/relationships/image" Target="../media/image301.png"/><Relationship Id="rId162" Type="http://schemas.openxmlformats.org/officeDocument/2006/relationships/customXml" Target="../ink/ink81.xml"/><Relationship Id="rId218" Type="http://schemas.openxmlformats.org/officeDocument/2006/relationships/customXml" Target="../ink/ink109.xml"/><Relationship Id="rId425" Type="http://schemas.openxmlformats.org/officeDocument/2006/relationships/image" Target="../media/image232.png"/><Relationship Id="rId467" Type="http://schemas.openxmlformats.org/officeDocument/2006/relationships/image" Target="../media/image253.png"/><Relationship Id="rId271" Type="http://schemas.openxmlformats.org/officeDocument/2006/relationships/image" Target="../media/image155.png"/><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85.png"/><Relationship Id="rId327" Type="http://schemas.openxmlformats.org/officeDocument/2006/relationships/image" Target="../media/image183.png"/><Relationship Id="rId369" Type="http://schemas.openxmlformats.org/officeDocument/2006/relationships/image" Target="../media/image204.png"/><Relationship Id="rId534" Type="http://schemas.openxmlformats.org/officeDocument/2006/relationships/customXml" Target="../ink/ink268.xml"/><Relationship Id="rId576" Type="http://schemas.openxmlformats.org/officeDocument/2006/relationships/customXml" Target="../ink/ink289.xml"/><Relationship Id="rId173" Type="http://schemas.openxmlformats.org/officeDocument/2006/relationships/image" Target="../media/image106.png"/><Relationship Id="rId229" Type="http://schemas.openxmlformats.org/officeDocument/2006/relationships/image" Target="../media/image134.png"/><Relationship Id="rId380" Type="http://schemas.openxmlformats.org/officeDocument/2006/relationships/customXml" Target="../ink/ink190.xml"/><Relationship Id="rId436" Type="http://schemas.openxmlformats.org/officeDocument/2006/relationships/customXml" Target="../ink/ink218.xml"/><Relationship Id="rId601" Type="http://schemas.openxmlformats.org/officeDocument/2006/relationships/customXml" Target="../ink/ink302.xml"/><Relationship Id="rId240" Type="http://schemas.openxmlformats.org/officeDocument/2006/relationships/customXml" Target="../ink/ink120.xml"/><Relationship Id="rId478" Type="http://schemas.openxmlformats.org/officeDocument/2006/relationships/customXml" Target="../ink/ink239.xml"/><Relationship Id="rId35" Type="http://schemas.openxmlformats.org/officeDocument/2006/relationships/image" Target="../media/image37.png"/><Relationship Id="rId77" Type="http://schemas.openxmlformats.org/officeDocument/2006/relationships/image" Target="../media/image58.png"/><Relationship Id="rId100" Type="http://schemas.openxmlformats.org/officeDocument/2006/relationships/customXml" Target="../ink/ink50.xml"/><Relationship Id="rId282" Type="http://schemas.openxmlformats.org/officeDocument/2006/relationships/customXml" Target="../ink/ink141.xml"/><Relationship Id="rId338" Type="http://schemas.openxmlformats.org/officeDocument/2006/relationships/customXml" Target="../ink/ink169.xml"/><Relationship Id="rId503" Type="http://schemas.openxmlformats.org/officeDocument/2006/relationships/customXml" Target="../ink/ink252.xml"/><Relationship Id="rId545" Type="http://schemas.openxmlformats.org/officeDocument/2006/relationships/image" Target="../media/image291.png"/><Relationship Id="rId587" Type="http://schemas.openxmlformats.org/officeDocument/2006/relationships/image" Target="../media/image312.png"/><Relationship Id="rId8" Type="http://schemas.openxmlformats.org/officeDocument/2006/relationships/customXml" Target="../ink/ink4.xml"/><Relationship Id="rId142" Type="http://schemas.openxmlformats.org/officeDocument/2006/relationships/customXml" Target="../ink/ink71.xml"/><Relationship Id="rId184" Type="http://schemas.openxmlformats.org/officeDocument/2006/relationships/customXml" Target="../ink/ink92.xml"/><Relationship Id="rId391" Type="http://schemas.openxmlformats.org/officeDocument/2006/relationships/image" Target="../media/image215.png"/><Relationship Id="rId405" Type="http://schemas.openxmlformats.org/officeDocument/2006/relationships/image" Target="../media/image222.png"/><Relationship Id="rId447" Type="http://schemas.openxmlformats.org/officeDocument/2006/relationships/image" Target="../media/image243.png"/><Relationship Id="rId612" Type="http://schemas.openxmlformats.org/officeDocument/2006/relationships/image" Target="../media/image324.png"/><Relationship Id="rId251" Type="http://schemas.openxmlformats.org/officeDocument/2006/relationships/image" Target="../media/image145.png"/><Relationship Id="rId489" Type="http://schemas.openxmlformats.org/officeDocument/2006/relationships/image" Target="../media/image264.png"/><Relationship Id="rId46" Type="http://schemas.openxmlformats.org/officeDocument/2006/relationships/customXml" Target="../ink/ink23.xml"/><Relationship Id="rId293" Type="http://schemas.openxmlformats.org/officeDocument/2006/relationships/image" Target="../media/image166.png"/><Relationship Id="rId307" Type="http://schemas.openxmlformats.org/officeDocument/2006/relationships/image" Target="../media/image173.png"/><Relationship Id="rId349" Type="http://schemas.openxmlformats.org/officeDocument/2006/relationships/image" Target="../media/image194.png"/><Relationship Id="rId514" Type="http://schemas.openxmlformats.org/officeDocument/2006/relationships/customXml" Target="../ink/ink258.xml"/><Relationship Id="rId556" Type="http://schemas.openxmlformats.org/officeDocument/2006/relationships/customXml" Target="../ink/ink279.xml"/><Relationship Id="rId88" Type="http://schemas.openxmlformats.org/officeDocument/2006/relationships/customXml" Target="../ink/ink44.xml"/><Relationship Id="rId111" Type="http://schemas.openxmlformats.org/officeDocument/2006/relationships/image" Target="../media/image75.png"/><Relationship Id="rId153" Type="http://schemas.openxmlformats.org/officeDocument/2006/relationships/image" Target="../media/image96.png"/><Relationship Id="rId195" Type="http://schemas.openxmlformats.org/officeDocument/2006/relationships/image" Target="../media/image117.png"/><Relationship Id="rId209" Type="http://schemas.openxmlformats.org/officeDocument/2006/relationships/image" Target="../media/image124.png"/><Relationship Id="rId360" Type="http://schemas.openxmlformats.org/officeDocument/2006/relationships/customXml" Target="../ink/ink180.xml"/><Relationship Id="rId416" Type="http://schemas.openxmlformats.org/officeDocument/2006/relationships/customXml" Target="../ink/ink208.xml"/><Relationship Id="rId598" Type="http://schemas.openxmlformats.org/officeDocument/2006/relationships/image" Target="../media/image317.png"/><Relationship Id="rId220" Type="http://schemas.openxmlformats.org/officeDocument/2006/relationships/customXml" Target="../ink/ink110.xml"/><Relationship Id="rId458" Type="http://schemas.openxmlformats.org/officeDocument/2006/relationships/customXml" Target="../ink/ink229.xml"/><Relationship Id="rId15" Type="http://schemas.openxmlformats.org/officeDocument/2006/relationships/image" Target="../media/image27.png"/><Relationship Id="rId57" Type="http://schemas.openxmlformats.org/officeDocument/2006/relationships/image" Target="../media/image48.png"/><Relationship Id="rId262" Type="http://schemas.openxmlformats.org/officeDocument/2006/relationships/customXml" Target="../ink/ink131.xml"/><Relationship Id="rId318" Type="http://schemas.openxmlformats.org/officeDocument/2006/relationships/customXml" Target="../ink/ink159.xml"/><Relationship Id="rId525" Type="http://schemas.openxmlformats.org/officeDocument/2006/relationships/image" Target="../media/image281.png"/><Relationship Id="rId567" Type="http://schemas.openxmlformats.org/officeDocument/2006/relationships/image" Target="../media/image302.png"/><Relationship Id="rId99" Type="http://schemas.openxmlformats.org/officeDocument/2006/relationships/image" Target="../media/image69.png"/><Relationship Id="rId122" Type="http://schemas.openxmlformats.org/officeDocument/2006/relationships/customXml" Target="../ink/ink61.xml"/><Relationship Id="rId164" Type="http://schemas.openxmlformats.org/officeDocument/2006/relationships/customXml" Target="../ink/ink82.xml"/><Relationship Id="rId371" Type="http://schemas.openxmlformats.org/officeDocument/2006/relationships/image" Target="../media/image205.png"/><Relationship Id="rId427" Type="http://schemas.openxmlformats.org/officeDocument/2006/relationships/image" Target="../media/image233.png"/><Relationship Id="rId469" Type="http://schemas.openxmlformats.org/officeDocument/2006/relationships/image" Target="../media/image254.png"/><Relationship Id="rId26" Type="http://schemas.openxmlformats.org/officeDocument/2006/relationships/customXml" Target="../ink/ink13.xml"/><Relationship Id="rId231" Type="http://schemas.openxmlformats.org/officeDocument/2006/relationships/image" Target="../media/image135.png"/><Relationship Id="rId273" Type="http://schemas.openxmlformats.org/officeDocument/2006/relationships/image" Target="../media/image156.png"/><Relationship Id="rId329" Type="http://schemas.openxmlformats.org/officeDocument/2006/relationships/image" Target="../media/image184.png"/><Relationship Id="rId480" Type="http://schemas.openxmlformats.org/officeDocument/2006/relationships/customXml" Target="../ink/ink240.xml"/><Relationship Id="rId536" Type="http://schemas.openxmlformats.org/officeDocument/2006/relationships/customXml" Target="../ink/ink269.xml"/><Relationship Id="rId68" Type="http://schemas.openxmlformats.org/officeDocument/2006/relationships/customXml" Target="../ink/ink34.xml"/><Relationship Id="rId133" Type="http://schemas.openxmlformats.org/officeDocument/2006/relationships/image" Target="../media/image86.png"/><Relationship Id="rId175" Type="http://schemas.openxmlformats.org/officeDocument/2006/relationships/image" Target="../media/image107.png"/><Relationship Id="rId340" Type="http://schemas.openxmlformats.org/officeDocument/2006/relationships/customXml" Target="../ink/ink170.xml"/><Relationship Id="rId578" Type="http://schemas.openxmlformats.org/officeDocument/2006/relationships/customXml" Target="../ink/ink290.xml"/><Relationship Id="rId200" Type="http://schemas.openxmlformats.org/officeDocument/2006/relationships/customXml" Target="../ink/ink100.xml"/><Relationship Id="rId382" Type="http://schemas.openxmlformats.org/officeDocument/2006/relationships/customXml" Target="../ink/ink191.xml"/><Relationship Id="rId438" Type="http://schemas.openxmlformats.org/officeDocument/2006/relationships/customXml" Target="../ink/ink219.xml"/><Relationship Id="rId603" Type="http://schemas.openxmlformats.org/officeDocument/2006/relationships/customXml" Target="../ink/ink303.xml"/><Relationship Id="rId242" Type="http://schemas.openxmlformats.org/officeDocument/2006/relationships/customXml" Target="../ink/ink121.xml"/><Relationship Id="rId284" Type="http://schemas.openxmlformats.org/officeDocument/2006/relationships/customXml" Target="../ink/ink142.xml"/><Relationship Id="rId491" Type="http://schemas.openxmlformats.org/officeDocument/2006/relationships/image" Target="../media/image265.png"/><Relationship Id="rId505" Type="http://schemas.openxmlformats.org/officeDocument/2006/relationships/customXml" Target="../ink/ink253.xml"/><Relationship Id="rId37" Type="http://schemas.openxmlformats.org/officeDocument/2006/relationships/image" Target="../media/image38.png"/><Relationship Id="rId79" Type="http://schemas.openxmlformats.org/officeDocument/2006/relationships/image" Target="../media/image59.png"/><Relationship Id="rId102" Type="http://schemas.openxmlformats.org/officeDocument/2006/relationships/customXml" Target="../ink/ink51.xml"/><Relationship Id="rId144" Type="http://schemas.openxmlformats.org/officeDocument/2006/relationships/customXml" Target="../ink/ink72.xml"/><Relationship Id="rId547" Type="http://schemas.openxmlformats.org/officeDocument/2006/relationships/image" Target="../media/image292.png"/><Relationship Id="rId589" Type="http://schemas.openxmlformats.org/officeDocument/2006/relationships/customXml" Target="../ink/ink296.xml"/><Relationship Id="rId90" Type="http://schemas.openxmlformats.org/officeDocument/2006/relationships/customXml" Target="../ink/ink45.xml"/><Relationship Id="rId186" Type="http://schemas.openxmlformats.org/officeDocument/2006/relationships/customXml" Target="../ink/ink93.xml"/><Relationship Id="rId351" Type="http://schemas.openxmlformats.org/officeDocument/2006/relationships/image" Target="../media/image195.png"/><Relationship Id="rId393" Type="http://schemas.openxmlformats.org/officeDocument/2006/relationships/image" Target="../media/image216.png"/><Relationship Id="rId407" Type="http://schemas.openxmlformats.org/officeDocument/2006/relationships/image" Target="../media/image223.png"/><Relationship Id="rId449" Type="http://schemas.openxmlformats.org/officeDocument/2006/relationships/image" Target="../media/image244.png"/><Relationship Id="rId614" Type="http://schemas.openxmlformats.org/officeDocument/2006/relationships/image" Target="../media/image325.png"/><Relationship Id="rId211" Type="http://schemas.openxmlformats.org/officeDocument/2006/relationships/image" Target="../media/image125.png"/><Relationship Id="rId253" Type="http://schemas.openxmlformats.org/officeDocument/2006/relationships/image" Target="../media/image146.png"/><Relationship Id="rId295" Type="http://schemas.openxmlformats.org/officeDocument/2006/relationships/image" Target="../media/image167.png"/><Relationship Id="rId309" Type="http://schemas.openxmlformats.org/officeDocument/2006/relationships/image" Target="../media/image174.png"/><Relationship Id="rId460" Type="http://schemas.openxmlformats.org/officeDocument/2006/relationships/customXml" Target="../ink/ink230.xml"/><Relationship Id="rId516" Type="http://schemas.openxmlformats.org/officeDocument/2006/relationships/customXml" Target="../ink/ink259.xml"/><Relationship Id="rId48" Type="http://schemas.openxmlformats.org/officeDocument/2006/relationships/customXml" Target="../ink/ink24.xml"/><Relationship Id="rId113" Type="http://schemas.openxmlformats.org/officeDocument/2006/relationships/image" Target="../media/image76.png"/><Relationship Id="rId320" Type="http://schemas.openxmlformats.org/officeDocument/2006/relationships/customXml" Target="../ink/ink160.xml"/><Relationship Id="rId558" Type="http://schemas.openxmlformats.org/officeDocument/2006/relationships/customXml" Target="../ink/ink280.xml"/><Relationship Id="rId155" Type="http://schemas.openxmlformats.org/officeDocument/2006/relationships/image" Target="../media/image97.png"/><Relationship Id="rId197" Type="http://schemas.openxmlformats.org/officeDocument/2006/relationships/image" Target="../media/image118.png"/><Relationship Id="rId362" Type="http://schemas.openxmlformats.org/officeDocument/2006/relationships/customXml" Target="../ink/ink181.xml"/><Relationship Id="rId418" Type="http://schemas.openxmlformats.org/officeDocument/2006/relationships/customXml" Target="../ink/ink209.xml"/><Relationship Id="rId222" Type="http://schemas.openxmlformats.org/officeDocument/2006/relationships/customXml" Target="../ink/ink111.xml"/><Relationship Id="rId264" Type="http://schemas.openxmlformats.org/officeDocument/2006/relationships/customXml" Target="../ink/ink132.xml"/><Relationship Id="rId471" Type="http://schemas.openxmlformats.org/officeDocument/2006/relationships/image" Target="../media/image255.png"/><Relationship Id="rId17" Type="http://schemas.openxmlformats.org/officeDocument/2006/relationships/image" Target="../media/image28.png"/><Relationship Id="rId59" Type="http://schemas.openxmlformats.org/officeDocument/2006/relationships/image" Target="../media/image49.png"/><Relationship Id="rId124" Type="http://schemas.openxmlformats.org/officeDocument/2006/relationships/customXml" Target="../ink/ink62.xml"/><Relationship Id="rId527" Type="http://schemas.openxmlformats.org/officeDocument/2006/relationships/image" Target="../media/image282.png"/><Relationship Id="rId569" Type="http://schemas.openxmlformats.org/officeDocument/2006/relationships/image" Target="../media/image303.png"/><Relationship Id="rId70" Type="http://schemas.openxmlformats.org/officeDocument/2006/relationships/customXml" Target="../ink/ink35.xml"/><Relationship Id="rId166" Type="http://schemas.openxmlformats.org/officeDocument/2006/relationships/customXml" Target="../ink/ink83.xml"/><Relationship Id="rId331" Type="http://schemas.openxmlformats.org/officeDocument/2006/relationships/image" Target="../media/image185.png"/><Relationship Id="rId373" Type="http://schemas.openxmlformats.org/officeDocument/2006/relationships/image" Target="../media/image206.png"/><Relationship Id="rId429" Type="http://schemas.openxmlformats.org/officeDocument/2006/relationships/image" Target="../media/image234.png"/><Relationship Id="rId580" Type="http://schemas.openxmlformats.org/officeDocument/2006/relationships/customXml" Target="../ink/ink291.xml"/><Relationship Id="rId1" Type="http://schemas.openxmlformats.org/officeDocument/2006/relationships/slideLayout" Target="../slideLayouts/slideLayout2.xml"/><Relationship Id="rId233" Type="http://schemas.openxmlformats.org/officeDocument/2006/relationships/image" Target="../media/image136.png"/><Relationship Id="rId440" Type="http://schemas.openxmlformats.org/officeDocument/2006/relationships/customXml" Target="../ink/ink220.xml"/><Relationship Id="rId28" Type="http://schemas.openxmlformats.org/officeDocument/2006/relationships/customXml" Target="../ink/ink14.xml"/><Relationship Id="rId275" Type="http://schemas.openxmlformats.org/officeDocument/2006/relationships/image" Target="../media/image157.png"/><Relationship Id="rId300" Type="http://schemas.openxmlformats.org/officeDocument/2006/relationships/customXml" Target="../ink/ink150.xml"/><Relationship Id="rId482" Type="http://schemas.openxmlformats.org/officeDocument/2006/relationships/customXml" Target="../ink/ink241.xml"/><Relationship Id="rId538" Type="http://schemas.openxmlformats.org/officeDocument/2006/relationships/customXml" Target="../ink/ink270.xml"/><Relationship Id="rId81" Type="http://schemas.openxmlformats.org/officeDocument/2006/relationships/image" Target="../media/image60.png"/><Relationship Id="rId135" Type="http://schemas.openxmlformats.org/officeDocument/2006/relationships/image" Target="../media/image87.png"/><Relationship Id="rId177" Type="http://schemas.openxmlformats.org/officeDocument/2006/relationships/image" Target="../media/image108.png"/><Relationship Id="rId342" Type="http://schemas.openxmlformats.org/officeDocument/2006/relationships/customXml" Target="../ink/ink171.xml"/><Relationship Id="rId384" Type="http://schemas.openxmlformats.org/officeDocument/2006/relationships/customXml" Target="../ink/ink192.xml"/><Relationship Id="rId591" Type="http://schemas.openxmlformats.org/officeDocument/2006/relationships/customXml" Target="../ink/ink297.xml"/><Relationship Id="rId605" Type="http://schemas.openxmlformats.org/officeDocument/2006/relationships/customXml" Target="../ink/ink304.xml"/><Relationship Id="rId202" Type="http://schemas.openxmlformats.org/officeDocument/2006/relationships/customXml" Target="../ink/ink101.xml"/><Relationship Id="rId244" Type="http://schemas.openxmlformats.org/officeDocument/2006/relationships/customXml" Target="../ink/ink122.xml"/><Relationship Id="rId39" Type="http://schemas.openxmlformats.org/officeDocument/2006/relationships/image" Target="../media/image39.png"/><Relationship Id="rId286" Type="http://schemas.openxmlformats.org/officeDocument/2006/relationships/customXml" Target="../ink/ink143.xml"/><Relationship Id="rId451" Type="http://schemas.openxmlformats.org/officeDocument/2006/relationships/image" Target="../media/image245.png"/><Relationship Id="rId493" Type="http://schemas.openxmlformats.org/officeDocument/2006/relationships/customXml" Target="../ink/ink247.xml"/><Relationship Id="rId507" Type="http://schemas.openxmlformats.org/officeDocument/2006/relationships/customXml" Target="../ink/ink254.xml"/><Relationship Id="rId549" Type="http://schemas.openxmlformats.org/officeDocument/2006/relationships/image" Target="../media/image293.png"/><Relationship Id="rId50" Type="http://schemas.openxmlformats.org/officeDocument/2006/relationships/customXml" Target="../ink/ink25.xml"/><Relationship Id="rId104" Type="http://schemas.openxmlformats.org/officeDocument/2006/relationships/customXml" Target="../ink/ink52.xml"/><Relationship Id="rId146" Type="http://schemas.openxmlformats.org/officeDocument/2006/relationships/customXml" Target="../ink/ink73.xml"/><Relationship Id="rId188" Type="http://schemas.openxmlformats.org/officeDocument/2006/relationships/customXml" Target="../ink/ink94.xml"/><Relationship Id="rId311" Type="http://schemas.openxmlformats.org/officeDocument/2006/relationships/image" Target="../media/image175.png"/><Relationship Id="rId353" Type="http://schemas.openxmlformats.org/officeDocument/2006/relationships/image" Target="../media/image196.png"/><Relationship Id="rId395" Type="http://schemas.openxmlformats.org/officeDocument/2006/relationships/image" Target="../media/image217.png"/><Relationship Id="rId409" Type="http://schemas.openxmlformats.org/officeDocument/2006/relationships/image" Target="../media/image224.png"/><Relationship Id="rId560" Type="http://schemas.openxmlformats.org/officeDocument/2006/relationships/customXml" Target="../ink/ink281.xml"/><Relationship Id="rId92" Type="http://schemas.openxmlformats.org/officeDocument/2006/relationships/customXml" Target="../ink/ink46.xml"/><Relationship Id="rId213" Type="http://schemas.openxmlformats.org/officeDocument/2006/relationships/image" Target="../media/image126.png"/><Relationship Id="rId420" Type="http://schemas.openxmlformats.org/officeDocument/2006/relationships/customXml" Target="../ink/ink210.xml"/><Relationship Id="rId616" Type="http://schemas.openxmlformats.org/officeDocument/2006/relationships/image" Target="../media/image326.png"/><Relationship Id="rId255" Type="http://schemas.openxmlformats.org/officeDocument/2006/relationships/image" Target="../media/image147.png"/><Relationship Id="rId297" Type="http://schemas.openxmlformats.org/officeDocument/2006/relationships/image" Target="../media/image168.png"/><Relationship Id="rId462" Type="http://schemas.openxmlformats.org/officeDocument/2006/relationships/customXml" Target="../ink/ink231.xml"/><Relationship Id="rId518" Type="http://schemas.openxmlformats.org/officeDocument/2006/relationships/customXml" Target="../ink/ink260.xml"/><Relationship Id="rId115" Type="http://schemas.openxmlformats.org/officeDocument/2006/relationships/image" Target="../media/image77.png"/><Relationship Id="rId157" Type="http://schemas.openxmlformats.org/officeDocument/2006/relationships/image" Target="../media/image98.png"/><Relationship Id="rId322" Type="http://schemas.openxmlformats.org/officeDocument/2006/relationships/customXml" Target="../ink/ink161.xml"/><Relationship Id="rId364" Type="http://schemas.openxmlformats.org/officeDocument/2006/relationships/customXml" Target="../ink/ink182.xml"/><Relationship Id="rId61" Type="http://schemas.openxmlformats.org/officeDocument/2006/relationships/image" Target="../media/image50.png"/><Relationship Id="rId199" Type="http://schemas.openxmlformats.org/officeDocument/2006/relationships/image" Target="../media/image119.png"/><Relationship Id="rId571" Type="http://schemas.openxmlformats.org/officeDocument/2006/relationships/image" Target="../media/image304.png"/><Relationship Id="rId19" Type="http://schemas.openxmlformats.org/officeDocument/2006/relationships/image" Target="../media/image29.png"/><Relationship Id="rId224" Type="http://schemas.openxmlformats.org/officeDocument/2006/relationships/customXml" Target="../ink/ink112.xml"/><Relationship Id="rId266" Type="http://schemas.openxmlformats.org/officeDocument/2006/relationships/customXml" Target="../ink/ink133.xml"/><Relationship Id="rId431" Type="http://schemas.openxmlformats.org/officeDocument/2006/relationships/image" Target="../media/image235.png"/><Relationship Id="rId473" Type="http://schemas.openxmlformats.org/officeDocument/2006/relationships/image" Target="../media/image256.png"/><Relationship Id="rId529" Type="http://schemas.openxmlformats.org/officeDocument/2006/relationships/image" Target="../media/image283.png"/><Relationship Id="rId30" Type="http://schemas.openxmlformats.org/officeDocument/2006/relationships/customXml" Target="../ink/ink15.xml"/><Relationship Id="rId126" Type="http://schemas.openxmlformats.org/officeDocument/2006/relationships/customXml" Target="../ink/ink63.xml"/><Relationship Id="rId168" Type="http://schemas.openxmlformats.org/officeDocument/2006/relationships/customXml" Target="../ink/ink84.xml"/><Relationship Id="rId333" Type="http://schemas.openxmlformats.org/officeDocument/2006/relationships/image" Target="../media/image186.png"/><Relationship Id="rId540" Type="http://schemas.openxmlformats.org/officeDocument/2006/relationships/customXml" Target="../ink/ink271.xml"/><Relationship Id="rId72" Type="http://schemas.openxmlformats.org/officeDocument/2006/relationships/customXml" Target="../ink/ink36.xml"/><Relationship Id="rId375" Type="http://schemas.openxmlformats.org/officeDocument/2006/relationships/image" Target="../media/image207.png"/><Relationship Id="rId582" Type="http://schemas.openxmlformats.org/officeDocument/2006/relationships/customXml" Target="../ink/ink292.xml"/><Relationship Id="rId3" Type="http://schemas.openxmlformats.org/officeDocument/2006/relationships/image" Target="../media/image21.png"/><Relationship Id="rId235" Type="http://schemas.openxmlformats.org/officeDocument/2006/relationships/image" Target="../media/image137.png"/><Relationship Id="rId277" Type="http://schemas.openxmlformats.org/officeDocument/2006/relationships/image" Target="../media/image158.png"/><Relationship Id="rId400" Type="http://schemas.openxmlformats.org/officeDocument/2006/relationships/customXml" Target="../ink/ink200.xml"/><Relationship Id="rId442" Type="http://schemas.openxmlformats.org/officeDocument/2006/relationships/customXml" Target="../ink/ink221.xml"/><Relationship Id="rId484" Type="http://schemas.openxmlformats.org/officeDocument/2006/relationships/customXml" Target="../ink/ink242.xml"/><Relationship Id="rId137" Type="http://schemas.openxmlformats.org/officeDocument/2006/relationships/image" Target="../media/image88.png"/><Relationship Id="rId302" Type="http://schemas.openxmlformats.org/officeDocument/2006/relationships/customXml" Target="../ink/ink151.xml"/><Relationship Id="rId344" Type="http://schemas.openxmlformats.org/officeDocument/2006/relationships/customXml" Target="../ink/ink172.xml"/><Relationship Id="rId41" Type="http://schemas.openxmlformats.org/officeDocument/2006/relationships/image" Target="../media/image40.png"/><Relationship Id="rId83" Type="http://schemas.openxmlformats.org/officeDocument/2006/relationships/image" Target="../media/image61.png"/><Relationship Id="rId179" Type="http://schemas.openxmlformats.org/officeDocument/2006/relationships/image" Target="../media/image109.png"/><Relationship Id="rId386" Type="http://schemas.openxmlformats.org/officeDocument/2006/relationships/customXml" Target="../ink/ink193.xml"/><Relationship Id="rId551" Type="http://schemas.openxmlformats.org/officeDocument/2006/relationships/image" Target="../media/image294.png"/><Relationship Id="rId593" Type="http://schemas.openxmlformats.org/officeDocument/2006/relationships/customXml" Target="../ink/ink298.xml"/><Relationship Id="rId607" Type="http://schemas.openxmlformats.org/officeDocument/2006/relationships/customXml" Target="../ink/ink305.xml"/><Relationship Id="rId190" Type="http://schemas.openxmlformats.org/officeDocument/2006/relationships/customXml" Target="../ink/ink95.xml"/><Relationship Id="rId204" Type="http://schemas.openxmlformats.org/officeDocument/2006/relationships/customXml" Target="../ink/ink102.xml"/><Relationship Id="rId246" Type="http://schemas.openxmlformats.org/officeDocument/2006/relationships/customXml" Target="../ink/ink123.xml"/><Relationship Id="rId288" Type="http://schemas.openxmlformats.org/officeDocument/2006/relationships/customXml" Target="../ink/ink144.xml"/><Relationship Id="rId411" Type="http://schemas.openxmlformats.org/officeDocument/2006/relationships/image" Target="../media/image225.png"/><Relationship Id="rId453" Type="http://schemas.openxmlformats.org/officeDocument/2006/relationships/image" Target="../media/image246.png"/><Relationship Id="rId509" Type="http://schemas.openxmlformats.org/officeDocument/2006/relationships/customXml" Target="../ink/ink255.xml"/><Relationship Id="rId106" Type="http://schemas.openxmlformats.org/officeDocument/2006/relationships/customXml" Target="../ink/ink53.xml"/><Relationship Id="rId313" Type="http://schemas.openxmlformats.org/officeDocument/2006/relationships/image" Target="../media/image176.png"/><Relationship Id="rId495" Type="http://schemas.openxmlformats.org/officeDocument/2006/relationships/customXml" Target="../ink/ink248.xml"/><Relationship Id="rId10" Type="http://schemas.openxmlformats.org/officeDocument/2006/relationships/customXml" Target="../ink/ink5.xml"/><Relationship Id="rId52" Type="http://schemas.openxmlformats.org/officeDocument/2006/relationships/customXml" Target="../ink/ink26.xml"/><Relationship Id="rId94" Type="http://schemas.openxmlformats.org/officeDocument/2006/relationships/customXml" Target="../ink/ink47.xml"/><Relationship Id="rId148" Type="http://schemas.openxmlformats.org/officeDocument/2006/relationships/customXml" Target="../ink/ink74.xml"/><Relationship Id="rId355" Type="http://schemas.openxmlformats.org/officeDocument/2006/relationships/image" Target="../media/image197.png"/><Relationship Id="rId397" Type="http://schemas.openxmlformats.org/officeDocument/2006/relationships/image" Target="../media/image218.png"/><Relationship Id="rId520" Type="http://schemas.openxmlformats.org/officeDocument/2006/relationships/customXml" Target="../ink/ink261.xml"/><Relationship Id="rId562" Type="http://schemas.openxmlformats.org/officeDocument/2006/relationships/customXml" Target="../ink/ink282.xml"/><Relationship Id="rId215" Type="http://schemas.openxmlformats.org/officeDocument/2006/relationships/image" Target="../media/image127.png"/><Relationship Id="rId257" Type="http://schemas.openxmlformats.org/officeDocument/2006/relationships/image" Target="../media/image148.png"/><Relationship Id="rId422" Type="http://schemas.openxmlformats.org/officeDocument/2006/relationships/customXml" Target="../ink/ink211.xml"/><Relationship Id="rId464" Type="http://schemas.openxmlformats.org/officeDocument/2006/relationships/customXml" Target="../ink/ink232.xml"/><Relationship Id="rId299" Type="http://schemas.openxmlformats.org/officeDocument/2006/relationships/image" Target="../media/image169.png"/><Relationship Id="rId63" Type="http://schemas.openxmlformats.org/officeDocument/2006/relationships/image" Target="../media/image51.png"/><Relationship Id="rId159" Type="http://schemas.openxmlformats.org/officeDocument/2006/relationships/image" Target="../media/image99.png"/><Relationship Id="rId366" Type="http://schemas.openxmlformats.org/officeDocument/2006/relationships/customXml" Target="../ink/ink183.xml"/><Relationship Id="rId573" Type="http://schemas.openxmlformats.org/officeDocument/2006/relationships/image" Target="../media/image305.png"/><Relationship Id="rId226" Type="http://schemas.openxmlformats.org/officeDocument/2006/relationships/customXml" Target="../ink/ink113.xml"/><Relationship Id="rId433" Type="http://schemas.openxmlformats.org/officeDocument/2006/relationships/image" Target="../media/image236.png"/><Relationship Id="rId74" Type="http://schemas.openxmlformats.org/officeDocument/2006/relationships/customXml" Target="../ink/ink37.xml"/><Relationship Id="rId377" Type="http://schemas.openxmlformats.org/officeDocument/2006/relationships/image" Target="../media/image208.png"/><Relationship Id="rId500" Type="http://schemas.openxmlformats.org/officeDocument/2006/relationships/image" Target="../media/image269.png"/><Relationship Id="rId584" Type="http://schemas.openxmlformats.org/officeDocument/2006/relationships/customXml" Target="../ink/ink293.xml"/><Relationship Id="rId5" Type="http://schemas.openxmlformats.org/officeDocument/2006/relationships/image" Target="../media/image22.png"/><Relationship Id="rId237" Type="http://schemas.openxmlformats.org/officeDocument/2006/relationships/image" Target="../media/image138.png"/><Relationship Id="rId444" Type="http://schemas.openxmlformats.org/officeDocument/2006/relationships/customXml" Target="../ink/ink222.xml"/><Relationship Id="rId290" Type="http://schemas.openxmlformats.org/officeDocument/2006/relationships/customXml" Target="../ink/ink145.xml"/><Relationship Id="rId304" Type="http://schemas.openxmlformats.org/officeDocument/2006/relationships/customXml" Target="../ink/ink152.xml"/><Relationship Id="rId388" Type="http://schemas.openxmlformats.org/officeDocument/2006/relationships/customXml" Target="../ink/ink194.xml"/><Relationship Id="rId511" Type="http://schemas.openxmlformats.org/officeDocument/2006/relationships/image" Target="../media/image274.png"/><Relationship Id="rId609" Type="http://schemas.openxmlformats.org/officeDocument/2006/relationships/customXml" Target="../ink/ink306.xml"/><Relationship Id="rId85" Type="http://schemas.openxmlformats.org/officeDocument/2006/relationships/image" Target="../media/image62.png"/><Relationship Id="rId150" Type="http://schemas.openxmlformats.org/officeDocument/2006/relationships/customXml" Target="../ink/ink75.xml"/><Relationship Id="rId595" Type="http://schemas.openxmlformats.org/officeDocument/2006/relationships/customXml" Target="../ink/ink299.xml"/><Relationship Id="rId248" Type="http://schemas.openxmlformats.org/officeDocument/2006/relationships/customXml" Target="../ink/ink124.xml"/><Relationship Id="rId455" Type="http://schemas.openxmlformats.org/officeDocument/2006/relationships/image" Target="../media/image247.png"/><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image" Target="../media/image177.png"/><Relationship Id="rId522" Type="http://schemas.openxmlformats.org/officeDocument/2006/relationships/customXml" Target="../ink/ink262.xml"/><Relationship Id="rId96" Type="http://schemas.openxmlformats.org/officeDocument/2006/relationships/customXml" Target="../ink/ink48.xml"/><Relationship Id="rId161" Type="http://schemas.openxmlformats.org/officeDocument/2006/relationships/image" Target="../media/image100.png"/><Relationship Id="rId399" Type="http://schemas.openxmlformats.org/officeDocument/2006/relationships/image" Target="../media/image219.png"/><Relationship Id="rId259" Type="http://schemas.openxmlformats.org/officeDocument/2006/relationships/image" Target="../media/image149.png"/><Relationship Id="rId466" Type="http://schemas.openxmlformats.org/officeDocument/2006/relationships/customXml" Target="../ink/ink233.xml"/><Relationship Id="rId23" Type="http://schemas.openxmlformats.org/officeDocument/2006/relationships/image" Target="../media/image31.png"/><Relationship Id="rId119" Type="http://schemas.openxmlformats.org/officeDocument/2006/relationships/image" Target="../media/image79.png"/><Relationship Id="rId326" Type="http://schemas.openxmlformats.org/officeDocument/2006/relationships/customXml" Target="../ink/ink163.xml"/><Relationship Id="rId533" Type="http://schemas.openxmlformats.org/officeDocument/2006/relationships/image" Target="../media/image285.png"/><Relationship Id="rId172" Type="http://schemas.openxmlformats.org/officeDocument/2006/relationships/customXml" Target="../ink/ink86.xml"/><Relationship Id="rId477" Type="http://schemas.openxmlformats.org/officeDocument/2006/relationships/image" Target="../media/image258.png"/><Relationship Id="rId600" Type="http://schemas.openxmlformats.org/officeDocument/2006/relationships/image" Target="../media/image318.png"/><Relationship Id="rId337" Type="http://schemas.openxmlformats.org/officeDocument/2006/relationships/image" Target="../media/image188.png"/><Relationship Id="rId34" Type="http://schemas.openxmlformats.org/officeDocument/2006/relationships/customXml" Target="../ink/ink17.xml"/><Relationship Id="rId544" Type="http://schemas.openxmlformats.org/officeDocument/2006/relationships/customXml" Target="../ink/ink273.xml"/><Relationship Id="rId183" Type="http://schemas.openxmlformats.org/officeDocument/2006/relationships/image" Target="../media/image111.png"/><Relationship Id="rId390" Type="http://schemas.openxmlformats.org/officeDocument/2006/relationships/customXml" Target="../ink/ink195.xml"/><Relationship Id="rId404" Type="http://schemas.openxmlformats.org/officeDocument/2006/relationships/customXml" Target="../ink/ink202.xml"/><Relationship Id="rId611" Type="http://schemas.openxmlformats.org/officeDocument/2006/relationships/customXml" Target="../ink/ink307.xml"/><Relationship Id="rId250" Type="http://schemas.openxmlformats.org/officeDocument/2006/relationships/customXml" Target="../ink/ink125.xml"/><Relationship Id="rId488" Type="http://schemas.openxmlformats.org/officeDocument/2006/relationships/customXml" Target="../ink/ink244.xml"/><Relationship Id="rId45" Type="http://schemas.openxmlformats.org/officeDocument/2006/relationships/image" Target="../media/image42.png"/><Relationship Id="rId110" Type="http://schemas.openxmlformats.org/officeDocument/2006/relationships/customXml" Target="../ink/ink55.xml"/><Relationship Id="rId348" Type="http://schemas.openxmlformats.org/officeDocument/2006/relationships/customXml" Target="../ink/ink174.xml"/><Relationship Id="rId555" Type="http://schemas.openxmlformats.org/officeDocument/2006/relationships/image" Target="../media/image296.png"/><Relationship Id="rId194" Type="http://schemas.openxmlformats.org/officeDocument/2006/relationships/customXml" Target="../ink/ink97.xml"/><Relationship Id="rId208" Type="http://schemas.openxmlformats.org/officeDocument/2006/relationships/customXml" Target="../ink/ink104.xml"/><Relationship Id="rId415" Type="http://schemas.openxmlformats.org/officeDocument/2006/relationships/image" Target="../media/image227.png"/><Relationship Id="rId261" Type="http://schemas.openxmlformats.org/officeDocument/2006/relationships/image" Target="../media/image150.png"/><Relationship Id="rId499" Type="http://schemas.openxmlformats.org/officeDocument/2006/relationships/customXml" Target="../ink/ink250.xml"/><Relationship Id="rId56" Type="http://schemas.openxmlformats.org/officeDocument/2006/relationships/customXml" Target="../ink/ink28.xml"/><Relationship Id="rId359" Type="http://schemas.openxmlformats.org/officeDocument/2006/relationships/image" Target="../media/image199.png"/><Relationship Id="rId566" Type="http://schemas.openxmlformats.org/officeDocument/2006/relationships/customXml" Target="../ink/ink284.xml"/><Relationship Id="rId121" Type="http://schemas.openxmlformats.org/officeDocument/2006/relationships/image" Target="../media/image80.png"/><Relationship Id="rId219" Type="http://schemas.openxmlformats.org/officeDocument/2006/relationships/image" Target="../media/image129.png"/><Relationship Id="rId426" Type="http://schemas.openxmlformats.org/officeDocument/2006/relationships/customXml" Target="../ink/ink2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8"/>
        <p:cNvGrpSpPr/>
        <p:nvPr/>
      </p:nvGrpSpPr>
      <p:grpSpPr>
        <a:xfrm>
          <a:off x="0" y="0"/>
          <a:ext cx="0" cy="0"/>
          <a:chOff x="0" y="0"/>
          <a:chExt cx="0" cy="0"/>
        </a:xfrm>
      </p:grpSpPr>
      <p:sp>
        <p:nvSpPr>
          <p:cNvPr id="3" name="Google Shape;84;p1">
            <a:extLst>
              <a:ext uri="{FF2B5EF4-FFF2-40B4-BE49-F238E27FC236}">
                <a16:creationId xmlns:a16="http://schemas.microsoft.com/office/drawing/2014/main" id="{F6D5A70E-4DFC-4206-8716-C23B1EF20460}"/>
              </a:ext>
            </a:extLst>
          </p:cNvPr>
          <p:cNvSpPr txBox="1"/>
          <p:nvPr/>
        </p:nvSpPr>
        <p:spPr>
          <a:xfrm>
            <a:off x="1499550" y="1624696"/>
            <a:ext cx="9192900" cy="193895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IN" sz="6000" b="1" dirty="0"/>
              <a:t>Multiple Linear Regression</a:t>
            </a:r>
            <a:endParaRPr sz="6000" b="1" i="0" u="none" strike="noStrike" cap="none"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CECFF15E-C495-4626-9B62-25EA3A65010D}"/>
              </a:ext>
            </a:extLst>
          </p:cNvPr>
          <p:cNvSpPr txBox="1"/>
          <p:nvPr/>
        </p:nvSpPr>
        <p:spPr>
          <a:xfrm>
            <a:off x="3823313" y="4114188"/>
            <a:ext cx="4545367"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srgbClr val="000000"/>
                </a:solidFill>
                <a:effectLst/>
                <a:uLnTx/>
                <a:uFillTx/>
                <a:latin typeface="Arial"/>
                <a:ea typeface="+mn-ea"/>
                <a:cs typeface="+mn-cs"/>
              </a:rPr>
              <a:t>Sourav Karmakar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srgbClr val="000000"/>
                </a:solidFill>
                <a:effectLst/>
                <a:uLnTx/>
                <a:uFillTx/>
                <a:latin typeface="Arial"/>
                <a:ea typeface="+mn-ea"/>
                <a:cs typeface="+mn-cs"/>
                <a:hlinkClick r:id="rId3"/>
              </a:rPr>
              <a:t>souravkarmakar29@gmail.com</a:t>
            </a:r>
            <a:endParaRPr kumimoji="0" lang="en-IN" sz="20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sp>
        <p:nvSpPr>
          <p:cNvPr id="249" name="Google Shape;249;p8"/>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dirty="0">
                <a:solidFill>
                  <a:srgbClr val="00B0F0"/>
                </a:solidFill>
                <a:latin typeface="Arial"/>
                <a:ea typeface="Arial"/>
                <a:cs typeface="Arial"/>
                <a:sym typeface="Arial"/>
              </a:rPr>
              <a:t>Gradient of Cost Function</a:t>
            </a:r>
            <a:endParaRPr dirty="0"/>
          </a:p>
        </p:txBody>
      </p:sp>
      <p:sp>
        <p:nvSpPr>
          <p:cNvPr id="250" name="Google Shape;250;p8"/>
          <p:cNvSpPr txBox="1"/>
          <p:nvPr/>
        </p:nvSpPr>
        <p:spPr>
          <a:xfrm>
            <a:off x="377505" y="925452"/>
            <a:ext cx="10115763" cy="46166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The Cost Function for Linear Regression with multiple predictor variable is:</a:t>
            </a:r>
            <a:endParaRPr/>
          </a:p>
        </p:txBody>
      </p:sp>
      <p:sp>
        <p:nvSpPr>
          <p:cNvPr id="251" name="Google Shape;251;p8"/>
          <p:cNvSpPr txBox="1"/>
          <p:nvPr/>
        </p:nvSpPr>
        <p:spPr>
          <a:xfrm>
            <a:off x="1446021" y="1300041"/>
            <a:ext cx="9718766" cy="1363771"/>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52" name="Google Shape;252;p8"/>
          <p:cNvSpPr txBox="1"/>
          <p:nvPr/>
        </p:nvSpPr>
        <p:spPr>
          <a:xfrm>
            <a:off x="377505" y="3651247"/>
            <a:ext cx="11205524" cy="1083182"/>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53" name="Google Shape;253;p8"/>
          <p:cNvSpPr txBox="1"/>
          <p:nvPr/>
        </p:nvSpPr>
        <p:spPr>
          <a:xfrm>
            <a:off x="377505" y="2804797"/>
            <a:ext cx="11376099" cy="846450"/>
          </a:xfrm>
          <a:prstGeom prst="rect">
            <a:avLst/>
          </a:prstGeom>
          <a:blipFill rotWithShape="1">
            <a:blip r:embed="rId5">
              <a:alphaModFix/>
            </a:blip>
            <a:stretch>
              <a:fillRect l="-749" t="-3594" b="-1582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54" name="Google Shape;254;p8"/>
          <p:cNvSpPr txBox="1"/>
          <p:nvPr/>
        </p:nvSpPr>
        <p:spPr>
          <a:xfrm>
            <a:off x="-956188" y="4785626"/>
            <a:ext cx="14231492" cy="1083182"/>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55" name="Google Shape;255;p8"/>
          <p:cNvSpPr txBox="1"/>
          <p:nvPr/>
        </p:nvSpPr>
        <p:spPr>
          <a:xfrm>
            <a:off x="7648896" y="5932548"/>
            <a:ext cx="4543104" cy="400110"/>
          </a:xfrm>
          <a:prstGeom prst="rect">
            <a:avLst/>
          </a:prstGeom>
          <a:blipFill rotWithShape="1">
            <a:blip r:embed="rId7">
              <a:alphaModFix/>
            </a:blip>
            <a:stretch>
              <a:fillRect b="-1363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9"/>
        <p:cNvGrpSpPr/>
        <p:nvPr/>
      </p:nvGrpSpPr>
      <p:grpSpPr>
        <a:xfrm>
          <a:off x="0" y="0"/>
          <a:ext cx="0" cy="0"/>
          <a:chOff x="0" y="0"/>
          <a:chExt cx="0" cy="0"/>
        </a:xfrm>
      </p:grpSpPr>
      <p:sp>
        <p:nvSpPr>
          <p:cNvPr id="260" name="Google Shape;260;p9"/>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dirty="0">
                <a:solidFill>
                  <a:srgbClr val="00B0F0"/>
                </a:solidFill>
                <a:latin typeface="Arial"/>
                <a:ea typeface="Arial"/>
                <a:cs typeface="Arial"/>
                <a:sym typeface="Arial"/>
              </a:rPr>
              <a:t>Gradient Descent update rule</a:t>
            </a:r>
            <a:endParaRPr dirty="0"/>
          </a:p>
        </p:txBody>
      </p:sp>
      <p:sp>
        <p:nvSpPr>
          <p:cNvPr id="261" name="Google Shape;261;p9"/>
          <p:cNvSpPr txBox="1"/>
          <p:nvPr/>
        </p:nvSpPr>
        <p:spPr>
          <a:xfrm>
            <a:off x="264450" y="843931"/>
            <a:ext cx="11205524" cy="461665"/>
          </a:xfrm>
          <a:prstGeom prst="rect">
            <a:avLst/>
          </a:prstGeom>
          <a:blipFill rotWithShape="1">
            <a:blip r:embed="rId3">
              <a:alphaModFix/>
            </a:blip>
            <a:stretch>
              <a:fillRect l="-706" t="-10666" b="-3066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62" name="Google Shape;262;p9"/>
          <p:cNvSpPr txBox="1"/>
          <p:nvPr/>
        </p:nvSpPr>
        <p:spPr>
          <a:xfrm>
            <a:off x="2003779" y="1606774"/>
            <a:ext cx="8448889" cy="1281376"/>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63" name="Google Shape;263;p9"/>
          <p:cNvSpPr txBox="1"/>
          <p:nvPr/>
        </p:nvSpPr>
        <p:spPr>
          <a:xfrm>
            <a:off x="0" y="3275036"/>
            <a:ext cx="11927549" cy="1281376"/>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64" name="Google Shape;264;p9"/>
          <p:cNvSpPr txBox="1"/>
          <p:nvPr/>
        </p:nvSpPr>
        <p:spPr>
          <a:xfrm>
            <a:off x="7333843" y="4658103"/>
            <a:ext cx="4543104" cy="461665"/>
          </a:xfrm>
          <a:prstGeom prst="rect">
            <a:avLst/>
          </a:prstGeom>
          <a:blipFill rotWithShape="1">
            <a:blip r:embed="rId6">
              <a:alphaModFix/>
            </a:blip>
            <a:stretch>
              <a:fillRect b="-1710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65" name="Google Shape;265;p9"/>
          <p:cNvSpPr txBox="1"/>
          <p:nvPr/>
        </p:nvSpPr>
        <p:spPr>
          <a:xfrm>
            <a:off x="264450" y="5155299"/>
            <a:ext cx="11205524" cy="46166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Noto Sans Symbols"/>
              <a:buChar char="▪"/>
            </a:pPr>
            <a:r>
              <a:rPr lang="en-IN" sz="2400" b="1">
                <a:solidFill>
                  <a:schemeClr val="dk1"/>
                </a:solidFill>
                <a:latin typeface="Times New Roman"/>
                <a:ea typeface="Times New Roman"/>
                <a:cs typeface="Times New Roman"/>
                <a:sym typeface="Times New Roman"/>
              </a:rPr>
              <a:t>Note:</a:t>
            </a:r>
            <a:endParaRPr/>
          </a:p>
        </p:txBody>
      </p:sp>
      <p:sp>
        <p:nvSpPr>
          <p:cNvPr id="266" name="Google Shape;266;p9"/>
          <p:cNvSpPr txBox="1"/>
          <p:nvPr/>
        </p:nvSpPr>
        <p:spPr>
          <a:xfrm>
            <a:off x="493238" y="5608049"/>
            <a:ext cx="11205524" cy="920765"/>
          </a:xfrm>
          <a:prstGeom prst="rect">
            <a:avLst/>
          </a:prstGeom>
          <a:blipFill rotWithShape="1">
            <a:blip r:embed="rId7">
              <a:alphaModFix/>
            </a:blip>
            <a:stretch>
              <a:fillRect l="-870" b="-1522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 name="Rectangle 1">
            <a:extLst>
              <a:ext uri="{FF2B5EF4-FFF2-40B4-BE49-F238E27FC236}">
                <a16:creationId xmlns:a16="http://schemas.microsoft.com/office/drawing/2014/main" id="{88E8333A-E2B4-4D11-91C6-EBCF81582D49}"/>
              </a:ext>
            </a:extLst>
          </p:cNvPr>
          <p:cNvSpPr/>
          <p:nvPr/>
        </p:nvSpPr>
        <p:spPr>
          <a:xfrm>
            <a:off x="6027938" y="1673651"/>
            <a:ext cx="3142695" cy="12144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FAFA4479-4CB7-4A03-992C-2CB8D2C6649F}"/>
              </a:ext>
            </a:extLst>
          </p:cNvPr>
          <p:cNvSpPr/>
          <p:nvPr/>
        </p:nvSpPr>
        <p:spPr>
          <a:xfrm>
            <a:off x="6046581" y="3359678"/>
            <a:ext cx="3142695" cy="12144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32BC7F6C-AC6B-4E7C-ABF3-21024E596778}"/>
                  </a:ext>
                </a:extLst>
              </p:cNvPr>
              <p:cNvSpPr txBox="1"/>
              <p:nvPr/>
            </p:nvSpPr>
            <p:spPr>
              <a:xfrm>
                <a:off x="8424908" y="1305596"/>
                <a:ext cx="764367" cy="3879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sz="1800" b="1" i="1" smtClean="0">
                              <a:solidFill>
                                <a:srgbClr val="FF0000"/>
                              </a:solidFill>
                              <a:latin typeface="Cambria Math" panose="02040503050406030204" pitchFamily="18" charset="0"/>
                            </a:rPr>
                          </m:ctrlPr>
                        </m:sSupPr>
                        <m:e>
                          <m:acc>
                            <m:accPr>
                              <m:chr m:val="̂"/>
                              <m:ctrlPr>
                                <a:rPr lang="en-IN" sz="1800" b="1" i="1" smtClean="0">
                                  <a:solidFill>
                                    <a:srgbClr val="FF0000"/>
                                  </a:solidFill>
                                  <a:latin typeface="Cambria Math" panose="02040503050406030204" pitchFamily="18" charset="0"/>
                                </a:rPr>
                              </m:ctrlPr>
                            </m:accPr>
                            <m:e>
                              <m:r>
                                <a:rPr lang="en-IN" sz="1800" b="1" i="1" smtClean="0">
                                  <a:solidFill>
                                    <a:srgbClr val="FF0000"/>
                                  </a:solidFill>
                                  <a:latin typeface="Cambria Math" panose="02040503050406030204" pitchFamily="18" charset="0"/>
                                </a:rPr>
                                <m:t>𝒚</m:t>
                              </m:r>
                            </m:e>
                          </m:acc>
                        </m:e>
                        <m:sup>
                          <m:d>
                            <m:dPr>
                              <m:ctrlPr>
                                <a:rPr lang="en-IN" sz="1800" b="1" i="1" smtClean="0">
                                  <a:solidFill>
                                    <a:srgbClr val="FF0000"/>
                                  </a:solidFill>
                                  <a:latin typeface="Cambria Math" panose="02040503050406030204" pitchFamily="18" charset="0"/>
                                </a:rPr>
                              </m:ctrlPr>
                            </m:dPr>
                            <m:e>
                              <m:r>
                                <a:rPr lang="en-IN" sz="1800" b="1" i="1" smtClean="0">
                                  <a:solidFill>
                                    <a:srgbClr val="FF0000"/>
                                  </a:solidFill>
                                  <a:latin typeface="Cambria Math" panose="02040503050406030204" pitchFamily="18" charset="0"/>
                                </a:rPr>
                                <m:t>𝒊</m:t>
                              </m:r>
                            </m:e>
                          </m:d>
                        </m:sup>
                      </m:sSup>
                      <m:r>
                        <a:rPr lang="en-IN" sz="1800" b="1" i="1" smtClean="0">
                          <a:solidFill>
                            <a:srgbClr val="FF0000"/>
                          </a:solidFill>
                          <a:latin typeface="Cambria Math" panose="02040503050406030204" pitchFamily="18" charset="0"/>
                        </a:rPr>
                        <m:t>(</m:t>
                      </m:r>
                      <m:r>
                        <a:rPr lang="en-IN" sz="1800" b="1" i="1" smtClean="0">
                          <a:solidFill>
                            <a:srgbClr val="FF0000"/>
                          </a:solidFill>
                          <a:latin typeface="Cambria Math" panose="02040503050406030204" pitchFamily="18" charset="0"/>
                        </a:rPr>
                        <m:t>𝒕</m:t>
                      </m:r>
                      <m:r>
                        <a:rPr lang="en-IN" sz="1800" b="1" i="1" smtClean="0">
                          <a:solidFill>
                            <a:srgbClr val="FF0000"/>
                          </a:solidFill>
                          <a:latin typeface="Cambria Math" panose="02040503050406030204" pitchFamily="18" charset="0"/>
                        </a:rPr>
                        <m:t>) </m:t>
                      </m:r>
                    </m:oMath>
                  </m:oMathPara>
                </a14:m>
                <a:endParaRPr lang="en-IN" sz="1800" b="1" dirty="0">
                  <a:solidFill>
                    <a:srgbClr val="FF0000"/>
                  </a:solidFill>
                </a:endParaRPr>
              </a:p>
            </p:txBody>
          </p:sp>
        </mc:Choice>
        <mc:Fallback>
          <p:sp>
            <p:nvSpPr>
              <p:cNvPr id="3" name="TextBox 2">
                <a:extLst>
                  <a:ext uri="{FF2B5EF4-FFF2-40B4-BE49-F238E27FC236}">
                    <a16:creationId xmlns:a16="http://schemas.microsoft.com/office/drawing/2014/main" id="{32BC7F6C-AC6B-4E7C-ABF3-21024E596778}"/>
                  </a:ext>
                </a:extLst>
              </p:cNvPr>
              <p:cNvSpPr txBox="1">
                <a:spLocks noRot="1" noChangeAspect="1" noMove="1" noResize="1" noEditPoints="1" noAdjustHandles="1" noChangeArrowheads="1" noChangeShapeType="1" noTextEdit="1"/>
              </p:cNvSpPr>
              <p:nvPr/>
            </p:nvSpPr>
            <p:spPr>
              <a:xfrm>
                <a:off x="8424908" y="1305596"/>
                <a:ext cx="764367" cy="387927"/>
              </a:xfrm>
              <a:prstGeom prst="rect">
                <a:avLst/>
              </a:prstGeom>
              <a:blipFill>
                <a:blip r:embed="rId8"/>
                <a:stretch>
                  <a:fillRect r="-10400" b="-15625"/>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CDED08E2-B8DD-4BE5-984A-9882DB7CBFF4}"/>
                  </a:ext>
                </a:extLst>
              </p:cNvPr>
              <p:cNvSpPr txBox="1"/>
              <p:nvPr/>
            </p:nvSpPr>
            <p:spPr>
              <a:xfrm>
                <a:off x="8442664" y="2991631"/>
                <a:ext cx="683580" cy="3879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sz="1800" b="1" i="1" smtClean="0">
                              <a:solidFill>
                                <a:srgbClr val="FF0000"/>
                              </a:solidFill>
                              <a:latin typeface="Cambria Math" panose="02040503050406030204" pitchFamily="18" charset="0"/>
                            </a:rPr>
                          </m:ctrlPr>
                        </m:sSupPr>
                        <m:e>
                          <m:acc>
                            <m:accPr>
                              <m:chr m:val="̂"/>
                              <m:ctrlPr>
                                <a:rPr lang="en-IN" sz="1800" b="1" i="1" smtClean="0">
                                  <a:solidFill>
                                    <a:srgbClr val="FF0000"/>
                                  </a:solidFill>
                                  <a:latin typeface="Cambria Math" panose="02040503050406030204" pitchFamily="18" charset="0"/>
                                </a:rPr>
                              </m:ctrlPr>
                            </m:accPr>
                            <m:e>
                              <m:r>
                                <a:rPr lang="en-IN" sz="1800" b="1" i="1" smtClean="0">
                                  <a:solidFill>
                                    <a:srgbClr val="FF0000"/>
                                  </a:solidFill>
                                  <a:latin typeface="Cambria Math" panose="02040503050406030204" pitchFamily="18" charset="0"/>
                                </a:rPr>
                                <m:t>𝒚</m:t>
                              </m:r>
                            </m:e>
                          </m:acc>
                        </m:e>
                        <m:sup>
                          <m:d>
                            <m:dPr>
                              <m:ctrlPr>
                                <a:rPr lang="en-IN" sz="1800" b="1" i="1" smtClean="0">
                                  <a:solidFill>
                                    <a:srgbClr val="FF0000"/>
                                  </a:solidFill>
                                  <a:latin typeface="Cambria Math" panose="02040503050406030204" pitchFamily="18" charset="0"/>
                                </a:rPr>
                              </m:ctrlPr>
                            </m:dPr>
                            <m:e>
                              <m:r>
                                <a:rPr lang="en-IN" sz="1800" b="1" i="1" smtClean="0">
                                  <a:solidFill>
                                    <a:srgbClr val="FF0000"/>
                                  </a:solidFill>
                                  <a:latin typeface="Cambria Math" panose="02040503050406030204" pitchFamily="18" charset="0"/>
                                </a:rPr>
                                <m:t>𝒊</m:t>
                              </m:r>
                            </m:e>
                          </m:d>
                        </m:sup>
                      </m:sSup>
                      <m:r>
                        <a:rPr lang="en-IN" sz="1800" b="1" i="1" smtClean="0">
                          <a:solidFill>
                            <a:srgbClr val="FF0000"/>
                          </a:solidFill>
                          <a:latin typeface="Cambria Math" panose="02040503050406030204" pitchFamily="18" charset="0"/>
                        </a:rPr>
                        <m:t>(</m:t>
                      </m:r>
                      <m:r>
                        <a:rPr lang="en-IN" sz="1800" b="1" i="1" smtClean="0">
                          <a:solidFill>
                            <a:srgbClr val="FF0000"/>
                          </a:solidFill>
                          <a:latin typeface="Cambria Math" panose="02040503050406030204" pitchFamily="18" charset="0"/>
                        </a:rPr>
                        <m:t>𝒕</m:t>
                      </m:r>
                      <m:r>
                        <a:rPr lang="en-IN" sz="1800" b="1" i="1" smtClean="0">
                          <a:solidFill>
                            <a:srgbClr val="FF0000"/>
                          </a:solidFill>
                          <a:latin typeface="Cambria Math" panose="02040503050406030204" pitchFamily="18" charset="0"/>
                        </a:rPr>
                        <m:t>)</m:t>
                      </m:r>
                    </m:oMath>
                  </m:oMathPara>
                </a14:m>
                <a:endParaRPr lang="en-IN" sz="1800" b="1" dirty="0">
                  <a:solidFill>
                    <a:srgbClr val="FF0000"/>
                  </a:solidFill>
                </a:endParaRPr>
              </a:p>
            </p:txBody>
          </p:sp>
        </mc:Choice>
        <mc:Fallback>
          <p:sp>
            <p:nvSpPr>
              <p:cNvPr id="12" name="TextBox 11">
                <a:extLst>
                  <a:ext uri="{FF2B5EF4-FFF2-40B4-BE49-F238E27FC236}">
                    <a16:creationId xmlns:a16="http://schemas.microsoft.com/office/drawing/2014/main" id="{CDED08E2-B8DD-4BE5-984A-9882DB7CBFF4}"/>
                  </a:ext>
                </a:extLst>
              </p:cNvPr>
              <p:cNvSpPr txBox="1">
                <a:spLocks noRot="1" noChangeAspect="1" noMove="1" noResize="1" noEditPoints="1" noAdjustHandles="1" noChangeArrowheads="1" noChangeShapeType="1" noTextEdit="1"/>
              </p:cNvSpPr>
              <p:nvPr/>
            </p:nvSpPr>
            <p:spPr>
              <a:xfrm>
                <a:off x="8442664" y="2991631"/>
                <a:ext cx="683580" cy="387927"/>
              </a:xfrm>
              <a:prstGeom prst="rect">
                <a:avLst/>
              </a:prstGeom>
              <a:blipFill>
                <a:blip r:embed="rId9"/>
                <a:stretch>
                  <a:fillRect r="-23214" b="-15873"/>
                </a:stretch>
              </a:blipFill>
            </p:spPr>
            <p:txBody>
              <a:bodyPr/>
              <a:lstStyle/>
              <a:p>
                <a:r>
                  <a:rPr lang="en-IN">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3"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9"/>
        <p:cNvGrpSpPr/>
        <p:nvPr/>
      </p:nvGrpSpPr>
      <p:grpSpPr>
        <a:xfrm>
          <a:off x="0" y="0"/>
          <a:ext cx="0" cy="0"/>
          <a:chOff x="0" y="0"/>
          <a:chExt cx="0" cy="0"/>
        </a:xfrm>
      </p:grpSpPr>
      <p:sp>
        <p:nvSpPr>
          <p:cNvPr id="260" name="Google Shape;260;p9"/>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dirty="0">
                <a:solidFill>
                  <a:srgbClr val="00B0F0"/>
                </a:solidFill>
                <a:latin typeface="Arial"/>
                <a:ea typeface="Arial"/>
                <a:cs typeface="Arial"/>
                <a:sym typeface="Arial"/>
              </a:rPr>
              <a:t>Gradient Descent update rule</a:t>
            </a:r>
            <a:endParaRPr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26B7402-D3D4-4D7F-AE93-8733A213ECE5}"/>
                  </a:ext>
                </a:extLst>
              </p:cNvPr>
              <p:cNvSpPr txBox="1"/>
              <p:nvPr/>
            </p:nvSpPr>
            <p:spPr>
              <a:xfrm>
                <a:off x="255124" y="4294624"/>
                <a:ext cx="11205524" cy="830997"/>
              </a:xfrm>
              <a:prstGeom prst="rect">
                <a:avLst/>
              </a:prstGeom>
              <a:noFill/>
            </p:spPr>
            <p:txBody>
              <a:bodyPr wrap="square" rtlCol="0">
                <a:spAutoFit/>
              </a:bodyPr>
              <a:lstStyle/>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Hence, the Gradient Descent update rule for the parameters of linear regression (for </a:t>
                </a:r>
                <a14:m>
                  <m:oMath xmlns:m="http://schemas.openxmlformats.org/officeDocument/2006/math">
                    <m:sSup>
                      <m:sSupPr>
                        <m:ctrlPr>
                          <a:rPr lang="en-IN" sz="2400" b="0" i="1" smtClean="0">
                            <a:latin typeface="Cambria Math" panose="02040503050406030204" pitchFamily="18" charset="0"/>
                            <a:cs typeface="Times New Roman" panose="02020603050405020304" pitchFamily="18" charset="0"/>
                          </a:rPr>
                        </m:ctrlPr>
                      </m:sSupPr>
                      <m:e>
                        <m:r>
                          <a:rPr lang="en-IN" sz="2400" b="0" i="1" smtClean="0">
                            <a:latin typeface="Cambria Math" panose="02040503050406030204" pitchFamily="18" charset="0"/>
                            <a:cs typeface="Times New Roman" panose="02020603050405020304" pitchFamily="18" charset="0"/>
                          </a:rPr>
                          <m:t>𝑡</m:t>
                        </m:r>
                      </m:e>
                      <m:sup>
                        <m:r>
                          <a:rPr lang="en-IN" sz="2400" b="0" i="1" smtClean="0">
                            <a:latin typeface="Cambria Math" panose="02040503050406030204" pitchFamily="18" charset="0"/>
                            <a:cs typeface="Times New Roman" panose="02020603050405020304" pitchFamily="18" charset="0"/>
                          </a:rPr>
                          <m:t>𝑡h</m:t>
                        </m:r>
                      </m:sup>
                    </m:sSup>
                  </m:oMath>
                </a14:m>
                <a:r>
                  <a:rPr lang="en-IN" sz="2400" dirty="0">
                    <a:latin typeface="Times New Roman" panose="02020603050405020304" pitchFamily="18" charset="0"/>
                    <a:cs typeface="Times New Roman" panose="02020603050405020304" pitchFamily="18" charset="0"/>
                  </a:rPr>
                  <a:t> iteration) is:</a:t>
                </a:r>
              </a:p>
            </p:txBody>
          </p:sp>
        </mc:Choice>
        <mc:Fallback xmlns="">
          <p:sp>
            <p:nvSpPr>
              <p:cNvPr id="4" name="TextBox 3">
                <a:extLst>
                  <a:ext uri="{FF2B5EF4-FFF2-40B4-BE49-F238E27FC236}">
                    <a16:creationId xmlns:a16="http://schemas.microsoft.com/office/drawing/2014/main" id="{626B7402-D3D4-4D7F-AE93-8733A213ECE5}"/>
                  </a:ext>
                </a:extLst>
              </p:cNvPr>
              <p:cNvSpPr txBox="1">
                <a:spLocks noRot="1" noChangeAspect="1" noMove="1" noResize="1" noEditPoints="1" noAdjustHandles="1" noChangeArrowheads="1" noChangeShapeType="1" noTextEdit="1"/>
              </p:cNvSpPr>
              <p:nvPr/>
            </p:nvSpPr>
            <p:spPr>
              <a:xfrm>
                <a:off x="255124" y="4294624"/>
                <a:ext cx="11205524" cy="830997"/>
              </a:xfrm>
              <a:prstGeom prst="rect">
                <a:avLst/>
              </a:prstGeom>
              <a:blipFill>
                <a:blip r:embed="rId3"/>
                <a:stretch>
                  <a:fillRect l="-762" t="-5109" r="-1197" b="-16058"/>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1F03519-5628-47E9-A3A9-52962D4AA318}"/>
                  </a:ext>
                </a:extLst>
              </p:cNvPr>
              <p:cNvSpPr txBox="1"/>
              <p:nvPr/>
            </p:nvSpPr>
            <p:spPr>
              <a:xfrm>
                <a:off x="1525029" y="4993132"/>
                <a:ext cx="8904303" cy="11005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IN" sz="2400" b="1" i="1" smtClean="0">
                              <a:latin typeface="Cambria Math" panose="02040503050406030204" pitchFamily="18" charset="0"/>
                              <a:cs typeface="Times New Roman" panose="02020603050405020304" pitchFamily="18" charset="0"/>
                            </a:rPr>
                          </m:ctrlPr>
                        </m:accPr>
                        <m:e>
                          <m:sSub>
                            <m:sSubPr>
                              <m:ctrlPr>
                                <a:rPr lang="en-IN" sz="2400" b="1" i="1" smtClean="0">
                                  <a:latin typeface="Cambria Math" panose="02040503050406030204" pitchFamily="18" charset="0"/>
                                  <a:cs typeface="Times New Roman" panose="02020603050405020304" pitchFamily="18" charset="0"/>
                                </a:rPr>
                              </m:ctrlPr>
                            </m:sSubPr>
                            <m:e>
                              <m:r>
                                <a:rPr lang="en-IN" sz="2400" b="1" i="1" smtClean="0">
                                  <a:latin typeface="Cambria Math" panose="02040503050406030204" pitchFamily="18" charset="0"/>
                                  <a:cs typeface="Times New Roman" panose="02020603050405020304" pitchFamily="18" charset="0"/>
                                </a:rPr>
                                <m:t>𝜽</m:t>
                              </m:r>
                            </m:e>
                            <m:sub>
                              <m:r>
                                <a:rPr lang="en-IN" sz="2400" b="1" i="1" smtClean="0">
                                  <a:latin typeface="Cambria Math" panose="02040503050406030204" pitchFamily="18" charset="0"/>
                                  <a:cs typeface="Times New Roman" panose="02020603050405020304" pitchFamily="18" charset="0"/>
                                </a:rPr>
                                <m:t>𝒋</m:t>
                              </m:r>
                            </m:sub>
                          </m:sSub>
                        </m:e>
                      </m:acc>
                      <m:d>
                        <m:dPr>
                          <m:ctrlPr>
                            <a:rPr lang="en-IN" sz="2400" b="1" i="1" smtClean="0">
                              <a:latin typeface="Cambria Math" panose="02040503050406030204" pitchFamily="18" charset="0"/>
                              <a:cs typeface="Times New Roman" panose="02020603050405020304" pitchFamily="18" charset="0"/>
                            </a:rPr>
                          </m:ctrlPr>
                        </m:dPr>
                        <m:e>
                          <m:r>
                            <a:rPr lang="en-IN" sz="2400" b="1" i="1" smtClean="0">
                              <a:latin typeface="Cambria Math" panose="02040503050406030204" pitchFamily="18" charset="0"/>
                              <a:cs typeface="Times New Roman" panose="02020603050405020304" pitchFamily="18" charset="0"/>
                            </a:rPr>
                            <m:t>𝒕</m:t>
                          </m:r>
                          <m:r>
                            <a:rPr lang="en-IN" sz="2400" b="1" i="1" smtClean="0">
                              <a:latin typeface="Cambria Math" panose="02040503050406030204" pitchFamily="18" charset="0"/>
                              <a:cs typeface="Times New Roman" panose="02020603050405020304" pitchFamily="18" charset="0"/>
                            </a:rPr>
                            <m:t>+</m:t>
                          </m:r>
                          <m:r>
                            <a:rPr lang="en-IN" sz="2400" b="1" i="1" smtClean="0">
                              <a:latin typeface="Cambria Math" panose="02040503050406030204" pitchFamily="18" charset="0"/>
                              <a:cs typeface="Times New Roman" panose="02020603050405020304" pitchFamily="18" charset="0"/>
                            </a:rPr>
                            <m:t>𝟏</m:t>
                          </m:r>
                        </m:e>
                      </m:d>
                      <m:r>
                        <a:rPr lang="en-IN" sz="2400" b="1" i="1" smtClean="0">
                          <a:latin typeface="Cambria Math" panose="02040503050406030204" pitchFamily="18" charset="0"/>
                          <a:cs typeface="Times New Roman" panose="02020603050405020304" pitchFamily="18" charset="0"/>
                        </a:rPr>
                        <m:t>≔</m:t>
                      </m:r>
                      <m:acc>
                        <m:accPr>
                          <m:chr m:val="̂"/>
                          <m:ctrlPr>
                            <a:rPr lang="en-IN" sz="2400" b="1" i="1">
                              <a:latin typeface="Cambria Math" panose="02040503050406030204" pitchFamily="18" charset="0"/>
                              <a:cs typeface="Times New Roman" panose="02020603050405020304" pitchFamily="18" charset="0"/>
                            </a:rPr>
                          </m:ctrlPr>
                        </m:accPr>
                        <m:e>
                          <m:sSub>
                            <m:sSubPr>
                              <m:ctrlPr>
                                <a:rPr lang="en-IN" sz="2400" b="1" i="1">
                                  <a:latin typeface="Cambria Math" panose="02040503050406030204" pitchFamily="18" charset="0"/>
                                  <a:cs typeface="Times New Roman" panose="02020603050405020304" pitchFamily="18" charset="0"/>
                                </a:rPr>
                              </m:ctrlPr>
                            </m:sSubPr>
                            <m:e>
                              <m:r>
                                <a:rPr lang="en-IN" sz="2400" b="1" i="1">
                                  <a:latin typeface="Cambria Math" panose="02040503050406030204" pitchFamily="18" charset="0"/>
                                  <a:cs typeface="Times New Roman" panose="02020603050405020304" pitchFamily="18" charset="0"/>
                                </a:rPr>
                                <m:t>𝜽</m:t>
                              </m:r>
                            </m:e>
                            <m:sub>
                              <m:r>
                                <a:rPr lang="en-IN" sz="2400" b="1" i="1">
                                  <a:latin typeface="Cambria Math" panose="02040503050406030204" pitchFamily="18" charset="0"/>
                                  <a:cs typeface="Times New Roman" panose="02020603050405020304" pitchFamily="18" charset="0"/>
                                </a:rPr>
                                <m:t>𝒋</m:t>
                              </m:r>
                            </m:sub>
                          </m:sSub>
                        </m:e>
                      </m:acc>
                      <m:d>
                        <m:dPr>
                          <m:ctrlPr>
                            <a:rPr lang="en-IN" sz="2400" b="1" i="1">
                              <a:latin typeface="Cambria Math" panose="02040503050406030204" pitchFamily="18" charset="0"/>
                              <a:cs typeface="Times New Roman" panose="02020603050405020304" pitchFamily="18" charset="0"/>
                            </a:rPr>
                          </m:ctrlPr>
                        </m:dPr>
                        <m:e>
                          <m:r>
                            <a:rPr lang="en-IN" sz="2400" b="1" i="1">
                              <a:latin typeface="Cambria Math" panose="02040503050406030204" pitchFamily="18" charset="0"/>
                              <a:cs typeface="Times New Roman" panose="02020603050405020304" pitchFamily="18" charset="0"/>
                            </a:rPr>
                            <m:t>𝒕</m:t>
                          </m:r>
                        </m:e>
                      </m:d>
                      <m:r>
                        <a:rPr lang="en-IN" sz="2400" b="1" i="1" smtClean="0">
                          <a:latin typeface="Cambria Math" panose="02040503050406030204" pitchFamily="18" charset="0"/>
                          <a:cs typeface="Times New Roman" panose="02020603050405020304" pitchFamily="18" charset="0"/>
                        </a:rPr>
                        <m:t>− </m:t>
                      </m:r>
                      <m:f>
                        <m:fPr>
                          <m:ctrlPr>
                            <a:rPr lang="en-IN" sz="2400" b="1" i="1" smtClean="0">
                              <a:latin typeface="Cambria Math" panose="02040503050406030204" pitchFamily="18" charset="0"/>
                              <a:cs typeface="Times New Roman" panose="02020603050405020304" pitchFamily="18" charset="0"/>
                            </a:rPr>
                          </m:ctrlPr>
                        </m:fPr>
                        <m:num>
                          <m:r>
                            <a:rPr lang="en-IN" sz="2400" b="1" i="1" smtClean="0">
                              <a:latin typeface="Cambria Math" panose="02040503050406030204" pitchFamily="18" charset="0"/>
                              <a:cs typeface="Times New Roman" panose="02020603050405020304" pitchFamily="18" charset="0"/>
                            </a:rPr>
                            <m:t>𝜶</m:t>
                          </m:r>
                        </m:num>
                        <m:den>
                          <m:r>
                            <a:rPr lang="en-IN" sz="2400" b="1" i="1" smtClean="0">
                              <a:latin typeface="Cambria Math" panose="02040503050406030204" pitchFamily="18" charset="0"/>
                              <a:cs typeface="Times New Roman" panose="02020603050405020304" pitchFamily="18" charset="0"/>
                            </a:rPr>
                            <m:t>𝒎</m:t>
                          </m:r>
                        </m:den>
                      </m:f>
                      <m:r>
                        <a:rPr lang="en-IN" sz="2400" b="1" i="1" smtClean="0">
                          <a:latin typeface="Cambria Math" panose="02040503050406030204" pitchFamily="18" charset="0"/>
                          <a:cs typeface="Times New Roman" panose="02020603050405020304" pitchFamily="18" charset="0"/>
                        </a:rPr>
                        <m:t> </m:t>
                      </m:r>
                      <m:nary>
                        <m:naryPr>
                          <m:chr m:val="∑"/>
                          <m:ctrlPr>
                            <a:rPr lang="en-IN" sz="2400" b="1" i="1" smtClean="0">
                              <a:latin typeface="Cambria Math" panose="02040503050406030204" pitchFamily="18" charset="0"/>
                              <a:cs typeface="Times New Roman" panose="02020603050405020304" pitchFamily="18" charset="0"/>
                            </a:rPr>
                          </m:ctrlPr>
                        </m:naryPr>
                        <m:sub>
                          <m:r>
                            <m:rPr>
                              <m:brk m:alnAt="23"/>
                            </m:rPr>
                            <a:rPr lang="en-IN" sz="2400" b="1" i="1" smtClean="0">
                              <a:latin typeface="Cambria Math" panose="02040503050406030204" pitchFamily="18" charset="0"/>
                              <a:cs typeface="Times New Roman" panose="02020603050405020304" pitchFamily="18" charset="0"/>
                            </a:rPr>
                            <m:t>𝒊</m:t>
                          </m:r>
                          <m:r>
                            <a:rPr lang="en-IN" sz="2400" b="1" i="1" smtClean="0">
                              <a:latin typeface="Cambria Math" panose="02040503050406030204" pitchFamily="18" charset="0"/>
                              <a:cs typeface="Times New Roman" panose="02020603050405020304" pitchFamily="18" charset="0"/>
                            </a:rPr>
                            <m:t>=</m:t>
                          </m:r>
                          <m:r>
                            <a:rPr lang="en-IN" sz="2400" b="1" i="1" smtClean="0">
                              <a:latin typeface="Cambria Math" panose="02040503050406030204" pitchFamily="18" charset="0"/>
                              <a:cs typeface="Times New Roman" panose="02020603050405020304" pitchFamily="18" charset="0"/>
                            </a:rPr>
                            <m:t>𝟏</m:t>
                          </m:r>
                        </m:sub>
                        <m:sup>
                          <m:r>
                            <a:rPr lang="en-IN" sz="2400" b="1" i="1" smtClean="0">
                              <a:latin typeface="Cambria Math" panose="02040503050406030204" pitchFamily="18" charset="0"/>
                              <a:cs typeface="Times New Roman" panose="02020603050405020304" pitchFamily="18" charset="0"/>
                            </a:rPr>
                            <m:t>𝒎</m:t>
                          </m:r>
                        </m:sup>
                        <m:e>
                          <m:d>
                            <m:dPr>
                              <m:ctrlPr>
                                <a:rPr lang="en-IN" sz="2400" b="1" i="1" smtClean="0">
                                  <a:latin typeface="Cambria Math" panose="02040503050406030204" pitchFamily="18" charset="0"/>
                                  <a:cs typeface="Times New Roman" panose="02020603050405020304" pitchFamily="18" charset="0"/>
                                </a:rPr>
                              </m:ctrlPr>
                            </m:dPr>
                            <m:e>
                              <m:sSup>
                                <m:sSupPr>
                                  <m:ctrlPr>
                                    <a:rPr lang="en-IN" sz="2400" b="1" i="1" smtClean="0">
                                      <a:latin typeface="Cambria Math" panose="02040503050406030204" pitchFamily="18" charset="0"/>
                                      <a:cs typeface="Times New Roman" panose="02020603050405020304" pitchFamily="18" charset="0"/>
                                    </a:rPr>
                                  </m:ctrlPr>
                                </m:sSupPr>
                                <m:e>
                                  <m:acc>
                                    <m:accPr>
                                      <m:chr m:val="̂"/>
                                      <m:ctrlPr>
                                        <a:rPr lang="en-IN" sz="2400" b="1" i="1" smtClean="0">
                                          <a:latin typeface="Cambria Math" panose="02040503050406030204" pitchFamily="18" charset="0"/>
                                          <a:cs typeface="Times New Roman" panose="02020603050405020304" pitchFamily="18" charset="0"/>
                                        </a:rPr>
                                      </m:ctrlPr>
                                    </m:accPr>
                                    <m:e>
                                      <m:r>
                                        <a:rPr lang="en-IN" sz="2400" b="1" i="1" smtClean="0">
                                          <a:latin typeface="Cambria Math" panose="02040503050406030204" pitchFamily="18" charset="0"/>
                                          <a:cs typeface="Times New Roman" panose="02020603050405020304" pitchFamily="18" charset="0"/>
                                        </a:rPr>
                                        <m:t>𝒚</m:t>
                                      </m:r>
                                    </m:e>
                                  </m:acc>
                                </m:e>
                                <m:sup>
                                  <m:d>
                                    <m:dPr>
                                      <m:ctrlPr>
                                        <a:rPr lang="en-IN" sz="2400" b="1" i="1" smtClean="0">
                                          <a:latin typeface="Cambria Math" panose="02040503050406030204" pitchFamily="18" charset="0"/>
                                          <a:cs typeface="Times New Roman" panose="02020603050405020304" pitchFamily="18" charset="0"/>
                                        </a:rPr>
                                      </m:ctrlPr>
                                    </m:dPr>
                                    <m:e>
                                      <m:r>
                                        <a:rPr lang="en-IN" sz="2400" b="1" i="1" smtClean="0">
                                          <a:latin typeface="Cambria Math" panose="02040503050406030204" pitchFamily="18" charset="0"/>
                                          <a:cs typeface="Times New Roman" panose="02020603050405020304" pitchFamily="18" charset="0"/>
                                        </a:rPr>
                                        <m:t>𝒊</m:t>
                                      </m:r>
                                    </m:e>
                                  </m:d>
                                </m:sup>
                              </m:sSup>
                              <m:r>
                                <a:rPr lang="en-IN" sz="2400" b="1" i="1" smtClean="0">
                                  <a:latin typeface="Cambria Math" panose="02040503050406030204" pitchFamily="18" charset="0"/>
                                  <a:cs typeface="Times New Roman" panose="02020603050405020304" pitchFamily="18" charset="0"/>
                                </a:rPr>
                                <m:t>(</m:t>
                              </m:r>
                              <m:r>
                                <a:rPr lang="en-IN" sz="2400" b="1" i="1" smtClean="0">
                                  <a:latin typeface="Cambria Math" panose="02040503050406030204" pitchFamily="18" charset="0"/>
                                  <a:cs typeface="Times New Roman" panose="02020603050405020304" pitchFamily="18" charset="0"/>
                                </a:rPr>
                                <m:t>𝒕</m:t>
                              </m:r>
                              <m:r>
                                <a:rPr lang="en-IN" sz="2400" b="1" i="1" smtClean="0">
                                  <a:latin typeface="Cambria Math" panose="02040503050406030204" pitchFamily="18" charset="0"/>
                                  <a:cs typeface="Times New Roman" panose="02020603050405020304" pitchFamily="18" charset="0"/>
                                </a:rPr>
                                <m:t>) −</m:t>
                              </m:r>
                              <m:sSup>
                                <m:sSupPr>
                                  <m:ctrlPr>
                                    <a:rPr lang="en-IN" sz="2400" b="1" i="1" smtClean="0">
                                      <a:latin typeface="Cambria Math" panose="02040503050406030204" pitchFamily="18" charset="0"/>
                                      <a:cs typeface="Times New Roman" panose="02020603050405020304" pitchFamily="18" charset="0"/>
                                    </a:rPr>
                                  </m:ctrlPr>
                                </m:sSupPr>
                                <m:e>
                                  <m:r>
                                    <a:rPr lang="en-IN" sz="2400" b="1" i="1" smtClean="0">
                                      <a:latin typeface="Cambria Math" panose="02040503050406030204" pitchFamily="18" charset="0"/>
                                      <a:cs typeface="Times New Roman" panose="02020603050405020304" pitchFamily="18" charset="0"/>
                                    </a:rPr>
                                    <m:t>𝒚</m:t>
                                  </m:r>
                                </m:e>
                                <m:sup>
                                  <m:d>
                                    <m:dPr>
                                      <m:ctrlPr>
                                        <a:rPr lang="en-IN" sz="2400" b="1" i="1" smtClean="0">
                                          <a:latin typeface="Cambria Math" panose="02040503050406030204" pitchFamily="18" charset="0"/>
                                          <a:cs typeface="Times New Roman" panose="02020603050405020304" pitchFamily="18" charset="0"/>
                                        </a:rPr>
                                      </m:ctrlPr>
                                    </m:dPr>
                                    <m:e>
                                      <m:r>
                                        <a:rPr lang="en-IN" sz="2400" b="1" i="1" smtClean="0">
                                          <a:latin typeface="Cambria Math" panose="02040503050406030204" pitchFamily="18" charset="0"/>
                                          <a:cs typeface="Times New Roman" panose="02020603050405020304" pitchFamily="18" charset="0"/>
                                        </a:rPr>
                                        <m:t>𝒊</m:t>
                                      </m:r>
                                    </m:e>
                                  </m:d>
                                </m:sup>
                              </m:sSup>
                            </m:e>
                          </m:d>
                        </m:e>
                      </m:nary>
                      <m:sSubSup>
                        <m:sSubSupPr>
                          <m:ctrlPr>
                            <a:rPr lang="en-IN" sz="2400" b="1" i="1" smtClean="0">
                              <a:latin typeface="Cambria Math" panose="02040503050406030204" pitchFamily="18" charset="0"/>
                              <a:cs typeface="Times New Roman" panose="02020603050405020304" pitchFamily="18" charset="0"/>
                            </a:rPr>
                          </m:ctrlPr>
                        </m:sSubSupPr>
                        <m:e>
                          <m:r>
                            <a:rPr lang="en-IN" sz="2400" b="1" i="1" smtClean="0">
                              <a:latin typeface="Cambria Math" panose="02040503050406030204" pitchFamily="18" charset="0"/>
                              <a:cs typeface="Times New Roman" panose="02020603050405020304" pitchFamily="18" charset="0"/>
                            </a:rPr>
                            <m:t>𝒙</m:t>
                          </m:r>
                        </m:e>
                        <m:sub>
                          <m:r>
                            <a:rPr lang="en-IN" sz="2400" b="1" i="1" smtClean="0">
                              <a:latin typeface="Cambria Math" panose="02040503050406030204" pitchFamily="18" charset="0"/>
                              <a:cs typeface="Times New Roman" panose="02020603050405020304" pitchFamily="18" charset="0"/>
                            </a:rPr>
                            <m:t>𝒋</m:t>
                          </m:r>
                        </m:sub>
                        <m:sup>
                          <m:d>
                            <m:dPr>
                              <m:ctrlPr>
                                <a:rPr lang="en-IN" sz="2400" b="1" i="1" smtClean="0">
                                  <a:latin typeface="Cambria Math" panose="02040503050406030204" pitchFamily="18" charset="0"/>
                                  <a:cs typeface="Times New Roman" panose="02020603050405020304" pitchFamily="18" charset="0"/>
                                </a:rPr>
                              </m:ctrlPr>
                            </m:dPr>
                            <m:e>
                              <m:r>
                                <a:rPr lang="en-IN" sz="2400" b="1" i="1" smtClean="0">
                                  <a:latin typeface="Cambria Math" panose="02040503050406030204" pitchFamily="18" charset="0"/>
                                  <a:cs typeface="Times New Roman" panose="02020603050405020304" pitchFamily="18" charset="0"/>
                                </a:rPr>
                                <m:t>𝒊</m:t>
                              </m:r>
                            </m:e>
                          </m:d>
                        </m:sup>
                      </m:sSubSup>
                      <m:r>
                        <a:rPr lang="en-IN" sz="2400" b="0" i="1" smtClean="0">
                          <a:latin typeface="Cambria Math" panose="02040503050406030204" pitchFamily="18" charset="0"/>
                          <a:cs typeface="Times New Roman" panose="02020603050405020304" pitchFamily="18" charset="0"/>
                        </a:rPr>
                        <m:t>  </m:t>
                      </m:r>
                    </m:oMath>
                  </m:oMathPara>
                </a14:m>
                <a:endParaRPr lang="en-IN" sz="2400" dirty="0">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41F03519-5628-47E9-A3A9-52962D4AA318}"/>
                  </a:ext>
                </a:extLst>
              </p:cNvPr>
              <p:cNvSpPr txBox="1">
                <a:spLocks noRot="1" noChangeAspect="1" noMove="1" noResize="1" noEditPoints="1" noAdjustHandles="1" noChangeArrowheads="1" noChangeShapeType="1" noTextEdit="1"/>
              </p:cNvSpPr>
              <p:nvPr/>
            </p:nvSpPr>
            <p:spPr>
              <a:xfrm>
                <a:off x="1525029" y="4993132"/>
                <a:ext cx="8904303" cy="1100558"/>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4F35E5E-92FD-4B02-BFFE-860615F3C21F}"/>
                  </a:ext>
                </a:extLst>
              </p:cNvPr>
              <p:cNvSpPr txBox="1"/>
              <p:nvPr/>
            </p:nvSpPr>
            <p:spPr>
              <a:xfrm>
                <a:off x="5724565" y="6160128"/>
                <a:ext cx="5974672" cy="5514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𝑓𝑜𝑟</m:t>
                      </m:r>
                      <m:r>
                        <a:rPr lang="en-IN" sz="2400" b="0" i="1" smtClean="0">
                          <a:latin typeface="Cambria Math" panose="02040503050406030204" pitchFamily="18" charset="0"/>
                        </a:rPr>
                        <m:t> </m:t>
                      </m:r>
                      <m:r>
                        <a:rPr lang="en-IN" sz="2400" b="0" i="1" smtClean="0">
                          <a:latin typeface="Cambria Math" panose="02040503050406030204" pitchFamily="18" charset="0"/>
                        </a:rPr>
                        <m:t>𝑗</m:t>
                      </m:r>
                      <m:r>
                        <a:rPr lang="en-IN" sz="2400" b="0" i="1" smtClean="0">
                          <a:latin typeface="Cambria Math" panose="02040503050406030204" pitchFamily="18" charset="0"/>
                        </a:rPr>
                        <m:t>=0, 1, 2, 3, …, </m:t>
                      </m:r>
                      <m:r>
                        <a:rPr lang="en-IN" sz="2400" b="0" i="1" smtClean="0">
                          <a:latin typeface="Cambria Math" panose="02040503050406030204" pitchFamily="18" charset="0"/>
                        </a:rPr>
                        <m:t>𝑘</m:t>
                      </m:r>
                      <m:r>
                        <a:rPr lang="en-IN" sz="2400" b="0" i="1" smtClean="0">
                          <a:latin typeface="Cambria Math" panose="02040503050406030204" pitchFamily="18" charset="0"/>
                        </a:rPr>
                        <m:t> </m:t>
                      </m:r>
                      <m:r>
                        <a:rPr lang="en-IN" sz="2400" b="0" i="1" smtClean="0">
                          <a:latin typeface="Cambria Math" panose="02040503050406030204" pitchFamily="18" charset="0"/>
                        </a:rPr>
                        <m:t>𝑎𝑛𝑑</m:t>
                      </m:r>
                      <m:r>
                        <a:rPr lang="en-IN" sz="2400" b="0" i="1" smtClean="0">
                          <a:latin typeface="Cambria Math" panose="02040503050406030204" pitchFamily="18" charset="0"/>
                        </a:rPr>
                        <m:t> </m:t>
                      </m:r>
                      <m:sSubSup>
                        <m:sSubSupPr>
                          <m:ctrlPr>
                            <a:rPr lang="en-IN" sz="2400" b="0" i="1" smtClean="0">
                              <a:latin typeface="Cambria Math" panose="02040503050406030204" pitchFamily="18" charset="0"/>
                            </a:rPr>
                          </m:ctrlPr>
                        </m:sSubSupPr>
                        <m:e>
                          <m:r>
                            <a:rPr lang="en-IN" sz="2400" b="0" i="1" smtClean="0">
                              <a:latin typeface="Cambria Math" panose="02040503050406030204" pitchFamily="18" charset="0"/>
                            </a:rPr>
                            <m:t>𝑥</m:t>
                          </m:r>
                        </m:e>
                        <m:sub>
                          <m:r>
                            <a:rPr lang="en-IN" sz="2400" b="0" i="1" smtClean="0">
                              <a:latin typeface="Cambria Math" panose="02040503050406030204" pitchFamily="18" charset="0"/>
                            </a:rPr>
                            <m:t>0</m:t>
                          </m:r>
                        </m:sub>
                        <m:sup>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𝑖</m:t>
                              </m:r>
                            </m:e>
                          </m:d>
                        </m:sup>
                      </m:sSubSup>
                      <m:r>
                        <a:rPr lang="en-IN" sz="2400" b="0" i="1" smtClean="0">
                          <a:latin typeface="Cambria Math" panose="02040503050406030204" pitchFamily="18" charset="0"/>
                        </a:rPr>
                        <m:t>=1</m:t>
                      </m:r>
                      <m:r>
                        <a:rPr lang="en-IN" sz="2400" b="0" i="1" smtClean="0">
                          <a:latin typeface="Cambria Math" panose="02040503050406030204" pitchFamily="18" charset="0"/>
                        </a:rPr>
                        <m:t>,</m:t>
                      </m:r>
                      <m:r>
                        <a:rPr lang="en-IN" sz="2400" b="0" i="1" smtClean="0">
                          <a:latin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𝑖</m:t>
                      </m:r>
                      <m:r>
                        <a:rPr lang="en-IN" sz="2400" b="0" i="1" smtClean="0">
                          <a:latin typeface="Cambria Math" panose="02040503050406030204" pitchFamily="18" charset="0"/>
                          <a:ea typeface="Cambria Math" panose="02040503050406030204" pitchFamily="18" charset="0"/>
                        </a:rPr>
                        <m:t>∈</m:t>
                      </m:r>
                      <m:d>
                        <m:dPr>
                          <m:begChr m:val="["/>
                          <m:endChr m:val="]"/>
                          <m:ctrlPr>
                            <a:rPr lang="en-IN" sz="2400" b="0" i="1" smtClean="0">
                              <a:latin typeface="Cambria Math" panose="02040503050406030204" pitchFamily="18" charset="0"/>
                              <a:ea typeface="Cambria Math" panose="02040503050406030204" pitchFamily="18" charset="0"/>
                            </a:rPr>
                          </m:ctrlPr>
                        </m:dPr>
                        <m:e>
                          <m:r>
                            <a:rPr lang="en-IN" sz="2400" b="0" i="1" smtClean="0">
                              <a:latin typeface="Cambria Math" panose="02040503050406030204" pitchFamily="18" charset="0"/>
                              <a:ea typeface="Cambria Math" panose="02040503050406030204" pitchFamily="18" charset="0"/>
                            </a:rPr>
                            <m:t>𝑚</m:t>
                          </m:r>
                        </m:e>
                      </m:d>
                    </m:oMath>
                  </m:oMathPara>
                </a14:m>
                <a:endParaRPr lang="en-IN" sz="2400" dirty="0"/>
              </a:p>
            </p:txBody>
          </p:sp>
        </mc:Choice>
        <mc:Fallback>
          <p:sp>
            <p:nvSpPr>
              <p:cNvPr id="6" name="TextBox 5">
                <a:extLst>
                  <a:ext uri="{FF2B5EF4-FFF2-40B4-BE49-F238E27FC236}">
                    <a16:creationId xmlns:a16="http://schemas.microsoft.com/office/drawing/2014/main" id="{94F35E5E-92FD-4B02-BFFE-860615F3C21F}"/>
                  </a:ext>
                </a:extLst>
              </p:cNvPr>
              <p:cNvSpPr txBox="1">
                <a:spLocks noRot="1" noChangeAspect="1" noMove="1" noResize="1" noEditPoints="1" noAdjustHandles="1" noChangeArrowheads="1" noChangeShapeType="1" noTextEdit="1"/>
              </p:cNvSpPr>
              <p:nvPr/>
            </p:nvSpPr>
            <p:spPr>
              <a:xfrm>
                <a:off x="5724565" y="6160128"/>
                <a:ext cx="5974672" cy="551433"/>
              </a:xfrm>
              <a:prstGeom prst="rect">
                <a:avLst/>
              </a:prstGeom>
              <a:blipFill>
                <a:blip r:embed="rId5"/>
                <a:stretch>
                  <a:fillRect/>
                </a:stretch>
              </a:blipFill>
            </p:spPr>
            <p:txBody>
              <a:bodyPr/>
              <a:lstStyle/>
              <a:p>
                <a:r>
                  <a:rPr lang="en-IN">
                    <a:noFill/>
                  </a:rPr>
                  <a:t> </a:t>
                </a:r>
              </a:p>
            </p:txBody>
          </p:sp>
        </mc:Fallback>
      </mc:AlternateContent>
      <p:pic>
        <p:nvPicPr>
          <p:cNvPr id="17" name="Google Shape;178;p2">
            <a:extLst>
              <a:ext uri="{FF2B5EF4-FFF2-40B4-BE49-F238E27FC236}">
                <a16:creationId xmlns:a16="http://schemas.microsoft.com/office/drawing/2014/main" id="{09E6441B-7BC3-48CE-8E23-62CBB24BD873}"/>
              </a:ext>
            </a:extLst>
          </p:cNvPr>
          <p:cNvPicPr preferRelativeResize="0"/>
          <p:nvPr/>
        </p:nvPicPr>
        <p:blipFill>
          <a:blip r:embed="rId6">
            <a:alphaModFix/>
          </a:blip>
          <a:stretch>
            <a:fillRect/>
          </a:stretch>
        </p:blipFill>
        <p:spPr>
          <a:xfrm>
            <a:off x="343974" y="1364071"/>
            <a:ext cx="4276653" cy="2828862"/>
          </a:xfrm>
          <a:prstGeom prst="rect">
            <a:avLst/>
          </a:prstGeom>
          <a:noFill/>
          <a:ln>
            <a:noFill/>
          </a:ln>
        </p:spPr>
      </p:pic>
      <p:sp>
        <p:nvSpPr>
          <p:cNvPr id="18" name="Google Shape;171;p2">
            <a:extLst>
              <a:ext uri="{FF2B5EF4-FFF2-40B4-BE49-F238E27FC236}">
                <a16:creationId xmlns:a16="http://schemas.microsoft.com/office/drawing/2014/main" id="{9A4C41C5-AF8A-44AF-B10B-D90B00A30092}"/>
              </a:ext>
            </a:extLst>
          </p:cNvPr>
          <p:cNvSpPr txBox="1"/>
          <p:nvPr/>
        </p:nvSpPr>
        <p:spPr>
          <a:xfrm>
            <a:off x="255124" y="786686"/>
            <a:ext cx="11266414" cy="46166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Noto Sans Symbols"/>
              <a:buChar char="▪"/>
            </a:pPr>
            <a:r>
              <a:rPr lang="en-IN" sz="2400" b="0" i="0" u="none" strike="noStrike" cap="none" dirty="0">
                <a:solidFill>
                  <a:schemeClr val="dk1"/>
                </a:solidFill>
                <a:latin typeface="Times New Roman"/>
                <a:ea typeface="Times New Roman"/>
                <a:cs typeface="Times New Roman"/>
                <a:sym typeface="Times New Roman"/>
              </a:rPr>
              <a:t>Training Data Set can be written as following:</a:t>
            </a:r>
            <a:endParaRPr dirty="0"/>
          </a:p>
        </p:txBody>
      </p:sp>
      <p:sp>
        <p:nvSpPr>
          <p:cNvPr id="19" name="Google Shape;172;p2">
            <a:extLst>
              <a:ext uri="{FF2B5EF4-FFF2-40B4-BE49-F238E27FC236}">
                <a16:creationId xmlns:a16="http://schemas.microsoft.com/office/drawing/2014/main" id="{2FE3A302-416A-4618-8B40-E11FE5737A67}"/>
              </a:ext>
            </a:extLst>
          </p:cNvPr>
          <p:cNvSpPr txBox="1"/>
          <p:nvPr/>
        </p:nvSpPr>
        <p:spPr>
          <a:xfrm>
            <a:off x="4620627" y="1630460"/>
            <a:ext cx="7178702" cy="830997"/>
          </a:xfrm>
          <a:prstGeom prst="rect">
            <a:avLst/>
          </a:prstGeom>
          <a:blipFill rotWithShape="1">
            <a:blip r:embed="rId7">
              <a:alphaModFix/>
            </a:blip>
            <a:stretch>
              <a:fillRect l="-1188" t="-5881" b="-1617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b="0" i="0" u="none" strike="noStrike" cap="none">
                <a:latin typeface="Calibri"/>
                <a:ea typeface="Calibri"/>
                <a:cs typeface="Calibri"/>
                <a:sym typeface="Calibri"/>
              </a:rPr>
              <a:t> </a:t>
            </a:r>
            <a:endParaRPr/>
          </a:p>
        </p:txBody>
      </p:sp>
      <p:sp>
        <p:nvSpPr>
          <p:cNvPr id="20" name="Google Shape;173;p2">
            <a:extLst>
              <a:ext uri="{FF2B5EF4-FFF2-40B4-BE49-F238E27FC236}">
                <a16:creationId xmlns:a16="http://schemas.microsoft.com/office/drawing/2014/main" id="{02684150-9D25-4EDF-A150-487A1A39E266}"/>
              </a:ext>
            </a:extLst>
          </p:cNvPr>
          <p:cNvSpPr txBox="1"/>
          <p:nvPr/>
        </p:nvSpPr>
        <p:spPr>
          <a:xfrm>
            <a:off x="4620627" y="2699411"/>
            <a:ext cx="7253630" cy="830997"/>
          </a:xfrm>
          <a:prstGeom prst="rect">
            <a:avLst/>
          </a:prstGeom>
          <a:blipFill rotWithShape="1">
            <a:blip r:embed="rId8">
              <a:alphaModFix/>
            </a:blip>
            <a:stretch>
              <a:fillRect l="-1175" t="-5881" b="-1617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Tree>
    <p:extLst>
      <p:ext uri="{BB962C8B-B14F-4D97-AF65-F5344CB8AC3E}">
        <p14:creationId xmlns:p14="http://schemas.microsoft.com/office/powerpoint/2010/main" val="226940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0"/>
        <p:cNvGrpSpPr/>
        <p:nvPr/>
      </p:nvGrpSpPr>
      <p:grpSpPr>
        <a:xfrm>
          <a:off x="0" y="0"/>
          <a:ext cx="0" cy="0"/>
          <a:chOff x="0" y="0"/>
          <a:chExt cx="0" cy="0"/>
        </a:xfrm>
      </p:grpSpPr>
      <p:sp>
        <p:nvSpPr>
          <p:cNvPr id="271" name="Google Shape;271;p10"/>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dirty="0">
                <a:solidFill>
                  <a:srgbClr val="00B0F0"/>
                </a:solidFill>
                <a:latin typeface="Arial"/>
                <a:ea typeface="Arial"/>
                <a:cs typeface="Arial"/>
                <a:sym typeface="Arial"/>
              </a:rPr>
              <a:t>Gradient Descent : Stopping Criteria</a:t>
            </a:r>
            <a:endParaRPr dirty="0"/>
          </a:p>
        </p:txBody>
      </p:sp>
      <p:sp>
        <p:nvSpPr>
          <p:cNvPr id="272" name="Google Shape;272;p10"/>
          <p:cNvSpPr txBox="1"/>
          <p:nvPr/>
        </p:nvSpPr>
        <p:spPr>
          <a:xfrm>
            <a:off x="348340" y="961032"/>
            <a:ext cx="11205524" cy="46166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Noto Sans Symbols"/>
              <a:buChar char="▪"/>
            </a:pPr>
            <a:r>
              <a:rPr lang="en-IN" sz="2400" b="1">
                <a:solidFill>
                  <a:schemeClr val="dk1"/>
                </a:solidFill>
                <a:latin typeface="Times New Roman"/>
                <a:ea typeface="Times New Roman"/>
                <a:cs typeface="Times New Roman"/>
                <a:sym typeface="Times New Roman"/>
              </a:rPr>
              <a:t>Stopping criteria for gradient descent:</a:t>
            </a:r>
            <a:endParaRPr/>
          </a:p>
        </p:txBody>
      </p:sp>
      <p:sp>
        <p:nvSpPr>
          <p:cNvPr id="273" name="Google Shape;273;p10"/>
          <p:cNvSpPr txBox="1"/>
          <p:nvPr/>
        </p:nvSpPr>
        <p:spPr>
          <a:xfrm>
            <a:off x="638136" y="1422697"/>
            <a:ext cx="11205524"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We can consider following two methods as stopping criteria for the gradient descent algorithm.</a:t>
            </a:r>
            <a:endParaRPr/>
          </a:p>
        </p:txBody>
      </p:sp>
      <p:sp>
        <p:nvSpPr>
          <p:cNvPr id="274" name="Google Shape;274;p10"/>
          <p:cNvSpPr txBox="1"/>
          <p:nvPr/>
        </p:nvSpPr>
        <p:spPr>
          <a:xfrm>
            <a:off x="638136" y="2385135"/>
            <a:ext cx="11205524" cy="461665"/>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400"/>
              <a:buFont typeface="Calibri"/>
              <a:buAutoNum type="arabicPeriod"/>
            </a:pPr>
            <a:r>
              <a:rPr lang="en-IN" sz="2400">
                <a:solidFill>
                  <a:schemeClr val="dk1"/>
                </a:solidFill>
                <a:latin typeface="Times New Roman"/>
                <a:ea typeface="Times New Roman"/>
                <a:cs typeface="Times New Roman"/>
                <a:sym typeface="Times New Roman"/>
              </a:rPr>
              <a:t>Convergence of the model parameters:</a:t>
            </a:r>
            <a:endParaRPr/>
          </a:p>
        </p:txBody>
      </p:sp>
      <p:sp>
        <p:nvSpPr>
          <p:cNvPr id="275" name="Google Shape;275;p10"/>
          <p:cNvSpPr txBox="1"/>
          <p:nvPr/>
        </p:nvSpPr>
        <p:spPr>
          <a:xfrm>
            <a:off x="1076015" y="2857039"/>
            <a:ext cx="10477849"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If in two successive iterations the change in the model parameters is </a:t>
            </a:r>
            <a:r>
              <a:rPr lang="en-IN" sz="2400" i="1">
                <a:solidFill>
                  <a:schemeClr val="dk1"/>
                </a:solidFill>
                <a:latin typeface="Times New Roman"/>
                <a:ea typeface="Times New Roman"/>
                <a:cs typeface="Times New Roman"/>
                <a:sym typeface="Times New Roman"/>
              </a:rPr>
              <a:t>not significant</a:t>
            </a:r>
            <a:r>
              <a:rPr lang="en-IN" sz="2400">
                <a:solidFill>
                  <a:schemeClr val="dk1"/>
                </a:solidFill>
                <a:latin typeface="Times New Roman"/>
                <a:ea typeface="Times New Roman"/>
                <a:cs typeface="Times New Roman"/>
                <a:sym typeface="Times New Roman"/>
              </a:rPr>
              <a:t> then we can say that the algorithm has converged. As the model parameters are vectors, to compare the values of the model parameters in two successive iterations we can either take norm or absolute differences. Alternatively if at least one of the parameters is not converged then we keep on running the algorithm until all the parameters are converged. </a:t>
            </a:r>
            <a:endParaRPr/>
          </a:p>
        </p:txBody>
      </p:sp>
      <p:sp>
        <p:nvSpPr>
          <p:cNvPr id="276" name="Google Shape;276;p10"/>
          <p:cNvSpPr txBox="1"/>
          <p:nvPr/>
        </p:nvSpPr>
        <p:spPr>
          <a:xfrm>
            <a:off x="638136" y="5301590"/>
            <a:ext cx="1120552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2.  Predefined number of iterations:</a:t>
            </a:r>
            <a:endParaRPr/>
          </a:p>
        </p:txBody>
      </p:sp>
      <p:sp>
        <p:nvSpPr>
          <p:cNvPr id="277" name="Google Shape;277;p10"/>
          <p:cNvSpPr txBox="1"/>
          <p:nvPr/>
        </p:nvSpPr>
        <p:spPr>
          <a:xfrm>
            <a:off x="1076014" y="5763255"/>
            <a:ext cx="104778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We run the algorithm for predefined number of iterations.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4"/>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275"/>
                                        </p:tgtEl>
                                        <p:attrNameLst>
                                          <p:attrName>style.visibility</p:attrName>
                                        </p:attrNameLst>
                                      </p:cBhvr>
                                      <p:to>
                                        <p:strVal val="visible"/>
                                      </p:to>
                                    </p:set>
                                    <p:animEffect transition="in" filter="fade">
                                      <p:cBhvr>
                                        <p:cTn id="17" dur="500"/>
                                        <p:tgtEl>
                                          <p:spTgt spid="27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76"/>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277"/>
                                        </p:tgtEl>
                                        <p:attrNameLst>
                                          <p:attrName>style.visibility</p:attrName>
                                        </p:attrNameLst>
                                      </p:cBhvr>
                                      <p:to>
                                        <p:strVal val="visible"/>
                                      </p:to>
                                    </p:set>
                                    <p:animEffect transition="in" filter="fade">
                                      <p:cBhvr>
                                        <p:cTn id="24" dur="5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A8586DC2-5F41-494A-8838-586136A8A5C4}"/>
              </a:ext>
            </a:extLst>
          </p:cNvPr>
          <p:cNvGrpSpPr/>
          <p:nvPr/>
        </p:nvGrpSpPr>
        <p:grpSpPr>
          <a:xfrm>
            <a:off x="537263" y="192520"/>
            <a:ext cx="5187960" cy="777600"/>
            <a:chOff x="537263" y="192520"/>
            <a:chExt cx="5187960" cy="77760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DB7CB11-9140-4E94-A72D-D20BCE6BBCC6}"/>
                    </a:ext>
                  </a:extLst>
                </p14:cNvPr>
                <p14:cNvContentPartPr/>
                <p14:nvPr/>
              </p14:nvContentPartPr>
              <p14:xfrm>
                <a:off x="537263" y="297280"/>
                <a:ext cx="178920" cy="320760"/>
              </p14:xfrm>
            </p:contentPart>
          </mc:Choice>
          <mc:Fallback>
            <p:pic>
              <p:nvPicPr>
                <p:cNvPr id="4" name="Ink 3">
                  <a:extLst>
                    <a:ext uri="{FF2B5EF4-FFF2-40B4-BE49-F238E27FC236}">
                      <a16:creationId xmlns:a16="http://schemas.microsoft.com/office/drawing/2014/main" id="{3DB7CB11-9140-4E94-A72D-D20BCE6BBCC6}"/>
                    </a:ext>
                  </a:extLst>
                </p:cNvPr>
                <p:cNvPicPr/>
                <p:nvPr/>
              </p:nvPicPr>
              <p:blipFill>
                <a:blip r:embed="rId3"/>
                <a:stretch>
                  <a:fillRect/>
                </a:stretch>
              </p:blipFill>
              <p:spPr>
                <a:xfrm>
                  <a:off x="528623" y="288280"/>
                  <a:ext cx="19656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29E5A3D1-B7F7-479C-BB0C-EC21778DC685}"/>
                    </a:ext>
                  </a:extLst>
                </p14:cNvPr>
                <p14:cNvContentPartPr/>
                <p14:nvPr/>
              </p14:nvContentPartPr>
              <p14:xfrm>
                <a:off x="754343" y="478000"/>
                <a:ext cx="204840" cy="153360"/>
              </p14:xfrm>
            </p:contentPart>
          </mc:Choice>
          <mc:Fallback>
            <p:pic>
              <p:nvPicPr>
                <p:cNvPr id="5" name="Ink 4">
                  <a:extLst>
                    <a:ext uri="{FF2B5EF4-FFF2-40B4-BE49-F238E27FC236}">
                      <a16:creationId xmlns:a16="http://schemas.microsoft.com/office/drawing/2014/main" id="{29E5A3D1-B7F7-479C-BB0C-EC21778DC685}"/>
                    </a:ext>
                  </a:extLst>
                </p:cNvPr>
                <p:cNvPicPr/>
                <p:nvPr/>
              </p:nvPicPr>
              <p:blipFill>
                <a:blip r:embed="rId5"/>
                <a:stretch>
                  <a:fillRect/>
                </a:stretch>
              </p:blipFill>
              <p:spPr>
                <a:xfrm>
                  <a:off x="745703" y="469360"/>
                  <a:ext cx="22248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F8F568E0-0C23-4A6D-A1F8-F3D92D56480B}"/>
                    </a:ext>
                  </a:extLst>
                </p14:cNvPr>
                <p14:cNvContentPartPr/>
                <p14:nvPr/>
              </p14:nvContentPartPr>
              <p14:xfrm>
                <a:off x="987263" y="443800"/>
                <a:ext cx="127440" cy="161640"/>
              </p14:xfrm>
            </p:contentPart>
          </mc:Choice>
          <mc:Fallback>
            <p:pic>
              <p:nvPicPr>
                <p:cNvPr id="6" name="Ink 5">
                  <a:extLst>
                    <a:ext uri="{FF2B5EF4-FFF2-40B4-BE49-F238E27FC236}">
                      <a16:creationId xmlns:a16="http://schemas.microsoft.com/office/drawing/2014/main" id="{F8F568E0-0C23-4A6D-A1F8-F3D92D56480B}"/>
                    </a:ext>
                  </a:extLst>
                </p:cNvPr>
                <p:cNvPicPr/>
                <p:nvPr/>
              </p:nvPicPr>
              <p:blipFill>
                <a:blip r:embed="rId7"/>
                <a:stretch>
                  <a:fillRect/>
                </a:stretch>
              </p:blipFill>
              <p:spPr>
                <a:xfrm>
                  <a:off x="978263" y="435160"/>
                  <a:ext cx="14508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3E1A6A5A-DB61-49A6-832E-B3754845C438}"/>
                    </a:ext>
                  </a:extLst>
                </p14:cNvPr>
                <p14:cNvContentPartPr/>
                <p14:nvPr/>
              </p14:nvContentPartPr>
              <p14:xfrm>
                <a:off x="1147103" y="425440"/>
                <a:ext cx="380160" cy="465840"/>
              </p14:xfrm>
            </p:contentPart>
          </mc:Choice>
          <mc:Fallback>
            <p:pic>
              <p:nvPicPr>
                <p:cNvPr id="7" name="Ink 6">
                  <a:extLst>
                    <a:ext uri="{FF2B5EF4-FFF2-40B4-BE49-F238E27FC236}">
                      <a16:creationId xmlns:a16="http://schemas.microsoft.com/office/drawing/2014/main" id="{3E1A6A5A-DB61-49A6-832E-B3754845C438}"/>
                    </a:ext>
                  </a:extLst>
                </p:cNvPr>
                <p:cNvPicPr/>
                <p:nvPr/>
              </p:nvPicPr>
              <p:blipFill>
                <a:blip r:embed="rId9"/>
                <a:stretch>
                  <a:fillRect/>
                </a:stretch>
              </p:blipFill>
              <p:spPr>
                <a:xfrm>
                  <a:off x="1138103" y="416800"/>
                  <a:ext cx="397800" cy="483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77E49CC8-9213-4041-BA22-6DDA97FFFB18}"/>
                    </a:ext>
                  </a:extLst>
                </p14:cNvPr>
                <p14:cNvContentPartPr/>
                <p14:nvPr/>
              </p14:nvContentPartPr>
              <p14:xfrm>
                <a:off x="1558583" y="463240"/>
                <a:ext cx="104400" cy="171000"/>
              </p14:xfrm>
            </p:contentPart>
          </mc:Choice>
          <mc:Fallback>
            <p:pic>
              <p:nvPicPr>
                <p:cNvPr id="8" name="Ink 7">
                  <a:extLst>
                    <a:ext uri="{FF2B5EF4-FFF2-40B4-BE49-F238E27FC236}">
                      <a16:creationId xmlns:a16="http://schemas.microsoft.com/office/drawing/2014/main" id="{77E49CC8-9213-4041-BA22-6DDA97FFFB18}"/>
                    </a:ext>
                  </a:extLst>
                </p:cNvPr>
                <p:cNvPicPr/>
                <p:nvPr/>
              </p:nvPicPr>
              <p:blipFill>
                <a:blip r:embed="rId11"/>
                <a:stretch>
                  <a:fillRect/>
                </a:stretch>
              </p:blipFill>
              <p:spPr>
                <a:xfrm>
                  <a:off x="1549583" y="454240"/>
                  <a:ext cx="12204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B8B02729-3475-413D-993C-EEB29AE5391C}"/>
                    </a:ext>
                  </a:extLst>
                </p14:cNvPr>
                <p14:cNvContentPartPr/>
                <p14:nvPr/>
              </p14:nvContentPartPr>
              <p14:xfrm>
                <a:off x="1651463" y="469000"/>
                <a:ext cx="179640" cy="119880"/>
              </p14:xfrm>
            </p:contentPart>
          </mc:Choice>
          <mc:Fallback>
            <p:pic>
              <p:nvPicPr>
                <p:cNvPr id="9" name="Ink 8">
                  <a:extLst>
                    <a:ext uri="{FF2B5EF4-FFF2-40B4-BE49-F238E27FC236}">
                      <a16:creationId xmlns:a16="http://schemas.microsoft.com/office/drawing/2014/main" id="{B8B02729-3475-413D-993C-EEB29AE5391C}"/>
                    </a:ext>
                  </a:extLst>
                </p:cNvPr>
                <p:cNvPicPr/>
                <p:nvPr/>
              </p:nvPicPr>
              <p:blipFill>
                <a:blip r:embed="rId13"/>
                <a:stretch>
                  <a:fillRect/>
                </a:stretch>
              </p:blipFill>
              <p:spPr>
                <a:xfrm>
                  <a:off x="1642823" y="460000"/>
                  <a:ext cx="19728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42EBDA91-4B8B-435B-8121-BCA568B2438B}"/>
                    </a:ext>
                  </a:extLst>
                </p14:cNvPr>
                <p14:cNvContentPartPr/>
                <p14:nvPr/>
              </p14:nvContentPartPr>
              <p14:xfrm>
                <a:off x="1862783" y="431560"/>
                <a:ext cx="249840" cy="160200"/>
              </p14:xfrm>
            </p:contentPart>
          </mc:Choice>
          <mc:Fallback>
            <p:pic>
              <p:nvPicPr>
                <p:cNvPr id="10" name="Ink 9">
                  <a:extLst>
                    <a:ext uri="{FF2B5EF4-FFF2-40B4-BE49-F238E27FC236}">
                      <a16:creationId xmlns:a16="http://schemas.microsoft.com/office/drawing/2014/main" id="{42EBDA91-4B8B-435B-8121-BCA568B2438B}"/>
                    </a:ext>
                  </a:extLst>
                </p:cNvPr>
                <p:cNvPicPr/>
                <p:nvPr/>
              </p:nvPicPr>
              <p:blipFill>
                <a:blip r:embed="rId15"/>
                <a:stretch>
                  <a:fillRect/>
                </a:stretch>
              </p:blipFill>
              <p:spPr>
                <a:xfrm>
                  <a:off x="1853783" y="422560"/>
                  <a:ext cx="26748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E439210A-238E-4C55-88A5-F2B80775CBD8}"/>
                    </a:ext>
                  </a:extLst>
                </p14:cNvPr>
                <p14:cNvContentPartPr/>
                <p14:nvPr/>
              </p14:nvContentPartPr>
              <p14:xfrm>
                <a:off x="2324663" y="192520"/>
                <a:ext cx="219960" cy="585360"/>
              </p14:xfrm>
            </p:contentPart>
          </mc:Choice>
          <mc:Fallback>
            <p:pic>
              <p:nvPicPr>
                <p:cNvPr id="11" name="Ink 10">
                  <a:extLst>
                    <a:ext uri="{FF2B5EF4-FFF2-40B4-BE49-F238E27FC236}">
                      <a16:creationId xmlns:a16="http://schemas.microsoft.com/office/drawing/2014/main" id="{E439210A-238E-4C55-88A5-F2B80775CBD8}"/>
                    </a:ext>
                  </a:extLst>
                </p:cNvPr>
                <p:cNvPicPr/>
                <p:nvPr/>
              </p:nvPicPr>
              <p:blipFill>
                <a:blip r:embed="rId17"/>
                <a:stretch>
                  <a:fillRect/>
                </a:stretch>
              </p:blipFill>
              <p:spPr>
                <a:xfrm>
                  <a:off x="2316023" y="183880"/>
                  <a:ext cx="237600" cy="603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B0DE700E-A784-4C70-ABD8-8A8CA5FED848}"/>
                    </a:ext>
                  </a:extLst>
                </p14:cNvPr>
                <p14:cNvContentPartPr/>
                <p14:nvPr/>
              </p14:nvContentPartPr>
              <p14:xfrm>
                <a:off x="2580983" y="488440"/>
                <a:ext cx="119520" cy="12600"/>
              </p14:xfrm>
            </p:contentPart>
          </mc:Choice>
          <mc:Fallback>
            <p:pic>
              <p:nvPicPr>
                <p:cNvPr id="12" name="Ink 11">
                  <a:extLst>
                    <a:ext uri="{FF2B5EF4-FFF2-40B4-BE49-F238E27FC236}">
                      <a16:creationId xmlns:a16="http://schemas.microsoft.com/office/drawing/2014/main" id="{B0DE700E-A784-4C70-ABD8-8A8CA5FED848}"/>
                    </a:ext>
                  </a:extLst>
                </p:cNvPr>
                <p:cNvPicPr/>
                <p:nvPr/>
              </p:nvPicPr>
              <p:blipFill>
                <a:blip r:embed="rId19"/>
                <a:stretch>
                  <a:fillRect/>
                </a:stretch>
              </p:blipFill>
              <p:spPr>
                <a:xfrm>
                  <a:off x="2572343" y="479440"/>
                  <a:ext cx="13716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3DB9FE83-A5E4-4904-A530-4DA4AC3A1E05}"/>
                    </a:ext>
                  </a:extLst>
                </p14:cNvPr>
                <p14:cNvContentPartPr/>
                <p14:nvPr/>
              </p14:nvContentPartPr>
              <p14:xfrm>
                <a:off x="3105503" y="392320"/>
                <a:ext cx="242280" cy="271800"/>
              </p14:xfrm>
            </p:contentPart>
          </mc:Choice>
          <mc:Fallback>
            <p:pic>
              <p:nvPicPr>
                <p:cNvPr id="13" name="Ink 12">
                  <a:extLst>
                    <a:ext uri="{FF2B5EF4-FFF2-40B4-BE49-F238E27FC236}">
                      <a16:creationId xmlns:a16="http://schemas.microsoft.com/office/drawing/2014/main" id="{3DB9FE83-A5E4-4904-A530-4DA4AC3A1E05}"/>
                    </a:ext>
                  </a:extLst>
                </p:cNvPr>
                <p:cNvPicPr/>
                <p:nvPr/>
              </p:nvPicPr>
              <p:blipFill>
                <a:blip r:embed="rId21"/>
                <a:stretch>
                  <a:fillRect/>
                </a:stretch>
              </p:blipFill>
              <p:spPr>
                <a:xfrm>
                  <a:off x="3096503" y="383320"/>
                  <a:ext cx="25992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C9970BAF-A06F-4534-8074-E74D56AF1E62}"/>
                    </a:ext>
                  </a:extLst>
                </p14:cNvPr>
                <p14:cNvContentPartPr/>
                <p14:nvPr/>
              </p14:nvContentPartPr>
              <p14:xfrm>
                <a:off x="3385223" y="513280"/>
                <a:ext cx="51480" cy="137160"/>
              </p14:xfrm>
            </p:contentPart>
          </mc:Choice>
          <mc:Fallback>
            <p:pic>
              <p:nvPicPr>
                <p:cNvPr id="14" name="Ink 13">
                  <a:extLst>
                    <a:ext uri="{FF2B5EF4-FFF2-40B4-BE49-F238E27FC236}">
                      <a16:creationId xmlns:a16="http://schemas.microsoft.com/office/drawing/2014/main" id="{C9970BAF-A06F-4534-8074-E74D56AF1E62}"/>
                    </a:ext>
                  </a:extLst>
                </p:cNvPr>
                <p:cNvPicPr/>
                <p:nvPr/>
              </p:nvPicPr>
              <p:blipFill>
                <a:blip r:embed="rId23"/>
                <a:stretch>
                  <a:fillRect/>
                </a:stretch>
              </p:blipFill>
              <p:spPr>
                <a:xfrm>
                  <a:off x="3376583" y="504280"/>
                  <a:ext cx="6912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00289E07-7150-4C14-9D7B-0D4A54D7FFD8}"/>
                    </a:ext>
                  </a:extLst>
                </p14:cNvPr>
                <p14:cNvContentPartPr/>
                <p14:nvPr/>
              </p14:nvContentPartPr>
              <p14:xfrm>
                <a:off x="3525263" y="402040"/>
                <a:ext cx="353520" cy="232560"/>
              </p14:xfrm>
            </p:contentPart>
          </mc:Choice>
          <mc:Fallback>
            <p:pic>
              <p:nvPicPr>
                <p:cNvPr id="15" name="Ink 14">
                  <a:extLst>
                    <a:ext uri="{FF2B5EF4-FFF2-40B4-BE49-F238E27FC236}">
                      <a16:creationId xmlns:a16="http://schemas.microsoft.com/office/drawing/2014/main" id="{00289E07-7150-4C14-9D7B-0D4A54D7FFD8}"/>
                    </a:ext>
                  </a:extLst>
                </p:cNvPr>
                <p:cNvPicPr/>
                <p:nvPr/>
              </p:nvPicPr>
              <p:blipFill>
                <a:blip r:embed="rId25"/>
                <a:stretch>
                  <a:fillRect/>
                </a:stretch>
              </p:blipFill>
              <p:spPr>
                <a:xfrm>
                  <a:off x="3516623" y="393040"/>
                  <a:ext cx="37116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6581E79D-FF30-470E-A0A1-633CF70B95C6}"/>
                    </a:ext>
                  </a:extLst>
                </p14:cNvPr>
                <p14:cNvContentPartPr/>
                <p14:nvPr/>
              </p14:nvContentPartPr>
              <p14:xfrm>
                <a:off x="4091543" y="351280"/>
                <a:ext cx="60480" cy="276480"/>
              </p14:xfrm>
            </p:contentPart>
          </mc:Choice>
          <mc:Fallback>
            <p:pic>
              <p:nvPicPr>
                <p:cNvPr id="16" name="Ink 15">
                  <a:extLst>
                    <a:ext uri="{FF2B5EF4-FFF2-40B4-BE49-F238E27FC236}">
                      <a16:creationId xmlns:a16="http://schemas.microsoft.com/office/drawing/2014/main" id="{6581E79D-FF30-470E-A0A1-633CF70B95C6}"/>
                    </a:ext>
                  </a:extLst>
                </p:cNvPr>
                <p:cNvPicPr/>
                <p:nvPr/>
              </p:nvPicPr>
              <p:blipFill>
                <a:blip r:embed="rId27"/>
                <a:stretch>
                  <a:fillRect/>
                </a:stretch>
              </p:blipFill>
              <p:spPr>
                <a:xfrm>
                  <a:off x="4082543" y="342280"/>
                  <a:ext cx="7812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ABBAC24C-B6DC-41CD-ADD3-77660EC8FB21}"/>
                    </a:ext>
                  </a:extLst>
                </p14:cNvPr>
                <p14:cNvContentPartPr/>
                <p14:nvPr/>
              </p14:nvContentPartPr>
              <p14:xfrm>
                <a:off x="4124663" y="337960"/>
                <a:ext cx="123840" cy="147600"/>
              </p14:xfrm>
            </p:contentPart>
          </mc:Choice>
          <mc:Fallback>
            <p:pic>
              <p:nvPicPr>
                <p:cNvPr id="17" name="Ink 16">
                  <a:extLst>
                    <a:ext uri="{FF2B5EF4-FFF2-40B4-BE49-F238E27FC236}">
                      <a16:creationId xmlns:a16="http://schemas.microsoft.com/office/drawing/2014/main" id="{ABBAC24C-B6DC-41CD-ADD3-77660EC8FB21}"/>
                    </a:ext>
                  </a:extLst>
                </p:cNvPr>
                <p:cNvPicPr/>
                <p:nvPr/>
              </p:nvPicPr>
              <p:blipFill>
                <a:blip r:embed="rId29"/>
                <a:stretch>
                  <a:fillRect/>
                </a:stretch>
              </p:blipFill>
              <p:spPr>
                <a:xfrm>
                  <a:off x="4115663" y="329320"/>
                  <a:ext cx="14148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586C7661-27BF-4445-8158-02D219CFC0F8}"/>
                    </a:ext>
                  </a:extLst>
                </p14:cNvPr>
                <p14:cNvContentPartPr/>
                <p14:nvPr/>
              </p14:nvContentPartPr>
              <p14:xfrm>
                <a:off x="4277303" y="479080"/>
                <a:ext cx="349560" cy="175320"/>
              </p14:xfrm>
            </p:contentPart>
          </mc:Choice>
          <mc:Fallback>
            <p:pic>
              <p:nvPicPr>
                <p:cNvPr id="18" name="Ink 17">
                  <a:extLst>
                    <a:ext uri="{FF2B5EF4-FFF2-40B4-BE49-F238E27FC236}">
                      <a16:creationId xmlns:a16="http://schemas.microsoft.com/office/drawing/2014/main" id="{586C7661-27BF-4445-8158-02D219CFC0F8}"/>
                    </a:ext>
                  </a:extLst>
                </p:cNvPr>
                <p:cNvPicPr/>
                <p:nvPr/>
              </p:nvPicPr>
              <p:blipFill>
                <a:blip r:embed="rId31"/>
                <a:stretch>
                  <a:fillRect/>
                </a:stretch>
              </p:blipFill>
              <p:spPr>
                <a:xfrm>
                  <a:off x="4268303" y="470080"/>
                  <a:ext cx="36720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16D43A3C-D548-4FEF-BE7B-C9D5E191E2E9}"/>
                    </a:ext>
                  </a:extLst>
                </p14:cNvPr>
                <p14:cNvContentPartPr/>
                <p14:nvPr/>
              </p14:nvContentPartPr>
              <p14:xfrm>
                <a:off x="4643783" y="494200"/>
                <a:ext cx="330840" cy="141480"/>
              </p14:xfrm>
            </p:contentPart>
          </mc:Choice>
          <mc:Fallback>
            <p:pic>
              <p:nvPicPr>
                <p:cNvPr id="19" name="Ink 18">
                  <a:extLst>
                    <a:ext uri="{FF2B5EF4-FFF2-40B4-BE49-F238E27FC236}">
                      <a16:creationId xmlns:a16="http://schemas.microsoft.com/office/drawing/2014/main" id="{16D43A3C-D548-4FEF-BE7B-C9D5E191E2E9}"/>
                    </a:ext>
                  </a:extLst>
                </p:cNvPr>
                <p:cNvPicPr/>
                <p:nvPr/>
              </p:nvPicPr>
              <p:blipFill>
                <a:blip r:embed="rId33"/>
                <a:stretch>
                  <a:fillRect/>
                </a:stretch>
              </p:blipFill>
              <p:spPr>
                <a:xfrm>
                  <a:off x="4635143" y="485200"/>
                  <a:ext cx="34848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B149A711-347F-482D-AF61-4F18C9284535}"/>
                    </a:ext>
                  </a:extLst>
                </p14:cNvPr>
                <p14:cNvContentPartPr/>
                <p14:nvPr/>
              </p14:nvContentPartPr>
              <p14:xfrm>
                <a:off x="5001983" y="362440"/>
                <a:ext cx="24480" cy="217800"/>
              </p14:xfrm>
            </p:contentPart>
          </mc:Choice>
          <mc:Fallback>
            <p:pic>
              <p:nvPicPr>
                <p:cNvPr id="20" name="Ink 19">
                  <a:extLst>
                    <a:ext uri="{FF2B5EF4-FFF2-40B4-BE49-F238E27FC236}">
                      <a16:creationId xmlns:a16="http://schemas.microsoft.com/office/drawing/2014/main" id="{B149A711-347F-482D-AF61-4F18C9284535}"/>
                    </a:ext>
                  </a:extLst>
                </p:cNvPr>
                <p:cNvPicPr/>
                <p:nvPr/>
              </p:nvPicPr>
              <p:blipFill>
                <a:blip r:embed="rId35"/>
                <a:stretch>
                  <a:fillRect/>
                </a:stretch>
              </p:blipFill>
              <p:spPr>
                <a:xfrm>
                  <a:off x="4993343" y="353800"/>
                  <a:ext cx="4212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1883247B-52E9-42F2-9A24-8040007861F9}"/>
                    </a:ext>
                  </a:extLst>
                </p14:cNvPr>
                <p14:cNvContentPartPr/>
                <p14:nvPr/>
              </p14:nvContentPartPr>
              <p14:xfrm>
                <a:off x="4987943" y="480520"/>
                <a:ext cx="123480" cy="33120"/>
              </p14:xfrm>
            </p:contentPart>
          </mc:Choice>
          <mc:Fallback>
            <p:pic>
              <p:nvPicPr>
                <p:cNvPr id="21" name="Ink 20">
                  <a:extLst>
                    <a:ext uri="{FF2B5EF4-FFF2-40B4-BE49-F238E27FC236}">
                      <a16:creationId xmlns:a16="http://schemas.microsoft.com/office/drawing/2014/main" id="{1883247B-52E9-42F2-9A24-8040007861F9}"/>
                    </a:ext>
                  </a:extLst>
                </p:cNvPr>
                <p:cNvPicPr/>
                <p:nvPr/>
              </p:nvPicPr>
              <p:blipFill>
                <a:blip r:embed="rId37"/>
                <a:stretch>
                  <a:fillRect/>
                </a:stretch>
              </p:blipFill>
              <p:spPr>
                <a:xfrm>
                  <a:off x="4978943" y="471520"/>
                  <a:ext cx="14112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2A44F150-F7D5-471F-A051-27E3FF8669AC}"/>
                    </a:ext>
                  </a:extLst>
                </p14:cNvPr>
                <p14:cNvContentPartPr/>
                <p14:nvPr/>
              </p14:nvContentPartPr>
              <p14:xfrm>
                <a:off x="5113223" y="443080"/>
                <a:ext cx="356040" cy="142560"/>
              </p14:xfrm>
            </p:contentPart>
          </mc:Choice>
          <mc:Fallback>
            <p:pic>
              <p:nvPicPr>
                <p:cNvPr id="22" name="Ink 21">
                  <a:extLst>
                    <a:ext uri="{FF2B5EF4-FFF2-40B4-BE49-F238E27FC236}">
                      <a16:creationId xmlns:a16="http://schemas.microsoft.com/office/drawing/2014/main" id="{2A44F150-F7D5-471F-A051-27E3FF8669AC}"/>
                    </a:ext>
                  </a:extLst>
                </p:cNvPr>
                <p:cNvPicPr/>
                <p:nvPr/>
              </p:nvPicPr>
              <p:blipFill>
                <a:blip r:embed="rId39"/>
                <a:stretch>
                  <a:fillRect/>
                </a:stretch>
              </p:blipFill>
              <p:spPr>
                <a:xfrm>
                  <a:off x="5104583" y="434440"/>
                  <a:ext cx="37368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Ink 22">
                  <a:extLst>
                    <a:ext uri="{FF2B5EF4-FFF2-40B4-BE49-F238E27FC236}">
                      <a16:creationId xmlns:a16="http://schemas.microsoft.com/office/drawing/2014/main" id="{79E93F6D-BCF0-413C-8808-C5AECDE9CBEB}"/>
                    </a:ext>
                  </a:extLst>
                </p14:cNvPr>
                <p14:cNvContentPartPr/>
                <p14:nvPr/>
              </p14:nvContentPartPr>
              <p14:xfrm>
                <a:off x="5563943" y="452080"/>
                <a:ext cx="1800" cy="44280"/>
              </p14:xfrm>
            </p:contentPart>
          </mc:Choice>
          <mc:Fallback>
            <p:pic>
              <p:nvPicPr>
                <p:cNvPr id="23" name="Ink 22">
                  <a:extLst>
                    <a:ext uri="{FF2B5EF4-FFF2-40B4-BE49-F238E27FC236}">
                      <a16:creationId xmlns:a16="http://schemas.microsoft.com/office/drawing/2014/main" id="{79E93F6D-BCF0-413C-8808-C5AECDE9CBEB}"/>
                    </a:ext>
                  </a:extLst>
                </p:cNvPr>
                <p:cNvPicPr/>
                <p:nvPr/>
              </p:nvPicPr>
              <p:blipFill>
                <a:blip r:embed="rId41"/>
                <a:stretch>
                  <a:fillRect/>
                </a:stretch>
              </p:blipFill>
              <p:spPr>
                <a:xfrm>
                  <a:off x="5554943" y="443080"/>
                  <a:ext cx="1944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4" name="Ink 23">
                  <a:extLst>
                    <a:ext uri="{FF2B5EF4-FFF2-40B4-BE49-F238E27FC236}">
                      <a16:creationId xmlns:a16="http://schemas.microsoft.com/office/drawing/2014/main" id="{0BB04998-6A0E-4B9F-B352-D58280055936}"/>
                    </a:ext>
                  </a:extLst>
                </p14:cNvPr>
                <p14:cNvContentPartPr/>
                <p14:nvPr/>
              </p14:nvContentPartPr>
              <p14:xfrm>
                <a:off x="5548103" y="501760"/>
                <a:ext cx="177120" cy="63720"/>
              </p14:xfrm>
            </p:contentPart>
          </mc:Choice>
          <mc:Fallback>
            <p:pic>
              <p:nvPicPr>
                <p:cNvPr id="24" name="Ink 23">
                  <a:extLst>
                    <a:ext uri="{FF2B5EF4-FFF2-40B4-BE49-F238E27FC236}">
                      <a16:creationId xmlns:a16="http://schemas.microsoft.com/office/drawing/2014/main" id="{0BB04998-6A0E-4B9F-B352-D58280055936}"/>
                    </a:ext>
                  </a:extLst>
                </p:cNvPr>
                <p:cNvPicPr/>
                <p:nvPr/>
              </p:nvPicPr>
              <p:blipFill>
                <a:blip r:embed="rId43"/>
                <a:stretch>
                  <a:fillRect/>
                </a:stretch>
              </p:blipFill>
              <p:spPr>
                <a:xfrm>
                  <a:off x="5539463" y="493120"/>
                  <a:ext cx="19476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9" name="Ink 28">
                  <a:extLst>
                    <a:ext uri="{FF2B5EF4-FFF2-40B4-BE49-F238E27FC236}">
                      <a16:creationId xmlns:a16="http://schemas.microsoft.com/office/drawing/2014/main" id="{9F2B0804-7DC9-4013-B345-7C4C9BF44385}"/>
                    </a:ext>
                  </a:extLst>
                </p14:cNvPr>
                <p14:cNvContentPartPr/>
                <p14:nvPr/>
              </p14:nvContentPartPr>
              <p14:xfrm>
                <a:off x="562823" y="768880"/>
                <a:ext cx="4881960" cy="137160"/>
              </p14:xfrm>
            </p:contentPart>
          </mc:Choice>
          <mc:Fallback>
            <p:pic>
              <p:nvPicPr>
                <p:cNvPr id="29" name="Ink 28">
                  <a:extLst>
                    <a:ext uri="{FF2B5EF4-FFF2-40B4-BE49-F238E27FC236}">
                      <a16:creationId xmlns:a16="http://schemas.microsoft.com/office/drawing/2014/main" id="{9F2B0804-7DC9-4013-B345-7C4C9BF44385}"/>
                    </a:ext>
                  </a:extLst>
                </p:cNvPr>
                <p:cNvPicPr/>
                <p:nvPr/>
              </p:nvPicPr>
              <p:blipFill>
                <a:blip r:embed="rId45"/>
                <a:stretch>
                  <a:fillRect/>
                </a:stretch>
              </p:blipFill>
              <p:spPr>
                <a:xfrm>
                  <a:off x="553823" y="760240"/>
                  <a:ext cx="489960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1" name="Ink 30">
                  <a:extLst>
                    <a:ext uri="{FF2B5EF4-FFF2-40B4-BE49-F238E27FC236}">
                      <a16:creationId xmlns:a16="http://schemas.microsoft.com/office/drawing/2014/main" id="{D16C7D48-75DD-4650-870A-D2A39DF293A6}"/>
                    </a:ext>
                  </a:extLst>
                </p14:cNvPr>
                <p14:cNvContentPartPr/>
                <p14:nvPr/>
              </p14:nvContentPartPr>
              <p14:xfrm>
                <a:off x="545183" y="797320"/>
                <a:ext cx="4884480" cy="172800"/>
              </p14:xfrm>
            </p:contentPart>
          </mc:Choice>
          <mc:Fallback>
            <p:pic>
              <p:nvPicPr>
                <p:cNvPr id="31" name="Ink 30">
                  <a:extLst>
                    <a:ext uri="{FF2B5EF4-FFF2-40B4-BE49-F238E27FC236}">
                      <a16:creationId xmlns:a16="http://schemas.microsoft.com/office/drawing/2014/main" id="{D16C7D48-75DD-4650-870A-D2A39DF293A6}"/>
                    </a:ext>
                  </a:extLst>
                </p:cNvPr>
                <p:cNvPicPr/>
                <p:nvPr/>
              </p:nvPicPr>
              <p:blipFill>
                <a:blip r:embed="rId47"/>
                <a:stretch>
                  <a:fillRect/>
                </a:stretch>
              </p:blipFill>
              <p:spPr>
                <a:xfrm>
                  <a:off x="536183" y="788320"/>
                  <a:ext cx="4902120" cy="190440"/>
                </a:xfrm>
                <a:prstGeom prst="rect">
                  <a:avLst/>
                </a:prstGeom>
              </p:spPr>
            </p:pic>
          </mc:Fallback>
        </mc:AlternateContent>
      </p:grpSp>
      <p:grpSp>
        <p:nvGrpSpPr>
          <p:cNvPr id="65" name="Group 64">
            <a:extLst>
              <a:ext uri="{FF2B5EF4-FFF2-40B4-BE49-F238E27FC236}">
                <a16:creationId xmlns:a16="http://schemas.microsoft.com/office/drawing/2014/main" id="{BCEA3FA1-4D01-4F79-8E7E-710ABD6B8865}"/>
              </a:ext>
            </a:extLst>
          </p:cNvPr>
          <p:cNvGrpSpPr/>
          <p:nvPr/>
        </p:nvGrpSpPr>
        <p:grpSpPr>
          <a:xfrm>
            <a:off x="655343" y="1141840"/>
            <a:ext cx="2743560" cy="411840"/>
            <a:chOff x="655343" y="1141840"/>
            <a:chExt cx="2743560" cy="411840"/>
          </a:xfrm>
        </p:grpSpPr>
        <mc:AlternateContent xmlns:mc="http://schemas.openxmlformats.org/markup-compatibility/2006">
          <mc:Choice xmlns:p14="http://schemas.microsoft.com/office/powerpoint/2010/main" Requires="p14">
            <p:contentPart p14:bwMode="auto" r:id="rId48">
              <p14:nvContentPartPr>
                <p14:cNvPr id="33" name="Ink 32">
                  <a:extLst>
                    <a:ext uri="{FF2B5EF4-FFF2-40B4-BE49-F238E27FC236}">
                      <a16:creationId xmlns:a16="http://schemas.microsoft.com/office/drawing/2014/main" id="{615BB217-4DF0-4E1E-9973-7885522A622F}"/>
                    </a:ext>
                  </a:extLst>
                </p14:cNvPr>
                <p14:cNvContentPartPr/>
                <p14:nvPr/>
              </p14:nvContentPartPr>
              <p14:xfrm>
                <a:off x="655343" y="1228600"/>
                <a:ext cx="99360" cy="232200"/>
              </p14:xfrm>
            </p:contentPart>
          </mc:Choice>
          <mc:Fallback>
            <p:pic>
              <p:nvPicPr>
                <p:cNvPr id="33" name="Ink 32">
                  <a:extLst>
                    <a:ext uri="{FF2B5EF4-FFF2-40B4-BE49-F238E27FC236}">
                      <a16:creationId xmlns:a16="http://schemas.microsoft.com/office/drawing/2014/main" id="{615BB217-4DF0-4E1E-9973-7885522A622F}"/>
                    </a:ext>
                  </a:extLst>
                </p:cNvPr>
                <p:cNvPicPr/>
                <p:nvPr/>
              </p:nvPicPr>
              <p:blipFill>
                <a:blip r:embed="rId49"/>
                <a:stretch>
                  <a:fillRect/>
                </a:stretch>
              </p:blipFill>
              <p:spPr>
                <a:xfrm>
                  <a:off x="646343" y="1219600"/>
                  <a:ext cx="11700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4" name="Ink 33">
                  <a:extLst>
                    <a:ext uri="{FF2B5EF4-FFF2-40B4-BE49-F238E27FC236}">
                      <a16:creationId xmlns:a16="http://schemas.microsoft.com/office/drawing/2014/main" id="{3A6F5C8E-40B0-4ADA-AE40-623B7476503F}"/>
                    </a:ext>
                  </a:extLst>
                </p14:cNvPr>
                <p14:cNvContentPartPr/>
                <p14:nvPr/>
              </p14:nvContentPartPr>
              <p14:xfrm>
                <a:off x="719063" y="1209880"/>
                <a:ext cx="141840" cy="215280"/>
              </p14:xfrm>
            </p:contentPart>
          </mc:Choice>
          <mc:Fallback>
            <p:pic>
              <p:nvPicPr>
                <p:cNvPr id="34" name="Ink 33">
                  <a:extLst>
                    <a:ext uri="{FF2B5EF4-FFF2-40B4-BE49-F238E27FC236}">
                      <a16:creationId xmlns:a16="http://schemas.microsoft.com/office/drawing/2014/main" id="{3A6F5C8E-40B0-4ADA-AE40-623B7476503F}"/>
                    </a:ext>
                  </a:extLst>
                </p:cNvPr>
                <p:cNvPicPr/>
                <p:nvPr/>
              </p:nvPicPr>
              <p:blipFill>
                <a:blip r:embed="rId51"/>
                <a:stretch>
                  <a:fillRect/>
                </a:stretch>
              </p:blipFill>
              <p:spPr>
                <a:xfrm>
                  <a:off x="710063" y="1200880"/>
                  <a:ext cx="15948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6" name="Ink 35">
                  <a:extLst>
                    <a:ext uri="{FF2B5EF4-FFF2-40B4-BE49-F238E27FC236}">
                      <a16:creationId xmlns:a16="http://schemas.microsoft.com/office/drawing/2014/main" id="{B133A514-88BA-4FDB-A23A-720EDB71D959}"/>
                    </a:ext>
                  </a:extLst>
                </p14:cNvPr>
                <p14:cNvContentPartPr/>
                <p14:nvPr/>
              </p14:nvContentPartPr>
              <p14:xfrm>
                <a:off x="942983" y="1300960"/>
                <a:ext cx="216720" cy="157680"/>
              </p14:xfrm>
            </p:contentPart>
          </mc:Choice>
          <mc:Fallback>
            <p:pic>
              <p:nvPicPr>
                <p:cNvPr id="36" name="Ink 35">
                  <a:extLst>
                    <a:ext uri="{FF2B5EF4-FFF2-40B4-BE49-F238E27FC236}">
                      <a16:creationId xmlns:a16="http://schemas.microsoft.com/office/drawing/2014/main" id="{B133A514-88BA-4FDB-A23A-720EDB71D959}"/>
                    </a:ext>
                  </a:extLst>
                </p:cNvPr>
                <p:cNvPicPr/>
                <p:nvPr/>
              </p:nvPicPr>
              <p:blipFill>
                <a:blip r:embed="rId53"/>
                <a:stretch>
                  <a:fillRect/>
                </a:stretch>
              </p:blipFill>
              <p:spPr>
                <a:xfrm>
                  <a:off x="933983" y="1292320"/>
                  <a:ext cx="23436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7" name="Ink 36">
                  <a:extLst>
                    <a:ext uri="{FF2B5EF4-FFF2-40B4-BE49-F238E27FC236}">
                      <a16:creationId xmlns:a16="http://schemas.microsoft.com/office/drawing/2014/main" id="{F78451BE-AC54-4928-BFF8-83FA1CAB479A}"/>
                    </a:ext>
                  </a:extLst>
                </p14:cNvPr>
                <p14:cNvContentPartPr/>
                <p14:nvPr/>
              </p14:nvContentPartPr>
              <p14:xfrm>
                <a:off x="1223063" y="1282960"/>
                <a:ext cx="256680" cy="165960"/>
              </p14:xfrm>
            </p:contentPart>
          </mc:Choice>
          <mc:Fallback>
            <p:pic>
              <p:nvPicPr>
                <p:cNvPr id="37" name="Ink 36">
                  <a:extLst>
                    <a:ext uri="{FF2B5EF4-FFF2-40B4-BE49-F238E27FC236}">
                      <a16:creationId xmlns:a16="http://schemas.microsoft.com/office/drawing/2014/main" id="{F78451BE-AC54-4928-BFF8-83FA1CAB479A}"/>
                    </a:ext>
                  </a:extLst>
                </p:cNvPr>
                <p:cNvPicPr/>
                <p:nvPr/>
              </p:nvPicPr>
              <p:blipFill>
                <a:blip r:embed="rId55"/>
                <a:stretch>
                  <a:fillRect/>
                </a:stretch>
              </p:blipFill>
              <p:spPr>
                <a:xfrm>
                  <a:off x="1214423" y="1273960"/>
                  <a:ext cx="27432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Ink 37">
                  <a:extLst>
                    <a:ext uri="{FF2B5EF4-FFF2-40B4-BE49-F238E27FC236}">
                      <a16:creationId xmlns:a16="http://schemas.microsoft.com/office/drawing/2014/main" id="{445697EB-EE5C-4B86-84DB-5C6DAEEABF8B}"/>
                    </a:ext>
                  </a:extLst>
                </p14:cNvPr>
                <p14:cNvContentPartPr/>
                <p14:nvPr/>
              </p14:nvContentPartPr>
              <p14:xfrm>
                <a:off x="1703663" y="1167760"/>
                <a:ext cx="136080" cy="385920"/>
              </p14:xfrm>
            </p:contentPart>
          </mc:Choice>
          <mc:Fallback>
            <p:pic>
              <p:nvPicPr>
                <p:cNvPr id="38" name="Ink 37">
                  <a:extLst>
                    <a:ext uri="{FF2B5EF4-FFF2-40B4-BE49-F238E27FC236}">
                      <a16:creationId xmlns:a16="http://schemas.microsoft.com/office/drawing/2014/main" id="{445697EB-EE5C-4B86-84DB-5C6DAEEABF8B}"/>
                    </a:ext>
                  </a:extLst>
                </p:cNvPr>
                <p:cNvPicPr/>
                <p:nvPr/>
              </p:nvPicPr>
              <p:blipFill>
                <a:blip r:embed="rId57"/>
                <a:stretch>
                  <a:fillRect/>
                </a:stretch>
              </p:blipFill>
              <p:spPr>
                <a:xfrm>
                  <a:off x="1695023" y="1158760"/>
                  <a:ext cx="153720" cy="4035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9" name="Ink 38">
                  <a:extLst>
                    <a:ext uri="{FF2B5EF4-FFF2-40B4-BE49-F238E27FC236}">
                      <a16:creationId xmlns:a16="http://schemas.microsoft.com/office/drawing/2014/main" id="{C08DF617-2EE0-46D6-ACEA-72D5465BC21C}"/>
                    </a:ext>
                  </a:extLst>
                </p14:cNvPr>
                <p14:cNvContentPartPr/>
                <p14:nvPr/>
              </p14:nvContentPartPr>
              <p14:xfrm>
                <a:off x="1876463" y="1317880"/>
                <a:ext cx="51480" cy="11880"/>
              </p14:xfrm>
            </p:contentPart>
          </mc:Choice>
          <mc:Fallback>
            <p:pic>
              <p:nvPicPr>
                <p:cNvPr id="39" name="Ink 38">
                  <a:extLst>
                    <a:ext uri="{FF2B5EF4-FFF2-40B4-BE49-F238E27FC236}">
                      <a16:creationId xmlns:a16="http://schemas.microsoft.com/office/drawing/2014/main" id="{C08DF617-2EE0-46D6-ACEA-72D5465BC21C}"/>
                    </a:ext>
                  </a:extLst>
                </p:cNvPr>
                <p:cNvPicPr/>
                <p:nvPr/>
              </p:nvPicPr>
              <p:blipFill>
                <a:blip r:embed="rId59"/>
                <a:stretch>
                  <a:fillRect/>
                </a:stretch>
              </p:blipFill>
              <p:spPr>
                <a:xfrm>
                  <a:off x="1867823" y="1308880"/>
                  <a:ext cx="6912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0" name="Ink 39">
                  <a:extLst>
                    <a:ext uri="{FF2B5EF4-FFF2-40B4-BE49-F238E27FC236}">
                      <a16:creationId xmlns:a16="http://schemas.microsoft.com/office/drawing/2014/main" id="{D74494DC-5797-439F-B218-297136DE2EC5}"/>
                    </a:ext>
                  </a:extLst>
                </p14:cNvPr>
                <p14:cNvContentPartPr/>
                <p14:nvPr/>
              </p14:nvContentPartPr>
              <p14:xfrm>
                <a:off x="2152583" y="1273600"/>
                <a:ext cx="110160" cy="118080"/>
              </p14:xfrm>
            </p:contentPart>
          </mc:Choice>
          <mc:Fallback>
            <p:pic>
              <p:nvPicPr>
                <p:cNvPr id="40" name="Ink 39">
                  <a:extLst>
                    <a:ext uri="{FF2B5EF4-FFF2-40B4-BE49-F238E27FC236}">
                      <a16:creationId xmlns:a16="http://schemas.microsoft.com/office/drawing/2014/main" id="{D74494DC-5797-439F-B218-297136DE2EC5}"/>
                    </a:ext>
                  </a:extLst>
                </p:cNvPr>
                <p:cNvPicPr/>
                <p:nvPr/>
              </p:nvPicPr>
              <p:blipFill>
                <a:blip r:embed="rId61"/>
                <a:stretch>
                  <a:fillRect/>
                </a:stretch>
              </p:blipFill>
              <p:spPr>
                <a:xfrm>
                  <a:off x="2143943" y="1264960"/>
                  <a:ext cx="12780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1" name="Ink 40">
                  <a:extLst>
                    <a:ext uri="{FF2B5EF4-FFF2-40B4-BE49-F238E27FC236}">
                      <a16:creationId xmlns:a16="http://schemas.microsoft.com/office/drawing/2014/main" id="{EB0BC22B-3BE8-4316-BDF4-601D225DBE54}"/>
                    </a:ext>
                  </a:extLst>
                </p14:cNvPr>
                <p14:cNvContentPartPr/>
                <p14:nvPr/>
              </p14:nvContentPartPr>
              <p14:xfrm>
                <a:off x="2583143" y="1217800"/>
                <a:ext cx="167040" cy="151920"/>
              </p14:xfrm>
            </p:contentPart>
          </mc:Choice>
          <mc:Fallback>
            <p:pic>
              <p:nvPicPr>
                <p:cNvPr id="41" name="Ink 40">
                  <a:extLst>
                    <a:ext uri="{FF2B5EF4-FFF2-40B4-BE49-F238E27FC236}">
                      <a16:creationId xmlns:a16="http://schemas.microsoft.com/office/drawing/2014/main" id="{EB0BC22B-3BE8-4316-BDF4-601D225DBE54}"/>
                    </a:ext>
                  </a:extLst>
                </p:cNvPr>
                <p:cNvPicPr/>
                <p:nvPr/>
              </p:nvPicPr>
              <p:blipFill>
                <a:blip r:embed="rId63"/>
                <a:stretch>
                  <a:fillRect/>
                </a:stretch>
              </p:blipFill>
              <p:spPr>
                <a:xfrm>
                  <a:off x="2574503" y="1208800"/>
                  <a:ext cx="18468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2" name="Ink 41">
                  <a:extLst>
                    <a:ext uri="{FF2B5EF4-FFF2-40B4-BE49-F238E27FC236}">
                      <a16:creationId xmlns:a16="http://schemas.microsoft.com/office/drawing/2014/main" id="{1D63FD82-C8F4-4B00-A042-2B4F28AB7EB9}"/>
                    </a:ext>
                  </a:extLst>
                </p14:cNvPr>
                <p14:cNvContentPartPr/>
                <p14:nvPr/>
              </p14:nvContentPartPr>
              <p14:xfrm>
                <a:off x="2785103" y="1216360"/>
                <a:ext cx="124920" cy="127080"/>
              </p14:xfrm>
            </p:contentPart>
          </mc:Choice>
          <mc:Fallback>
            <p:pic>
              <p:nvPicPr>
                <p:cNvPr id="42" name="Ink 41">
                  <a:extLst>
                    <a:ext uri="{FF2B5EF4-FFF2-40B4-BE49-F238E27FC236}">
                      <a16:creationId xmlns:a16="http://schemas.microsoft.com/office/drawing/2014/main" id="{1D63FD82-C8F4-4B00-A042-2B4F28AB7EB9}"/>
                    </a:ext>
                  </a:extLst>
                </p:cNvPr>
                <p:cNvPicPr/>
                <p:nvPr/>
              </p:nvPicPr>
              <p:blipFill>
                <a:blip r:embed="rId65"/>
                <a:stretch>
                  <a:fillRect/>
                </a:stretch>
              </p:blipFill>
              <p:spPr>
                <a:xfrm>
                  <a:off x="2776103" y="1207360"/>
                  <a:ext cx="14256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3" name="Ink 42">
                  <a:extLst>
                    <a:ext uri="{FF2B5EF4-FFF2-40B4-BE49-F238E27FC236}">
                      <a16:creationId xmlns:a16="http://schemas.microsoft.com/office/drawing/2014/main" id="{2061E357-D2FB-4FC2-A892-AC166AD18A3D}"/>
                    </a:ext>
                  </a:extLst>
                </p14:cNvPr>
                <p14:cNvContentPartPr/>
                <p14:nvPr/>
              </p14:nvContentPartPr>
              <p14:xfrm>
                <a:off x="2938823" y="1141840"/>
                <a:ext cx="175320" cy="249480"/>
              </p14:xfrm>
            </p:contentPart>
          </mc:Choice>
          <mc:Fallback>
            <p:pic>
              <p:nvPicPr>
                <p:cNvPr id="43" name="Ink 42">
                  <a:extLst>
                    <a:ext uri="{FF2B5EF4-FFF2-40B4-BE49-F238E27FC236}">
                      <a16:creationId xmlns:a16="http://schemas.microsoft.com/office/drawing/2014/main" id="{2061E357-D2FB-4FC2-A892-AC166AD18A3D}"/>
                    </a:ext>
                  </a:extLst>
                </p:cNvPr>
                <p:cNvPicPr/>
                <p:nvPr/>
              </p:nvPicPr>
              <p:blipFill>
                <a:blip r:embed="rId67"/>
                <a:stretch>
                  <a:fillRect/>
                </a:stretch>
              </p:blipFill>
              <p:spPr>
                <a:xfrm>
                  <a:off x="2929823" y="1133200"/>
                  <a:ext cx="19296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4" name="Ink 43">
                  <a:extLst>
                    <a:ext uri="{FF2B5EF4-FFF2-40B4-BE49-F238E27FC236}">
                      <a16:creationId xmlns:a16="http://schemas.microsoft.com/office/drawing/2014/main" id="{6EE0A78A-877B-437F-88F7-4628D23C5B8B}"/>
                    </a:ext>
                  </a:extLst>
                </p14:cNvPr>
                <p14:cNvContentPartPr/>
                <p14:nvPr/>
              </p14:nvContentPartPr>
              <p14:xfrm>
                <a:off x="3069863" y="1221760"/>
                <a:ext cx="329040" cy="157320"/>
              </p14:xfrm>
            </p:contentPart>
          </mc:Choice>
          <mc:Fallback>
            <p:pic>
              <p:nvPicPr>
                <p:cNvPr id="44" name="Ink 43">
                  <a:extLst>
                    <a:ext uri="{FF2B5EF4-FFF2-40B4-BE49-F238E27FC236}">
                      <a16:creationId xmlns:a16="http://schemas.microsoft.com/office/drawing/2014/main" id="{6EE0A78A-877B-437F-88F7-4628D23C5B8B}"/>
                    </a:ext>
                  </a:extLst>
                </p:cNvPr>
                <p:cNvPicPr/>
                <p:nvPr/>
              </p:nvPicPr>
              <p:blipFill>
                <a:blip r:embed="rId69"/>
                <a:stretch>
                  <a:fillRect/>
                </a:stretch>
              </p:blipFill>
              <p:spPr>
                <a:xfrm>
                  <a:off x="3061223" y="1213120"/>
                  <a:ext cx="346680" cy="174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0">
            <p14:nvContentPartPr>
              <p14:cNvPr id="45" name="Ink 44">
                <a:extLst>
                  <a:ext uri="{FF2B5EF4-FFF2-40B4-BE49-F238E27FC236}">
                    <a16:creationId xmlns:a16="http://schemas.microsoft.com/office/drawing/2014/main" id="{E24B54D5-8326-47D9-AB96-018BA2E10433}"/>
                  </a:ext>
                </a:extLst>
              </p14:cNvPr>
              <p14:cNvContentPartPr/>
              <p14:nvPr/>
            </p14:nvContentPartPr>
            <p14:xfrm>
              <a:off x="3873743" y="1141120"/>
              <a:ext cx="159840" cy="268560"/>
            </p14:xfrm>
          </p:contentPart>
        </mc:Choice>
        <mc:Fallback>
          <p:pic>
            <p:nvPicPr>
              <p:cNvPr id="45" name="Ink 44">
                <a:extLst>
                  <a:ext uri="{FF2B5EF4-FFF2-40B4-BE49-F238E27FC236}">
                    <a16:creationId xmlns:a16="http://schemas.microsoft.com/office/drawing/2014/main" id="{E24B54D5-8326-47D9-AB96-018BA2E10433}"/>
                  </a:ext>
                </a:extLst>
              </p:cNvPr>
              <p:cNvPicPr/>
              <p:nvPr/>
            </p:nvPicPr>
            <p:blipFill>
              <a:blip r:embed="rId71"/>
              <a:stretch>
                <a:fillRect/>
              </a:stretch>
            </p:blipFill>
            <p:spPr>
              <a:xfrm>
                <a:off x="3864743" y="1132120"/>
                <a:ext cx="17748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6" name="Ink 45">
                <a:extLst>
                  <a:ext uri="{FF2B5EF4-FFF2-40B4-BE49-F238E27FC236}">
                    <a16:creationId xmlns:a16="http://schemas.microsoft.com/office/drawing/2014/main" id="{FD1EF557-61CC-4F04-8C79-DBB176E4720B}"/>
                  </a:ext>
                </a:extLst>
              </p14:cNvPr>
              <p14:cNvContentPartPr/>
              <p14:nvPr/>
            </p14:nvContentPartPr>
            <p14:xfrm>
              <a:off x="3839903" y="1014040"/>
              <a:ext cx="269280" cy="71640"/>
            </p14:xfrm>
          </p:contentPart>
        </mc:Choice>
        <mc:Fallback>
          <p:pic>
            <p:nvPicPr>
              <p:cNvPr id="46" name="Ink 45">
                <a:extLst>
                  <a:ext uri="{FF2B5EF4-FFF2-40B4-BE49-F238E27FC236}">
                    <a16:creationId xmlns:a16="http://schemas.microsoft.com/office/drawing/2014/main" id="{FD1EF557-61CC-4F04-8C79-DBB176E4720B}"/>
                  </a:ext>
                </a:extLst>
              </p:cNvPr>
              <p:cNvPicPr/>
              <p:nvPr/>
            </p:nvPicPr>
            <p:blipFill>
              <a:blip r:embed="rId73"/>
              <a:stretch>
                <a:fillRect/>
              </a:stretch>
            </p:blipFill>
            <p:spPr>
              <a:xfrm>
                <a:off x="3830903" y="1005040"/>
                <a:ext cx="28692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7" name="Ink 46">
                <a:extLst>
                  <a:ext uri="{FF2B5EF4-FFF2-40B4-BE49-F238E27FC236}">
                    <a16:creationId xmlns:a16="http://schemas.microsoft.com/office/drawing/2014/main" id="{E51D7C97-9648-4F46-A318-AFBAB9C65664}"/>
                  </a:ext>
                </a:extLst>
              </p14:cNvPr>
              <p14:cNvContentPartPr/>
              <p14:nvPr/>
            </p14:nvContentPartPr>
            <p14:xfrm>
              <a:off x="4292063" y="1215640"/>
              <a:ext cx="94320" cy="13320"/>
            </p14:xfrm>
          </p:contentPart>
        </mc:Choice>
        <mc:Fallback>
          <p:pic>
            <p:nvPicPr>
              <p:cNvPr id="47" name="Ink 46">
                <a:extLst>
                  <a:ext uri="{FF2B5EF4-FFF2-40B4-BE49-F238E27FC236}">
                    <a16:creationId xmlns:a16="http://schemas.microsoft.com/office/drawing/2014/main" id="{E51D7C97-9648-4F46-A318-AFBAB9C65664}"/>
                  </a:ext>
                </a:extLst>
              </p:cNvPr>
              <p:cNvPicPr/>
              <p:nvPr/>
            </p:nvPicPr>
            <p:blipFill>
              <a:blip r:embed="rId75"/>
              <a:stretch>
                <a:fillRect/>
              </a:stretch>
            </p:blipFill>
            <p:spPr>
              <a:xfrm>
                <a:off x="4283063" y="1206640"/>
                <a:ext cx="11196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8" name="Ink 47">
                <a:extLst>
                  <a:ext uri="{FF2B5EF4-FFF2-40B4-BE49-F238E27FC236}">
                    <a16:creationId xmlns:a16="http://schemas.microsoft.com/office/drawing/2014/main" id="{1EBB4726-7D5A-458D-B52F-BDD307663331}"/>
                  </a:ext>
                </a:extLst>
              </p14:cNvPr>
              <p14:cNvContentPartPr/>
              <p14:nvPr/>
            </p14:nvContentPartPr>
            <p14:xfrm>
              <a:off x="4296023" y="1279360"/>
              <a:ext cx="86400" cy="7560"/>
            </p14:xfrm>
          </p:contentPart>
        </mc:Choice>
        <mc:Fallback>
          <p:pic>
            <p:nvPicPr>
              <p:cNvPr id="48" name="Ink 47">
                <a:extLst>
                  <a:ext uri="{FF2B5EF4-FFF2-40B4-BE49-F238E27FC236}">
                    <a16:creationId xmlns:a16="http://schemas.microsoft.com/office/drawing/2014/main" id="{1EBB4726-7D5A-458D-B52F-BDD307663331}"/>
                  </a:ext>
                </a:extLst>
              </p:cNvPr>
              <p:cNvPicPr/>
              <p:nvPr/>
            </p:nvPicPr>
            <p:blipFill>
              <a:blip r:embed="rId77"/>
              <a:stretch>
                <a:fillRect/>
              </a:stretch>
            </p:blipFill>
            <p:spPr>
              <a:xfrm>
                <a:off x="4287023" y="1270720"/>
                <a:ext cx="10404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9" name="Ink 48">
                <a:extLst>
                  <a:ext uri="{FF2B5EF4-FFF2-40B4-BE49-F238E27FC236}">
                    <a16:creationId xmlns:a16="http://schemas.microsoft.com/office/drawing/2014/main" id="{C7EAB6FD-9A42-42B6-9D9B-8A5FD1497C8D}"/>
                  </a:ext>
                </a:extLst>
              </p14:cNvPr>
              <p14:cNvContentPartPr/>
              <p14:nvPr/>
            </p14:nvContentPartPr>
            <p14:xfrm>
              <a:off x="4604543" y="1054360"/>
              <a:ext cx="111240" cy="403560"/>
            </p14:xfrm>
          </p:contentPart>
        </mc:Choice>
        <mc:Fallback>
          <p:pic>
            <p:nvPicPr>
              <p:cNvPr id="49" name="Ink 48">
                <a:extLst>
                  <a:ext uri="{FF2B5EF4-FFF2-40B4-BE49-F238E27FC236}">
                    <a16:creationId xmlns:a16="http://schemas.microsoft.com/office/drawing/2014/main" id="{C7EAB6FD-9A42-42B6-9D9B-8A5FD1497C8D}"/>
                  </a:ext>
                </a:extLst>
              </p:cNvPr>
              <p:cNvPicPr/>
              <p:nvPr/>
            </p:nvPicPr>
            <p:blipFill>
              <a:blip r:embed="rId79"/>
              <a:stretch>
                <a:fillRect/>
              </a:stretch>
            </p:blipFill>
            <p:spPr>
              <a:xfrm>
                <a:off x="4595543" y="1045360"/>
                <a:ext cx="128880" cy="4212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0" name="Ink 49">
                <a:extLst>
                  <a:ext uri="{FF2B5EF4-FFF2-40B4-BE49-F238E27FC236}">
                    <a16:creationId xmlns:a16="http://schemas.microsoft.com/office/drawing/2014/main" id="{B6D2FBBC-3400-416C-B844-A3CD9A8652BB}"/>
                  </a:ext>
                </a:extLst>
              </p14:cNvPr>
              <p14:cNvContentPartPr/>
              <p14:nvPr/>
            </p14:nvContentPartPr>
            <p14:xfrm>
              <a:off x="4779503" y="1145440"/>
              <a:ext cx="138240" cy="161280"/>
            </p14:xfrm>
          </p:contentPart>
        </mc:Choice>
        <mc:Fallback>
          <p:pic>
            <p:nvPicPr>
              <p:cNvPr id="50" name="Ink 49">
                <a:extLst>
                  <a:ext uri="{FF2B5EF4-FFF2-40B4-BE49-F238E27FC236}">
                    <a16:creationId xmlns:a16="http://schemas.microsoft.com/office/drawing/2014/main" id="{B6D2FBBC-3400-416C-B844-A3CD9A8652BB}"/>
                  </a:ext>
                </a:extLst>
              </p:cNvPr>
              <p:cNvPicPr/>
              <p:nvPr/>
            </p:nvPicPr>
            <p:blipFill>
              <a:blip r:embed="rId81"/>
              <a:stretch>
                <a:fillRect/>
              </a:stretch>
            </p:blipFill>
            <p:spPr>
              <a:xfrm>
                <a:off x="4770863" y="1136440"/>
                <a:ext cx="15588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1" name="Ink 50">
                <a:extLst>
                  <a:ext uri="{FF2B5EF4-FFF2-40B4-BE49-F238E27FC236}">
                    <a16:creationId xmlns:a16="http://schemas.microsoft.com/office/drawing/2014/main" id="{0CF3FC3D-731A-43FF-82F1-4034FDF800F4}"/>
                  </a:ext>
                </a:extLst>
              </p14:cNvPr>
              <p14:cNvContentPartPr/>
              <p14:nvPr/>
            </p14:nvContentPartPr>
            <p14:xfrm>
              <a:off x="4996583" y="1260280"/>
              <a:ext cx="3600" cy="99000"/>
            </p14:xfrm>
          </p:contentPart>
        </mc:Choice>
        <mc:Fallback>
          <p:pic>
            <p:nvPicPr>
              <p:cNvPr id="51" name="Ink 50">
                <a:extLst>
                  <a:ext uri="{FF2B5EF4-FFF2-40B4-BE49-F238E27FC236}">
                    <a16:creationId xmlns:a16="http://schemas.microsoft.com/office/drawing/2014/main" id="{0CF3FC3D-731A-43FF-82F1-4034FDF800F4}"/>
                  </a:ext>
                </a:extLst>
              </p:cNvPr>
              <p:cNvPicPr/>
              <p:nvPr/>
            </p:nvPicPr>
            <p:blipFill>
              <a:blip r:embed="rId83"/>
              <a:stretch>
                <a:fillRect/>
              </a:stretch>
            </p:blipFill>
            <p:spPr>
              <a:xfrm>
                <a:off x="4987583" y="1251280"/>
                <a:ext cx="2124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2" name="Ink 51">
                <a:extLst>
                  <a:ext uri="{FF2B5EF4-FFF2-40B4-BE49-F238E27FC236}">
                    <a16:creationId xmlns:a16="http://schemas.microsoft.com/office/drawing/2014/main" id="{82C22344-AD51-4254-A427-565DC5EC5215}"/>
                  </a:ext>
                </a:extLst>
              </p14:cNvPr>
              <p14:cNvContentPartPr/>
              <p14:nvPr/>
            </p14:nvContentPartPr>
            <p14:xfrm>
              <a:off x="5185223" y="1244080"/>
              <a:ext cx="28800" cy="88560"/>
            </p14:xfrm>
          </p:contentPart>
        </mc:Choice>
        <mc:Fallback>
          <p:pic>
            <p:nvPicPr>
              <p:cNvPr id="52" name="Ink 51">
                <a:extLst>
                  <a:ext uri="{FF2B5EF4-FFF2-40B4-BE49-F238E27FC236}">
                    <a16:creationId xmlns:a16="http://schemas.microsoft.com/office/drawing/2014/main" id="{82C22344-AD51-4254-A427-565DC5EC5215}"/>
                  </a:ext>
                </a:extLst>
              </p:cNvPr>
              <p:cNvPicPr/>
              <p:nvPr/>
            </p:nvPicPr>
            <p:blipFill>
              <a:blip r:embed="rId85"/>
              <a:stretch>
                <a:fillRect/>
              </a:stretch>
            </p:blipFill>
            <p:spPr>
              <a:xfrm>
                <a:off x="5176223" y="1235080"/>
                <a:ext cx="4644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3" name="Ink 52">
                <a:extLst>
                  <a:ext uri="{FF2B5EF4-FFF2-40B4-BE49-F238E27FC236}">
                    <a16:creationId xmlns:a16="http://schemas.microsoft.com/office/drawing/2014/main" id="{19FDC9DE-CC6F-48DA-B534-736FD5161C79}"/>
                  </a:ext>
                </a:extLst>
              </p14:cNvPr>
              <p14:cNvContentPartPr/>
              <p14:nvPr/>
            </p14:nvContentPartPr>
            <p14:xfrm>
              <a:off x="5367383" y="1118800"/>
              <a:ext cx="155520" cy="166320"/>
            </p14:xfrm>
          </p:contentPart>
        </mc:Choice>
        <mc:Fallback>
          <p:pic>
            <p:nvPicPr>
              <p:cNvPr id="53" name="Ink 52">
                <a:extLst>
                  <a:ext uri="{FF2B5EF4-FFF2-40B4-BE49-F238E27FC236}">
                    <a16:creationId xmlns:a16="http://schemas.microsoft.com/office/drawing/2014/main" id="{19FDC9DE-CC6F-48DA-B534-736FD5161C79}"/>
                  </a:ext>
                </a:extLst>
              </p:cNvPr>
              <p:cNvPicPr/>
              <p:nvPr/>
            </p:nvPicPr>
            <p:blipFill>
              <a:blip r:embed="rId87"/>
              <a:stretch>
                <a:fillRect/>
              </a:stretch>
            </p:blipFill>
            <p:spPr>
              <a:xfrm>
                <a:off x="5358743" y="1110160"/>
                <a:ext cx="17316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4" name="Ink 53">
                <a:extLst>
                  <a:ext uri="{FF2B5EF4-FFF2-40B4-BE49-F238E27FC236}">
                    <a16:creationId xmlns:a16="http://schemas.microsoft.com/office/drawing/2014/main" id="{41B58F07-78C3-48C8-A127-A9AEE3618F1E}"/>
                  </a:ext>
                </a:extLst>
              </p14:cNvPr>
              <p14:cNvContentPartPr/>
              <p14:nvPr/>
            </p14:nvContentPartPr>
            <p14:xfrm>
              <a:off x="5560703" y="1255960"/>
              <a:ext cx="89280" cy="102240"/>
            </p14:xfrm>
          </p:contentPart>
        </mc:Choice>
        <mc:Fallback>
          <p:pic>
            <p:nvPicPr>
              <p:cNvPr id="54" name="Ink 53">
                <a:extLst>
                  <a:ext uri="{FF2B5EF4-FFF2-40B4-BE49-F238E27FC236}">
                    <a16:creationId xmlns:a16="http://schemas.microsoft.com/office/drawing/2014/main" id="{41B58F07-78C3-48C8-A127-A9AEE3618F1E}"/>
                  </a:ext>
                </a:extLst>
              </p:cNvPr>
              <p:cNvPicPr/>
              <p:nvPr/>
            </p:nvPicPr>
            <p:blipFill>
              <a:blip r:embed="rId89"/>
              <a:stretch>
                <a:fillRect/>
              </a:stretch>
            </p:blipFill>
            <p:spPr>
              <a:xfrm>
                <a:off x="5552063" y="1247320"/>
                <a:ext cx="10692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5" name="Ink 54">
                <a:extLst>
                  <a:ext uri="{FF2B5EF4-FFF2-40B4-BE49-F238E27FC236}">
                    <a16:creationId xmlns:a16="http://schemas.microsoft.com/office/drawing/2014/main" id="{207BBB29-D4C2-4FE3-AD01-4ED274A62A16}"/>
                  </a:ext>
                </a:extLst>
              </p14:cNvPr>
              <p14:cNvContentPartPr/>
              <p14:nvPr/>
            </p14:nvContentPartPr>
            <p14:xfrm>
              <a:off x="5746103" y="1251640"/>
              <a:ext cx="42120" cy="113400"/>
            </p14:xfrm>
          </p:contentPart>
        </mc:Choice>
        <mc:Fallback>
          <p:pic>
            <p:nvPicPr>
              <p:cNvPr id="55" name="Ink 54">
                <a:extLst>
                  <a:ext uri="{FF2B5EF4-FFF2-40B4-BE49-F238E27FC236}">
                    <a16:creationId xmlns:a16="http://schemas.microsoft.com/office/drawing/2014/main" id="{207BBB29-D4C2-4FE3-AD01-4ED274A62A16}"/>
                  </a:ext>
                </a:extLst>
              </p:cNvPr>
              <p:cNvPicPr/>
              <p:nvPr/>
            </p:nvPicPr>
            <p:blipFill>
              <a:blip r:embed="rId91"/>
              <a:stretch>
                <a:fillRect/>
              </a:stretch>
            </p:blipFill>
            <p:spPr>
              <a:xfrm>
                <a:off x="5737463" y="1243000"/>
                <a:ext cx="5976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6" name="Ink 55">
                <a:extLst>
                  <a:ext uri="{FF2B5EF4-FFF2-40B4-BE49-F238E27FC236}">
                    <a16:creationId xmlns:a16="http://schemas.microsoft.com/office/drawing/2014/main" id="{74A2D6E5-ABAE-48D7-907D-FDD49BFBD942}"/>
                  </a:ext>
                </a:extLst>
              </p14:cNvPr>
              <p14:cNvContentPartPr/>
              <p14:nvPr/>
            </p14:nvContentPartPr>
            <p14:xfrm>
              <a:off x="5949143" y="1128880"/>
              <a:ext cx="139680" cy="146160"/>
            </p14:xfrm>
          </p:contentPart>
        </mc:Choice>
        <mc:Fallback>
          <p:pic>
            <p:nvPicPr>
              <p:cNvPr id="56" name="Ink 55">
                <a:extLst>
                  <a:ext uri="{FF2B5EF4-FFF2-40B4-BE49-F238E27FC236}">
                    <a16:creationId xmlns:a16="http://schemas.microsoft.com/office/drawing/2014/main" id="{74A2D6E5-ABAE-48D7-907D-FDD49BFBD942}"/>
                  </a:ext>
                </a:extLst>
              </p:cNvPr>
              <p:cNvPicPr/>
              <p:nvPr/>
            </p:nvPicPr>
            <p:blipFill>
              <a:blip r:embed="rId93"/>
              <a:stretch>
                <a:fillRect/>
              </a:stretch>
            </p:blipFill>
            <p:spPr>
              <a:xfrm>
                <a:off x="5940143" y="1119880"/>
                <a:ext cx="15732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7" name="Ink 56">
                <a:extLst>
                  <a:ext uri="{FF2B5EF4-FFF2-40B4-BE49-F238E27FC236}">
                    <a16:creationId xmlns:a16="http://schemas.microsoft.com/office/drawing/2014/main" id="{A4649F3C-E2EA-489F-87E3-27DE0018DA7F}"/>
                  </a:ext>
                </a:extLst>
              </p14:cNvPr>
              <p14:cNvContentPartPr/>
              <p14:nvPr/>
            </p14:nvContentPartPr>
            <p14:xfrm>
              <a:off x="6128783" y="1227880"/>
              <a:ext cx="55440" cy="123840"/>
            </p14:xfrm>
          </p:contentPart>
        </mc:Choice>
        <mc:Fallback>
          <p:pic>
            <p:nvPicPr>
              <p:cNvPr id="57" name="Ink 56">
                <a:extLst>
                  <a:ext uri="{FF2B5EF4-FFF2-40B4-BE49-F238E27FC236}">
                    <a16:creationId xmlns:a16="http://schemas.microsoft.com/office/drawing/2014/main" id="{A4649F3C-E2EA-489F-87E3-27DE0018DA7F}"/>
                  </a:ext>
                </a:extLst>
              </p:cNvPr>
              <p:cNvPicPr/>
              <p:nvPr/>
            </p:nvPicPr>
            <p:blipFill>
              <a:blip r:embed="rId95"/>
              <a:stretch>
                <a:fillRect/>
              </a:stretch>
            </p:blipFill>
            <p:spPr>
              <a:xfrm>
                <a:off x="6120143" y="1218880"/>
                <a:ext cx="7308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8" name="Ink 57">
                <a:extLst>
                  <a:ext uri="{FF2B5EF4-FFF2-40B4-BE49-F238E27FC236}">
                    <a16:creationId xmlns:a16="http://schemas.microsoft.com/office/drawing/2014/main" id="{F5682136-F6B2-47B9-A0B1-FC7989856650}"/>
                  </a:ext>
                </a:extLst>
              </p14:cNvPr>
              <p14:cNvContentPartPr/>
              <p14:nvPr/>
            </p14:nvContentPartPr>
            <p14:xfrm>
              <a:off x="6330023" y="1216360"/>
              <a:ext cx="172440" cy="131040"/>
            </p14:xfrm>
          </p:contentPart>
        </mc:Choice>
        <mc:Fallback>
          <p:pic>
            <p:nvPicPr>
              <p:cNvPr id="58" name="Ink 57">
                <a:extLst>
                  <a:ext uri="{FF2B5EF4-FFF2-40B4-BE49-F238E27FC236}">
                    <a16:creationId xmlns:a16="http://schemas.microsoft.com/office/drawing/2014/main" id="{F5682136-F6B2-47B9-A0B1-FC7989856650}"/>
                  </a:ext>
                </a:extLst>
              </p:cNvPr>
              <p:cNvPicPr/>
              <p:nvPr/>
            </p:nvPicPr>
            <p:blipFill>
              <a:blip r:embed="rId97"/>
              <a:stretch>
                <a:fillRect/>
              </a:stretch>
            </p:blipFill>
            <p:spPr>
              <a:xfrm>
                <a:off x="6321383" y="1207360"/>
                <a:ext cx="190080" cy="148680"/>
              </a:xfrm>
              <a:prstGeom prst="rect">
                <a:avLst/>
              </a:prstGeom>
            </p:spPr>
          </p:pic>
        </mc:Fallback>
      </mc:AlternateContent>
      <p:grpSp>
        <p:nvGrpSpPr>
          <p:cNvPr id="73" name="Group 72">
            <a:extLst>
              <a:ext uri="{FF2B5EF4-FFF2-40B4-BE49-F238E27FC236}">
                <a16:creationId xmlns:a16="http://schemas.microsoft.com/office/drawing/2014/main" id="{DEF9162B-AC71-4DFC-856E-6B87A3E3C175}"/>
              </a:ext>
            </a:extLst>
          </p:cNvPr>
          <p:cNvGrpSpPr/>
          <p:nvPr/>
        </p:nvGrpSpPr>
        <p:grpSpPr>
          <a:xfrm>
            <a:off x="6648983" y="812080"/>
            <a:ext cx="1231200" cy="624240"/>
            <a:chOff x="6648983" y="812080"/>
            <a:chExt cx="1231200" cy="624240"/>
          </a:xfrm>
        </p:grpSpPr>
        <mc:AlternateContent xmlns:mc="http://schemas.openxmlformats.org/markup-compatibility/2006">
          <mc:Choice xmlns:p14="http://schemas.microsoft.com/office/powerpoint/2010/main" Requires="p14">
            <p:contentPart p14:bwMode="auto" r:id="rId98">
              <p14:nvContentPartPr>
                <p14:cNvPr id="59" name="Ink 58">
                  <a:extLst>
                    <a:ext uri="{FF2B5EF4-FFF2-40B4-BE49-F238E27FC236}">
                      <a16:creationId xmlns:a16="http://schemas.microsoft.com/office/drawing/2014/main" id="{063B325D-23DB-4FBF-92CF-7F142B5E1D32}"/>
                    </a:ext>
                  </a:extLst>
                </p14:cNvPr>
                <p14:cNvContentPartPr/>
                <p14:nvPr/>
              </p14:nvContentPartPr>
              <p14:xfrm>
                <a:off x="6648983" y="1231120"/>
                <a:ext cx="268560" cy="11160"/>
              </p14:xfrm>
            </p:contentPart>
          </mc:Choice>
          <mc:Fallback>
            <p:pic>
              <p:nvPicPr>
                <p:cNvPr id="59" name="Ink 58">
                  <a:extLst>
                    <a:ext uri="{FF2B5EF4-FFF2-40B4-BE49-F238E27FC236}">
                      <a16:creationId xmlns:a16="http://schemas.microsoft.com/office/drawing/2014/main" id="{063B325D-23DB-4FBF-92CF-7F142B5E1D32}"/>
                    </a:ext>
                  </a:extLst>
                </p:cNvPr>
                <p:cNvPicPr/>
                <p:nvPr/>
              </p:nvPicPr>
              <p:blipFill>
                <a:blip r:embed="rId99"/>
                <a:stretch>
                  <a:fillRect/>
                </a:stretch>
              </p:blipFill>
              <p:spPr>
                <a:xfrm>
                  <a:off x="6639983" y="1222480"/>
                  <a:ext cx="28620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6" name="Ink 65">
                  <a:extLst>
                    <a:ext uri="{FF2B5EF4-FFF2-40B4-BE49-F238E27FC236}">
                      <a16:creationId xmlns:a16="http://schemas.microsoft.com/office/drawing/2014/main" id="{5A6274E3-0A22-4E98-9CD0-84C9C5874E68}"/>
                    </a:ext>
                  </a:extLst>
                </p14:cNvPr>
                <p14:cNvContentPartPr/>
                <p14:nvPr/>
              </p14:nvContentPartPr>
              <p14:xfrm>
                <a:off x="7001063" y="1195480"/>
                <a:ext cx="3240" cy="57240"/>
              </p14:xfrm>
            </p:contentPart>
          </mc:Choice>
          <mc:Fallback>
            <p:pic>
              <p:nvPicPr>
                <p:cNvPr id="66" name="Ink 65">
                  <a:extLst>
                    <a:ext uri="{FF2B5EF4-FFF2-40B4-BE49-F238E27FC236}">
                      <a16:creationId xmlns:a16="http://schemas.microsoft.com/office/drawing/2014/main" id="{5A6274E3-0A22-4E98-9CD0-84C9C5874E68}"/>
                    </a:ext>
                  </a:extLst>
                </p:cNvPr>
                <p:cNvPicPr/>
                <p:nvPr/>
              </p:nvPicPr>
              <p:blipFill>
                <a:blip r:embed="rId101"/>
                <a:stretch>
                  <a:fillRect/>
                </a:stretch>
              </p:blipFill>
              <p:spPr>
                <a:xfrm>
                  <a:off x="6992423" y="1186840"/>
                  <a:ext cx="2088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7" name="Ink 66">
                  <a:extLst>
                    <a:ext uri="{FF2B5EF4-FFF2-40B4-BE49-F238E27FC236}">
                      <a16:creationId xmlns:a16="http://schemas.microsoft.com/office/drawing/2014/main" id="{DA8A737B-27F9-4C82-BE66-E91106F0B99E}"/>
                    </a:ext>
                  </a:extLst>
                </p14:cNvPr>
                <p14:cNvContentPartPr/>
                <p14:nvPr/>
              </p14:nvContentPartPr>
              <p14:xfrm>
                <a:off x="7127063" y="1045720"/>
                <a:ext cx="198720" cy="171720"/>
              </p14:xfrm>
            </p:contentPart>
          </mc:Choice>
          <mc:Fallback>
            <p:pic>
              <p:nvPicPr>
                <p:cNvPr id="67" name="Ink 66">
                  <a:extLst>
                    <a:ext uri="{FF2B5EF4-FFF2-40B4-BE49-F238E27FC236}">
                      <a16:creationId xmlns:a16="http://schemas.microsoft.com/office/drawing/2014/main" id="{DA8A737B-27F9-4C82-BE66-E91106F0B99E}"/>
                    </a:ext>
                  </a:extLst>
                </p:cNvPr>
                <p:cNvPicPr/>
                <p:nvPr/>
              </p:nvPicPr>
              <p:blipFill>
                <a:blip r:embed="rId103"/>
                <a:stretch>
                  <a:fillRect/>
                </a:stretch>
              </p:blipFill>
              <p:spPr>
                <a:xfrm>
                  <a:off x="7118423" y="1037080"/>
                  <a:ext cx="21636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8" name="Ink 67">
                  <a:extLst>
                    <a:ext uri="{FF2B5EF4-FFF2-40B4-BE49-F238E27FC236}">
                      <a16:creationId xmlns:a16="http://schemas.microsoft.com/office/drawing/2014/main" id="{568E96E8-30A3-411E-B8C6-72C25A1FF4B8}"/>
                    </a:ext>
                  </a:extLst>
                </p14:cNvPr>
                <p14:cNvContentPartPr/>
                <p14:nvPr/>
              </p14:nvContentPartPr>
              <p14:xfrm>
                <a:off x="7379063" y="1160200"/>
                <a:ext cx="85320" cy="162360"/>
              </p14:xfrm>
            </p:contentPart>
          </mc:Choice>
          <mc:Fallback>
            <p:pic>
              <p:nvPicPr>
                <p:cNvPr id="68" name="Ink 67">
                  <a:extLst>
                    <a:ext uri="{FF2B5EF4-FFF2-40B4-BE49-F238E27FC236}">
                      <a16:creationId xmlns:a16="http://schemas.microsoft.com/office/drawing/2014/main" id="{568E96E8-30A3-411E-B8C6-72C25A1FF4B8}"/>
                    </a:ext>
                  </a:extLst>
                </p:cNvPr>
                <p:cNvPicPr/>
                <p:nvPr/>
              </p:nvPicPr>
              <p:blipFill>
                <a:blip r:embed="rId105"/>
                <a:stretch>
                  <a:fillRect/>
                </a:stretch>
              </p:blipFill>
              <p:spPr>
                <a:xfrm>
                  <a:off x="7370063" y="1151200"/>
                  <a:ext cx="10296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9" name="Ink 68">
                  <a:extLst>
                    <a:ext uri="{FF2B5EF4-FFF2-40B4-BE49-F238E27FC236}">
                      <a16:creationId xmlns:a16="http://schemas.microsoft.com/office/drawing/2014/main" id="{5A015ACF-F99C-472B-AF2E-DD3057FBCBD3}"/>
                    </a:ext>
                  </a:extLst>
                </p14:cNvPr>
                <p14:cNvContentPartPr/>
                <p14:nvPr/>
              </p14:nvContentPartPr>
              <p14:xfrm>
                <a:off x="7411103" y="1275040"/>
                <a:ext cx="100440" cy="84240"/>
              </p14:xfrm>
            </p:contentPart>
          </mc:Choice>
          <mc:Fallback>
            <p:pic>
              <p:nvPicPr>
                <p:cNvPr id="69" name="Ink 68">
                  <a:extLst>
                    <a:ext uri="{FF2B5EF4-FFF2-40B4-BE49-F238E27FC236}">
                      <a16:creationId xmlns:a16="http://schemas.microsoft.com/office/drawing/2014/main" id="{5A015ACF-F99C-472B-AF2E-DD3057FBCBD3}"/>
                    </a:ext>
                  </a:extLst>
                </p:cNvPr>
                <p:cNvPicPr/>
                <p:nvPr/>
              </p:nvPicPr>
              <p:blipFill>
                <a:blip r:embed="rId107"/>
                <a:stretch>
                  <a:fillRect/>
                </a:stretch>
              </p:blipFill>
              <p:spPr>
                <a:xfrm>
                  <a:off x="7402463" y="1266400"/>
                  <a:ext cx="11808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0" name="Ink 69">
                  <a:extLst>
                    <a:ext uri="{FF2B5EF4-FFF2-40B4-BE49-F238E27FC236}">
                      <a16:creationId xmlns:a16="http://schemas.microsoft.com/office/drawing/2014/main" id="{3CDECDDE-6B39-4C8E-8CBC-EC8B46E1F0D6}"/>
                    </a:ext>
                  </a:extLst>
                </p14:cNvPr>
                <p14:cNvContentPartPr/>
                <p14:nvPr/>
              </p14:nvContentPartPr>
              <p14:xfrm>
                <a:off x="7505783" y="998920"/>
                <a:ext cx="132480" cy="437400"/>
              </p14:xfrm>
            </p:contentPart>
          </mc:Choice>
          <mc:Fallback>
            <p:pic>
              <p:nvPicPr>
                <p:cNvPr id="70" name="Ink 69">
                  <a:extLst>
                    <a:ext uri="{FF2B5EF4-FFF2-40B4-BE49-F238E27FC236}">
                      <a16:creationId xmlns:a16="http://schemas.microsoft.com/office/drawing/2014/main" id="{3CDECDDE-6B39-4C8E-8CBC-EC8B46E1F0D6}"/>
                    </a:ext>
                  </a:extLst>
                </p:cNvPr>
                <p:cNvPicPr/>
                <p:nvPr/>
              </p:nvPicPr>
              <p:blipFill>
                <a:blip r:embed="rId109"/>
                <a:stretch>
                  <a:fillRect/>
                </a:stretch>
              </p:blipFill>
              <p:spPr>
                <a:xfrm>
                  <a:off x="7497143" y="990280"/>
                  <a:ext cx="150120" cy="4550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1" name="Ink 70">
                  <a:extLst>
                    <a:ext uri="{FF2B5EF4-FFF2-40B4-BE49-F238E27FC236}">
                      <a16:creationId xmlns:a16="http://schemas.microsoft.com/office/drawing/2014/main" id="{0DD4AEBC-3F4A-4DEE-BCF6-88A75BEF1780}"/>
                    </a:ext>
                  </a:extLst>
                </p14:cNvPr>
                <p14:cNvContentPartPr/>
                <p14:nvPr/>
              </p14:nvContentPartPr>
              <p14:xfrm>
                <a:off x="7738703" y="812080"/>
                <a:ext cx="141480" cy="16920"/>
              </p14:xfrm>
            </p:contentPart>
          </mc:Choice>
          <mc:Fallback>
            <p:pic>
              <p:nvPicPr>
                <p:cNvPr id="71" name="Ink 70">
                  <a:extLst>
                    <a:ext uri="{FF2B5EF4-FFF2-40B4-BE49-F238E27FC236}">
                      <a16:creationId xmlns:a16="http://schemas.microsoft.com/office/drawing/2014/main" id="{0DD4AEBC-3F4A-4DEE-BCF6-88A75BEF1780}"/>
                    </a:ext>
                  </a:extLst>
                </p:cNvPr>
                <p:cNvPicPr/>
                <p:nvPr/>
              </p:nvPicPr>
              <p:blipFill>
                <a:blip r:embed="rId111"/>
                <a:stretch>
                  <a:fillRect/>
                </a:stretch>
              </p:blipFill>
              <p:spPr>
                <a:xfrm>
                  <a:off x="7729703" y="803440"/>
                  <a:ext cx="15912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2" name="Ink 71">
                  <a:extLst>
                    <a:ext uri="{FF2B5EF4-FFF2-40B4-BE49-F238E27FC236}">
                      <a16:creationId xmlns:a16="http://schemas.microsoft.com/office/drawing/2014/main" id="{0CFFAFCD-D44D-46FA-8C65-D35E90656B94}"/>
                    </a:ext>
                  </a:extLst>
                </p14:cNvPr>
                <p14:cNvContentPartPr/>
                <p14:nvPr/>
              </p14:nvContentPartPr>
              <p14:xfrm>
                <a:off x="7773983" y="847000"/>
                <a:ext cx="33480" cy="191160"/>
              </p14:xfrm>
            </p:contentPart>
          </mc:Choice>
          <mc:Fallback>
            <p:pic>
              <p:nvPicPr>
                <p:cNvPr id="72" name="Ink 71">
                  <a:extLst>
                    <a:ext uri="{FF2B5EF4-FFF2-40B4-BE49-F238E27FC236}">
                      <a16:creationId xmlns:a16="http://schemas.microsoft.com/office/drawing/2014/main" id="{0CFFAFCD-D44D-46FA-8C65-D35E90656B94}"/>
                    </a:ext>
                  </a:extLst>
                </p:cNvPr>
                <p:cNvPicPr/>
                <p:nvPr/>
              </p:nvPicPr>
              <p:blipFill>
                <a:blip r:embed="rId113"/>
                <a:stretch>
                  <a:fillRect/>
                </a:stretch>
              </p:blipFill>
              <p:spPr>
                <a:xfrm>
                  <a:off x="7765343" y="838000"/>
                  <a:ext cx="51120" cy="208800"/>
                </a:xfrm>
                <a:prstGeom prst="rect">
                  <a:avLst/>
                </a:prstGeom>
              </p:spPr>
            </p:pic>
          </mc:Fallback>
        </mc:AlternateContent>
      </p:grpSp>
      <p:grpSp>
        <p:nvGrpSpPr>
          <p:cNvPr id="102" name="Group 101">
            <a:extLst>
              <a:ext uri="{FF2B5EF4-FFF2-40B4-BE49-F238E27FC236}">
                <a16:creationId xmlns:a16="http://schemas.microsoft.com/office/drawing/2014/main" id="{6CADFEAB-C96E-47AB-A3E8-2E5837043925}"/>
              </a:ext>
            </a:extLst>
          </p:cNvPr>
          <p:cNvGrpSpPr/>
          <p:nvPr/>
        </p:nvGrpSpPr>
        <p:grpSpPr>
          <a:xfrm>
            <a:off x="1563263" y="1723960"/>
            <a:ext cx="4047840" cy="690840"/>
            <a:chOff x="1563263" y="1723960"/>
            <a:chExt cx="4047840" cy="690840"/>
          </a:xfrm>
        </p:grpSpPr>
        <mc:AlternateContent xmlns:mc="http://schemas.openxmlformats.org/markup-compatibility/2006">
          <mc:Choice xmlns:p14="http://schemas.microsoft.com/office/powerpoint/2010/main" Requires="p14">
            <p:contentPart p14:bwMode="auto" r:id="rId114">
              <p14:nvContentPartPr>
                <p14:cNvPr id="74" name="Ink 73">
                  <a:extLst>
                    <a:ext uri="{FF2B5EF4-FFF2-40B4-BE49-F238E27FC236}">
                      <a16:creationId xmlns:a16="http://schemas.microsoft.com/office/drawing/2014/main" id="{B93785EE-3035-43EE-A6D8-DA640E929CDD}"/>
                    </a:ext>
                  </a:extLst>
                </p14:cNvPr>
                <p14:cNvContentPartPr/>
                <p14:nvPr/>
              </p14:nvContentPartPr>
              <p14:xfrm>
                <a:off x="1703663" y="1932040"/>
                <a:ext cx="167760" cy="362880"/>
              </p14:xfrm>
            </p:contentPart>
          </mc:Choice>
          <mc:Fallback>
            <p:pic>
              <p:nvPicPr>
                <p:cNvPr id="74" name="Ink 73">
                  <a:extLst>
                    <a:ext uri="{FF2B5EF4-FFF2-40B4-BE49-F238E27FC236}">
                      <a16:creationId xmlns:a16="http://schemas.microsoft.com/office/drawing/2014/main" id="{B93785EE-3035-43EE-A6D8-DA640E929CDD}"/>
                    </a:ext>
                  </a:extLst>
                </p:cNvPr>
                <p:cNvPicPr/>
                <p:nvPr/>
              </p:nvPicPr>
              <p:blipFill>
                <a:blip r:embed="rId115"/>
                <a:stretch>
                  <a:fillRect/>
                </a:stretch>
              </p:blipFill>
              <p:spPr>
                <a:xfrm>
                  <a:off x="1695023" y="1923400"/>
                  <a:ext cx="185400" cy="3805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5" name="Ink 74">
                  <a:extLst>
                    <a:ext uri="{FF2B5EF4-FFF2-40B4-BE49-F238E27FC236}">
                      <a16:creationId xmlns:a16="http://schemas.microsoft.com/office/drawing/2014/main" id="{3B646F83-681B-471C-9C9C-D294D915A5D3}"/>
                    </a:ext>
                  </a:extLst>
                </p14:cNvPr>
                <p14:cNvContentPartPr/>
                <p14:nvPr/>
              </p14:nvContentPartPr>
              <p14:xfrm>
                <a:off x="1672703" y="1743400"/>
                <a:ext cx="300240" cy="134640"/>
              </p14:xfrm>
            </p:contentPart>
          </mc:Choice>
          <mc:Fallback>
            <p:pic>
              <p:nvPicPr>
                <p:cNvPr id="75" name="Ink 74">
                  <a:extLst>
                    <a:ext uri="{FF2B5EF4-FFF2-40B4-BE49-F238E27FC236}">
                      <a16:creationId xmlns:a16="http://schemas.microsoft.com/office/drawing/2014/main" id="{3B646F83-681B-471C-9C9C-D294D915A5D3}"/>
                    </a:ext>
                  </a:extLst>
                </p:cNvPr>
                <p:cNvPicPr/>
                <p:nvPr/>
              </p:nvPicPr>
              <p:blipFill>
                <a:blip r:embed="rId117"/>
                <a:stretch>
                  <a:fillRect/>
                </a:stretch>
              </p:blipFill>
              <p:spPr>
                <a:xfrm>
                  <a:off x="1663703" y="1734400"/>
                  <a:ext cx="31788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6" name="Ink 75">
                  <a:extLst>
                    <a:ext uri="{FF2B5EF4-FFF2-40B4-BE49-F238E27FC236}">
                      <a16:creationId xmlns:a16="http://schemas.microsoft.com/office/drawing/2014/main" id="{B4EF4EB7-4A35-44BC-962A-9B4DC0347ED0}"/>
                    </a:ext>
                  </a:extLst>
                </p14:cNvPr>
                <p14:cNvContentPartPr/>
                <p14:nvPr/>
              </p14:nvContentPartPr>
              <p14:xfrm>
                <a:off x="1563263" y="1787680"/>
                <a:ext cx="28800" cy="627120"/>
              </p14:xfrm>
            </p:contentPart>
          </mc:Choice>
          <mc:Fallback>
            <p:pic>
              <p:nvPicPr>
                <p:cNvPr id="76" name="Ink 75">
                  <a:extLst>
                    <a:ext uri="{FF2B5EF4-FFF2-40B4-BE49-F238E27FC236}">
                      <a16:creationId xmlns:a16="http://schemas.microsoft.com/office/drawing/2014/main" id="{B4EF4EB7-4A35-44BC-962A-9B4DC0347ED0}"/>
                    </a:ext>
                  </a:extLst>
                </p:cNvPr>
                <p:cNvPicPr/>
                <p:nvPr/>
              </p:nvPicPr>
              <p:blipFill>
                <a:blip r:embed="rId119"/>
                <a:stretch>
                  <a:fillRect/>
                </a:stretch>
              </p:blipFill>
              <p:spPr>
                <a:xfrm>
                  <a:off x="1554623" y="1778680"/>
                  <a:ext cx="46440" cy="6447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7" name="Ink 76">
                  <a:extLst>
                    <a:ext uri="{FF2B5EF4-FFF2-40B4-BE49-F238E27FC236}">
                      <a16:creationId xmlns:a16="http://schemas.microsoft.com/office/drawing/2014/main" id="{9D3B8E66-10B9-426E-B325-DC93D6FC386B}"/>
                    </a:ext>
                  </a:extLst>
                </p14:cNvPr>
                <p14:cNvContentPartPr/>
                <p14:nvPr/>
              </p14:nvContentPartPr>
              <p14:xfrm>
                <a:off x="1611503" y="1872280"/>
                <a:ext cx="30960" cy="502560"/>
              </p14:xfrm>
            </p:contentPart>
          </mc:Choice>
          <mc:Fallback>
            <p:pic>
              <p:nvPicPr>
                <p:cNvPr id="77" name="Ink 76">
                  <a:extLst>
                    <a:ext uri="{FF2B5EF4-FFF2-40B4-BE49-F238E27FC236}">
                      <a16:creationId xmlns:a16="http://schemas.microsoft.com/office/drawing/2014/main" id="{9D3B8E66-10B9-426E-B325-DC93D6FC386B}"/>
                    </a:ext>
                  </a:extLst>
                </p:cNvPr>
                <p:cNvPicPr/>
                <p:nvPr/>
              </p:nvPicPr>
              <p:blipFill>
                <a:blip r:embed="rId121"/>
                <a:stretch>
                  <a:fillRect/>
                </a:stretch>
              </p:blipFill>
              <p:spPr>
                <a:xfrm>
                  <a:off x="1602503" y="1863280"/>
                  <a:ext cx="48600" cy="5202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8" name="Ink 77">
                  <a:extLst>
                    <a:ext uri="{FF2B5EF4-FFF2-40B4-BE49-F238E27FC236}">
                      <a16:creationId xmlns:a16="http://schemas.microsoft.com/office/drawing/2014/main" id="{BB14430E-2FCA-4258-9E80-73B85FEB2F34}"/>
                    </a:ext>
                  </a:extLst>
                </p14:cNvPr>
                <p14:cNvContentPartPr/>
                <p14:nvPr/>
              </p14:nvContentPartPr>
              <p14:xfrm>
                <a:off x="1993463" y="1819720"/>
                <a:ext cx="27360" cy="486720"/>
              </p14:xfrm>
            </p:contentPart>
          </mc:Choice>
          <mc:Fallback>
            <p:pic>
              <p:nvPicPr>
                <p:cNvPr id="78" name="Ink 77">
                  <a:extLst>
                    <a:ext uri="{FF2B5EF4-FFF2-40B4-BE49-F238E27FC236}">
                      <a16:creationId xmlns:a16="http://schemas.microsoft.com/office/drawing/2014/main" id="{BB14430E-2FCA-4258-9E80-73B85FEB2F34}"/>
                    </a:ext>
                  </a:extLst>
                </p:cNvPr>
                <p:cNvPicPr/>
                <p:nvPr/>
              </p:nvPicPr>
              <p:blipFill>
                <a:blip r:embed="rId123"/>
                <a:stretch>
                  <a:fillRect/>
                </a:stretch>
              </p:blipFill>
              <p:spPr>
                <a:xfrm>
                  <a:off x="1984463" y="1810720"/>
                  <a:ext cx="45000" cy="5043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9" name="Ink 78">
                  <a:extLst>
                    <a:ext uri="{FF2B5EF4-FFF2-40B4-BE49-F238E27FC236}">
                      <a16:creationId xmlns:a16="http://schemas.microsoft.com/office/drawing/2014/main" id="{61DE6822-FDE7-4C29-A96C-63B225D32769}"/>
                    </a:ext>
                  </a:extLst>
                </p14:cNvPr>
                <p14:cNvContentPartPr/>
                <p14:nvPr/>
              </p14:nvContentPartPr>
              <p14:xfrm>
                <a:off x="2049263" y="1852480"/>
                <a:ext cx="9000" cy="514440"/>
              </p14:xfrm>
            </p:contentPart>
          </mc:Choice>
          <mc:Fallback>
            <p:pic>
              <p:nvPicPr>
                <p:cNvPr id="79" name="Ink 78">
                  <a:extLst>
                    <a:ext uri="{FF2B5EF4-FFF2-40B4-BE49-F238E27FC236}">
                      <a16:creationId xmlns:a16="http://schemas.microsoft.com/office/drawing/2014/main" id="{61DE6822-FDE7-4C29-A96C-63B225D32769}"/>
                    </a:ext>
                  </a:extLst>
                </p:cNvPr>
                <p:cNvPicPr/>
                <p:nvPr/>
              </p:nvPicPr>
              <p:blipFill>
                <a:blip r:embed="rId125"/>
                <a:stretch>
                  <a:fillRect/>
                </a:stretch>
              </p:blipFill>
              <p:spPr>
                <a:xfrm>
                  <a:off x="2040263" y="1843480"/>
                  <a:ext cx="26640" cy="5320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0" name="Ink 79">
                  <a:extLst>
                    <a:ext uri="{FF2B5EF4-FFF2-40B4-BE49-F238E27FC236}">
                      <a16:creationId xmlns:a16="http://schemas.microsoft.com/office/drawing/2014/main" id="{A08F94E0-5527-431E-9D6D-8DE66D20C2D8}"/>
                    </a:ext>
                  </a:extLst>
                </p14:cNvPr>
                <p14:cNvContentPartPr/>
                <p14:nvPr/>
              </p14:nvContentPartPr>
              <p14:xfrm>
                <a:off x="2332583" y="2099080"/>
                <a:ext cx="83160" cy="6120"/>
              </p14:xfrm>
            </p:contentPart>
          </mc:Choice>
          <mc:Fallback>
            <p:pic>
              <p:nvPicPr>
                <p:cNvPr id="80" name="Ink 79">
                  <a:extLst>
                    <a:ext uri="{FF2B5EF4-FFF2-40B4-BE49-F238E27FC236}">
                      <a16:creationId xmlns:a16="http://schemas.microsoft.com/office/drawing/2014/main" id="{A08F94E0-5527-431E-9D6D-8DE66D20C2D8}"/>
                    </a:ext>
                  </a:extLst>
                </p:cNvPr>
                <p:cNvPicPr/>
                <p:nvPr/>
              </p:nvPicPr>
              <p:blipFill>
                <a:blip r:embed="rId127"/>
                <a:stretch>
                  <a:fillRect/>
                </a:stretch>
              </p:blipFill>
              <p:spPr>
                <a:xfrm>
                  <a:off x="2323943" y="2090080"/>
                  <a:ext cx="10080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1" name="Ink 80">
                  <a:extLst>
                    <a:ext uri="{FF2B5EF4-FFF2-40B4-BE49-F238E27FC236}">
                      <a16:creationId xmlns:a16="http://schemas.microsoft.com/office/drawing/2014/main" id="{F8A09E2A-FC27-496D-9B50-8930D10CBFE8}"/>
                    </a:ext>
                  </a:extLst>
                </p14:cNvPr>
                <p14:cNvContentPartPr/>
                <p14:nvPr/>
              </p14:nvContentPartPr>
              <p14:xfrm>
                <a:off x="2320703" y="2179360"/>
                <a:ext cx="124200" cy="1080"/>
              </p14:xfrm>
            </p:contentPart>
          </mc:Choice>
          <mc:Fallback>
            <p:pic>
              <p:nvPicPr>
                <p:cNvPr id="81" name="Ink 80">
                  <a:extLst>
                    <a:ext uri="{FF2B5EF4-FFF2-40B4-BE49-F238E27FC236}">
                      <a16:creationId xmlns:a16="http://schemas.microsoft.com/office/drawing/2014/main" id="{F8A09E2A-FC27-496D-9B50-8930D10CBFE8}"/>
                    </a:ext>
                  </a:extLst>
                </p:cNvPr>
                <p:cNvPicPr/>
                <p:nvPr/>
              </p:nvPicPr>
              <p:blipFill>
                <a:blip r:embed="rId129"/>
                <a:stretch>
                  <a:fillRect/>
                </a:stretch>
              </p:blipFill>
              <p:spPr>
                <a:xfrm>
                  <a:off x="2312063" y="2170360"/>
                  <a:ext cx="14184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2" name="Ink 81">
                  <a:extLst>
                    <a:ext uri="{FF2B5EF4-FFF2-40B4-BE49-F238E27FC236}">
                      <a16:creationId xmlns:a16="http://schemas.microsoft.com/office/drawing/2014/main" id="{7271F5ED-194F-4813-BC91-A57EBF674F6E}"/>
                    </a:ext>
                  </a:extLst>
                </p14:cNvPr>
                <p14:cNvContentPartPr/>
                <p14:nvPr/>
              </p14:nvContentPartPr>
              <p14:xfrm>
                <a:off x="2750903" y="1723960"/>
                <a:ext cx="2841840" cy="663480"/>
              </p14:xfrm>
            </p:contentPart>
          </mc:Choice>
          <mc:Fallback>
            <p:pic>
              <p:nvPicPr>
                <p:cNvPr id="82" name="Ink 81">
                  <a:extLst>
                    <a:ext uri="{FF2B5EF4-FFF2-40B4-BE49-F238E27FC236}">
                      <a16:creationId xmlns:a16="http://schemas.microsoft.com/office/drawing/2014/main" id="{7271F5ED-194F-4813-BC91-A57EBF674F6E}"/>
                    </a:ext>
                  </a:extLst>
                </p:cNvPr>
                <p:cNvPicPr/>
                <p:nvPr/>
              </p:nvPicPr>
              <p:blipFill>
                <a:blip r:embed="rId131"/>
                <a:stretch>
                  <a:fillRect/>
                </a:stretch>
              </p:blipFill>
              <p:spPr>
                <a:xfrm>
                  <a:off x="2741903" y="1715320"/>
                  <a:ext cx="2859480" cy="6811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3" name="Ink 82">
                  <a:extLst>
                    <a:ext uri="{FF2B5EF4-FFF2-40B4-BE49-F238E27FC236}">
                      <a16:creationId xmlns:a16="http://schemas.microsoft.com/office/drawing/2014/main" id="{AA00AF66-B609-4F52-B996-3297F824C9CF}"/>
                    </a:ext>
                  </a:extLst>
                </p14:cNvPr>
                <p14:cNvContentPartPr/>
                <p14:nvPr/>
              </p14:nvContentPartPr>
              <p14:xfrm>
                <a:off x="3056183" y="2065240"/>
                <a:ext cx="166680" cy="151200"/>
              </p14:xfrm>
            </p:contentPart>
          </mc:Choice>
          <mc:Fallback>
            <p:pic>
              <p:nvPicPr>
                <p:cNvPr id="83" name="Ink 82">
                  <a:extLst>
                    <a:ext uri="{FF2B5EF4-FFF2-40B4-BE49-F238E27FC236}">
                      <a16:creationId xmlns:a16="http://schemas.microsoft.com/office/drawing/2014/main" id="{AA00AF66-B609-4F52-B996-3297F824C9CF}"/>
                    </a:ext>
                  </a:extLst>
                </p:cNvPr>
                <p:cNvPicPr/>
                <p:nvPr/>
              </p:nvPicPr>
              <p:blipFill>
                <a:blip r:embed="rId133"/>
                <a:stretch>
                  <a:fillRect/>
                </a:stretch>
              </p:blipFill>
              <p:spPr>
                <a:xfrm>
                  <a:off x="3047543" y="2056240"/>
                  <a:ext cx="18432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4" name="Ink 83">
                  <a:extLst>
                    <a:ext uri="{FF2B5EF4-FFF2-40B4-BE49-F238E27FC236}">
                      <a16:creationId xmlns:a16="http://schemas.microsoft.com/office/drawing/2014/main" id="{B83CFBCC-243C-4F4F-8FC5-2949EF691C6A}"/>
                    </a:ext>
                  </a:extLst>
                </p14:cNvPr>
                <p14:cNvContentPartPr/>
                <p14:nvPr/>
              </p14:nvContentPartPr>
              <p14:xfrm>
                <a:off x="3275423" y="2174320"/>
                <a:ext cx="9720" cy="112680"/>
              </p14:xfrm>
            </p:contentPart>
          </mc:Choice>
          <mc:Fallback>
            <p:pic>
              <p:nvPicPr>
                <p:cNvPr id="84" name="Ink 83">
                  <a:extLst>
                    <a:ext uri="{FF2B5EF4-FFF2-40B4-BE49-F238E27FC236}">
                      <a16:creationId xmlns:a16="http://schemas.microsoft.com/office/drawing/2014/main" id="{B83CFBCC-243C-4F4F-8FC5-2949EF691C6A}"/>
                    </a:ext>
                  </a:extLst>
                </p:cNvPr>
                <p:cNvPicPr/>
                <p:nvPr/>
              </p:nvPicPr>
              <p:blipFill>
                <a:blip r:embed="rId135"/>
                <a:stretch>
                  <a:fillRect/>
                </a:stretch>
              </p:blipFill>
              <p:spPr>
                <a:xfrm>
                  <a:off x="3266783" y="2165320"/>
                  <a:ext cx="2736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5" name="Ink 84">
                  <a:extLst>
                    <a:ext uri="{FF2B5EF4-FFF2-40B4-BE49-F238E27FC236}">
                      <a16:creationId xmlns:a16="http://schemas.microsoft.com/office/drawing/2014/main" id="{72F47BE7-8759-4CA9-BDB7-DF6F17F18214}"/>
                    </a:ext>
                  </a:extLst>
                </p14:cNvPr>
                <p14:cNvContentPartPr/>
                <p14:nvPr/>
              </p14:nvContentPartPr>
              <p14:xfrm>
                <a:off x="3236183" y="1926280"/>
                <a:ext cx="140760" cy="70920"/>
              </p14:xfrm>
            </p:contentPart>
          </mc:Choice>
          <mc:Fallback>
            <p:pic>
              <p:nvPicPr>
                <p:cNvPr id="85" name="Ink 84">
                  <a:extLst>
                    <a:ext uri="{FF2B5EF4-FFF2-40B4-BE49-F238E27FC236}">
                      <a16:creationId xmlns:a16="http://schemas.microsoft.com/office/drawing/2014/main" id="{72F47BE7-8759-4CA9-BDB7-DF6F17F18214}"/>
                    </a:ext>
                  </a:extLst>
                </p:cNvPr>
                <p:cNvPicPr/>
                <p:nvPr/>
              </p:nvPicPr>
              <p:blipFill>
                <a:blip r:embed="rId137"/>
                <a:stretch>
                  <a:fillRect/>
                </a:stretch>
              </p:blipFill>
              <p:spPr>
                <a:xfrm>
                  <a:off x="3227183" y="1917280"/>
                  <a:ext cx="15840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6" name="Ink 85">
                  <a:extLst>
                    <a:ext uri="{FF2B5EF4-FFF2-40B4-BE49-F238E27FC236}">
                      <a16:creationId xmlns:a16="http://schemas.microsoft.com/office/drawing/2014/main" id="{6CB41229-25EA-40A3-9FE3-918EE7DEDF72}"/>
                    </a:ext>
                  </a:extLst>
                </p14:cNvPr>
                <p14:cNvContentPartPr/>
                <p14:nvPr/>
              </p14:nvContentPartPr>
              <p14:xfrm>
                <a:off x="3419783" y="2032840"/>
                <a:ext cx="139320" cy="153000"/>
              </p14:xfrm>
            </p:contentPart>
          </mc:Choice>
          <mc:Fallback>
            <p:pic>
              <p:nvPicPr>
                <p:cNvPr id="86" name="Ink 85">
                  <a:extLst>
                    <a:ext uri="{FF2B5EF4-FFF2-40B4-BE49-F238E27FC236}">
                      <a16:creationId xmlns:a16="http://schemas.microsoft.com/office/drawing/2014/main" id="{6CB41229-25EA-40A3-9FE3-918EE7DEDF72}"/>
                    </a:ext>
                  </a:extLst>
                </p:cNvPr>
                <p:cNvPicPr/>
                <p:nvPr/>
              </p:nvPicPr>
              <p:blipFill>
                <a:blip r:embed="rId139"/>
                <a:stretch>
                  <a:fillRect/>
                </a:stretch>
              </p:blipFill>
              <p:spPr>
                <a:xfrm>
                  <a:off x="3411143" y="2024200"/>
                  <a:ext cx="15696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7" name="Ink 86">
                  <a:extLst>
                    <a:ext uri="{FF2B5EF4-FFF2-40B4-BE49-F238E27FC236}">
                      <a16:creationId xmlns:a16="http://schemas.microsoft.com/office/drawing/2014/main" id="{9BBA319E-C2F5-4EB9-BF10-B4D28F435182}"/>
                    </a:ext>
                  </a:extLst>
                </p14:cNvPr>
                <p14:cNvContentPartPr/>
                <p14:nvPr/>
              </p14:nvContentPartPr>
              <p14:xfrm>
                <a:off x="3587183" y="2041480"/>
                <a:ext cx="133920" cy="137520"/>
              </p14:xfrm>
            </p:contentPart>
          </mc:Choice>
          <mc:Fallback>
            <p:pic>
              <p:nvPicPr>
                <p:cNvPr id="87" name="Ink 86">
                  <a:extLst>
                    <a:ext uri="{FF2B5EF4-FFF2-40B4-BE49-F238E27FC236}">
                      <a16:creationId xmlns:a16="http://schemas.microsoft.com/office/drawing/2014/main" id="{9BBA319E-C2F5-4EB9-BF10-B4D28F435182}"/>
                    </a:ext>
                  </a:extLst>
                </p:cNvPr>
                <p:cNvPicPr/>
                <p:nvPr/>
              </p:nvPicPr>
              <p:blipFill>
                <a:blip r:embed="rId141"/>
                <a:stretch>
                  <a:fillRect/>
                </a:stretch>
              </p:blipFill>
              <p:spPr>
                <a:xfrm>
                  <a:off x="3578543" y="2032480"/>
                  <a:ext cx="15156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8" name="Ink 87">
                  <a:extLst>
                    <a:ext uri="{FF2B5EF4-FFF2-40B4-BE49-F238E27FC236}">
                      <a16:creationId xmlns:a16="http://schemas.microsoft.com/office/drawing/2014/main" id="{426BDC03-C1DD-4562-994A-041DD1B332C3}"/>
                    </a:ext>
                  </a:extLst>
                </p14:cNvPr>
                <p14:cNvContentPartPr/>
                <p14:nvPr/>
              </p14:nvContentPartPr>
              <p14:xfrm>
                <a:off x="3779063" y="2143360"/>
                <a:ext cx="151200" cy="97920"/>
              </p14:xfrm>
            </p:contentPart>
          </mc:Choice>
          <mc:Fallback>
            <p:pic>
              <p:nvPicPr>
                <p:cNvPr id="88" name="Ink 87">
                  <a:extLst>
                    <a:ext uri="{FF2B5EF4-FFF2-40B4-BE49-F238E27FC236}">
                      <a16:creationId xmlns:a16="http://schemas.microsoft.com/office/drawing/2014/main" id="{426BDC03-C1DD-4562-994A-041DD1B332C3}"/>
                    </a:ext>
                  </a:extLst>
                </p:cNvPr>
                <p:cNvPicPr/>
                <p:nvPr/>
              </p:nvPicPr>
              <p:blipFill>
                <a:blip r:embed="rId143"/>
                <a:stretch>
                  <a:fillRect/>
                </a:stretch>
              </p:blipFill>
              <p:spPr>
                <a:xfrm>
                  <a:off x="3770063" y="2134360"/>
                  <a:ext cx="16884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9" name="Ink 88">
                  <a:extLst>
                    <a:ext uri="{FF2B5EF4-FFF2-40B4-BE49-F238E27FC236}">
                      <a16:creationId xmlns:a16="http://schemas.microsoft.com/office/drawing/2014/main" id="{748AEA89-E7C9-4C60-9BA1-2E4628A4180E}"/>
                    </a:ext>
                  </a:extLst>
                </p14:cNvPr>
                <p14:cNvContentPartPr/>
                <p14:nvPr/>
              </p14:nvContentPartPr>
              <p14:xfrm>
                <a:off x="3745223" y="1857520"/>
                <a:ext cx="200880" cy="118800"/>
              </p14:xfrm>
            </p:contentPart>
          </mc:Choice>
          <mc:Fallback>
            <p:pic>
              <p:nvPicPr>
                <p:cNvPr id="89" name="Ink 88">
                  <a:extLst>
                    <a:ext uri="{FF2B5EF4-FFF2-40B4-BE49-F238E27FC236}">
                      <a16:creationId xmlns:a16="http://schemas.microsoft.com/office/drawing/2014/main" id="{748AEA89-E7C9-4C60-9BA1-2E4628A4180E}"/>
                    </a:ext>
                  </a:extLst>
                </p:cNvPr>
                <p:cNvPicPr/>
                <p:nvPr/>
              </p:nvPicPr>
              <p:blipFill>
                <a:blip r:embed="rId145"/>
                <a:stretch>
                  <a:fillRect/>
                </a:stretch>
              </p:blipFill>
              <p:spPr>
                <a:xfrm>
                  <a:off x="3736223" y="1848880"/>
                  <a:ext cx="21852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0" name="Ink 89">
                  <a:extLst>
                    <a:ext uri="{FF2B5EF4-FFF2-40B4-BE49-F238E27FC236}">
                      <a16:creationId xmlns:a16="http://schemas.microsoft.com/office/drawing/2014/main" id="{5FDE3CC2-CD57-4031-9B15-98B775D6C45A}"/>
                    </a:ext>
                  </a:extLst>
                </p14:cNvPr>
                <p14:cNvContentPartPr/>
                <p14:nvPr/>
              </p14:nvContentPartPr>
              <p14:xfrm>
                <a:off x="4026743" y="2074240"/>
                <a:ext cx="100440" cy="21600"/>
              </p14:xfrm>
            </p:contentPart>
          </mc:Choice>
          <mc:Fallback>
            <p:pic>
              <p:nvPicPr>
                <p:cNvPr id="90" name="Ink 89">
                  <a:extLst>
                    <a:ext uri="{FF2B5EF4-FFF2-40B4-BE49-F238E27FC236}">
                      <a16:creationId xmlns:a16="http://schemas.microsoft.com/office/drawing/2014/main" id="{5FDE3CC2-CD57-4031-9B15-98B775D6C45A}"/>
                    </a:ext>
                  </a:extLst>
                </p:cNvPr>
                <p:cNvPicPr/>
                <p:nvPr/>
              </p:nvPicPr>
              <p:blipFill>
                <a:blip r:embed="rId147"/>
                <a:stretch>
                  <a:fillRect/>
                </a:stretch>
              </p:blipFill>
              <p:spPr>
                <a:xfrm>
                  <a:off x="4018103" y="2065240"/>
                  <a:ext cx="11808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1" name="Ink 90">
                  <a:extLst>
                    <a:ext uri="{FF2B5EF4-FFF2-40B4-BE49-F238E27FC236}">
                      <a16:creationId xmlns:a16="http://schemas.microsoft.com/office/drawing/2014/main" id="{CDCDE5B0-F66C-435F-A091-E85D3B653254}"/>
                    </a:ext>
                  </a:extLst>
                </p14:cNvPr>
                <p14:cNvContentPartPr/>
                <p14:nvPr/>
              </p14:nvContentPartPr>
              <p14:xfrm>
                <a:off x="4048703" y="2024920"/>
                <a:ext cx="241200" cy="180720"/>
              </p14:xfrm>
            </p:contentPart>
          </mc:Choice>
          <mc:Fallback>
            <p:pic>
              <p:nvPicPr>
                <p:cNvPr id="91" name="Ink 90">
                  <a:extLst>
                    <a:ext uri="{FF2B5EF4-FFF2-40B4-BE49-F238E27FC236}">
                      <a16:creationId xmlns:a16="http://schemas.microsoft.com/office/drawing/2014/main" id="{CDCDE5B0-F66C-435F-A091-E85D3B653254}"/>
                    </a:ext>
                  </a:extLst>
                </p:cNvPr>
                <p:cNvPicPr/>
                <p:nvPr/>
              </p:nvPicPr>
              <p:blipFill>
                <a:blip r:embed="rId149"/>
                <a:stretch>
                  <a:fillRect/>
                </a:stretch>
              </p:blipFill>
              <p:spPr>
                <a:xfrm>
                  <a:off x="4040063" y="2016280"/>
                  <a:ext cx="25884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2" name="Ink 91">
                  <a:extLst>
                    <a:ext uri="{FF2B5EF4-FFF2-40B4-BE49-F238E27FC236}">
                      <a16:creationId xmlns:a16="http://schemas.microsoft.com/office/drawing/2014/main" id="{B0607DB7-5997-48CE-B8F6-C983B97A648D}"/>
                    </a:ext>
                  </a:extLst>
                </p14:cNvPr>
                <p14:cNvContentPartPr/>
                <p14:nvPr/>
              </p14:nvContentPartPr>
              <p14:xfrm>
                <a:off x="4328063" y="2125000"/>
                <a:ext cx="73080" cy="148320"/>
              </p14:xfrm>
            </p:contentPart>
          </mc:Choice>
          <mc:Fallback>
            <p:pic>
              <p:nvPicPr>
                <p:cNvPr id="92" name="Ink 91">
                  <a:extLst>
                    <a:ext uri="{FF2B5EF4-FFF2-40B4-BE49-F238E27FC236}">
                      <a16:creationId xmlns:a16="http://schemas.microsoft.com/office/drawing/2014/main" id="{B0607DB7-5997-48CE-B8F6-C983B97A648D}"/>
                    </a:ext>
                  </a:extLst>
                </p:cNvPr>
                <p:cNvPicPr/>
                <p:nvPr/>
              </p:nvPicPr>
              <p:blipFill>
                <a:blip r:embed="rId151"/>
                <a:stretch>
                  <a:fillRect/>
                </a:stretch>
              </p:blipFill>
              <p:spPr>
                <a:xfrm>
                  <a:off x="4319423" y="2116000"/>
                  <a:ext cx="9072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3" name="Ink 92">
                  <a:extLst>
                    <a:ext uri="{FF2B5EF4-FFF2-40B4-BE49-F238E27FC236}">
                      <a16:creationId xmlns:a16="http://schemas.microsoft.com/office/drawing/2014/main" id="{1F22975C-E924-41A5-BF94-24097D864B96}"/>
                    </a:ext>
                  </a:extLst>
                </p14:cNvPr>
                <p14:cNvContentPartPr/>
                <p14:nvPr/>
              </p14:nvContentPartPr>
              <p14:xfrm>
                <a:off x="4375583" y="1887400"/>
                <a:ext cx="110880" cy="113760"/>
              </p14:xfrm>
            </p:contentPart>
          </mc:Choice>
          <mc:Fallback>
            <p:pic>
              <p:nvPicPr>
                <p:cNvPr id="93" name="Ink 92">
                  <a:extLst>
                    <a:ext uri="{FF2B5EF4-FFF2-40B4-BE49-F238E27FC236}">
                      <a16:creationId xmlns:a16="http://schemas.microsoft.com/office/drawing/2014/main" id="{1F22975C-E924-41A5-BF94-24097D864B96}"/>
                    </a:ext>
                  </a:extLst>
                </p:cNvPr>
                <p:cNvPicPr/>
                <p:nvPr/>
              </p:nvPicPr>
              <p:blipFill>
                <a:blip r:embed="rId153"/>
                <a:stretch>
                  <a:fillRect/>
                </a:stretch>
              </p:blipFill>
              <p:spPr>
                <a:xfrm>
                  <a:off x="4366583" y="1878760"/>
                  <a:ext cx="12852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4" name="Ink 93">
                  <a:extLst>
                    <a:ext uri="{FF2B5EF4-FFF2-40B4-BE49-F238E27FC236}">
                      <a16:creationId xmlns:a16="http://schemas.microsoft.com/office/drawing/2014/main" id="{604E5D44-290A-49B9-ACA8-A767A74F3227}"/>
                    </a:ext>
                  </a:extLst>
                </p14:cNvPr>
                <p14:cNvContentPartPr/>
                <p14:nvPr/>
              </p14:nvContentPartPr>
              <p14:xfrm>
                <a:off x="4581503" y="2029240"/>
                <a:ext cx="101520" cy="166680"/>
              </p14:xfrm>
            </p:contentPart>
          </mc:Choice>
          <mc:Fallback>
            <p:pic>
              <p:nvPicPr>
                <p:cNvPr id="94" name="Ink 93">
                  <a:extLst>
                    <a:ext uri="{FF2B5EF4-FFF2-40B4-BE49-F238E27FC236}">
                      <a16:creationId xmlns:a16="http://schemas.microsoft.com/office/drawing/2014/main" id="{604E5D44-290A-49B9-ACA8-A767A74F3227}"/>
                    </a:ext>
                  </a:extLst>
                </p:cNvPr>
                <p:cNvPicPr/>
                <p:nvPr/>
              </p:nvPicPr>
              <p:blipFill>
                <a:blip r:embed="rId155"/>
                <a:stretch>
                  <a:fillRect/>
                </a:stretch>
              </p:blipFill>
              <p:spPr>
                <a:xfrm>
                  <a:off x="4572503" y="2020600"/>
                  <a:ext cx="11916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5" name="Ink 94">
                  <a:extLst>
                    <a:ext uri="{FF2B5EF4-FFF2-40B4-BE49-F238E27FC236}">
                      <a16:creationId xmlns:a16="http://schemas.microsoft.com/office/drawing/2014/main" id="{1CBB7175-C131-49F2-9AD5-82370D958537}"/>
                    </a:ext>
                  </a:extLst>
                </p14:cNvPr>
                <p14:cNvContentPartPr/>
                <p14:nvPr/>
              </p14:nvContentPartPr>
              <p14:xfrm>
                <a:off x="4773383" y="2094040"/>
                <a:ext cx="134640" cy="7560"/>
              </p14:xfrm>
            </p:contentPart>
          </mc:Choice>
          <mc:Fallback>
            <p:pic>
              <p:nvPicPr>
                <p:cNvPr id="95" name="Ink 94">
                  <a:extLst>
                    <a:ext uri="{FF2B5EF4-FFF2-40B4-BE49-F238E27FC236}">
                      <a16:creationId xmlns:a16="http://schemas.microsoft.com/office/drawing/2014/main" id="{1CBB7175-C131-49F2-9AD5-82370D958537}"/>
                    </a:ext>
                  </a:extLst>
                </p:cNvPr>
                <p:cNvPicPr/>
                <p:nvPr/>
              </p:nvPicPr>
              <p:blipFill>
                <a:blip r:embed="rId157"/>
                <a:stretch>
                  <a:fillRect/>
                </a:stretch>
              </p:blipFill>
              <p:spPr>
                <a:xfrm>
                  <a:off x="4764383" y="2085040"/>
                  <a:ext cx="15228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6" name="Ink 95">
                  <a:extLst>
                    <a:ext uri="{FF2B5EF4-FFF2-40B4-BE49-F238E27FC236}">
                      <a16:creationId xmlns:a16="http://schemas.microsoft.com/office/drawing/2014/main" id="{095C72CD-3A5D-4B95-AF6E-B4F67F986206}"/>
                    </a:ext>
                  </a:extLst>
                </p14:cNvPr>
                <p14:cNvContentPartPr/>
                <p14:nvPr/>
              </p14:nvContentPartPr>
              <p14:xfrm>
                <a:off x="4975343" y="2059120"/>
                <a:ext cx="292320" cy="27360"/>
              </p14:xfrm>
            </p:contentPart>
          </mc:Choice>
          <mc:Fallback>
            <p:pic>
              <p:nvPicPr>
                <p:cNvPr id="96" name="Ink 95">
                  <a:extLst>
                    <a:ext uri="{FF2B5EF4-FFF2-40B4-BE49-F238E27FC236}">
                      <a16:creationId xmlns:a16="http://schemas.microsoft.com/office/drawing/2014/main" id="{095C72CD-3A5D-4B95-AF6E-B4F67F986206}"/>
                    </a:ext>
                  </a:extLst>
                </p:cNvPr>
                <p:cNvPicPr/>
                <p:nvPr/>
              </p:nvPicPr>
              <p:blipFill>
                <a:blip r:embed="rId159"/>
                <a:stretch>
                  <a:fillRect/>
                </a:stretch>
              </p:blipFill>
              <p:spPr>
                <a:xfrm>
                  <a:off x="4966343" y="2050480"/>
                  <a:ext cx="30996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7" name="Ink 96">
                  <a:extLst>
                    <a:ext uri="{FF2B5EF4-FFF2-40B4-BE49-F238E27FC236}">
                      <a16:creationId xmlns:a16="http://schemas.microsoft.com/office/drawing/2014/main" id="{C4CBCEE3-5E5F-4AAC-A464-8034BD1A52BC}"/>
                    </a:ext>
                  </a:extLst>
                </p14:cNvPr>
                <p14:cNvContentPartPr/>
                <p14:nvPr/>
              </p14:nvContentPartPr>
              <p14:xfrm>
                <a:off x="5189903" y="1999360"/>
                <a:ext cx="4320" cy="174960"/>
              </p14:xfrm>
            </p:contentPart>
          </mc:Choice>
          <mc:Fallback>
            <p:pic>
              <p:nvPicPr>
                <p:cNvPr id="97" name="Ink 96">
                  <a:extLst>
                    <a:ext uri="{FF2B5EF4-FFF2-40B4-BE49-F238E27FC236}">
                      <a16:creationId xmlns:a16="http://schemas.microsoft.com/office/drawing/2014/main" id="{C4CBCEE3-5E5F-4AAC-A464-8034BD1A52BC}"/>
                    </a:ext>
                  </a:extLst>
                </p:cNvPr>
                <p:cNvPicPr/>
                <p:nvPr/>
              </p:nvPicPr>
              <p:blipFill>
                <a:blip r:embed="rId161"/>
                <a:stretch>
                  <a:fillRect/>
                </a:stretch>
              </p:blipFill>
              <p:spPr>
                <a:xfrm>
                  <a:off x="5180903" y="1990720"/>
                  <a:ext cx="2196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8" name="Ink 97">
                  <a:extLst>
                    <a:ext uri="{FF2B5EF4-FFF2-40B4-BE49-F238E27FC236}">
                      <a16:creationId xmlns:a16="http://schemas.microsoft.com/office/drawing/2014/main" id="{68AA7AB0-5B78-4DEE-877D-68B02F8826B8}"/>
                    </a:ext>
                  </a:extLst>
                </p14:cNvPr>
                <p14:cNvContentPartPr/>
                <p14:nvPr/>
              </p14:nvContentPartPr>
              <p14:xfrm>
                <a:off x="5297903" y="2001520"/>
                <a:ext cx="134640" cy="175680"/>
              </p14:xfrm>
            </p:contentPart>
          </mc:Choice>
          <mc:Fallback>
            <p:pic>
              <p:nvPicPr>
                <p:cNvPr id="98" name="Ink 97">
                  <a:extLst>
                    <a:ext uri="{FF2B5EF4-FFF2-40B4-BE49-F238E27FC236}">
                      <a16:creationId xmlns:a16="http://schemas.microsoft.com/office/drawing/2014/main" id="{68AA7AB0-5B78-4DEE-877D-68B02F8826B8}"/>
                    </a:ext>
                  </a:extLst>
                </p:cNvPr>
                <p:cNvPicPr/>
                <p:nvPr/>
              </p:nvPicPr>
              <p:blipFill>
                <a:blip r:embed="rId163"/>
                <a:stretch>
                  <a:fillRect/>
                </a:stretch>
              </p:blipFill>
              <p:spPr>
                <a:xfrm>
                  <a:off x="5289263" y="1992880"/>
                  <a:ext cx="15228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9" name="Ink 98">
                  <a:extLst>
                    <a:ext uri="{FF2B5EF4-FFF2-40B4-BE49-F238E27FC236}">
                      <a16:creationId xmlns:a16="http://schemas.microsoft.com/office/drawing/2014/main" id="{05EDDC7F-6D9E-4E9B-A448-FB4CB3B710F9}"/>
                    </a:ext>
                  </a:extLst>
                </p14:cNvPr>
                <p14:cNvContentPartPr/>
                <p14:nvPr/>
              </p14:nvContentPartPr>
              <p14:xfrm>
                <a:off x="5464583" y="2126080"/>
                <a:ext cx="110160" cy="123120"/>
              </p14:xfrm>
            </p:contentPart>
          </mc:Choice>
          <mc:Fallback>
            <p:pic>
              <p:nvPicPr>
                <p:cNvPr id="99" name="Ink 98">
                  <a:extLst>
                    <a:ext uri="{FF2B5EF4-FFF2-40B4-BE49-F238E27FC236}">
                      <a16:creationId xmlns:a16="http://schemas.microsoft.com/office/drawing/2014/main" id="{05EDDC7F-6D9E-4E9B-A448-FB4CB3B710F9}"/>
                    </a:ext>
                  </a:extLst>
                </p:cNvPr>
                <p:cNvPicPr/>
                <p:nvPr/>
              </p:nvPicPr>
              <p:blipFill>
                <a:blip r:embed="rId165"/>
                <a:stretch>
                  <a:fillRect/>
                </a:stretch>
              </p:blipFill>
              <p:spPr>
                <a:xfrm>
                  <a:off x="5455583" y="2117080"/>
                  <a:ext cx="12780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0" name="Ink 99">
                  <a:extLst>
                    <a:ext uri="{FF2B5EF4-FFF2-40B4-BE49-F238E27FC236}">
                      <a16:creationId xmlns:a16="http://schemas.microsoft.com/office/drawing/2014/main" id="{08DA6A00-E157-458F-8A1D-6E24DB84C581}"/>
                    </a:ext>
                  </a:extLst>
                </p14:cNvPr>
                <p14:cNvContentPartPr/>
                <p14:nvPr/>
              </p14:nvContentPartPr>
              <p14:xfrm>
                <a:off x="5463863" y="1919080"/>
                <a:ext cx="147240" cy="59400"/>
              </p14:xfrm>
            </p:contentPart>
          </mc:Choice>
          <mc:Fallback>
            <p:pic>
              <p:nvPicPr>
                <p:cNvPr id="100" name="Ink 99">
                  <a:extLst>
                    <a:ext uri="{FF2B5EF4-FFF2-40B4-BE49-F238E27FC236}">
                      <a16:creationId xmlns:a16="http://schemas.microsoft.com/office/drawing/2014/main" id="{08DA6A00-E157-458F-8A1D-6E24DB84C581}"/>
                    </a:ext>
                  </a:extLst>
                </p:cNvPr>
                <p:cNvPicPr/>
                <p:nvPr/>
              </p:nvPicPr>
              <p:blipFill>
                <a:blip r:embed="rId167"/>
                <a:stretch>
                  <a:fillRect/>
                </a:stretch>
              </p:blipFill>
              <p:spPr>
                <a:xfrm>
                  <a:off x="5454863" y="1910440"/>
                  <a:ext cx="164880" cy="77040"/>
                </a:xfrm>
                <a:prstGeom prst="rect">
                  <a:avLst/>
                </a:prstGeom>
              </p:spPr>
            </p:pic>
          </mc:Fallback>
        </mc:AlternateContent>
      </p:grpSp>
      <p:grpSp>
        <p:nvGrpSpPr>
          <p:cNvPr id="117" name="Group 116">
            <a:extLst>
              <a:ext uri="{FF2B5EF4-FFF2-40B4-BE49-F238E27FC236}">
                <a16:creationId xmlns:a16="http://schemas.microsoft.com/office/drawing/2014/main" id="{0E99A910-6E69-4679-832E-8A4059A5F20F}"/>
              </a:ext>
            </a:extLst>
          </p:cNvPr>
          <p:cNvGrpSpPr/>
          <p:nvPr/>
        </p:nvGrpSpPr>
        <p:grpSpPr>
          <a:xfrm>
            <a:off x="946223" y="2748880"/>
            <a:ext cx="1873800" cy="738000"/>
            <a:chOff x="946223" y="2748880"/>
            <a:chExt cx="1873800" cy="738000"/>
          </a:xfrm>
        </p:grpSpPr>
        <mc:AlternateContent xmlns:mc="http://schemas.openxmlformats.org/markup-compatibility/2006">
          <mc:Choice xmlns:p14="http://schemas.microsoft.com/office/powerpoint/2010/main" Requires="p14">
            <p:contentPart p14:bwMode="auto" r:id="rId168">
              <p14:nvContentPartPr>
                <p14:cNvPr id="103" name="Ink 102">
                  <a:extLst>
                    <a:ext uri="{FF2B5EF4-FFF2-40B4-BE49-F238E27FC236}">
                      <a16:creationId xmlns:a16="http://schemas.microsoft.com/office/drawing/2014/main" id="{FAD7D33E-6138-402D-8810-B874BF039C4B}"/>
                    </a:ext>
                  </a:extLst>
                </p14:cNvPr>
                <p14:cNvContentPartPr/>
                <p14:nvPr/>
              </p14:nvContentPartPr>
              <p14:xfrm>
                <a:off x="946223" y="2940040"/>
                <a:ext cx="390600" cy="544320"/>
              </p14:xfrm>
            </p:contentPart>
          </mc:Choice>
          <mc:Fallback>
            <p:pic>
              <p:nvPicPr>
                <p:cNvPr id="103" name="Ink 102">
                  <a:extLst>
                    <a:ext uri="{FF2B5EF4-FFF2-40B4-BE49-F238E27FC236}">
                      <a16:creationId xmlns:a16="http://schemas.microsoft.com/office/drawing/2014/main" id="{FAD7D33E-6138-402D-8810-B874BF039C4B}"/>
                    </a:ext>
                  </a:extLst>
                </p:cNvPr>
                <p:cNvPicPr/>
                <p:nvPr/>
              </p:nvPicPr>
              <p:blipFill>
                <a:blip r:embed="rId169"/>
                <a:stretch>
                  <a:fillRect/>
                </a:stretch>
              </p:blipFill>
              <p:spPr>
                <a:xfrm>
                  <a:off x="937223" y="2931040"/>
                  <a:ext cx="408240" cy="5619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4" name="Ink 103">
                  <a:extLst>
                    <a:ext uri="{FF2B5EF4-FFF2-40B4-BE49-F238E27FC236}">
                      <a16:creationId xmlns:a16="http://schemas.microsoft.com/office/drawing/2014/main" id="{0809F57F-16D2-4A64-B369-9A24700B3475}"/>
                    </a:ext>
                  </a:extLst>
                </p14:cNvPr>
                <p14:cNvContentPartPr/>
                <p14:nvPr/>
              </p14:nvContentPartPr>
              <p14:xfrm>
                <a:off x="1029023" y="3179080"/>
                <a:ext cx="192240" cy="92880"/>
              </p14:xfrm>
            </p:contentPart>
          </mc:Choice>
          <mc:Fallback>
            <p:pic>
              <p:nvPicPr>
                <p:cNvPr id="104" name="Ink 103">
                  <a:extLst>
                    <a:ext uri="{FF2B5EF4-FFF2-40B4-BE49-F238E27FC236}">
                      <a16:creationId xmlns:a16="http://schemas.microsoft.com/office/drawing/2014/main" id="{0809F57F-16D2-4A64-B369-9A24700B3475}"/>
                    </a:ext>
                  </a:extLst>
                </p:cNvPr>
                <p:cNvPicPr/>
                <p:nvPr/>
              </p:nvPicPr>
              <p:blipFill>
                <a:blip r:embed="rId171"/>
                <a:stretch>
                  <a:fillRect/>
                </a:stretch>
              </p:blipFill>
              <p:spPr>
                <a:xfrm>
                  <a:off x="1020023" y="3170440"/>
                  <a:ext cx="20988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5" name="Ink 104">
                  <a:extLst>
                    <a:ext uri="{FF2B5EF4-FFF2-40B4-BE49-F238E27FC236}">
                      <a16:creationId xmlns:a16="http://schemas.microsoft.com/office/drawing/2014/main" id="{6324D941-C40A-4C5F-8CAA-7CF0C259B300}"/>
                    </a:ext>
                  </a:extLst>
                </p14:cNvPr>
                <p14:cNvContentPartPr/>
                <p14:nvPr/>
              </p14:nvContentPartPr>
              <p14:xfrm>
                <a:off x="1045583" y="3195280"/>
                <a:ext cx="19440" cy="128880"/>
              </p14:xfrm>
            </p:contentPart>
          </mc:Choice>
          <mc:Fallback>
            <p:pic>
              <p:nvPicPr>
                <p:cNvPr id="105" name="Ink 104">
                  <a:extLst>
                    <a:ext uri="{FF2B5EF4-FFF2-40B4-BE49-F238E27FC236}">
                      <a16:creationId xmlns:a16="http://schemas.microsoft.com/office/drawing/2014/main" id="{6324D941-C40A-4C5F-8CAA-7CF0C259B300}"/>
                    </a:ext>
                  </a:extLst>
                </p:cNvPr>
                <p:cNvPicPr/>
                <p:nvPr/>
              </p:nvPicPr>
              <p:blipFill>
                <a:blip r:embed="rId173"/>
                <a:stretch>
                  <a:fillRect/>
                </a:stretch>
              </p:blipFill>
              <p:spPr>
                <a:xfrm>
                  <a:off x="1036943" y="3186640"/>
                  <a:ext cx="3708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6" name="Ink 105">
                  <a:extLst>
                    <a:ext uri="{FF2B5EF4-FFF2-40B4-BE49-F238E27FC236}">
                      <a16:creationId xmlns:a16="http://schemas.microsoft.com/office/drawing/2014/main" id="{FEF2306B-FAEE-497C-BF38-554D4416533D}"/>
                    </a:ext>
                  </a:extLst>
                </p14:cNvPr>
                <p14:cNvContentPartPr/>
                <p14:nvPr/>
              </p14:nvContentPartPr>
              <p14:xfrm>
                <a:off x="1184543" y="3165760"/>
                <a:ext cx="12240" cy="151560"/>
              </p14:xfrm>
            </p:contentPart>
          </mc:Choice>
          <mc:Fallback>
            <p:pic>
              <p:nvPicPr>
                <p:cNvPr id="106" name="Ink 105">
                  <a:extLst>
                    <a:ext uri="{FF2B5EF4-FFF2-40B4-BE49-F238E27FC236}">
                      <a16:creationId xmlns:a16="http://schemas.microsoft.com/office/drawing/2014/main" id="{FEF2306B-FAEE-497C-BF38-554D4416533D}"/>
                    </a:ext>
                  </a:extLst>
                </p:cNvPr>
                <p:cNvPicPr/>
                <p:nvPr/>
              </p:nvPicPr>
              <p:blipFill>
                <a:blip r:embed="rId175"/>
                <a:stretch>
                  <a:fillRect/>
                </a:stretch>
              </p:blipFill>
              <p:spPr>
                <a:xfrm>
                  <a:off x="1175543" y="3156760"/>
                  <a:ext cx="2988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7" name="Ink 106">
                  <a:extLst>
                    <a:ext uri="{FF2B5EF4-FFF2-40B4-BE49-F238E27FC236}">
                      <a16:creationId xmlns:a16="http://schemas.microsoft.com/office/drawing/2014/main" id="{7B5AA337-845C-4678-9150-29016A8DAA91}"/>
                    </a:ext>
                  </a:extLst>
                </p14:cNvPr>
                <p14:cNvContentPartPr/>
                <p14:nvPr/>
              </p14:nvContentPartPr>
              <p14:xfrm>
                <a:off x="1534463" y="3213280"/>
                <a:ext cx="122760" cy="6120"/>
              </p14:xfrm>
            </p:contentPart>
          </mc:Choice>
          <mc:Fallback>
            <p:pic>
              <p:nvPicPr>
                <p:cNvPr id="107" name="Ink 106">
                  <a:extLst>
                    <a:ext uri="{FF2B5EF4-FFF2-40B4-BE49-F238E27FC236}">
                      <a16:creationId xmlns:a16="http://schemas.microsoft.com/office/drawing/2014/main" id="{7B5AA337-845C-4678-9150-29016A8DAA91}"/>
                    </a:ext>
                  </a:extLst>
                </p:cNvPr>
                <p:cNvPicPr/>
                <p:nvPr/>
              </p:nvPicPr>
              <p:blipFill>
                <a:blip r:embed="rId177"/>
                <a:stretch>
                  <a:fillRect/>
                </a:stretch>
              </p:blipFill>
              <p:spPr>
                <a:xfrm>
                  <a:off x="1525823" y="3204280"/>
                  <a:ext cx="14040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8" name="Ink 107">
                  <a:extLst>
                    <a:ext uri="{FF2B5EF4-FFF2-40B4-BE49-F238E27FC236}">
                      <a16:creationId xmlns:a16="http://schemas.microsoft.com/office/drawing/2014/main" id="{28283976-E116-4A7F-9A4F-CFC013B5DC56}"/>
                    </a:ext>
                  </a:extLst>
                </p14:cNvPr>
                <p14:cNvContentPartPr/>
                <p14:nvPr/>
              </p14:nvContentPartPr>
              <p14:xfrm>
                <a:off x="1542743" y="3292840"/>
                <a:ext cx="78480" cy="12600"/>
              </p14:xfrm>
            </p:contentPart>
          </mc:Choice>
          <mc:Fallback>
            <p:pic>
              <p:nvPicPr>
                <p:cNvPr id="108" name="Ink 107">
                  <a:extLst>
                    <a:ext uri="{FF2B5EF4-FFF2-40B4-BE49-F238E27FC236}">
                      <a16:creationId xmlns:a16="http://schemas.microsoft.com/office/drawing/2014/main" id="{28283976-E116-4A7F-9A4F-CFC013B5DC56}"/>
                    </a:ext>
                  </a:extLst>
                </p:cNvPr>
                <p:cNvPicPr/>
                <p:nvPr/>
              </p:nvPicPr>
              <p:blipFill>
                <a:blip r:embed="rId179"/>
                <a:stretch>
                  <a:fillRect/>
                </a:stretch>
              </p:blipFill>
              <p:spPr>
                <a:xfrm>
                  <a:off x="1533743" y="3283840"/>
                  <a:ext cx="9612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9" name="Ink 108">
                  <a:extLst>
                    <a:ext uri="{FF2B5EF4-FFF2-40B4-BE49-F238E27FC236}">
                      <a16:creationId xmlns:a16="http://schemas.microsoft.com/office/drawing/2014/main" id="{B4EDE427-C6D2-41CA-A524-F3F647EE784E}"/>
                    </a:ext>
                  </a:extLst>
                </p14:cNvPr>
                <p14:cNvContentPartPr/>
                <p14:nvPr/>
              </p14:nvContentPartPr>
              <p14:xfrm>
                <a:off x="1911383" y="2892880"/>
                <a:ext cx="155160" cy="594000"/>
              </p14:xfrm>
            </p:contentPart>
          </mc:Choice>
          <mc:Fallback>
            <p:pic>
              <p:nvPicPr>
                <p:cNvPr id="109" name="Ink 108">
                  <a:extLst>
                    <a:ext uri="{FF2B5EF4-FFF2-40B4-BE49-F238E27FC236}">
                      <a16:creationId xmlns:a16="http://schemas.microsoft.com/office/drawing/2014/main" id="{B4EDE427-C6D2-41CA-A524-F3F647EE784E}"/>
                    </a:ext>
                  </a:extLst>
                </p:cNvPr>
                <p:cNvPicPr/>
                <p:nvPr/>
              </p:nvPicPr>
              <p:blipFill>
                <a:blip r:embed="rId181"/>
                <a:stretch>
                  <a:fillRect/>
                </a:stretch>
              </p:blipFill>
              <p:spPr>
                <a:xfrm>
                  <a:off x="1902383" y="2884240"/>
                  <a:ext cx="172800" cy="6116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1" name="Ink 110">
                  <a:extLst>
                    <a:ext uri="{FF2B5EF4-FFF2-40B4-BE49-F238E27FC236}">
                      <a16:creationId xmlns:a16="http://schemas.microsoft.com/office/drawing/2014/main" id="{31FD6833-EB7B-49F1-A877-81A856C8D044}"/>
                    </a:ext>
                  </a:extLst>
                </p14:cNvPr>
                <p14:cNvContentPartPr/>
                <p14:nvPr/>
              </p14:nvContentPartPr>
              <p14:xfrm>
                <a:off x="2112983" y="3017080"/>
                <a:ext cx="125280" cy="242280"/>
              </p14:xfrm>
            </p:contentPart>
          </mc:Choice>
          <mc:Fallback>
            <p:pic>
              <p:nvPicPr>
                <p:cNvPr id="111" name="Ink 110">
                  <a:extLst>
                    <a:ext uri="{FF2B5EF4-FFF2-40B4-BE49-F238E27FC236}">
                      <a16:creationId xmlns:a16="http://schemas.microsoft.com/office/drawing/2014/main" id="{31FD6833-EB7B-49F1-A877-81A856C8D044}"/>
                    </a:ext>
                  </a:extLst>
                </p:cNvPr>
                <p:cNvPicPr/>
                <p:nvPr/>
              </p:nvPicPr>
              <p:blipFill>
                <a:blip r:embed="rId183"/>
                <a:stretch>
                  <a:fillRect/>
                </a:stretch>
              </p:blipFill>
              <p:spPr>
                <a:xfrm>
                  <a:off x="2103983" y="3008440"/>
                  <a:ext cx="14292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2" name="Ink 111">
                  <a:extLst>
                    <a:ext uri="{FF2B5EF4-FFF2-40B4-BE49-F238E27FC236}">
                      <a16:creationId xmlns:a16="http://schemas.microsoft.com/office/drawing/2014/main" id="{24983869-C85C-4351-89F2-CDDA383E5B4E}"/>
                    </a:ext>
                  </a:extLst>
                </p14:cNvPr>
                <p14:cNvContentPartPr/>
                <p14:nvPr/>
              </p14:nvContentPartPr>
              <p14:xfrm>
                <a:off x="2288663" y="3220840"/>
                <a:ext cx="67680" cy="73800"/>
              </p14:xfrm>
            </p:contentPart>
          </mc:Choice>
          <mc:Fallback>
            <p:pic>
              <p:nvPicPr>
                <p:cNvPr id="112" name="Ink 111">
                  <a:extLst>
                    <a:ext uri="{FF2B5EF4-FFF2-40B4-BE49-F238E27FC236}">
                      <a16:creationId xmlns:a16="http://schemas.microsoft.com/office/drawing/2014/main" id="{24983869-C85C-4351-89F2-CDDA383E5B4E}"/>
                    </a:ext>
                  </a:extLst>
                </p:cNvPr>
                <p:cNvPicPr/>
                <p:nvPr/>
              </p:nvPicPr>
              <p:blipFill>
                <a:blip r:embed="rId185"/>
                <a:stretch>
                  <a:fillRect/>
                </a:stretch>
              </p:blipFill>
              <p:spPr>
                <a:xfrm>
                  <a:off x="2279663" y="3212200"/>
                  <a:ext cx="8532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3" name="Ink 112">
                  <a:extLst>
                    <a:ext uri="{FF2B5EF4-FFF2-40B4-BE49-F238E27FC236}">
                      <a16:creationId xmlns:a16="http://schemas.microsoft.com/office/drawing/2014/main" id="{195C789F-9995-4776-91EE-596AC7B968EA}"/>
                    </a:ext>
                  </a:extLst>
                </p14:cNvPr>
                <p14:cNvContentPartPr/>
                <p14:nvPr/>
              </p14:nvContentPartPr>
              <p14:xfrm>
                <a:off x="2480183" y="3162880"/>
                <a:ext cx="38880" cy="89280"/>
              </p14:xfrm>
            </p:contentPart>
          </mc:Choice>
          <mc:Fallback>
            <p:pic>
              <p:nvPicPr>
                <p:cNvPr id="113" name="Ink 112">
                  <a:extLst>
                    <a:ext uri="{FF2B5EF4-FFF2-40B4-BE49-F238E27FC236}">
                      <a16:creationId xmlns:a16="http://schemas.microsoft.com/office/drawing/2014/main" id="{195C789F-9995-4776-91EE-596AC7B968EA}"/>
                    </a:ext>
                  </a:extLst>
                </p:cNvPr>
                <p:cNvPicPr/>
                <p:nvPr/>
              </p:nvPicPr>
              <p:blipFill>
                <a:blip r:embed="rId187"/>
                <a:stretch>
                  <a:fillRect/>
                </a:stretch>
              </p:blipFill>
              <p:spPr>
                <a:xfrm>
                  <a:off x="2471183" y="3153880"/>
                  <a:ext cx="565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4" name="Ink 113">
                  <a:extLst>
                    <a:ext uri="{FF2B5EF4-FFF2-40B4-BE49-F238E27FC236}">
                      <a16:creationId xmlns:a16="http://schemas.microsoft.com/office/drawing/2014/main" id="{B5BF2030-3CA7-4283-947B-3CD2AFD4343C}"/>
                    </a:ext>
                  </a:extLst>
                </p14:cNvPr>
                <p14:cNvContentPartPr/>
                <p14:nvPr/>
              </p14:nvContentPartPr>
              <p14:xfrm>
                <a:off x="2687903" y="2938600"/>
                <a:ext cx="132120" cy="250920"/>
              </p14:xfrm>
            </p:contentPart>
          </mc:Choice>
          <mc:Fallback>
            <p:pic>
              <p:nvPicPr>
                <p:cNvPr id="114" name="Ink 113">
                  <a:extLst>
                    <a:ext uri="{FF2B5EF4-FFF2-40B4-BE49-F238E27FC236}">
                      <a16:creationId xmlns:a16="http://schemas.microsoft.com/office/drawing/2014/main" id="{B5BF2030-3CA7-4283-947B-3CD2AFD4343C}"/>
                    </a:ext>
                  </a:extLst>
                </p:cNvPr>
                <p:cNvPicPr/>
                <p:nvPr/>
              </p:nvPicPr>
              <p:blipFill>
                <a:blip r:embed="rId189"/>
                <a:stretch>
                  <a:fillRect/>
                </a:stretch>
              </p:blipFill>
              <p:spPr>
                <a:xfrm>
                  <a:off x="2678903" y="2929600"/>
                  <a:ext cx="14976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5" name="Ink 114">
                  <a:extLst>
                    <a:ext uri="{FF2B5EF4-FFF2-40B4-BE49-F238E27FC236}">
                      <a16:creationId xmlns:a16="http://schemas.microsoft.com/office/drawing/2014/main" id="{5DF4F9EA-351A-4890-ACA8-98D9E8881903}"/>
                    </a:ext>
                  </a:extLst>
                </p14:cNvPr>
                <p14:cNvContentPartPr/>
                <p14:nvPr/>
              </p14:nvContentPartPr>
              <p14:xfrm>
                <a:off x="2074463" y="2851840"/>
                <a:ext cx="165600" cy="114120"/>
              </p14:xfrm>
            </p:contentPart>
          </mc:Choice>
          <mc:Fallback>
            <p:pic>
              <p:nvPicPr>
                <p:cNvPr id="115" name="Ink 114">
                  <a:extLst>
                    <a:ext uri="{FF2B5EF4-FFF2-40B4-BE49-F238E27FC236}">
                      <a16:creationId xmlns:a16="http://schemas.microsoft.com/office/drawing/2014/main" id="{5DF4F9EA-351A-4890-ACA8-98D9E8881903}"/>
                    </a:ext>
                  </a:extLst>
                </p:cNvPr>
                <p:cNvPicPr/>
                <p:nvPr/>
              </p:nvPicPr>
              <p:blipFill>
                <a:blip r:embed="rId191"/>
                <a:stretch>
                  <a:fillRect/>
                </a:stretch>
              </p:blipFill>
              <p:spPr>
                <a:xfrm>
                  <a:off x="2065823" y="2843200"/>
                  <a:ext cx="18324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6" name="Ink 115">
                  <a:extLst>
                    <a:ext uri="{FF2B5EF4-FFF2-40B4-BE49-F238E27FC236}">
                      <a16:creationId xmlns:a16="http://schemas.microsoft.com/office/drawing/2014/main" id="{22A5A177-BE41-4B55-9264-470549EB6896}"/>
                    </a:ext>
                  </a:extLst>
                </p14:cNvPr>
                <p14:cNvContentPartPr/>
                <p14:nvPr/>
              </p14:nvContentPartPr>
              <p14:xfrm>
                <a:off x="946223" y="2748880"/>
                <a:ext cx="280800" cy="142200"/>
              </p14:xfrm>
            </p:contentPart>
          </mc:Choice>
          <mc:Fallback>
            <p:pic>
              <p:nvPicPr>
                <p:cNvPr id="116" name="Ink 115">
                  <a:extLst>
                    <a:ext uri="{FF2B5EF4-FFF2-40B4-BE49-F238E27FC236}">
                      <a16:creationId xmlns:a16="http://schemas.microsoft.com/office/drawing/2014/main" id="{22A5A177-BE41-4B55-9264-470549EB6896}"/>
                    </a:ext>
                  </a:extLst>
                </p:cNvPr>
                <p:cNvPicPr/>
                <p:nvPr/>
              </p:nvPicPr>
              <p:blipFill>
                <a:blip r:embed="rId193"/>
                <a:stretch>
                  <a:fillRect/>
                </a:stretch>
              </p:blipFill>
              <p:spPr>
                <a:xfrm>
                  <a:off x="937223" y="2740240"/>
                  <a:ext cx="298440" cy="159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4">
            <p14:nvContentPartPr>
              <p14:cNvPr id="118" name="Ink 117">
                <a:extLst>
                  <a:ext uri="{FF2B5EF4-FFF2-40B4-BE49-F238E27FC236}">
                    <a16:creationId xmlns:a16="http://schemas.microsoft.com/office/drawing/2014/main" id="{64F8A4F2-64DE-4187-B79C-273310715EA6}"/>
                  </a:ext>
                </a:extLst>
              </p14:cNvPr>
              <p14:cNvContentPartPr/>
              <p14:nvPr/>
            </p14:nvContentPartPr>
            <p14:xfrm>
              <a:off x="2598623" y="2782360"/>
              <a:ext cx="217800" cy="127080"/>
            </p14:xfrm>
          </p:contentPart>
        </mc:Choice>
        <mc:Fallback>
          <p:pic>
            <p:nvPicPr>
              <p:cNvPr id="118" name="Ink 117">
                <a:extLst>
                  <a:ext uri="{FF2B5EF4-FFF2-40B4-BE49-F238E27FC236}">
                    <a16:creationId xmlns:a16="http://schemas.microsoft.com/office/drawing/2014/main" id="{64F8A4F2-64DE-4187-B79C-273310715EA6}"/>
                  </a:ext>
                </a:extLst>
              </p:cNvPr>
              <p:cNvPicPr/>
              <p:nvPr/>
            </p:nvPicPr>
            <p:blipFill>
              <a:blip r:embed="rId195"/>
              <a:stretch>
                <a:fillRect/>
              </a:stretch>
            </p:blipFill>
            <p:spPr>
              <a:xfrm>
                <a:off x="2589983" y="2773720"/>
                <a:ext cx="23544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9" name="Ink 118">
                <a:extLst>
                  <a:ext uri="{FF2B5EF4-FFF2-40B4-BE49-F238E27FC236}">
                    <a16:creationId xmlns:a16="http://schemas.microsoft.com/office/drawing/2014/main" id="{5B75E112-1F56-4A9A-A29F-8BCB2B764A29}"/>
                  </a:ext>
                </a:extLst>
              </p14:cNvPr>
              <p14:cNvContentPartPr/>
              <p14:nvPr/>
            </p14:nvContentPartPr>
            <p14:xfrm>
              <a:off x="2933423" y="3173320"/>
              <a:ext cx="5400" cy="113760"/>
            </p14:xfrm>
          </p:contentPart>
        </mc:Choice>
        <mc:Fallback>
          <p:pic>
            <p:nvPicPr>
              <p:cNvPr id="119" name="Ink 118">
                <a:extLst>
                  <a:ext uri="{FF2B5EF4-FFF2-40B4-BE49-F238E27FC236}">
                    <a16:creationId xmlns:a16="http://schemas.microsoft.com/office/drawing/2014/main" id="{5B75E112-1F56-4A9A-A29F-8BCB2B764A29}"/>
                  </a:ext>
                </a:extLst>
              </p:cNvPr>
              <p:cNvPicPr/>
              <p:nvPr/>
            </p:nvPicPr>
            <p:blipFill>
              <a:blip r:embed="rId197"/>
              <a:stretch>
                <a:fillRect/>
              </a:stretch>
            </p:blipFill>
            <p:spPr>
              <a:xfrm>
                <a:off x="2924423" y="3164680"/>
                <a:ext cx="2304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0" name="Ink 119">
                <a:extLst>
                  <a:ext uri="{FF2B5EF4-FFF2-40B4-BE49-F238E27FC236}">
                    <a16:creationId xmlns:a16="http://schemas.microsoft.com/office/drawing/2014/main" id="{F61FCB7F-7B49-4106-AABE-8B4FAF8ED287}"/>
                  </a:ext>
                </a:extLst>
              </p14:cNvPr>
              <p14:cNvContentPartPr/>
              <p14:nvPr/>
            </p14:nvContentPartPr>
            <p14:xfrm>
              <a:off x="3032423" y="3096640"/>
              <a:ext cx="38880" cy="95400"/>
            </p14:xfrm>
          </p:contentPart>
        </mc:Choice>
        <mc:Fallback>
          <p:pic>
            <p:nvPicPr>
              <p:cNvPr id="120" name="Ink 119">
                <a:extLst>
                  <a:ext uri="{FF2B5EF4-FFF2-40B4-BE49-F238E27FC236}">
                    <a16:creationId xmlns:a16="http://schemas.microsoft.com/office/drawing/2014/main" id="{F61FCB7F-7B49-4106-AABE-8B4FAF8ED287}"/>
                  </a:ext>
                </a:extLst>
              </p:cNvPr>
              <p:cNvPicPr/>
              <p:nvPr/>
            </p:nvPicPr>
            <p:blipFill>
              <a:blip r:embed="rId199"/>
              <a:stretch>
                <a:fillRect/>
              </a:stretch>
            </p:blipFill>
            <p:spPr>
              <a:xfrm>
                <a:off x="3023783" y="3088000"/>
                <a:ext cx="5652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1" name="Ink 120">
                <a:extLst>
                  <a:ext uri="{FF2B5EF4-FFF2-40B4-BE49-F238E27FC236}">
                    <a16:creationId xmlns:a16="http://schemas.microsoft.com/office/drawing/2014/main" id="{9ECF101D-F3FB-4616-9648-283ECF660CC4}"/>
                  </a:ext>
                </a:extLst>
              </p14:cNvPr>
              <p14:cNvContentPartPr/>
              <p14:nvPr/>
            </p14:nvContentPartPr>
            <p14:xfrm>
              <a:off x="3295943" y="2932120"/>
              <a:ext cx="111240" cy="197280"/>
            </p14:xfrm>
          </p:contentPart>
        </mc:Choice>
        <mc:Fallback>
          <p:pic>
            <p:nvPicPr>
              <p:cNvPr id="121" name="Ink 120">
                <a:extLst>
                  <a:ext uri="{FF2B5EF4-FFF2-40B4-BE49-F238E27FC236}">
                    <a16:creationId xmlns:a16="http://schemas.microsoft.com/office/drawing/2014/main" id="{9ECF101D-F3FB-4616-9648-283ECF660CC4}"/>
                  </a:ext>
                </a:extLst>
              </p:cNvPr>
              <p:cNvPicPr/>
              <p:nvPr/>
            </p:nvPicPr>
            <p:blipFill>
              <a:blip r:embed="rId201"/>
              <a:stretch>
                <a:fillRect/>
              </a:stretch>
            </p:blipFill>
            <p:spPr>
              <a:xfrm>
                <a:off x="3286943" y="2923120"/>
                <a:ext cx="12888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2" name="Ink 121">
                <a:extLst>
                  <a:ext uri="{FF2B5EF4-FFF2-40B4-BE49-F238E27FC236}">
                    <a16:creationId xmlns:a16="http://schemas.microsoft.com/office/drawing/2014/main" id="{AD13311A-7F2E-4EB4-B4CC-8A130916AB1A}"/>
                  </a:ext>
                </a:extLst>
              </p14:cNvPr>
              <p14:cNvContentPartPr/>
              <p14:nvPr/>
            </p14:nvContentPartPr>
            <p14:xfrm>
              <a:off x="3418343" y="3056320"/>
              <a:ext cx="91080" cy="168480"/>
            </p14:xfrm>
          </p:contentPart>
        </mc:Choice>
        <mc:Fallback>
          <p:pic>
            <p:nvPicPr>
              <p:cNvPr id="122" name="Ink 121">
                <a:extLst>
                  <a:ext uri="{FF2B5EF4-FFF2-40B4-BE49-F238E27FC236}">
                    <a16:creationId xmlns:a16="http://schemas.microsoft.com/office/drawing/2014/main" id="{AD13311A-7F2E-4EB4-B4CC-8A130916AB1A}"/>
                  </a:ext>
                </a:extLst>
              </p:cNvPr>
              <p:cNvPicPr/>
              <p:nvPr/>
            </p:nvPicPr>
            <p:blipFill>
              <a:blip r:embed="rId203"/>
              <a:stretch>
                <a:fillRect/>
              </a:stretch>
            </p:blipFill>
            <p:spPr>
              <a:xfrm>
                <a:off x="3409703" y="3047320"/>
                <a:ext cx="10872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3" name="Ink 122">
                <a:extLst>
                  <a:ext uri="{FF2B5EF4-FFF2-40B4-BE49-F238E27FC236}">
                    <a16:creationId xmlns:a16="http://schemas.microsoft.com/office/drawing/2014/main" id="{924CCD07-F49E-4117-A590-BF08CD81A7B3}"/>
                  </a:ext>
                </a:extLst>
              </p14:cNvPr>
              <p14:cNvContentPartPr/>
              <p14:nvPr/>
            </p14:nvContentPartPr>
            <p14:xfrm>
              <a:off x="3249503" y="2768680"/>
              <a:ext cx="254520" cy="124560"/>
            </p14:xfrm>
          </p:contentPart>
        </mc:Choice>
        <mc:Fallback>
          <p:pic>
            <p:nvPicPr>
              <p:cNvPr id="123" name="Ink 122">
                <a:extLst>
                  <a:ext uri="{FF2B5EF4-FFF2-40B4-BE49-F238E27FC236}">
                    <a16:creationId xmlns:a16="http://schemas.microsoft.com/office/drawing/2014/main" id="{924CCD07-F49E-4117-A590-BF08CD81A7B3}"/>
                  </a:ext>
                </a:extLst>
              </p:cNvPr>
              <p:cNvPicPr/>
              <p:nvPr/>
            </p:nvPicPr>
            <p:blipFill>
              <a:blip r:embed="rId205"/>
              <a:stretch>
                <a:fillRect/>
              </a:stretch>
            </p:blipFill>
            <p:spPr>
              <a:xfrm>
                <a:off x="3240503" y="2760040"/>
                <a:ext cx="27216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4" name="Ink 123">
                <a:extLst>
                  <a:ext uri="{FF2B5EF4-FFF2-40B4-BE49-F238E27FC236}">
                    <a16:creationId xmlns:a16="http://schemas.microsoft.com/office/drawing/2014/main" id="{C9E0D0D0-656A-4482-A4E7-DE0A112BF52D}"/>
                  </a:ext>
                </a:extLst>
              </p14:cNvPr>
              <p14:cNvContentPartPr/>
              <p14:nvPr/>
            </p14:nvContentPartPr>
            <p14:xfrm>
              <a:off x="3696983" y="3074680"/>
              <a:ext cx="38880" cy="108360"/>
            </p14:xfrm>
          </p:contentPart>
        </mc:Choice>
        <mc:Fallback>
          <p:pic>
            <p:nvPicPr>
              <p:cNvPr id="124" name="Ink 123">
                <a:extLst>
                  <a:ext uri="{FF2B5EF4-FFF2-40B4-BE49-F238E27FC236}">
                    <a16:creationId xmlns:a16="http://schemas.microsoft.com/office/drawing/2014/main" id="{C9E0D0D0-656A-4482-A4E7-DE0A112BF52D}"/>
                  </a:ext>
                </a:extLst>
              </p:cNvPr>
              <p:cNvPicPr/>
              <p:nvPr/>
            </p:nvPicPr>
            <p:blipFill>
              <a:blip r:embed="rId207"/>
              <a:stretch>
                <a:fillRect/>
              </a:stretch>
            </p:blipFill>
            <p:spPr>
              <a:xfrm>
                <a:off x="3687983" y="3066040"/>
                <a:ext cx="5652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5" name="Ink 124">
                <a:extLst>
                  <a:ext uri="{FF2B5EF4-FFF2-40B4-BE49-F238E27FC236}">
                    <a16:creationId xmlns:a16="http://schemas.microsoft.com/office/drawing/2014/main" id="{58071932-2072-4D8F-8EF8-4731D15F429F}"/>
                  </a:ext>
                </a:extLst>
              </p14:cNvPr>
              <p14:cNvContentPartPr/>
              <p14:nvPr/>
            </p14:nvContentPartPr>
            <p14:xfrm>
              <a:off x="3899663" y="3030760"/>
              <a:ext cx="189720" cy="22320"/>
            </p14:xfrm>
          </p:contentPart>
        </mc:Choice>
        <mc:Fallback>
          <p:pic>
            <p:nvPicPr>
              <p:cNvPr id="125" name="Ink 124">
                <a:extLst>
                  <a:ext uri="{FF2B5EF4-FFF2-40B4-BE49-F238E27FC236}">
                    <a16:creationId xmlns:a16="http://schemas.microsoft.com/office/drawing/2014/main" id="{58071932-2072-4D8F-8EF8-4731D15F429F}"/>
                  </a:ext>
                </a:extLst>
              </p:cNvPr>
              <p:cNvPicPr/>
              <p:nvPr/>
            </p:nvPicPr>
            <p:blipFill>
              <a:blip r:embed="rId209"/>
              <a:stretch>
                <a:fillRect/>
              </a:stretch>
            </p:blipFill>
            <p:spPr>
              <a:xfrm>
                <a:off x="3891023" y="3021760"/>
                <a:ext cx="20736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6" name="Ink 125">
                <a:extLst>
                  <a:ext uri="{FF2B5EF4-FFF2-40B4-BE49-F238E27FC236}">
                    <a16:creationId xmlns:a16="http://schemas.microsoft.com/office/drawing/2014/main" id="{8F1B2312-532E-4ABB-81AF-6CCD8ECFEA15}"/>
                  </a:ext>
                </a:extLst>
              </p14:cNvPr>
              <p14:cNvContentPartPr/>
              <p14:nvPr/>
            </p14:nvContentPartPr>
            <p14:xfrm>
              <a:off x="4183703" y="3015640"/>
              <a:ext cx="126720" cy="11160"/>
            </p14:xfrm>
          </p:contentPart>
        </mc:Choice>
        <mc:Fallback>
          <p:pic>
            <p:nvPicPr>
              <p:cNvPr id="126" name="Ink 125">
                <a:extLst>
                  <a:ext uri="{FF2B5EF4-FFF2-40B4-BE49-F238E27FC236}">
                    <a16:creationId xmlns:a16="http://schemas.microsoft.com/office/drawing/2014/main" id="{8F1B2312-532E-4ABB-81AF-6CCD8ECFEA15}"/>
                  </a:ext>
                </a:extLst>
              </p:cNvPr>
              <p:cNvPicPr/>
              <p:nvPr/>
            </p:nvPicPr>
            <p:blipFill>
              <a:blip r:embed="rId211"/>
              <a:stretch>
                <a:fillRect/>
              </a:stretch>
            </p:blipFill>
            <p:spPr>
              <a:xfrm>
                <a:off x="4175063" y="3007000"/>
                <a:ext cx="14436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7" name="Ink 126">
                <a:extLst>
                  <a:ext uri="{FF2B5EF4-FFF2-40B4-BE49-F238E27FC236}">
                    <a16:creationId xmlns:a16="http://schemas.microsoft.com/office/drawing/2014/main" id="{5302D9FD-67A4-42E7-A68D-F1813BFE8BF7}"/>
                  </a:ext>
                </a:extLst>
              </p14:cNvPr>
              <p14:cNvContentPartPr/>
              <p14:nvPr/>
            </p14:nvContentPartPr>
            <p14:xfrm>
              <a:off x="4455143" y="3054160"/>
              <a:ext cx="22320" cy="112680"/>
            </p14:xfrm>
          </p:contentPart>
        </mc:Choice>
        <mc:Fallback>
          <p:pic>
            <p:nvPicPr>
              <p:cNvPr id="127" name="Ink 126">
                <a:extLst>
                  <a:ext uri="{FF2B5EF4-FFF2-40B4-BE49-F238E27FC236}">
                    <a16:creationId xmlns:a16="http://schemas.microsoft.com/office/drawing/2014/main" id="{5302D9FD-67A4-42E7-A68D-F1813BFE8BF7}"/>
                  </a:ext>
                </a:extLst>
              </p:cNvPr>
              <p:cNvPicPr/>
              <p:nvPr/>
            </p:nvPicPr>
            <p:blipFill>
              <a:blip r:embed="rId213"/>
              <a:stretch>
                <a:fillRect/>
              </a:stretch>
            </p:blipFill>
            <p:spPr>
              <a:xfrm>
                <a:off x="4446503" y="3045160"/>
                <a:ext cx="3996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8" name="Ink 127">
                <a:extLst>
                  <a:ext uri="{FF2B5EF4-FFF2-40B4-BE49-F238E27FC236}">
                    <a16:creationId xmlns:a16="http://schemas.microsoft.com/office/drawing/2014/main" id="{2A17C84B-FB75-4D07-AF71-8909CF8A21F3}"/>
                  </a:ext>
                </a:extLst>
              </p14:cNvPr>
              <p14:cNvContentPartPr/>
              <p14:nvPr/>
            </p14:nvContentPartPr>
            <p14:xfrm>
              <a:off x="4701743" y="2844280"/>
              <a:ext cx="210600" cy="204480"/>
            </p14:xfrm>
          </p:contentPart>
        </mc:Choice>
        <mc:Fallback>
          <p:pic>
            <p:nvPicPr>
              <p:cNvPr id="128" name="Ink 127">
                <a:extLst>
                  <a:ext uri="{FF2B5EF4-FFF2-40B4-BE49-F238E27FC236}">
                    <a16:creationId xmlns:a16="http://schemas.microsoft.com/office/drawing/2014/main" id="{2A17C84B-FB75-4D07-AF71-8909CF8A21F3}"/>
                  </a:ext>
                </a:extLst>
              </p:cNvPr>
              <p:cNvPicPr/>
              <p:nvPr/>
            </p:nvPicPr>
            <p:blipFill>
              <a:blip r:embed="rId215"/>
              <a:stretch>
                <a:fillRect/>
              </a:stretch>
            </p:blipFill>
            <p:spPr>
              <a:xfrm>
                <a:off x="4693103" y="2835280"/>
                <a:ext cx="22824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9" name="Ink 128">
                <a:extLst>
                  <a:ext uri="{FF2B5EF4-FFF2-40B4-BE49-F238E27FC236}">
                    <a16:creationId xmlns:a16="http://schemas.microsoft.com/office/drawing/2014/main" id="{64AFC51B-0249-4AE9-8A63-42960E3AD5F0}"/>
                  </a:ext>
                </a:extLst>
              </p14:cNvPr>
              <p14:cNvContentPartPr/>
              <p14:nvPr/>
            </p14:nvContentPartPr>
            <p14:xfrm>
              <a:off x="4945103" y="2968840"/>
              <a:ext cx="130320" cy="132120"/>
            </p14:xfrm>
          </p:contentPart>
        </mc:Choice>
        <mc:Fallback>
          <p:pic>
            <p:nvPicPr>
              <p:cNvPr id="129" name="Ink 128">
                <a:extLst>
                  <a:ext uri="{FF2B5EF4-FFF2-40B4-BE49-F238E27FC236}">
                    <a16:creationId xmlns:a16="http://schemas.microsoft.com/office/drawing/2014/main" id="{64AFC51B-0249-4AE9-8A63-42960E3AD5F0}"/>
                  </a:ext>
                </a:extLst>
              </p:cNvPr>
              <p:cNvPicPr/>
              <p:nvPr/>
            </p:nvPicPr>
            <p:blipFill>
              <a:blip r:embed="rId217"/>
              <a:stretch>
                <a:fillRect/>
              </a:stretch>
            </p:blipFill>
            <p:spPr>
              <a:xfrm>
                <a:off x="4936463" y="2959840"/>
                <a:ext cx="14796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0" name="Ink 129">
                <a:extLst>
                  <a:ext uri="{FF2B5EF4-FFF2-40B4-BE49-F238E27FC236}">
                    <a16:creationId xmlns:a16="http://schemas.microsoft.com/office/drawing/2014/main" id="{6908B48B-9704-4FE7-998E-768F6735B66D}"/>
                  </a:ext>
                </a:extLst>
              </p14:cNvPr>
              <p14:cNvContentPartPr/>
              <p14:nvPr/>
            </p14:nvContentPartPr>
            <p14:xfrm>
              <a:off x="5036903" y="3037240"/>
              <a:ext cx="51480" cy="82800"/>
            </p14:xfrm>
          </p:contentPart>
        </mc:Choice>
        <mc:Fallback>
          <p:pic>
            <p:nvPicPr>
              <p:cNvPr id="130" name="Ink 129">
                <a:extLst>
                  <a:ext uri="{FF2B5EF4-FFF2-40B4-BE49-F238E27FC236}">
                    <a16:creationId xmlns:a16="http://schemas.microsoft.com/office/drawing/2014/main" id="{6908B48B-9704-4FE7-998E-768F6735B66D}"/>
                  </a:ext>
                </a:extLst>
              </p:cNvPr>
              <p:cNvPicPr/>
              <p:nvPr/>
            </p:nvPicPr>
            <p:blipFill>
              <a:blip r:embed="rId219"/>
              <a:stretch>
                <a:fillRect/>
              </a:stretch>
            </p:blipFill>
            <p:spPr>
              <a:xfrm>
                <a:off x="5027903" y="3028240"/>
                <a:ext cx="6912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1" name="Ink 130">
                <a:extLst>
                  <a:ext uri="{FF2B5EF4-FFF2-40B4-BE49-F238E27FC236}">
                    <a16:creationId xmlns:a16="http://schemas.microsoft.com/office/drawing/2014/main" id="{1426F071-C2ED-4006-AFA8-6A4A7AC7A158}"/>
                  </a:ext>
                </a:extLst>
              </p14:cNvPr>
              <p14:cNvContentPartPr/>
              <p14:nvPr/>
            </p14:nvContentPartPr>
            <p14:xfrm>
              <a:off x="4686623" y="2685160"/>
              <a:ext cx="267120" cy="119880"/>
            </p14:xfrm>
          </p:contentPart>
        </mc:Choice>
        <mc:Fallback>
          <p:pic>
            <p:nvPicPr>
              <p:cNvPr id="131" name="Ink 130">
                <a:extLst>
                  <a:ext uri="{FF2B5EF4-FFF2-40B4-BE49-F238E27FC236}">
                    <a16:creationId xmlns:a16="http://schemas.microsoft.com/office/drawing/2014/main" id="{1426F071-C2ED-4006-AFA8-6A4A7AC7A158}"/>
                  </a:ext>
                </a:extLst>
              </p:cNvPr>
              <p:cNvPicPr/>
              <p:nvPr/>
            </p:nvPicPr>
            <p:blipFill>
              <a:blip r:embed="rId221"/>
              <a:stretch>
                <a:fillRect/>
              </a:stretch>
            </p:blipFill>
            <p:spPr>
              <a:xfrm>
                <a:off x="4677623" y="2676520"/>
                <a:ext cx="28476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2" name="Ink 131">
                <a:extLst>
                  <a:ext uri="{FF2B5EF4-FFF2-40B4-BE49-F238E27FC236}">
                    <a16:creationId xmlns:a16="http://schemas.microsoft.com/office/drawing/2014/main" id="{033BECD9-DF05-477D-8C37-E6CAFE65AA35}"/>
                  </a:ext>
                </a:extLst>
              </p14:cNvPr>
              <p14:cNvContentPartPr/>
              <p14:nvPr/>
            </p14:nvContentPartPr>
            <p14:xfrm>
              <a:off x="5148143" y="2722600"/>
              <a:ext cx="144720" cy="553320"/>
            </p14:xfrm>
          </p:contentPart>
        </mc:Choice>
        <mc:Fallback>
          <p:pic>
            <p:nvPicPr>
              <p:cNvPr id="132" name="Ink 131">
                <a:extLst>
                  <a:ext uri="{FF2B5EF4-FFF2-40B4-BE49-F238E27FC236}">
                    <a16:creationId xmlns:a16="http://schemas.microsoft.com/office/drawing/2014/main" id="{033BECD9-DF05-477D-8C37-E6CAFE65AA35}"/>
                  </a:ext>
                </a:extLst>
              </p:cNvPr>
              <p:cNvPicPr/>
              <p:nvPr/>
            </p:nvPicPr>
            <p:blipFill>
              <a:blip r:embed="rId223"/>
              <a:stretch>
                <a:fillRect/>
              </a:stretch>
            </p:blipFill>
            <p:spPr>
              <a:xfrm>
                <a:off x="5139143" y="2713600"/>
                <a:ext cx="162360" cy="5709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3" name="Ink 132">
                <a:extLst>
                  <a:ext uri="{FF2B5EF4-FFF2-40B4-BE49-F238E27FC236}">
                    <a16:creationId xmlns:a16="http://schemas.microsoft.com/office/drawing/2014/main" id="{E01523E6-2553-48DB-B184-4D1FE585F2DC}"/>
                  </a:ext>
                </a:extLst>
              </p14:cNvPr>
              <p14:cNvContentPartPr/>
              <p14:nvPr/>
            </p14:nvContentPartPr>
            <p14:xfrm>
              <a:off x="5364143" y="2606680"/>
              <a:ext cx="159120" cy="26640"/>
            </p14:xfrm>
          </p:contentPart>
        </mc:Choice>
        <mc:Fallback>
          <p:pic>
            <p:nvPicPr>
              <p:cNvPr id="133" name="Ink 132">
                <a:extLst>
                  <a:ext uri="{FF2B5EF4-FFF2-40B4-BE49-F238E27FC236}">
                    <a16:creationId xmlns:a16="http://schemas.microsoft.com/office/drawing/2014/main" id="{E01523E6-2553-48DB-B184-4D1FE585F2DC}"/>
                  </a:ext>
                </a:extLst>
              </p:cNvPr>
              <p:cNvPicPr/>
              <p:nvPr/>
            </p:nvPicPr>
            <p:blipFill>
              <a:blip r:embed="rId225"/>
              <a:stretch>
                <a:fillRect/>
              </a:stretch>
            </p:blipFill>
            <p:spPr>
              <a:xfrm>
                <a:off x="5355503" y="2598040"/>
                <a:ext cx="17676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4" name="Ink 133">
                <a:extLst>
                  <a:ext uri="{FF2B5EF4-FFF2-40B4-BE49-F238E27FC236}">
                    <a16:creationId xmlns:a16="http://schemas.microsoft.com/office/drawing/2014/main" id="{3AB5012C-B421-428E-BAEA-173A9E625B71}"/>
                  </a:ext>
                </a:extLst>
              </p14:cNvPr>
              <p14:cNvContentPartPr/>
              <p14:nvPr/>
            </p14:nvContentPartPr>
            <p14:xfrm>
              <a:off x="5425703" y="2645200"/>
              <a:ext cx="25560" cy="172080"/>
            </p14:xfrm>
          </p:contentPart>
        </mc:Choice>
        <mc:Fallback>
          <p:pic>
            <p:nvPicPr>
              <p:cNvPr id="134" name="Ink 133">
                <a:extLst>
                  <a:ext uri="{FF2B5EF4-FFF2-40B4-BE49-F238E27FC236}">
                    <a16:creationId xmlns:a16="http://schemas.microsoft.com/office/drawing/2014/main" id="{3AB5012C-B421-428E-BAEA-173A9E625B71}"/>
                  </a:ext>
                </a:extLst>
              </p:cNvPr>
              <p:cNvPicPr/>
              <p:nvPr/>
            </p:nvPicPr>
            <p:blipFill>
              <a:blip r:embed="rId227"/>
              <a:stretch>
                <a:fillRect/>
              </a:stretch>
            </p:blipFill>
            <p:spPr>
              <a:xfrm>
                <a:off x="5417063" y="2636200"/>
                <a:ext cx="4320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5" name="Ink 134">
                <a:extLst>
                  <a:ext uri="{FF2B5EF4-FFF2-40B4-BE49-F238E27FC236}">
                    <a16:creationId xmlns:a16="http://schemas.microsoft.com/office/drawing/2014/main" id="{C430EFF7-C222-453D-844D-D830956423B8}"/>
                  </a:ext>
                </a:extLst>
              </p14:cNvPr>
              <p14:cNvContentPartPr/>
              <p14:nvPr/>
            </p14:nvContentPartPr>
            <p14:xfrm>
              <a:off x="5973263" y="2785600"/>
              <a:ext cx="552240" cy="136080"/>
            </p14:xfrm>
          </p:contentPart>
        </mc:Choice>
        <mc:Fallback>
          <p:pic>
            <p:nvPicPr>
              <p:cNvPr id="135" name="Ink 134">
                <a:extLst>
                  <a:ext uri="{FF2B5EF4-FFF2-40B4-BE49-F238E27FC236}">
                    <a16:creationId xmlns:a16="http://schemas.microsoft.com/office/drawing/2014/main" id="{C430EFF7-C222-453D-844D-D830956423B8}"/>
                  </a:ext>
                </a:extLst>
              </p:cNvPr>
              <p:cNvPicPr/>
              <p:nvPr/>
            </p:nvPicPr>
            <p:blipFill>
              <a:blip r:embed="rId229"/>
              <a:stretch>
                <a:fillRect/>
              </a:stretch>
            </p:blipFill>
            <p:spPr>
              <a:xfrm>
                <a:off x="5964623" y="2776600"/>
                <a:ext cx="569880" cy="153720"/>
              </a:xfrm>
              <a:prstGeom prst="rect">
                <a:avLst/>
              </a:prstGeom>
            </p:spPr>
          </p:pic>
        </mc:Fallback>
      </mc:AlternateContent>
      <p:grpSp>
        <p:nvGrpSpPr>
          <p:cNvPr id="163" name="Group 162">
            <a:extLst>
              <a:ext uri="{FF2B5EF4-FFF2-40B4-BE49-F238E27FC236}">
                <a16:creationId xmlns:a16="http://schemas.microsoft.com/office/drawing/2014/main" id="{01EA734A-BCA0-4EB2-881B-0F9A4713EE8E}"/>
              </a:ext>
            </a:extLst>
          </p:cNvPr>
          <p:cNvGrpSpPr/>
          <p:nvPr/>
        </p:nvGrpSpPr>
        <p:grpSpPr>
          <a:xfrm>
            <a:off x="6940943" y="2600560"/>
            <a:ext cx="4943160" cy="447120"/>
            <a:chOff x="6940943" y="2600560"/>
            <a:chExt cx="4943160" cy="447120"/>
          </a:xfrm>
        </p:grpSpPr>
        <mc:AlternateContent xmlns:mc="http://schemas.openxmlformats.org/markup-compatibility/2006">
          <mc:Choice xmlns:p14="http://schemas.microsoft.com/office/powerpoint/2010/main" Requires="p14">
            <p:contentPart p14:bwMode="auto" r:id="rId230">
              <p14:nvContentPartPr>
                <p14:cNvPr id="142" name="Ink 141">
                  <a:extLst>
                    <a:ext uri="{FF2B5EF4-FFF2-40B4-BE49-F238E27FC236}">
                      <a16:creationId xmlns:a16="http://schemas.microsoft.com/office/drawing/2014/main" id="{4620D1FB-E9D8-4B9A-B812-6FD9D63AFF59}"/>
                    </a:ext>
                  </a:extLst>
                </p14:cNvPr>
                <p14:cNvContentPartPr/>
                <p14:nvPr/>
              </p14:nvContentPartPr>
              <p14:xfrm>
                <a:off x="6940943" y="2736280"/>
                <a:ext cx="170640" cy="237600"/>
              </p14:xfrm>
            </p:contentPart>
          </mc:Choice>
          <mc:Fallback>
            <p:pic>
              <p:nvPicPr>
                <p:cNvPr id="142" name="Ink 141">
                  <a:extLst>
                    <a:ext uri="{FF2B5EF4-FFF2-40B4-BE49-F238E27FC236}">
                      <a16:creationId xmlns:a16="http://schemas.microsoft.com/office/drawing/2014/main" id="{4620D1FB-E9D8-4B9A-B812-6FD9D63AFF59}"/>
                    </a:ext>
                  </a:extLst>
                </p:cNvPr>
                <p:cNvPicPr/>
                <p:nvPr/>
              </p:nvPicPr>
              <p:blipFill>
                <a:blip r:embed="rId231"/>
                <a:stretch>
                  <a:fillRect/>
                </a:stretch>
              </p:blipFill>
              <p:spPr>
                <a:xfrm>
                  <a:off x="6931943" y="2727280"/>
                  <a:ext cx="18828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43" name="Ink 142">
                  <a:extLst>
                    <a:ext uri="{FF2B5EF4-FFF2-40B4-BE49-F238E27FC236}">
                      <a16:creationId xmlns:a16="http://schemas.microsoft.com/office/drawing/2014/main" id="{BA2E814A-C6C2-4FD0-81B8-6823D58796DC}"/>
                    </a:ext>
                  </a:extLst>
                </p14:cNvPr>
                <p14:cNvContentPartPr/>
                <p14:nvPr/>
              </p14:nvContentPartPr>
              <p14:xfrm>
                <a:off x="7080983" y="2847880"/>
                <a:ext cx="94680" cy="145800"/>
              </p14:xfrm>
            </p:contentPart>
          </mc:Choice>
          <mc:Fallback>
            <p:pic>
              <p:nvPicPr>
                <p:cNvPr id="143" name="Ink 142">
                  <a:extLst>
                    <a:ext uri="{FF2B5EF4-FFF2-40B4-BE49-F238E27FC236}">
                      <a16:creationId xmlns:a16="http://schemas.microsoft.com/office/drawing/2014/main" id="{BA2E814A-C6C2-4FD0-81B8-6823D58796DC}"/>
                    </a:ext>
                  </a:extLst>
                </p:cNvPr>
                <p:cNvPicPr/>
                <p:nvPr/>
              </p:nvPicPr>
              <p:blipFill>
                <a:blip r:embed="rId233"/>
                <a:stretch>
                  <a:fillRect/>
                </a:stretch>
              </p:blipFill>
              <p:spPr>
                <a:xfrm>
                  <a:off x="7072343" y="2839240"/>
                  <a:ext cx="11232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44" name="Ink 143">
                  <a:extLst>
                    <a:ext uri="{FF2B5EF4-FFF2-40B4-BE49-F238E27FC236}">
                      <a16:creationId xmlns:a16="http://schemas.microsoft.com/office/drawing/2014/main" id="{6C7CA61E-B5AC-43E1-85F8-2EB0F0293928}"/>
                    </a:ext>
                  </a:extLst>
                </p14:cNvPr>
                <p14:cNvContentPartPr/>
                <p14:nvPr/>
              </p14:nvContentPartPr>
              <p14:xfrm>
                <a:off x="7227143" y="2749600"/>
                <a:ext cx="39960" cy="221760"/>
              </p14:xfrm>
            </p:contentPart>
          </mc:Choice>
          <mc:Fallback>
            <p:pic>
              <p:nvPicPr>
                <p:cNvPr id="144" name="Ink 143">
                  <a:extLst>
                    <a:ext uri="{FF2B5EF4-FFF2-40B4-BE49-F238E27FC236}">
                      <a16:creationId xmlns:a16="http://schemas.microsoft.com/office/drawing/2014/main" id="{6C7CA61E-B5AC-43E1-85F8-2EB0F0293928}"/>
                    </a:ext>
                  </a:extLst>
                </p:cNvPr>
                <p:cNvPicPr/>
                <p:nvPr/>
              </p:nvPicPr>
              <p:blipFill>
                <a:blip r:embed="rId235"/>
                <a:stretch>
                  <a:fillRect/>
                </a:stretch>
              </p:blipFill>
              <p:spPr>
                <a:xfrm>
                  <a:off x="7218503" y="2740600"/>
                  <a:ext cx="5760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45" name="Ink 144">
                  <a:extLst>
                    <a:ext uri="{FF2B5EF4-FFF2-40B4-BE49-F238E27FC236}">
                      <a16:creationId xmlns:a16="http://schemas.microsoft.com/office/drawing/2014/main" id="{06AE1E65-18FE-41CB-86A0-FCB57310FD02}"/>
                    </a:ext>
                  </a:extLst>
                </p14:cNvPr>
                <p14:cNvContentPartPr/>
                <p14:nvPr/>
              </p14:nvContentPartPr>
              <p14:xfrm>
                <a:off x="7181423" y="2779840"/>
                <a:ext cx="165240" cy="175320"/>
              </p14:xfrm>
            </p:contentPart>
          </mc:Choice>
          <mc:Fallback>
            <p:pic>
              <p:nvPicPr>
                <p:cNvPr id="145" name="Ink 144">
                  <a:extLst>
                    <a:ext uri="{FF2B5EF4-FFF2-40B4-BE49-F238E27FC236}">
                      <a16:creationId xmlns:a16="http://schemas.microsoft.com/office/drawing/2014/main" id="{06AE1E65-18FE-41CB-86A0-FCB57310FD02}"/>
                    </a:ext>
                  </a:extLst>
                </p:cNvPr>
                <p:cNvPicPr/>
                <p:nvPr/>
              </p:nvPicPr>
              <p:blipFill>
                <a:blip r:embed="rId237"/>
                <a:stretch>
                  <a:fillRect/>
                </a:stretch>
              </p:blipFill>
              <p:spPr>
                <a:xfrm>
                  <a:off x="7172783" y="2771200"/>
                  <a:ext cx="18288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46" name="Ink 145">
                  <a:extLst>
                    <a:ext uri="{FF2B5EF4-FFF2-40B4-BE49-F238E27FC236}">
                      <a16:creationId xmlns:a16="http://schemas.microsoft.com/office/drawing/2014/main" id="{000CACC2-3A18-44B4-99C5-2D814D452547}"/>
                    </a:ext>
                  </a:extLst>
                </p14:cNvPr>
                <p14:cNvContentPartPr/>
                <p14:nvPr/>
              </p14:nvContentPartPr>
              <p14:xfrm>
                <a:off x="7386623" y="2872000"/>
                <a:ext cx="427320" cy="111960"/>
              </p14:xfrm>
            </p:contentPart>
          </mc:Choice>
          <mc:Fallback>
            <p:pic>
              <p:nvPicPr>
                <p:cNvPr id="146" name="Ink 145">
                  <a:extLst>
                    <a:ext uri="{FF2B5EF4-FFF2-40B4-BE49-F238E27FC236}">
                      <a16:creationId xmlns:a16="http://schemas.microsoft.com/office/drawing/2014/main" id="{000CACC2-3A18-44B4-99C5-2D814D452547}"/>
                    </a:ext>
                  </a:extLst>
                </p:cNvPr>
                <p:cNvPicPr/>
                <p:nvPr/>
              </p:nvPicPr>
              <p:blipFill>
                <a:blip r:embed="rId239"/>
                <a:stretch>
                  <a:fillRect/>
                </a:stretch>
              </p:blipFill>
              <p:spPr>
                <a:xfrm>
                  <a:off x="7377983" y="2863000"/>
                  <a:ext cx="44496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7" name="Ink 146">
                  <a:extLst>
                    <a:ext uri="{FF2B5EF4-FFF2-40B4-BE49-F238E27FC236}">
                      <a16:creationId xmlns:a16="http://schemas.microsoft.com/office/drawing/2014/main" id="{FCEA8E6D-E394-4919-BC71-2FF4F7C282D4}"/>
                    </a:ext>
                  </a:extLst>
                </p14:cNvPr>
                <p14:cNvContentPartPr/>
                <p14:nvPr/>
              </p14:nvContentPartPr>
              <p14:xfrm>
                <a:off x="7832663" y="2708200"/>
                <a:ext cx="16920" cy="258480"/>
              </p14:xfrm>
            </p:contentPart>
          </mc:Choice>
          <mc:Fallback>
            <p:pic>
              <p:nvPicPr>
                <p:cNvPr id="147" name="Ink 146">
                  <a:extLst>
                    <a:ext uri="{FF2B5EF4-FFF2-40B4-BE49-F238E27FC236}">
                      <a16:creationId xmlns:a16="http://schemas.microsoft.com/office/drawing/2014/main" id="{FCEA8E6D-E394-4919-BC71-2FF4F7C282D4}"/>
                    </a:ext>
                  </a:extLst>
                </p:cNvPr>
                <p:cNvPicPr/>
                <p:nvPr/>
              </p:nvPicPr>
              <p:blipFill>
                <a:blip r:embed="rId241"/>
                <a:stretch>
                  <a:fillRect/>
                </a:stretch>
              </p:blipFill>
              <p:spPr>
                <a:xfrm>
                  <a:off x="7823663" y="2699200"/>
                  <a:ext cx="3456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8" name="Ink 147">
                  <a:extLst>
                    <a:ext uri="{FF2B5EF4-FFF2-40B4-BE49-F238E27FC236}">
                      <a16:creationId xmlns:a16="http://schemas.microsoft.com/office/drawing/2014/main" id="{81009221-3E81-4B74-8C30-80AD5BF3C564}"/>
                    </a:ext>
                  </a:extLst>
                </p14:cNvPr>
                <p14:cNvContentPartPr/>
                <p14:nvPr/>
              </p14:nvContentPartPr>
              <p14:xfrm>
                <a:off x="7799543" y="2836720"/>
                <a:ext cx="159840" cy="44280"/>
              </p14:xfrm>
            </p:contentPart>
          </mc:Choice>
          <mc:Fallback>
            <p:pic>
              <p:nvPicPr>
                <p:cNvPr id="148" name="Ink 147">
                  <a:extLst>
                    <a:ext uri="{FF2B5EF4-FFF2-40B4-BE49-F238E27FC236}">
                      <a16:creationId xmlns:a16="http://schemas.microsoft.com/office/drawing/2014/main" id="{81009221-3E81-4B74-8C30-80AD5BF3C564}"/>
                    </a:ext>
                  </a:extLst>
                </p:cNvPr>
                <p:cNvPicPr/>
                <p:nvPr/>
              </p:nvPicPr>
              <p:blipFill>
                <a:blip r:embed="rId243"/>
                <a:stretch>
                  <a:fillRect/>
                </a:stretch>
              </p:blipFill>
              <p:spPr>
                <a:xfrm>
                  <a:off x="7790543" y="2828080"/>
                  <a:ext cx="17748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9" name="Ink 148">
                  <a:extLst>
                    <a:ext uri="{FF2B5EF4-FFF2-40B4-BE49-F238E27FC236}">
                      <a16:creationId xmlns:a16="http://schemas.microsoft.com/office/drawing/2014/main" id="{1AABD280-B37F-4182-8FB2-2A78EF859A07}"/>
                    </a:ext>
                  </a:extLst>
                </p14:cNvPr>
                <p14:cNvContentPartPr/>
                <p14:nvPr/>
              </p14:nvContentPartPr>
              <p14:xfrm>
                <a:off x="7958663" y="2835640"/>
                <a:ext cx="171720" cy="115200"/>
              </p14:xfrm>
            </p:contentPart>
          </mc:Choice>
          <mc:Fallback>
            <p:pic>
              <p:nvPicPr>
                <p:cNvPr id="149" name="Ink 148">
                  <a:extLst>
                    <a:ext uri="{FF2B5EF4-FFF2-40B4-BE49-F238E27FC236}">
                      <a16:creationId xmlns:a16="http://schemas.microsoft.com/office/drawing/2014/main" id="{1AABD280-B37F-4182-8FB2-2A78EF859A07}"/>
                    </a:ext>
                  </a:extLst>
                </p:cNvPr>
                <p:cNvPicPr/>
                <p:nvPr/>
              </p:nvPicPr>
              <p:blipFill>
                <a:blip r:embed="rId245"/>
                <a:stretch>
                  <a:fillRect/>
                </a:stretch>
              </p:blipFill>
              <p:spPr>
                <a:xfrm>
                  <a:off x="7950023" y="2826640"/>
                  <a:ext cx="18936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0" name="Ink 149">
                  <a:extLst>
                    <a:ext uri="{FF2B5EF4-FFF2-40B4-BE49-F238E27FC236}">
                      <a16:creationId xmlns:a16="http://schemas.microsoft.com/office/drawing/2014/main" id="{83D33200-BB75-40BD-9C50-6BB507C5AEDC}"/>
                    </a:ext>
                  </a:extLst>
                </p14:cNvPr>
                <p14:cNvContentPartPr/>
                <p14:nvPr/>
              </p14:nvContentPartPr>
              <p14:xfrm>
                <a:off x="8128583" y="2719360"/>
                <a:ext cx="165240" cy="228960"/>
              </p14:xfrm>
            </p:contentPart>
          </mc:Choice>
          <mc:Fallback>
            <p:pic>
              <p:nvPicPr>
                <p:cNvPr id="150" name="Ink 149">
                  <a:extLst>
                    <a:ext uri="{FF2B5EF4-FFF2-40B4-BE49-F238E27FC236}">
                      <a16:creationId xmlns:a16="http://schemas.microsoft.com/office/drawing/2014/main" id="{83D33200-BB75-40BD-9C50-6BB507C5AEDC}"/>
                    </a:ext>
                  </a:extLst>
                </p:cNvPr>
                <p:cNvPicPr/>
                <p:nvPr/>
              </p:nvPicPr>
              <p:blipFill>
                <a:blip r:embed="rId247"/>
                <a:stretch>
                  <a:fillRect/>
                </a:stretch>
              </p:blipFill>
              <p:spPr>
                <a:xfrm>
                  <a:off x="8119583" y="2710360"/>
                  <a:ext cx="18288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51" name="Ink 150">
                  <a:extLst>
                    <a:ext uri="{FF2B5EF4-FFF2-40B4-BE49-F238E27FC236}">
                      <a16:creationId xmlns:a16="http://schemas.microsoft.com/office/drawing/2014/main" id="{0974BA13-BD18-44BA-859A-9413C5CF9BAB}"/>
                    </a:ext>
                  </a:extLst>
                </p14:cNvPr>
                <p14:cNvContentPartPr/>
                <p14:nvPr/>
              </p14:nvContentPartPr>
              <p14:xfrm>
                <a:off x="8471663" y="2813680"/>
                <a:ext cx="444600" cy="151200"/>
              </p14:xfrm>
            </p:contentPart>
          </mc:Choice>
          <mc:Fallback>
            <p:pic>
              <p:nvPicPr>
                <p:cNvPr id="151" name="Ink 150">
                  <a:extLst>
                    <a:ext uri="{FF2B5EF4-FFF2-40B4-BE49-F238E27FC236}">
                      <a16:creationId xmlns:a16="http://schemas.microsoft.com/office/drawing/2014/main" id="{0974BA13-BD18-44BA-859A-9413C5CF9BAB}"/>
                    </a:ext>
                  </a:extLst>
                </p:cNvPr>
                <p:cNvPicPr/>
                <p:nvPr/>
              </p:nvPicPr>
              <p:blipFill>
                <a:blip r:embed="rId249"/>
                <a:stretch>
                  <a:fillRect/>
                </a:stretch>
              </p:blipFill>
              <p:spPr>
                <a:xfrm>
                  <a:off x="8463023" y="2805040"/>
                  <a:ext cx="46224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52" name="Ink 151">
                  <a:extLst>
                    <a:ext uri="{FF2B5EF4-FFF2-40B4-BE49-F238E27FC236}">
                      <a16:creationId xmlns:a16="http://schemas.microsoft.com/office/drawing/2014/main" id="{EB0988B2-B9CE-4306-9D3A-607525F2E89F}"/>
                    </a:ext>
                  </a:extLst>
                </p14:cNvPr>
                <p14:cNvContentPartPr/>
                <p14:nvPr/>
              </p14:nvContentPartPr>
              <p14:xfrm>
                <a:off x="8958743" y="2707840"/>
                <a:ext cx="428760" cy="266400"/>
              </p14:xfrm>
            </p:contentPart>
          </mc:Choice>
          <mc:Fallback>
            <p:pic>
              <p:nvPicPr>
                <p:cNvPr id="152" name="Ink 151">
                  <a:extLst>
                    <a:ext uri="{FF2B5EF4-FFF2-40B4-BE49-F238E27FC236}">
                      <a16:creationId xmlns:a16="http://schemas.microsoft.com/office/drawing/2014/main" id="{EB0988B2-B9CE-4306-9D3A-607525F2E89F}"/>
                    </a:ext>
                  </a:extLst>
                </p:cNvPr>
                <p:cNvPicPr/>
                <p:nvPr/>
              </p:nvPicPr>
              <p:blipFill>
                <a:blip r:embed="rId251"/>
                <a:stretch>
                  <a:fillRect/>
                </a:stretch>
              </p:blipFill>
              <p:spPr>
                <a:xfrm>
                  <a:off x="8949743" y="2699200"/>
                  <a:ext cx="44640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53" name="Ink 152">
                  <a:extLst>
                    <a:ext uri="{FF2B5EF4-FFF2-40B4-BE49-F238E27FC236}">
                      <a16:creationId xmlns:a16="http://schemas.microsoft.com/office/drawing/2014/main" id="{4ACA5B51-DB34-45A0-AC80-1111B04EA341}"/>
                    </a:ext>
                  </a:extLst>
                </p14:cNvPr>
                <p14:cNvContentPartPr/>
                <p14:nvPr/>
              </p14:nvContentPartPr>
              <p14:xfrm>
                <a:off x="9573983" y="2616760"/>
                <a:ext cx="143280" cy="430920"/>
              </p14:xfrm>
            </p:contentPart>
          </mc:Choice>
          <mc:Fallback>
            <p:pic>
              <p:nvPicPr>
                <p:cNvPr id="153" name="Ink 152">
                  <a:extLst>
                    <a:ext uri="{FF2B5EF4-FFF2-40B4-BE49-F238E27FC236}">
                      <a16:creationId xmlns:a16="http://schemas.microsoft.com/office/drawing/2014/main" id="{4ACA5B51-DB34-45A0-AC80-1111B04EA341}"/>
                    </a:ext>
                  </a:extLst>
                </p:cNvPr>
                <p:cNvPicPr/>
                <p:nvPr/>
              </p:nvPicPr>
              <p:blipFill>
                <a:blip r:embed="rId253"/>
                <a:stretch>
                  <a:fillRect/>
                </a:stretch>
              </p:blipFill>
              <p:spPr>
                <a:xfrm>
                  <a:off x="9565343" y="2607760"/>
                  <a:ext cx="160920" cy="44856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54" name="Ink 153">
                  <a:extLst>
                    <a:ext uri="{FF2B5EF4-FFF2-40B4-BE49-F238E27FC236}">
                      <a16:creationId xmlns:a16="http://schemas.microsoft.com/office/drawing/2014/main" id="{6FAD3214-977B-416C-A53C-3703CDF7DC7A}"/>
                    </a:ext>
                  </a:extLst>
                </p14:cNvPr>
                <p14:cNvContentPartPr/>
                <p14:nvPr/>
              </p14:nvContentPartPr>
              <p14:xfrm>
                <a:off x="9773423" y="2758600"/>
                <a:ext cx="417240" cy="137160"/>
              </p14:xfrm>
            </p:contentPart>
          </mc:Choice>
          <mc:Fallback>
            <p:pic>
              <p:nvPicPr>
                <p:cNvPr id="154" name="Ink 153">
                  <a:extLst>
                    <a:ext uri="{FF2B5EF4-FFF2-40B4-BE49-F238E27FC236}">
                      <a16:creationId xmlns:a16="http://schemas.microsoft.com/office/drawing/2014/main" id="{6FAD3214-977B-416C-A53C-3703CDF7DC7A}"/>
                    </a:ext>
                  </a:extLst>
                </p:cNvPr>
                <p:cNvPicPr/>
                <p:nvPr/>
              </p:nvPicPr>
              <p:blipFill>
                <a:blip r:embed="rId255"/>
                <a:stretch>
                  <a:fillRect/>
                </a:stretch>
              </p:blipFill>
              <p:spPr>
                <a:xfrm>
                  <a:off x="9764423" y="2749960"/>
                  <a:ext cx="43488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55" name="Ink 154">
                  <a:extLst>
                    <a:ext uri="{FF2B5EF4-FFF2-40B4-BE49-F238E27FC236}">
                      <a16:creationId xmlns:a16="http://schemas.microsoft.com/office/drawing/2014/main" id="{C213F10B-4925-48CB-9CA7-936DC2331BD8}"/>
                    </a:ext>
                  </a:extLst>
                </p14:cNvPr>
                <p14:cNvContentPartPr/>
                <p14:nvPr/>
              </p14:nvContentPartPr>
              <p14:xfrm>
                <a:off x="10206863" y="2773000"/>
                <a:ext cx="390960" cy="111960"/>
              </p14:xfrm>
            </p:contentPart>
          </mc:Choice>
          <mc:Fallback>
            <p:pic>
              <p:nvPicPr>
                <p:cNvPr id="155" name="Ink 154">
                  <a:extLst>
                    <a:ext uri="{FF2B5EF4-FFF2-40B4-BE49-F238E27FC236}">
                      <a16:creationId xmlns:a16="http://schemas.microsoft.com/office/drawing/2014/main" id="{C213F10B-4925-48CB-9CA7-936DC2331BD8}"/>
                    </a:ext>
                  </a:extLst>
                </p:cNvPr>
                <p:cNvPicPr/>
                <p:nvPr/>
              </p:nvPicPr>
              <p:blipFill>
                <a:blip r:embed="rId257"/>
                <a:stretch>
                  <a:fillRect/>
                </a:stretch>
              </p:blipFill>
              <p:spPr>
                <a:xfrm>
                  <a:off x="10198223" y="2764360"/>
                  <a:ext cx="40860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56" name="Ink 155">
                  <a:extLst>
                    <a:ext uri="{FF2B5EF4-FFF2-40B4-BE49-F238E27FC236}">
                      <a16:creationId xmlns:a16="http://schemas.microsoft.com/office/drawing/2014/main" id="{29DB750D-3030-4EA6-800B-C2CB6165B2E0}"/>
                    </a:ext>
                  </a:extLst>
                </p14:cNvPr>
                <p14:cNvContentPartPr/>
                <p14:nvPr/>
              </p14:nvContentPartPr>
              <p14:xfrm>
                <a:off x="10572263" y="2639800"/>
                <a:ext cx="44640" cy="245160"/>
              </p14:xfrm>
            </p:contentPart>
          </mc:Choice>
          <mc:Fallback>
            <p:pic>
              <p:nvPicPr>
                <p:cNvPr id="156" name="Ink 155">
                  <a:extLst>
                    <a:ext uri="{FF2B5EF4-FFF2-40B4-BE49-F238E27FC236}">
                      <a16:creationId xmlns:a16="http://schemas.microsoft.com/office/drawing/2014/main" id="{29DB750D-3030-4EA6-800B-C2CB6165B2E0}"/>
                    </a:ext>
                  </a:extLst>
                </p:cNvPr>
                <p:cNvPicPr/>
                <p:nvPr/>
              </p:nvPicPr>
              <p:blipFill>
                <a:blip r:embed="rId259"/>
                <a:stretch>
                  <a:fillRect/>
                </a:stretch>
              </p:blipFill>
              <p:spPr>
                <a:xfrm>
                  <a:off x="10563623" y="2630800"/>
                  <a:ext cx="6228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57" name="Ink 156">
                  <a:extLst>
                    <a:ext uri="{FF2B5EF4-FFF2-40B4-BE49-F238E27FC236}">
                      <a16:creationId xmlns:a16="http://schemas.microsoft.com/office/drawing/2014/main" id="{2F4082CC-1ABE-4896-9AFC-C93A8A91540A}"/>
                    </a:ext>
                  </a:extLst>
                </p14:cNvPr>
                <p14:cNvContentPartPr/>
                <p14:nvPr/>
              </p14:nvContentPartPr>
              <p14:xfrm>
                <a:off x="10535903" y="2766520"/>
                <a:ext cx="163800" cy="47160"/>
              </p14:xfrm>
            </p:contentPart>
          </mc:Choice>
          <mc:Fallback>
            <p:pic>
              <p:nvPicPr>
                <p:cNvPr id="157" name="Ink 156">
                  <a:extLst>
                    <a:ext uri="{FF2B5EF4-FFF2-40B4-BE49-F238E27FC236}">
                      <a16:creationId xmlns:a16="http://schemas.microsoft.com/office/drawing/2014/main" id="{2F4082CC-1ABE-4896-9AFC-C93A8A91540A}"/>
                    </a:ext>
                  </a:extLst>
                </p:cNvPr>
                <p:cNvPicPr/>
                <p:nvPr/>
              </p:nvPicPr>
              <p:blipFill>
                <a:blip r:embed="rId261"/>
                <a:stretch>
                  <a:fillRect/>
                </a:stretch>
              </p:blipFill>
              <p:spPr>
                <a:xfrm>
                  <a:off x="10527263" y="2757520"/>
                  <a:ext cx="18144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8" name="Ink 157">
                  <a:extLst>
                    <a:ext uri="{FF2B5EF4-FFF2-40B4-BE49-F238E27FC236}">
                      <a16:creationId xmlns:a16="http://schemas.microsoft.com/office/drawing/2014/main" id="{42B2071F-16C0-4585-AD05-E5B683B88A46}"/>
                    </a:ext>
                  </a:extLst>
                </p14:cNvPr>
                <p14:cNvContentPartPr/>
                <p14:nvPr/>
              </p14:nvContentPartPr>
              <p14:xfrm>
                <a:off x="10686743" y="2733400"/>
                <a:ext cx="285840" cy="124560"/>
              </p14:xfrm>
            </p:contentPart>
          </mc:Choice>
          <mc:Fallback>
            <p:pic>
              <p:nvPicPr>
                <p:cNvPr id="158" name="Ink 157">
                  <a:extLst>
                    <a:ext uri="{FF2B5EF4-FFF2-40B4-BE49-F238E27FC236}">
                      <a16:creationId xmlns:a16="http://schemas.microsoft.com/office/drawing/2014/main" id="{42B2071F-16C0-4585-AD05-E5B683B88A46}"/>
                    </a:ext>
                  </a:extLst>
                </p:cNvPr>
                <p:cNvPicPr/>
                <p:nvPr/>
              </p:nvPicPr>
              <p:blipFill>
                <a:blip r:embed="rId263"/>
                <a:stretch>
                  <a:fillRect/>
                </a:stretch>
              </p:blipFill>
              <p:spPr>
                <a:xfrm>
                  <a:off x="10677743" y="2724400"/>
                  <a:ext cx="30348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59" name="Ink 158">
                  <a:extLst>
                    <a:ext uri="{FF2B5EF4-FFF2-40B4-BE49-F238E27FC236}">
                      <a16:creationId xmlns:a16="http://schemas.microsoft.com/office/drawing/2014/main" id="{2EE74064-F59C-4262-ABA7-DCF1CE10341F}"/>
                    </a:ext>
                  </a:extLst>
                </p14:cNvPr>
                <p14:cNvContentPartPr/>
                <p14:nvPr/>
              </p14:nvContentPartPr>
              <p14:xfrm>
                <a:off x="11091383" y="2735920"/>
                <a:ext cx="315360" cy="160920"/>
              </p14:xfrm>
            </p:contentPart>
          </mc:Choice>
          <mc:Fallback>
            <p:pic>
              <p:nvPicPr>
                <p:cNvPr id="159" name="Ink 158">
                  <a:extLst>
                    <a:ext uri="{FF2B5EF4-FFF2-40B4-BE49-F238E27FC236}">
                      <a16:creationId xmlns:a16="http://schemas.microsoft.com/office/drawing/2014/main" id="{2EE74064-F59C-4262-ABA7-DCF1CE10341F}"/>
                    </a:ext>
                  </a:extLst>
                </p:cNvPr>
                <p:cNvPicPr/>
                <p:nvPr/>
              </p:nvPicPr>
              <p:blipFill>
                <a:blip r:embed="rId265"/>
                <a:stretch>
                  <a:fillRect/>
                </a:stretch>
              </p:blipFill>
              <p:spPr>
                <a:xfrm>
                  <a:off x="11082743" y="2726920"/>
                  <a:ext cx="33300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60" name="Ink 159">
                  <a:extLst>
                    <a:ext uri="{FF2B5EF4-FFF2-40B4-BE49-F238E27FC236}">
                      <a16:creationId xmlns:a16="http://schemas.microsoft.com/office/drawing/2014/main" id="{A1015031-A8E7-466F-A859-CFEF69E4ACD1}"/>
                    </a:ext>
                  </a:extLst>
                </p14:cNvPr>
                <p14:cNvContentPartPr/>
                <p14:nvPr/>
              </p14:nvContentPartPr>
              <p14:xfrm>
                <a:off x="11403863" y="2600560"/>
                <a:ext cx="174600" cy="267840"/>
              </p14:xfrm>
            </p:contentPart>
          </mc:Choice>
          <mc:Fallback>
            <p:pic>
              <p:nvPicPr>
                <p:cNvPr id="160" name="Ink 159">
                  <a:extLst>
                    <a:ext uri="{FF2B5EF4-FFF2-40B4-BE49-F238E27FC236}">
                      <a16:creationId xmlns:a16="http://schemas.microsoft.com/office/drawing/2014/main" id="{A1015031-A8E7-466F-A859-CFEF69E4ACD1}"/>
                    </a:ext>
                  </a:extLst>
                </p:cNvPr>
                <p:cNvPicPr/>
                <p:nvPr/>
              </p:nvPicPr>
              <p:blipFill>
                <a:blip r:embed="rId267"/>
                <a:stretch>
                  <a:fillRect/>
                </a:stretch>
              </p:blipFill>
              <p:spPr>
                <a:xfrm>
                  <a:off x="11394863" y="2591560"/>
                  <a:ext cx="19224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61" name="Ink 160">
                  <a:extLst>
                    <a:ext uri="{FF2B5EF4-FFF2-40B4-BE49-F238E27FC236}">
                      <a16:creationId xmlns:a16="http://schemas.microsoft.com/office/drawing/2014/main" id="{765B3A5A-553B-41C9-ACEC-9504A96ABFD9}"/>
                    </a:ext>
                  </a:extLst>
                </p14:cNvPr>
                <p14:cNvContentPartPr/>
                <p14:nvPr/>
              </p14:nvContentPartPr>
              <p14:xfrm>
                <a:off x="11528783" y="2701000"/>
                <a:ext cx="338760" cy="127440"/>
              </p14:xfrm>
            </p:contentPart>
          </mc:Choice>
          <mc:Fallback>
            <p:pic>
              <p:nvPicPr>
                <p:cNvPr id="161" name="Ink 160">
                  <a:extLst>
                    <a:ext uri="{FF2B5EF4-FFF2-40B4-BE49-F238E27FC236}">
                      <a16:creationId xmlns:a16="http://schemas.microsoft.com/office/drawing/2014/main" id="{765B3A5A-553B-41C9-ACEC-9504A96ABFD9}"/>
                    </a:ext>
                  </a:extLst>
                </p:cNvPr>
                <p:cNvPicPr/>
                <p:nvPr/>
              </p:nvPicPr>
              <p:blipFill>
                <a:blip r:embed="rId269"/>
                <a:stretch>
                  <a:fillRect/>
                </a:stretch>
              </p:blipFill>
              <p:spPr>
                <a:xfrm>
                  <a:off x="11519783" y="2692360"/>
                  <a:ext cx="35640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62" name="Ink 161">
                  <a:extLst>
                    <a:ext uri="{FF2B5EF4-FFF2-40B4-BE49-F238E27FC236}">
                      <a16:creationId xmlns:a16="http://schemas.microsoft.com/office/drawing/2014/main" id="{CF5E92A6-EBBD-4E95-BEAA-B2E8289B6706}"/>
                    </a:ext>
                  </a:extLst>
                </p14:cNvPr>
                <p14:cNvContentPartPr/>
                <p14:nvPr/>
              </p14:nvContentPartPr>
              <p14:xfrm>
                <a:off x="11868623" y="2794960"/>
                <a:ext cx="15480" cy="2520"/>
              </p14:xfrm>
            </p:contentPart>
          </mc:Choice>
          <mc:Fallback>
            <p:pic>
              <p:nvPicPr>
                <p:cNvPr id="162" name="Ink 161">
                  <a:extLst>
                    <a:ext uri="{FF2B5EF4-FFF2-40B4-BE49-F238E27FC236}">
                      <a16:creationId xmlns:a16="http://schemas.microsoft.com/office/drawing/2014/main" id="{CF5E92A6-EBBD-4E95-BEAA-B2E8289B6706}"/>
                    </a:ext>
                  </a:extLst>
                </p:cNvPr>
                <p:cNvPicPr/>
                <p:nvPr/>
              </p:nvPicPr>
              <p:blipFill>
                <a:blip r:embed="rId271"/>
                <a:stretch>
                  <a:fillRect/>
                </a:stretch>
              </p:blipFill>
              <p:spPr>
                <a:xfrm>
                  <a:off x="11859983" y="2785960"/>
                  <a:ext cx="33120" cy="20160"/>
                </a:xfrm>
                <a:prstGeom prst="rect">
                  <a:avLst/>
                </a:prstGeom>
              </p:spPr>
            </p:pic>
          </mc:Fallback>
        </mc:AlternateContent>
      </p:grpSp>
      <p:grpSp>
        <p:nvGrpSpPr>
          <p:cNvPr id="180" name="Group 179">
            <a:extLst>
              <a:ext uri="{FF2B5EF4-FFF2-40B4-BE49-F238E27FC236}">
                <a16:creationId xmlns:a16="http://schemas.microsoft.com/office/drawing/2014/main" id="{8C9AFF97-D5F5-475B-A0BB-107ACF877087}"/>
              </a:ext>
            </a:extLst>
          </p:cNvPr>
          <p:cNvGrpSpPr/>
          <p:nvPr/>
        </p:nvGrpSpPr>
        <p:grpSpPr>
          <a:xfrm>
            <a:off x="624383" y="3853360"/>
            <a:ext cx="1971360" cy="598320"/>
            <a:chOff x="624383" y="3853360"/>
            <a:chExt cx="1971360" cy="598320"/>
          </a:xfrm>
        </p:grpSpPr>
        <mc:AlternateContent xmlns:mc="http://schemas.openxmlformats.org/markup-compatibility/2006">
          <mc:Choice xmlns:p14="http://schemas.microsoft.com/office/powerpoint/2010/main" Requires="p14">
            <p:contentPart p14:bwMode="auto" r:id="rId272">
              <p14:nvContentPartPr>
                <p14:cNvPr id="165" name="Ink 164">
                  <a:extLst>
                    <a:ext uri="{FF2B5EF4-FFF2-40B4-BE49-F238E27FC236}">
                      <a16:creationId xmlns:a16="http://schemas.microsoft.com/office/drawing/2014/main" id="{3C91D871-F422-43D3-9DB6-E0D4E953B545}"/>
                    </a:ext>
                  </a:extLst>
                </p14:cNvPr>
                <p14:cNvContentPartPr/>
                <p14:nvPr/>
              </p14:nvContentPartPr>
              <p14:xfrm>
                <a:off x="660743" y="3988000"/>
                <a:ext cx="299880" cy="463680"/>
              </p14:xfrm>
            </p:contentPart>
          </mc:Choice>
          <mc:Fallback>
            <p:pic>
              <p:nvPicPr>
                <p:cNvPr id="165" name="Ink 164">
                  <a:extLst>
                    <a:ext uri="{FF2B5EF4-FFF2-40B4-BE49-F238E27FC236}">
                      <a16:creationId xmlns:a16="http://schemas.microsoft.com/office/drawing/2014/main" id="{3C91D871-F422-43D3-9DB6-E0D4E953B545}"/>
                    </a:ext>
                  </a:extLst>
                </p:cNvPr>
                <p:cNvPicPr/>
                <p:nvPr/>
              </p:nvPicPr>
              <p:blipFill>
                <a:blip r:embed="rId273"/>
                <a:stretch>
                  <a:fillRect/>
                </a:stretch>
              </p:blipFill>
              <p:spPr>
                <a:xfrm>
                  <a:off x="652103" y="3979000"/>
                  <a:ext cx="317520" cy="48132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66" name="Ink 165">
                  <a:extLst>
                    <a:ext uri="{FF2B5EF4-FFF2-40B4-BE49-F238E27FC236}">
                      <a16:creationId xmlns:a16="http://schemas.microsoft.com/office/drawing/2014/main" id="{33ECC026-E0F7-44D4-820A-D9C0F0A9BF05}"/>
                    </a:ext>
                  </a:extLst>
                </p14:cNvPr>
                <p14:cNvContentPartPr/>
                <p14:nvPr/>
              </p14:nvContentPartPr>
              <p14:xfrm>
                <a:off x="720503" y="4228120"/>
                <a:ext cx="127440" cy="34560"/>
              </p14:xfrm>
            </p:contentPart>
          </mc:Choice>
          <mc:Fallback>
            <p:pic>
              <p:nvPicPr>
                <p:cNvPr id="166" name="Ink 165">
                  <a:extLst>
                    <a:ext uri="{FF2B5EF4-FFF2-40B4-BE49-F238E27FC236}">
                      <a16:creationId xmlns:a16="http://schemas.microsoft.com/office/drawing/2014/main" id="{33ECC026-E0F7-44D4-820A-D9C0F0A9BF05}"/>
                    </a:ext>
                  </a:extLst>
                </p:cNvPr>
                <p:cNvPicPr/>
                <p:nvPr/>
              </p:nvPicPr>
              <p:blipFill>
                <a:blip r:embed="rId275"/>
                <a:stretch>
                  <a:fillRect/>
                </a:stretch>
              </p:blipFill>
              <p:spPr>
                <a:xfrm>
                  <a:off x="711503" y="4219120"/>
                  <a:ext cx="14508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67" name="Ink 166">
                  <a:extLst>
                    <a:ext uri="{FF2B5EF4-FFF2-40B4-BE49-F238E27FC236}">
                      <a16:creationId xmlns:a16="http://schemas.microsoft.com/office/drawing/2014/main" id="{7269CA72-D68D-49C0-A32E-B28DD37D626B}"/>
                    </a:ext>
                  </a:extLst>
                </p14:cNvPr>
                <p14:cNvContentPartPr/>
                <p14:nvPr/>
              </p14:nvContentPartPr>
              <p14:xfrm>
                <a:off x="836423" y="4169800"/>
                <a:ext cx="17640" cy="102600"/>
              </p14:xfrm>
            </p:contentPart>
          </mc:Choice>
          <mc:Fallback>
            <p:pic>
              <p:nvPicPr>
                <p:cNvPr id="167" name="Ink 166">
                  <a:extLst>
                    <a:ext uri="{FF2B5EF4-FFF2-40B4-BE49-F238E27FC236}">
                      <a16:creationId xmlns:a16="http://schemas.microsoft.com/office/drawing/2014/main" id="{7269CA72-D68D-49C0-A32E-B28DD37D626B}"/>
                    </a:ext>
                  </a:extLst>
                </p:cNvPr>
                <p:cNvPicPr/>
                <p:nvPr/>
              </p:nvPicPr>
              <p:blipFill>
                <a:blip r:embed="rId277"/>
                <a:stretch>
                  <a:fillRect/>
                </a:stretch>
              </p:blipFill>
              <p:spPr>
                <a:xfrm>
                  <a:off x="827783" y="4160800"/>
                  <a:ext cx="3528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68" name="Ink 167">
                  <a:extLst>
                    <a:ext uri="{FF2B5EF4-FFF2-40B4-BE49-F238E27FC236}">
                      <a16:creationId xmlns:a16="http://schemas.microsoft.com/office/drawing/2014/main" id="{0A592D48-3E91-462B-B4D8-9A4B5FBD7ED8}"/>
                    </a:ext>
                  </a:extLst>
                </p14:cNvPr>
                <p14:cNvContentPartPr/>
                <p14:nvPr/>
              </p14:nvContentPartPr>
              <p14:xfrm>
                <a:off x="719063" y="4210840"/>
                <a:ext cx="20160" cy="101160"/>
              </p14:xfrm>
            </p:contentPart>
          </mc:Choice>
          <mc:Fallback>
            <p:pic>
              <p:nvPicPr>
                <p:cNvPr id="168" name="Ink 167">
                  <a:extLst>
                    <a:ext uri="{FF2B5EF4-FFF2-40B4-BE49-F238E27FC236}">
                      <a16:creationId xmlns:a16="http://schemas.microsoft.com/office/drawing/2014/main" id="{0A592D48-3E91-462B-B4D8-9A4B5FBD7ED8}"/>
                    </a:ext>
                  </a:extLst>
                </p:cNvPr>
                <p:cNvPicPr/>
                <p:nvPr/>
              </p:nvPicPr>
              <p:blipFill>
                <a:blip r:embed="rId279"/>
                <a:stretch>
                  <a:fillRect/>
                </a:stretch>
              </p:blipFill>
              <p:spPr>
                <a:xfrm>
                  <a:off x="710063" y="4202200"/>
                  <a:ext cx="3780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69" name="Ink 168">
                  <a:extLst>
                    <a:ext uri="{FF2B5EF4-FFF2-40B4-BE49-F238E27FC236}">
                      <a16:creationId xmlns:a16="http://schemas.microsoft.com/office/drawing/2014/main" id="{745B9E37-03B6-433F-8505-64FFF4A1E996}"/>
                    </a:ext>
                  </a:extLst>
                </p14:cNvPr>
                <p14:cNvContentPartPr/>
                <p14:nvPr/>
              </p14:nvContentPartPr>
              <p14:xfrm>
                <a:off x="624383" y="3853360"/>
                <a:ext cx="261360" cy="115200"/>
              </p14:xfrm>
            </p:contentPart>
          </mc:Choice>
          <mc:Fallback>
            <p:pic>
              <p:nvPicPr>
                <p:cNvPr id="169" name="Ink 168">
                  <a:extLst>
                    <a:ext uri="{FF2B5EF4-FFF2-40B4-BE49-F238E27FC236}">
                      <a16:creationId xmlns:a16="http://schemas.microsoft.com/office/drawing/2014/main" id="{745B9E37-03B6-433F-8505-64FFF4A1E996}"/>
                    </a:ext>
                  </a:extLst>
                </p:cNvPr>
                <p:cNvPicPr/>
                <p:nvPr/>
              </p:nvPicPr>
              <p:blipFill>
                <a:blip r:embed="rId281"/>
                <a:stretch>
                  <a:fillRect/>
                </a:stretch>
              </p:blipFill>
              <p:spPr>
                <a:xfrm>
                  <a:off x="615743" y="3844360"/>
                  <a:ext cx="27900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70" name="Ink 169">
                  <a:extLst>
                    <a:ext uri="{FF2B5EF4-FFF2-40B4-BE49-F238E27FC236}">
                      <a16:creationId xmlns:a16="http://schemas.microsoft.com/office/drawing/2014/main" id="{48BEB28D-5902-438C-BEDB-B1370FD6C30D}"/>
                    </a:ext>
                  </a:extLst>
                </p14:cNvPr>
                <p14:cNvContentPartPr/>
                <p14:nvPr/>
              </p14:nvContentPartPr>
              <p14:xfrm>
                <a:off x="1099943" y="3973600"/>
                <a:ext cx="109800" cy="426960"/>
              </p14:xfrm>
            </p:contentPart>
          </mc:Choice>
          <mc:Fallback>
            <p:pic>
              <p:nvPicPr>
                <p:cNvPr id="170" name="Ink 169">
                  <a:extLst>
                    <a:ext uri="{FF2B5EF4-FFF2-40B4-BE49-F238E27FC236}">
                      <a16:creationId xmlns:a16="http://schemas.microsoft.com/office/drawing/2014/main" id="{48BEB28D-5902-438C-BEDB-B1370FD6C30D}"/>
                    </a:ext>
                  </a:extLst>
                </p:cNvPr>
                <p:cNvPicPr/>
                <p:nvPr/>
              </p:nvPicPr>
              <p:blipFill>
                <a:blip r:embed="rId283"/>
                <a:stretch>
                  <a:fillRect/>
                </a:stretch>
              </p:blipFill>
              <p:spPr>
                <a:xfrm>
                  <a:off x="1091303" y="3964600"/>
                  <a:ext cx="127440" cy="44460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71" name="Ink 170">
                  <a:extLst>
                    <a:ext uri="{FF2B5EF4-FFF2-40B4-BE49-F238E27FC236}">
                      <a16:creationId xmlns:a16="http://schemas.microsoft.com/office/drawing/2014/main" id="{1B96DC57-2EC0-4DF0-8665-0AE335C2026C}"/>
                    </a:ext>
                  </a:extLst>
                </p14:cNvPr>
                <p14:cNvContentPartPr/>
                <p14:nvPr/>
              </p14:nvContentPartPr>
              <p14:xfrm>
                <a:off x="1269143" y="3976840"/>
                <a:ext cx="79200" cy="259920"/>
              </p14:xfrm>
            </p:contentPart>
          </mc:Choice>
          <mc:Fallback>
            <p:pic>
              <p:nvPicPr>
                <p:cNvPr id="171" name="Ink 170">
                  <a:extLst>
                    <a:ext uri="{FF2B5EF4-FFF2-40B4-BE49-F238E27FC236}">
                      <a16:creationId xmlns:a16="http://schemas.microsoft.com/office/drawing/2014/main" id="{1B96DC57-2EC0-4DF0-8665-0AE335C2026C}"/>
                    </a:ext>
                  </a:extLst>
                </p:cNvPr>
                <p:cNvPicPr/>
                <p:nvPr/>
              </p:nvPicPr>
              <p:blipFill>
                <a:blip r:embed="rId285"/>
                <a:stretch>
                  <a:fillRect/>
                </a:stretch>
              </p:blipFill>
              <p:spPr>
                <a:xfrm>
                  <a:off x="1260143" y="3968200"/>
                  <a:ext cx="9684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72" name="Ink 171">
                  <a:extLst>
                    <a:ext uri="{FF2B5EF4-FFF2-40B4-BE49-F238E27FC236}">
                      <a16:creationId xmlns:a16="http://schemas.microsoft.com/office/drawing/2014/main" id="{0272DC0C-CEBE-4833-90B5-3B986ED92919}"/>
                    </a:ext>
                  </a:extLst>
                </p14:cNvPr>
                <p14:cNvContentPartPr/>
                <p14:nvPr/>
              </p14:nvContentPartPr>
              <p14:xfrm>
                <a:off x="1207943" y="4075480"/>
                <a:ext cx="164520" cy="27360"/>
              </p14:xfrm>
            </p:contentPart>
          </mc:Choice>
          <mc:Fallback>
            <p:pic>
              <p:nvPicPr>
                <p:cNvPr id="172" name="Ink 171">
                  <a:extLst>
                    <a:ext uri="{FF2B5EF4-FFF2-40B4-BE49-F238E27FC236}">
                      <a16:creationId xmlns:a16="http://schemas.microsoft.com/office/drawing/2014/main" id="{0272DC0C-CEBE-4833-90B5-3B986ED92919}"/>
                    </a:ext>
                  </a:extLst>
                </p:cNvPr>
                <p:cNvPicPr/>
                <p:nvPr/>
              </p:nvPicPr>
              <p:blipFill>
                <a:blip r:embed="rId287"/>
                <a:stretch>
                  <a:fillRect/>
                </a:stretch>
              </p:blipFill>
              <p:spPr>
                <a:xfrm>
                  <a:off x="1199303" y="4066480"/>
                  <a:ext cx="18216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73" name="Ink 172">
                  <a:extLst>
                    <a:ext uri="{FF2B5EF4-FFF2-40B4-BE49-F238E27FC236}">
                      <a16:creationId xmlns:a16="http://schemas.microsoft.com/office/drawing/2014/main" id="{241AE73A-3BEE-44F4-BCF5-52ED39A083ED}"/>
                    </a:ext>
                  </a:extLst>
                </p14:cNvPr>
                <p14:cNvContentPartPr/>
                <p14:nvPr/>
              </p14:nvContentPartPr>
              <p14:xfrm>
                <a:off x="1498463" y="4076200"/>
                <a:ext cx="99720" cy="39240"/>
              </p14:xfrm>
            </p:contentPart>
          </mc:Choice>
          <mc:Fallback>
            <p:pic>
              <p:nvPicPr>
                <p:cNvPr id="173" name="Ink 172">
                  <a:extLst>
                    <a:ext uri="{FF2B5EF4-FFF2-40B4-BE49-F238E27FC236}">
                      <a16:creationId xmlns:a16="http://schemas.microsoft.com/office/drawing/2014/main" id="{241AE73A-3BEE-44F4-BCF5-52ED39A083ED}"/>
                    </a:ext>
                  </a:extLst>
                </p:cNvPr>
                <p:cNvPicPr/>
                <p:nvPr/>
              </p:nvPicPr>
              <p:blipFill>
                <a:blip r:embed="rId289"/>
                <a:stretch>
                  <a:fillRect/>
                </a:stretch>
              </p:blipFill>
              <p:spPr>
                <a:xfrm>
                  <a:off x="1489823" y="4067200"/>
                  <a:ext cx="11736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74" name="Ink 173">
                  <a:extLst>
                    <a:ext uri="{FF2B5EF4-FFF2-40B4-BE49-F238E27FC236}">
                      <a16:creationId xmlns:a16="http://schemas.microsoft.com/office/drawing/2014/main" id="{C530F187-8A0E-4C29-A6EA-49971D7382B2}"/>
                    </a:ext>
                  </a:extLst>
                </p14:cNvPr>
                <p14:cNvContentPartPr/>
                <p14:nvPr/>
              </p14:nvContentPartPr>
              <p14:xfrm>
                <a:off x="1538063" y="4024360"/>
                <a:ext cx="9720" cy="179640"/>
              </p14:xfrm>
            </p:contentPart>
          </mc:Choice>
          <mc:Fallback>
            <p:pic>
              <p:nvPicPr>
                <p:cNvPr id="174" name="Ink 173">
                  <a:extLst>
                    <a:ext uri="{FF2B5EF4-FFF2-40B4-BE49-F238E27FC236}">
                      <a16:creationId xmlns:a16="http://schemas.microsoft.com/office/drawing/2014/main" id="{C530F187-8A0E-4C29-A6EA-49971D7382B2}"/>
                    </a:ext>
                  </a:extLst>
                </p:cNvPr>
                <p:cNvPicPr/>
                <p:nvPr/>
              </p:nvPicPr>
              <p:blipFill>
                <a:blip r:embed="rId291"/>
                <a:stretch>
                  <a:fillRect/>
                </a:stretch>
              </p:blipFill>
              <p:spPr>
                <a:xfrm>
                  <a:off x="1529063" y="4015360"/>
                  <a:ext cx="2736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76" name="Ink 175">
                  <a:extLst>
                    <a:ext uri="{FF2B5EF4-FFF2-40B4-BE49-F238E27FC236}">
                      <a16:creationId xmlns:a16="http://schemas.microsoft.com/office/drawing/2014/main" id="{62B3945F-0E4A-4A21-A8F7-62943BB80445}"/>
                    </a:ext>
                  </a:extLst>
                </p14:cNvPr>
                <p14:cNvContentPartPr/>
                <p14:nvPr/>
              </p14:nvContentPartPr>
              <p14:xfrm>
                <a:off x="1702943" y="3993760"/>
                <a:ext cx="12240" cy="165960"/>
              </p14:xfrm>
            </p:contentPart>
          </mc:Choice>
          <mc:Fallback>
            <p:pic>
              <p:nvPicPr>
                <p:cNvPr id="176" name="Ink 175">
                  <a:extLst>
                    <a:ext uri="{FF2B5EF4-FFF2-40B4-BE49-F238E27FC236}">
                      <a16:creationId xmlns:a16="http://schemas.microsoft.com/office/drawing/2014/main" id="{62B3945F-0E4A-4A21-A8F7-62943BB80445}"/>
                    </a:ext>
                  </a:extLst>
                </p:cNvPr>
                <p:cNvPicPr/>
                <p:nvPr/>
              </p:nvPicPr>
              <p:blipFill>
                <a:blip r:embed="rId293"/>
                <a:stretch>
                  <a:fillRect/>
                </a:stretch>
              </p:blipFill>
              <p:spPr>
                <a:xfrm>
                  <a:off x="1693943" y="3984760"/>
                  <a:ext cx="2988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77" name="Ink 176">
                  <a:extLst>
                    <a:ext uri="{FF2B5EF4-FFF2-40B4-BE49-F238E27FC236}">
                      <a16:creationId xmlns:a16="http://schemas.microsoft.com/office/drawing/2014/main" id="{E0CAE0EB-0313-4354-A04C-3892E8A07A3E}"/>
                    </a:ext>
                  </a:extLst>
                </p14:cNvPr>
                <p14:cNvContentPartPr/>
                <p14:nvPr/>
              </p14:nvContentPartPr>
              <p14:xfrm>
                <a:off x="1772423" y="3868120"/>
                <a:ext cx="112320" cy="524520"/>
              </p14:xfrm>
            </p:contentPart>
          </mc:Choice>
          <mc:Fallback>
            <p:pic>
              <p:nvPicPr>
                <p:cNvPr id="177" name="Ink 176">
                  <a:extLst>
                    <a:ext uri="{FF2B5EF4-FFF2-40B4-BE49-F238E27FC236}">
                      <a16:creationId xmlns:a16="http://schemas.microsoft.com/office/drawing/2014/main" id="{E0CAE0EB-0313-4354-A04C-3892E8A07A3E}"/>
                    </a:ext>
                  </a:extLst>
                </p:cNvPr>
                <p:cNvPicPr/>
                <p:nvPr/>
              </p:nvPicPr>
              <p:blipFill>
                <a:blip r:embed="rId295"/>
                <a:stretch>
                  <a:fillRect/>
                </a:stretch>
              </p:blipFill>
              <p:spPr>
                <a:xfrm>
                  <a:off x="1763423" y="3859120"/>
                  <a:ext cx="129960" cy="54216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79" name="Ink 178">
                  <a:extLst>
                    <a:ext uri="{FF2B5EF4-FFF2-40B4-BE49-F238E27FC236}">
                      <a16:creationId xmlns:a16="http://schemas.microsoft.com/office/drawing/2014/main" id="{D544C057-089A-4EDE-898C-D566902032BD}"/>
                    </a:ext>
                  </a:extLst>
                </p14:cNvPr>
                <p14:cNvContentPartPr/>
                <p14:nvPr/>
              </p14:nvContentPartPr>
              <p14:xfrm>
                <a:off x="2148983" y="4004200"/>
                <a:ext cx="446760" cy="120600"/>
              </p14:xfrm>
            </p:contentPart>
          </mc:Choice>
          <mc:Fallback>
            <p:pic>
              <p:nvPicPr>
                <p:cNvPr id="179" name="Ink 178">
                  <a:extLst>
                    <a:ext uri="{FF2B5EF4-FFF2-40B4-BE49-F238E27FC236}">
                      <a16:creationId xmlns:a16="http://schemas.microsoft.com/office/drawing/2014/main" id="{D544C057-089A-4EDE-898C-D566902032BD}"/>
                    </a:ext>
                  </a:extLst>
                </p:cNvPr>
                <p:cNvPicPr/>
                <p:nvPr/>
              </p:nvPicPr>
              <p:blipFill>
                <a:blip r:embed="rId297"/>
                <a:stretch>
                  <a:fillRect/>
                </a:stretch>
              </p:blipFill>
              <p:spPr>
                <a:xfrm>
                  <a:off x="2140343" y="3995200"/>
                  <a:ext cx="464400" cy="138240"/>
                </a:xfrm>
                <a:prstGeom prst="rect">
                  <a:avLst/>
                </a:prstGeom>
              </p:spPr>
            </p:pic>
          </mc:Fallback>
        </mc:AlternateContent>
      </p:grpSp>
      <p:grpSp>
        <p:nvGrpSpPr>
          <p:cNvPr id="190" name="Group 189">
            <a:extLst>
              <a:ext uri="{FF2B5EF4-FFF2-40B4-BE49-F238E27FC236}">
                <a16:creationId xmlns:a16="http://schemas.microsoft.com/office/drawing/2014/main" id="{48FDFED3-CE47-4BD7-A0DA-52AA7911E2BA}"/>
              </a:ext>
            </a:extLst>
          </p:cNvPr>
          <p:cNvGrpSpPr/>
          <p:nvPr/>
        </p:nvGrpSpPr>
        <p:grpSpPr>
          <a:xfrm>
            <a:off x="2826143" y="3690280"/>
            <a:ext cx="1446480" cy="417240"/>
            <a:chOff x="2826143" y="3690280"/>
            <a:chExt cx="1446480" cy="417240"/>
          </a:xfrm>
        </p:grpSpPr>
        <mc:AlternateContent xmlns:mc="http://schemas.openxmlformats.org/markup-compatibility/2006">
          <mc:Choice xmlns:p14="http://schemas.microsoft.com/office/powerpoint/2010/main" Requires="p14">
            <p:contentPart p14:bwMode="auto" r:id="rId298">
              <p14:nvContentPartPr>
                <p14:cNvPr id="181" name="Ink 180">
                  <a:extLst>
                    <a:ext uri="{FF2B5EF4-FFF2-40B4-BE49-F238E27FC236}">
                      <a16:creationId xmlns:a16="http://schemas.microsoft.com/office/drawing/2014/main" id="{DD1E060E-623E-47BB-A853-E5103B7D854C}"/>
                    </a:ext>
                  </a:extLst>
                </p14:cNvPr>
                <p14:cNvContentPartPr/>
                <p14:nvPr/>
              </p14:nvContentPartPr>
              <p14:xfrm>
                <a:off x="2826143" y="3825280"/>
                <a:ext cx="213840" cy="282240"/>
              </p14:xfrm>
            </p:contentPart>
          </mc:Choice>
          <mc:Fallback>
            <p:pic>
              <p:nvPicPr>
                <p:cNvPr id="181" name="Ink 180">
                  <a:extLst>
                    <a:ext uri="{FF2B5EF4-FFF2-40B4-BE49-F238E27FC236}">
                      <a16:creationId xmlns:a16="http://schemas.microsoft.com/office/drawing/2014/main" id="{DD1E060E-623E-47BB-A853-E5103B7D854C}"/>
                    </a:ext>
                  </a:extLst>
                </p:cNvPr>
                <p:cNvPicPr/>
                <p:nvPr/>
              </p:nvPicPr>
              <p:blipFill>
                <a:blip r:embed="rId299"/>
                <a:stretch>
                  <a:fillRect/>
                </a:stretch>
              </p:blipFill>
              <p:spPr>
                <a:xfrm>
                  <a:off x="2817503" y="3816640"/>
                  <a:ext cx="23148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82" name="Ink 181">
                  <a:extLst>
                    <a:ext uri="{FF2B5EF4-FFF2-40B4-BE49-F238E27FC236}">
                      <a16:creationId xmlns:a16="http://schemas.microsoft.com/office/drawing/2014/main" id="{4353246D-F260-4BE0-B1CB-1FAFC4A005C7}"/>
                    </a:ext>
                  </a:extLst>
                </p14:cNvPr>
                <p14:cNvContentPartPr/>
                <p14:nvPr/>
              </p14:nvContentPartPr>
              <p14:xfrm>
                <a:off x="3049343" y="3934720"/>
                <a:ext cx="74160" cy="153000"/>
              </p14:xfrm>
            </p:contentPart>
          </mc:Choice>
          <mc:Fallback>
            <p:pic>
              <p:nvPicPr>
                <p:cNvPr id="182" name="Ink 181">
                  <a:extLst>
                    <a:ext uri="{FF2B5EF4-FFF2-40B4-BE49-F238E27FC236}">
                      <a16:creationId xmlns:a16="http://schemas.microsoft.com/office/drawing/2014/main" id="{4353246D-F260-4BE0-B1CB-1FAFC4A005C7}"/>
                    </a:ext>
                  </a:extLst>
                </p:cNvPr>
                <p:cNvPicPr/>
                <p:nvPr/>
              </p:nvPicPr>
              <p:blipFill>
                <a:blip r:embed="rId301"/>
                <a:stretch>
                  <a:fillRect/>
                </a:stretch>
              </p:blipFill>
              <p:spPr>
                <a:xfrm>
                  <a:off x="3040703" y="3925720"/>
                  <a:ext cx="9180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83" name="Ink 182">
                  <a:extLst>
                    <a:ext uri="{FF2B5EF4-FFF2-40B4-BE49-F238E27FC236}">
                      <a16:creationId xmlns:a16="http://schemas.microsoft.com/office/drawing/2014/main" id="{2552C4C1-04A7-4626-97AE-9D0FF250E0C1}"/>
                    </a:ext>
                  </a:extLst>
                </p14:cNvPr>
                <p14:cNvContentPartPr/>
                <p14:nvPr/>
              </p14:nvContentPartPr>
              <p14:xfrm>
                <a:off x="3205943" y="3799720"/>
                <a:ext cx="28080" cy="253800"/>
              </p14:xfrm>
            </p:contentPart>
          </mc:Choice>
          <mc:Fallback>
            <p:pic>
              <p:nvPicPr>
                <p:cNvPr id="183" name="Ink 182">
                  <a:extLst>
                    <a:ext uri="{FF2B5EF4-FFF2-40B4-BE49-F238E27FC236}">
                      <a16:creationId xmlns:a16="http://schemas.microsoft.com/office/drawing/2014/main" id="{2552C4C1-04A7-4626-97AE-9D0FF250E0C1}"/>
                    </a:ext>
                  </a:extLst>
                </p:cNvPr>
                <p:cNvPicPr/>
                <p:nvPr/>
              </p:nvPicPr>
              <p:blipFill>
                <a:blip r:embed="rId303"/>
                <a:stretch>
                  <a:fillRect/>
                </a:stretch>
              </p:blipFill>
              <p:spPr>
                <a:xfrm>
                  <a:off x="3197303" y="3791080"/>
                  <a:ext cx="4572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84" name="Ink 183">
                  <a:extLst>
                    <a:ext uri="{FF2B5EF4-FFF2-40B4-BE49-F238E27FC236}">
                      <a16:creationId xmlns:a16="http://schemas.microsoft.com/office/drawing/2014/main" id="{891BEF90-C9FE-4FC7-8E83-D4500C6A3F51}"/>
                    </a:ext>
                  </a:extLst>
                </p14:cNvPr>
                <p14:cNvContentPartPr/>
                <p14:nvPr/>
              </p14:nvContentPartPr>
              <p14:xfrm>
                <a:off x="3135743" y="3826000"/>
                <a:ext cx="179640" cy="214200"/>
              </p14:xfrm>
            </p:contentPart>
          </mc:Choice>
          <mc:Fallback>
            <p:pic>
              <p:nvPicPr>
                <p:cNvPr id="184" name="Ink 183">
                  <a:extLst>
                    <a:ext uri="{FF2B5EF4-FFF2-40B4-BE49-F238E27FC236}">
                      <a16:creationId xmlns:a16="http://schemas.microsoft.com/office/drawing/2014/main" id="{891BEF90-C9FE-4FC7-8E83-D4500C6A3F51}"/>
                    </a:ext>
                  </a:extLst>
                </p:cNvPr>
                <p:cNvPicPr/>
                <p:nvPr/>
              </p:nvPicPr>
              <p:blipFill>
                <a:blip r:embed="rId305"/>
                <a:stretch>
                  <a:fillRect/>
                </a:stretch>
              </p:blipFill>
              <p:spPr>
                <a:xfrm>
                  <a:off x="3127103" y="3817360"/>
                  <a:ext cx="19728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85" name="Ink 184">
                  <a:extLst>
                    <a:ext uri="{FF2B5EF4-FFF2-40B4-BE49-F238E27FC236}">
                      <a16:creationId xmlns:a16="http://schemas.microsoft.com/office/drawing/2014/main" id="{BF413F24-D0C2-4804-AADA-B667508882B2}"/>
                    </a:ext>
                  </a:extLst>
                </p14:cNvPr>
                <p14:cNvContentPartPr/>
                <p14:nvPr/>
              </p14:nvContentPartPr>
              <p14:xfrm>
                <a:off x="3375863" y="3892960"/>
                <a:ext cx="464400" cy="126720"/>
              </p14:xfrm>
            </p:contentPart>
          </mc:Choice>
          <mc:Fallback>
            <p:pic>
              <p:nvPicPr>
                <p:cNvPr id="185" name="Ink 184">
                  <a:extLst>
                    <a:ext uri="{FF2B5EF4-FFF2-40B4-BE49-F238E27FC236}">
                      <a16:creationId xmlns:a16="http://schemas.microsoft.com/office/drawing/2014/main" id="{BF413F24-D0C2-4804-AADA-B667508882B2}"/>
                    </a:ext>
                  </a:extLst>
                </p:cNvPr>
                <p:cNvPicPr/>
                <p:nvPr/>
              </p:nvPicPr>
              <p:blipFill>
                <a:blip r:embed="rId307"/>
                <a:stretch>
                  <a:fillRect/>
                </a:stretch>
              </p:blipFill>
              <p:spPr>
                <a:xfrm>
                  <a:off x="3366863" y="3884320"/>
                  <a:ext cx="48204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86" name="Ink 185">
                  <a:extLst>
                    <a:ext uri="{FF2B5EF4-FFF2-40B4-BE49-F238E27FC236}">
                      <a16:creationId xmlns:a16="http://schemas.microsoft.com/office/drawing/2014/main" id="{FD235236-633B-4112-BF99-264825DA0EDD}"/>
                    </a:ext>
                  </a:extLst>
                </p14:cNvPr>
                <p14:cNvContentPartPr/>
                <p14:nvPr/>
              </p14:nvContentPartPr>
              <p14:xfrm>
                <a:off x="3849983" y="3716920"/>
                <a:ext cx="10080" cy="240120"/>
              </p14:xfrm>
            </p:contentPart>
          </mc:Choice>
          <mc:Fallback>
            <p:pic>
              <p:nvPicPr>
                <p:cNvPr id="186" name="Ink 185">
                  <a:extLst>
                    <a:ext uri="{FF2B5EF4-FFF2-40B4-BE49-F238E27FC236}">
                      <a16:creationId xmlns:a16="http://schemas.microsoft.com/office/drawing/2014/main" id="{FD235236-633B-4112-BF99-264825DA0EDD}"/>
                    </a:ext>
                  </a:extLst>
                </p:cNvPr>
                <p:cNvPicPr/>
                <p:nvPr/>
              </p:nvPicPr>
              <p:blipFill>
                <a:blip r:embed="rId309"/>
                <a:stretch>
                  <a:fillRect/>
                </a:stretch>
              </p:blipFill>
              <p:spPr>
                <a:xfrm>
                  <a:off x="3841343" y="3708280"/>
                  <a:ext cx="2772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87" name="Ink 186">
                  <a:extLst>
                    <a:ext uri="{FF2B5EF4-FFF2-40B4-BE49-F238E27FC236}">
                      <a16:creationId xmlns:a16="http://schemas.microsoft.com/office/drawing/2014/main" id="{4E5B4736-8F1D-4E15-AE4E-DBCE894103D4}"/>
                    </a:ext>
                  </a:extLst>
                </p14:cNvPr>
                <p14:cNvContentPartPr/>
                <p14:nvPr/>
              </p14:nvContentPartPr>
              <p14:xfrm>
                <a:off x="3769703" y="3847240"/>
                <a:ext cx="204840" cy="54360"/>
              </p14:xfrm>
            </p:contentPart>
          </mc:Choice>
          <mc:Fallback>
            <p:pic>
              <p:nvPicPr>
                <p:cNvPr id="187" name="Ink 186">
                  <a:extLst>
                    <a:ext uri="{FF2B5EF4-FFF2-40B4-BE49-F238E27FC236}">
                      <a16:creationId xmlns:a16="http://schemas.microsoft.com/office/drawing/2014/main" id="{4E5B4736-8F1D-4E15-AE4E-DBCE894103D4}"/>
                    </a:ext>
                  </a:extLst>
                </p:cNvPr>
                <p:cNvPicPr/>
                <p:nvPr/>
              </p:nvPicPr>
              <p:blipFill>
                <a:blip r:embed="rId311"/>
                <a:stretch>
                  <a:fillRect/>
                </a:stretch>
              </p:blipFill>
              <p:spPr>
                <a:xfrm>
                  <a:off x="3760703" y="3838600"/>
                  <a:ext cx="22248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88" name="Ink 187">
                  <a:extLst>
                    <a:ext uri="{FF2B5EF4-FFF2-40B4-BE49-F238E27FC236}">
                      <a16:creationId xmlns:a16="http://schemas.microsoft.com/office/drawing/2014/main" id="{852AB04F-9314-41AB-8E43-790D34A67343}"/>
                    </a:ext>
                  </a:extLst>
                </p14:cNvPr>
                <p14:cNvContentPartPr/>
                <p14:nvPr/>
              </p14:nvContentPartPr>
              <p14:xfrm>
                <a:off x="3944663" y="3843280"/>
                <a:ext cx="149040" cy="111960"/>
              </p14:xfrm>
            </p:contentPart>
          </mc:Choice>
          <mc:Fallback>
            <p:pic>
              <p:nvPicPr>
                <p:cNvPr id="188" name="Ink 187">
                  <a:extLst>
                    <a:ext uri="{FF2B5EF4-FFF2-40B4-BE49-F238E27FC236}">
                      <a16:creationId xmlns:a16="http://schemas.microsoft.com/office/drawing/2014/main" id="{852AB04F-9314-41AB-8E43-790D34A67343}"/>
                    </a:ext>
                  </a:extLst>
                </p:cNvPr>
                <p:cNvPicPr/>
                <p:nvPr/>
              </p:nvPicPr>
              <p:blipFill>
                <a:blip r:embed="rId313"/>
                <a:stretch>
                  <a:fillRect/>
                </a:stretch>
              </p:blipFill>
              <p:spPr>
                <a:xfrm>
                  <a:off x="3935663" y="3834640"/>
                  <a:ext cx="16668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89" name="Ink 188">
                  <a:extLst>
                    <a:ext uri="{FF2B5EF4-FFF2-40B4-BE49-F238E27FC236}">
                      <a16:creationId xmlns:a16="http://schemas.microsoft.com/office/drawing/2014/main" id="{DF4B1220-A1EA-42D5-AEC1-8211C4A6D3AE}"/>
                    </a:ext>
                  </a:extLst>
                </p14:cNvPr>
                <p14:cNvContentPartPr/>
                <p14:nvPr/>
              </p14:nvContentPartPr>
              <p14:xfrm>
                <a:off x="4116023" y="3690280"/>
                <a:ext cx="156600" cy="236520"/>
              </p14:xfrm>
            </p:contentPart>
          </mc:Choice>
          <mc:Fallback>
            <p:pic>
              <p:nvPicPr>
                <p:cNvPr id="189" name="Ink 188">
                  <a:extLst>
                    <a:ext uri="{FF2B5EF4-FFF2-40B4-BE49-F238E27FC236}">
                      <a16:creationId xmlns:a16="http://schemas.microsoft.com/office/drawing/2014/main" id="{DF4B1220-A1EA-42D5-AEC1-8211C4A6D3AE}"/>
                    </a:ext>
                  </a:extLst>
                </p:cNvPr>
                <p:cNvPicPr/>
                <p:nvPr/>
              </p:nvPicPr>
              <p:blipFill>
                <a:blip r:embed="rId315"/>
                <a:stretch>
                  <a:fillRect/>
                </a:stretch>
              </p:blipFill>
              <p:spPr>
                <a:xfrm>
                  <a:off x="4107383" y="3681640"/>
                  <a:ext cx="174240" cy="254160"/>
                </a:xfrm>
                <a:prstGeom prst="rect">
                  <a:avLst/>
                </a:prstGeom>
              </p:spPr>
            </p:pic>
          </mc:Fallback>
        </mc:AlternateContent>
      </p:grpSp>
      <p:grpSp>
        <p:nvGrpSpPr>
          <p:cNvPr id="234" name="Group 233">
            <a:extLst>
              <a:ext uri="{FF2B5EF4-FFF2-40B4-BE49-F238E27FC236}">
                <a16:creationId xmlns:a16="http://schemas.microsoft.com/office/drawing/2014/main" id="{F410F75A-79F8-4405-B0AD-3F2C5EDB7D5A}"/>
              </a:ext>
            </a:extLst>
          </p:cNvPr>
          <p:cNvGrpSpPr/>
          <p:nvPr/>
        </p:nvGrpSpPr>
        <p:grpSpPr>
          <a:xfrm>
            <a:off x="4526423" y="3583000"/>
            <a:ext cx="2626560" cy="411840"/>
            <a:chOff x="4526423" y="3583000"/>
            <a:chExt cx="2626560" cy="411840"/>
          </a:xfrm>
        </p:grpSpPr>
        <mc:AlternateContent xmlns:mc="http://schemas.openxmlformats.org/markup-compatibility/2006">
          <mc:Choice xmlns:p14="http://schemas.microsoft.com/office/powerpoint/2010/main" Requires="p14">
            <p:contentPart p14:bwMode="auto" r:id="rId316">
              <p14:nvContentPartPr>
                <p14:cNvPr id="191" name="Ink 190">
                  <a:extLst>
                    <a:ext uri="{FF2B5EF4-FFF2-40B4-BE49-F238E27FC236}">
                      <a16:creationId xmlns:a16="http://schemas.microsoft.com/office/drawing/2014/main" id="{8BCCF7B9-263C-483E-BF8E-413547E9EEB6}"/>
                    </a:ext>
                  </a:extLst>
                </p14:cNvPr>
                <p14:cNvContentPartPr/>
                <p14:nvPr/>
              </p14:nvContentPartPr>
              <p14:xfrm>
                <a:off x="4526423" y="3762640"/>
                <a:ext cx="374760" cy="150120"/>
              </p14:xfrm>
            </p:contentPart>
          </mc:Choice>
          <mc:Fallback>
            <p:pic>
              <p:nvPicPr>
                <p:cNvPr id="191" name="Ink 190">
                  <a:extLst>
                    <a:ext uri="{FF2B5EF4-FFF2-40B4-BE49-F238E27FC236}">
                      <a16:creationId xmlns:a16="http://schemas.microsoft.com/office/drawing/2014/main" id="{8BCCF7B9-263C-483E-BF8E-413547E9EEB6}"/>
                    </a:ext>
                  </a:extLst>
                </p:cNvPr>
                <p:cNvPicPr/>
                <p:nvPr/>
              </p:nvPicPr>
              <p:blipFill>
                <a:blip r:embed="rId317"/>
                <a:stretch>
                  <a:fillRect/>
                </a:stretch>
              </p:blipFill>
              <p:spPr>
                <a:xfrm>
                  <a:off x="4517423" y="3754000"/>
                  <a:ext cx="39240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92" name="Ink 191">
                  <a:extLst>
                    <a:ext uri="{FF2B5EF4-FFF2-40B4-BE49-F238E27FC236}">
                      <a16:creationId xmlns:a16="http://schemas.microsoft.com/office/drawing/2014/main" id="{975A8B2B-B0D5-41C0-8496-C11604AED3E6}"/>
                    </a:ext>
                  </a:extLst>
                </p14:cNvPr>
                <p14:cNvContentPartPr/>
                <p14:nvPr/>
              </p14:nvContentPartPr>
              <p14:xfrm>
                <a:off x="4953023" y="3649960"/>
                <a:ext cx="115560" cy="216360"/>
              </p14:xfrm>
            </p:contentPart>
          </mc:Choice>
          <mc:Fallback>
            <p:pic>
              <p:nvPicPr>
                <p:cNvPr id="192" name="Ink 191">
                  <a:extLst>
                    <a:ext uri="{FF2B5EF4-FFF2-40B4-BE49-F238E27FC236}">
                      <a16:creationId xmlns:a16="http://schemas.microsoft.com/office/drawing/2014/main" id="{975A8B2B-B0D5-41C0-8496-C11604AED3E6}"/>
                    </a:ext>
                  </a:extLst>
                </p:cNvPr>
                <p:cNvPicPr/>
                <p:nvPr/>
              </p:nvPicPr>
              <p:blipFill>
                <a:blip r:embed="rId319"/>
                <a:stretch>
                  <a:fillRect/>
                </a:stretch>
              </p:blipFill>
              <p:spPr>
                <a:xfrm>
                  <a:off x="4944383" y="3640960"/>
                  <a:ext cx="13320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93" name="Ink 192">
                  <a:extLst>
                    <a:ext uri="{FF2B5EF4-FFF2-40B4-BE49-F238E27FC236}">
                      <a16:creationId xmlns:a16="http://schemas.microsoft.com/office/drawing/2014/main" id="{9555CB5B-DA1B-4209-84C3-0D70F5D8898A}"/>
                    </a:ext>
                  </a:extLst>
                </p14:cNvPr>
                <p14:cNvContentPartPr/>
                <p14:nvPr/>
              </p14:nvContentPartPr>
              <p14:xfrm>
                <a:off x="5121143" y="3615760"/>
                <a:ext cx="314280" cy="267480"/>
              </p14:xfrm>
            </p:contentPart>
          </mc:Choice>
          <mc:Fallback>
            <p:pic>
              <p:nvPicPr>
                <p:cNvPr id="193" name="Ink 192">
                  <a:extLst>
                    <a:ext uri="{FF2B5EF4-FFF2-40B4-BE49-F238E27FC236}">
                      <a16:creationId xmlns:a16="http://schemas.microsoft.com/office/drawing/2014/main" id="{9555CB5B-DA1B-4209-84C3-0D70F5D8898A}"/>
                    </a:ext>
                  </a:extLst>
                </p:cNvPr>
                <p:cNvPicPr/>
                <p:nvPr/>
              </p:nvPicPr>
              <p:blipFill>
                <a:blip r:embed="rId321"/>
                <a:stretch>
                  <a:fillRect/>
                </a:stretch>
              </p:blipFill>
              <p:spPr>
                <a:xfrm>
                  <a:off x="5112503" y="3606760"/>
                  <a:ext cx="33192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94" name="Ink 193">
                  <a:extLst>
                    <a:ext uri="{FF2B5EF4-FFF2-40B4-BE49-F238E27FC236}">
                      <a16:creationId xmlns:a16="http://schemas.microsoft.com/office/drawing/2014/main" id="{105BA02A-3658-474D-B0F4-D03688BE8014}"/>
                    </a:ext>
                  </a:extLst>
                </p14:cNvPr>
                <p14:cNvContentPartPr/>
                <p14:nvPr/>
              </p14:nvContentPartPr>
              <p14:xfrm>
                <a:off x="5607503" y="3620440"/>
                <a:ext cx="133560" cy="374400"/>
              </p14:xfrm>
            </p:contentPart>
          </mc:Choice>
          <mc:Fallback>
            <p:pic>
              <p:nvPicPr>
                <p:cNvPr id="194" name="Ink 193">
                  <a:extLst>
                    <a:ext uri="{FF2B5EF4-FFF2-40B4-BE49-F238E27FC236}">
                      <a16:creationId xmlns:a16="http://schemas.microsoft.com/office/drawing/2014/main" id="{105BA02A-3658-474D-B0F4-D03688BE8014}"/>
                    </a:ext>
                  </a:extLst>
                </p:cNvPr>
                <p:cNvPicPr/>
                <p:nvPr/>
              </p:nvPicPr>
              <p:blipFill>
                <a:blip r:embed="rId323"/>
                <a:stretch>
                  <a:fillRect/>
                </a:stretch>
              </p:blipFill>
              <p:spPr>
                <a:xfrm>
                  <a:off x="5598503" y="3611800"/>
                  <a:ext cx="151200" cy="39204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95" name="Ink 194">
                  <a:extLst>
                    <a:ext uri="{FF2B5EF4-FFF2-40B4-BE49-F238E27FC236}">
                      <a16:creationId xmlns:a16="http://schemas.microsoft.com/office/drawing/2014/main" id="{2341F97C-B486-4F7F-A6C3-807E5BEA4855}"/>
                    </a:ext>
                  </a:extLst>
                </p14:cNvPr>
                <p14:cNvContentPartPr/>
                <p14:nvPr/>
              </p14:nvContentPartPr>
              <p14:xfrm>
                <a:off x="5777783" y="3733120"/>
                <a:ext cx="336960" cy="125280"/>
              </p14:xfrm>
            </p:contentPart>
          </mc:Choice>
          <mc:Fallback>
            <p:pic>
              <p:nvPicPr>
                <p:cNvPr id="195" name="Ink 194">
                  <a:extLst>
                    <a:ext uri="{FF2B5EF4-FFF2-40B4-BE49-F238E27FC236}">
                      <a16:creationId xmlns:a16="http://schemas.microsoft.com/office/drawing/2014/main" id="{2341F97C-B486-4F7F-A6C3-807E5BEA4855}"/>
                    </a:ext>
                  </a:extLst>
                </p:cNvPr>
                <p:cNvPicPr/>
                <p:nvPr/>
              </p:nvPicPr>
              <p:blipFill>
                <a:blip r:embed="rId325"/>
                <a:stretch>
                  <a:fillRect/>
                </a:stretch>
              </p:blipFill>
              <p:spPr>
                <a:xfrm>
                  <a:off x="5769143" y="3724120"/>
                  <a:ext cx="35460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96" name="Ink 195">
                  <a:extLst>
                    <a:ext uri="{FF2B5EF4-FFF2-40B4-BE49-F238E27FC236}">
                      <a16:creationId xmlns:a16="http://schemas.microsoft.com/office/drawing/2014/main" id="{9349030A-5D63-456D-87E2-C6D4B394407C}"/>
                    </a:ext>
                  </a:extLst>
                </p14:cNvPr>
                <p14:cNvContentPartPr/>
                <p14:nvPr/>
              </p14:nvContentPartPr>
              <p14:xfrm>
                <a:off x="6092423" y="3747160"/>
                <a:ext cx="79200" cy="97200"/>
              </p14:xfrm>
            </p:contentPart>
          </mc:Choice>
          <mc:Fallback>
            <p:pic>
              <p:nvPicPr>
                <p:cNvPr id="196" name="Ink 195">
                  <a:extLst>
                    <a:ext uri="{FF2B5EF4-FFF2-40B4-BE49-F238E27FC236}">
                      <a16:creationId xmlns:a16="http://schemas.microsoft.com/office/drawing/2014/main" id="{9349030A-5D63-456D-87E2-C6D4B394407C}"/>
                    </a:ext>
                  </a:extLst>
                </p:cNvPr>
                <p:cNvPicPr/>
                <p:nvPr/>
              </p:nvPicPr>
              <p:blipFill>
                <a:blip r:embed="rId327"/>
                <a:stretch>
                  <a:fillRect/>
                </a:stretch>
              </p:blipFill>
              <p:spPr>
                <a:xfrm>
                  <a:off x="6083783" y="3738520"/>
                  <a:ext cx="9684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97" name="Ink 196">
                  <a:extLst>
                    <a:ext uri="{FF2B5EF4-FFF2-40B4-BE49-F238E27FC236}">
                      <a16:creationId xmlns:a16="http://schemas.microsoft.com/office/drawing/2014/main" id="{86D03F0F-7FB0-448B-89F5-5C54B7AF76B6}"/>
                    </a:ext>
                  </a:extLst>
                </p14:cNvPr>
                <p14:cNvContentPartPr/>
                <p14:nvPr/>
              </p14:nvContentPartPr>
              <p14:xfrm>
                <a:off x="6214823" y="3718000"/>
                <a:ext cx="410760" cy="130320"/>
              </p14:xfrm>
            </p:contentPart>
          </mc:Choice>
          <mc:Fallback>
            <p:pic>
              <p:nvPicPr>
                <p:cNvPr id="197" name="Ink 196">
                  <a:extLst>
                    <a:ext uri="{FF2B5EF4-FFF2-40B4-BE49-F238E27FC236}">
                      <a16:creationId xmlns:a16="http://schemas.microsoft.com/office/drawing/2014/main" id="{86D03F0F-7FB0-448B-89F5-5C54B7AF76B6}"/>
                    </a:ext>
                  </a:extLst>
                </p:cNvPr>
                <p:cNvPicPr/>
                <p:nvPr/>
              </p:nvPicPr>
              <p:blipFill>
                <a:blip r:embed="rId329"/>
                <a:stretch>
                  <a:fillRect/>
                </a:stretch>
              </p:blipFill>
              <p:spPr>
                <a:xfrm>
                  <a:off x="6206183" y="3709360"/>
                  <a:ext cx="42840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98" name="Ink 197">
                  <a:extLst>
                    <a:ext uri="{FF2B5EF4-FFF2-40B4-BE49-F238E27FC236}">
                      <a16:creationId xmlns:a16="http://schemas.microsoft.com/office/drawing/2014/main" id="{F05A6C49-1814-4371-9C47-2A8A73DD5187}"/>
                    </a:ext>
                  </a:extLst>
                </p14:cNvPr>
                <p14:cNvContentPartPr/>
                <p14:nvPr/>
              </p14:nvContentPartPr>
              <p14:xfrm>
                <a:off x="6618023" y="3583000"/>
                <a:ext cx="120960" cy="245880"/>
              </p14:xfrm>
            </p:contentPart>
          </mc:Choice>
          <mc:Fallback>
            <p:pic>
              <p:nvPicPr>
                <p:cNvPr id="198" name="Ink 197">
                  <a:extLst>
                    <a:ext uri="{FF2B5EF4-FFF2-40B4-BE49-F238E27FC236}">
                      <a16:creationId xmlns:a16="http://schemas.microsoft.com/office/drawing/2014/main" id="{F05A6C49-1814-4371-9C47-2A8A73DD5187}"/>
                    </a:ext>
                  </a:extLst>
                </p:cNvPr>
                <p:cNvPicPr/>
                <p:nvPr/>
              </p:nvPicPr>
              <p:blipFill>
                <a:blip r:embed="rId331"/>
                <a:stretch>
                  <a:fillRect/>
                </a:stretch>
              </p:blipFill>
              <p:spPr>
                <a:xfrm>
                  <a:off x="6609383" y="3574360"/>
                  <a:ext cx="13860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99" name="Ink 198">
                  <a:extLst>
                    <a:ext uri="{FF2B5EF4-FFF2-40B4-BE49-F238E27FC236}">
                      <a16:creationId xmlns:a16="http://schemas.microsoft.com/office/drawing/2014/main" id="{33884D0E-106B-4AFD-B29A-A153AF0C653E}"/>
                    </a:ext>
                  </a:extLst>
                </p14:cNvPr>
                <p14:cNvContentPartPr/>
                <p14:nvPr/>
              </p14:nvContentPartPr>
              <p14:xfrm>
                <a:off x="6742943" y="3686320"/>
                <a:ext cx="410040" cy="140400"/>
              </p14:xfrm>
            </p:contentPart>
          </mc:Choice>
          <mc:Fallback>
            <p:pic>
              <p:nvPicPr>
                <p:cNvPr id="199" name="Ink 198">
                  <a:extLst>
                    <a:ext uri="{FF2B5EF4-FFF2-40B4-BE49-F238E27FC236}">
                      <a16:creationId xmlns:a16="http://schemas.microsoft.com/office/drawing/2014/main" id="{33884D0E-106B-4AFD-B29A-A153AF0C653E}"/>
                    </a:ext>
                  </a:extLst>
                </p:cNvPr>
                <p:cNvPicPr/>
                <p:nvPr/>
              </p:nvPicPr>
              <p:blipFill>
                <a:blip r:embed="rId333"/>
                <a:stretch>
                  <a:fillRect/>
                </a:stretch>
              </p:blipFill>
              <p:spPr>
                <a:xfrm>
                  <a:off x="6733943" y="3677320"/>
                  <a:ext cx="427680" cy="158040"/>
                </a:xfrm>
                <a:prstGeom prst="rect">
                  <a:avLst/>
                </a:prstGeom>
              </p:spPr>
            </p:pic>
          </mc:Fallback>
        </mc:AlternateContent>
      </p:grpSp>
      <p:grpSp>
        <p:nvGrpSpPr>
          <p:cNvPr id="232" name="Group 231">
            <a:extLst>
              <a:ext uri="{FF2B5EF4-FFF2-40B4-BE49-F238E27FC236}">
                <a16:creationId xmlns:a16="http://schemas.microsoft.com/office/drawing/2014/main" id="{AE1A7089-BB5B-4C16-92A0-BF4E76E8095E}"/>
              </a:ext>
            </a:extLst>
          </p:cNvPr>
          <p:cNvGrpSpPr/>
          <p:nvPr/>
        </p:nvGrpSpPr>
        <p:grpSpPr>
          <a:xfrm>
            <a:off x="7403183" y="3460240"/>
            <a:ext cx="1774440" cy="531360"/>
            <a:chOff x="7403183" y="3460240"/>
            <a:chExt cx="1774440" cy="531360"/>
          </a:xfrm>
        </p:grpSpPr>
        <mc:AlternateContent xmlns:mc="http://schemas.openxmlformats.org/markup-compatibility/2006">
          <mc:Choice xmlns:p14="http://schemas.microsoft.com/office/powerpoint/2010/main" Requires="p14">
            <p:contentPart p14:bwMode="auto" r:id="rId334">
              <p14:nvContentPartPr>
                <p14:cNvPr id="200" name="Ink 199">
                  <a:extLst>
                    <a:ext uri="{FF2B5EF4-FFF2-40B4-BE49-F238E27FC236}">
                      <a16:creationId xmlns:a16="http://schemas.microsoft.com/office/drawing/2014/main" id="{7B11CEE9-6BD8-41D2-9988-917A752E98AE}"/>
                    </a:ext>
                  </a:extLst>
                </p14:cNvPr>
                <p14:cNvContentPartPr/>
                <p14:nvPr/>
              </p14:nvContentPartPr>
              <p14:xfrm>
                <a:off x="7403183" y="3661840"/>
                <a:ext cx="157320" cy="161280"/>
              </p14:xfrm>
            </p:contentPart>
          </mc:Choice>
          <mc:Fallback>
            <p:pic>
              <p:nvPicPr>
                <p:cNvPr id="200" name="Ink 199">
                  <a:extLst>
                    <a:ext uri="{FF2B5EF4-FFF2-40B4-BE49-F238E27FC236}">
                      <a16:creationId xmlns:a16="http://schemas.microsoft.com/office/drawing/2014/main" id="{7B11CEE9-6BD8-41D2-9988-917A752E98AE}"/>
                    </a:ext>
                  </a:extLst>
                </p:cNvPr>
                <p:cNvPicPr/>
                <p:nvPr/>
              </p:nvPicPr>
              <p:blipFill>
                <a:blip r:embed="rId335"/>
                <a:stretch>
                  <a:fillRect/>
                </a:stretch>
              </p:blipFill>
              <p:spPr>
                <a:xfrm>
                  <a:off x="7394543" y="3653200"/>
                  <a:ext cx="17496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01" name="Ink 200">
                  <a:extLst>
                    <a:ext uri="{FF2B5EF4-FFF2-40B4-BE49-F238E27FC236}">
                      <a16:creationId xmlns:a16="http://schemas.microsoft.com/office/drawing/2014/main" id="{96B4E3C2-8056-4E18-9CF8-08B4487FD6C4}"/>
                    </a:ext>
                  </a:extLst>
                </p14:cNvPr>
                <p14:cNvContentPartPr/>
                <p14:nvPr/>
              </p14:nvContentPartPr>
              <p14:xfrm>
                <a:off x="7559423" y="3528640"/>
                <a:ext cx="91800" cy="462960"/>
              </p14:xfrm>
            </p:contentPart>
          </mc:Choice>
          <mc:Fallback>
            <p:pic>
              <p:nvPicPr>
                <p:cNvPr id="201" name="Ink 200">
                  <a:extLst>
                    <a:ext uri="{FF2B5EF4-FFF2-40B4-BE49-F238E27FC236}">
                      <a16:creationId xmlns:a16="http://schemas.microsoft.com/office/drawing/2014/main" id="{96B4E3C2-8056-4E18-9CF8-08B4487FD6C4}"/>
                    </a:ext>
                  </a:extLst>
                </p:cNvPr>
                <p:cNvPicPr/>
                <p:nvPr/>
              </p:nvPicPr>
              <p:blipFill>
                <a:blip r:embed="rId337"/>
                <a:stretch>
                  <a:fillRect/>
                </a:stretch>
              </p:blipFill>
              <p:spPr>
                <a:xfrm>
                  <a:off x="7550783" y="3519640"/>
                  <a:ext cx="109440" cy="48060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02" name="Ink 201">
                  <a:extLst>
                    <a:ext uri="{FF2B5EF4-FFF2-40B4-BE49-F238E27FC236}">
                      <a16:creationId xmlns:a16="http://schemas.microsoft.com/office/drawing/2014/main" id="{9D97CF12-93C9-4247-97DE-067FCA455AE1}"/>
                    </a:ext>
                  </a:extLst>
                </p14:cNvPr>
                <p14:cNvContentPartPr/>
                <p14:nvPr/>
              </p14:nvContentPartPr>
              <p14:xfrm>
                <a:off x="7532063" y="3554200"/>
                <a:ext cx="261720" cy="259200"/>
              </p14:xfrm>
            </p:contentPart>
          </mc:Choice>
          <mc:Fallback>
            <p:pic>
              <p:nvPicPr>
                <p:cNvPr id="202" name="Ink 201">
                  <a:extLst>
                    <a:ext uri="{FF2B5EF4-FFF2-40B4-BE49-F238E27FC236}">
                      <a16:creationId xmlns:a16="http://schemas.microsoft.com/office/drawing/2014/main" id="{9D97CF12-93C9-4247-97DE-067FCA455AE1}"/>
                    </a:ext>
                  </a:extLst>
                </p:cNvPr>
                <p:cNvPicPr/>
                <p:nvPr/>
              </p:nvPicPr>
              <p:blipFill>
                <a:blip r:embed="rId339"/>
                <a:stretch>
                  <a:fillRect/>
                </a:stretch>
              </p:blipFill>
              <p:spPr>
                <a:xfrm>
                  <a:off x="7523063" y="3545200"/>
                  <a:ext cx="27936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03" name="Ink 202">
                  <a:extLst>
                    <a:ext uri="{FF2B5EF4-FFF2-40B4-BE49-F238E27FC236}">
                      <a16:creationId xmlns:a16="http://schemas.microsoft.com/office/drawing/2014/main" id="{2CDD6730-D0BF-4236-8BD9-5142B260E0D6}"/>
                    </a:ext>
                  </a:extLst>
                </p14:cNvPr>
                <p14:cNvContentPartPr/>
                <p14:nvPr/>
              </p14:nvContentPartPr>
              <p14:xfrm>
                <a:off x="7687223" y="3694600"/>
                <a:ext cx="145440" cy="28800"/>
              </p14:xfrm>
            </p:contentPart>
          </mc:Choice>
          <mc:Fallback>
            <p:pic>
              <p:nvPicPr>
                <p:cNvPr id="203" name="Ink 202">
                  <a:extLst>
                    <a:ext uri="{FF2B5EF4-FFF2-40B4-BE49-F238E27FC236}">
                      <a16:creationId xmlns:a16="http://schemas.microsoft.com/office/drawing/2014/main" id="{2CDD6730-D0BF-4236-8BD9-5142B260E0D6}"/>
                    </a:ext>
                  </a:extLst>
                </p:cNvPr>
                <p:cNvPicPr/>
                <p:nvPr/>
              </p:nvPicPr>
              <p:blipFill>
                <a:blip r:embed="rId341"/>
                <a:stretch>
                  <a:fillRect/>
                </a:stretch>
              </p:blipFill>
              <p:spPr>
                <a:xfrm>
                  <a:off x="7678583" y="3685960"/>
                  <a:ext cx="16308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04" name="Ink 203">
                  <a:extLst>
                    <a:ext uri="{FF2B5EF4-FFF2-40B4-BE49-F238E27FC236}">
                      <a16:creationId xmlns:a16="http://schemas.microsoft.com/office/drawing/2014/main" id="{3BC58CA4-215F-43FA-9506-2BCF969F8AA6}"/>
                    </a:ext>
                  </a:extLst>
                </p14:cNvPr>
                <p14:cNvContentPartPr/>
                <p14:nvPr/>
              </p14:nvContentPartPr>
              <p14:xfrm>
                <a:off x="7841303" y="3658600"/>
                <a:ext cx="290880" cy="126720"/>
              </p14:xfrm>
            </p:contentPart>
          </mc:Choice>
          <mc:Fallback>
            <p:pic>
              <p:nvPicPr>
                <p:cNvPr id="204" name="Ink 203">
                  <a:extLst>
                    <a:ext uri="{FF2B5EF4-FFF2-40B4-BE49-F238E27FC236}">
                      <a16:creationId xmlns:a16="http://schemas.microsoft.com/office/drawing/2014/main" id="{3BC58CA4-215F-43FA-9506-2BCF969F8AA6}"/>
                    </a:ext>
                  </a:extLst>
                </p:cNvPr>
                <p:cNvPicPr/>
                <p:nvPr/>
              </p:nvPicPr>
              <p:blipFill>
                <a:blip r:embed="rId343"/>
                <a:stretch>
                  <a:fillRect/>
                </a:stretch>
              </p:blipFill>
              <p:spPr>
                <a:xfrm>
                  <a:off x="7832303" y="3649600"/>
                  <a:ext cx="30852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05" name="Ink 204">
                  <a:extLst>
                    <a:ext uri="{FF2B5EF4-FFF2-40B4-BE49-F238E27FC236}">
                      <a16:creationId xmlns:a16="http://schemas.microsoft.com/office/drawing/2014/main" id="{E25451E4-4B84-4B9F-AA11-3718216D6229}"/>
                    </a:ext>
                  </a:extLst>
                </p14:cNvPr>
                <p14:cNvContentPartPr/>
                <p14:nvPr/>
              </p14:nvContentPartPr>
              <p14:xfrm>
                <a:off x="8454743" y="3520000"/>
                <a:ext cx="62280" cy="300240"/>
              </p14:xfrm>
            </p:contentPart>
          </mc:Choice>
          <mc:Fallback>
            <p:pic>
              <p:nvPicPr>
                <p:cNvPr id="205" name="Ink 204">
                  <a:extLst>
                    <a:ext uri="{FF2B5EF4-FFF2-40B4-BE49-F238E27FC236}">
                      <a16:creationId xmlns:a16="http://schemas.microsoft.com/office/drawing/2014/main" id="{E25451E4-4B84-4B9F-AA11-3718216D6229}"/>
                    </a:ext>
                  </a:extLst>
                </p:cNvPr>
                <p:cNvPicPr/>
                <p:nvPr/>
              </p:nvPicPr>
              <p:blipFill>
                <a:blip r:embed="rId345"/>
                <a:stretch>
                  <a:fillRect/>
                </a:stretch>
              </p:blipFill>
              <p:spPr>
                <a:xfrm>
                  <a:off x="8446103" y="3511000"/>
                  <a:ext cx="7992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06" name="Ink 205">
                  <a:extLst>
                    <a:ext uri="{FF2B5EF4-FFF2-40B4-BE49-F238E27FC236}">
                      <a16:creationId xmlns:a16="http://schemas.microsoft.com/office/drawing/2014/main" id="{A1C37D56-AB43-4A61-832A-251EACCB5099}"/>
                    </a:ext>
                  </a:extLst>
                </p14:cNvPr>
                <p14:cNvContentPartPr/>
                <p14:nvPr/>
              </p14:nvContentPartPr>
              <p14:xfrm>
                <a:off x="8378423" y="3684160"/>
                <a:ext cx="332640" cy="51480"/>
              </p14:xfrm>
            </p:contentPart>
          </mc:Choice>
          <mc:Fallback>
            <p:pic>
              <p:nvPicPr>
                <p:cNvPr id="206" name="Ink 205">
                  <a:extLst>
                    <a:ext uri="{FF2B5EF4-FFF2-40B4-BE49-F238E27FC236}">
                      <a16:creationId xmlns:a16="http://schemas.microsoft.com/office/drawing/2014/main" id="{A1C37D56-AB43-4A61-832A-251EACCB5099}"/>
                    </a:ext>
                  </a:extLst>
                </p:cNvPr>
                <p:cNvPicPr/>
                <p:nvPr/>
              </p:nvPicPr>
              <p:blipFill>
                <a:blip r:embed="rId347"/>
                <a:stretch>
                  <a:fillRect/>
                </a:stretch>
              </p:blipFill>
              <p:spPr>
                <a:xfrm>
                  <a:off x="8369783" y="3675160"/>
                  <a:ext cx="35028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07" name="Ink 206">
                  <a:extLst>
                    <a:ext uri="{FF2B5EF4-FFF2-40B4-BE49-F238E27FC236}">
                      <a16:creationId xmlns:a16="http://schemas.microsoft.com/office/drawing/2014/main" id="{555C11DE-A755-4700-82A1-C3F226BFEBE5}"/>
                    </a:ext>
                  </a:extLst>
                </p14:cNvPr>
                <p14:cNvContentPartPr/>
                <p14:nvPr/>
              </p14:nvContentPartPr>
              <p14:xfrm>
                <a:off x="8647703" y="3675520"/>
                <a:ext cx="25560" cy="144360"/>
              </p14:xfrm>
            </p:contentPart>
          </mc:Choice>
          <mc:Fallback>
            <p:pic>
              <p:nvPicPr>
                <p:cNvPr id="207" name="Ink 206">
                  <a:extLst>
                    <a:ext uri="{FF2B5EF4-FFF2-40B4-BE49-F238E27FC236}">
                      <a16:creationId xmlns:a16="http://schemas.microsoft.com/office/drawing/2014/main" id="{555C11DE-A755-4700-82A1-C3F226BFEBE5}"/>
                    </a:ext>
                  </a:extLst>
                </p:cNvPr>
                <p:cNvPicPr/>
                <p:nvPr/>
              </p:nvPicPr>
              <p:blipFill>
                <a:blip r:embed="rId349"/>
                <a:stretch>
                  <a:fillRect/>
                </a:stretch>
              </p:blipFill>
              <p:spPr>
                <a:xfrm>
                  <a:off x="8638703" y="3666520"/>
                  <a:ext cx="4320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08" name="Ink 207">
                  <a:extLst>
                    <a:ext uri="{FF2B5EF4-FFF2-40B4-BE49-F238E27FC236}">
                      <a16:creationId xmlns:a16="http://schemas.microsoft.com/office/drawing/2014/main" id="{5ED7BD60-37C6-4B3B-A34C-202A3CE9EBEE}"/>
                    </a:ext>
                  </a:extLst>
                </p14:cNvPr>
                <p14:cNvContentPartPr/>
                <p14:nvPr/>
              </p14:nvContentPartPr>
              <p14:xfrm>
                <a:off x="8807903" y="3625840"/>
                <a:ext cx="10440" cy="175680"/>
              </p14:xfrm>
            </p:contentPart>
          </mc:Choice>
          <mc:Fallback>
            <p:pic>
              <p:nvPicPr>
                <p:cNvPr id="208" name="Ink 207">
                  <a:extLst>
                    <a:ext uri="{FF2B5EF4-FFF2-40B4-BE49-F238E27FC236}">
                      <a16:creationId xmlns:a16="http://schemas.microsoft.com/office/drawing/2014/main" id="{5ED7BD60-37C6-4B3B-A34C-202A3CE9EBEE}"/>
                    </a:ext>
                  </a:extLst>
                </p:cNvPr>
                <p:cNvPicPr/>
                <p:nvPr/>
              </p:nvPicPr>
              <p:blipFill>
                <a:blip r:embed="rId351"/>
                <a:stretch>
                  <a:fillRect/>
                </a:stretch>
              </p:blipFill>
              <p:spPr>
                <a:xfrm>
                  <a:off x="8798903" y="3616840"/>
                  <a:ext cx="2808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09" name="Ink 208">
                  <a:extLst>
                    <a:ext uri="{FF2B5EF4-FFF2-40B4-BE49-F238E27FC236}">
                      <a16:creationId xmlns:a16="http://schemas.microsoft.com/office/drawing/2014/main" id="{005D2468-7D4E-479E-A018-E8160835B373}"/>
                    </a:ext>
                  </a:extLst>
                </p14:cNvPr>
                <p14:cNvContentPartPr/>
                <p14:nvPr/>
              </p14:nvContentPartPr>
              <p14:xfrm>
                <a:off x="9042263" y="3460240"/>
                <a:ext cx="1800" cy="122760"/>
              </p14:xfrm>
            </p:contentPart>
          </mc:Choice>
          <mc:Fallback>
            <p:pic>
              <p:nvPicPr>
                <p:cNvPr id="209" name="Ink 208">
                  <a:extLst>
                    <a:ext uri="{FF2B5EF4-FFF2-40B4-BE49-F238E27FC236}">
                      <a16:creationId xmlns:a16="http://schemas.microsoft.com/office/drawing/2014/main" id="{005D2468-7D4E-479E-A018-E8160835B373}"/>
                    </a:ext>
                  </a:extLst>
                </p:cNvPr>
                <p:cNvPicPr/>
                <p:nvPr/>
              </p:nvPicPr>
              <p:blipFill>
                <a:blip r:embed="rId353"/>
                <a:stretch>
                  <a:fillRect/>
                </a:stretch>
              </p:blipFill>
              <p:spPr>
                <a:xfrm>
                  <a:off x="9033263" y="3451240"/>
                  <a:ext cx="1944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10" name="Ink 209">
                  <a:extLst>
                    <a:ext uri="{FF2B5EF4-FFF2-40B4-BE49-F238E27FC236}">
                      <a16:creationId xmlns:a16="http://schemas.microsoft.com/office/drawing/2014/main" id="{059FEE23-287F-4BB2-8C3F-CD3B0562C236}"/>
                    </a:ext>
                  </a:extLst>
                </p14:cNvPr>
                <p14:cNvContentPartPr/>
                <p14:nvPr/>
              </p14:nvContentPartPr>
              <p14:xfrm>
                <a:off x="8964863" y="3461320"/>
                <a:ext cx="212760" cy="110880"/>
              </p14:xfrm>
            </p:contentPart>
          </mc:Choice>
          <mc:Fallback>
            <p:pic>
              <p:nvPicPr>
                <p:cNvPr id="210" name="Ink 209">
                  <a:extLst>
                    <a:ext uri="{FF2B5EF4-FFF2-40B4-BE49-F238E27FC236}">
                      <a16:creationId xmlns:a16="http://schemas.microsoft.com/office/drawing/2014/main" id="{059FEE23-287F-4BB2-8C3F-CD3B0562C236}"/>
                    </a:ext>
                  </a:extLst>
                </p:cNvPr>
                <p:cNvPicPr/>
                <p:nvPr/>
              </p:nvPicPr>
              <p:blipFill>
                <a:blip r:embed="rId355"/>
                <a:stretch>
                  <a:fillRect/>
                </a:stretch>
              </p:blipFill>
              <p:spPr>
                <a:xfrm>
                  <a:off x="8956223" y="3452680"/>
                  <a:ext cx="23040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11" name="Ink 210">
                  <a:extLst>
                    <a:ext uri="{FF2B5EF4-FFF2-40B4-BE49-F238E27FC236}">
                      <a16:creationId xmlns:a16="http://schemas.microsoft.com/office/drawing/2014/main" id="{AA1BA0A6-0794-49F7-9E7A-77AC2B057EDC}"/>
                    </a:ext>
                  </a:extLst>
                </p14:cNvPr>
                <p14:cNvContentPartPr/>
                <p14:nvPr/>
              </p14:nvContentPartPr>
              <p14:xfrm>
                <a:off x="8837783" y="3560320"/>
                <a:ext cx="146520" cy="325440"/>
              </p14:xfrm>
            </p:contentPart>
          </mc:Choice>
          <mc:Fallback>
            <p:pic>
              <p:nvPicPr>
                <p:cNvPr id="211" name="Ink 210">
                  <a:extLst>
                    <a:ext uri="{FF2B5EF4-FFF2-40B4-BE49-F238E27FC236}">
                      <a16:creationId xmlns:a16="http://schemas.microsoft.com/office/drawing/2014/main" id="{AA1BA0A6-0794-49F7-9E7A-77AC2B057EDC}"/>
                    </a:ext>
                  </a:extLst>
                </p:cNvPr>
                <p:cNvPicPr/>
                <p:nvPr/>
              </p:nvPicPr>
              <p:blipFill>
                <a:blip r:embed="rId357"/>
                <a:stretch>
                  <a:fillRect/>
                </a:stretch>
              </p:blipFill>
              <p:spPr>
                <a:xfrm>
                  <a:off x="8829143" y="3551680"/>
                  <a:ext cx="16416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12" name="Ink 211">
                  <a:extLst>
                    <a:ext uri="{FF2B5EF4-FFF2-40B4-BE49-F238E27FC236}">
                      <a16:creationId xmlns:a16="http://schemas.microsoft.com/office/drawing/2014/main" id="{7F31980C-4FC0-4EE2-85F6-30EB9868E896}"/>
                    </a:ext>
                  </a:extLst>
                </p14:cNvPr>
                <p14:cNvContentPartPr/>
                <p14:nvPr/>
              </p14:nvContentPartPr>
              <p14:xfrm>
                <a:off x="8204903" y="3478960"/>
                <a:ext cx="140040" cy="495360"/>
              </p14:xfrm>
            </p:contentPart>
          </mc:Choice>
          <mc:Fallback>
            <p:pic>
              <p:nvPicPr>
                <p:cNvPr id="212" name="Ink 211">
                  <a:extLst>
                    <a:ext uri="{FF2B5EF4-FFF2-40B4-BE49-F238E27FC236}">
                      <a16:creationId xmlns:a16="http://schemas.microsoft.com/office/drawing/2014/main" id="{7F31980C-4FC0-4EE2-85F6-30EB9868E896}"/>
                    </a:ext>
                  </a:extLst>
                </p:cNvPr>
                <p:cNvPicPr/>
                <p:nvPr/>
              </p:nvPicPr>
              <p:blipFill>
                <a:blip r:embed="rId359"/>
                <a:stretch>
                  <a:fillRect/>
                </a:stretch>
              </p:blipFill>
              <p:spPr>
                <a:xfrm>
                  <a:off x="8196263" y="3469960"/>
                  <a:ext cx="157680" cy="513000"/>
                </a:xfrm>
                <a:prstGeom prst="rect">
                  <a:avLst/>
                </a:prstGeom>
              </p:spPr>
            </p:pic>
          </mc:Fallback>
        </mc:AlternateContent>
      </p:grpSp>
      <p:grpSp>
        <p:nvGrpSpPr>
          <p:cNvPr id="231" name="Group 230">
            <a:extLst>
              <a:ext uri="{FF2B5EF4-FFF2-40B4-BE49-F238E27FC236}">
                <a16:creationId xmlns:a16="http://schemas.microsoft.com/office/drawing/2014/main" id="{1BB8B814-68E5-45E6-8FDD-76189683C237}"/>
              </a:ext>
            </a:extLst>
          </p:cNvPr>
          <p:cNvGrpSpPr/>
          <p:nvPr/>
        </p:nvGrpSpPr>
        <p:grpSpPr>
          <a:xfrm>
            <a:off x="9515663" y="3439000"/>
            <a:ext cx="2221560" cy="529560"/>
            <a:chOff x="9515663" y="3439000"/>
            <a:chExt cx="2221560" cy="529560"/>
          </a:xfrm>
        </p:grpSpPr>
        <mc:AlternateContent xmlns:mc="http://schemas.openxmlformats.org/markup-compatibility/2006">
          <mc:Choice xmlns:p14="http://schemas.microsoft.com/office/powerpoint/2010/main" Requires="p14">
            <p:contentPart p14:bwMode="auto" r:id="rId360">
              <p14:nvContentPartPr>
                <p14:cNvPr id="213" name="Ink 212">
                  <a:extLst>
                    <a:ext uri="{FF2B5EF4-FFF2-40B4-BE49-F238E27FC236}">
                      <a16:creationId xmlns:a16="http://schemas.microsoft.com/office/drawing/2014/main" id="{4DC2711D-2936-4A72-B770-2FAD8B622817}"/>
                    </a:ext>
                  </a:extLst>
                </p14:cNvPr>
                <p14:cNvContentPartPr/>
                <p14:nvPr/>
              </p14:nvContentPartPr>
              <p14:xfrm>
                <a:off x="9515663" y="3593800"/>
                <a:ext cx="68400" cy="192240"/>
              </p14:xfrm>
            </p:contentPart>
          </mc:Choice>
          <mc:Fallback>
            <p:pic>
              <p:nvPicPr>
                <p:cNvPr id="213" name="Ink 212">
                  <a:extLst>
                    <a:ext uri="{FF2B5EF4-FFF2-40B4-BE49-F238E27FC236}">
                      <a16:creationId xmlns:a16="http://schemas.microsoft.com/office/drawing/2014/main" id="{4DC2711D-2936-4A72-B770-2FAD8B622817}"/>
                    </a:ext>
                  </a:extLst>
                </p:cNvPr>
                <p:cNvPicPr/>
                <p:nvPr/>
              </p:nvPicPr>
              <p:blipFill>
                <a:blip r:embed="rId361"/>
                <a:stretch>
                  <a:fillRect/>
                </a:stretch>
              </p:blipFill>
              <p:spPr>
                <a:xfrm>
                  <a:off x="9506663" y="3585160"/>
                  <a:ext cx="8604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14" name="Ink 213">
                  <a:extLst>
                    <a:ext uri="{FF2B5EF4-FFF2-40B4-BE49-F238E27FC236}">
                      <a16:creationId xmlns:a16="http://schemas.microsoft.com/office/drawing/2014/main" id="{881CE35C-4751-4272-852D-029CD640BD3C}"/>
                    </a:ext>
                  </a:extLst>
                </p14:cNvPr>
                <p14:cNvContentPartPr/>
                <p14:nvPr/>
              </p14:nvContentPartPr>
              <p14:xfrm>
                <a:off x="9555263" y="3474640"/>
                <a:ext cx="25560" cy="18720"/>
              </p14:xfrm>
            </p:contentPart>
          </mc:Choice>
          <mc:Fallback>
            <p:pic>
              <p:nvPicPr>
                <p:cNvPr id="214" name="Ink 213">
                  <a:extLst>
                    <a:ext uri="{FF2B5EF4-FFF2-40B4-BE49-F238E27FC236}">
                      <a16:creationId xmlns:a16="http://schemas.microsoft.com/office/drawing/2014/main" id="{881CE35C-4751-4272-852D-029CD640BD3C}"/>
                    </a:ext>
                  </a:extLst>
                </p:cNvPr>
                <p:cNvPicPr/>
                <p:nvPr/>
              </p:nvPicPr>
              <p:blipFill>
                <a:blip r:embed="rId363"/>
                <a:stretch>
                  <a:fillRect/>
                </a:stretch>
              </p:blipFill>
              <p:spPr>
                <a:xfrm>
                  <a:off x="9546263" y="3465640"/>
                  <a:ext cx="4320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15" name="Ink 214">
                  <a:extLst>
                    <a:ext uri="{FF2B5EF4-FFF2-40B4-BE49-F238E27FC236}">
                      <a16:creationId xmlns:a16="http://schemas.microsoft.com/office/drawing/2014/main" id="{D5E7F1E9-7533-496B-ABA0-D194C0CFDA23}"/>
                    </a:ext>
                  </a:extLst>
                </p14:cNvPr>
                <p14:cNvContentPartPr/>
                <p14:nvPr/>
              </p14:nvContentPartPr>
              <p14:xfrm>
                <a:off x="9570743" y="3463120"/>
                <a:ext cx="128880" cy="292320"/>
              </p14:xfrm>
            </p:contentPart>
          </mc:Choice>
          <mc:Fallback>
            <p:pic>
              <p:nvPicPr>
                <p:cNvPr id="215" name="Ink 214">
                  <a:extLst>
                    <a:ext uri="{FF2B5EF4-FFF2-40B4-BE49-F238E27FC236}">
                      <a16:creationId xmlns:a16="http://schemas.microsoft.com/office/drawing/2014/main" id="{D5E7F1E9-7533-496B-ABA0-D194C0CFDA23}"/>
                    </a:ext>
                  </a:extLst>
                </p:cNvPr>
                <p:cNvPicPr/>
                <p:nvPr/>
              </p:nvPicPr>
              <p:blipFill>
                <a:blip r:embed="rId365"/>
                <a:stretch>
                  <a:fillRect/>
                </a:stretch>
              </p:blipFill>
              <p:spPr>
                <a:xfrm>
                  <a:off x="9562103" y="3454480"/>
                  <a:ext cx="14652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16" name="Ink 215">
                  <a:extLst>
                    <a:ext uri="{FF2B5EF4-FFF2-40B4-BE49-F238E27FC236}">
                      <a16:creationId xmlns:a16="http://schemas.microsoft.com/office/drawing/2014/main" id="{725CA553-F700-4E27-9B77-63D46ACA0E19}"/>
                    </a:ext>
                  </a:extLst>
                </p14:cNvPr>
                <p14:cNvContentPartPr/>
                <p14:nvPr/>
              </p14:nvContentPartPr>
              <p14:xfrm>
                <a:off x="9705023" y="3469600"/>
                <a:ext cx="453240" cy="265320"/>
              </p14:xfrm>
            </p:contentPart>
          </mc:Choice>
          <mc:Fallback>
            <p:pic>
              <p:nvPicPr>
                <p:cNvPr id="216" name="Ink 215">
                  <a:extLst>
                    <a:ext uri="{FF2B5EF4-FFF2-40B4-BE49-F238E27FC236}">
                      <a16:creationId xmlns:a16="http://schemas.microsoft.com/office/drawing/2014/main" id="{725CA553-F700-4E27-9B77-63D46ACA0E19}"/>
                    </a:ext>
                  </a:extLst>
                </p:cNvPr>
                <p:cNvPicPr/>
                <p:nvPr/>
              </p:nvPicPr>
              <p:blipFill>
                <a:blip r:embed="rId367"/>
                <a:stretch>
                  <a:fillRect/>
                </a:stretch>
              </p:blipFill>
              <p:spPr>
                <a:xfrm>
                  <a:off x="9696383" y="3460600"/>
                  <a:ext cx="47088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17" name="Ink 216">
                  <a:extLst>
                    <a:ext uri="{FF2B5EF4-FFF2-40B4-BE49-F238E27FC236}">
                      <a16:creationId xmlns:a16="http://schemas.microsoft.com/office/drawing/2014/main" id="{B03520EB-A65B-42A3-A90A-962859812953}"/>
                    </a:ext>
                  </a:extLst>
                </p14:cNvPr>
                <p14:cNvContentPartPr/>
                <p14:nvPr/>
              </p14:nvContentPartPr>
              <p14:xfrm>
                <a:off x="10075103" y="3615760"/>
                <a:ext cx="160920" cy="101160"/>
              </p14:xfrm>
            </p:contentPart>
          </mc:Choice>
          <mc:Fallback>
            <p:pic>
              <p:nvPicPr>
                <p:cNvPr id="217" name="Ink 216">
                  <a:extLst>
                    <a:ext uri="{FF2B5EF4-FFF2-40B4-BE49-F238E27FC236}">
                      <a16:creationId xmlns:a16="http://schemas.microsoft.com/office/drawing/2014/main" id="{B03520EB-A65B-42A3-A90A-962859812953}"/>
                    </a:ext>
                  </a:extLst>
                </p:cNvPr>
                <p:cNvPicPr/>
                <p:nvPr/>
              </p:nvPicPr>
              <p:blipFill>
                <a:blip r:embed="rId369"/>
                <a:stretch>
                  <a:fillRect/>
                </a:stretch>
              </p:blipFill>
              <p:spPr>
                <a:xfrm>
                  <a:off x="10066463" y="3607120"/>
                  <a:ext cx="17856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18" name="Ink 217">
                  <a:extLst>
                    <a:ext uri="{FF2B5EF4-FFF2-40B4-BE49-F238E27FC236}">
                      <a16:creationId xmlns:a16="http://schemas.microsoft.com/office/drawing/2014/main" id="{D3DC701E-E787-4F7D-B269-F86150086EDE}"/>
                    </a:ext>
                  </a:extLst>
                </p14:cNvPr>
                <p14:cNvContentPartPr/>
                <p14:nvPr/>
              </p14:nvContentPartPr>
              <p14:xfrm>
                <a:off x="10242503" y="3476800"/>
                <a:ext cx="11520" cy="68400"/>
              </p14:xfrm>
            </p:contentPart>
          </mc:Choice>
          <mc:Fallback>
            <p:pic>
              <p:nvPicPr>
                <p:cNvPr id="218" name="Ink 217">
                  <a:extLst>
                    <a:ext uri="{FF2B5EF4-FFF2-40B4-BE49-F238E27FC236}">
                      <a16:creationId xmlns:a16="http://schemas.microsoft.com/office/drawing/2014/main" id="{D3DC701E-E787-4F7D-B269-F86150086EDE}"/>
                    </a:ext>
                  </a:extLst>
                </p:cNvPr>
                <p:cNvPicPr/>
                <p:nvPr/>
              </p:nvPicPr>
              <p:blipFill>
                <a:blip r:embed="rId371"/>
                <a:stretch>
                  <a:fillRect/>
                </a:stretch>
              </p:blipFill>
              <p:spPr>
                <a:xfrm>
                  <a:off x="10233503" y="3467800"/>
                  <a:ext cx="2916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19" name="Ink 218">
                  <a:extLst>
                    <a:ext uri="{FF2B5EF4-FFF2-40B4-BE49-F238E27FC236}">
                      <a16:creationId xmlns:a16="http://schemas.microsoft.com/office/drawing/2014/main" id="{5DA1D6FF-73EF-461E-80FA-4E6F580B7D3D}"/>
                    </a:ext>
                  </a:extLst>
                </p14:cNvPr>
                <p14:cNvContentPartPr/>
                <p14:nvPr/>
              </p14:nvContentPartPr>
              <p14:xfrm>
                <a:off x="10277783" y="3592360"/>
                <a:ext cx="243360" cy="116640"/>
              </p14:xfrm>
            </p:contentPart>
          </mc:Choice>
          <mc:Fallback>
            <p:pic>
              <p:nvPicPr>
                <p:cNvPr id="219" name="Ink 218">
                  <a:extLst>
                    <a:ext uri="{FF2B5EF4-FFF2-40B4-BE49-F238E27FC236}">
                      <a16:creationId xmlns:a16="http://schemas.microsoft.com/office/drawing/2014/main" id="{5DA1D6FF-73EF-461E-80FA-4E6F580B7D3D}"/>
                    </a:ext>
                  </a:extLst>
                </p:cNvPr>
                <p:cNvPicPr/>
                <p:nvPr/>
              </p:nvPicPr>
              <p:blipFill>
                <a:blip r:embed="rId373"/>
                <a:stretch>
                  <a:fillRect/>
                </a:stretch>
              </p:blipFill>
              <p:spPr>
                <a:xfrm>
                  <a:off x="10269143" y="3583720"/>
                  <a:ext cx="26100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20" name="Ink 219">
                  <a:extLst>
                    <a:ext uri="{FF2B5EF4-FFF2-40B4-BE49-F238E27FC236}">
                      <a16:creationId xmlns:a16="http://schemas.microsoft.com/office/drawing/2014/main" id="{7247AEDA-AFD8-46F0-9EB0-53BC8A6F0009}"/>
                    </a:ext>
                  </a:extLst>
                </p14:cNvPr>
                <p14:cNvContentPartPr/>
                <p14:nvPr/>
              </p14:nvContentPartPr>
              <p14:xfrm>
                <a:off x="10657943" y="3439720"/>
                <a:ext cx="108360" cy="373680"/>
              </p14:xfrm>
            </p:contentPart>
          </mc:Choice>
          <mc:Fallback>
            <p:pic>
              <p:nvPicPr>
                <p:cNvPr id="220" name="Ink 219">
                  <a:extLst>
                    <a:ext uri="{FF2B5EF4-FFF2-40B4-BE49-F238E27FC236}">
                      <a16:creationId xmlns:a16="http://schemas.microsoft.com/office/drawing/2014/main" id="{7247AEDA-AFD8-46F0-9EB0-53BC8A6F0009}"/>
                    </a:ext>
                  </a:extLst>
                </p:cNvPr>
                <p:cNvPicPr/>
                <p:nvPr/>
              </p:nvPicPr>
              <p:blipFill>
                <a:blip r:embed="rId375"/>
                <a:stretch>
                  <a:fillRect/>
                </a:stretch>
              </p:blipFill>
              <p:spPr>
                <a:xfrm>
                  <a:off x="10648943" y="3430720"/>
                  <a:ext cx="126000" cy="39132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21" name="Ink 220">
                  <a:extLst>
                    <a:ext uri="{FF2B5EF4-FFF2-40B4-BE49-F238E27FC236}">
                      <a16:creationId xmlns:a16="http://schemas.microsoft.com/office/drawing/2014/main" id="{3D1E1722-1BDA-4BBC-BB7E-271FE9AC1BC4}"/>
                    </a:ext>
                  </a:extLst>
                </p14:cNvPr>
                <p14:cNvContentPartPr/>
                <p14:nvPr/>
              </p14:nvContentPartPr>
              <p14:xfrm>
                <a:off x="10779623" y="3571840"/>
                <a:ext cx="173880" cy="51480"/>
              </p14:xfrm>
            </p:contentPart>
          </mc:Choice>
          <mc:Fallback>
            <p:pic>
              <p:nvPicPr>
                <p:cNvPr id="221" name="Ink 220">
                  <a:extLst>
                    <a:ext uri="{FF2B5EF4-FFF2-40B4-BE49-F238E27FC236}">
                      <a16:creationId xmlns:a16="http://schemas.microsoft.com/office/drawing/2014/main" id="{3D1E1722-1BDA-4BBC-BB7E-271FE9AC1BC4}"/>
                    </a:ext>
                  </a:extLst>
                </p:cNvPr>
                <p:cNvPicPr/>
                <p:nvPr/>
              </p:nvPicPr>
              <p:blipFill>
                <a:blip r:embed="rId377"/>
                <a:stretch>
                  <a:fillRect/>
                </a:stretch>
              </p:blipFill>
              <p:spPr>
                <a:xfrm>
                  <a:off x="10770983" y="3562840"/>
                  <a:ext cx="19152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22" name="Ink 221">
                  <a:extLst>
                    <a:ext uri="{FF2B5EF4-FFF2-40B4-BE49-F238E27FC236}">
                      <a16:creationId xmlns:a16="http://schemas.microsoft.com/office/drawing/2014/main" id="{073DFCAC-3CBA-4119-A366-A746D4636F24}"/>
                    </a:ext>
                  </a:extLst>
                </p14:cNvPr>
                <p14:cNvContentPartPr/>
                <p14:nvPr/>
              </p14:nvContentPartPr>
              <p14:xfrm>
                <a:off x="11015783" y="3474640"/>
                <a:ext cx="182520" cy="378000"/>
              </p14:xfrm>
            </p:contentPart>
          </mc:Choice>
          <mc:Fallback>
            <p:pic>
              <p:nvPicPr>
                <p:cNvPr id="222" name="Ink 221">
                  <a:extLst>
                    <a:ext uri="{FF2B5EF4-FFF2-40B4-BE49-F238E27FC236}">
                      <a16:creationId xmlns:a16="http://schemas.microsoft.com/office/drawing/2014/main" id="{073DFCAC-3CBA-4119-A366-A746D4636F24}"/>
                    </a:ext>
                  </a:extLst>
                </p:cNvPr>
                <p:cNvPicPr/>
                <p:nvPr/>
              </p:nvPicPr>
              <p:blipFill>
                <a:blip r:embed="rId379"/>
                <a:stretch>
                  <a:fillRect/>
                </a:stretch>
              </p:blipFill>
              <p:spPr>
                <a:xfrm>
                  <a:off x="11007143" y="3465640"/>
                  <a:ext cx="200160" cy="39564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23" name="Ink 222">
                  <a:extLst>
                    <a:ext uri="{FF2B5EF4-FFF2-40B4-BE49-F238E27FC236}">
                      <a16:creationId xmlns:a16="http://schemas.microsoft.com/office/drawing/2014/main" id="{3C879570-3AAD-424C-ABD1-B67AF19602F9}"/>
                    </a:ext>
                  </a:extLst>
                </p14:cNvPr>
                <p14:cNvContentPartPr/>
                <p14:nvPr/>
              </p14:nvContentPartPr>
              <p14:xfrm>
                <a:off x="11184623" y="3527200"/>
                <a:ext cx="82440" cy="168480"/>
              </p14:xfrm>
            </p:contentPart>
          </mc:Choice>
          <mc:Fallback>
            <p:pic>
              <p:nvPicPr>
                <p:cNvPr id="223" name="Ink 222">
                  <a:extLst>
                    <a:ext uri="{FF2B5EF4-FFF2-40B4-BE49-F238E27FC236}">
                      <a16:creationId xmlns:a16="http://schemas.microsoft.com/office/drawing/2014/main" id="{3C879570-3AAD-424C-ABD1-B67AF19602F9}"/>
                    </a:ext>
                  </a:extLst>
                </p:cNvPr>
                <p:cNvPicPr/>
                <p:nvPr/>
              </p:nvPicPr>
              <p:blipFill>
                <a:blip r:embed="rId381"/>
                <a:stretch>
                  <a:fillRect/>
                </a:stretch>
              </p:blipFill>
              <p:spPr>
                <a:xfrm>
                  <a:off x="11175623" y="3518200"/>
                  <a:ext cx="10008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24" name="Ink 223">
                  <a:extLst>
                    <a:ext uri="{FF2B5EF4-FFF2-40B4-BE49-F238E27FC236}">
                      <a16:creationId xmlns:a16="http://schemas.microsoft.com/office/drawing/2014/main" id="{9FDD1529-88F1-407C-8BFA-655AA803750B}"/>
                    </a:ext>
                  </a:extLst>
                </p14:cNvPr>
                <p14:cNvContentPartPr/>
                <p14:nvPr/>
              </p14:nvContentPartPr>
              <p14:xfrm>
                <a:off x="11268863" y="3535480"/>
                <a:ext cx="114840" cy="110880"/>
              </p14:xfrm>
            </p:contentPart>
          </mc:Choice>
          <mc:Fallback>
            <p:pic>
              <p:nvPicPr>
                <p:cNvPr id="224" name="Ink 223">
                  <a:extLst>
                    <a:ext uri="{FF2B5EF4-FFF2-40B4-BE49-F238E27FC236}">
                      <a16:creationId xmlns:a16="http://schemas.microsoft.com/office/drawing/2014/main" id="{9FDD1529-88F1-407C-8BFA-655AA803750B}"/>
                    </a:ext>
                  </a:extLst>
                </p:cNvPr>
                <p:cNvPicPr/>
                <p:nvPr/>
              </p:nvPicPr>
              <p:blipFill>
                <a:blip r:embed="rId383"/>
                <a:stretch>
                  <a:fillRect/>
                </a:stretch>
              </p:blipFill>
              <p:spPr>
                <a:xfrm>
                  <a:off x="11260223" y="3526840"/>
                  <a:ext cx="13248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25" name="Ink 224">
                  <a:extLst>
                    <a:ext uri="{FF2B5EF4-FFF2-40B4-BE49-F238E27FC236}">
                      <a16:creationId xmlns:a16="http://schemas.microsoft.com/office/drawing/2014/main" id="{20C1A9C6-B782-4F15-9CE3-7EA16477C95B}"/>
                    </a:ext>
                  </a:extLst>
                </p14:cNvPr>
                <p14:cNvContentPartPr/>
                <p14:nvPr/>
              </p14:nvContentPartPr>
              <p14:xfrm>
                <a:off x="11395223" y="3439000"/>
                <a:ext cx="98280" cy="195480"/>
              </p14:xfrm>
            </p:contentPart>
          </mc:Choice>
          <mc:Fallback>
            <p:pic>
              <p:nvPicPr>
                <p:cNvPr id="225" name="Ink 224">
                  <a:extLst>
                    <a:ext uri="{FF2B5EF4-FFF2-40B4-BE49-F238E27FC236}">
                      <a16:creationId xmlns:a16="http://schemas.microsoft.com/office/drawing/2014/main" id="{20C1A9C6-B782-4F15-9CE3-7EA16477C95B}"/>
                    </a:ext>
                  </a:extLst>
                </p:cNvPr>
                <p:cNvPicPr/>
                <p:nvPr/>
              </p:nvPicPr>
              <p:blipFill>
                <a:blip r:embed="rId385"/>
                <a:stretch>
                  <a:fillRect/>
                </a:stretch>
              </p:blipFill>
              <p:spPr>
                <a:xfrm>
                  <a:off x="11386223" y="3430360"/>
                  <a:ext cx="11592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26" name="Ink 225">
                  <a:extLst>
                    <a:ext uri="{FF2B5EF4-FFF2-40B4-BE49-F238E27FC236}">
                      <a16:creationId xmlns:a16="http://schemas.microsoft.com/office/drawing/2014/main" id="{63D4FD94-DEF5-447A-BA7F-A6FF37AFC3D5}"/>
                    </a:ext>
                  </a:extLst>
                </p14:cNvPr>
                <p14:cNvContentPartPr/>
                <p14:nvPr/>
              </p14:nvContentPartPr>
              <p14:xfrm>
                <a:off x="11571983" y="3552040"/>
                <a:ext cx="360" cy="3240"/>
              </p14:xfrm>
            </p:contentPart>
          </mc:Choice>
          <mc:Fallback>
            <p:pic>
              <p:nvPicPr>
                <p:cNvPr id="226" name="Ink 225">
                  <a:extLst>
                    <a:ext uri="{FF2B5EF4-FFF2-40B4-BE49-F238E27FC236}">
                      <a16:creationId xmlns:a16="http://schemas.microsoft.com/office/drawing/2014/main" id="{63D4FD94-DEF5-447A-BA7F-A6FF37AFC3D5}"/>
                    </a:ext>
                  </a:extLst>
                </p:cNvPr>
                <p:cNvPicPr/>
                <p:nvPr/>
              </p:nvPicPr>
              <p:blipFill>
                <a:blip r:embed="rId387"/>
                <a:stretch>
                  <a:fillRect/>
                </a:stretch>
              </p:blipFill>
              <p:spPr>
                <a:xfrm>
                  <a:off x="11563343" y="3543040"/>
                  <a:ext cx="1800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27" name="Ink 226">
                  <a:extLst>
                    <a:ext uri="{FF2B5EF4-FFF2-40B4-BE49-F238E27FC236}">
                      <a16:creationId xmlns:a16="http://schemas.microsoft.com/office/drawing/2014/main" id="{E13A2B2C-E6B4-4D8C-BC8E-862C77374744}"/>
                    </a:ext>
                  </a:extLst>
                </p14:cNvPr>
                <p14:cNvContentPartPr/>
                <p14:nvPr/>
              </p14:nvContentPartPr>
              <p14:xfrm>
                <a:off x="11211263" y="3795400"/>
                <a:ext cx="106920" cy="173160"/>
              </p14:xfrm>
            </p:contentPart>
          </mc:Choice>
          <mc:Fallback>
            <p:pic>
              <p:nvPicPr>
                <p:cNvPr id="227" name="Ink 226">
                  <a:extLst>
                    <a:ext uri="{FF2B5EF4-FFF2-40B4-BE49-F238E27FC236}">
                      <a16:creationId xmlns:a16="http://schemas.microsoft.com/office/drawing/2014/main" id="{E13A2B2C-E6B4-4D8C-BC8E-862C77374744}"/>
                    </a:ext>
                  </a:extLst>
                </p:cNvPr>
                <p:cNvPicPr/>
                <p:nvPr/>
              </p:nvPicPr>
              <p:blipFill>
                <a:blip r:embed="rId389"/>
                <a:stretch>
                  <a:fillRect/>
                </a:stretch>
              </p:blipFill>
              <p:spPr>
                <a:xfrm>
                  <a:off x="11202623" y="3786760"/>
                  <a:ext cx="12456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28" name="Ink 227">
                  <a:extLst>
                    <a:ext uri="{FF2B5EF4-FFF2-40B4-BE49-F238E27FC236}">
                      <a16:creationId xmlns:a16="http://schemas.microsoft.com/office/drawing/2014/main" id="{306E0477-AB9A-4E9E-884C-A9B6C8BD4D28}"/>
                    </a:ext>
                  </a:extLst>
                </p14:cNvPr>
                <p14:cNvContentPartPr/>
                <p14:nvPr/>
              </p14:nvContentPartPr>
              <p14:xfrm>
                <a:off x="11348063" y="3853360"/>
                <a:ext cx="185760" cy="111600"/>
              </p14:xfrm>
            </p:contentPart>
          </mc:Choice>
          <mc:Fallback>
            <p:pic>
              <p:nvPicPr>
                <p:cNvPr id="228" name="Ink 227">
                  <a:extLst>
                    <a:ext uri="{FF2B5EF4-FFF2-40B4-BE49-F238E27FC236}">
                      <a16:creationId xmlns:a16="http://schemas.microsoft.com/office/drawing/2014/main" id="{306E0477-AB9A-4E9E-884C-A9B6C8BD4D28}"/>
                    </a:ext>
                  </a:extLst>
                </p:cNvPr>
                <p:cNvPicPr/>
                <p:nvPr/>
              </p:nvPicPr>
              <p:blipFill>
                <a:blip r:embed="rId391"/>
                <a:stretch>
                  <a:fillRect/>
                </a:stretch>
              </p:blipFill>
              <p:spPr>
                <a:xfrm>
                  <a:off x="11339063" y="3844360"/>
                  <a:ext cx="20340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29" name="Ink 228">
                  <a:extLst>
                    <a:ext uri="{FF2B5EF4-FFF2-40B4-BE49-F238E27FC236}">
                      <a16:creationId xmlns:a16="http://schemas.microsoft.com/office/drawing/2014/main" id="{70D29A13-7F64-4C1F-B1C1-790FB4347BF7}"/>
                    </a:ext>
                  </a:extLst>
                </p14:cNvPr>
                <p14:cNvContentPartPr/>
                <p14:nvPr/>
              </p14:nvContentPartPr>
              <p14:xfrm>
                <a:off x="11562983" y="3821680"/>
                <a:ext cx="92520" cy="111240"/>
              </p14:xfrm>
            </p:contentPart>
          </mc:Choice>
          <mc:Fallback>
            <p:pic>
              <p:nvPicPr>
                <p:cNvPr id="229" name="Ink 228">
                  <a:extLst>
                    <a:ext uri="{FF2B5EF4-FFF2-40B4-BE49-F238E27FC236}">
                      <a16:creationId xmlns:a16="http://schemas.microsoft.com/office/drawing/2014/main" id="{70D29A13-7F64-4C1F-B1C1-790FB4347BF7}"/>
                    </a:ext>
                  </a:extLst>
                </p:cNvPr>
                <p:cNvPicPr/>
                <p:nvPr/>
              </p:nvPicPr>
              <p:blipFill>
                <a:blip r:embed="rId393"/>
                <a:stretch>
                  <a:fillRect/>
                </a:stretch>
              </p:blipFill>
              <p:spPr>
                <a:xfrm>
                  <a:off x="11553983" y="3813040"/>
                  <a:ext cx="11016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30" name="Ink 229">
                  <a:extLst>
                    <a:ext uri="{FF2B5EF4-FFF2-40B4-BE49-F238E27FC236}">
                      <a16:creationId xmlns:a16="http://schemas.microsoft.com/office/drawing/2014/main" id="{E168E0CF-1B9D-4724-8E84-388F94E41955}"/>
                    </a:ext>
                  </a:extLst>
                </p14:cNvPr>
                <p14:cNvContentPartPr/>
                <p14:nvPr/>
              </p14:nvContentPartPr>
              <p14:xfrm>
                <a:off x="11731463" y="3901240"/>
                <a:ext cx="5760" cy="8280"/>
              </p14:xfrm>
            </p:contentPart>
          </mc:Choice>
          <mc:Fallback>
            <p:pic>
              <p:nvPicPr>
                <p:cNvPr id="230" name="Ink 229">
                  <a:extLst>
                    <a:ext uri="{FF2B5EF4-FFF2-40B4-BE49-F238E27FC236}">
                      <a16:creationId xmlns:a16="http://schemas.microsoft.com/office/drawing/2014/main" id="{E168E0CF-1B9D-4724-8E84-388F94E41955}"/>
                    </a:ext>
                  </a:extLst>
                </p:cNvPr>
                <p:cNvPicPr/>
                <p:nvPr/>
              </p:nvPicPr>
              <p:blipFill>
                <a:blip r:embed="rId395"/>
                <a:stretch>
                  <a:fillRect/>
                </a:stretch>
              </p:blipFill>
              <p:spPr>
                <a:xfrm>
                  <a:off x="11722463" y="3892600"/>
                  <a:ext cx="23400" cy="25920"/>
                </a:xfrm>
                <a:prstGeom prst="rect">
                  <a:avLst/>
                </a:prstGeom>
              </p:spPr>
            </p:pic>
          </mc:Fallback>
        </mc:AlternateContent>
      </p:grpSp>
      <p:grpSp>
        <p:nvGrpSpPr>
          <p:cNvPr id="264" name="Group 263">
            <a:extLst>
              <a:ext uri="{FF2B5EF4-FFF2-40B4-BE49-F238E27FC236}">
                <a16:creationId xmlns:a16="http://schemas.microsoft.com/office/drawing/2014/main" id="{A5330617-7D8F-47A1-B457-947384C3ACC0}"/>
              </a:ext>
            </a:extLst>
          </p:cNvPr>
          <p:cNvGrpSpPr/>
          <p:nvPr/>
        </p:nvGrpSpPr>
        <p:grpSpPr>
          <a:xfrm>
            <a:off x="720863" y="4787560"/>
            <a:ext cx="836640" cy="571680"/>
            <a:chOff x="720863" y="4787560"/>
            <a:chExt cx="836640" cy="571680"/>
          </a:xfrm>
        </p:grpSpPr>
        <mc:AlternateContent xmlns:mc="http://schemas.openxmlformats.org/markup-compatibility/2006">
          <mc:Choice xmlns:p14="http://schemas.microsoft.com/office/powerpoint/2010/main" Requires="p14">
            <p:contentPart p14:bwMode="auto" r:id="rId396">
              <p14:nvContentPartPr>
                <p14:cNvPr id="235" name="Ink 234">
                  <a:extLst>
                    <a:ext uri="{FF2B5EF4-FFF2-40B4-BE49-F238E27FC236}">
                      <a16:creationId xmlns:a16="http://schemas.microsoft.com/office/drawing/2014/main" id="{46BB0634-FDCB-47BD-BFC7-B502DCCC679A}"/>
                    </a:ext>
                  </a:extLst>
                </p14:cNvPr>
                <p14:cNvContentPartPr/>
                <p14:nvPr/>
              </p14:nvContentPartPr>
              <p14:xfrm>
                <a:off x="720863" y="4964320"/>
                <a:ext cx="308520" cy="382320"/>
              </p14:xfrm>
            </p:contentPart>
          </mc:Choice>
          <mc:Fallback>
            <p:pic>
              <p:nvPicPr>
                <p:cNvPr id="235" name="Ink 234">
                  <a:extLst>
                    <a:ext uri="{FF2B5EF4-FFF2-40B4-BE49-F238E27FC236}">
                      <a16:creationId xmlns:a16="http://schemas.microsoft.com/office/drawing/2014/main" id="{46BB0634-FDCB-47BD-BFC7-B502DCCC679A}"/>
                    </a:ext>
                  </a:extLst>
                </p:cNvPr>
                <p:cNvPicPr/>
                <p:nvPr/>
              </p:nvPicPr>
              <p:blipFill>
                <a:blip r:embed="rId397"/>
                <a:stretch>
                  <a:fillRect/>
                </a:stretch>
              </p:blipFill>
              <p:spPr>
                <a:xfrm>
                  <a:off x="712223" y="4955680"/>
                  <a:ext cx="326160" cy="39996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36" name="Ink 235">
                  <a:extLst>
                    <a:ext uri="{FF2B5EF4-FFF2-40B4-BE49-F238E27FC236}">
                      <a16:creationId xmlns:a16="http://schemas.microsoft.com/office/drawing/2014/main" id="{516E5684-F1A7-445F-8CD5-10EB7DFC53E0}"/>
                    </a:ext>
                  </a:extLst>
                </p14:cNvPr>
                <p14:cNvContentPartPr/>
                <p14:nvPr/>
              </p14:nvContentPartPr>
              <p14:xfrm>
                <a:off x="840383" y="5138560"/>
                <a:ext cx="102960" cy="31680"/>
              </p14:xfrm>
            </p:contentPart>
          </mc:Choice>
          <mc:Fallback>
            <p:pic>
              <p:nvPicPr>
                <p:cNvPr id="236" name="Ink 235">
                  <a:extLst>
                    <a:ext uri="{FF2B5EF4-FFF2-40B4-BE49-F238E27FC236}">
                      <a16:creationId xmlns:a16="http://schemas.microsoft.com/office/drawing/2014/main" id="{516E5684-F1A7-445F-8CD5-10EB7DFC53E0}"/>
                    </a:ext>
                  </a:extLst>
                </p:cNvPr>
                <p:cNvPicPr/>
                <p:nvPr/>
              </p:nvPicPr>
              <p:blipFill>
                <a:blip r:embed="rId399"/>
                <a:stretch>
                  <a:fillRect/>
                </a:stretch>
              </p:blipFill>
              <p:spPr>
                <a:xfrm>
                  <a:off x="831383" y="5129560"/>
                  <a:ext cx="12060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37" name="Ink 236">
                  <a:extLst>
                    <a:ext uri="{FF2B5EF4-FFF2-40B4-BE49-F238E27FC236}">
                      <a16:creationId xmlns:a16="http://schemas.microsoft.com/office/drawing/2014/main" id="{54859E0E-0C4D-4D88-B4B2-17B7FB372A06}"/>
                    </a:ext>
                  </a:extLst>
                </p14:cNvPr>
                <p14:cNvContentPartPr/>
                <p14:nvPr/>
              </p14:nvContentPartPr>
              <p14:xfrm>
                <a:off x="908423" y="5112280"/>
                <a:ext cx="32040" cy="82080"/>
              </p14:xfrm>
            </p:contentPart>
          </mc:Choice>
          <mc:Fallback>
            <p:pic>
              <p:nvPicPr>
                <p:cNvPr id="237" name="Ink 236">
                  <a:extLst>
                    <a:ext uri="{FF2B5EF4-FFF2-40B4-BE49-F238E27FC236}">
                      <a16:creationId xmlns:a16="http://schemas.microsoft.com/office/drawing/2014/main" id="{54859E0E-0C4D-4D88-B4B2-17B7FB372A06}"/>
                    </a:ext>
                  </a:extLst>
                </p:cNvPr>
                <p:cNvPicPr/>
                <p:nvPr/>
              </p:nvPicPr>
              <p:blipFill>
                <a:blip r:embed="rId401"/>
                <a:stretch>
                  <a:fillRect/>
                </a:stretch>
              </p:blipFill>
              <p:spPr>
                <a:xfrm>
                  <a:off x="899423" y="5103280"/>
                  <a:ext cx="4968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38" name="Ink 237">
                  <a:extLst>
                    <a:ext uri="{FF2B5EF4-FFF2-40B4-BE49-F238E27FC236}">
                      <a16:creationId xmlns:a16="http://schemas.microsoft.com/office/drawing/2014/main" id="{4C3DD0FE-71AF-44BD-874B-E19BF98D7D25}"/>
                    </a:ext>
                  </a:extLst>
                </p14:cNvPr>
                <p14:cNvContentPartPr/>
                <p14:nvPr/>
              </p14:nvContentPartPr>
              <p14:xfrm>
                <a:off x="811943" y="5143960"/>
                <a:ext cx="5040" cy="69120"/>
              </p14:xfrm>
            </p:contentPart>
          </mc:Choice>
          <mc:Fallback>
            <p:pic>
              <p:nvPicPr>
                <p:cNvPr id="238" name="Ink 237">
                  <a:extLst>
                    <a:ext uri="{FF2B5EF4-FFF2-40B4-BE49-F238E27FC236}">
                      <a16:creationId xmlns:a16="http://schemas.microsoft.com/office/drawing/2014/main" id="{4C3DD0FE-71AF-44BD-874B-E19BF98D7D25}"/>
                    </a:ext>
                  </a:extLst>
                </p:cNvPr>
                <p:cNvPicPr/>
                <p:nvPr/>
              </p:nvPicPr>
              <p:blipFill>
                <a:blip r:embed="rId403"/>
                <a:stretch>
                  <a:fillRect/>
                </a:stretch>
              </p:blipFill>
              <p:spPr>
                <a:xfrm>
                  <a:off x="803303" y="5135320"/>
                  <a:ext cx="2268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39" name="Ink 238">
                  <a:extLst>
                    <a:ext uri="{FF2B5EF4-FFF2-40B4-BE49-F238E27FC236}">
                      <a16:creationId xmlns:a16="http://schemas.microsoft.com/office/drawing/2014/main" id="{EF056D93-F5DE-4531-B0B8-25909D78FC58}"/>
                    </a:ext>
                  </a:extLst>
                </p14:cNvPr>
                <p14:cNvContentPartPr/>
                <p14:nvPr/>
              </p14:nvContentPartPr>
              <p14:xfrm>
                <a:off x="722663" y="4787560"/>
                <a:ext cx="277560" cy="140040"/>
              </p14:xfrm>
            </p:contentPart>
          </mc:Choice>
          <mc:Fallback>
            <p:pic>
              <p:nvPicPr>
                <p:cNvPr id="239" name="Ink 238">
                  <a:extLst>
                    <a:ext uri="{FF2B5EF4-FFF2-40B4-BE49-F238E27FC236}">
                      <a16:creationId xmlns:a16="http://schemas.microsoft.com/office/drawing/2014/main" id="{EF056D93-F5DE-4531-B0B8-25909D78FC58}"/>
                    </a:ext>
                  </a:extLst>
                </p:cNvPr>
                <p:cNvPicPr/>
                <p:nvPr/>
              </p:nvPicPr>
              <p:blipFill>
                <a:blip r:embed="rId405"/>
                <a:stretch>
                  <a:fillRect/>
                </a:stretch>
              </p:blipFill>
              <p:spPr>
                <a:xfrm>
                  <a:off x="713663" y="4778560"/>
                  <a:ext cx="29520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40" name="Ink 239">
                  <a:extLst>
                    <a:ext uri="{FF2B5EF4-FFF2-40B4-BE49-F238E27FC236}">
                      <a16:creationId xmlns:a16="http://schemas.microsoft.com/office/drawing/2014/main" id="{89EF35C7-8E94-49D1-983F-61453E117AF6}"/>
                    </a:ext>
                  </a:extLst>
                </p14:cNvPr>
                <p14:cNvContentPartPr/>
                <p14:nvPr/>
              </p14:nvContentPartPr>
              <p14:xfrm>
                <a:off x="1180583" y="4882240"/>
                <a:ext cx="110160" cy="477000"/>
              </p14:xfrm>
            </p:contentPart>
          </mc:Choice>
          <mc:Fallback>
            <p:pic>
              <p:nvPicPr>
                <p:cNvPr id="240" name="Ink 239">
                  <a:extLst>
                    <a:ext uri="{FF2B5EF4-FFF2-40B4-BE49-F238E27FC236}">
                      <a16:creationId xmlns:a16="http://schemas.microsoft.com/office/drawing/2014/main" id="{89EF35C7-8E94-49D1-983F-61453E117AF6}"/>
                    </a:ext>
                  </a:extLst>
                </p:cNvPr>
                <p:cNvPicPr/>
                <p:nvPr/>
              </p:nvPicPr>
              <p:blipFill>
                <a:blip r:embed="rId407"/>
                <a:stretch>
                  <a:fillRect/>
                </a:stretch>
              </p:blipFill>
              <p:spPr>
                <a:xfrm>
                  <a:off x="1171583" y="4873240"/>
                  <a:ext cx="127800" cy="49464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41" name="Ink 240">
                  <a:extLst>
                    <a:ext uri="{FF2B5EF4-FFF2-40B4-BE49-F238E27FC236}">
                      <a16:creationId xmlns:a16="http://schemas.microsoft.com/office/drawing/2014/main" id="{C679780B-C538-40FD-831A-19A33689B60F}"/>
                    </a:ext>
                  </a:extLst>
                </p14:cNvPr>
                <p14:cNvContentPartPr/>
                <p14:nvPr/>
              </p14:nvContentPartPr>
              <p14:xfrm>
                <a:off x="1369583" y="4970080"/>
                <a:ext cx="66960" cy="224280"/>
              </p14:xfrm>
            </p:contentPart>
          </mc:Choice>
          <mc:Fallback>
            <p:pic>
              <p:nvPicPr>
                <p:cNvPr id="241" name="Ink 240">
                  <a:extLst>
                    <a:ext uri="{FF2B5EF4-FFF2-40B4-BE49-F238E27FC236}">
                      <a16:creationId xmlns:a16="http://schemas.microsoft.com/office/drawing/2014/main" id="{C679780B-C538-40FD-831A-19A33689B60F}"/>
                    </a:ext>
                  </a:extLst>
                </p:cNvPr>
                <p:cNvPicPr/>
                <p:nvPr/>
              </p:nvPicPr>
              <p:blipFill>
                <a:blip r:embed="rId409"/>
                <a:stretch>
                  <a:fillRect/>
                </a:stretch>
              </p:blipFill>
              <p:spPr>
                <a:xfrm>
                  <a:off x="1360583" y="4961440"/>
                  <a:ext cx="8460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42" name="Ink 241">
                  <a:extLst>
                    <a:ext uri="{FF2B5EF4-FFF2-40B4-BE49-F238E27FC236}">
                      <a16:creationId xmlns:a16="http://schemas.microsoft.com/office/drawing/2014/main" id="{A94C9DFC-988B-4953-AD20-FFC73D355C17}"/>
                    </a:ext>
                  </a:extLst>
                </p14:cNvPr>
                <p14:cNvContentPartPr/>
                <p14:nvPr/>
              </p14:nvContentPartPr>
              <p14:xfrm>
                <a:off x="1299743" y="4948120"/>
                <a:ext cx="257760" cy="322200"/>
              </p14:xfrm>
            </p:contentPart>
          </mc:Choice>
          <mc:Fallback>
            <p:pic>
              <p:nvPicPr>
                <p:cNvPr id="242" name="Ink 241">
                  <a:extLst>
                    <a:ext uri="{FF2B5EF4-FFF2-40B4-BE49-F238E27FC236}">
                      <a16:creationId xmlns:a16="http://schemas.microsoft.com/office/drawing/2014/main" id="{A94C9DFC-988B-4953-AD20-FFC73D355C17}"/>
                    </a:ext>
                  </a:extLst>
                </p:cNvPr>
                <p:cNvPicPr/>
                <p:nvPr/>
              </p:nvPicPr>
              <p:blipFill>
                <a:blip r:embed="rId411"/>
                <a:stretch>
                  <a:fillRect/>
                </a:stretch>
              </p:blipFill>
              <p:spPr>
                <a:xfrm>
                  <a:off x="1290743" y="4939120"/>
                  <a:ext cx="275400" cy="339840"/>
                </a:xfrm>
                <a:prstGeom prst="rect">
                  <a:avLst/>
                </a:prstGeom>
              </p:spPr>
            </p:pic>
          </mc:Fallback>
        </mc:AlternateContent>
      </p:grpSp>
      <p:grpSp>
        <p:nvGrpSpPr>
          <p:cNvPr id="263" name="Group 262">
            <a:extLst>
              <a:ext uri="{FF2B5EF4-FFF2-40B4-BE49-F238E27FC236}">
                <a16:creationId xmlns:a16="http://schemas.microsoft.com/office/drawing/2014/main" id="{5A391358-40B4-45A0-8CE6-6E56B2278BE2}"/>
              </a:ext>
            </a:extLst>
          </p:cNvPr>
          <p:cNvGrpSpPr/>
          <p:nvPr/>
        </p:nvGrpSpPr>
        <p:grpSpPr>
          <a:xfrm>
            <a:off x="1786463" y="4732840"/>
            <a:ext cx="1785960" cy="355320"/>
            <a:chOff x="1786463" y="4732840"/>
            <a:chExt cx="1785960" cy="355320"/>
          </a:xfrm>
        </p:grpSpPr>
        <mc:AlternateContent xmlns:mc="http://schemas.openxmlformats.org/markup-compatibility/2006">
          <mc:Choice xmlns:p14="http://schemas.microsoft.com/office/powerpoint/2010/main" Requires="p14">
            <p:contentPart p14:bwMode="auto" r:id="rId412">
              <p14:nvContentPartPr>
                <p14:cNvPr id="243" name="Ink 242">
                  <a:extLst>
                    <a:ext uri="{FF2B5EF4-FFF2-40B4-BE49-F238E27FC236}">
                      <a16:creationId xmlns:a16="http://schemas.microsoft.com/office/drawing/2014/main" id="{61F3A7C8-B35B-4860-9DAC-9D1C32BC7051}"/>
                    </a:ext>
                  </a:extLst>
                </p14:cNvPr>
                <p14:cNvContentPartPr/>
                <p14:nvPr/>
              </p14:nvContentPartPr>
              <p14:xfrm>
                <a:off x="1786463" y="4940920"/>
                <a:ext cx="273240" cy="121680"/>
              </p14:xfrm>
            </p:contentPart>
          </mc:Choice>
          <mc:Fallback>
            <p:pic>
              <p:nvPicPr>
                <p:cNvPr id="243" name="Ink 242">
                  <a:extLst>
                    <a:ext uri="{FF2B5EF4-FFF2-40B4-BE49-F238E27FC236}">
                      <a16:creationId xmlns:a16="http://schemas.microsoft.com/office/drawing/2014/main" id="{61F3A7C8-B35B-4860-9DAC-9D1C32BC7051}"/>
                    </a:ext>
                  </a:extLst>
                </p:cNvPr>
                <p:cNvPicPr/>
                <p:nvPr/>
              </p:nvPicPr>
              <p:blipFill>
                <a:blip r:embed="rId413"/>
                <a:stretch>
                  <a:fillRect/>
                </a:stretch>
              </p:blipFill>
              <p:spPr>
                <a:xfrm>
                  <a:off x="1777823" y="4932280"/>
                  <a:ext cx="29088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44" name="Ink 243">
                  <a:extLst>
                    <a:ext uri="{FF2B5EF4-FFF2-40B4-BE49-F238E27FC236}">
                      <a16:creationId xmlns:a16="http://schemas.microsoft.com/office/drawing/2014/main" id="{1AF9F6FA-56A5-4F1F-9EA2-99DB43DFEACC}"/>
                    </a:ext>
                  </a:extLst>
                </p14:cNvPr>
                <p14:cNvContentPartPr/>
                <p14:nvPr/>
              </p14:nvContentPartPr>
              <p14:xfrm>
                <a:off x="2216663" y="4770640"/>
                <a:ext cx="196920" cy="317520"/>
              </p14:xfrm>
            </p:contentPart>
          </mc:Choice>
          <mc:Fallback>
            <p:pic>
              <p:nvPicPr>
                <p:cNvPr id="244" name="Ink 243">
                  <a:extLst>
                    <a:ext uri="{FF2B5EF4-FFF2-40B4-BE49-F238E27FC236}">
                      <a16:creationId xmlns:a16="http://schemas.microsoft.com/office/drawing/2014/main" id="{1AF9F6FA-56A5-4F1F-9EA2-99DB43DFEACC}"/>
                    </a:ext>
                  </a:extLst>
                </p:cNvPr>
                <p:cNvPicPr/>
                <p:nvPr/>
              </p:nvPicPr>
              <p:blipFill>
                <a:blip r:embed="rId415"/>
                <a:stretch>
                  <a:fillRect/>
                </a:stretch>
              </p:blipFill>
              <p:spPr>
                <a:xfrm>
                  <a:off x="2207663" y="4761640"/>
                  <a:ext cx="214560" cy="33516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45" name="Ink 244">
                  <a:extLst>
                    <a:ext uri="{FF2B5EF4-FFF2-40B4-BE49-F238E27FC236}">
                      <a16:creationId xmlns:a16="http://schemas.microsoft.com/office/drawing/2014/main" id="{2C231FEA-3987-42E0-B91D-128FC42959B1}"/>
                    </a:ext>
                  </a:extLst>
                </p14:cNvPr>
                <p14:cNvContentPartPr/>
                <p14:nvPr/>
              </p14:nvContentPartPr>
              <p14:xfrm>
                <a:off x="2426543" y="4910320"/>
                <a:ext cx="61920" cy="170640"/>
              </p14:xfrm>
            </p:contentPart>
          </mc:Choice>
          <mc:Fallback>
            <p:pic>
              <p:nvPicPr>
                <p:cNvPr id="245" name="Ink 244">
                  <a:extLst>
                    <a:ext uri="{FF2B5EF4-FFF2-40B4-BE49-F238E27FC236}">
                      <a16:creationId xmlns:a16="http://schemas.microsoft.com/office/drawing/2014/main" id="{2C231FEA-3987-42E0-B91D-128FC42959B1}"/>
                    </a:ext>
                  </a:extLst>
                </p:cNvPr>
                <p:cNvPicPr/>
                <p:nvPr/>
              </p:nvPicPr>
              <p:blipFill>
                <a:blip r:embed="rId417"/>
                <a:stretch>
                  <a:fillRect/>
                </a:stretch>
              </p:blipFill>
              <p:spPr>
                <a:xfrm>
                  <a:off x="2417543" y="4901680"/>
                  <a:ext cx="7956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46" name="Ink 245">
                  <a:extLst>
                    <a:ext uri="{FF2B5EF4-FFF2-40B4-BE49-F238E27FC236}">
                      <a16:creationId xmlns:a16="http://schemas.microsoft.com/office/drawing/2014/main" id="{9FFF5EA1-FD16-4B26-85D2-5FA9B67E849C}"/>
                    </a:ext>
                  </a:extLst>
                </p14:cNvPr>
                <p14:cNvContentPartPr/>
                <p14:nvPr/>
              </p14:nvContentPartPr>
              <p14:xfrm>
                <a:off x="2562983" y="4775680"/>
                <a:ext cx="36720" cy="302760"/>
              </p14:xfrm>
            </p:contentPart>
          </mc:Choice>
          <mc:Fallback>
            <p:pic>
              <p:nvPicPr>
                <p:cNvPr id="246" name="Ink 245">
                  <a:extLst>
                    <a:ext uri="{FF2B5EF4-FFF2-40B4-BE49-F238E27FC236}">
                      <a16:creationId xmlns:a16="http://schemas.microsoft.com/office/drawing/2014/main" id="{9FFF5EA1-FD16-4B26-85D2-5FA9B67E849C}"/>
                    </a:ext>
                  </a:extLst>
                </p:cNvPr>
                <p:cNvPicPr/>
                <p:nvPr/>
              </p:nvPicPr>
              <p:blipFill>
                <a:blip r:embed="rId419"/>
                <a:stretch>
                  <a:fillRect/>
                </a:stretch>
              </p:blipFill>
              <p:spPr>
                <a:xfrm>
                  <a:off x="2554343" y="4766680"/>
                  <a:ext cx="5436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47" name="Ink 246">
                  <a:extLst>
                    <a:ext uri="{FF2B5EF4-FFF2-40B4-BE49-F238E27FC236}">
                      <a16:creationId xmlns:a16="http://schemas.microsoft.com/office/drawing/2014/main" id="{34F1366A-655F-456D-A286-537C117D55C9}"/>
                    </a:ext>
                  </a:extLst>
                </p14:cNvPr>
                <p14:cNvContentPartPr/>
                <p14:nvPr/>
              </p14:nvContentPartPr>
              <p14:xfrm>
                <a:off x="2515823" y="4952440"/>
                <a:ext cx="180720" cy="86760"/>
              </p14:xfrm>
            </p:contentPart>
          </mc:Choice>
          <mc:Fallback>
            <p:pic>
              <p:nvPicPr>
                <p:cNvPr id="247" name="Ink 246">
                  <a:extLst>
                    <a:ext uri="{FF2B5EF4-FFF2-40B4-BE49-F238E27FC236}">
                      <a16:creationId xmlns:a16="http://schemas.microsoft.com/office/drawing/2014/main" id="{34F1366A-655F-456D-A286-537C117D55C9}"/>
                    </a:ext>
                  </a:extLst>
                </p:cNvPr>
                <p:cNvPicPr/>
                <p:nvPr/>
              </p:nvPicPr>
              <p:blipFill>
                <a:blip r:embed="rId421"/>
                <a:stretch>
                  <a:fillRect/>
                </a:stretch>
              </p:blipFill>
              <p:spPr>
                <a:xfrm>
                  <a:off x="2506823" y="4943800"/>
                  <a:ext cx="19836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48" name="Ink 247">
                  <a:extLst>
                    <a:ext uri="{FF2B5EF4-FFF2-40B4-BE49-F238E27FC236}">
                      <a16:creationId xmlns:a16="http://schemas.microsoft.com/office/drawing/2014/main" id="{3ECE6A0F-6398-4630-86B4-6233CEBE1787}"/>
                    </a:ext>
                  </a:extLst>
                </p14:cNvPr>
                <p14:cNvContentPartPr/>
                <p14:nvPr/>
              </p14:nvContentPartPr>
              <p14:xfrm>
                <a:off x="2681423" y="4814560"/>
                <a:ext cx="1800" cy="38160"/>
              </p14:xfrm>
            </p:contentPart>
          </mc:Choice>
          <mc:Fallback>
            <p:pic>
              <p:nvPicPr>
                <p:cNvPr id="248" name="Ink 247">
                  <a:extLst>
                    <a:ext uri="{FF2B5EF4-FFF2-40B4-BE49-F238E27FC236}">
                      <a16:creationId xmlns:a16="http://schemas.microsoft.com/office/drawing/2014/main" id="{3ECE6A0F-6398-4630-86B4-6233CEBE1787}"/>
                    </a:ext>
                  </a:extLst>
                </p:cNvPr>
                <p:cNvPicPr/>
                <p:nvPr/>
              </p:nvPicPr>
              <p:blipFill>
                <a:blip r:embed="rId423"/>
                <a:stretch>
                  <a:fillRect/>
                </a:stretch>
              </p:blipFill>
              <p:spPr>
                <a:xfrm>
                  <a:off x="2672423" y="4805920"/>
                  <a:ext cx="1944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49" name="Ink 248">
                  <a:extLst>
                    <a:ext uri="{FF2B5EF4-FFF2-40B4-BE49-F238E27FC236}">
                      <a16:creationId xmlns:a16="http://schemas.microsoft.com/office/drawing/2014/main" id="{E6B9BAEC-E66F-4B7E-BC45-CB1A42489253}"/>
                    </a:ext>
                  </a:extLst>
                </p14:cNvPr>
                <p14:cNvContentPartPr/>
                <p14:nvPr/>
              </p14:nvContentPartPr>
              <p14:xfrm>
                <a:off x="2746223" y="4891600"/>
                <a:ext cx="373680" cy="141480"/>
              </p14:xfrm>
            </p:contentPart>
          </mc:Choice>
          <mc:Fallback>
            <p:pic>
              <p:nvPicPr>
                <p:cNvPr id="249" name="Ink 248">
                  <a:extLst>
                    <a:ext uri="{FF2B5EF4-FFF2-40B4-BE49-F238E27FC236}">
                      <a16:creationId xmlns:a16="http://schemas.microsoft.com/office/drawing/2014/main" id="{E6B9BAEC-E66F-4B7E-BC45-CB1A42489253}"/>
                    </a:ext>
                  </a:extLst>
                </p:cNvPr>
                <p:cNvPicPr/>
                <p:nvPr/>
              </p:nvPicPr>
              <p:blipFill>
                <a:blip r:embed="rId425"/>
                <a:stretch>
                  <a:fillRect/>
                </a:stretch>
              </p:blipFill>
              <p:spPr>
                <a:xfrm>
                  <a:off x="2737223" y="4882600"/>
                  <a:ext cx="39132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50" name="Ink 249">
                  <a:extLst>
                    <a:ext uri="{FF2B5EF4-FFF2-40B4-BE49-F238E27FC236}">
                      <a16:creationId xmlns:a16="http://schemas.microsoft.com/office/drawing/2014/main" id="{83567D0D-4D6E-4E3C-A827-D1E2FCAE9CE5}"/>
                    </a:ext>
                  </a:extLst>
                </p14:cNvPr>
                <p14:cNvContentPartPr/>
                <p14:nvPr/>
              </p14:nvContentPartPr>
              <p14:xfrm>
                <a:off x="3173183" y="4764160"/>
                <a:ext cx="32760" cy="240840"/>
              </p14:xfrm>
            </p:contentPart>
          </mc:Choice>
          <mc:Fallback>
            <p:pic>
              <p:nvPicPr>
                <p:cNvPr id="250" name="Ink 249">
                  <a:extLst>
                    <a:ext uri="{FF2B5EF4-FFF2-40B4-BE49-F238E27FC236}">
                      <a16:creationId xmlns:a16="http://schemas.microsoft.com/office/drawing/2014/main" id="{83567D0D-4D6E-4E3C-A827-D1E2FCAE9CE5}"/>
                    </a:ext>
                  </a:extLst>
                </p:cNvPr>
                <p:cNvPicPr/>
                <p:nvPr/>
              </p:nvPicPr>
              <p:blipFill>
                <a:blip r:embed="rId427"/>
                <a:stretch>
                  <a:fillRect/>
                </a:stretch>
              </p:blipFill>
              <p:spPr>
                <a:xfrm>
                  <a:off x="3164183" y="4755520"/>
                  <a:ext cx="5040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51" name="Ink 250">
                  <a:extLst>
                    <a:ext uri="{FF2B5EF4-FFF2-40B4-BE49-F238E27FC236}">
                      <a16:creationId xmlns:a16="http://schemas.microsoft.com/office/drawing/2014/main" id="{223D366F-61F5-4FBC-A371-C4403CFAE7DE}"/>
                    </a:ext>
                  </a:extLst>
                </p14:cNvPr>
                <p14:cNvContentPartPr/>
                <p14:nvPr/>
              </p14:nvContentPartPr>
              <p14:xfrm>
                <a:off x="3147623" y="4886920"/>
                <a:ext cx="264600" cy="105840"/>
              </p14:xfrm>
            </p:contentPart>
          </mc:Choice>
          <mc:Fallback>
            <p:pic>
              <p:nvPicPr>
                <p:cNvPr id="251" name="Ink 250">
                  <a:extLst>
                    <a:ext uri="{FF2B5EF4-FFF2-40B4-BE49-F238E27FC236}">
                      <a16:creationId xmlns:a16="http://schemas.microsoft.com/office/drawing/2014/main" id="{223D366F-61F5-4FBC-A371-C4403CFAE7DE}"/>
                    </a:ext>
                  </a:extLst>
                </p:cNvPr>
                <p:cNvPicPr/>
                <p:nvPr/>
              </p:nvPicPr>
              <p:blipFill>
                <a:blip r:embed="rId429"/>
                <a:stretch>
                  <a:fillRect/>
                </a:stretch>
              </p:blipFill>
              <p:spPr>
                <a:xfrm>
                  <a:off x="3138983" y="4877920"/>
                  <a:ext cx="28224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52" name="Ink 251">
                  <a:extLst>
                    <a:ext uri="{FF2B5EF4-FFF2-40B4-BE49-F238E27FC236}">
                      <a16:creationId xmlns:a16="http://schemas.microsoft.com/office/drawing/2014/main" id="{C0F4E6CC-2E3F-4FD0-A350-D877FE4CED9E}"/>
                    </a:ext>
                  </a:extLst>
                </p14:cNvPr>
                <p14:cNvContentPartPr/>
                <p14:nvPr/>
              </p14:nvContentPartPr>
              <p14:xfrm>
                <a:off x="3427703" y="4732840"/>
                <a:ext cx="144720" cy="262800"/>
              </p14:xfrm>
            </p:contentPart>
          </mc:Choice>
          <mc:Fallback>
            <p:pic>
              <p:nvPicPr>
                <p:cNvPr id="252" name="Ink 251">
                  <a:extLst>
                    <a:ext uri="{FF2B5EF4-FFF2-40B4-BE49-F238E27FC236}">
                      <a16:creationId xmlns:a16="http://schemas.microsoft.com/office/drawing/2014/main" id="{C0F4E6CC-2E3F-4FD0-A350-D877FE4CED9E}"/>
                    </a:ext>
                  </a:extLst>
                </p:cNvPr>
                <p:cNvPicPr/>
                <p:nvPr/>
              </p:nvPicPr>
              <p:blipFill>
                <a:blip r:embed="rId431"/>
                <a:stretch>
                  <a:fillRect/>
                </a:stretch>
              </p:blipFill>
              <p:spPr>
                <a:xfrm>
                  <a:off x="3419063" y="4724200"/>
                  <a:ext cx="162360" cy="280440"/>
                </a:xfrm>
                <a:prstGeom prst="rect">
                  <a:avLst/>
                </a:prstGeom>
              </p:spPr>
            </p:pic>
          </mc:Fallback>
        </mc:AlternateContent>
      </p:grpSp>
      <p:grpSp>
        <p:nvGrpSpPr>
          <p:cNvPr id="262" name="Group 261">
            <a:extLst>
              <a:ext uri="{FF2B5EF4-FFF2-40B4-BE49-F238E27FC236}">
                <a16:creationId xmlns:a16="http://schemas.microsoft.com/office/drawing/2014/main" id="{BF831946-AA29-43B2-933D-889731C7D4B4}"/>
              </a:ext>
            </a:extLst>
          </p:cNvPr>
          <p:cNvGrpSpPr/>
          <p:nvPr/>
        </p:nvGrpSpPr>
        <p:grpSpPr>
          <a:xfrm>
            <a:off x="3903623" y="4575880"/>
            <a:ext cx="2439720" cy="408240"/>
            <a:chOff x="3903623" y="4575880"/>
            <a:chExt cx="2439720" cy="408240"/>
          </a:xfrm>
        </p:grpSpPr>
        <mc:AlternateContent xmlns:mc="http://schemas.openxmlformats.org/markup-compatibility/2006">
          <mc:Choice xmlns:p14="http://schemas.microsoft.com/office/powerpoint/2010/main" Requires="p14">
            <p:contentPart p14:bwMode="auto" r:id="rId432">
              <p14:nvContentPartPr>
                <p14:cNvPr id="253" name="Ink 252">
                  <a:extLst>
                    <a:ext uri="{FF2B5EF4-FFF2-40B4-BE49-F238E27FC236}">
                      <a16:creationId xmlns:a16="http://schemas.microsoft.com/office/drawing/2014/main" id="{D7B441BA-720B-4964-BEBD-9A75C524E4FA}"/>
                    </a:ext>
                  </a:extLst>
                </p14:cNvPr>
                <p14:cNvContentPartPr/>
                <p14:nvPr/>
              </p14:nvContentPartPr>
              <p14:xfrm>
                <a:off x="3903623" y="4771360"/>
                <a:ext cx="409320" cy="156960"/>
              </p14:xfrm>
            </p:contentPart>
          </mc:Choice>
          <mc:Fallback>
            <p:pic>
              <p:nvPicPr>
                <p:cNvPr id="253" name="Ink 252">
                  <a:extLst>
                    <a:ext uri="{FF2B5EF4-FFF2-40B4-BE49-F238E27FC236}">
                      <a16:creationId xmlns:a16="http://schemas.microsoft.com/office/drawing/2014/main" id="{D7B441BA-720B-4964-BEBD-9A75C524E4FA}"/>
                    </a:ext>
                  </a:extLst>
                </p:cNvPr>
                <p:cNvPicPr/>
                <p:nvPr/>
              </p:nvPicPr>
              <p:blipFill>
                <a:blip r:embed="rId433"/>
                <a:stretch>
                  <a:fillRect/>
                </a:stretch>
              </p:blipFill>
              <p:spPr>
                <a:xfrm>
                  <a:off x="3894983" y="4762720"/>
                  <a:ext cx="42696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254" name="Ink 253">
                  <a:extLst>
                    <a:ext uri="{FF2B5EF4-FFF2-40B4-BE49-F238E27FC236}">
                      <a16:creationId xmlns:a16="http://schemas.microsoft.com/office/drawing/2014/main" id="{4473FD07-4EE0-4957-8278-EA9CE74557FF}"/>
                    </a:ext>
                  </a:extLst>
                </p14:cNvPr>
                <p14:cNvContentPartPr/>
                <p14:nvPr/>
              </p14:nvContentPartPr>
              <p14:xfrm>
                <a:off x="4371623" y="4755520"/>
                <a:ext cx="38160" cy="57960"/>
              </p14:xfrm>
            </p:contentPart>
          </mc:Choice>
          <mc:Fallback>
            <p:pic>
              <p:nvPicPr>
                <p:cNvPr id="254" name="Ink 253">
                  <a:extLst>
                    <a:ext uri="{FF2B5EF4-FFF2-40B4-BE49-F238E27FC236}">
                      <a16:creationId xmlns:a16="http://schemas.microsoft.com/office/drawing/2014/main" id="{4473FD07-4EE0-4957-8278-EA9CE74557FF}"/>
                    </a:ext>
                  </a:extLst>
                </p:cNvPr>
                <p:cNvPicPr/>
                <p:nvPr/>
              </p:nvPicPr>
              <p:blipFill>
                <a:blip r:embed="rId435"/>
                <a:stretch>
                  <a:fillRect/>
                </a:stretch>
              </p:blipFill>
              <p:spPr>
                <a:xfrm>
                  <a:off x="4362623" y="4746880"/>
                  <a:ext cx="5580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255" name="Ink 254">
                  <a:extLst>
                    <a:ext uri="{FF2B5EF4-FFF2-40B4-BE49-F238E27FC236}">
                      <a16:creationId xmlns:a16="http://schemas.microsoft.com/office/drawing/2014/main" id="{27F13107-C8D2-4180-9FFF-5373294AAD3C}"/>
                    </a:ext>
                  </a:extLst>
                </p14:cNvPr>
                <p14:cNvContentPartPr/>
                <p14:nvPr/>
              </p14:nvContentPartPr>
              <p14:xfrm>
                <a:off x="4368383" y="4602520"/>
                <a:ext cx="461160" cy="305280"/>
              </p14:xfrm>
            </p:contentPart>
          </mc:Choice>
          <mc:Fallback>
            <p:pic>
              <p:nvPicPr>
                <p:cNvPr id="255" name="Ink 254">
                  <a:extLst>
                    <a:ext uri="{FF2B5EF4-FFF2-40B4-BE49-F238E27FC236}">
                      <a16:creationId xmlns:a16="http://schemas.microsoft.com/office/drawing/2014/main" id="{27F13107-C8D2-4180-9FFF-5373294AAD3C}"/>
                    </a:ext>
                  </a:extLst>
                </p:cNvPr>
                <p:cNvPicPr/>
                <p:nvPr/>
              </p:nvPicPr>
              <p:blipFill>
                <a:blip r:embed="rId437"/>
                <a:stretch>
                  <a:fillRect/>
                </a:stretch>
              </p:blipFill>
              <p:spPr>
                <a:xfrm>
                  <a:off x="4359743" y="4593520"/>
                  <a:ext cx="47880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256" name="Ink 255">
                  <a:extLst>
                    <a:ext uri="{FF2B5EF4-FFF2-40B4-BE49-F238E27FC236}">
                      <a16:creationId xmlns:a16="http://schemas.microsoft.com/office/drawing/2014/main" id="{9FFE90AE-20D8-4CBA-A92A-260980E4CA9C}"/>
                    </a:ext>
                  </a:extLst>
                </p14:cNvPr>
                <p14:cNvContentPartPr/>
                <p14:nvPr/>
              </p14:nvContentPartPr>
              <p14:xfrm>
                <a:off x="4943663" y="4575880"/>
                <a:ext cx="88560" cy="408240"/>
              </p14:xfrm>
            </p:contentPart>
          </mc:Choice>
          <mc:Fallback>
            <p:pic>
              <p:nvPicPr>
                <p:cNvPr id="256" name="Ink 255">
                  <a:extLst>
                    <a:ext uri="{FF2B5EF4-FFF2-40B4-BE49-F238E27FC236}">
                      <a16:creationId xmlns:a16="http://schemas.microsoft.com/office/drawing/2014/main" id="{9FFE90AE-20D8-4CBA-A92A-260980E4CA9C}"/>
                    </a:ext>
                  </a:extLst>
                </p:cNvPr>
                <p:cNvPicPr/>
                <p:nvPr/>
              </p:nvPicPr>
              <p:blipFill>
                <a:blip r:embed="rId439"/>
                <a:stretch>
                  <a:fillRect/>
                </a:stretch>
              </p:blipFill>
              <p:spPr>
                <a:xfrm>
                  <a:off x="4934663" y="4567240"/>
                  <a:ext cx="106200" cy="425880"/>
                </a:xfrm>
                <a:prstGeom prst="rect">
                  <a:avLst/>
                </a:prstGeom>
              </p:spPr>
            </p:pic>
          </mc:Fallback>
        </mc:AlternateContent>
        <mc:AlternateContent xmlns:mc="http://schemas.openxmlformats.org/markup-compatibility/2006">
          <mc:Choice xmlns:p14="http://schemas.microsoft.com/office/powerpoint/2010/main" Requires="p14">
            <p:contentPart p14:bwMode="auto" r:id="rId440">
              <p14:nvContentPartPr>
                <p14:cNvPr id="257" name="Ink 256">
                  <a:extLst>
                    <a:ext uri="{FF2B5EF4-FFF2-40B4-BE49-F238E27FC236}">
                      <a16:creationId xmlns:a16="http://schemas.microsoft.com/office/drawing/2014/main" id="{7FEBC1C2-A6A4-4B1E-9630-60C6DF7656BB}"/>
                    </a:ext>
                  </a:extLst>
                </p14:cNvPr>
                <p14:cNvContentPartPr/>
                <p14:nvPr/>
              </p14:nvContentPartPr>
              <p14:xfrm>
                <a:off x="5067503" y="4703680"/>
                <a:ext cx="398160" cy="152640"/>
              </p14:xfrm>
            </p:contentPart>
          </mc:Choice>
          <mc:Fallback>
            <p:pic>
              <p:nvPicPr>
                <p:cNvPr id="257" name="Ink 256">
                  <a:extLst>
                    <a:ext uri="{FF2B5EF4-FFF2-40B4-BE49-F238E27FC236}">
                      <a16:creationId xmlns:a16="http://schemas.microsoft.com/office/drawing/2014/main" id="{7FEBC1C2-A6A4-4B1E-9630-60C6DF7656BB}"/>
                    </a:ext>
                  </a:extLst>
                </p:cNvPr>
                <p:cNvPicPr/>
                <p:nvPr/>
              </p:nvPicPr>
              <p:blipFill>
                <a:blip r:embed="rId441"/>
                <a:stretch>
                  <a:fillRect/>
                </a:stretch>
              </p:blipFill>
              <p:spPr>
                <a:xfrm>
                  <a:off x="5058863" y="4694680"/>
                  <a:ext cx="41580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258" name="Ink 257">
                  <a:extLst>
                    <a:ext uri="{FF2B5EF4-FFF2-40B4-BE49-F238E27FC236}">
                      <a16:creationId xmlns:a16="http://schemas.microsoft.com/office/drawing/2014/main" id="{3BCB91D1-5F69-4B62-9AB1-10E8EDF88FC8}"/>
                    </a:ext>
                  </a:extLst>
                </p14:cNvPr>
                <p14:cNvContentPartPr/>
                <p14:nvPr/>
              </p14:nvContentPartPr>
              <p14:xfrm>
                <a:off x="5489783" y="4713760"/>
                <a:ext cx="363240" cy="119160"/>
              </p14:xfrm>
            </p:contentPart>
          </mc:Choice>
          <mc:Fallback>
            <p:pic>
              <p:nvPicPr>
                <p:cNvPr id="258" name="Ink 257">
                  <a:extLst>
                    <a:ext uri="{FF2B5EF4-FFF2-40B4-BE49-F238E27FC236}">
                      <a16:creationId xmlns:a16="http://schemas.microsoft.com/office/drawing/2014/main" id="{3BCB91D1-5F69-4B62-9AB1-10E8EDF88FC8}"/>
                    </a:ext>
                  </a:extLst>
                </p:cNvPr>
                <p:cNvPicPr/>
                <p:nvPr/>
              </p:nvPicPr>
              <p:blipFill>
                <a:blip r:embed="rId443"/>
                <a:stretch>
                  <a:fillRect/>
                </a:stretch>
              </p:blipFill>
              <p:spPr>
                <a:xfrm>
                  <a:off x="5480783" y="4704760"/>
                  <a:ext cx="3808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259" name="Ink 258">
                  <a:extLst>
                    <a:ext uri="{FF2B5EF4-FFF2-40B4-BE49-F238E27FC236}">
                      <a16:creationId xmlns:a16="http://schemas.microsoft.com/office/drawing/2014/main" id="{6A432936-F246-4ACB-B08A-6BC7A9E95986}"/>
                    </a:ext>
                  </a:extLst>
                </p14:cNvPr>
                <p14:cNvContentPartPr/>
                <p14:nvPr/>
              </p14:nvContentPartPr>
              <p14:xfrm>
                <a:off x="5892983" y="4595320"/>
                <a:ext cx="39960" cy="253800"/>
              </p14:xfrm>
            </p:contentPart>
          </mc:Choice>
          <mc:Fallback>
            <p:pic>
              <p:nvPicPr>
                <p:cNvPr id="259" name="Ink 258">
                  <a:extLst>
                    <a:ext uri="{FF2B5EF4-FFF2-40B4-BE49-F238E27FC236}">
                      <a16:creationId xmlns:a16="http://schemas.microsoft.com/office/drawing/2014/main" id="{6A432936-F246-4ACB-B08A-6BC7A9E95986}"/>
                    </a:ext>
                  </a:extLst>
                </p:cNvPr>
                <p:cNvPicPr/>
                <p:nvPr/>
              </p:nvPicPr>
              <p:blipFill>
                <a:blip r:embed="rId445"/>
                <a:stretch>
                  <a:fillRect/>
                </a:stretch>
              </p:blipFill>
              <p:spPr>
                <a:xfrm>
                  <a:off x="5883983" y="4586320"/>
                  <a:ext cx="5760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260" name="Ink 259">
                  <a:extLst>
                    <a:ext uri="{FF2B5EF4-FFF2-40B4-BE49-F238E27FC236}">
                      <a16:creationId xmlns:a16="http://schemas.microsoft.com/office/drawing/2014/main" id="{66EC3FA2-11BC-4586-BC26-002D8095C520}"/>
                    </a:ext>
                  </a:extLst>
                </p14:cNvPr>
                <p14:cNvContentPartPr/>
                <p14:nvPr/>
              </p14:nvContentPartPr>
              <p14:xfrm>
                <a:off x="5853383" y="4726360"/>
                <a:ext cx="110160" cy="25920"/>
              </p14:xfrm>
            </p:contentPart>
          </mc:Choice>
          <mc:Fallback>
            <p:pic>
              <p:nvPicPr>
                <p:cNvPr id="260" name="Ink 259">
                  <a:extLst>
                    <a:ext uri="{FF2B5EF4-FFF2-40B4-BE49-F238E27FC236}">
                      <a16:creationId xmlns:a16="http://schemas.microsoft.com/office/drawing/2014/main" id="{66EC3FA2-11BC-4586-BC26-002D8095C520}"/>
                    </a:ext>
                  </a:extLst>
                </p:cNvPr>
                <p:cNvPicPr/>
                <p:nvPr/>
              </p:nvPicPr>
              <p:blipFill>
                <a:blip r:embed="rId447"/>
                <a:stretch>
                  <a:fillRect/>
                </a:stretch>
              </p:blipFill>
              <p:spPr>
                <a:xfrm>
                  <a:off x="5844743" y="4717720"/>
                  <a:ext cx="12780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261" name="Ink 260">
                  <a:extLst>
                    <a:ext uri="{FF2B5EF4-FFF2-40B4-BE49-F238E27FC236}">
                      <a16:creationId xmlns:a16="http://schemas.microsoft.com/office/drawing/2014/main" id="{6DBA060D-6475-412E-BA71-4682A0DA0EFE}"/>
                    </a:ext>
                  </a:extLst>
                </p14:cNvPr>
                <p14:cNvContentPartPr/>
                <p14:nvPr/>
              </p14:nvContentPartPr>
              <p14:xfrm>
                <a:off x="5990183" y="4677400"/>
                <a:ext cx="353160" cy="164520"/>
              </p14:xfrm>
            </p:contentPart>
          </mc:Choice>
          <mc:Fallback>
            <p:pic>
              <p:nvPicPr>
                <p:cNvPr id="261" name="Ink 260">
                  <a:extLst>
                    <a:ext uri="{FF2B5EF4-FFF2-40B4-BE49-F238E27FC236}">
                      <a16:creationId xmlns:a16="http://schemas.microsoft.com/office/drawing/2014/main" id="{6DBA060D-6475-412E-BA71-4682A0DA0EFE}"/>
                    </a:ext>
                  </a:extLst>
                </p:cNvPr>
                <p:cNvPicPr/>
                <p:nvPr/>
              </p:nvPicPr>
              <p:blipFill>
                <a:blip r:embed="rId449"/>
                <a:stretch>
                  <a:fillRect/>
                </a:stretch>
              </p:blipFill>
              <p:spPr>
                <a:xfrm>
                  <a:off x="5981183" y="4668400"/>
                  <a:ext cx="370800" cy="182160"/>
                </a:xfrm>
                <a:prstGeom prst="rect">
                  <a:avLst/>
                </a:prstGeom>
              </p:spPr>
            </p:pic>
          </mc:Fallback>
        </mc:AlternateContent>
      </p:grpSp>
      <p:grpSp>
        <p:nvGrpSpPr>
          <p:cNvPr id="301" name="Group 300">
            <a:extLst>
              <a:ext uri="{FF2B5EF4-FFF2-40B4-BE49-F238E27FC236}">
                <a16:creationId xmlns:a16="http://schemas.microsoft.com/office/drawing/2014/main" id="{C651B622-D502-4399-BA7E-F553CC64482D}"/>
              </a:ext>
            </a:extLst>
          </p:cNvPr>
          <p:cNvGrpSpPr/>
          <p:nvPr/>
        </p:nvGrpSpPr>
        <p:grpSpPr>
          <a:xfrm>
            <a:off x="6684263" y="4466440"/>
            <a:ext cx="790200" cy="461520"/>
            <a:chOff x="6684263" y="4466440"/>
            <a:chExt cx="790200" cy="461520"/>
          </a:xfrm>
        </p:grpSpPr>
        <mc:AlternateContent xmlns:mc="http://schemas.openxmlformats.org/markup-compatibility/2006">
          <mc:Choice xmlns:p14="http://schemas.microsoft.com/office/powerpoint/2010/main" Requires="p14">
            <p:contentPart p14:bwMode="auto" r:id="rId450">
              <p14:nvContentPartPr>
                <p14:cNvPr id="265" name="Ink 264">
                  <a:extLst>
                    <a:ext uri="{FF2B5EF4-FFF2-40B4-BE49-F238E27FC236}">
                      <a16:creationId xmlns:a16="http://schemas.microsoft.com/office/drawing/2014/main" id="{85629E64-0C41-4E63-9FB1-6027A816DC38}"/>
                    </a:ext>
                  </a:extLst>
                </p14:cNvPr>
                <p14:cNvContentPartPr/>
                <p14:nvPr/>
              </p14:nvContentPartPr>
              <p14:xfrm>
                <a:off x="6684263" y="4604320"/>
                <a:ext cx="115560" cy="165600"/>
              </p14:xfrm>
            </p:contentPart>
          </mc:Choice>
          <mc:Fallback>
            <p:pic>
              <p:nvPicPr>
                <p:cNvPr id="265" name="Ink 264">
                  <a:extLst>
                    <a:ext uri="{FF2B5EF4-FFF2-40B4-BE49-F238E27FC236}">
                      <a16:creationId xmlns:a16="http://schemas.microsoft.com/office/drawing/2014/main" id="{85629E64-0C41-4E63-9FB1-6027A816DC38}"/>
                    </a:ext>
                  </a:extLst>
                </p:cNvPr>
                <p:cNvPicPr/>
                <p:nvPr/>
              </p:nvPicPr>
              <p:blipFill>
                <a:blip r:embed="rId451"/>
                <a:stretch>
                  <a:fillRect/>
                </a:stretch>
              </p:blipFill>
              <p:spPr>
                <a:xfrm>
                  <a:off x="6675623" y="4595680"/>
                  <a:ext cx="13320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266" name="Ink 265">
                  <a:extLst>
                    <a:ext uri="{FF2B5EF4-FFF2-40B4-BE49-F238E27FC236}">
                      <a16:creationId xmlns:a16="http://schemas.microsoft.com/office/drawing/2014/main" id="{AC9E509D-939F-4268-A6B3-FB67DC2FD127}"/>
                    </a:ext>
                  </a:extLst>
                </p14:cNvPr>
                <p14:cNvContentPartPr/>
                <p14:nvPr/>
              </p14:nvContentPartPr>
              <p14:xfrm>
                <a:off x="6846983" y="4466440"/>
                <a:ext cx="73080" cy="461520"/>
              </p14:xfrm>
            </p:contentPart>
          </mc:Choice>
          <mc:Fallback>
            <p:pic>
              <p:nvPicPr>
                <p:cNvPr id="266" name="Ink 265">
                  <a:extLst>
                    <a:ext uri="{FF2B5EF4-FFF2-40B4-BE49-F238E27FC236}">
                      <a16:creationId xmlns:a16="http://schemas.microsoft.com/office/drawing/2014/main" id="{AC9E509D-939F-4268-A6B3-FB67DC2FD127}"/>
                    </a:ext>
                  </a:extLst>
                </p:cNvPr>
                <p:cNvPicPr/>
                <p:nvPr/>
              </p:nvPicPr>
              <p:blipFill>
                <a:blip r:embed="rId453"/>
                <a:stretch>
                  <a:fillRect/>
                </a:stretch>
              </p:blipFill>
              <p:spPr>
                <a:xfrm>
                  <a:off x="6837983" y="4457800"/>
                  <a:ext cx="90720" cy="479160"/>
                </a:xfrm>
                <a:prstGeom prst="rect">
                  <a:avLst/>
                </a:prstGeom>
              </p:spPr>
            </p:pic>
          </mc:Fallback>
        </mc:AlternateContent>
        <mc:AlternateContent xmlns:mc="http://schemas.openxmlformats.org/markup-compatibility/2006">
          <mc:Choice xmlns:p14="http://schemas.microsoft.com/office/powerpoint/2010/main" Requires="p14">
            <p:contentPart p14:bwMode="auto" r:id="rId454">
              <p14:nvContentPartPr>
                <p14:cNvPr id="267" name="Ink 266">
                  <a:extLst>
                    <a:ext uri="{FF2B5EF4-FFF2-40B4-BE49-F238E27FC236}">
                      <a16:creationId xmlns:a16="http://schemas.microsoft.com/office/drawing/2014/main" id="{FA33C39E-7D6E-4229-A2F5-BF1A52541A79}"/>
                    </a:ext>
                  </a:extLst>
                </p14:cNvPr>
                <p14:cNvContentPartPr/>
                <p14:nvPr/>
              </p14:nvContentPartPr>
              <p14:xfrm>
                <a:off x="6822503" y="4543480"/>
                <a:ext cx="223560" cy="283680"/>
              </p14:xfrm>
            </p:contentPart>
          </mc:Choice>
          <mc:Fallback>
            <p:pic>
              <p:nvPicPr>
                <p:cNvPr id="267" name="Ink 266">
                  <a:extLst>
                    <a:ext uri="{FF2B5EF4-FFF2-40B4-BE49-F238E27FC236}">
                      <a16:creationId xmlns:a16="http://schemas.microsoft.com/office/drawing/2014/main" id="{FA33C39E-7D6E-4229-A2F5-BF1A52541A79}"/>
                    </a:ext>
                  </a:extLst>
                </p:cNvPr>
                <p:cNvPicPr/>
                <p:nvPr/>
              </p:nvPicPr>
              <p:blipFill>
                <a:blip r:embed="rId455"/>
                <a:stretch>
                  <a:fillRect/>
                </a:stretch>
              </p:blipFill>
              <p:spPr>
                <a:xfrm>
                  <a:off x="6813863" y="4534480"/>
                  <a:ext cx="24120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268" name="Ink 267">
                  <a:extLst>
                    <a:ext uri="{FF2B5EF4-FFF2-40B4-BE49-F238E27FC236}">
                      <a16:creationId xmlns:a16="http://schemas.microsoft.com/office/drawing/2014/main" id="{A41CC8EE-5FFD-42EA-99A1-350A7FC09478}"/>
                    </a:ext>
                  </a:extLst>
                </p14:cNvPr>
                <p14:cNvContentPartPr/>
                <p14:nvPr/>
              </p14:nvContentPartPr>
              <p14:xfrm>
                <a:off x="6986663" y="4653280"/>
                <a:ext cx="112320" cy="30960"/>
              </p14:xfrm>
            </p:contentPart>
          </mc:Choice>
          <mc:Fallback>
            <p:pic>
              <p:nvPicPr>
                <p:cNvPr id="268" name="Ink 267">
                  <a:extLst>
                    <a:ext uri="{FF2B5EF4-FFF2-40B4-BE49-F238E27FC236}">
                      <a16:creationId xmlns:a16="http://schemas.microsoft.com/office/drawing/2014/main" id="{A41CC8EE-5FFD-42EA-99A1-350A7FC09478}"/>
                    </a:ext>
                  </a:extLst>
                </p:cNvPr>
                <p:cNvPicPr/>
                <p:nvPr/>
              </p:nvPicPr>
              <p:blipFill>
                <a:blip r:embed="rId457"/>
                <a:stretch>
                  <a:fillRect/>
                </a:stretch>
              </p:blipFill>
              <p:spPr>
                <a:xfrm>
                  <a:off x="6977663" y="4644640"/>
                  <a:ext cx="12996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458">
              <p14:nvContentPartPr>
                <p14:cNvPr id="269" name="Ink 268">
                  <a:extLst>
                    <a:ext uri="{FF2B5EF4-FFF2-40B4-BE49-F238E27FC236}">
                      <a16:creationId xmlns:a16="http://schemas.microsoft.com/office/drawing/2014/main" id="{1E28ECEB-56E6-459D-9CB3-A688E07FF855}"/>
                    </a:ext>
                  </a:extLst>
                </p14:cNvPr>
                <p14:cNvContentPartPr/>
                <p14:nvPr/>
              </p14:nvContentPartPr>
              <p14:xfrm>
                <a:off x="7098623" y="4642480"/>
                <a:ext cx="375840" cy="157320"/>
              </p14:xfrm>
            </p:contentPart>
          </mc:Choice>
          <mc:Fallback>
            <p:pic>
              <p:nvPicPr>
                <p:cNvPr id="269" name="Ink 268">
                  <a:extLst>
                    <a:ext uri="{FF2B5EF4-FFF2-40B4-BE49-F238E27FC236}">
                      <a16:creationId xmlns:a16="http://schemas.microsoft.com/office/drawing/2014/main" id="{1E28ECEB-56E6-459D-9CB3-A688E07FF855}"/>
                    </a:ext>
                  </a:extLst>
                </p:cNvPr>
                <p:cNvPicPr/>
                <p:nvPr/>
              </p:nvPicPr>
              <p:blipFill>
                <a:blip r:embed="rId459"/>
                <a:stretch>
                  <a:fillRect/>
                </a:stretch>
              </p:blipFill>
              <p:spPr>
                <a:xfrm>
                  <a:off x="7089983" y="4633840"/>
                  <a:ext cx="393480" cy="174960"/>
                </a:xfrm>
                <a:prstGeom prst="rect">
                  <a:avLst/>
                </a:prstGeom>
              </p:spPr>
            </p:pic>
          </mc:Fallback>
        </mc:AlternateContent>
      </p:grpSp>
      <p:grpSp>
        <p:nvGrpSpPr>
          <p:cNvPr id="300" name="Group 299">
            <a:extLst>
              <a:ext uri="{FF2B5EF4-FFF2-40B4-BE49-F238E27FC236}">
                <a16:creationId xmlns:a16="http://schemas.microsoft.com/office/drawing/2014/main" id="{6CF5E93F-12C5-40AE-9C27-F7F877AE5A92}"/>
              </a:ext>
            </a:extLst>
          </p:cNvPr>
          <p:cNvGrpSpPr/>
          <p:nvPr/>
        </p:nvGrpSpPr>
        <p:grpSpPr>
          <a:xfrm>
            <a:off x="7692983" y="4373560"/>
            <a:ext cx="426600" cy="396360"/>
            <a:chOff x="7692983" y="4373560"/>
            <a:chExt cx="426600" cy="396360"/>
          </a:xfrm>
        </p:grpSpPr>
        <mc:AlternateContent xmlns:mc="http://schemas.openxmlformats.org/markup-compatibility/2006">
          <mc:Choice xmlns:p14="http://schemas.microsoft.com/office/powerpoint/2010/main" Requires="p14">
            <p:contentPart p14:bwMode="auto" r:id="rId460">
              <p14:nvContentPartPr>
                <p14:cNvPr id="270" name="Ink 269">
                  <a:extLst>
                    <a:ext uri="{FF2B5EF4-FFF2-40B4-BE49-F238E27FC236}">
                      <a16:creationId xmlns:a16="http://schemas.microsoft.com/office/drawing/2014/main" id="{4F7A290B-691B-4AB2-BC8B-D5838998D40B}"/>
                    </a:ext>
                  </a:extLst>
                </p14:cNvPr>
                <p14:cNvContentPartPr/>
                <p14:nvPr/>
              </p14:nvContentPartPr>
              <p14:xfrm>
                <a:off x="7785863" y="4478680"/>
                <a:ext cx="45360" cy="291240"/>
              </p14:xfrm>
            </p:contentPart>
          </mc:Choice>
          <mc:Fallback>
            <p:pic>
              <p:nvPicPr>
                <p:cNvPr id="270" name="Ink 269">
                  <a:extLst>
                    <a:ext uri="{FF2B5EF4-FFF2-40B4-BE49-F238E27FC236}">
                      <a16:creationId xmlns:a16="http://schemas.microsoft.com/office/drawing/2014/main" id="{4F7A290B-691B-4AB2-BC8B-D5838998D40B}"/>
                    </a:ext>
                  </a:extLst>
                </p:cNvPr>
                <p:cNvPicPr/>
                <p:nvPr/>
              </p:nvPicPr>
              <p:blipFill>
                <a:blip r:embed="rId461"/>
                <a:stretch>
                  <a:fillRect/>
                </a:stretch>
              </p:blipFill>
              <p:spPr>
                <a:xfrm>
                  <a:off x="7777223" y="4469680"/>
                  <a:ext cx="6300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462">
              <p14:nvContentPartPr>
                <p14:cNvPr id="271" name="Ink 270">
                  <a:extLst>
                    <a:ext uri="{FF2B5EF4-FFF2-40B4-BE49-F238E27FC236}">
                      <a16:creationId xmlns:a16="http://schemas.microsoft.com/office/drawing/2014/main" id="{EB466DF3-EC36-444F-BCB8-554D43CE863D}"/>
                    </a:ext>
                  </a:extLst>
                </p14:cNvPr>
                <p14:cNvContentPartPr/>
                <p14:nvPr/>
              </p14:nvContentPartPr>
              <p14:xfrm>
                <a:off x="7692983" y="4572280"/>
                <a:ext cx="173160" cy="50040"/>
              </p14:xfrm>
            </p:contentPart>
          </mc:Choice>
          <mc:Fallback>
            <p:pic>
              <p:nvPicPr>
                <p:cNvPr id="271" name="Ink 270">
                  <a:extLst>
                    <a:ext uri="{FF2B5EF4-FFF2-40B4-BE49-F238E27FC236}">
                      <a16:creationId xmlns:a16="http://schemas.microsoft.com/office/drawing/2014/main" id="{EB466DF3-EC36-444F-BCB8-554D43CE863D}"/>
                    </a:ext>
                  </a:extLst>
                </p:cNvPr>
                <p:cNvPicPr/>
                <p:nvPr/>
              </p:nvPicPr>
              <p:blipFill>
                <a:blip r:embed="rId463"/>
                <a:stretch>
                  <a:fillRect/>
                </a:stretch>
              </p:blipFill>
              <p:spPr>
                <a:xfrm>
                  <a:off x="7683983" y="4563640"/>
                  <a:ext cx="19080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464">
              <p14:nvContentPartPr>
                <p14:cNvPr id="272" name="Ink 271">
                  <a:extLst>
                    <a:ext uri="{FF2B5EF4-FFF2-40B4-BE49-F238E27FC236}">
                      <a16:creationId xmlns:a16="http://schemas.microsoft.com/office/drawing/2014/main" id="{07F3FC92-FAD1-498D-AF2D-74D15371D470}"/>
                    </a:ext>
                  </a:extLst>
                </p14:cNvPr>
                <p14:cNvContentPartPr/>
                <p14:nvPr/>
              </p14:nvContentPartPr>
              <p14:xfrm>
                <a:off x="7930223" y="4373560"/>
                <a:ext cx="20880" cy="126000"/>
              </p14:xfrm>
            </p:contentPart>
          </mc:Choice>
          <mc:Fallback>
            <p:pic>
              <p:nvPicPr>
                <p:cNvPr id="272" name="Ink 271">
                  <a:extLst>
                    <a:ext uri="{FF2B5EF4-FFF2-40B4-BE49-F238E27FC236}">
                      <a16:creationId xmlns:a16="http://schemas.microsoft.com/office/drawing/2014/main" id="{07F3FC92-FAD1-498D-AF2D-74D15371D470}"/>
                    </a:ext>
                  </a:extLst>
                </p:cNvPr>
                <p:cNvPicPr/>
                <p:nvPr/>
              </p:nvPicPr>
              <p:blipFill>
                <a:blip r:embed="rId465"/>
                <a:stretch>
                  <a:fillRect/>
                </a:stretch>
              </p:blipFill>
              <p:spPr>
                <a:xfrm>
                  <a:off x="7921583" y="4364920"/>
                  <a:ext cx="3852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466">
              <p14:nvContentPartPr>
                <p14:cNvPr id="273" name="Ink 272">
                  <a:extLst>
                    <a:ext uri="{FF2B5EF4-FFF2-40B4-BE49-F238E27FC236}">
                      <a16:creationId xmlns:a16="http://schemas.microsoft.com/office/drawing/2014/main" id="{AD28D8E2-B2E3-43E5-9BA7-8DA4F1313704}"/>
                    </a:ext>
                  </a:extLst>
                </p14:cNvPr>
                <p14:cNvContentPartPr/>
                <p14:nvPr/>
              </p14:nvContentPartPr>
              <p14:xfrm>
                <a:off x="7892783" y="4399840"/>
                <a:ext cx="226800" cy="140040"/>
              </p14:xfrm>
            </p:contentPart>
          </mc:Choice>
          <mc:Fallback>
            <p:pic>
              <p:nvPicPr>
                <p:cNvPr id="273" name="Ink 272">
                  <a:extLst>
                    <a:ext uri="{FF2B5EF4-FFF2-40B4-BE49-F238E27FC236}">
                      <a16:creationId xmlns:a16="http://schemas.microsoft.com/office/drawing/2014/main" id="{AD28D8E2-B2E3-43E5-9BA7-8DA4F1313704}"/>
                    </a:ext>
                  </a:extLst>
                </p:cNvPr>
                <p:cNvPicPr/>
                <p:nvPr/>
              </p:nvPicPr>
              <p:blipFill>
                <a:blip r:embed="rId467"/>
                <a:stretch>
                  <a:fillRect/>
                </a:stretch>
              </p:blipFill>
              <p:spPr>
                <a:xfrm>
                  <a:off x="7883783" y="4391200"/>
                  <a:ext cx="244440" cy="157680"/>
                </a:xfrm>
                <a:prstGeom prst="rect">
                  <a:avLst/>
                </a:prstGeom>
              </p:spPr>
            </p:pic>
          </mc:Fallback>
        </mc:AlternateContent>
      </p:grpSp>
      <p:grpSp>
        <p:nvGrpSpPr>
          <p:cNvPr id="299" name="Group 298">
            <a:extLst>
              <a:ext uri="{FF2B5EF4-FFF2-40B4-BE49-F238E27FC236}">
                <a16:creationId xmlns:a16="http://schemas.microsoft.com/office/drawing/2014/main" id="{F29DC21E-B1BA-4569-880C-B78CCE421AD1}"/>
              </a:ext>
            </a:extLst>
          </p:cNvPr>
          <p:cNvGrpSpPr/>
          <p:nvPr/>
        </p:nvGrpSpPr>
        <p:grpSpPr>
          <a:xfrm>
            <a:off x="8511983" y="4435480"/>
            <a:ext cx="986400" cy="290520"/>
            <a:chOff x="8511983" y="4435480"/>
            <a:chExt cx="986400" cy="290520"/>
          </a:xfrm>
        </p:grpSpPr>
        <mc:AlternateContent xmlns:mc="http://schemas.openxmlformats.org/markup-compatibility/2006">
          <mc:Choice xmlns:p14="http://schemas.microsoft.com/office/powerpoint/2010/main" Requires="p14">
            <p:contentPart p14:bwMode="auto" r:id="rId468">
              <p14:nvContentPartPr>
                <p14:cNvPr id="274" name="Ink 273">
                  <a:extLst>
                    <a:ext uri="{FF2B5EF4-FFF2-40B4-BE49-F238E27FC236}">
                      <a16:creationId xmlns:a16="http://schemas.microsoft.com/office/drawing/2014/main" id="{0FBCAD84-3F97-4F6C-943F-D000036AFEA6}"/>
                    </a:ext>
                  </a:extLst>
                </p14:cNvPr>
                <p14:cNvContentPartPr/>
                <p14:nvPr/>
              </p14:nvContentPartPr>
              <p14:xfrm>
                <a:off x="8511983" y="4556800"/>
                <a:ext cx="61920" cy="169200"/>
              </p14:xfrm>
            </p:contentPart>
          </mc:Choice>
          <mc:Fallback>
            <p:pic>
              <p:nvPicPr>
                <p:cNvPr id="274" name="Ink 273">
                  <a:extLst>
                    <a:ext uri="{FF2B5EF4-FFF2-40B4-BE49-F238E27FC236}">
                      <a16:creationId xmlns:a16="http://schemas.microsoft.com/office/drawing/2014/main" id="{0FBCAD84-3F97-4F6C-943F-D000036AFEA6}"/>
                    </a:ext>
                  </a:extLst>
                </p:cNvPr>
                <p:cNvPicPr/>
                <p:nvPr/>
              </p:nvPicPr>
              <p:blipFill>
                <a:blip r:embed="rId469"/>
                <a:stretch>
                  <a:fillRect/>
                </a:stretch>
              </p:blipFill>
              <p:spPr>
                <a:xfrm>
                  <a:off x="8502983" y="4548160"/>
                  <a:ext cx="7956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470">
              <p14:nvContentPartPr>
                <p14:cNvPr id="275" name="Ink 274">
                  <a:extLst>
                    <a:ext uri="{FF2B5EF4-FFF2-40B4-BE49-F238E27FC236}">
                      <a16:creationId xmlns:a16="http://schemas.microsoft.com/office/drawing/2014/main" id="{C2F8A27A-8B4C-441A-B577-CE641A8289E5}"/>
                    </a:ext>
                  </a:extLst>
                </p14:cNvPr>
                <p14:cNvContentPartPr/>
                <p14:nvPr/>
              </p14:nvContentPartPr>
              <p14:xfrm>
                <a:off x="8519183" y="4477240"/>
                <a:ext cx="28080" cy="12600"/>
              </p14:xfrm>
            </p:contentPart>
          </mc:Choice>
          <mc:Fallback>
            <p:pic>
              <p:nvPicPr>
                <p:cNvPr id="275" name="Ink 274">
                  <a:extLst>
                    <a:ext uri="{FF2B5EF4-FFF2-40B4-BE49-F238E27FC236}">
                      <a16:creationId xmlns:a16="http://schemas.microsoft.com/office/drawing/2014/main" id="{C2F8A27A-8B4C-441A-B577-CE641A8289E5}"/>
                    </a:ext>
                  </a:extLst>
                </p:cNvPr>
                <p:cNvPicPr/>
                <p:nvPr/>
              </p:nvPicPr>
              <p:blipFill>
                <a:blip r:embed="rId471"/>
                <a:stretch>
                  <a:fillRect/>
                </a:stretch>
              </p:blipFill>
              <p:spPr>
                <a:xfrm>
                  <a:off x="8510183" y="4468600"/>
                  <a:ext cx="4572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472">
              <p14:nvContentPartPr>
                <p14:cNvPr id="276" name="Ink 275">
                  <a:extLst>
                    <a:ext uri="{FF2B5EF4-FFF2-40B4-BE49-F238E27FC236}">
                      <a16:creationId xmlns:a16="http://schemas.microsoft.com/office/drawing/2014/main" id="{7A73FE9E-BA54-4F6B-9CBB-FAAD3D8CAA51}"/>
                    </a:ext>
                  </a:extLst>
                </p14:cNvPr>
                <p14:cNvContentPartPr/>
                <p14:nvPr/>
              </p14:nvContentPartPr>
              <p14:xfrm>
                <a:off x="8668223" y="4435480"/>
                <a:ext cx="68400" cy="273240"/>
              </p14:xfrm>
            </p:contentPart>
          </mc:Choice>
          <mc:Fallback>
            <p:pic>
              <p:nvPicPr>
                <p:cNvPr id="276" name="Ink 275">
                  <a:extLst>
                    <a:ext uri="{FF2B5EF4-FFF2-40B4-BE49-F238E27FC236}">
                      <a16:creationId xmlns:a16="http://schemas.microsoft.com/office/drawing/2014/main" id="{7A73FE9E-BA54-4F6B-9CBB-FAAD3D8CAA51}"/>
                    </a:ext>
                  </a:extLst>
                </p:cNvPr>
                <p:cNvPicPr/>
                <p:nvPr/>
              </p:nvPicPr>
              <p:blipFill>
                <a:blip r:embed="rId473"/>
                <a:stretch>
                  <a:fillRect/>
                </a:stretch>
              </p:blipFill>
              <p:spPr>
                <a:xfrm>
                  <a:off x="8659223" y="4426480"/>
                  <a:ext cx="8604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474">
              <p14:nvContentPartPr>
                <p14:cNvPr id="277" name="Ink 276">
                  <a:extLst>
                    <a:ext uri="{FF2B5EF4-FFF2-40B4-BE49-F238E27FC236}">
                      <a16:creationId xmlns:a16="http://schemas.microsoft.com/office/drawing/2014/main" id="{00012A06-6B75-4465-9F28-F6EBFBE1451D}"/>
                    </a:ext>
                  </a:extLst>
                </p14:cNvPr>
                <p14:cNvContentPartPr/>
                <p14:nvPr/>
              </p14:nvContentPartPr>
              <p14:xfrm>
                <a:off x="8607383" y="4585240"/>
                <a:ext cx="113040" cy="32400"/>
              </p14:xfrm>
            </p:contentPart>
          </mc:Choice>
          <mc:Fallback>
            <p:pic>
              <p:nvPicPr>
                <p:cNvPr id="277" name="Ink 276">
                  <a:extLst>
                    <a:ext uri="{FF2B5EF4-FFF2-40B4-BE49-F238E27FC236}">
                      <a16:creationId xmlns:a16="http://schemas.microsoft.com/office/drawing/2014/main" id="{00012A06-6B75-4465-9F28-F6EBFBE1451D}"/>
                    </a:ext>
                  </a:extLst>
                </p:cNvPr>
                <p:cNvPicPr/>
                <p:nvPr/>
              </p:nvPicPr>
              <p:blipFill>
                <a:blip r:embed="rId475"/>
                <a:stretch>
                  <a:fillRect/>
                </a:stretch>
              </p:blipFill>
              <p:spPr>
                <a:xfrm>
                  <a:off x="8598743" y="4576240"/>
                  <a:ext cx="13068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476">
              <p14:nvContentPartPr>
                <p14:cNvPr id="278" name="Ink 277">
                  <a:extLst>
                    <a:ext uri="{FF2B5EF4-FFF2-40B4-BE49-F238E27FC236}">
                      <a16:creationId xmlns:a16="http://schemas.microsoft.com/office/drawing/2014/main" id="{272F133E-F53E-4280-B167-B927DA688604}"/>
                    </a:ext>
                  </a:extLst>
                </p14:cNvPr>
                <p14:cNvContentPartPr/>
                <p14:nvPr/>
              </p14:nvContentPartPr>
              <p14:xfrm>
                <a:off x="8762903" y="4588120"/>
                <a:ext cx="124920" cy="101880"/>
              </p14:xfrm>
            </p:contentPart>
          </mc:Choice>
          <mc:Fallback>
            <p:pic>
              <p:nvPicPr>
                <p:cNvPr id="278" name="Ink 277">
                  <a:extLst>
                    <a:ext uri="{FF2B5EF4-FFF2-40B4-BE49-F238E27FC236}">
                      <a16:creationId xmlns:a16="http://schemas.microsoft.com/office/drawing/2014/main" id="{272F133E-F53E-4280-B167-B927DA688604}"/>
                    </a:ext>
                  </a:extLst>
                </p:cNvPr>
                <p:cNvPicPr/>
                <p:nvPr/>
              </p:nvPicPr>
              <p:blipFill>
                <a:blip r:embed="rId477"/>
                <a:stretch>
                  <a:fillRect/>
                </a:stretch>
              </p:blipFill>
              <p:spPr>
                <a:xfrm>
                  <a:off x="8753903" y="4579480"/>
                  <a:ext cx="14256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478">
              <p14:nvContentPartPr>
                <p14:cNvPr id="279" name="Ink 278">
                  <a:extLst>
                    <a:ext uri="{FF2B5EF4-FFF2-40B4-BE49-F238E27FC236}">
                      <a16:creationId xmlns:a16="http://schemas.microsoft.com/office/drawing/2014/main" id="{54062AE4-EFF3-470A-965F-F41FF9B136BD}"/>
                    </a:ext>
                  </a:extLst>
                </p14:cNvPr>
                <p14:cNvContentPartPr/>
                <p14:nvPr/>
              </p14:nvContentPartPr>
              <p14:xfrm>
                <a:off x="8882783" y="4583440"/>
                <a:ext cx="119520" cy="132120"/>
              </p14:xfrm>
            </p:contentPart>
          </mc:Choice>
          <mc:Fallback>
            <p:pic>
              <p:nvPicPr>
                <p:cNvPr id="279" name="Ink 278">
                  <a:extLst>
                    <a:ext uri="{FF2B5EF4-FFF2-40B4-BE49-F238E27FC236}">
                      <a16:creationId xmlns:a16="http://schemas.microsoft.com/office/drawing/2014/main" id="{54062AE4-EFF3-470A-965F-F41FF9B136BD}"/>
                    </a:ext>
                  </a:extLst>
                </p:cNvPr>
                <p:cNvPicPr/>
                <p:nvPr/>
              </p:nvPicPr>
              <p:blipFill>
                <a:blip r:embed="rId479"/>
                <a:stretch>
                  <a:fillRect/>
                </a:stretch>
              </p:blipFill>
              <p:spPr>
                <a:xfrm>
                  <a:off x="8874143" y="4574440"/>
                  <a:ext cx="13716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480">
              <p14:nvContentPartPr>
                <p14:cNvPr id="280" name="Ink 279">
                  <a:extLst>
                    <a:ext uri="{FF2B5EF4-FFF2-40B4-BE49-F238E27FC236}">
                      <a16:creationId xmlns:a16="http://schemas.microsoft.com/office/drawing/2014/main" id="{3EE72E0E-EFBB-44F5-8B7F-60FB24AF744A}"/>
                    </a:ext>
                  </a:extLst>
                </p14:cNvPr>
                <p14:cNvContentPartPr/>
                <p14:nvPr/>
              </p14:nvContentPartPr>
              <p14:xfrm>
                <a:off x="9002303" y="4443400"/>
                <a:ext cx="162720" cy="232200"/>
              </p14:xfrm>
            </p:contentPart>
          </mc:Choice>
          <mc:Fallback>
            <p:pic>
              <p:nvPicPr>
                <p:cNvPr id="280" name="Ink 279">
                  <a:extLst>
                    <a:ext uri="{FF2B5EF4-FFF2-40B4-BE49-F238E27FC236}">
                      <a16:creationId xmlns:a16="http://schemas.microsoft.com/office/drawing/2014/main" id="{3EE72E0E-EFBB-44F5-8B7F-60FB24AF744A}"/>
                    </a:ext>
                  </a:extLst>
                </p:cNvPr>
                <p:cNvPicPr/>
                <p:nvPr/>
              </p:nvPicPr>
              <p:blipFill>
                <a:blip r:embed="rId481"/>
                <a:stretch>
                  <a:fillRect/>
                </a:stretch>
              </p:blipFill>
              <p:spPr>
                <a:xfrm>
                  <a:off x="8993663" y="4434760"/>
                  <a:ext cx="18036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482">
              <p14:nvContentPartPr>
                <p14:cNvPr id="281" name="Ink 280">
                  <a:extLst>
                    <a:ext uri="{FF2B5EF4-FFF2-40B4-BE49-F238E27FC236}">
                      <a16:creationId xmlns:a16="http://schemas.microsoft.com/office/drawing/2014/main" id="{F66322E3-D42B-484D-95BD-4EEF88380A0B}"/>
                    </a:ext>
                  </a:extLst>
                </p14:cNvPr>
                <p14:cNvContentPartPr/>
                <p14:nvPr/>
              </p14:nvContentPartPr>
              <p14:xfrm>
                <a:off x="9096983" y="4573000"/>
                <a:ext cx="150840" cy="78840"/>
              </p14:xfrm>
            </p:contentPart>
          </mc:Choice>
          <mc:Fallback>
            <p:pic>
              <p:nvPicPr>
                <p:cNvPr id="281" name="Ink 280">
                  <a:extLst>
                    <a:ext uri="{FF2B5EF4-FFF2-40B4-BE49-F238E27FC236}">
                      <a16:creationId xmlns:a16="http://schemas.microsoft.com/office/drawing/2014/main" id="{F66322E3-D42B-484D-95BD-4EEF88380A0B}"/>
                    </a:ext>
                  </a:extLst>
                </p:cNvPr>
                <p:cNvPicPr/>
                <p:nvPr/>
              </p:nvPicPr>
              <p:blipFill>
                <a:blip r:embed="rId483"/>
                <a:stretch>
                  <a:fillRect/>
                </a:stretch>
              </p:blipFill>
              <p:spPr>
                <a:xfrm>
                  <a:off x="9088343" y="4564000"/>
                  <a:ext cx="16848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484">
              <p14:nvContentPartPr>
                <p14:cNvPr id="282" name="Ink 281">
                  <a:extLst>
                    <a:ext uri="{FF2B5EF4-FFF2-40B4-BE49-F238E27FC236}">
                      <a16:creationId xmlns:a16="http://schemas.microsoft.com/office/drawing/2014/main" id="{25FC9524-6AF5-4448-8151-DD9E08F94FFD}"/>
                    </a:ext>
                  </a:extLst>
                </p14:cNvPr>
                <p14:cNvContentPartPr/>
                <p14:nvPr/>
              </p14:nvContentPartPr>
              <p14:xfrm>
                <a:off x="9233063" y="4453120"/>
                <a:ext cx="11520" cy="44280"/>
              </p14:xfrm>
            </p:contentPart>
          </mc:Choice>
          <mc:Fallback>
            <p:pic>
              <p:nvPicPr>
                <p:cNvPr id="282" name="Ink 281">
                  <a:extLst>
                    <a:ext uri="{FF2B5EF4-FFF2-40B4-BE49-F238E27FC236}">
                      <a16:creationId xmlns:a16="http://schemas.microsoft.com/office/drawing/2014/main" id="{25FC9524-6AF5-4448-8151-DD9E08F94FFD}"/>
                    </a:ext>
                  </a:extLst>
                </p:cNvPr>
                <p:cNvPicPr/>
                <p:nvPr/>
              </p:nvPicPr>
              <p:blipFill>
                <a:blip r:embed="rId485"/>
                <a:stretch>
                  <a:fillRect/>
                </a:stretch>
              </p:blipFill>
              <p:spPr>
                <a:xfrm>
                  <a:off x="9224423" y="4444480"/>
                  <a:ext cx="2916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486">
              <p14:nvContentPartPr>
                <p14:cNvPr id="283" name="Ink 282">
                  <a:extLst>
                    <a:ext uri="{FF2B5EF4-FFF2-40B4-BE49-F238E27FC236}">
                      <a16:creationId xmlns:a16="http://schemas.microsoft.com/office/drawing/2014/main" id="{551C4A52-9C9F-4030-91A4-154AF6681F1B}"/>
                    </a:ext>
                  </a:extLst>
                </p14:cNvPr>
                <p14:cNvContentPartPr/>
                <p14:nvPr/>
              </p14:nvContentPartPr>
              <p14:xfrm>
                <a:off x="9270863" y="4549600"/>
                <a:ext cx="227520" cy="115920"/>
              </p14:xfrm>
            </p:contentPart>
          </mc:Choice>
          <mc:Fallback>
            <p:pic>
              <p:nvPicPr>
                <p:cNvPr id="283" name="Ink 282">
                  <a:extLst>
                    <a:ext uri="{FF2B5EF4-FFF2-40B4-BE49-F238E27FC236}">
                      <a16:creationId xmlns:a16="http://schemas.microsoft.com/office/drawing/2014/main" id="{551C4A52-9C9F-4030-91A4-154AF6681F1B}"/>
                    </a:ext>
                  </a:extLst>
                </p:cNvPr>
                <p:cNvPicPr/>
                <p:nvPr/>
              </p:nvPicPr>
              <p:blipFill>
                <a:blip r:embed="rId487"/>
                <a:stretch>
                  <a:fillRect/>
                </a:stretch>
              </p:blipFill>
              <p:spPr>
                <a:xfrm>
                  <a:off x="9262223" y="4540960"/>
                  <a:ext cx="245160" cy="133560"/>
                </a:xfrm>
                <a:prstGeom prst="rect">
                  <a:avLst/>
                </a:prstGeom>
              </p:spPr>
            </p:pic>
          </mc:Fallback>
        </mc:AlternateContent>
      </p:grpSp>
      <p:grpSp>
        <p:nvGrpSpPr>
          <p:cNvPr id="298" name="Group 297">
            <a:extLst>
              <a:ext uri="{FF2B5EF4-FFF2-40B4-BE49-F238E27FC236}">
                <a16:creationId xmlns:a16="http://schemas.microsoft.com/office/drawing/2014/main" id="{E68D6382-3BAA-4CE4-9E09-79DF655429AD}"/>
              </a:ext>
            </a:extLst>
          </p:cNvPr>
          <p:cNvGrpSpPr/>
          <p:nvPr/>
        </p:nvGrpSpPr>
        <p:grpSpPr>
          <a:xfrm>
            <a:off x="9676583" y="4377160"/>
            <a:ext cx="214200" cy="373680"/>
            <a:chOff x="9676583" y="4377160"/>
            <a:chExt cx="214200" cy="373680"/>
          </a:xfrm>
        </p:grpSpPr>
        <mc:AlternateContent xmlns:mc="http://schemas.openxmlformats.org/markup-compatibility/2006">
          <mc:Choice xmlns:p14="http://schemas.microsoft.com/office/powerpoint/2010/main" Requires="p14">
            <p:contentPart p14:bwMode="auto" r:id="rId488">
              <p14:nvContentPartPr>
                <p14:cNvPr id="284" name="Ink 283">
                  <a:extLst>
                    <a:ext uri="{FF2B5EF4-FFF2-40B4-BE49-F238E27FC236}">
                      <a16:creationId xmlns:a16="http://schemas.microsoft.com/office/drawing/2014/main" id="{4F94D6B5-A861-47AE-9DF4-773162102890}"/>
                    </a:ext>
                  </a:extLst>
                </p14:cNvPr>
                <p14:cNvContentPartPr/>
                <p14:nvPr/>
              </p14:nvContentPartPr>
              <p14:xfrm>
                <a:off x="9676583" y="4377160"/>
                <a:ext cx="118800" cy="373680"/>
              </p14:xfrm>
            </p:contentPart>
          </mc:Choice>
          <mc:Fallback>
            <p:pic>
              <p:nvPicPr>
                <p:cNvPr id="284" name="Ink 283">
                  <a:extLst>
                    <a:ext uri="{FF2B5EF4-FFF2-40B4-BE49-F238E27FC236}">
                      <a16:creationId xmlns:a16="http://schemas.microsoft.com/office/drawing/2014/main" id="{4F94D6B5-A861-47AE-9DF4-773162102890}"/>
                    </a:ext>
                  </a:extLst>
                </p:cNvPr>
                <p:cNvPicPr/>
                <p:nvPr/>
              </p:nvPicPr>
              <p:blipFill>
                <a:blip r:embed="rId489"/>
                <a:stretch>
                  <a:fillRect/>
                </a:stretch>
              </p:blipFill>
              <p:spPr>
                <a:xfrm>
                  <a:off x="9667943" y="4368160"/>
                  <a:ext cx="136440" cy="391320"/>
                </a:xfrm>
                <a:prstGeom prst="rect">
                  <a:avLst/>
                </a:prstGeom>
              </p:spPr>
            </p:pic>
          </mc:Fallback>
        </mc:AlternateContent>
        <mc:AlternateContent xmlns:mc="http://schemas.openxmlformats.org/markup-compatibility/2006">
          <mc:Choice xmlns:p14="http://schemas.microsoft.com/office/powerpoint/2010/main" Requires="p14">
            <p:contentPart p14:bwMode="auto" r:id="rId490">
              <p14:nvContentPartPr>
                <p14:cNvPr id="285" name="Ink 284">
                  <a:extLst>
                    <a:ext uri="{FF2B5EF4-FFF2-40B4-BE49-F238E27FC236}">
                      <a16:creationId xmlns:a16="http://schemas.microsoft.com/office/drawing/2014/main" id="{ECDF130B-D120-4B2F-9F3B-84D01AD8A484}"/>
                    </a:ext>
                  </a:extLst>
                </p14:cNvPr>
                <p14:cNvContentPartPr/>
                <p14:nvPr/>
              </p14:nvContentPartPr>
              <p14:xfrm>
                <a:off x="9823463" y="4554640"/>
                <a:ext cx="67320" cy="26640"/>
              </p14:xfrm>
            </p:contentPart>
          </mc:Choice>
          <mc:Fallback>
            <p:pic>
              <p:nvPicPr>
                <p:cNvPr id="285" name="Ink 284">
                  <a:extLst>
                    <a:ext uri="{FF2B5EF4-FFF2-40B4-BE49-F238E27FC236}">
                      <a16:creationId xmlns:a16="http://schemas.microsoft.com/office/drawing/2014/main" id="{ECDF130B-D120-4B2F-9F3B-84D01AD8A484}"/>
                    </a:ext>
                  </a:extLst>
                </p:cNvPr>
                <p:cNvPicPr/>
                <p:nvPr/>
              </p:nvPicPr>
              <p:blipFill>
                <a:blip r:embed="rId491"/>
                <a:stretch>
                  <a:fillRect/>
                </a:stretch>
              </p:blipFill>
              <p:spPr>
                <a:xfrm>
                  <a:off x="9814463" y="4546000"/>
                  <a:ext cx="84960" cy="44280"/>
                </a:xfrm>
                <a:prstGeom prst="rect">
                  <a:avLst/>
                </a:prstGeom>
              </p:spPr>
            </p:pic>
          </mc:Fallback>
        </mc:AlternateContent>
      </p:grpSp>
      <p:grpSp>
        <p:nvGrpSpPr>
          <p:cNvPr id="297" name="Group 296">
            <a:extLst>
              <a:ext uri="{FF2B5EF4-FFF2-40B4-BE49-F238E27FC236}">
                <a16:creationId xmlns:a16="http://schemas.microsoft.com/office/drawing/2014/main" id="{055F808F-D282-42C5-96A8-9CB1A4797B71}"/>
              </a:ext>
            </a:extLst>
          </p:cNvPr>
          <p:cNvGrpSpPr/>
          <p:nvPr/>
        </p:nvGrpSpPr>
        <p:grpSpPr>
          <a:xfrm>
            <a:off x="10102823" y="4342240"/>
            <a:ext cx="1744200" cy="500400"/>
            <a:chOff x="10102823" y="4342240"/>
            <a:chExt cx="1744200" cy="500400"/>
          </a:xfrm>
        </p:grpSpPr>
        <mc:AlternateContent xmlns:mc="http://schemas.openxmlformats.org/markup-compatibility/2006">
          <mc:Choice xmlns:p14="http://schemas.microsoft.com/office/powerpoint/2010/main" Requires="p14">
            <p:contentPart p14:bwMode="auto" r:id="rId492">
              <p14:nvContentPartPr>
                <p14:cNvPr id="286" name="Ink 285">
                  <a:extLst>
                    <a:ext uri="{FF2B5EF4-FFF2-40B4-BE49-F238E27FC236}">
                      <a16:creationId xmlns:a16="http://schemas.microsoft.com/office/drawing/2014/main" id="{069F4E1E-E970-4632-AF77-2376F04BAFCD}"/>
                    </a:ext>
                  </a:extLst>
                </p14:cNvPr>
                <p14:cNvContentPartPr/>
                <p14:nvPr/>
              </p14:nvContentPartPr>
              <p14:xfrm>
                <a:off x="10102823" y="4470760"/>
                <a:ext cx="280440" cy="371880"/>
              </p14:xfrm>
            </p:contentPart>
          </mc:Choice>
          <mc:Fallback>
            <p:pic>
              <p:nvPicPr>
                <p:cNvPr id="286" name="Ink 285">
                  <a:extLst>
                    <a:ext uri="{FF2B5EF4-FFF2-40B4-BE49-F238E27FC236}">
                      <a16:creationId xmlns:a16="http://schemas.microsoft.com/office/drawing/2014/main" id="{069F4E1E-E970-4632-AF77-2376F04BAFCD}"/>
                    </a:ext>
                  </a:extLst>
                </p:cNvPr>
                <p:cNvPicPr/>
                <p:nvPr/>
              </p:nvPicPr>
              <p:blipFill>
                <a:blip r:embed="rId493"/>
                <a:stretch>
                  <a:fillRect/>
                </a:stretch>
              </p:blipFill>
              <p:spPr>
                <a:xfrm>
                  <a:off x="10094183" y="4462120"/>
                  <a:ext cx="298080" cy="389520"/>
                </a:xfrm>
                <a:prstGeom prst="rect">
                  <a:avLst/>
                </a:prstGeom>
              </p:spPr>
            </p:pic>
          </mc:Fallback>
        </mc:AlternateContent>
        <mc:AlternateContent xmlns:mc="http://schemas.openxmlformats.org/markup-compatibility/2006">
          <mc:Choice xmlns:p14="http://schemas.microsoft.com/office/powerpoint/2010/main" Requires="p14">
            <p:contentPart p14:bwMode="auto" r:id="rId494">
              <p14:nvContentPartPr>
                <p14:cNvPr id="287" name="Ink 286">
                  <a:extLst>
                    <a:ext uri="{FF2B5EF4-FFF2-40B4-BE49-F238E27FC236}">
                      <a16:creationId xmlns:a16="http://schemas.microsoft.com/office/drawing/2014/main" id="{502F5422-217B-401F-8E2D-05B4DD831025}"/>
                    </a:ext>
                  </a:extLst>
                </p14:cNvPr>
                <p14:cNvContentPartPr/>
                <p14:nvPr/>
              </p14:nvContentPartPr>
              <p14:xfrm>
                <a:off x="10408103" y="4512160"/>
                <a:ext cx="97560" cy="124560"/>
              </p14:xfrm>
            </p:contentPart>
          </mc:Choice>
          <mc:Fallback>
            <p:pic>
              <p:nvPicPr>
                <p:cNvPr id="287" name="Ink 286">
                  <a:extLst>
                    <a:ext uri="{FF2B5EF4-FFF2-40B4-BE49-F238E27FC236}">
                      <a16:creationId xmlns:a16="http://schemas.microsoft.com/office/drawing/2014/main" id="{502F5422-217B-401F-8E2D-05B4DD831025}"/>
                    </a:ext>
                  </a:extLst>
                </p:cNvPr>
                <p:cNvPicPr/>
                <p:nvPr/>
              </p:nvPicPr>
              <p:blipFill>
                <a:blip r:embed="rId495"/>
                <a:stretch>
                  <a:fillRect/>
                </a:stretch>
              </p:blipFill>
              <p:spPr>
                <a:xfrm>
                  <a:off x="10399463" y="4503160"/>
                  <a:ext cx="11520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496">
              <p14:nvContentPartPr>
                <p14:cNvPr id="288" name="Ink 287">
                  <a:extLst>
                    <a:ext uri="{FF2B5EF4-FFF2-40B4-BE49-F238E27FC236}">
                      <a16:creationId xmlns:a16="http://schemas.microsoft.com/office/drawing/2014/main" id="{B7F8D6B9-01E2-4130-BDF5-1499E0CC4409}"/>
                    </a:ext>
                  </a:extLst>
                </p14:cNvPr>
                <p14:cNvContentPartPr/>
                <p14:nvPr/>
              </p14:nvContentPartPr>
              <p14:xfrm>
                <a:off x="10497023" y="4529800"/>
                <a:ext cx="110520" cy="90360"/>
              </p14:xfrm>
            </p:contentPart>
          </mc:Choice>
          <mc:Fallback>
            <p:pic>
              <p:nvPicPr>
                <p:cNvPr id="288" name="Ink 287">
                  <a:extLst>
                    <a:ext uri="{FF2B5EF4-FFF2-40B4-BE49-F238E27FC236}">
                      <a16:creationId xmlns:a16="http://schemas.microsoft.com/office/drawing/2014/main" id="{B7F8D6B9-01E2-4130-BDF5-1499E0CC4409}"/>
                    </a:ext>
                  </a:extLst>
                </p:cNvPr>
                <p:cNvPicPr/>
                <p:nvPr/>
              </p:nvPicPr>
              <p:blipFill>
                <a:blip r:embed="rId497"/>
                <a:stretch>
                  <a:fillRect/>
                </a:stretch>
              </p:blipFill>
              <p:spPr>
                <a:xfrm>
                  <a:off x="10488023" y="4521160"/>
                  <a:ext cx="12816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498">
              <p14:nvContentPartPr>
                <p14:cNvPr id="289" name="Ink 288">
                  <a:extLst>
                    <a:ext uri="{FF2B5EF4-FFF2-40B4-BE49-F238E27FC236}">
                      <a16:creationId xmlns:a16="http://schemas.microsoft.com/office/drawing/2014/main" id="{CFD19680-2E90-4262-8294-044F5653CECD}"/>
                    </a:ext>
                  </a:extLst>
                </p14:cNvPr>
                <p14:cNvContentPartPr/>
                <p14:nvPr/>
              </p14:nvContentPartPr>
              <p14:xfrm>
                <a:off x="10623383" y="4394080"/>
                <a:ext cx="115200" cy="256680"/>
              </p14:xfrm>
            </p:contentPart>
          </mc:Choice>
          <mc:Fallback>
            <p:pic>
              <p:nvPicPr>
                <p:cNvPr id="289" name="Ink 288">
                  <a:extLst>
                    <a:ext uri="{FF2B5EF4-FFF2-40B4-BE49-F238E27FC236}">
                      <a16:creationId xmlns:a16="http://schemas.microsoft.com/office/drawing/2014/main" id="{CFD19680-2E90-4262-8294-044F5653CECD}"/>
                    </a:ext>
                  </a:extLst>
                </p:cNvPr>
                <p:cNvPicPr/>
                <p:nvPr/>
              </p:nvPicPr>
              <p:blipFill>
                <a:blip r:embed="rId499"/>
                <a:stretch>
                  <a:fillRect/>
                </a:stretch>
              </p:blipFill>
              <p:spPr>
                <a:xfrm>
                  <a:off x="10614743" y="4385440"/>
                  <a:ext cx="13284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500">
              <p14:nvContentPartPr>
                <p14:cNvPr id="290" name="Ink 289">
                  <a:extLst>
                    <a:ext uri="{FF2B5EF4-FFF2-40B4-BE49-F238E27FC236}">
                      <a16:creationId xmlns:a16="http://schemas.microsoft.com/office/drawing/2014/main" id="{8B5D1807-BC52-4E53-8757-B1E64F99690A}"/>
                    </a:ext>
                  </a:extLst>
                </p14:cNvPr>
                <p14:cNvContentPartPr/>
                <p14:nvPr/>
              </p14:nvContentPartPr>
              <p14:xfrm>
                <a:off x="10745783" y="4456720"/>
                <a:ext cx="5760" cy="31680"/>
              </p14:xfrm>
            </p:contentPart>
          </mc:Choice>
          <mc:Fallback>
            <p:pic>
              <p:nvPicPr>
                <p:cNvPr id="290" name="Ink 289">
                  <a:extLst>
                    <a:ext uri="{FF2B5EF4-FFF2-40B4-BE49-F238E27FC236}">
                      <a16:creationId xmlns:a16="http://schemas.microsoft.com/office/drawing/2014/main" id="{8B5D1807-BC52-4E53-8757-B1E64F99690A}"/>
                    </a:ext>
                  </a:extLst>
                </p:cNvPr>
                <p:cNvPicPr/>
                <p:nvPr/>
              </p:nvPicPr>
              <p:blipFill>
                <a:blip r:embed="rId501"/>
                <a:stretch>
                  <a:fillRect/>
                </a:stretch>
              </p:blipFill>
              <p:spPr>
                <a:xfrm>
                  <a:off x="10737143" y="4447720"/>
                  <a:ext cx="2340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502">
              <p14:nvContentPartPr>
                <p14:cNvPr id="291" name="Ink 290">
                  <a:extLst>
                    <a:ext uri="{FF2B5EF4-FFF2-40B4-BE49-F238E27FC236}">
                      <a16:creationId xmlns:a16="http://schemas.microsoft.com/office/drawing/2014/main" id="{7B79D3B2-45D4-417A-A77E-2E3E5C388523}"/>
                    </a:ext>
                  </a:extLst>
                </p14:cNvPr>
                <p14:cNvContentPartPr/>
                <p14:nvPr/>
              </p14:nvContentPartPr>
              <p14:xfrm>
                <a:off x="10796903" y="4520800"/>
                <a:ext cx="69120" cy="101520"/>
              </p14:xfrm>
            </p:contentPart>
          </mc:Choice>
          <mc:Fallback>
            <p:pic>
              <p:nvPicPr>
                <p:cNvPr id="291" name="Ink 290">
                  <a:extLst>
                    <a:ext uri="{FF2B5EF4-FFF2-40B4-BE49-F238E27FC236}">
                      <a16:creationId xmlns:a16="http://schemas.microsoft.com/office/drawing/2014/main" id="{7B79D3B2-45D4-417A-A77E-2E3E5C388523}"/>
                    </a:ext>
                  </a:extLst>
                </p:cNvPr>
                <p:cNvPicPr/>
                <p:nvPr/>
              </p:nvPicPr>
              <p:blipFill>
                <a:blip r:embed="rId503"/>
                <a:stretch>
                  <a:fillRect/>
                </a:stretch>
              </p:blipFill>
              <p:spPr>
                <a:xfrm>
                  <a:off x="10787903" y="4512160"/>
                  <a:ext cx="8676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504">
              <p14:nvContentPartPr>
                <p14:cNvPr id="292" name="Ink 291">
                  <a:extLst>
                    <a:ext uri="{FF2B5EF4-FFF2-40B4-BE49-F238E27FC236}">
                      <a16:creationId xmlns:a16="http://schemas.microsoft.com/office/drawing/2014/main" id="{3599F22C-2F46-4FEC-814B-718FFF862BD0}"/>
                    </a:ext>
                  </a:extLst>
                </p14:cNvPr>
                <p14:cNvContentPartPr/>
                <p14:nvPr/>
              </p14:nvContentPartPr>
              <p14:xfrm>
                <a:off x="10899863" y="4470040"/>
                <a:ext cx="140040" cy="128520"/>
              </p14:xfrm>
            </p:contentPart>
          </mc:Choice>
          <mc:Fallback>
            <p:pic>
              <p:nvPicPr>
                <p:cNvPr id="292" name="Ink 291">
                  <a:extLst>
                    <a:ext uri="{FF2B5EF4-FFF2-40B4-BE49-F238E27FC236}">
                      <a16:creationId xmlns:a16="http://schemas.microsoft.com/office/drawing/2014/main" id="{3599F22C-2F46-4FEC-814B-718FFF862BD0}"/>
                    </a:ext>
                  </a:extLst>
                </p:cNvPr>
                <p:cNvPicPr/>
                <p:nvPr/>
              </p:nvPicPr>
              <p:blipFill>
                <a:blip r:embed="rId505"/>
                <a:stretch>
                  <a:fillRect/>
                </a:stretch>
              </p:blipFill>
              <p:spPr>
                <a:xfrm>
                  <a:off x="10890863" y="4461400"/>
                  <a:ext cx="15768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506">
              <p14:nvContentPartPr>
                <p14:cNvPr id="293" name="Ink 292">
                  <a:extLst>
                    <a:ext uri="{FF2B5EF4-FFF2-40B4-BE49-F238E27FC236}">
                      <a16:creationId xmlns:a16="http://schemas.microsoft.com/office/drawing/2014/main" id="{A134B793-2994-438C-9C3D-7B7120CF5B82}"/>
                    </a:ext>
                  </a:extLst>
                </p14:cNvPr>
                <p14:cNvContentPartPr/>
                <p14:nvPr/>
              </p14:nvContentPartPr>
              <p14:xfrm>
                <a:off x="11031623" y="4368880"/>
                <a:ext cx="106200" cy="226800"/>
              </p14:xfrm>
            </p:contentPart>
          </mc:Choice>
          <mc:Fallback>
            <p:pic>
              <p:nvPicPr>
                <p:cNvPr id="293" name="Ink 292">
                  <a:extLst>
                    <a:ext uri="{FF2B5EF4-FFF2-40B4-BE49-F238E27FC236}">
                      <a16:creationId xmlns:a16="http://schemas.microsoft.com/office/drawing/2014/main" id="{A134B793-2994-438C-9C3D-7B7120CF5B82}"/>
                    </a:ext>
                  </a:extLst>
                </p:cNvPr>
                <p:cNvPicPr/>
                <p:nvPr/>
              </p:nvPicPr>
              <p:blipFill>
                <a:blip r:embed="rId507"/>
                <a:stretch>
                  <a:fillRect/>
                </a:stretch>
              </p:blipFill>
              <p:spPr>
                <a:xfrm>
                  <a:off x="11022623" y="4359880"/>
                  <a:ext cx="12384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508">
              <p14:nvContentPartPr>
                <p14:cNvPr id="294" name="Ink 293">
                  <a:extLst>
                    <a:ext uri="{FF2B5EF4-FFF2-40B4-BE49-F238E27FC236}">
                      <a16:creationId xmlns:a16="http://schemas.microsoft.com/office/drawing/2014/main" id="{00BD366C-DB47-4EAB-A764-A97916CB089D}"/>
                    </a:ext>
                  </a:extLst>
                </p14:cNvPr>
                <p14:cNvContentPartPr/>
                <p14:nvPr/>
              </p14:nvContentPartPr>
              <p14:xfrm>
                <a:off x="11299103" y="4342240"/>
                <a:ext cx="320040" cy="255240"/>
              </p14:xfrm>
            </p:contentPart>
          </mc:Choice>
          <mc:Fallback>
            <p:pic>
              <p:nvPicPr>
                <p:cNvPr id="294" name="Ink 293">
                  <a:extLst>
                    <a:ext uri="{FF2B5EF4-FFF2-40B4-BE49-F238E27FC236}">
                      <a16:creationId xmlns:a16="http://schemas.microsoft.com/office/drawing/2014/main" id="{00BD366C-DB47-4EAB-A764-A97916CB089D}"/>
                    </a:ext>
                  </a:extLst>
                </p:cNvPr>
                <p:cNvPicPr/>
                <p:nvPr/>
              </p:nvPicPr>
              <p:blipFill>
                <a:blip r:embed="rId509"/>
                <a:stretch>
                  <a:fillRect/>
                </a:stretch>
              </p:blipFill>
              <p:spPr>
                <a:xfrm>
                  <a:off x="11290103" y="4333600"/>
                  <a:ext cx="33768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510">
              <p14:nvContentPartPr>
                <p14:cNvPr id="295" name="Ink 294">
                  <a:extLst>
                    <a:ext uri="{FF2B5EF4-FFF2-40B4-BE49-F238E27FC236}">
                      <a16:creationId xmlns:a16="http://schemas.microsoft.com/office/drawing/2014/main" id="{F6B9D37B-F934-4E8D-8D0A-F9BA93B7BB9B}"/>
                    </a:ext>
                  </a:extLst>
                </p14:cNvPr>
                <p14:cNvContentPartPr/>
                <p14:nvPr/>
              </p14:nvContentPartPr>
              <p14:xfrm>
                <a:off x="11657663" y="4466800"/>
                <a:ext cx="109800" cy="128520"/>
              </p14:xfrm>
            </p:contentPart>
          </mc:Choice>
          <mc:Fallback>
            <p:pic>
              <p:nvPicPr>
                <p:cNvPr id="295" name="Ink 294">
                  <a:extLst>
                    <a:ext uri="{FF2B5EF4-FFF2-40B4-BE49-F238E27FC236}">
                      <a16:creationId xmlns:a16="http://schemas.microsoft.com/office/drawing/2014/main" id="{F6B9D37B-F934-4E8D-8D0A-F9BA93B7BB9B}"/>
                    </a:ext>
                  </a:extLst>
                </p:cNvPr>
                <p:cNvPicPr/>
                <p:nvPr/>
              </p:nvPicPr>
              <p:blipFill>
                <a:blip r:embed="rId511"/>
                <a:stretch>
                  <a:fillRect/>
                </a:stretch>
              </p:blipFill>
              <p:spPr>
                <a:xfrm>
                  <a:off x="11648663" y="4458160"/>
                  <a:ext cx="12744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512">
              <p14:nvContentPartPr>
                <p14:cNvPr id="296" name="Ink 295">
                  <a:extLst>
                    <a:ext uri="{FF2B5EF4-FFF2-40B4-BE49-F238E27FC236}">
                      <a16:creationId xmlns:a16="http://schemas.microsoft.com/office/drawing/2014/main" id="{7DB373FD-5399-45C2-9713-6630D40C8820}"/>
                    </a:ext>
                  </a:extLst>
                </p14:cNvPr>
                <p14:cNvContentPartPr/>
                <p14:nvPr/>
              </p14:nvContentPartPr>
              <p14:xfrm>
                <a:off x="11806343" y="4544560"/>
                <a:ext cx="40680" cy="9000"/>
              </p14:xfrm>
            </p:contentPart>
          </mc:Choice>
          <mc:Fallback>
            <p:pic>
              <p:nvPicPr>
                <p:cNvPr id="296" name="Ink 295">
                  <a:extLst>
                    <a:ext uri="{FF2B5EF4-FFF2-40B4-BE49-F238E27FC236}">
                      <a16:creationId xmlns:a16="http://schemas.microsoft.com/office/drawing/2014/main" id="{7DB373FD-5399-45C2-9713-6630D40C8820}"/>
                    </a:ext>
                  </a:extLst>
                </p:cNvPr>
                <p:cNvPicPr/>
                <p:nvPr/>
              </p:nvPicPr>
              <p:blipFill>
                <a:blip r:embed="rId513"/>
                <a:stretch>
                  <a:fillRect/>
                </a:stretch>
              </p:blipFill>
              <p:spPr>
                <a:xfrm>
                  <a:off x="11797703" y="4535920"/>
                  <a:ext cx="58320" cy="26640"/>
                </a:xfrm>
                <a:prstGeom prst="rect">
                  <a:avLst/>
                </a:prstGeom>
              </p:spPr>
            </p:pic>
          </mc:Fallback>
        </mc:AlternateContent>
      </p:grpSp>
      <p:grpSp>
        <p:nvGrpSpPr>
          <p:cNvPr id="325" name="Group 324">
            <a:extLst>
              <a:ext uri="{FF2B5EF4-FFF2-40B4-BE49-F238E27FC236}">
                <a16:creationId xmlns:a16="http://schemas.microsoft.com/office/drawing/2014/main" id="{C5A5A092-3851-4960-9964-C350804FA7AE}"/>
              </a:ext>
            </a:extLst>
          </p:cNvPr>
          <p:cNvGrpSpPr/>
          <p:nvPr/>
        </p:nvGrpSpPr>
        <p:grpSpPr>
          <a:xfrm>
            <a:off x="2477663" y="5507200"/>
            <a:ext cx="1181880" cy="618840"/>
            <a:chOff x="2477663" y="5507200"/>
            <a:chExt cx="1181880" cy="618840"/>
          </a:xfrm>
        </p:grpSpPr>
        <mc:AlternateContent xmlns:mc="http://schemas.openxmlformats.org/markup-compatibility/2006">
          <mc:Choice xmlns:p14="http://schemas.microsoft.com/office/powerpoint/2010/main" Requires="p14">
            <p:contentPart p14:bwMode="auto" r:id="rId514">
              <p14:nvContentPartPr>
                <p14:cNvPr id="303" name="Ink 302">
                  <a:extLst>
                    <a:ext uri="{FF2B5EF4-FFF2-40B4-BE49-F238E27FC236}">
                      <a16:creationId xmlns:a16="http://schemas.microsoft.com/office/drawing/2014/main" id="{07E3A60F-195B-4FE3-B060-9A80588A9174}"/>
                    </a:ext>
                  </a:extLst>
                </p14:cNvPr>
                <p14:cNvContentPartPr/>
                <p14:nvPr/>
              </p14:nvContentPartPr>
              <p14:xfrm>
                <a:off x="2517623" y="5626000"/>
                <a:ext cx="293040" cy="500040"/>
              </p14:xfrm>
            </p:contentPart>
          </mc:Choice>
          <mc:Fallback>
            <p:pic>
              <p:nvPicPr>
                <p:cNvPr id="303" name="Ink 302">
                  <a:extLst>
                    <a:ext uri="{FF2B5EF4-FFF2-40B4-BE49-F238E27FC236}">
                      <a16:creationId xmlns:a16="http://schemas.microsoft.com/office/drawing/2014/main" id="{07E3A60F-195B-4FE3-B060-9A80588A9174}"/>
                    </a:ext>
                  </a:extLst>
                </p:cNvPr>
                <p:cNvPicPr/>
                <p:nvPr/>
              </p:nvPicPr>
              <p:blipFill>
                <a:blip r:embed="rId515"/>
                <a:stretch>
                  <a:fillRect/>
                </a:stretch>
              </p:blipFill>
              <p:spPr>
                <a:xfrm>
                  <a:off x="2508623" y="5617000"/>
                  <a:ext cx="310680" cy="517680"/>
                </a:xfrm>
                <a:prstGeom prst="rect">
                  <a:avLst/>
                </a:prstGeom>
              </p:spPr>
            </p:pic>
          </mc:Fallback>
        </mc:AlternateContent>
        <mc:AlternateContent xmlns:mc="http://schemas.openxmlformats.org/markup-compatibility/2006">
          <mc:Choice xmlns:p14="http://schemas.microsoft.com/office/powerpoint/2010/main" Requires="p14">
            <p:contentPart p14:bwMode="auto" r:id="rId516">
              <p14:nvContentPartPr>
                <p14:cNvPr id="304" name="Ink 303">
                  <a:extLst>
                    <a:ext uri="{FF2B5EF4-FFF2-40B4-BE49-F238E27FC236}">
                      <a16:creationId xmlns:a16="http://schemas.microsoft.com/office/drawing/2014/main" id="{D2FE00D2-FFB1-4168-8AD1-9F5CA30446A5}"/>
                    </a:ext>
                  </a:extLst>
                </p14:cNvPr>
                <p14:cNvContentPartPr/>
                <p14:nvPr/>
              </p14:nvContentPartPr>
              <p14:xfrm>
                <a:off x="2629943" y="5867920"/>
                <a:ext cx="126000" cy="27360"/>
              </p14:xfrm>
            </p:contentPart>
          </mc:Choice>
          <mc:Fallback>
            <p:pic>
              <p:nvPicPr>
                <p:cNvPr id="304" name="Ink 303">
                  <a:extLst>
                    <a:ext uri="{FF2B5EF4-FFF2-40B4-BE49-F238E27FC236}">
                      <a16:creationId xmlns:a16="http://schemas.microsoft.com/office/drawing/2014/main" id="{D2FE00D2-FFB1-4168-8AD1-9F5CA30446A5}"/>
                    </a:ext>
                  </a:extLst>
                </p:cNvPr>
                <p:cNvPicPr/>
                <p:nvPr/>
              </p:nvPicPr>
              <p:blipFill>
                <a:blip r:embed="rId517"/>
                <a:stretch>
                  <a:fillRect/>
                </a:stretch>
              </p:blipFill>
              <p:spPr>
                <a:xfrm>
                  <a:off x="2621303" y="5858920"/>
                  <a:ext cx="14364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518">
              <p14:nvContentPartPr>
                <p14:cNvPr id="305" name="Ink 304">
                  <a:extLst>
                    <a:ext uri="{FF2B5EF4-FFF2-40B4-BE49-F238E27FC236}">
                      <a16:creationId xmlns:a16="http://schemas.microsoft.com/office/drawing/2014/main" id="{AD847EC8-274B-4A37-8503-92EF50599576}"/>
                    </a:ext>
                  </a:extLst>
                </p14:cNvPr>
                <p14:cNvContentPartPr/>
                <p14:nvPr/>
              </p14:nvContentPartPr>
              <p14:xfrm>
                <a:off x="2701943" y="5817520"/>
                <a:ext cx="32760" cy="137520"/>
              </p14:xfrm>
            </p:contentPart>
          </mc:Choice>
          <mc:Fallback>
            <p:pic>
              <p:nvPicPr>
                <p:cNvPr id="305" name="Ink 304">
                  <a:extLst>
                    <a:ext uri="{FF2B5EF4-FFF2-40B4-BE49-F238E27FC236}">
                      <a16:creationId xmlns:a16="http://schemas.microsoft.com/office/drawing/2014/main" id="{AD847EC8-274B-4A37-8503-92EF50599576}"/>
                    </a:ext>
                  </a:extLst>
                </p:cNvPr>
                <p:cNvPicPr/>
                <p:nvPr/>
              </p:nvPicPr>
              <p:blipFill>
                <a:blip r:embed="rId519"/>
                <a:stretch>
                  <a:fillRect/>
                </a:stretch>
              </p:blipFill>
              <p:spPr>
                <a:xfrm>
                  <a:off x="2692943" y="5808520"/>
                  <a:ext cx="5040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520">
              <p14:nvContentPartPr>
                <p14:cNvPr id="306" name="Ink 305">
                  <a:extLst>
                    <a:ext uri="{FF2B5EF4-FFF2-40B4-BE49-F238E27FC236}">
                      <a16:creationId xmlns:a16="http://schemas.microsoft.com/office/drawing/2014/main" id="{FBD1C540-B48E-4BA8-BED3-3557C0DAF4F2}"/>
                    </a:ext>
                  </a:extLst>
                </p14:cNvPr>
                <p14:cNvContentPartPr/>
                <p14:nvPr/>
              </p14:nvContentPartPr>
              <p14:xfrm>
                <a:off x="2587463" y="5849200"/>
                <a:ext cx="20880" cy="104760"/>
              </p14:xfrm>
            </p:contentPart>
          </mc:Choice>
          <mc:Fallback>
            <p:pic>
              <p:nvPicPr>
                <p:cNvPr id="306" name="Ink 305">
                  <a:extLst>
                    <a:ext uri="{FF2B5EF4-FFF2-40B4-BE49-F238E27FC236}">
                      <a16:creationId xmlns:a16="http://schemas.microsoft.com/office/drawing/2014/main" id="{FBD1C540-B48E-4BA8-BED3-3557C0DAF4F2}"/>
                    </a:ext>
                  </a:extLst>
                </p:cNvPr>
                <p:cNvPicPr/>
                <p:nvPr/>
              </p:nvPicPr>
              <p:blipFill>
                <a:blip r:embed="rId521"/>
                <a:stretch>
                  <a:fillRect/>
                </a:stretch>
              </p:blipFill>
              <p:spPr>
                <a:xfrm>
                  <a:off x="2578823" y="5840560"/>
                  <a:ext cx="3852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522">
              <p14:nvContentPartPr>
                <p14:cNvPr id="307" name="Ink 306">
                  <a:extLst>
                    <a:ext uri="{FF2B5EF4-FFF2-40B4-BE49-F238E27FC236}">
                      <a16:creationId xmlns:a16="http://schemas.microsoft.com/office/drawing/2014/main" id="{038D5ADD-EFA6-480E-B941-8B6F2A012EF1}"/>
                    </a:ext>
                  </a:extLst>
                </p14:cNvPr>
                <p14:cNvContentPartPr/>
                <p14:nvPr/>
              </p14:nvContentPartPr>
              <p14:xfrm>
                <a:off x="2477663" y="5507200"/>
                <a:ext cx="269640" cy="136440"/>
              </p14:xfrm>
            </p:contentPart>
          </mc:Choice>
          <mc:Fallback>
            <p:pic>
              <p:nvPicPr>
                <p:cNvPr id="307" name="Ink 306">
                  <a:extLst>
                    <a:ext uri="{FF2B5EF4-FFF2-40B4-BE49-F238E27FC236}">
                      <a16:creationId xmlns:a16="http://schemas.microsoft.com/office/drawing/2014/main" id="{038D5ADD-EFA6-480E-B941-8B6F2A012EF1}"/>
                    </a:ext>
                  </a:extLst>
                </p:cNvPr>
                <p:cNvPicPr/>
                <p:nvPr/>
              </p:nvPicPr>
              <p:blipFill>
                <a:blip r:embed="rId523"/>
                <a:stretch>
                  <a:fillRect/>
                </a:stretch>
              </p:blipFill>
              <p:spPr>
                <a:xfrm>
                  <a:off x="2468663" y="5498200"/>
                  <a:ext cx="28728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524">
              <p14:nvContentPartPr>
                <p14:cNvPr id="308" name="Ink 307">
                  <a:extLst>
                    <a:ext uri="{FF2B5EF4-FFF2-40B4-BE49-F238E27FC236}">
                      <a16:creationId xmlns:a16="http://schemas.microsoft.com/office/drawing/2014/main" id="{2A8093CF-4C1A-4EFA-9E53-AF34575DD977}"/>
                    </a:ext>
                  </a:extLst>
                </p14:cNvPr>
                <p14:cNvContentPartPr/>
                <p14:nvPr/>
              </p14:nvContentPartPr>
              <p14:xfrm>
                <a:off x="2980943" y="5667400"/>
                <a:ext cx="116640" cy="405720"/>
              </p14:xfrm>
            </p:contentPart>
          </mc:Choice>
          <mc:Fallback>
            <p:pic>
              <p:nvPicPr>
                <p:cNvPr id="308" name="Ink 307">
                  <a:extLst>
                    <a:ext uri="{FF2B5EF4-FFF2-40B4-BE49-F238E27FC236}">
                      <a16:creationId xmlns:a16="http://schemas.microsoft.com/office/drawing/2014/main" id="{2A8093CF-4C1A-4EFA-9E53-AF34575DD977}"/>
                    </a:ext>
                  </a:extLst>
                </p:cNvPr>
                <p:cNvPicPr/>
                <p:nvPr/>
              </p:nvPicPr>
              <p:blipFill>
                <a:blip r:embed="rId525"/>
                <a:stretch>
                  <a:fillRect/>
                </a:stretch>
              </p:blipFill>
              <p:spPr>
                <a:xfrm>
                  <a:off x="2972303" y="5658760"/>
                  <a:ext cx="134280" cy="423360"/>
                </a:xfrm>
                <a:prstGeom prst="rect">
                  <a:avLst/>
                </a:prstGeom>
              </p:spPr>
            </p:pic>
          </mc:Fallback>
        </mc:AlternateContent>
        <mc:AlternateContent xmlns:mc="http://schemas.openxmlformats.org/markup-compatibility/2006">
          <mc:Choice xmlns:p14="http://schemas.microsoft.com/office/powerpoint/2010/main" Requires="p14">
            <p:contentPart p14:bwMode="auto" r:id="rId526">
              <p14:nvContentPartPr>
                <p14:cNvPr id="309" name="Ink 308">
                  <a:extLst>
                    <a:ext uri="{FF2B5EF4-FFF2-40B4-BE49-F238E27FC236}">
                      <a16:creationId xmlns:a16="http://schemas.microsoft.com/office/drawing/2014/main" id="{C9B8EE28-69CF-464E-91DD-FE0BD1A902A4}"/>
                    </a:ext>
                  </a:extLst>
                </p14:cNvPr>
                <p14:cNvContentPartPr/>
                <p14:nvPr/>
              </p14:nvContentPartPr>
              <p14:xfrm>
                <a:off x="3140783" y="5719960"/>
                <a:ext cx="46080" cy="210240"/>
              </p14:xfrm>
            </p:contentPart>
          </mc:Choice>
          <mc:Fallback>
            <p:pic>
              <p:nvPicPr>
                <p:cNvPr id="309" name="Ink 308">
                  <a:extLst>
                    <a:ext uri="{FF2B5EF4-FFF2-40B4-BE49-F238E27FC236}">
                      <a16:creationId xmlns:a16="http://schemas.microsoft.com/office/drawing/2014/main" id="{C9B8EE28-69CF-464E-91DD-FE0BD1A902A4}"/>
                    </a:ext>
                  </a:extLst>
                </p:cNvPr>
                <p:cNvPicPr/>
                <p:nvPr/>
              </p:nvPicPr>
              <p:blipFill>
                <a:blip r:embed="rId527"/>
                <a:stretch>
                  <a:fillRect/>
                </a:stretch>
              </p:blipFill>
              <p:spPr>
                <a:xfrm>
                  <a:off x="3131783" y="5711320"/>
                  <a:ext cx="6372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528">
              <p14:nvContentPartPr>
                <p14:cNvPr id="310" name="Ink 309">
                  <a:extLst>
                    <a:ext uri="{FF2B5EF4-FFF2-40B4-BE49-F238E27FC236}">
                      <a16:creationId xmlns:a16="http://schemas.microsoft.com/office/drawing/2014/main" id="{08B7A3A4-F885-4A24-949D-5AD688DC741C}"/>
                    </a:ext>
                  </a:extLst>
                </p14:cNvPr>
                <p14:cNvContentPartPr/>
                <p14:nvPr/>
              </p14:nvContentPartPr>
              <p14:xfrm>
                <a:off x="3085343" y="5797360"/>
                <a:ext cx="342000" cy="26640"/>
              </p14:xfrm>
            </p:contentPart>
          </mc:Choice>
          <mc:Fallback>
            <p:pic>
              <p:nvPicPr>
                <p:cNvPr id="310" name="Ink 309">
                  <a:extLst>
                    <a:ext uri="{FF2B5EF4-FFF2-40B4-BE49-F238E27FC236}">
                      <a16:creationId xmlns:a16="http://schemas.microsoft.com/office/drawing/2014/main" id="{08B7A3A4-F885-4A24-949D-5AD688DC741C}"/>
                    </a:ext>
                  </a:extLst>
                </p:cNvPr>
                <p:cNvPicPr/>
                <p:nvPr/>
              </p:nvPicPr>
              <p:blipFill>
                <a:blip r:embed="rId529"/>
                <a:stretch>
                  <a:fillRect/>
                </a:stretch>
              </p:blipFill>
              <p:spPr>
                <a:xfrm>
                  <a:off x="3076703" y="5788720"/>
                  <a:ext cx="35964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530">
              <p14:nvContentPartPr>
                <p14:cNvPr id="311" name="Ink 310">
                  <a:extLst>
                    <a:ext uri="{FF2B5EF4-FFF2-40B4-BE49-F238E27FC236}">
                      <a16:creationId xmlns:a16="http://schemas.microsoft.com/office/drawing/2014/main" id="{0B6DE3BC-1BCC-4324-8E9C-13A9F5819606}"/>
                    </a:ext>
                  </a:extLst>
                </p14:cNvPr>
                <p14:cNvContentPartPr/>
                <p14:nvPr/>
              </p14:nvContentPartPr>
              <p14:xfrm>
                <a:off x="3374063" y="5759920"/>
                <a:ext cx="23400" cy="123840"/>
              </p14:xfrm>
            </p:contentPart>
          </mc:Choice>
          <mc:Fallback>
            <p:pic>
              <p:nvPicPr>
                <p:cNvPr id="311" name="Ink 310">
                  <a:extLst>
                    <a:ext uri="{FF2B5EF4-FFF2-40B4-BE49-F238E27FC236}">
                      <a16:creationId xmlns:a16="http://schemas.microsoft.com/office/drawing/2014/main" id="{0B6DE3BC-1BCC-4324-8E9C-13A9F5819606}"/>
                    </a:ext>
                  </a:extLst>
                </p:cNvPr>
                <p:cNvPicPr/>
                <p:nvPr/>
              </p:nvPicPr>
              <p:blipFill>
                <a:blip r:embed="rId531"/>
                <a:stretch>
                  <a:fillRect/>
                </a:stretch>
              </p:blipFill>
              <p:spPr>
                <a:xfrm>
                  <a:off x="3365063" y="5750920"/>
                  <a:ext cx="4104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532">
              <p14:nvContentPartPr>
                <p14:cNvPr id="312" name="Ink 311">
                  <a:extLst>
                    <a:ext uri="{FF2B5EF4-FFF2-40B4-BE49-F238E27FC236}">
                      <a16:creationId xmlns:a16="http://schemas.microsoft.com/office/drawing/2014/main" id="{AF094E23-4E9F-452F-9C23-DF9792C8486A}"/>
                    </a:ext>
                  </a:extLst>
                </p14:cNvPr>
                <p14:cNvContentPartPr/>
                <p14:nvPr/>
              </p14:nvContentPartPr>
              <p14:xfrm>
                <a:off x="3495743" y="5717080"/>
                <a:ext cx="1800" cy="149400"/>
              </p14:xfrm>
            </p:contentPart>
          </mc:Choice>
          <mc:Fallback>
            <p:pic>
              <p:nvPicPr>
                <p:cNvPr id="312" name="Ink 311">
                  <a:extLst>
                    <a:ext uri="{FF2B5EF4-FFF2-40B4-BE49-F238E27FC236}">
                      <a16:creationId xmlns:a16="http://schemas.microsoft.com/office/drawing/2014/main" id="{AF094E23-4E9F-452F-9C23-DF9792C8486A}"/>
                    </a:ext>
                  </a:extLst>
                </p:cNvPr>
                <p:cNvPicPr/>
                <p:nvPr/>
              </p:nvPicPr>
              <p:blipFill>
                <a:blip r:embed="rId533"/>
                <a:stretch>
                  <a:fillRect/>
                </a:stretch>
              </p:blipFill>
              <p:spPr>
                <a:xfrm>
                  <a:off x="3486743" y="5708440"/>
                  <a:ext cx="1944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534">
              <p14:nvContentPartPr>
                <p14:cNvPr id="313" name="Ink 312">
                  <a:extLst>
                    <a:ext uri="{FF2B5EF4-FFF2-40B4-BE49-F238E27FC236}">
                      <a16:creationId xmlns:a16="http://schemas.microsoft.com/office/drawing/2014/main" id="{AE147D48-875A-4AA4-9B2E-9C1FA44AD533}"/>
                    </a:ext>
                  </a:extLst>
                </p14:cNvPr>
                <p14:cNvContentPartPr/>
                <p14:nvPr/>
              </p14:nvContentPartPr>
              <p14:xfrm>
                <a:off x="3556583" y="5611240"/>
                <a:ext cx="102960" cy="410760"/>
              </p14:xfrm>
            </p:contentPart>
          </mc:Choice>
          <mc:Fallback>
            <p:pic>
              <p:nvPicPr>
                <p:cNvPr id="313" name="Ink 312">
                  <a:extLst>
                    <a:ext uri="{FF2B5EF4-FFF2-40B4-BE49-F238E27FC236}">
                      <a16:creationId xmlns:a16="http://schemas.microsoft.com/office/drawing/2014/main" id="{AE147D48-875A-4AA4-9B2E-9C1FA44AD533}"/>
                    </a:ext>
                  </a:extLst>
                </p:cNvPr>
                <p:cNvPicPr/>
                <p:nvPr/>
              </p:nvPicPr>
              <p:blipFill>
                <a:blip r:embed="rId535"/>
                <a:stretch>
                  <a:fillRect/>
                </a:stretch>
              </p:blipFill>
              <p:spPr>
                <a:xfrm>
                  <a:off x="3547583" y="5602600"/>
                  <a:ext cx="120600" cy="428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36">
            <p14:nvContentPartPr>
              <p14:cNvPr id="314" name="Ink 313">
                <a:extLst>
                  <a:ext uri="{FF2B5EF4-FFF2-40B4-BE49-F238E27FC236}">
                    <a16:creationId xmlns:a16="http://schemas.microsoft.com/office/drawing/2014/main" id="{D1A82B28-21DA-43E1-B2EE-41C32E48958D}"/>
                  </a:ext>
                </a:extLst>
              </p14:cNvPr>
              <p14:cNvContentPartPr/>
              <p14:nvPr/>
            </p14:nvContentPartPr>
            <p14:xfrm>
              <a:off x="3924143" y="5803840"/>
              <a:ext cx="215280" cy="16920"/>
            </p14:xfrm>
          </p:contentPart>
        </mc:Choice>
        <mc:Fallback>
          <p:pic>
            <p:nvPicPr>
              <p:cNvPr id="314" name="Ink 313">
                <a:extLst>
                  <a:ext uri="{FF2B5EF4-FFF2-40B4-BE49-F238E27FC236}">
                    <a16:creationId xmlns:a16="http://schemas.microsoft.com/office/drawing/2014/main" id="{D1A82B28-21DA-43E1-B2EE-41C32E48958D}"/>
                  </a:ext>
                </a:extLst>
              </p:cNvPr>
              <p:cNvPicPr/>
              <p:nvPr/>
            </p:nvPicPr>
            <p:blipFill>
              <a:blip r:embed="rId537"/>
              <a:stretch>
                <a:fillRect/>
              </a:stretch>
            </p:blipFill>
            <p:spPr>
              <a:xfrm>
                <a:off x="3915143" y="5795200"/>
                <a:ext cx="232920" cy="34560"/>
              </a:xfrm>
              <a:prstGeom prst="rect">
                <a:avLst/>
              </a:prstGeom>
            </p:spPr>
          </p:pic>
        </mc:Fallback>
      </mc:AlternateContent>
      <p:grpSp>
        <p:nvGrpSpPr>
          <p:cNvPr id="324" name="Group 323">
            <a:extLst>
              <a:ext uri="{FF2B5EF4-FFF2-40B4-BE49-F238E27FC236}">
                <a16:creationId xmlns:a16="http://schemas.microsoft.com/office/drawing/2014/main" id="{E0C6BCD2-C9C5-45BD-8926-D82C9C96591B}"/>
              </a:ext>
            </a:extLst>
          </p:cNvPr>
          <p:cNvGrpSpPr/>
          <p:nvPr/>
        </p:nvGrpSpPr>
        <p:grpSpPr>
          <a:xfrm>
            <a:off x="4353623" y="5421160"/>
            <a:ext cx="721800" cy="563760"/>
            <a:chOff x="4353623" y="5421160"/>
            <a:chExt cx="721800" cy="563760"/>
          </a:xfrm>
        </p:grpSpPr>
        <mc:AlternateContent xmlns:mc="http://schemas.openxmlformats.org/markup-compatibility/2006">
          <mc:Choice xmlns:p14="http://schemas.microsoft.com/office/powerpoint/2010/main" Requires="p14">
            <p:contentPart p14:bwMode="auto" r:id="rId538">
              <p14:nvContentPartPr>
                <p14:cNvPr id="315" name="Ink 314">
                  <a:extLst>
                    <a:ext uri="{FF2B5EF4-FFF2-40B4-BE49-F238E27FC236}">
                      <a16:creationId xmlns:a16="http://schemas.microsoft.com/office/drawing/2014/main" id="{1A362330-2357-4F24-95A8-EF01256E149B}"/>
                    </a:ext>
                  </a:extLst>
                </p14:cNvPr>
                <p14:cNvContentPartPr/>
                <p14:nvPr/>
              </p14:nvContentPartPr>
              <p14:xfrm>
                <a:off x="4402223" y="5589640"/>
                <a:ext cx="173520" cy="370800"/>
              </p14:xfrm>
            </p:contentPart>
          </mc:Choice>
          <mc:Fallback>
            <p:pic>
              <p:nvPicPr>
                <p:cNvPr id="315" name="Ink 314">
                  <a:extLst>
                    <a:ext uri="{FF2B5EF4-FFF2-40B4-BE49-F238E27FC236}">
                      <a16:creationId xmlns:a16="http://schemas.microsoft.com/office/drawing/2014/main" id="{1A362330-2357-4F24-95A8-EF01256E149B}"/>
                    </a:ext>
                  </a:extLst>
                </p:cNvPr>
                <p:cNvPicPr/>
                <p:nvPr/>
              </p:nvPicPr>
              <p:blipFill>
                <a:blip r:embed="rId539"/>
                <a:stretch>
                  <a:fillRect/>
                </a:stretch>
              </p:blipFill>
              <p:spPr>
                <a:xfrm>
                  <a:off x="4393583" y="5580640"/>
                  <a:ext cx="191160" cy="388440"/>
                </a:xfrm>
                <a:prstGeom prst="rect">
                  <a:avLst/>
                </a:prstGeom>
              </p:spPr>
            </p:pic>
          </mc:Fallback>
        </mc:AlternateContent>
        <mc:AlternateContent xmlns:mc="http://schemas.openxmlformats.org/markup-compatibility/2006">
          <mc:Choice xmlns:p14="http://schemas.microsoft.com/office/powerpoint/2010/main" Requires="p14">
            <p:contentPart p14:bwMode="auto" r:id="rId540">
              <p14:nvContentPartPr>
                <p14:cNvPr id="316" name="Ink 315">
                  <a:extLst>
                    <a:ext uri="{FF2B5EF4-FFF2-40B4-BE49-F238E27FC236}">
                      <a16:creationId xmlns:a16="http://schemas.microsoft.com/office/drawing/2014/main" id="{31AFF6CE-C38F-4C8A-944C-91D695585E71}"/>
                    </a:ext>
                  </a:extLst>
                </p14:cNvPr>
                <p14:cNvContentPartPr/>
                <p14:nvPr/>
              </p14:nvContentPartPr>
              <p14:xfrm>
                <a:off x="4438583" y="5781160"/>
                <a:ext cx="75240" cy="20160"/>
              </p14:xfrm>
            </p:contentPart>
          </mc:Choice>
          <mc:Fallback>
            <p:pic>
              <p:nvPicPr>
                <p:cNvPr id="316" name="Ink 315">
                  <a:extLst>
                    <a:ext uri="{FF2B5EF4-FFF2-40B4-BE49-F238E27FC236}">
                      <a16:creationId xmlns:a16="http://schemas.microsoft.com/office/drawing/2014/main" id="{31AFF6CE-C38F-4C8A-944C-91D695585E71}"/>
                    </a:ext>
                  </a:extLst>
                </p:cNvPr>
                <p:cNvPicPr/>
                <p:nvPr/>
              </p:nvPicPr>
              <p:blipFill>
                <a:blip r:embed="rId541"/>
                <a:stretch>
                  <a:fillRect/>
                </a:stretch>
              </p:blipFill>
              <p:spPr>
                <a:xfrm>
                  <a:off x="4429943" y="5772160"/>
                  <a:ext cx="9288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542">
              <p14:nvContentPartPr>
                <p14:cNvPr id="317" name="Ink 316">
                  <a:extLst>
                    <a:ext uri="{FF2B5EF4-FFF2-40B4-BE49-F238E27FC236}">
                      <a16:creationId xmlns:a16="http://schemas.microsoft.com/office/drawing/2014/main" id="{6C7DF52D-245D-4AF8-943B-E5E89CB87131}"/>
                    </a:ext>
                  </a:extLst>
                </p14:cNvPr>
                <p14:cNvContentPartPr/>
                <p14:nvPr/>
              </p14:nvContentPartPr>
              <p14:xfrm>
                <a:off x="4496903" y="5744800"/>
                <a:ext cx="16200" cy="76320"/>
              </p14:xfrm>
            </p:contentPart>
          </mc:Choice>
          <mc:Fallback>
            <p:pic>
              <p:nvPicPr>
                <p:cNvPr id="317" name="Ink 316">
                  <a:extLst>
                    <a:ext uri="{FF2B5EF4-FFF2-40B4-BE49-F238E27FC236}">
                      <a16:creationId xmlns:a16="http://schemas.microsoft.com/office/drawing/2014/main" id="{6C7DF52D-245D-4AF8-943B-E5E89CB87131}"/>
                    </a:ext>
                  </a:extLst>
                </p:cNvPr>
                <p:cNvPicPr/>
                <p:nvPr/>
              </p:nvPicPr>
              <p:blipFill>
                <a:blip r:embed="rId543"/>
                <a:stretch>
                  <a:fillRect/>
                </a:stretch>
              </p:blipFill>
              <p:spPr>
                <a:xfrm>
                  <a:off x="4488263" y="5736160"/>
                  <a:ext cx="3384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544">
              <p14:nvContentPartPr>
                <p14:cNvPr id="318" name="Ink 317">
                  <a:extLst>
                    <a:ext uri="{FF2B5EF4-FFF2-40B4-BE49-F238E27FC236}">
                      <a16:creationId xmlns:a16="http://schemas.microsoft.com/office/drawing/2014/main" id="{C27D47A9-6584-4B94-950B-5CD033C7524B}"/>
                    </a:ext>
                  </a:extLst>
                </p14:cNvPr>
                <p14:cNvContentPartPr/>
                <p14:nvPr/>
              </p14:nvContentPartPr>
              <p14:xfrm>
                <a:off x="4437863" y="5778280"/>
                <a:ext cx="5760" cy="82080"/>
              </p14:xfrm>
            </p:contentPart>
          </mc:Choice>
          <mc:Fallback>
            <p:pic>
              <p:nvPicPr>
                <p:cNvPr id="318" name="Ink 317">
                  <a:extLst>
                    <a:ext uri="{FF2B5EF4-FFF2-40B4-BE49-F238E27FC236}">
                      <a16:creationId xmlns:a16="http://schemas.microsoft.com/office/drawing/2014/main" id="{C27D47A9-6584-4B94-950B-5CD033C7524B}"/>
                    </a:ext>
                  </a:extLst>
                </p:cNvPr>
                <p:cNvPicPr/>
                <p:nvPr/>
              </p:nvPicPr>
              <p:blipFill>
                <a:blip r:embed="rId545"/>
                <a:stretch>
                  <a:fillRect/>
                </a:stretch>
              </p:blipFill>
              <p:spPr>
                <a:xfrm>
                  <a:off x="4429223" y="5769640"/>
                  <a:ext cx="2340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546">
              <p14:nvContentPartPr>
                <p14:cNvPr id="319" name="Ink 318">
                  <a:extLst>
                    <a:ext uri="{FF2B5EF4-FFF2-40B4-BE49-F238E27FC236}">
                      <a16:creationId xmlns:a16="http://schemas.microsoft.com/office/drawing/2014/main" id="{D2D505CB-CCA4-40BE-B00C-2D48883FD1E8}"/>
                    </a:ext>
                  </a:extLst>
                </p14:cNvPr>
                <p14:cNvContentPartPr/>
                <p14:nvPr/>
              </p14:nvContentPartPr>
              <p14:xfrm>
                <a:off x="4353623" y="5421160"/>
                <a:ext cx="210960" cy="143640"/>
              </p14:xfrm>
            </p:contentPart>
          </mc:Choice>
          <mc:Fallback>
            <p:pic>
              <p:nvPicPr>
                <p:cNvPr id="319" name="Ink 318">
                  <a:extLst>
                    <a:ext uri="{FF2B5EF4-FFF2-40B4-BE49-F238E27FC236}">
                      <a16:creationId xmlns:a16="http://schemas.microsoft.com/office/drawing/2014/main" id="{D2D505CB-CCA4-40BE-B00C-2D48883FD1E8}"/>
                    </a:ext>
                  </a:extLst>
                </p:cNvPr>
                <p:cNvPicPr/>
                <p:nvPr/>
              </p:nvPicPr>
              <p:blipFill>
                <a:blip r:embed="rId547"/>
                <a:stretch>
                  <a:fillRect/>
                </a:stretch>
              </p:blipFill>
              <p:spPr>
                <a:xfrm>
                  <a:off x="4344623" y="5412520"/>
                  <a:ext cx="22860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548">
              <p14:nvContentPartPr>
                <p14:cNvPr id="320" name="Ink 319">
                  <a:extLst>
                    <a:ext uri="{FF2B5EF4-FFF2-40B4-BE49-F238E27FC236}">
                      <a16:creationId xmlns:a16="http://schemas.microsoft.com/office/drawing/2014/main" id="{3DB778B3-F8F3-4C0F-926C-4E7B3E631DE1}"/>
                    </a:ext>
                  </a:extLst>
                </p14:cNvPr>
                <p14:cNvContentPartPr/>
                <p14:nvPr/>
              </p14:nvContentPartPr>
              <p14:xfrm>
                <a:off x="4750703" y="5554000"/>
                <a:ext cx="127800" cy="430920"/>
              </p14:xfrm>
            </p:contentPart>
          </mc:Choice>
          <mc:Fallback>
            <p:pic>
              <p:nvPicPr>
                <p:cNvPr id="320" name="Ink 319">
                  <a:extLst>
                    <a:ext uri="{FF2B5EF4-FFF2-40B4-BE49-F238E27FC236}">
                      <a16:creationId xmlns:a16="http://schemas.microsoft.com/office/drawing/2014/main" id="{3DB778B3-F8F3-4C0F-926C-4E7B3E631DE1}"/>
                    </a:ext>
                  </a:extLst>
                </p:cNvPr>
                <p:cNvPicPr/>
                <p:nvPr/>
              </p:nvPicPr>
              <p:blipFill>
                <a:blip r:embed="rId549"/>
                <a:stretch>
                  <a:fillRect/>
                </a:stretch>
              </p:blipFill>
              <p:spPr>
                <a:xfrm>
                  <a:off x="4742063" y="5545000"/>
                  <a:ext cx="145440" cy="448560"/>
                </a:xfrm>
                <a:prstGeom prst="rect">
                  <a:avLst/>
                </a:prstGeom>
              </p:spPr>
            </p:pic>
          </mc:Fallback>
        </mc:AlternateContent>
        <mc:AlternateContent xmlns:mc="http://schemas.openxmlformats.org/markup-compatibility/2006">
          <mc:Choice xmlns:p14="http://schemas.microsoft.com/office/powerpoint/2010/main" Requires="p14">
            <p:contentPart p14:bwMode="auto" r:id="rId550">
              <p14:nvContentPartPr>
                <p14:cNvPr id="321" name="Ink 320">
                  <a:extLst>
                    <a:ext uri="{FF2B5EF4-FFF2-40B4-BE49-F238E27FC236}">
                      <a16:creationId xmlns:a16="http://schemas.microsoft.com/office/drawing/2014/main" id="{A85482F8-99A6-4F77-A389-B85F0579309B}"/>
                    </a:ext>
                  </a:extLst>
                </p14:cNvPr>
                <p14:cNvContentPartPr/>
                <p14:nvPr/>
              </p14:nvContentPartPr>
              <p14:xfrm>
                <a:off x="4925303" y="5616280"/>
                <a:ext cx="50400" cy="235440"/>
              </p14:xfrm>
            </p:contentPart>
          </mc:Choice>
          <mc:Fallback>
            <p:pic>
              <p:nvPicPr>
                <p:cNvPr id="321" name="Ink 320">
                  <a:extLst>
                    <a:ext uri="{FF2B5EF4-FFF2-40B4-BE49-F238E27FC236}">
                      <a16:creationId xmlns:a16="http://schemas.microsoft.com/office/drawing/2014/main" id="{A85482F8-99A6-4F77-A389-B85F0579309B}"/>
                    </a:ext>
                  </a:extLst>
                </p:cNvPr>
                <p:cNvPicPr/>
                <p:nvPr/>
              </p:nvPicPr>
              <p:blipFill>
                <a:blip r:embed="rId551"/>
                <a:stretch>
                  <a:fillRect/>
                </a:stretch>
              </p:blipFill>
              <p:spPr>
                <a:xfrm>
                  <a:off x="4916663" y="5607640"/>
                  <a:ext cx="6804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552">
              <p14:nvContentPartPr>
                <p14:cNvPr id="322" name="Ink 321">
                  <a:extLst>
                    <a:ext uri="{FF2B5EF4-FFF2-40B4-BE49-F238E27FC236}">
                      <a16:creationId xmlns:a16="http://schemas.microsoft.com/office/drawing/2014/main" id="{96E35902-8C52-4B82-909B-2381A8B4D289}"/>
                    </a:ext>
                  </a:extLst>
                </p14:cNvPr>
                <p14:cNvContentPartPr/>
                <p14:nvPr/>
              </p14:nvContentPartPr>
              <p14:xfrm>
                <a:off x="4852223" y="5689360"/>
                <a:ext cx="124920" cy="39960"/>
              </p14:xfrm>
            </p:contentPart>
          </mc:Choice>
          <mc:Fallback>
            <p:pic>
              <p:nvPicPr>
                <p:cNvPr id="322" name="Ink 321">
                  <a:extLst>
                    <a:ext uri="{FF2B5EF4-FFF2-40B4-BE49-F238E27FC236}">
                      <a16:creationId xmlns:a16="http://schemas.microsoft.com/office/drawing/2014/main" id="{96E35902-8C52-4B82-909B-2381A8B4D289}"/>
                    </a:ext>
                  </a:extLst>
                </p:cNvPr>
                <p:cNvPicPr/>
                <p:nvPr/>
              </p:nvPicPr>
              <p:blipFill>
                <a:blip r:embed="rId553"/>
                <a:stretch>
                  <a:fillRect/>
                </a:stretch>
              </p:blipFill>
              <p:spPr>
                <a:xfrm>
                  <a:off x="4843223" y="5680720"/>
                  <a:ext cx="14256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554">
              <p14:nvContentPartPr>
                <p14:cNvPr id="323" name="Ink 322">
                  <a:extLst>
                    <a:ext uri="{FF2B5EF4-FFF2-40B4-BE49-F238E27FC236}">
                      <a16:creationId xmlns:a16="http://schemas.microsoft.com/office/drawing/2014/main" id="{D6FE79B3-72EB-467C-88F1-47F1A0162DC1}"/>
                    </a:ext>
                  </a:extLst>
                </p14:cNvPr>
                <p14:cNvContentPartPr/>
                <p14:nvPr/>
              </p14:nvContentPartPr>
              <p14:xfrm>
                <a:off x="4969583" y="5572360"/>
                <a:ext cx="105840" cy="369000"/>
              </p14:xfrm>
            </p:contentPart>
          </mc:Choice>
          <mc:Fallback>
            <p:pic>
              <p:nvPicPr>
                <p:cNvPr id="323" name="Ink 322">
                  <a:extLst>
                    <a:ext uri="{FF2B5EF4-FFF2-40B4-BE49-F238E27FC236}">
                      <a16:creationId xmlns:a16="http://schemas.microsoft.com/office/drawing/2014/main" id="{D6FE79B3-72EB-467C-88F1-47F1A0162DC1}"/>
                    </a:ext>
                  </a:extLst>
                </p:cNvPr>
                <p:cNvPicPr/>
                <p:nvPr/>
              </p:nvPicPr>
              <p:blipFill>
                <a:blip r:embed="rId555"/>
                <a:stretch>
                  <a:fillRect/>
                </a:stretch>
              </p:blipFill>
              <p:spPr>
                <a:xfrm>
                  <a:off x="4960943" y="5563360"/>
                  <a:ext cx="123480" cy="386640"/>
                </a:xfrm>
                <a:prstGeom prst="rect">
                  <a:avLst/>
                </a:prstGeom>
              </p:spPr>
            </p:pic>
          </mc:Fallback>
        </mc:AlternateContent>
      </p:grpSp>
      <p:grpSp>
        <p:nvGrpSpPr>
          <p:cNvPr id="339" name="Group 338">
            <a:extLst>
              <a:ext uri="{FF2B5EF4-FFF2-40B4-BE49-F238E27FC236}">
                <a16:creationId xmlns:a16="http://schemas.microsoft.com/office/drawing/2014/main" id="{8C0BF91A-38E2-4BFF-86AC-A246A944C76B}"/>
              </a:ext>
            </a:extLst>
          </p:cNvPr>
          <p:cNvGrpSpPr/>
          <p:nvPr/>
        </p:nvGrpSpPr>
        <p:grpSpPr>
          <a:xfrm>
            <a:off x="920663" y="5739760"/>
            <a:ext cx="1207800" cy="474840"/>
            <a:chOff x="920663" y="5739760"/>
            <a:chExt cx="1207800" cy="474840"/>
          </a:xfrm>
        </p:grpSpPr>
        <mc:AlternateContent xmlns:mc="http://schemas.openxmlformats.org/markup-compatibility/2006">
          <mc:Choice xmlns:p14="http://schemas.microsoft.com/office/powerpoint/2010/main" Requires="p14">
            <p:contentPart p14:bwMode="auto" r:id="rId556">
              <p14:nvContentPartPr>
                <p14:cNvPr id="326" name="Ink 325">
                  <a:extLst>
                    <a:ext uri="{FF2B5EF4-FFF2-40B4-BE49-F238E27FC236}">
                      <a16:creationId xmlns:a16="http://schemas.microsoft.com/office/drawing/2014/main" id="{7C357246-39AB-4D28-8327-ABDF653E978E}"/>
                    </a:ext>
                  </a:extLst>
                </p14:cNvPr>
                <p14:cNvContentPartPr/>
                <p14:nvPr/>
              </p14:nvContentPartPr>
              <p14:xfrm>
                <a:off x="920663" y="5819680"/>
                <a:ext cx="276480" cy="394920"/>
              </p14:xfrm>
            </p:contentPart>
          </mc:Choice>
          <mc:Fallback>
            <p:pic>
              <p:nvPicPr>
                <p:cNvPr id="326" name="Ink 325">
                  <a:extLst>
                    <a:ext uri="{FF2B5EF4-FFF2-40B4-BE49-F238E27FC236}">
                      <a16:creationId xmlns:a16="http://schemas.microsoft.com/office/drawing/2014/main" id="{7C357246-39AB-4D28-8327-ABDF653E978E}"/>
                    </a:ext>
                  </a:extLst>
                </p:cNvPr>
                <p:cNvPicPr/>
                <p:nvPr/>
              </p:nvPicPr>
              <p:blipFill>
                <a:blip r:embed="rId557"/>
                <a:stretch>
                  <a:fillRect/>
                </a:stretch>
              </p:blipFill>
              <p:spPr>
                <a:xfrm>
                  <a:off x="912023" y="5811040"/>
                  <a:ext cx="294120" cy="412560"/>
                </a:xfrm>
                <a:prstGeom prst="rect">
                  <a:avLst/>
                </a:prstGeom>
              </p:spPr>
            </p:pic>
          </mc:Fallback>
        </mc:AlternateContent>
        <mc:AlternateContent xmlns:mc="http://schemas.openxmlformats.org/markup-compatibility/2006">
          <mc:Choice xmlns:p14="http://schemas.microsoft.com/office/powerpoint/2010/main" Requires="p14">
            <p:contentPart p14:bwMode="auto" r:id="rId558">
              <p14:nvContentPartPr>
                <p14:cNvPr id="327" name="Ink 326">
                  <a:extLst>
                    <a:ext uri="{FF2B5EF4-FFF2-40B4-BE49-F238E27FC236}">
                      <a16:creationId xmlns:a16="http://schemas.microsoft.com/office/drawing/2014/main" id="{B05CD778-04C6-4670-82DA-C12CBD4604CD}"/>
                    </a:ext>
                  </a:extLst>
                </p14:cNvPr>
                <p14:cNvContentPartPr/>
                <p14:nvPr/>
              </p14:nvContentPartPr>
              <p14:xfrm>
                <a:off x="1045223" y="5833720"/>
                <a:ext cx="141120" cy="360720"/>
              </p14:xfrm>
            </p:contentPart>
          </mc:Choice>
          <mc:Fallback>
            <p:pic>
              <p:nvPicPr>
                <p:cNvPr id="327" name="Ink 326">
                  <a:extLst>
                    <a:ext uri="{FF2B5EF4-FFF2-40B4-BE49-F238E27FC236}">
                      <a16:creationId xmlns:a16="http://schemas.microsoft.com/office/drawing/2014/main" id="{B05CD778-04C6-4670-82DA-C12CBD4604CD}"/>
                    </a:ext>
                  </a:extLst>
                </p:cNvPr>
                <p:cNvPicPr/>
                <p:nvPr/>
              </p:nvPicPr>
              <p:blipFill>
                <a:blip r:embed="rId559"/>
                <a:stretch>
                  <a:fillRect/>
                </a:stretch>
              </p:blipFill>
              <p:spPr>
                <a:xfrm>
                  <a:off x="1036583" y="5824720"/>
                  <a:ext cx="158760" cy="378360"/>
                </a:xfrm>
                <a:prstGeom prst="rect">
                  <a:avLst/>
                </a:prstGeom>
              </p:spPr>
            </p:pic>
          </mc:Fallback>
        </mc:AlternateContent>
        <mc:AlternateContent xmlns:mc="http://schemas.openxmlformats.org/markup-compatibility/2006">
          <mc:Choice xmlns:p14="http://schemas.microsoft.com/office/powerpoint/2010/main" Requires="p14">
            <p:contentPart p14:bwMode="auto" r:id="rId560">
              <p14:nvContentPartPr>
                <p14:cNvPr id="328" name="Ink 327">
                  <a:extLst>
                    <a:ext uri="{FF2B5EF4-FFF2-40B4-BE49-F238E27FC236}">
                      <a16:creationId xmlns:a16="http://schemas.microsoft.com/office/drawing/2014/main" id="{0F324537-08E0-4250-8B85-737CA3EBAA88}"/>
                    </a:ext>
                  </a:extLst>
                </p14:cNvPr>
                <p14:cNvContentPartPr/>
                <p14:nvPr/>
              </p14:nvContentPartPr>
              <p14:xfrm>
                <a:off x="1247903" y="5739760"/>
                <a:ext cx="277560" cy="393480"/>
              </p14:xfrm>
            </p:contentPart>
          </mc:Choice>
          <mc:Fallback>
            <p:pic>
              <p:nvPicPr>
                <p:cNvPr id="328" name="Ink 327">
                  <a:extLst>
                    <a:ext uri="{FF2B5EF4-FFF2-40B4-BE49-F238E27FC236}">
                      <a16:creationId xmlns:a16="http://schemas.microsoft.com/office/drawing/2014/main" id="{0F324537-08E0-4250-8B85-737CA3EBAA88}"/>
                    </a:ext>
                  </a:extLst>
                </p:cNvPr>
                <p:cNvPicPr/>
                <p:nvPr/>
              </p:nvPicPr>
              <p:blipFill>
                <a:blip r:embed="rId561"/>
                <a:stretch>
                  <a:fillRect/>
                </a:stretch>
              </p:blipFill>
              <p:spPr>
                <a:xfrm>
                  <a:off x="1238903" y="5730760"/>
                  <a:ext cx="295200" cy="411120"/>
                </a:xfrm>
                <a:prstGeom prst="rect">
                  <a:avLst/>
                </a:prstGeom>
              </p:spPr>
            </p:pic>
          </mc:Fallback>
        </mc:AlternateContent>
        <mc:AlternateContent xmlns:mc="http://schemas.openxmlformats.org/markup-compatibility/2006">
          <mc:Choice xmlns:p14="http://schemas.microsoft.com/office/powerpoint/2010/main" Requires="p14">
            <p:contentPart p14:bwMode="auto" r:id="rId562">
              <p14:nvContentPartPr>
                <p14:cNvPr id="329" name="Ink 328">
                  <a:extLst>
                    <a:ext uri="{FF2B5EF4-FFF2-40B4-BE49-F238E27FC236}">
                      <a16:creationId xmlns:a16="http://schemas.microsoft.com/office/drawing/2014/main" id="{E5C6BADC-F056-4FC4-B530-9A4702A92C71}"/>
                    </a:ext>
                  </a:extLst>
                </p14:cNvPr>
                <p14:cNvContentPartPr/>
                <p14:nvPr/>
              </p14:nvContentPartPr>
              <p14:xfrm>
                <a:off x="1336103" y="5937400"/>
                <a:ext cx="86040" cy="32760"/>
              </p14:xfrm>
            </p:contentPart>
          </mc:Choice>
          <mc:Fallback>
            <p:pic>
              <p:nvPicPr>
                <p:cNvPr id="329" name="Ink 328">
                  <a:extLst>
                    <a:ext uri="{FF2B5EF4-FFF2-40B4-BE49-F238E27FC236}">
                      <a16:creationId xmlns:a16="http://schemas.microsoft.com/office/drawing/2014/main" id="{E5C6BADC-F056-4FC4-B530-9A4702A92C71}"/>
                    </a:ext>
                  </a:extLst>
                </p:cNvPr>
                <p:cNvPicPr/>
                <p:nvPr/>
              </p:nvPicPr>
              <p:blipFill>
                <a:blip r:embed="rId563"/>
                <a:stretch>
                  <a:fillRect/>
                </a:stretch>
              </p:blipFill>
              <p:spPr>
                <a:xfrm>
                  <a:off x="1327463" y="5928400"/>
                  <a:ext cx="10368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564">
              <p14:nvContentPartPr>
                <p14:cNvPr id="330" name="Ink 329">
                  <a:extLst>
                    <a:ext uri="{FF2B5EF4-FFF2-40B4-BE49-F238E27FC236}">
                      <a16:creationId xmlns:a16="http://schemas.microsoft.com/office/drawing/2014/main" id="{644F5938-8451-443C-A7FC-FF3DD683172D}"/>
                    </a:ext>
                  </a:extLst>
                </p14:cNvPr>
                <p14:cNvContentPartPr/>
                <p14:nvPr/>
              </p14:nvContentPartPr>
              <p14:xfrm>
                <a:off x="1418903" y="5903200"/>
                <a:ext cx="4680" cy="97560"/>
              </p14:xfrm>
            </p:contentPart>
          </mc:Choice>
          <mc:Fallback>
            <p:pic>
              <p:nvPicPr>
                <p:cNvPr id="330" name="Ink 329">
                  <a:extLst>
                    <a:ext uri="{FF2B5EF4-FFF2-40B4-BE49-F238E27FC236}">
                      <a16:creationId xmlns:a16="http://schemas.microsoft.com/office/drawing/2014/main" id="{644F5938-8451-443C-A7FC-FF3DD683172D}"/>
                    </a:ext>
                  </a:extLst>
                </p:cNvPr>
                <p:cNvPicPr/>
                <p:nvPr/>
              </p:nvPicPr>
              <p:blipFill>
                <a:blip r:embed="rId565"/>
                <a:stretch>
                  <a:fillRect/>
                </a:stretch>
              </p:blipFill>
              <p:spPr>
                <a:xfrm>
                  <a:off x="1410263" y="5894200"/>
                  <a:ext cx="2232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566">
              <p14:nvContentPartPr>
                <p14:cNvPr id="331" name="Ink 330">
                  <a:extLst>
                    <a:ext uri="{FF2B5EF4-FFF2-40B4-BE49-F238E27FC236}">
                      <a16:creationId xmlns:a16="http://schemas.microsoft.com/office/drawing/2014/main" id="{EB66B046-B841-413F-B94E-624960007CCD}"/>
                    </a:ext>
                  </a:extLst>
                </p14:cNvPr>
                <p14:cNvContentPartPr/>
                <p14:nvPr/>
              </p14:nvContentPartPr>
              <p14:xfrm>
                <a:off x="1313783" y="5915440"/>
                <a:ext cx="23400" cy="75600"/>
              </p14:xfrm>
            </p:contentPart>
          </mc:Choice>
          <mc:Fallback>
            <p:pic>
              <p:nvPicPr>
                <p:cNvPr id="331" name="Ink 330">
                  <a:extLst>
                    <a:ext uri="{FF2B5EF4-FFF2-40B4-BE49-F238E27FC236}">
                      <a16:creationId xmlns:a16="http://schemas.microsoft.com/office/drawing/2014/main" id="{EB66B046-B841-413F-B94E-624960007CCD}"/>
                    </a:ext>
                  </a:extLst>
                </p:cNvPr>
                <p:cNvPicPr/>
                <p:nvPr/>
              </p:nvPicPr>
              <p:blipFill>
                <a:blip r:embed="rId567"/>
                <a:stretch>
                  <a:fillRect/>
                </a:stretch>
              </p:blipFill>
              <p:spPr>
                <a:xfrm>
                  <a:off x="1305143" y="5906440"/>
                  <a:ext cx="4104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568">
              <p14:nvContentPartPr>
                <p14:cNvPr id="332" name="Ink 331">
                  <a:extLst>
                    <a:ext uri="{FF2B5EF4-FFF2-40B4-BE49-F238E27FC236}">
                      <a16:creationId xmlns:a16="http://schemas.microsoft.com/office/drawing/2014/main" id="{2016ACB5-4106-45EB-B059-E8145E8165C7}"/>
                    </a:ext>
                  </a:extLst>
                </p14:cNvPr>
                <p14:cNvContentPartPr/>
                <p14:nvPr/>
              </p14:nvContentPartPr>
              <p14:xfrm>
                <a:off x="1589903" y="5790880"/>
                <a:ext cx="133920" cy="373320"/>
              </p14:xfrm>
            </p:contentPart>
          </mc:Choice>
          <mc:Fallback>
            <p:pic>
              <p:nvPicPr>
                <p:cNvPr id="332" name="Ink 331">
                  <a:extLst>
                    <a:ext uri="{FF2B5EF4-FFF2-40B4-BE49-F238E27FC236}">
                      <a16:creationId xmlns:a16="http://schemas.microsoft.com/office/drawing/2014/main" id="{2016ACB5-4106-45EB-B059-E8145E8165C7}"/>
                    </a:ext>
                  </a:extLst>
                </p:cNvPr>
                <p:cNvPicPr/>
                <p:nvPr/>
              </p:nvPicPr>
              <p:blipFill>
                <a:blip r:embed="rId569"/>
                <a:stretch>
                  <a:fillRect/>
                </a:stretch>
              </p:blipFill>
              <p:spPr>
                <a:xfrm>
                  <a:off x="1580903" y="5782240"/>
                  <a:ext cx="151560" cy="390960"/>
                </a:xfrm>
                <a:prstGeom prst="rect">
                  <a:avLst/>
                </a:prstGeom>
              </p:spPr>
            </p:pic>
          </mc:Fallback>
        </mc:AlternateContent>
        <mc:AlternateContent xmlns:mc="http://schemas.openxmlformats.org/markup-compatibility/2006">
          <mc:Choice xmlns:p14="http://schemas.microsoft.com/office/powerpoint/2010/main" Requires="p14">
            <p:contentPart p14:bwMode="auto" r:id="rId570">
              <p14:nvContentPartPr>
                <p14:cNvPr id="333" name="Ink 332">
                  <a:extLst>
                    <a:ext uri="{FF2B5EF4-FFF2-40B4-BE49-F238E27FC236}">
                      <a16:creationId xmlns:a16="http://schemas.microsoft.com/office/drawing/2014/main" id="{5FC61328-D076-4DE9-AB3C-8DC68C781EDF}"/>
                    </a:ext>
                  </a:extLst>
                </p14:cNvPr>
                <p14:cNvContentPartPr/>
                <p14:nvPr/>
              </p14:nvContentPartPr>
              <p14:xfrm>
                <a:off x="1326383" y="5927680"/>
                <a:ext cx="25560" cy="123480"/>
              </p14:xfrm>
            </p:contentPart>
          </mc:Choice>
          <mc:Fallback>
            <p:pic>
              <p:nvPicPr>
                <p:cNvPr id="333" name="Ink 332">
                  <a:extLst>
                    <a:ext uri="{FF2B5EF4-FFF2-40B4-BE49-F238E27FC236}">
                      <a16:creationId xmlns:a16="http://schemas.microsoft.com/office/drawing/2014/main" id="{5FC61328-D076-4DE9-AB3C-8DC68C781EDF}"/>
                    </a:ext>
                  </a:extLst>
                </p:cNvPr>
                <p:cNvPicPr/>
                <p:nvPr/>
              </p:nvPicPr>
              <p:blipFill>
                <a:blip r:embed="rId571"/>
                <a:stretch>
                  <a:fillRect/>
                </a:stretch>
              </p:blipFill>
              <p:spPr>
                <a:xfrm>
                  <a:off x="1317743" y="5918680"/>
                  <a:ext cx="4320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572">
              <p14:nvContentPartPr>
                <p14:cNvPr id="334" name="Ink 333">
                  <a:extLst>
                    <a:ext uri="{FF2B5EF4-FFF2-40B4-BE49-F238E27FC236}">
                      <a16:creationId xmlns:a16="http://schemas.microsoft.com/office/drawing/2014/main" id="{9B214AF6-F07C-42C9-8393-66335951FDA4}"/>
                    </a:ext>
                  </a:extLst>
                </p14:cNvPr>
                <p14:cNvContentPartPr/>
                <p14:nvPr/>
              </p14:nvContentPartPr>
              <p14:xfrm>
                <a:off x="1679183" y="5852080"/>
                <a:ext cx="91080" cy="226440"/>
              </p14:xfrm>
            </p:contentPart>
          </mc:Choice>
          <mc:Fallback>
            <p:pic>
              <p:nvPicPr>
                <p:cNvPr id="334" name="Ink 333">
                  <a:extLst>
                    <a:ext uri="{FF2B5EF4-FFF2-40B4-BE49-F238E27FC236}">
                      <a16:creationId xmlns:a16="http://schemas.microsoft.com/office/drawing/2014/main" id="{9B214AF6-F07C-42C9-8393-66335951FDA4}"/>
                    </a:ext>
                  </a:extLst>
                </p:cNvPr>
                <p:cNvPicPr/>
                <p:nvPr/>
              </p:nvPicPr>
              <p:blipFill>
                <a:blip r:embed="rId573"/>
                <a:stretch>
                  <a:fillRect/>
                </a:stretch>
              </p:blipFill>
              <p:spPr>
                <a:xfrm>
                  <a:off x="1670183" y="5843440"/>
                  <a:ext cx="10872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574">
              <p14:nvContentPartPr>
                <p14:cNvPr id="335" name="Ink 334">
                  <a:extLst>
                    <a:ext uri="{FF2B5EF4-FFF2-40B4-BE49-F238E27FC236}">
                      <a16:creationId xmlns:a16="http://schemas.microsoft.com/office/drawing/2014/main" id="{F87112BF-C7F0-4FDA-9C76-F883090C32F8}"/>
                    </a:ext>
                  </a:extLst>
                </p14:cNvPr>
                <p14:cNvContentPartPr/>
                <p14:nvPr/>
              </p14:nvContentPartPr>
              <p14:xfrm>
                <a:off x="1656503" y="5949280"/>
                <a:ext cx="83160" cy="36720"/>
              </p14:xfrm>
            </p:contentPart>
          </mc:Choice>
          <mc:Fallback>
            <p:pic>
              <p:nvPicPr>
                <p:cNvPr id="335" name="Ink 334">
                  <a:extLst>
                    <a:ext uri="{FF2B5EF4-FFF2-40B4-BE49-F238E27FC236}">
                      <a16:creationId xmlns:a16="http://schemas.microsoft.com/office/drawing/2014/main" id="{F87112BF-C7F0-4FDA-9C76-F883090C32F8}"/>
                    </a:ext>
                  </a:extLst>
                </p:cNvPr>
                <p:cNvPicPr/>
                <p:nvPr/>
              </p:nvPicPr>
              <p:blipFill>
                <a:blip r:embed="rId575"/>
                <a:stretch>
                  <a:fillRect/>
                </a:stretch>
              </p:blipFill>
              <p:spPr>
                <a:xfrm>
                  <a:off x="1647503" y="5940640"/>
                  <a:ext cx="10080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576">
              <p14:nvContentPartPr>
                <p14:cNvPr id="336" name="Ink 335">
                  <a:extLst>
                    <a:ext uri="{FF2B5EF4-FFF2-40B4-BE49-F238E27FC236}">
                      <a16:creationId xmlns:a16="http://schemas.microsoft.com/office/drawing/2014/main" id="{F1756DD9-5967-4CB3-B601-E7D7885B5F90}"/>
                    </a:ext>
                  </a:extLst>
                </p14:cNvPr>
                <p14:cNvContentPartPr/>
                <p14:nvPr/>
              </p14:nvContentPartPr>
              <p14:xfrm>
                <a:off x="1767743" y="5806000"/>
                <a:ext cx="87120" cy="290160"/>
              </p14:xfrm>
            </p:contentPart>
          </mc:Choice>
          <mc:Fallback>
            <p:pic>
              <p:nvPicPr>
                <p:cNvPr id="336" name="Ink 335">
                  <a:extLst>
                    <a:ext uri="{FF2B5EF4-FFF2-40B4-BE49-F238E27FC236}">
                      <a16:creationId xmlns:a16="http://schemas.microsoft.com/office/drawing/2014/main" id="{F1756DD9-5967-4CB3-B601-E7D7885B5F90}"/>
                    </a:ext>
                  </a:extLst>
                </p:cNvPr>
                <p:cNvPicPr/>
                <p:nvPr/>
              </p:nvPicPr>
              <p:blipFill>
                <a:blip r:embed="rId577"/>
                <a:stretch>
                  <a:fillRect/>
                </a:stretch>
              </p:blipFill>
              <p:spPr>
                <a:xfrm>
                  <a:off x="1758743" y="5797000"/>
                  <a:ext cx="10476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578">
              <p14:nvContentPartPr>
                <p14:cNvPr id="337" name="Ink 336">
                  <a:extLst>
                    <a:ext uri="{FF2B5EF4-FFF2-40B4-BE49-F238E27FC236}">
                      <a16:creationId xmlns:a16="http://schemas.microsoft.com/office/drawing/2014/main" id="{5FA9D289-6300-4B9A-BB75-84CE42325EA4}"/>
                    </a:ext>
                  </a:extLst>
                </p14:cNvPr>
                <p14:cNvContentPartPr/>
                <p14:nvPr/>
              </p14:nvContentPartPr>
              <p14:xfrm>
                <a:off x="2028743" y="5957200"/>
                <a:ext cx="93600" cy="6840"/>
              </p14:xfrm>
            </p:contentPart>
          </mc:Choice>
          <mc:Fallback>
            <p:pic>
              <p:nvPicPr>
                <p:cNvPr id="337" name="Ink 336">
                  <a:extLst>
                    <a:ext uri="{FF2B5EF4-FFF2-40B4-BE49-F238E27FC236}">
                      <a16:creationId xmlns:a16="http://schemas.microsoft.com/office/drawing/2014/main" id="{5FA9D289-6300-4B9A-BB75-84CE42325EA4}"/>
                    </a:ext>
                  </a:extLst>
                </p:cNvPr>
                <p:cNvPicPr/>
                <p:nvPr/>
              </p:nvPicPr>
              <p:blipFill>
                <a:blip r:embed="rId579"/>
                <a:stretch>
                  <a:fillRect/>
                </a:stretch>
              </p:blipFill>
              <p:spPr>
                <a:xfrm>
                  <a:off x="2020103" y="5948560"/>
                  <a:ext cx="11124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580">
              <p14:nvContentPartPr>
                <p14:cNvPr id="338" name="Ink 337">
                  <a:extLst>
                    <a:ext uri="{FF2B5EF4-FFF2-40B4-BE49-F238E27FC236}">
                      <a16:creationId xmlns:a16="http://schemas.microsoft.com/office/drawing/2014/main" id="{13A68C2D-71B2-437D-A47B-0A9E4412F8B1}"/>
                    </a:ext>
                  </a:extLst>
                </p14:cNvPr>
                <p14:cNvContentPartPr/>
                <p14:nvPr/>
              </p14:nvContentPartPr>
              <p14:xfrm>
                <a:off x="2008223" y="6031000"/>
                <a:ext cx="120240" cy="12600"/>
              </p14:xfrm>
            </p:contentPart>
          </mc:Choice>
          <mc:Fallback>
            <p:pic>
              <p:nvPicPr>
                <p:cNvPr id="338" name="Ink 337">
                  <a:extLst>
                    <a:ext uri="{FF2B5EF4-FFF2-40B4-BE49-F238E27FC236}">
                      <a16:creationId xmlns:a16="http://schemas.microsoft.com/office/drawing/2014/main" id="{13A68C2D-71B2-437D-A47B-0A9E4412F8B1}"/>
                    </a:ext>
                  </a:extLst>
                </p:cNvPr>
                <p:cNvPicPr/>
                <p:nvPr/>
              </p:nvPicPr>
              <p:blipFill>
                <a:blip r:embed="rId581"/>
                <a:stretch>
                  <a:fillRect/>
                </a:stretch>
              </p:blipFill>
              <p:spPr>
                <a:xfrm>
                  <a:off x="1999583" y="6022360"/>
                  <a:ext cx="137880" cy="30240"/>
                </a:xfrm>
                <a:prstGeom prst="rect">
                  <a:avLst/>
                </a:prstGeom>
              </p:spPr>
            </p:pic>
          </mc:Fallback>
        </mc:AlternateContent>
      </p:grpSp>
      <p:grpSp>
        <p:nvGrpSpPr>
          <p:cNvPr id="347" name="Group 346">
            <a:extLst>
              <a:ext uri="{FF2B5EF4-FFF2-40B4-BE49-F238E27FC236}">
                <a16:creationId xmlns:a16="http://schemas.microsoft.com/office/drawing/2014/main" id="{3B9F3745-7CB5-4AE7-9D8F-B819BBAFAA61}"/>
              </a:ext>
            </a:extLst>
          </p:cNvPr>
          <p:cNvGrpSpPr/>
          <p:nvPr/>
        </p:nvGrpSpPr>
        <p:grpSpPr>
          <a:xfrm>
            <a:off x="6272063" y="5370400"/>
            <a:ext cx="594000" cy="367560"/>
            <a:chOff x="6272063" y="5370400"/>
            <a:chExt cx="594000" cy="367560"/>
          </a:xfrm>
        </p:grpSpPr>
        <mc:AlternateContent xmlns:mc="http://schemas.openxmlformats.org/markup-compatibility/2006">
          <mc:Choice xmlns:p14="http://schemas.microsoft.com/office/powerpoint/2010/main" Requires="p14">
            <p:contentPart p14:bwMode="auto" r:id="rId582">
              <p14:nvContentPartPr>
                <p14:cNvPr id="340" name="Ink 339">
                  <a:extLst>
                    <a:ext uri="{FF2B5EF4-FFF2-40B4-BE49-F238E27FC236}">
                      <a16:creationId xmlns:a16="http://schemas.microsoft.com/office/drawing/2014/main" id="{C1449A24-ED9C-49BF-9D1D-CF1B2E319B1B}"/>
                    </a:ext>
                  </a:extLst>
                </p14:cNvPr>
                <p14:cNvContentPartPr/>
                <p14:nvPr/>
              </p14:nvContentPartPr>
              <p14:xfrm>
                <a:off x="6272063" y="5370400"/>
                <a:ext cx="201240" cy="334800"/>
              </p14:xfrm>
            </p:contentPart>
          </mc:Choice>
          <mc:Fallback>
            <p:pic>
              <p:nvPicPr>
                <p:cNvPr id="340" name="Ink 339">
                  <a:extLst>
                    <a:ext uri="{FF2B5EF4-FFF2-40B4-BE49-F238E27FC236}">
                      <a16:creationId xmlns:a16="http://schemas.microsoft.com/office/drawing/2014/main" id="{C1449A24-ED9C-49BF-9D1D-CF1B2E319B1B}"/>
                    </a:ext>
                  </a:extLst>
                </p:cNvPr>
                <p:cNvPicPr/>
                <p:nvPr/>
              </p:nvPicPr>
              <p:blipFill>
                <a:blip r:embed="rId583"/>
                <a:stretch>
                  <a:fillRect/>
                </a:stretch>
              </p:blipFill>
              <p:spPr>
                <a:xfrm>
                  <a:off x="6263423" y="5361760"/>
                  <a:ext cx="218880" cy="352440"/>
                </a:xfrm>
                <a:prstGeom prst="rect">
                  <a:avLst/>
                </a:prstGeom>
              </p:spPr>
            </p:pic>
          </mc:Fallback>
        </mc:AlternateContent>
        <mc:AlternateContent xmlns:mc="http://schemas.openxmlformats.org/markup-compatibility/2006">
          <mc:Choice xmlns:p14="http://schemas.microsoft.com/office/powerpoint/2010/main" Requires="p14">
            <p:contentPart p14:bwMode="auto" r:id="rId584">
              <p14:nvContentPartPr>
                <p14:cNvPr id="341" name="Ink 340">
                  <a:extLst>
                    <a:ext uri="{FF2B5EF4-FFF2-40B4-BE49-F238E27FC236}">
                      <a16:creationId xmlns:a16="http://schemas.microsoft.com/office/drawing/2014/main" id="{EBD13AC1-2294-48C7-AAB7-5A23F61A1A25}"/>
                    </a:ext>
                  </a:extLst>
                </p14:cNvPr>
                <p14:cNvContentPartPr/>
                <p14:nvPr/>
              </p14:nvContentPartPr>
              <p14:xfrm>
                <a:off x="6373943" y="5405680"/>
                <a:ext cx="75600" cy="250920"/>
              </p14:xfrm>
            </p:contentPart>
          </mc:Choice>
          <mc:Fallback>
            <p:pic>
              <p:nvPicPr>
                <p:cNvPr id="341" name="Ink 340">
                  <a:extLst>
                    <a:ext uri="{FF2B5EF4-FFF2-40B4-BE49-F238E27FC236}">
                      <a16:creationId xmlns:a16="http://schemas.microsoft.com/office/drawing/2014/main" id="{EBD13AC1-2294-48C7-AAB7-5A23F61A1A25}"/>
                    </a:ext>
                  </a:extLst>
                </p:cNvPr>
                <p:cNvPicPr/>
                <p:nvPr/>
              </p:nvPicPr>
              <p:blipFill>
                <a:blip r:embed="rId585"/>
                <a:stretch>
                  <a:fillRect/>
                </a:stretch>
              </p:blipFill>
              <p:spPr>
                <a:xfrm>
                  <a:off x="6364943" y="5397040"/>
                  <a:ext cx="9324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586">
              <p14:nvContentPartPr>
                <p14:cNvPr id="342" name="Ink 341">
                  <a:extLst>
                    <a:ext uri="{FF2B5EF4-FFF2-40B4-BE49-F238E27FC236}">
                      <a16:creationId xmlns:a16="http://schemas.microsoft.com/office/drawing/2014/main" id="{3F1DD746-7A44-440D-9B0A-F6B63AC3D866}"/>
                    </a:ext>
                  </a:extLst>
                </p14:cNvPr>
                <p14:cNvContentPartPr/>
                <p14:nvPr/>
              </p14:nvContentPartPr>
              <p14:xfrm>
                <a:off x="6543863" y="5392720"/>
                <a:ext cx="322200" cy="345240"/>
              </p14:xfrm>
            </p:contentPart>
          </mc:Choice>
          <mc:Fallback>
            <p:pic>
              <p:nvPicPr>
                <p:cNvPr id="342" name="Ink 341">
                  <a:extLst>
                    <a:ext uri="{FF2B5EF4-FFF2-40B4-BE49-F238E27FC236}">
                      <a16:creationId xmlns:a16="http://schemas.microsoft.com/office/drawing/2014/main" id="{3F1DD746-7A44-440D-9B0A-F6B63AC3D866}"/>
                    </a:ext>
                  </a:extLst>
                </p:cNvPr>
                <p:cNvPicPr/>
                <p:nvPr/>
              </p:nvPicPr>
              <p:blipFill>
                <a:blip r:embed="rId587"/>
                <a:stretch>
                  <a:fillRect/>
                </a:stretch>
              </p:blipFill>
              <p:spPr>
                <a:xfrm>
                  <a:off x="6534863" y="5383720"/>
                  <a:ext cx="339840" cy="362880"/>
                </a:xfrm>
                <a:prstGeom prst="rect">
                  <a:avLst/>
                </a:prstGeom>
              </p:spPr>
            </p:pic>
          </mc:Fallback>
        </mc:AlternateContent>
        <mc:AlternateContent xmlns:mc="http://schemas.openxmlformats.org/markup-compatibility/2006">
          <mc:Choice xmlns:p14="http://schemas.microsoft.com/office/powerpoint/2010/main" Requires="p14">
            <p:contentPart p14:bwMode="auto" r:id="rId588">
              <p14:nvContentPartPr>
                <p14:cNvPr id="343" name="Ink 342">
                  <a:extLst>
                    <a:ext uri="{FF2B5EF4-FFF2-40B4-BE49-F238E27FC236}">
                      <a16:creationId xmlns:a16="http://schemas.microsoft.com/office/drawing/2014/main" id="{52785E2B-FE95-4347-8A82-83E7C7FCEE1D}"/>
                    </a:ext>
                  </a:extLst>
                </p14:cNvPr>
                <p14:cNvContentPartPr/>
                <p14:nvPr/>
              </p14:nvContentPartPr>
              <p14:xfrm>
                <a:off x="6640343" y="5560120"/>
                <a:ext cx="130680" cy="9360"/>
              </p14:xfrm>
            </p:contentPart>
          </mc:Choice>
          <mc:Fallback>
            <p:pic>
              <p:nvPicPr>
                <p:cNvPr id="343" name="Ink 342">
                  <a:extLst>
                    <a:ext uri="{FF2B5EF4-FFF2-40B4-BE49-F238E27FC236}">
                      <a16:creationId xmlns:a16="http://schemas.microsoft.com/office/drawing/2014/main" id="{52785E2B-FE95-4347-8A82-83E7C7FCEE1D}"/>
                    </a:ext>
                  </a:extLst>
                </p:cNvPr>
                <p:cNvPicPr/>
                <p:nvPr/>
              </p:nvPicPr>
              <p:blipFill>
                <a:blip r:embed="rId589"/>
                <a:stretch>
                  <a:fillRect/>
                </a:stretch>
              </p:blipFill>
              <p:spPr>
                <a:xfrm>
                  <a:off x="6631343" y="5551480"/>
                  <a:ext cx="14832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590">
              <p14:nvContentPartPr>
                <p14:cNvPr id="344" name="Ink 343">
                  <a:extLst>
                    <a:ext uri="{FF2B5EF4-FFF2-40B4-BE49-F238E27FC236}">
                      <a16:creationId xmlns:a16="http://schemas.microsoft.com/office/drawing/2014/main" id="{844D3242-B535-4F6C-8D48-7F608D8022C3}"/>
                    </a:ext>
                  </a:extLst>
                </p14:cNvPr>
                <p14:cNvContentPartPr/>
                <p14:nvPr/>
              </p14:nvContentPartPr>
              <p14:xfrm>
                <a:off x="6727823" y="5504320"/>
                <a:ext cx="20880" cy="71280"/>
              </p14:xfrm>
            </p:contentPart>
          </mc:Choice>
          <mc:Fallback>
            <p:pic>
              <p:nvPicPr>
                <p:cNvPr id="344" name="Ink 343">
                  <a:extLst>
                    <a:ext uri="{FF2B5EF4-FFF2-40B4-BE49-F238E27FC236}">
                      <a16:creationId xmlns:a16="http://schemas.microsoft.com/office/drawing/2014/main" id="{844D3242-B535-4F6C-8D48-7F608D8022C3}"/>
                    </a:ext>
                  </a:extLst>
                </p:cNvPr>
                <p:cNvPicPr/>
                <p:nvPr/>
              </p:nvPicPr>
              <p:blipFill>
                <a:blip r:embed="rId591"/>
                <a:stretch>
                  <a:fillRect/>
                </a:stretch>
              </p:blipFill>
              <p:spPr>
                <a:xfrm>
                  <a:off x="6718823" y="5495320"/>
                  <a:ext cx="3852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592">
              <p14:nvContentPartPr>
                <p14:cNvPr id="345" name="Ink 344">
                  <a:extLst>
                    <a:ext uri="{FF2B5EF4-FFF2-40B4-BE49-F238E27FC236}">
                      <a16:creationId xmlns:a16="http://schemas.microsoft.com/office/drawing/2014/main" id="{74F59C05-D8CC-4ECA-AA76-B9F98AABBF53}"/>
                    </a:ext>
                  </a:extLst>
                </p14:cNvPr>
                <p14:cNvContentPartPr/>
                <p14:nvPr/>
              </p14:nvContentPartPr>
              <p14:xfrm>
                <a:off x="6641063" y="5542480"/>
                <a:ext cx="8280" cy="68400"/>
              </p14:xfrm>
            </p:contentPart>
          </mc:Choice>
          <mc:Fallback>
            <p:pic>
              <p:nvPicPr>
                <p:cNvPr id="345" name="Ink 344">
                  <a:extLst>
                    <a:ext uri="{FF2B5EF4-FFF2-40B4-BE49-F238E27FC236}">
                      <a16:creationId xmlns:a16="http://schemas.microsoft.com/office/drawing/2014/main" id="{74F59C05-D8CC-4ECA-AA76-B9F98AABBF53}"/>
                    </a:ext>
                  </a:extLst>
                </p:cNvPr>
                <p:cNvPicPr/>
                <p:nvPr/>
              </p:nvPicPr>
              <p:blipFill>
                <a:blip r:embed="rId593"/>
                <a:stretch>
                  <a:fillRect/>
                </a:stretch>
              </p:blipFill>
              <p:spPr>
                <a:xfrm>
                  <a:off x="6632063" y="5533840"/>
                  <a:ext cx="2592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594">
              <p14:nvContentPartPr>
                <p14:cNvPr id="346" name="Ink 345">
                  <a:extLst>
                    <a:ext uri="{FF2B5EF4-FFF2-40B4-BE49-F238E27FC236}">
                      <a16:creationId xmlns:a16="http://schemas.microsoft.com/office/drawing/2014/main" id="{C9A3F0CF-B233-42DA-B1C3-EC14370B087C}"/>
                    </a:ext>
                  </a:extLst>
                </p14:cNvPr>
                <p14:cNvContentPartPr/>
                <p14:nvPr/>
              </p14:nvContentPartPr>
              <p14:xfrm>
                <a:off x="6763103" y="5529160"/>
                <a:ext cx="11520" cy="84240"/>
              </p14:xfrm>
            </p:contentPart>
          </mc:Choice>
          <mc:Fallback>
            <p:pic>
              <p:nvPicPr>
                <p:cNvPr id="346" name="Ink 345">
                  <a:extLst>
                    <a:ext uri="{FF2B5EF4-FFF2-40B4-BE49-F238E27FC236}">
                      <a16:creationId xmlns:a16="http://schemas.microsoft.com/office/drawing/2014/main" id="{C9A3F0CF-B233-42DA-B1C3-EC14370B087C}"/>
                    </a:ext>
                  </a:extLst>
                </p:cNvPr>
                <p:cNvPicPr/>
                <p:nvPr/>
              </p:nvPicPr>
              <p:blipFill>
                <a:blip r:embed="rId595"/>
                <a:stretch>
                  <a:fillRect/>
                </a:stretch>
              </p:blipFill>
              <p:spPr>
                <a:xfrm>
                  <a:off x="6754463" y="5520160"/>
                  <a:ext cx="29160" cy="101880"/>
                </a:xfrm>
                <a:prstGeom prst="rect">
                  <a:avLst/>
                </a:prstGeom>
              </p:spPr>
            </p:pic>
          </mc:Fallback>
        </mc:AlternateContent>
      </p:grpSp>
      <p:grpSp>
        <p:nvGrpSpPr>
          <p:cNvPr id="360" name="Group 359">
            <a:extLst>
              <a:ext uri="{FF2B5EF4-FFF2-40B4-BE49-F238E27FC236}">
                <a16:creationId xmlns:a16="http://schemas.microsoft.com/office/drawing/2014/main" id="{8E6CF7B1-E88F-49DE-B287-684E9AEB74C3}"/>
              </a:ext>
            </a:extLst>
          </p:cNvPr>
          <p:cNvGrpSpPr/>
          <p:nvPr/>
        </p:nvGrpSpPr>
        <p:grpSpPr>
          <a:xfrm>
            <a:off x="7021583" y="5358520"/>
            <a:ext cx="735480" cy="388080"/>
            <a:chOff x="7021583" y="5358520"/>
            <a:chExt cx="735480" cy="388080"/>
          </a:xfrm>
        </p:grpSpPr>
        <mc:AlternateContent xmlns:mc="http://schemas.openxmlformats.org/markup-compatibility/2006">
          <mc:Choice xmlns:p14="http://schemas.microsoft.com/office/powerpoint/2010/main" Requires="p14">
            <p:contentPart p14:bwMode="auto" r:id="rId596">
              <p14:nvContentPartPr>
                <p14:cNvPr id="348" name="Ink 347">
                  <a:extLst>
                    <a:ext uri="{FF2B5EF4-FFF2-40B4-BE49-F238E27FC236}">
                      <a16:creationId xmlns:a16="http://schemas.microsoft.com/office/drawing/2014/main" id="{EFE0687A-65C4-4FC3-99BF-FA820625534C}"/>
                    </a:ext>
                  </a:extLst>
                </p14:cNvPr>
                <p14:cNvContentPartPr/>
                <p14:nvPr/>
              </p14:nvContentPartPr>
              <p14:xfrm>
                <a:off x="7021583" y="5358520"/>
                <a:ext cx="124560" cy="388080"/>
              </p14:xfrm>
            </p:contentPart>
          </mc:Choice>
          <mc:Fallback>
            <p:pic>
              <p:nvPicPr>
                <p:cNvPr id="348" name="Ink 347">
                  <a:extLst>
                    <a:ext uri="{FF2B5EF4-FFF2-40B4-BE49-F238E27FC236}">
                      <a16:creationId xmlns:a16="http://schemas.microsoft.com/office/drawing/2014/main" id="{EFE0687A-65C4-4FC3-99BF-FA820625534C}"/>
                    </a:ext>
                  </a:extLst>
                </p:cNvPr>
                <p:cNvPicPr/>
                <p:nvPr/>
              </p:nvPicPr>
              <p:blipFill>
                <a:blip r:embed="rId597"/>
                <a:stretch>
                  <a:fillRect/>
                </a:stretch>
              </p:blipFill>
              <p:spPr>
                <a:xfrm>
                  <a:off x="7012943" y="5349880"/>
                  <a:ext cx="142200" cy="405720"/>
                </a:xfrm>
                <a:prstGeom prst="rect">
                  <a:avLst/>
                </a:prstGeom>
              </p:spPr>
            </p:pic>
          </mc:Fallback>
        </mc:AlternateContent>
        <mc:AlternateContent xmlns:mc="http://schemas.openxmlformats.org/markup-compatibility/2006">
          <mc:Choice xmlns:p14="http://schemas.microsoft.com/office/powerpoint/2010/main" Requires="p14">
            <p:contentPart p14:bwMode="auto" r:id="rId598">
              <p14:nvContentPartPr>
                <p14:cNvPr id="349" name="Ink 348">
                  <a:extLst>
                    <a:ext uri="{FF2B5EF4-FFF2-40B4-BE49-F238E27FC236}">
                      <a16:creationId xmlns:a16="http://schemas.microsoft.com/office/drawing/2014/main" id="{4B4CEA50-EFB2-403C-9189-3B9008A46AC2}"/>
                    </a:ext>
                  </a:extLst>
                </p14:cNvPr>
                <p14:cNvContentPartPr/>
                <p14:nvPr/>
              </p14:nvContentPartPr>
              <p14:xfrm>
                <a:off x="7170263" y="5424040"/>
                <a:ext cx="39960" cy="227520"/>
              </p14:xfrm>
            </p:contentPart>
          </mc:Choice>
          <mc:Fallback>
            <p:pic>
              <p:nvPicPr>
                <p:cNvPr id="349" name="Ink 348">
                  <a:extLst>
                    <a:ext uri="{FF2B5EF4-FFF2-40B4-BE49-F238E27FC236}">
                      <a16:creationId xmlns:a16="http://schemas.microsoft.com/office/drawing/2014/main" id="{4B4CEA50-EFB2-403C-9189-3B9008A46AC2}"/>
                    </a:ext>
                  </a:extLst>
                </p:cNvPr>
                <p:cNvPicPr/>
                <p:nvPr/>
              </p:nvPicPr>
              <p:blipFill>
                <a:blip r:embed="rId599"/>
                <a:stretch>
                  <a:fillRect/>
                </a:stretch>
              </p:blipFill>
              <p:spPr>
                <a:xfrm>
                  <a:off x="7161623" y="5415040"/>
                  <a:ext cx="5760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600">
              <p14:nvContentPartPr>
                <p14:cNvPr id="350" name="Ink 349">
                  <a:extLst>
                    <a:ext uri="{FF2B5EF4-FFF2-40B4-BE49-F238E27FC236}">
                      <a16:creationId xmlns:a16="http://schemas.microsoft.com/office/drawing/2014/main" id="{21F0B8A1-7763-49A6-AC4B-9B62B986881B}"/>
                    </a:ext>
                  </a:extLst>
                </p14:cNvPr>
                <p14:cNvContentPartPr/>
                <p14:nvPr/>
              </p14:nvContentPartPr>
              <p14:xfrm>
                <a:off x="7095383" y="5433040"/>
                <a:ext cx="249120" cy="230400"/>
              </p14:xfrm>
            </p:contentPart>
          </mc:Choice>
          <mc:Fallback>
            <p:pic>
              <p:nvPicPr>
                <p:cNvPr id="350" name="Ink 349">
                  <a:extLst>
                    <a:ext uri="{FF2B5EF4-FFF2-40B4-BE49-F238E27FC236}">
                      <a16:creationId xmlns:a16="http://schemas.microsoft.com/office/drawing/2014/main" id="{21F0B8A1-7763-49A6-AC4B-9B62B986881B}"/>
                    </a:ext>
                  </a:extLst>
                </p:cNvPr>
                <p:cNvPicPr/>
                <p:nvPr/>
              </p:nvPicPr>
              <p:blipFill>
                <a:blip r:embed="rId601"/>
                <a:stretch>
                  <a:fillRect/>
                </a:stretch>
              </p:blipFill>
              <p:spPr>
                <a:xfrm>
                  <a:off x="7086743" y="5424400"/>
                  <a:ext cx="26676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602">
              <p14:nvContentPartPr>
                <p14:cNvPr id="351" name="Ink 350">
                  <a:extLst>
                    <a:ext uri="{FF2B5EF4-FFF2-40B4-BE49-F238E27FC236}">
                      <a16:creationId xmlns:a16="http://schemas.microsoft.com/office/drawing/2014/main" id="{571589A4-5FCD-4EEF-98DB-27B6F6845421}"/>
                    </a:ext>
                  </a:extLst>
                </p14:cNvPr>
                <p14:cNvContentPartPr/>
                <p14:nvPr/>
              </p14:nvContentPartPr>
              <p14:xfrm>
                <a:off x="7497143" y="5431960"/>
                <a:ext cx="259920" cy="172080"/>
              </p14:xfrm>
            </p:contentPart>
          </mc:Choice>
          <mc:Fallback>
            <p:pic>
              <p:nvPicPr>
                <p:cNvPr id="351" name="Ink 350">
                  <a:extLst>
                    <a:ext uri="{FF2B5EF4-FFF2-40B4-BE49-F238E27FC236}">
                      <a16:creationId xmlns:a16="http://schemas.microsoft.com/office/drawing/2014/main" id="{571589A4-5FCD-4EEF-98DB-27B6F6845421}"/>
                    </a:ext>
                  </a:extLst>
                </p:cNvPr>
                <p:cNvPicPr/>
                <p:nvPr/>
              </p:nvPicPr>
              <p:blipFill>
                <a:blip r:embed="rId603"/>
                <a:stretch>
                  <a:fillRect/>
                </a:stretch>
              </p:blipFill>
              <p:spPr>
                <a:xfrm>
                  <a:off x="7488503" y="5423320"/>
                  <a:ext cx="277560" cy="189720"/>
                </a:xfrm>
                <a:prstGeom prst="rect">
                  <a:avLst/>
                </a:prstGeom>
              </p:spPr>
            </p:pic>
          </mc:Fallback>
        </mc:AlternateContent>
      </p:grpSp>
      <p:grpSp>
        <p:nvGrpSpPr>
          <p:cNvPr id="359" name="Group 358">
            <a:extLst>
              <a:ext uri="{FF2B5EF4-FFF2-40B4-BE49-F238E27FC236}">
                <a16:creationId xmlns:a16="http://schemas.microsoft.com/office/drawing/2014/main" id="{656D4DEE-9DE9-4CDC-9742-288836E375AC}"/>
              </a:ext>
            </a:extLst>
          </p:cNvPr>
          <p:cNvGrpSpPr/>
          <p:nvPr/>
        </p:nvGrpSpPr>
        <p:grpSpPr>
          <a:xfrm>
            <a:off x="8042183" y="5293360"/>
            <a:ext cx="975960" cy="502200"/>
            <a:chOff x="8042183" y="5293360"/>
            <a:chExt cx="975960" cy="502200"/>
          </a:xfrm>
        </p:grpSpPr>
        <mc:AlternateContent xmlns:mc="http://schemas.openxmlformats.org/markup-compatibility/2006">
          <mc:Choice xmlns:p14="http://schemas.microsoft.com/office/powerpoint/2010/main" Requires="p14">
            <p:contentPart p14:bwMode="auto" r:id="rId604">
              <p14:nvContentPartPr>
                <p14:cNvPr id="352" name="Ink 351">
                  <a:extLst>
                    <a:ext uri="{FF2B5EF4-FFF2-40B4-BE49-F238E27FC236}">
                      <a16:creationId xmlns:a16="http://schemas.microsoft.com/office/drawing/2014/main" id="{EAC97BBC-6FA8-4DF0-93A4-CC69BB5D8B07}"/>
                    </a:ext>
                  </a:extLst>
                </p14:cNvPr>
                <p14:cNvContentPartPr/>
                <p14:nvPr/>
              </p14:nvContentPartPr>
              <p14:xfrm>
                <a:off x="8042183" y="5293360"/>
                <a:ext cx="452520" cy="298440"/>
              </p14:xfrm>
            </p:contentPart>
          </mc:Choice>
          <mc:Fallback>
            <p:pic>
              <p:nvPicPr>
                <p:cNvPr id="352" name="Ink 351">
                  <a:extLst>
                    <a:ext uri="{FF2B5EF4-FFF2-40B4-BE49-F238E27FC236}">
                      <a16:creationId xmlns:a16="http://schemas.microsoft.com/office/drawing/2014/main" id="{EAC97BBC-6FA8-4DF0-93A4-CC69BB5D8B07}"/>
                    </a:ext>
                  </a:extLst>
                </p:cNvPr>
                <p:cNvPicPr/>
                <p:nvPr/>
              </p:nvPicPr>
              <p:blipFill>
                <a:blip r:embed="rId605"/>
                <a:stretch>
                  <a:fillRect/>
                </a:stretch>
              </p:blipFill>
              <p:spPr>
                <a:xfrm>
                  <a:off x="8033543" y="5284720"/>
                  <a:ext cx="47016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606">
              <p14:nvContentPartPr>
                <p14:cNvPr id="353" name="Ink 352">
                  <a:extLst>
                    <a:ext uri="{FF2B5EF4-FFF2-40B4-BE49-F238E27FC236}">
                      <a16:creationId xmlns:a16="http://schemas.microsoft.com/office/drawing/2014/main" id="{4DCA8826-AAE0-4953-BE01-09206E53CEA5}"/>
                    </a:ext>
                  </a:extLst>
                </p14:cNvPr>
                <p14:cNvContentPartPr/>
                <p14:nvPr/>
              </p14:nvContentPartPr>
              <p14:xfrm>
                <a:off x="8526023" y="5432320"/>
                <a:ext cx="322920" cy="363240"/>
              </p14:xfrm>
            </p:contentPart>
          </mc:Choice>
          <mc:Fallback>
            <p:pic>
              <p:nvPicPr>
                <p:cNvPr id="353" name="Ink 352">
                  <a:extLst>
                    <a:ext uri="{FF2B5EF4-FFF2-40B4-BE49-F238E27FC236}">
                      <a16:creationId xmlns:a16="http://schemas.microsoft.com/office/drawing/2014/main" id="{4DCA8826-AAE0-4953-BE01-09206E53CEA5}"/>
                    </a:ext>
                  </a:extLst>
                </p:cNvPr>
                <p:cNvPicPr/>
                <p:nvPr/>
              </p:nvPicPr>
              <p:blipFill>
                <a:blip r:embed="rId607"/>
                <a:stretch>
                  <a:fillRect/>
                </a:stretch>
              </p:blipFill>
              <p:spPr>
                <a:xfrm>
                  <a:off x="8517383" y="5423680"/>
                  <a:ext cx="340560" cy="380880"/>
                </a:xfrm>
                <a:prstGeom prst="rect">
                  <a:avLst/>
                </a:prstGeom>
              </p:spPr>
            </p:pic>
          </mc:Fallback>
        </mc:AlternateContent>
        <mc:AlternateContent xmlns:mc="http://schemas.openxmlformats.org/markup-compatibility/2006">
          <mc:Choice xmlns:p14="http://schemas.microsoft.com/office/powerpoint/2010/main" Requires="p14">
            <p:contentPart p14:bwMode="auto" r:id="rId608">
              <p14:nvContentPartPr>
                <p14:cNvPr id="354" name="Ink 353">
                  <a:extLst>
                    <a:ext uri="{FF2B5EF4-FFF2-40B4-BE49-F238E27FC236}">
                      <a16:creationId xmlns:a16="http://schemas.microsoft.com/office/drawing/2014/main" id="{D2886929-2A56-4519-8491-7B9527F51B34}"/>
                    </a:ext>
                  </a:extLst>
                </p14:cNvPr>
                <p14:cNvContentPartPr/>
                <p14:nvPr/>
              </p14:nvContentPartPr>
              <p14:xfrm>
                <a:off x="8878103" y="5463640"/>
                <a:ext cx="140040" cy="119160"/>
              </p14:xfrm>
            </p:contentPart>
          </mc:Choice>
          <mc:Fallback>
            <p:pic>
              <p:nvPicPr>
                <p:cNvPr id="354" name="Ink 353">
                  <a:extLst>
                    <a:ext uri="{FF2B5EF4-FFF2-40B4-BE49-F238E27FC236}">
                      <a16:creationId xmlns:a16="http://schemas.microsoft.com/office/drawing/2014/main" id="{D2886929-2A56-4519-8491-7B9527F51B34}"/>
                    </a:ext>
                  </a:extLst>
                </p:cNvPr>
                <p:cNvPicPr/>
                <p:nvPr/>
              </p:nvPicPr>
              <p:blipFill>
                <a:blip r:embed="rId609"/>
                <a:stretch>
                  <a:fillRect/>
                </a:stretch>
              </p:blipFill>
              <p:spPr>
                <a:xfrm>
                  <a:off x="8869463" y="5455000"/>
                  <a:ext cx="157680" cy="136800"/>
                </a:xfrm>
                <a:prstGeom prst="rect">
                  <a:avLst/>
                </a:prstGeom>
              </p:spPr>
            </p:pic>
          </mc:Fallback>
        </mc:AlternateContent>
      </p:grpSp>
      <p:grpSp>
        <p:nvGrpSpPr>
          <p:cNvPr id="367" name="Group 366">
            <a:extLst>
              <a:ext uri="{FF2B5EF4-FFF2-40B4-BE49-F238E27FC236}">
                <a16:creationId xmlns:a16="http://schemas.microsoft.com/office/drawing/2014/main" id="{56A855AA-061F-4A4F-836D-4655F3131F28}"/>
              </a:ext>
            </a:extLst>
          </p:cNvPr>
          <p:cNvGrpSpPr/>
          <p:nvPr/>
        </p:nvGrpSpPr>
        <p:grpSpPr>
          <a:xfrm>
            <a:off x="9207143" y="5222080"/>
            <a:ext cx="763200" cy="357480"/>
            <a:chOff x="9207143" y="5222080"/>
            <a:chExt cx="763200" cy="357480"/>
          </a:xfrm>
        </p:grpSpPr>
        <mc:AlternateContent xmlns:mc="http://schemas.openxmlformats.org/markup-compatibility/2006">
          <mc:Choice xmlns:p14="http://schemas.microsoft.com/office/powerpoint/2010/main" Requires="p14">
            <p:contentPart p14:bwMode="auto" r:id="rId610">
              <p14:nvContentPartPr>
                <p14:cNvPr id="355" name="Ink 354">
                  <a:extLst>
                    <a:ext uri="{FF2B5EF4-FFF2-40B4-BE49-F238E27FC236}">
                      <a16:creationId xmlns:a16="http://schemas.microsoft.com/office/drawing/2014/main" id="{034EDF76-8F78-47FE-B88F-8A71EBD00138}"/>
                    </a:ext>
                  </a:extLst>
                </p14:cNvPr>
                <p14:cNvContentPartPr/>
                <p14:nvPr/>
              </p14:nvContentPartPr>
              <p14:xfrm>
                <a:off x="9207143" y="5305240"/>
                <a:ext cx="20880" cy="274320"/>
              </p14:xfrm>
            </p:contentPart>
          </mc:Choice>
          <mc:Fallback>
            <p:pic>
              <p:nvPicPr>
                <p:cNvPr id="355" name="Ink 354">
                  <a:extLst>
                    <a:ext uri="{FF2B5EF4-FFF2-40B4-BE49-F238E27FC236}">
                      <a16:creationId xmlns:a16="http://schemas.microsoft.com/office/drawing/2014/main" id="{034EDF76-8F78-47FE-B88F-8A71EBD00138}"/>
                    </a:ext>
                  </a:extLst>
                </p:cNvPr>
                <p:cNvPicPr/>
                <p:nvPr/>
              </p:nvPicPr>
              <p:blipFill>
                <a:blip r:embed="rId611"/>
                <a:stretch>
                  <a:fillRect/>
                </a:stretch>
              </p:blipFill>
              <p:spPr>
                <a:xfrm>
                  <a:off x="9198143" y="5296600"/>
                  <a:ext cx="3852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612">
              <p14:nvContentPartPr>
                <p14:cNvPr id="356" name="Ink 355">
                  <a:extLst>
                    <a:ext uri="{FF2B5EF4-FFF2-40B4-BE49-F238E27FC236}">
                      <a16:creationId xmlns:a16="http://schemas.microsoft.com/office/drawing/2014/main" id="{95CA2E64-2522-4A9A-A164-7F8382273CD1}"/>
                    </a:ext>
                  </a:extLst>
                </p14:cNvPr>
                <p14:cNvContentPartPr/>
                <p14:nvPr/>
              </p14:nvContentPartPr>
              <p14:xfrm>
                <a:off x="9288503" y="5438080"/>
                <a:ext cx="146520" cy="123840"/>
              </p14:xfrm>
            </p:contentPart>
          </mc:Choice>
          <mc:Fallback>
            <p:pic>
              <p:nvPicPr>
                <p:cNvPr id="356" name="Ink 355">
                  <a:extLst>
                    <a:ext uri="{FF2B5EF4-FFF2-40B4-BE49-F238E27FC236}">
                      <a16:creationId xmlns:a16="http://schemas.microsoft.com/office/drawing/2014/main" id="{95CA2E64-2522-4A9A-A164-7F8382273CD1}"/>
                    </a:ext>
                  </a:extLst>
                </p:cNvPr>
                <p:cNvPicPr/>
                <p:nvPr/>
              </p:nvPicPr>
              <p:blipFill>
                <a:blip r:embed="rId613"/>
                <a:stretch>
                  <a:fillRect/>
                </a:stretch>
              </p:blipFill>
              <p:spPr>
                <a:xfrm>
                  <a:off x="9279503" y="5429440"/>
                  <a:ext cx="16416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614">
              <p14:nvContentPartPr>
                <p14:cNvPr id="357" name="Ink 356">
                  <a:extLst>
                    <a:ext uri="{FF2B5EF4-FFF2-40B4-BE49-F238E27FC236}">
                      <a16:creationId xmlns:a16="http://schemas.microsoft.com/office/drawing/2014/main" id="{43545EEA-1734-4B77-BE8F-EFAFE115A44E}"/>
                    </a:ext>
                  </a:extLst>
                </p14:cNvPr>
                <p14:cNvContentPartPr/>
                <p14:nvPr/>
              </p14:nvContentPartPr>
              <p14:xfrm>
                <a:off x="9597743" y="5222080"/>
                <a:ext cx="37440" cy="332640"/>
              </p14:xfrm>
            </p:contentPart>
          </mc:Choice>
          <mc:Fallback>
            <p:pic>
              <p:nvPicPr>
                <p:cNvPr id="357" name="Ink 356">
                  <a:extLst>
                    <a:ext uri="{FF2B5EF4-FFF2-40B4-BE49-F238E27FC236}">
                      <a16:creationId xmlns:a16="http://schemas.microsoft.com/office/drawing/2014/main" id="{43545EEA-1734-4B77-BE8F-EFAFE115A44E}"/>
                    </a:ext>
                  </a:extLst>
                </p:cNvPr>
                <p:cNvPicPr/>
                <p:nvPr/>
              </p:nvPicPr>
              <p:blipFill>
                <a:blip r:embed="rId615"/>
                <a:stretch>
                  <a:fillRect/>
                </a:stretch>
              </p:blipFill>
              <p:spPr>
                <a:xfrm>
                  <a:off x="9588743" y="5213440"/>
                  <a:ext cx="55080" cy="350280"/>
                </a:xfrm>
                <a:prstGeom prst="rect">
                  <a:avLst/>
                </a:prstGeom>
              </p:spPr>
            </p:pic>
          </mc:Fallback>
        </mc:AlternateContent>
        <mc:AlternateContent xmlns:mc="http://schemas.openxmlformats.org/markup-compatibility/2006">
          <mc:Choice xmlns:p14="http://schemas.microsoft.com/office/powerpoint/2010/main" Requires="p14">
            <p:contentPart p14:bwMode="auto" r:id="rId616">
              <p14:nvContentPartPr>
                <p14:cNvPr id="361" name="Ink 360">
                  <a:extLst>
                    <a:ext uri="{FF2B5EF4-FFF2-40B4-BE49-F238E27FC236}">
                      <a16:creationId xmlns:a16="http://schemas.microsoft.com/office/drawing/2014/main" id="{25D46D78-2E4D-4C29-9CCE-85E1A623CD99}"/>
                    </a:ext>
                  </a:extLst>
                </p14:cNvPr>
                <p14:cNvContentPartPr/>
                <p14:nvPr/>
              </p14:nvContentPartPr>
              <p14:xfrm>
                <a:off x="9537623" y="5329360"/>
                <a:ext cx="432720" cy="212040"/>
              </p14:xfrm>
            </p:contentPart>
          </mc:Choice>
          <mc:Fallback>
            <p:pic>
              <p:nvPicPr>
                <p:cNvPr id="361" name="Ink 360">
                  <a:extLst>
                    <a:ext uri="{FF2B5EF4-FFF2-40B4-BE49-F238E27FC236}">
                      <a16:creationId xmlns:a16="http://schemas.microsoft.com/office/drawing/2014/main" id="{25D46D78-2E4D-4C29-9CCE-85E1A623CD99}"/>
                    </a:ext>
                  </a:extLst>
                </p:cNvPr>
                <p:cNvPicPr/>
                <p:nvPr/>
              </p:nvPicPr>
              <p:blipFill>
                <a:blip r:embed="rId617"/>
                <a:stretch>
                  <a:fillRect/>
                </a:stretch>
              </p:blipFill>
              <p:spPr>
                <a:xfrm>
                  <a:off x="9528983" y="5320720"/>
                  <a:ext cx="450360" cy="229680"/>
                </a:xfrm>
                <a:prstGeom prst="rect">
                  <a:avLst/>
                </a:prstGeom>
              </p:spPr>
            </p:pic>
          </mc:Fallback>
        </mc:AlternateContent>
      </p:grpSp>
      <p:grpSp>
        <p:nvGrpSpPr>
          <p:cNvPr id="366" name="Group 365">
            <a:extLst>
              <a:ext uri="{FF2B5EF4-FFF2-40B4-BE49-F238E27FC236}">
                <a16:creationId xmlns:a16="http://schemas.microsoft.com/office/drawing/2014/main" id="{FECD5B5B-3D4F-4C17-9345-4F8E64128A07}"/>
              </a:ext>
            </a:extLst>
          </p:cNvPr>
          <p:cNvGrpSpPr/>
          <p:nvPr/>
        </p:nvGrpSpPr>
        <p:grpSpPr>
          <a:xfrm>
            <a:off x="10163663" y="5303440"/>
            <a:ext cx="825480" cy="287640"/>
            <a:chOff x="10163663" y="5303440"/>
            <a:chExt cx="825480" cy="287640"/>
          </a:xfrm>
        </p:grpSpPr>
        <mc:AlternateContent xmlns:mc="http://schemas.openxmlformats.org/markup-compatibility/2006">
          <mc:Choice xmlns:p14="http://schemas.microsoft.com/office/powerpoint/2010/main" Requires="p14">
            <p:contentPart p14:bwMode="auto" r:id="rId618">
              <p14:nvContentPartPr>
                <p14:cNvPr id="362" name="Ink 361">
                  <a:extLst>
                    <a:ext uri="{FF2B5EF4-FFF2-40B4-BE49-F238E27FC236}">
                      <a16:creationId xmlns:a16="http://schemas.microsoft.com/office/drawing/2014/main" id="{85E017C5-AB2A-4C0A-AEAE-171F788E5136}"/>
                    </a:ext>
                  </a:extLst>
                </p14:cNvPr>
                <p14:cNvContentPartPr/>
                <p14:nvPr/>
              </p14:nvContentPartPr>
              <p14:xfrm>
                <a:off x="10163663" y="5410360"/>
                <a:ext cx="261720" cy="180720"/>
              </p14:xfrm>
            </p:contentPart>
          </mc:Choice>
          <mc:Fallback>
            <p:pic>
              <p:nvPicPr>
                <p:cNvPr id="362" name="Ink 361">
                  <a:extLst>
                    <a:ext uri="{FF2B5EF4-FFF2-40B4-BE49-F238E27FC236}">
                      <a16:creationId xmlns:a16="http://schemas.microsoft.com/office/drawing/2014/main" id="{85E017C5-AB2A-4C0A-AEAE-171F788E5136}"/>
                    </a:ext>
                  </a:extLst>
                </p:cNvPr>
                <p:cNvPicPr/>
                <p:nvPr/>
              </p:nvPicPr>
              <p:blipFill>
                <a:blip r:embed="rId619"/>
                <a:stretch>
                  <a:fillRect/>
                </a:stretch>
              </p:blipFill>
              <p:spPr>
                <a:xfrm>
                  <a:off x="10154663" y="5401720"/>
                  <a:ext cx="27936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620">
              <p14:nvContentPartPr>
                <p14:cNvPr id="363" name="Ink 362">
                  <a:extLst>
                    <a:ext uri="{FF2B5EF4-FFF2-40B4-BE49-F238E27FC236}">
                      <a16:creationId xmlns:a16="http://schemas.microsoft.com/office/drawing/2014/main" id="{3EF3E131-11B4-42B6-9D2D-F74BD1971444}"/>
                    </a:ext>
                  </a:extLst>
                </p14:cNvPr>
                <p14:cNvContentPartPr/>
                <p14:nvPr/>
              </p14:nvContentPartPr>
              <p14:xfrm>
                <a:off x="10434023" y="5464720"/>
                <a:ext cx="86040" cy="100440"/>
              </p14:xfrm>
            </p:contentPart>
          </mc:Choice>
          <mc:Fallback>
            <p:pic>
              <p:nvPicPr>
                <p:cNvPr id="363" name="Ink 362">
                  <a:extLst>
                    <a:ext uri="{FF2B5EF4-FFF2-40B4-BE49-F238E27FC236}">
                      <a16:creationId xmlns:a16="http://schemas.microsoft.com/office/drawing/2014/main" id="{3EF3E131-11B4-42B6-9D2D-F74BD1971444}"/>
                    </a:ext>
                  </a:extLst>
                </p:cNvPr>
                <p:cNvPicPr/>
                <p:nvPr/>
              </p:nvPicPr>
              <p:blipFill>
                <a:blip r:embed="rId621"/>
                <a:stretch>
                  <a:fillRect/>
                </a:stretch>
              </p:blipFill>
              <p:spPr>
                <a:xfrm>
                  <a:off x="10425383" y="5455720"/>
                  <a:ext cx="10368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622">
              <p14:nvContentPartPr>
                <p14:cNvPr id="364" name="Ink 363">
                  <a:extLst>
                    <a:ext uri="{FF2B5EF4-FFF2-40B4-BE49-F238E27FC236}">
                      <a16:creationId xmlns:a16="http://schemas.microsoft.com/office/drawing/2014/main" id="{3603E9E5-4C8D-41F6-81E3-AC6F5D2515D0}"/>
                    </a:ext>
                  </a:extLst>
                </p14:cNvPr>
                <p14:cNvContentPartPr/>
                <p14:nvPr/>
              </p14:nvContentPartPr>
              <p14:xfrm>
                <a:off x="10562183" y="5329360"/>
                <a:ext cx="102240" cy="230760"/>
              </p14:xfrm>
            </p:contentPart>
          </mc:Choice>
          <mc:Fallback>
            <p:pic>
              <p:nvPicPr>
                <p:cNvPr id="364" name="Ink 363">
                  <a:extLst>
                    <a:ext uri="{FF2B5EF4-FFF2-40B4-BE49-F238E27FC236}">
                      <a16:creationId xmlns:a16="http://schemas.microsoft.com/office/drawing/2014/main" id="{3603E9E5-4C8D-41F6-81E3-AC6F5D2515D0}"/>
                    </a:ext>
                  </a:extLst>
                </p:cNvPr>
                <p:cNvPicPr/>
                <p:nvPr/>
              </p:nvPicPr>
              <p:blipFill>
                <a:blip r:embed="rId623"/>
                <a:stretch>
                  <a:fillRect/>
                </a:stretch>
              </p:blipFill>
              <p:spPr>
                <a:xfrm>
                  <a:off x="10553183" y="5320720"/>
                  <a:ext cx="11988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624">
              <p14:nvContentPartPr>
                <p14:cNvPr id="365" name="Ink 364">
                  <a:extLst>
                    <a:ext uri="{FF2B5EF4-FFF2-40B4-BE49-F238E27FC236}">
                      <a16:creationId xmlns:a16="http://schemas.microsoft.com/office/drawing/2014/main" id="{9E5D698F-00F8-45E5-AF67-D4DA0462C651}"/>
                    </a:ext>
                  </a:extLst>
                </p14:cNvPr>
                <p14:cNvContentPartPr/>
                <p14:nvPr/>
              </p14:nvContentPartPr>
              <p14:xfrm>
                <a:off x="10684223" y="5303440"/>
                <a:ext cx="304920" cy="283680"/>
              </p14:xfrm>
            </p:contentPart>
          </mc:Choice>
          <mc:Fallback>
            <p:pic>
              <p:nvPicPr>
                <p:cNvPr id="365" name="Ink 364">
                  <a:extLst>
                    <a:ext uri="{FF2B5EF4-FFF2-40B4-BE49-F238E27FC236}">
                      <a16:creationId xmlns:a16="http://schemas.microsoft.com/office/drawing/2014/main" id="{9E5D698F-00F8-45E5-AF67-D4DA0462C651}"/>
                    </a:ext>
                  </a:extLst>
                </p:cNvPr>
                <p:cNvPicPr/>
                <p:nvPr/>
              </p:nvPicPr>
              <p:blipFill>
                <a:blip r:embed="rId625"/>
                <a:stretch>
                  <a:fillRect/>
                </a:stretch>
              </p:blipFill>
              <p:spPr>
                <a:xfrm>
                  <a:off x="10675583" y="5294440"/>
                  <a:ext cx="322560" cy="301320"/>
                </a:xfrm>
                <a:prstGeom prst="rect">
                  <a:avLst/>
                </a:prstGeom>
              </p:spPr>
            </p:pic>
          </mc:Fallback>
        </mc:AlternateContent>
      </p:grpSp>
      <p:grpSp>
        <p:nvGrpSpPr>
          <p:cNvPr id="380" name="Group 379">
            <a:extLst>
              <a:ext uri="{FF2B5EF4-FFF2-40B4-BE49-F238E27FC236}">
                <a16:creationId xmlns:a16="http://schemas.microsoft.com/office/drawing/2014/main" id="{11248E0B-8AB2-4B69-B399-1FF4E17745C7}"/>
              </a:ext>
            </a:extLst>
          </p:cNvPr>
          <p:cNvGrpSpPr/>
          <p:nvPr/>
        </p:nvGrpSpPr>
        <p:grpSpPr>
          <a:xfrm>
            <a:off x="7878383" y="5779000"/>
            <a:ext cx="1411200" cy="408600"/>
            <a:chOff x="7878383" y="5779000"/>
            <a:chExt cx="1411200" cy="408600"/>
          </a:xfrm>
        </p:grpSpPr>
        <mc:AlternateContent xmlns:mc="http://schemas.openxmlformats.org/markup-compatibility/2006">
          <mc:Choice xmlns:p14="http://schemas.microsoft.com/office/powerpoint/2010/main" Requires="p14">
            <p:contentPart p14:bwMode="auto" r:id="rId626">
              <p14:nvContentPartPr>
                <p14:cNvPr id="368" name="Ink 367">
                  <a:extLst>
                    <a:ext uri="{FF2B5EF4-FFF2-40B4-BE49-F238E27FC236}">
                      <a16:creationId xmlns:a16="http://schemas.microsoft.com/office/drawing/2014/main" id="{CFE49EBC-ACD5-45CA-AB76-2F2A842BE69A}"/>
                    </a:ext>
                  </a:extLst>
                </p14:cNvPr>
                <p14:cNvContentPartPr/>
                <p14:nvPr/>
              </p14:nvContentPartPr>
              <p14:xfrm>
                <a:off x="7878383" y="5779000"/>
                <a:ext cx="100440" cy="408600"/>
              </p14:xfrm>
            </p:contentPart>
          </mc:Choice>
          <mc:Fallback>
            <p:pic>
              <p:nvPicPr>
                <p:cNvPr id="368" name="Ink 367">
                  <a:extLst>
                    <a:ext uri="{FF2B5EF4-FFF2-40B4-BE49-F238E27FC236}">
                      <a16:creationId xmlns:a16="http://schemas.microsoft.com/office/drawing/2014/main" id="{CFE49EBC-ACD5-45CA-AB76-2F2A842BE69A}"/>
                    </a:ext>
                  </a:extLst>
                </p:cNvPr>
                <p:cNvPicPr/>
                <p:nvPr/>
              </p:nvPicPr>
              <p:blipFill>
                <a:blip r:embed="rId627"/>
                <a:stretch>
                  <a:fillRect/>
                </a:stretch>
              </p:blipFill>
              <p:spPr>
                <a:xfrm>
                  <a:off x="7869743" y="5770000"/>
                  <a:ext cx="118080" cy="426240"/>
                </a:xfrm>
                <a:prstGeom prst="rect">
                  <a:avLst/>
                </a:prstGeom>
              </p:spPr>
            </p:pic>
          </mc:Fallback>
        </mc:AlternateContent>
        <mc:AlternateContent xmlns:mc="http://schemas.openxmlformats.org/markup-compatibility/2006">
          <mc:Choice xmlns:p14="http://schemas.microsoft.com/office/powerpoint/2010/main" Requires="p14">
            <p:contentPart p14:bwMode="auto" r:id="rId628">
              <p14:nvContentPartPr>
                <p14:cNvPr id="369" name="Ink 368">
                  <a:extLst>
                    <a:ext uri="{FF2B5EF4-FFF2-40B4-BE49-F238E27FC236}">
                      <a16:creationId xmlns:a16="http://schemas.microsoft.com/office/drawing/2014/main" id="{AF365DBC-7958-42DB-86BF-A380E99DBD8B}"/>
                    </a:ext>
                  </a:extLst>
                </p14:cNvPr>
                <p14:cNvContentPartPr/>
                <p14:nvPr/>
              </p14:nvContentPartPr>
              <p14:xfrm>
                <a:off x="8018783" y="5963320"/>
                <a:ext cx="380880" cy="149040"/>
              </p14:xfrm>
            </p:contentPart>
          </mc:Choice>
          <mc:Fallback>
            <p:pic>
              <p:nvPicPr>
                <p:cNvPr id="369" name="Ink 368">
                  <a:extLst>
                    <a:ext uri="{FF2B5EF4-FFF2-40B4-BE49-F238E27FC236}">
                      <a16:creationId xmlns:a16="http://schemas.microsoft.com/office/drawing/2014/main" id="{AF365DBC-7958-42DB-86BF-A380E99DBD8B}"/>
                    </a:ext>
                  </a:extLst>
                </p:cNvPr>
                <p:cNvPicPr/>
                <p:nvPr/>
              </p:nvPicPr>
              <p:blipFill>
                <a:blip r:embed="rId629"/>
                <a:stretch>
                  <a:fillRect/>
                </a:stretch>
              </p:blipFill>
              <p:spPr>
                <a:xfrm>
                  <a:off x="8009783" y="5954680"/>
                  <a:ext cx="39852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630">
              <p14:nvContentPartPr>
                <p14:cNvPr id="370" name="Ink 369">
                  <a:extLst>
                    <a:ext uri="{FF2B5EF4-FFF2-40B4-BE49-F238E27FC236}">
                      <a16:creationId xmlns:a16="http://schemas.microsoft.com/office/drawing/2014/main" id="{09479A09-7F11-409A-96FA-58E5F9645A52}"/>
                    </a:ext>
                  </a:extLst>
                </p14:cNvPr>
                <p14:cNvContentPartPr/>
                <p14:nvPr/>
              </p14:nvContentPartPr>
              <p14:xfrm>
                <a:off x="8429903" y="5898160"/>
                <a:ext cx="408240" cy="222480"/>
              </p14:xfrm>
            </p:contentPart>
          </mc:Choice>
          <mc:Fallback>
            <p:pic>
              <p:nvPicPr>
                <p:cNvPr id="370" name="Ink 369">
                  <a:extLst>
                    <a:ext uri="{FF2B5EF4-FFF2-40B4-BE49-F238E27FC236}">
                      <a16:creationId xmlns:a16="http://schemas.microsoft.com/office/drawing/2014/main" id="{09479A09-7F11-409A-96FA-58E5F9645A52}"/>
                    </a:ext>
                  </a:extLst>
                </p:cNvPr>
                <p:cNvPicPr/>
                <p:nvPr/>
              </p:nvPicPr>
              <p:blipFill>
                <a:blip r:embed="rId631"/>
                <a:stretch>
                  <a:fillRect/>
                </a:stretch>
              </p:blipFill>
              <p:spPr>
                <a:xfrm>
                  <a:off x="8420903" y="5889520"/>
                  <a:ext cx="42588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632">
              <p14:nvContentPartPr>
                <p14:cNvPr id="371" name="Ink 370">
                  <a:extLst>
                    <a:ext uri="{FF2B5EF4-FFF2-40B4-BE49-F238E27FC236}">
                      <a16:creationId xmlns:a16="http://schemas.microsoft.com/office/drawing/2014/main" id="{85FD76BC-711B-4FF2-9F02-8465D578EC13}"/>
                    </a:ext>
                  </a:extLst>
                </p14:cNvPr>
                <p14:cNvContentPartPr/>
                <p14:nvPr/>
              </p14:nvContentPartPr>
              <p14:xfrm>
                <a:off x="8749583" y="6011920"/>
                <a:ext cx="79200" cy="18000"/>
              </p14:xfrm>
            </p:contentPart>
          </mc:Choice>
          <mc:Fallback>
            <p:pic>
              <p:nvPicPr>
                <p:cNvPr id="371" name="Ink 370">
                  <a:extLst>
                    <a:ext uri="{FF2B5EF4-FFF2-40B4-BE49-F238E27FC236}">
                      <a16:creationId xmlns:a16="http://schemas.microsoft.com/office/drawing/2014/main" id="{85FD76BC-711B-4FF2-9F02-8465D578EC13}"/>
                    </a:ext>
                  </a:extLst>
                </p:cNvPr>
                <p:cNvPicPr/>
                <p:nvPr/>
              </p:nvPicPr>
              <p:blipFill>
                <a:blip r:embed="rId633"/>
                <a:stretch>
                  <a:fillRect/>
                </a:stretch>
              </p:blipFill>
              <p:spPr>
                <a:xfrm>
                  <a:off x="8740583" y="6003280"/>
                  <a:ext cx="9684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634">
              <p14:nvContentPartPr>
                <p14:cNvPr id="372" name="Ink 371">
                  <a:extLst>
                    <a:ext uri="{FF2B5EF4-FFF2-40B4-BE49-F238E27FC236}">
                      <a16:creationId xmlns:a16="http://schemas.microsoft.com/office/drawing/2014/main" id="{9A6F2241-33A6-4722-9E36-8F47775B9A6E}"/>
                    </a:ext>
                  </a:extLst>
                </p14:cNvPr>
                <p14:cNvContentPartPr/>
                <p14:nvPr/>
              </p14:nvContentPartPr>
              <p14:xfrm>
                <a:off x="8886743" y="5988880"/>
                <a:ext cx="246600" cy="129600"/>
              </p14:xfrm>
            </p:contentPart>
          </mc:Choice>
          <mc:Fallback>
            <p:pic>
              <p:nvPicPr>
                <p:cNvPr id="372" name="Ink 371">
                  <a:extLst>
                    <a:ext uri="{FF2B5EF4-FFF2-40B4-BE49-F238E27FC236}">
                      <a16:creationId xmlns:a16="http://schemas.microsoft.com/office/drawing/2014/main" id="{9A6F2241-33A6-4722-9E36-8F47775B9A6E}"/>
                    </a:ext>
                  </a:extLst>
                </p:cNvPr>
                <p:cNvPicPr/>
                <p:nvPr/>
              </p:nvPicPr>
              <p:blipFill>
                <a:blip r:embed="rId635"/>
                <a:stretch>
                  <a:fillRect/>
                </a:stretch>
              </p:blipFill>
              <p:spPr>
                <a:xfrm>
                  <a:off x="8878103" y="5980240"/>
                  <a:ext cx="26424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636">
              <p14:nvContentPartPr>
                <p14:cNvPr id="373" name="Ink 372">
                  <a:extLst>
                    <a:ext uri="{FF2B5EF4-FFF2-40B4-BE49-F238E27FC236}">
                      <a16:creationId xmlns:a16="http://schemas.microsoft.com/office/drawing/2014/main" id="{F97CA7FA-F455-4CD9-880D-49C3A128C41B}"/>
                    </a:ext>
                  </a:extLst>
                </p14:cNvPr>
                <p14:cNvContentPartPr/>
                <p14:nvPr/>
              </p14:nvContentPartPr>
              <p14:xfrm>
                <a:off x="9158183" y="6013720"/>
                <a:ext cx="131400" cy="122760"/>
              </p14:xfrm>
            </p:contentPart>
          </mc:Choice>
          <mc:Fallback>
            <p:pic>
              <p:nvPicPr>
                <p:cNvPr id="373" name="Ink 372">
                  <a:extLst>
                    <a:ext uri="{FF2B5EF4-FFF2-40B4-BE49-F238E27FC236}">
                      <a16:creationId xmlns:a16="http://schemas.microsoft.com/office/drawing/2014/main" id="{F97CA7FA-F455-4CD9-880D-49C3A128C41B}"/>
                    </a:ext>
                  </a:extLst>
                </p:cNvPr>
                <p:cNvPicPr/>
                <p:nvPr/>
              </p:nvPicPr>
              <p:blipFill>
                <a:blip r:embed="rId637"/>
                <a:stretch>
                  <a:fillRect/>
                </a:stretch>
              </p:blipFill>
              <p:spPr>
                <a:xfrm>
                  <a:off x="9149543" y="6005080"/>
                  <a:ext cx="149040" cy="140400"/>
                </a:xfrm>
                <a:prstGeom prst="rect">
                  <a:avLst/>
                </a:prstGeom>
              </p:spPr>
            </p:pic>
          </mc:Fallback>
        </mc:AlternateContent>
      </p:grpSp>
      <p:grpSp>
        <p:nvGrpSpPr>
          <p:cNvPr id="379" name="Group 378">
            <a:extLst>
              <a:ext uri="{FF2B5EF4-FFF2-40B4-BE49-F238E27FC236}">
                <a16:creationId xmlns:a16="http://schemas.microsoft.com/office/drawing/2014/main" id="{323BA49C-E103-4C56-B339-0F64C0055767}"/>
              </a:ext>
            </a:extLst>
          </p:cNvPr>
          <p:cNvGrpSpPr/>
          <p:nvPr/>
        </p:nvGrpSpPr>
        <p:grpSpPr>
          <a:xfrm>
            <a:off x="9589103" y="5846320"/>
            <a:ext cx="776880" cy="281880"/>
            <a:chOff x="9589103" y="5846320"/>
            <a:chExt cx="776880" cy="281880"/>
          </a:xfrm>
        </p:grpSpPr>
        <mc:AlternateContent xmlns:mc="http://schemas.openxmlformats.org/markup-compatibility/2006">
          <mc:Choice xmlns:p14="http://schemas.microsoft.com/office/powerpoint/2010/main" Requires="p14">
            <p:contentPart p14:bwMode="auto" r:id="rId638">
              <p14:nvContentPartPr>
                <p14:cNvPr id="374" name="Ink 373">
                  <a:extLst>
                    <a:ext uri="{FF2B5EF4-FFF2-40B4-BE49-F238E27FC236}">
                      <a16:creationId xmlns:a16="http://schemas.microsoft.com/office/drawing/2014/main" id="{C77DE8EC-E52A-411D-A66F-B6ACA2172CB3}"/>
                    </a:ext>
                  </a:extLst>
                </p14:cNvPr>
                <p14:cNvContentPartPr/>
                <p14:nvPr/>
              </p14:nvContentPartPr>
              <p14:xfrm>
                <a:off x="9589103" y="5997880"/>
                <a:ext cx="127080" cy="130320"/>
              </p14:xfrm>
            </p:contentPart>
          </mc:Choice>
          <mc:Fallback>
            <p:pic>
              <p:nvPicPr>
                <p:cNvPr id="374" name="Ink 373">
                  <a:extLst>
                    <a:ext uri="{FF2B5EF4-FFF2-40B4-BE49-F238E27FC236}">
                      <a16:creationId xmlns:a16="http://schemas.microsoft.com/office/drawing/2014/main" id="{C77DE8EC-E52A-411D-A66F-B6ACA2172CB3}"/>
                    </a:ext>
                  </a:extLst>
                </p:cNvPr>
                <p:cNvPicPr/>
                <p:nvPr/>
              </p:nvPicPr>
              <p:blipFill>
                <a:blip r:embed="rId639"/>
                <a:stretch>
                  <a:fillRect/>
                </a:stretch>
              </p:blipFill>
              <p:spPr>
                <a:xfrm>
                  <a:off x="9580103" y="5988880"/>
                  <a:ext cx="14472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640">
              <p14:nvContentPartPr>
                <p14:cNvPr id="375" name="Ink 374">
                  <a:extLst>
                    <a:ext uri="{FF2B5EF4-FFF2-40B4-BE49-F238E27FC236}">
                      <a16:creationId xmlns:a16="http://schemas.microsoft.com/office/drawing/2014/main" id="{76F1790A-E858-44D6-9D4A-47C09976459E}"/>
                    </a:ext>
                  </a:extLst>
                </p14:cNvPr>
                <p14:cNvContentPartPr/>
                <p14:nvPr/>
              </p14:nvContentPartPr>
              <p14:xfrm>
                <a:off x="9726983" y="6009400"/>
                <a:ext cx="144720" cy="102240"/>
              </p14:xfrm>
            </p:contentPart>
          </mc:Choice>
          <mc:Fallback>
            <p:pic>
              <p:nvPicPr>
                <p:cNvPr id="375" name="Ink 374">
                  <a:extLst>
                    <a:ext uri="{FF2B5EF4-FFF2-40B4-BE49-F238E27FC236}">
                      <a16:creationId xmlns:a16="http://schemas.microsoft.com/office/drawing/2014/main" id="{76F1790A-E858-44D6-9D4A-47C09976459E}"/>
                    </a:ext>
                  </a:extLst>
                </p:cNvPr>
                <p:cNvPicPr/>
                <p:nvPr/>
              </p:nvPicPr>
              <p:blipFill>
                <a:blip r:embed="rId641"/>
                <a:stretch>
                  <a:fillRect/>
                </a:stretch>
              </p:blipFill>
              <p:spPr>
                <a:xfrm>
                  <a:off x="9718343" y="6000760"/>
                  <a:ext cx="16236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642">
              <p14:nvContentPartPr>
                <p14:cNvPr id="376" name="Ink 375">
                  <a:extLst>
                    <a:ext uri="{FF2B5EF4-FFF2-40B4-BE49-F238E27FC236}">
                      <a16:creationId xmlns:a16="http://schemas.microsoft.com/office/drawing/2014/main" id="{CDE8AE56-8B38-4A51-B5B3-20A00943ED77}"/>
                    </a:ext>
                  </a:extLst>
                </p14:cNvPr>
                <p14:cNvContentPartPr/>
                <p14:nvPr/>
              </p14:nvContentPartPr>
              <p14:xfrm>
                <a:off x="9830303" y="5846320"/>
                <a:ext cx="182160" cy="277200"/>
              </p14:xfrm>
            </p:contentPart>
          </mc:Choice>
          <mc:Fallback>
            <p:pic>
              <p:nvPicPr>
                <p:cNvPr id="376" name="Ink 375">
                  <a:extLst>
                    <a:ext uri="{FF2B5EF4-FFF2-40B4-BE49-F238E27FC236}">
                      <a16:creationId xmlns:a16="http://schemas.microsoft.com/office/drawing/2014/main" id="{CDE8AE56-8B38-4A51-B5B3-20A00943ED77}"/>
                    </a:ext>
                  </a:extLst>
                </p:cNvPr>
                <p:cNvPicPr/>
                <p:nvPr/>
              </p:nvPicPr>
              <p:blipFill>
                <a:blip r:embed="rId643"/>
                <a:stretch>
                  <a:fillRect/>
                </a:stretch>
              </p:blipFill>
              <p:spPr>
                <a:xfrm>
                  <a:off x="9821303" y="5837680"/>
                  <a:ext cx="19980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644">
              <p14:nvContentPartPr>
                <p14:cNvPr id="377" name="Ink 376">
                  <a:extLst>
                    <a:ext uri="{FF2B5EF4-FFF2-40B4-BE49-F238E27FC236}">
                      <a16:creationId xmlns:a16="http://schemas.microsoft.com/office/drawing/2014/main" id="{A16C39F9-2FF9-425B-B1F1-A56DABCEE84A}"/>
                    </a:ext>
                  </a:extLst>
                </p14:cNvPr>
                <p14:cNvContentPartPr/>
                <p14:nvPr/>
              </p14:nvContentPartPr>
              <p14:xfrm>
                <a:off x="9966383" y="5974840"/>
                <a:ext cx="342000" cy="129600"/>
              </p14:xfrm>
            </p:contentPart>
          </mc:Choice>
          <mc:Fallback>
            <p:pic>
              <p:nvPicPr>
                <p:cNvPr id="377" name="Ink 376">
                  <a:extLst>
                    <a:ext uri="{FF2B5EF4-FFF2-40B4-BE49-F238E27FC236}">
                      <a16:creationId xmlns:a16="http://schemas.microsoft.com/office/drawing/2014/main" id="{A16C39F9-2FF9-425B-B1F1-A56DABCEE84A}"/>
                    </a:ext>
                  </a:extLst>
                </p:cNvPr>
                <p:cNvPicPr/>
                <p:nvPr/>
              </p:nvPicPr>
              <p:blipFill>
                <a:blip r:embed="rId645"/>
                <a:stretch>
                  <a:fillRect/>
                </a:stretch>
              </p:blipFill>
              <p:spPr>
                <a:xfrm>
                  <a:off x="9957383" y="5966200"/>
                  <a:ext cx="35964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646">
              <p14:nvContentPartPr>
                <p14:cNvPr id="378" name="Ink 377">
                  <a:extLst>
                    <a:ext uri="{FF2B5EF4-FFF2-40B4-BE49-F238E27FC236}">
                      <a16:creationId xmlns:a16="http://schemas.microsoft.com/office/drawing/2014/main" id="{69DE32F5-BA11-496E-B385-83AE976CBA9B}"/>
                    </a:ext>
                  </a:extLst>
                </p14:cNvPr>
                <p14:cNvContentPartPr/>
                <p14:nvPr/>
              </p14:nvContentPartPr>
              <p14:xfrm>
                <a:off x="10356983" y="6083560"/>
                <a:ext cx="9000" cy="360"/>
              </p14:xfrm>
            </p:contentPart>
          </mc:Choice>
          <mc:Fallback>
            <p:pic>
              <p:nvPicPr>
                <p:cNvPr id="378" name="Ink 377">
                  <a:extLst>
                    <a:ext uri="{FF2B5EF4-FFF2-40B4-BE49-F238E27FC236}">
                      <a16:creationId xmlns:a16="http://schemas.microsoft.com/office/drawing/2014/main" id="{69DE32F5-BA11-496E-B385-83AE976CBA9B}"/>
                    </a:ext>
                  </a:extLst>
                </p:cNvPr>
                <p:cNvPicPr/>
                <p:nvPr/>
              </p:nvPicPr>
              <p:blipFill>
                <a:blip r:embed="rId647"/>
                <a:stretch>
                  <a:fillRect/>
                </a:stretch>
              </p:blipFill>
              <p:spPr>
                <a:xfrm>
                  <a:off x="10347983" y="6074920"/>
                  <a:ext cx="2664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48">
            <p14:nvContentPartPr>
              <p14:cNvPr id="381" name="Ink 380">
                <a:extLst>
                  <a:ext uri="{FF2B5EF4-FFF2-40B4-BE49-F238E27FC236}">
                    <a16:creationId xmlns:a16="http://schemas.microsoft.com/office/drawing/2014/main" id="{1F1D1AC5-7BAE-45FC-831D-FE47BEFA3295}"/>
                  </a:ext>
                </a:extLst>
              </p14:cNvPr>
              <p14:cNvContentPartPr/>
              <p14:nvPr/>
            </p14:nvContentPartPr>
            <p14:xfrm>
              <a:off x="2248343" y="6379840"/>
              <a:ext cx="208440" cy="349560"/>
            </p14:xfrm>
          </p:contentPart>
        </mc:Choice>
        <mc:Fallback>
          <p:pic>
            <p:nvPicPr>
              <p:cNvPr id="381" name="Ink 380">
                <a:extLst>
                  <a:ext uri="{FF2B5EF4-FFF2-40B4-BE49-F238E27FC236}">
                    <a16:creationId xmlns:a16="http://schemas.microsoft.com/office/drawing/2014/main" id="{1F1D1AC5-7BAE-45FC-831D-FE47BEFA3295}"/>
                  </a:ext>
                </a:extLst>
              </p:cNvPr>
              <p:cNvPicPr/>
              <p:nvPr/>
            </p:nvPicPr>
            <p:blipFill>
              <a:blip r:embed="rId649"/>
              <a:stretch>
                <a:fillRect/>
              </a:stretch>
            </p:blipFill>
            <p:spPr>
              <a:xfrm>
                <a:off x="2239703" y="6370840"/>
                <a:ext cx="22608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650">
            <p14:nvContentPartPr>
              <p14:cNvPr id="382" name="Ink 381">
                <a:extLst>
                  <a:ext uri="{FF2B5EF4-FFF2-40B4-BE49-F238E27FC236}">
                    <a16:creationId xmlns:a16="http://schemas.microsoft.com/office/drawing/2014/main" id="{3B47FA4B-C9BA-48BE-950E-5839B1D1B607}"/>
                  </a:ext>
                </a:extLst>
              </p14:cNvPr>
              <p14:cNvContentPartPr/>
              <p14:nvPr/>
            </p14:nvContentPartPr>
            <p14:xfrm>
              <a:off x="2343023" y="6416560"/>
              <a:ext cx="98280" cy="274320"/>
            </p14:xfrm>
          </p:contentPart>
        </mc:Choice>
        <mc:Fallback>
          <p:pic>
            <p:nvPicPr>
              <p:cNvPr id="382" name="Ink 381">
                <a:extLst>
                  <a:ext uri="{FF2B5EF4-FFF2-40B4-BE49-F238E27FC236}">
                    <a16:creationId xmlns:a16="http://schemas.microsoft.com/office/drawing/2014/main" id="{3B47FA4B-C9BA-48BE-950E-5839B1D1B607}"/>
                  </a:ext>
                </a:extLst>
              </p:cNvPr>
              <p:cNvPicPr/>
              <p:nvPr/>
            </p:nvPicPr>
            <p:blipFill>
              <a:blip r:embed="rId651"/>
              <a:stretch>
                <a:fillRect/>
              </a:stretch>
            </p:blipFill>
            <p:spPr>
              <a:xfrm>
                <a:off x="2334023" y="6407920"/>
                <a:ext cx="11592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652">
            <p14:nvContentPartPr>
              <p14:cNvPr id="383" name="Ink 382">
                <a:extLst>
                  <a:ext uri="{FF2B5EF4-FFF2-40B4-BE49-F238E27FC236}">
                    <a16:creationId xmlns:a16="http://schemas.microsoft.com/office/drawing/2014/main" id="{1B47C791-D548-4345-BC93-C1BDA56EB585}"/>
                  </a:ext>
                </a:extLst>
              </p14:cNvPr>
              <p14:cNvContentPartPr/>
              <p14:nvPr/>
            </p14:nvContentPartPr>
            <p14:xfrm>
              <a:off x="2546783" y="6392440"/>
              <a:ext cx="235800" cy="331560"/>
            </p14:xfrm>
          </p:contentPart>
        </mc:Choice>
        <mc:Fallback>
          <p:pic>
            <p:nvPicPr>
              <p:cNvPr id="383" name="Ink 382">
                <a:extLst>
                  <a:ext uri="{FF2B5EF4-FFF2-40B4-BE49-F238E27FC236}">
                    <a16:creationId xmlns:a16="http://schemas.microsoft.com/office/drawing/2014/main" id="{1B47C791-D548-4345-BC93-C1BDA56EB585}"/>
                  </a:ext>
                </a:extLst>
              </p:cNvPr>
              <p:cNvPicPr/>
              <p:nvPr/>
            </p:nvPicPr>
            <p:blipFill>
              <a:blip r:embed="rId653"/>
              <a:stretch>
                <a:fillRect/>
              </a:stretch>
            </p:blipFill>
            <p:spPr>
              <a:xfrm>
                <a:off x="2537783" y="6383440"/>
                <a:ext cx="25344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654">
            <p14:nvContentPartPr>
              <p14:cNvPr id="384" name="Ink 383">
                <a:extLst>
                  <a:ext uri="{FF2B5EF4-FFF2-40B4-BE49-F238E27FC236}">
                    <a16:creationId xmlns:a16="http://schemas.microsoft.com/office/drawing/2014/main" id="{A1B5A05D-407F-419C-BA0B-019281C9964A}"/>
                  </a:ext>
                </a:extLst>
              </p14:cNvPr>
              <p14:cNvContentPartPr/>
              <p14:nvPr/>
            </p14:nvContentPartPr>
            <p14:xfrm>
              <a:off x="2631023" y="6558040"/>
              <a:ext cx="80640" cy="19440"/>
            </p14:xfrm>
          </p:contentPart>
        </mc:Choice>
        <mc:Fallback>
          <p:pic>
            <p:nvPicPr>
              <p:cNvPr id="384" name="Ink 383">
                <a:extLst>
                  <a:ext uri="{FF2B5EF4-FFF2-40B4-BE49-F238E27FC236}">
                    <a16:creationId xmlns:a16="http://schemas.microsoft.com/office/drawing/2014/main" id="{A1B5A05D-407F-419C-BA0B-019281C9964A}"/>
                  </a:ext>
                </a:extLst>
              </p:cNvPr>
              <p:cNvPicPr/>
              <p:nvPr/>
            </p:nvPicPr>
            <p:blipFill>
              <a:blip r:embed="rId655"/>
              <a:stretch>
                <a:fillRect/>
              </a:stretch>
            </p:blipFill>
            <p:spPr>
              <a:xfrm>
                <a:off x="2622383" y="6549040"/>
                <a:ext cx="9828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656">
            <p14:nvContentPartPr>
              <p14:cNvPr id="385" name="Ink 384">
                <a:extLst>
                  <a:ext uri="{FF2B5EF4-FFF2-40B4-BE49-F238E27FC236}">
                    <a16:creationId xmlns:a16="http://schemas.microsoft.com/office/drawing/2014/main" id="{264C9D32-ED89-44C9-9C30-155433A3A12F}"/>
                  </a:ext>
                </a:extLst>
              </p14:cNvPr>
              <p14:cNvContentPartPr/>
              <p14:nvPr/>
            </p14:nvContentPartPr>
            <p14:xfrm>
              <a:off x="2705183" y="6504040"/>
              <a:ext cx="4320" cy="81360"/>
            </p14:xfrm>
          </p:contentPart>
        </mc:Choice>
        <mc:Fallback>
          <p:pic>
            <p:nvPicPr>
              <p:cNvPr id="385" name="Ink 384">
                <a:extLst>
                  <a:ext uri="{FF2B5EF4-FFF2-40B4-BE49-F238E27FC236}">
                    <a16:creationId xmlns:a16="http://schemas.microsoft.com/office/drawing/2014/main" id="{264C9D32-ED89-44C9-9C30-155433A3A12F}"/>
                  </a:ext>
                </a:extLst>
              </p:cNvPr>
              <p:cNvPicPr/>
              <p:nvPr/>
            </p:nvPicPr>
            <p:blipFill>
              <a:blip r:embed="rId657"/>
              <a:stretch>
                <a:fillRect/>
              </a:stretch>
            </p:blipFill>
            <p:spPr>
              <a:xfrm>
                <a:off x="2696183" y="6495400"/>
                <a:ext cx="2196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658">
            <p14:nvContentPartPr>
              <p14:cNvPr id="386" name="Ink 385">
                <a:extLst>
                  <a:ext uri="{FF2B5EF4-FFF2-40B4-BE49-F238E27FC236}">
                    <a16:creationId xmlns:a16="http://schemas.microsoft.com/office/drawing/2014/main" id="{F3417A4C-26EE-4F6F-9E9C-372FD4EAB09C}"/>
                  </a:ext>
                </a:extLst>
              </p14:cNvPr>
              <p14:cNvContentPartPr/>
              <p14:nvPr/>
            </p14:nvContentPartPr>
            <p14:xfrm>
              <a:off x="2600063" y="6535360"/>
              <a:ext cx="2880" cy="79200"/>
            </p14:xfrm>
          </p:contentPart>
        </mc:Choice>
        <mc:Fallback>
          <p:pic>
            <p:nvPicPr>
              <p:cNvPr id="386" name="Ink 385">
                <a:extLst>
                  <a:ext uri="{FF2B5EF4-FFF2-40B4-BE49-F238E27FC236}">
                    <a16:creationId xmlns:a16="http://schemas.microsoft.com/office/drawing/2014/main" id="{F3417A4C-26EE-4F6F-9E9C-372FD4EAB09C}"/>
                  </a:ext>
                </a:extLst>
              </p:cNvPr>
              <p:cNvPicPr/>
              <p:nvPr/>
            </p:nvPicPr>
            <p:blipFill>
              <a:blip r:embed="rId659"/>
              <a:stretch>
                <a:fillRect/>
              </a:stretch>
            </p:blipFill>
            <p:spPr>
              <a:xfrm>
                <a:off x="2591423" y="6526360"/>
                <a:ext cx="2052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660">
            <p14:nvContentPartPr>
              <p14:cNvPr id="387" name="Ink 386">
                <a:extLst>
                  <a:ext uri="{FF2B5EF4-FFF2-40B4-BE49-F238E27FC236}">
                    <a16:creationId xmlns:a16="http://schemas.microsoft.com/office/drawing/2014/main" id="{F172A555-BA02-4666-B83B-C76EDF9BAC27}"/>
                  </a:ext>
                </a:extLst>
              </p14:cNvPr>
              <p14:cNvContentPartPr/>
              <p14:nvPr/>
            </p14:nvContentPartPr>
            <p14:xfrm>
              <a:off x="2944223" y="6554440"/>
              <a:ext cx="85680" cy="70560"/>
            </p14:xfrm>
          </p:contentPart>
        </mc:Choice>
        <mc:Fallback>
          <p:pic>
            <p:nvPicPr>
              <p:cNvPr id="387" name="Ink 386">
                <a:extLst>
                  <a:ext uri="{FF2B5EF4-FFF2-40B4-BE49-F238E27FC236}">
                    <a16:creationId xmlns:a16="http://schemas.microsoft.com/office/drawing/2014/main" id="{F172A555-BA02-4666-B83B-C76EDF9BAC27}"/>
                  </a:ext>
                </a:extLst>
              </p:cNvPr>
              <p:cNvPicPr/>
              <p:nvPr/>
            </p:nvPicPr>
            <p:blipFill>
              <a:blip r:embed="rId661"/>
              <a:stretch>
                <a:fillRect/>
              </a:stretch>
            </p:blipFill>
            <p:spPr>
              <a:xfrm>
                <a:off x="2935223" y="6545800"/>
                <a:ext cx="10332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662">
            <p14:nvContentPartPr>
              <p14:cNvPr id="388" name="Ink 387">
                <a:extLst>
                  <a:ext uri="{FF2B5EF4-FFF2-40B4-BE49-F238E27FC236}">
                    <a16:creationId xmlns:a16="http://schemas.microsoft.com/office/drawing/2014/main" id="{9C61244F-DAD3-4A75-B3A2-22A1099CEF44}"/>
                  </a:ext>
                </a:extLst>
              </p14:cNvPr>
              <p14:cNvContentPartPr/>
              <p14:nvPr/>
            </p14:nvContentPartPr>
            <p14:xfrm>
              <a:off x="3250943" y="6286600"/>
              <a:ext cx="189720" cy="612720"/>
            </p14:xfrm>
          </p:contentPart>
        </mc:Choice>
        <mc:Fallback>
          <p:pic>
            <p:nvPicPr>
              <p:cNvPr id="388" name="Ink 387">
                <a:extLst>
                  <a:ext uri="{FF2B5EF4-FFF2-40B4-BE49-F238E27FC236}">
                    <a16:creationId xmlns:a16="http://schemas.microsoft.com/office/drawing/2014/main" id="{9C61244F-DAD3-4A75-B3A2-22A1099CEF44}"/>
                  </a:ext>
                </a:extLst>
              </p:cNvPr>
              <p:cNvPicPr/>
              <p:nvPr/>
            </p:nvPicPr>
            <p:blipFill>
              <a:blip r:embed="rId663"/>
              <a:stretch>
                <a:fillRect/>
              </a:stretch>
            </p:blipFill>
            <p:spPr>
              <a:xfrm>
                <a:off x="3242303" y="6277960"/>
                <a:ext cx="207360" cy="630360"/>
              </a:xfrm>
              <a:prstGeom prst="rect">
                <a:avLst/>
              </a:prstGeom>
            </p:spPr>
          </p:pic>
        </mc:Fallback>
      </mc:AlternateContent>
      <mc:AlternateContent xmlns:mc="http://schemas.openxmlformats.org/markup-compatibility/2006">
        <mc:Choice xmlns:p14="http://schemas.microsoft.com/office/powerpoint/2010/main" Requires="p14">
          <p:contentPart p14:bwMode="auto" r:id="rId664">
            <p14:nvContentPartPr>
              <p14:cNvPr id="389" name="Ink 388">
                <a:extLst>
                  <a:ext uri="{FF2B5EF4-FFF2-40B4-BE49-F238E27FC236}">
                    <a16:creationId xmlns:a16="http://schemas.microsoft.com/office/drawing/2014/main" id="{1C28111D-865E-46BF-9500-46F49CA5CAAE}"/>
                  </a:ext>
                </a:extLst>
              </p14:cNvPr>
              <p14:cNvContentPartPr/>
              <p14:nvPr/>
            </p14:nvContentPartPr>
            <p14:xfrm>
              <a:off x="3446423" y="6456030"/>
              <a:ext cx="102600" cy="218520"/>
            </p14:xfrm>
          </p:contentPart>
        </mc:Choice>
        <mc:Fallback>
          <p:pic>
            <p:nvPicPr>
              <p:cNvPr id="389" name="Ink 388">
                <a:extLst>
                  <a:ext uri="{FF2B5EF4-FFF2-40B4-BE49-F238E27FC236}">
                    <a16:creationId xmlns:a16="http://schemas.microsoft.com/office/drawing/2014/main" id="{1C28111D-865E-46BF-9500-46F49CA5CAAE}"/>
                  </a:ext>
                </a:extLst>
              </p:cNvPr>
              <p:cNvPicPr/>
              <p:nvPr/>
            </p:nvPicPr>
            <p:blipFill>
              <a:blip r:embed="rId665"/>
              <a:stretch>
                <a:fillRect/>
              </a:stretch>
            </p:blipFill>
            <p:spPr>
              <a:xfrm>
                <a:off x="3437423" y="6447030"/>
                <a:ext cx="12024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666">
            <p14:nvContentPartPr>
              <p14:cNvPr id="390" name="Ink 389">
                <a:extLst>
                  <a:ext uri="{FF2B5EF4-FFF2-40B4-BE49-F238E27FC236}">
                    <a16:creationId xmlns:a16="http://schemas.microsoft.com/office/drawing/2014/main" id="{1520F959-61EF-43D5-958C-EFD25FDE9227}"/>
                  </a:ext>
                </a:extLst>
              </p14:cNvPr>
              <p14:cNvContentPartPr/>
              <p14:nvPr/>
            </p14:nvContentPartPr>
            <p14:xfrm>
              <a:off x="3481343" y="6472230"/>
              <a:ext cx="84960" cy="158760"/>
            </p14:xfrm>
          </p:contentPart>
        </mc:Choice>
        <mc:Fallback>
          <p:pic>
            <p:nvPicPr>
              <p:cNvPr id="390" name="Ink 389">
                <a:extLst>
                  <a:ext uri="{FF2B5EF4-FFF2-40B4-BE49-F238E27FC236}">
                    <a16:creationId xmlns:a16="http://schemas.microsoft.com/office/drawing/2014/main" id="{1520F959-61EF-43D5-958C-EFD25FDE9227}"/>
                  </a:ext>
                </a:extLst>
              </p:cNvPr>
              <p:cNvPicPr/>
              <p:nvPr/>
            </p:nvPicPr>
            <p:blipFill>
              <a:blip r:embed="rId667"/>
              <a:stretch>
                <a:fillRect/>
              </a:stretch>
            </p:blipFill>
            <p:spPr>
              <a:xfrm>
                <a:off x="3472343" y="6463590"/>
                <a:ext cx="10260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668">
            <p14:nvContentPartPr>
              <p14:cNvPr id="391" name="Ink 390">
                <a:extLst>
                  <a:ext uri="{FF2B5EF4-FFF2-40B4-BE49-F238E27FC236}">
                    <a16:creationId xmlns:a16="http://schemas.microsoft.com/office/drawing/2014/main" id="{06D93F31-5A32-47AD-9DEC-FA08C4378716}"/>
                  </a:ext>
                </a:extLst>
              </p14:cNvPr>
              <p14:cNvContentPartPr/>
              <p14:nvPr/>
            </p14:nvContentPartPr>
            <p14:xfrm>
              <a:off x="3625703" y="6449190"/>
              <a:ext cx="102240" cy="192240"/>
            </p14:xfrm>
          </p:contentPart>
        </mc:Choice>
        <mc:Fallback>
          <p:pic>
            <p:nvPicPr>
              <p:cNvPr id="391" name="Ink 390">
                <a:extLst>
                  <a:ext uri="{FF2B5EF4-FFF2-40B4-BE49-F238E27FC236}">
                    <a16:creationId xmlns:a16="http://schemas.microsoft.com/office/drawing/2014/main" id="{06D93F31-5A32-47AD-9DEC-FA08C4378716}"/>
                  </a:ext>
                </a:extLst>
              </p:cNvPr>
              <p:cNvPicPr/>
              <p:nvPr/>
            </p:nvPicPr>
            <p:blipFill>
              <a:blip r:embed="rId669"/>
              <a:stretch>
                <a:fillRect/>
              </a:stretch>
            </p:blipFill>
            <p:spPr>
              <a:xfrm>
                <a:off x="3617063" y="6440190"/>
                <a:ext cx="11988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670">
            <p14:nvContentPartPr>
              <p14:cNvPr id="406" name="Ink 405">
                <a:extLst>
                  <a:ext uri="{FF2B5EF4-FFF2-40B4-BE49-F238E27FC236}">
                    <a16:creationId xmlns:a16="http://schemas.microsoft.com/office/drawing/2014/main" id="{E27C1F50-8721-4C87-AD1E-47813134D06B}"/>
                  </a:ext>
                </a:extLst>
              </p14:cNvPr>
              <p14:cNvContentPartPr/>
              <p14:nvPr/>
            </p14:nvContentPartPr>
            <p14:xfrm>
              <a:off x="3789863" y="6569430"/>
              <a:ext cx="50040" cy="139680"/>
            </p14:xfrm>
          </p:contentPart>
        </mc:Choice>
        <mc:Fallback>
          <p:pic>
            <p:nvPicPr>
              <p:cNvPr id="406" name="Ink 405">
                <a:extLst>
                  <a:ext uri="{FF2B5EF4-FFF2-40B4-BE49-F238E27FC236}">
                    <a16:creationId xmlns:a16="http://schemas.microsoft.com/office/drawing/2014/main" id="{E27C1F50-8721-4C87-AD1E-47813134D06B}"/>
                  </a:ext>
                </a:extLst>
              </p:cNvPr>
              <p:cNvPicPr/>
              <p:nvPr/>
            </p:nvPicPr>
            <p:blipFill>
              <a:blip r:embed="rId671"/>
              <a:stretch>
                <a:fillRect/>
              </a:stretch>
            </p:blipFill>
            <p:spPr>
              <a:xfrm>
                <a:off x="3781223" y="6560430"/>
                <a:ext cx="6768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672">
            <p14:nvContentPartPr>
              <p14:cNvPr id="407" name="Ink 406">
                <a:extLst>
                  <a:ext uri="{FF2B5EF4-FFF2-40B4-BE49-F238E27FC236}">
                    <a16:creationId xmlns:a16="http://schemas.microsoft.com/office/drawing/2014/main" id="{5329E653-F0D8-4AAF-A6AB-8D6D8ADFE17D}"/>
                  </a:ext>
                </a:extLst>
              </p14:cNvPr>
              <p14:cNvContentPartPr/>
              <p14:nvPr/>
            </p14:nvContentPartPr>
            <p14:xfrm>
              <a:off x="4034663" y="6634590"/>
              <a:ext cx="41400" cy="95400"/>
            </p14:xfrm>
          </p:contentPart>
        </mc:Choice>
        <mc:Fallback>
          <p:pic>
            <p:nvPicPr>
              <p:cNvPr id="407" name="Ink 406">
                <a:extLst>
                  <a:ext uri="{FF2B5EF4-FFF2-40B4-BE49-F238E27FC236}">
                    <a16:creationId xmlns:a16="http://schemas.microsoft.com/office/drawing/2014/main" id="{5329E653-F0D8-4AAF-A6AB-8D6D8ADFE17D}"/>
                  </a:ext>
                </a:extLst>
              </p:cNvPr>
              <p:cNvPicPr/>
              <p:nvPr/>
            </p:nvPicPr>
            <p:blipFill>
              <a:blip r:embed="rId673"/>
              <a:stretch>
                <a:fillRect/>
              </a:stretch>
            </p:blipFill>
            <p:spPr>
              <a:xfrm>
                <a:off x="4025663" y="6625950"/>
                <a:ext cx="59040" cy="113040"/>
              </a:xfrm>
              <a:prstGeom prst="rect">
                <a:avLst/>
              </a:prstGeom>
            </p:spPr>
          </p:pic>
        </mc:Fallback>
      </mc:AlternateContent>
      <p:grpSp>
        <p:nvGrpSpPr>
          <p:cNvPr id="422" name="Group 421">
            <a:extLst>
              <a:ext uri="{FF2B5EF4-FFF2-40B4-BE49-F238E27FC236}">
                <a16:creationId xmlns:a16="http://schemas.microsoft.com/office/drawing/2014/main" id="{71AA6DA5-12E5-429C-B939-38C20E6167B2}"/>
              </a:ext>
            </a:extLst>
          </p:cNvPr>
          <p:cNvGrpSpPr/>
          <p:nvPr/>
        </p:nvGrpSpPr>
        <p:grpSpPr>
          <a:xfrm>
            <a:off x="4254263" y="6469350"/>
            <a:ext cx="395640" cy="288000"/>
            <a:chOff x="4254263" y="6469350"/>
            <a:chExt cx="395640" cy="288000"/>
          </a:xfrm>
        </p:grpSpPr>
        <mc:AlternateContent xmlns:mc="http://schemas.openxmlformats.org/markup-compatibility/2006">
          <mc:Choice xmlns:p14="http://schemas.microsoft.com/office/powerpoint/2010/main" Requires="p14">
            <p:contentPart p14:bwMode="auto" r:id="rId674">
              <p14:nvContentPartPr>
                <p14:cNvPr id="408" name="Ink 407">
                  <a:extLst>
                    <a:ext uri="{FF2B5EF4-FFF2-40B4-BE49-F238E27FC236}">
                      <a16:creationId xmlns:a16="http://schemas.microsoft.com/office/drawing/2014/main" id="{78B064C1-73C4-4F8E-8548-5F970DF28F1E}"/>
                    </a:ext>
                  </a:extLst>
                </p14:cNvPr>
                <p14:cNvContentPartPr/>
                <p14:nvPr/>
              </p14:nvContentPartPr>
              <p14:xfrm>
                <a:off x="4254263" y="6487710"/>
                <a:ext cx="139680" cy="226440"/>
              </p14:xfrm>
            </p:contentPart>
          </mc:Choice>
          <mc:Fallback>
            <p:pic>
              <p:nvPicPr>
                <p:cNvPr id="408" name="Ink 407">
                  <a:extLst>
                    <a:ext uri="{FF2B5EF4-FFF2-40B4-BE49-F238E27FC236}">
                      <a16:creationId xmlns:a16="http://schemas.microsoft.com/office/drawing/2014/main" id="{78B064C1-73C4-4F8E-8548-5F970DF28F1E}"/>
                    </a:ext>
                  </a:extLst>
                </p:cNvPr>
                <p:cNvPicPr/>
                <p:nvPr/>
              </p:nvPicPr>
              <p:blipFill>
                <a:blip r:embed="rId675"/>
                <a:stretch>
                  <a:fillRect/>
                </a:stretch>
              </p:blipFill>
              <p:spPr>
                <a:xfrm>
                  <a:off x="4245623" y="6479070"/>
                  <a:ext cx="15732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676">
              <p14:nvContentPartPr>
                <p14:cNvPr id="409" name="Ink 408">
                  <a:extLst>
                    <a:ext uri="{FF2B5EF4-FFF2-40B4-BE49-F238E27FC236}">
                      <a16:creationId xmlns:a16="http://schemas.microsoft.com/office/drawing/2014/main" id="{EA86239B-BBC2-425F-9144-B0C9AFBBB516}"/>
                    </a:ext>
                  </a:extLst>
                </p14:cNvPr>
                <p14:cNvContentPartPr/>
                <p14:nvPr/>
              </p14:nvContentPartPr>
              <p14:xfrm>
                <a:off x="4327343" y="6511110"/>
                <a:ext cx="37440" cy="186840"/>
              </p14:xfrm>
            </p:contentPart>
          </mc:Choice>
          <mc:Fallback>
            <p:pic>
              <p:nvPicPr>
                <p:cNvPr id="409" name="Ink 408">
                  <a:extLst>
                    <a:ext uri="{FF2B5EF4-FFF2-40B4-BE49-F238E27FC236}">
                      <a16:creationId xmlns:a16="http://schemas.microsoft.com/office/drawing/2014/main" id="{EA86239B-BBC2-425F-9144-B0C9AFBBB516}"/>
                    </a:ext>
                  </a:extLst>
                </p:cNvPr>
                <p:cNvPicPr/>
                <p:nvPr/>
              </p:nvPicPr>
              <p:blipFill>
                <a:blip r:embed="rId677"/>
                <a:stretch>
                  <a:fillRect/>
                </a:stretch>
              </p:blipFill>
              <p:spPr>
                <a:xfrm>
                  <a:off x="4318703" y="6502110"/>
                  <a:ext cx="5508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678">
              <p14:nvContentPartPr>
                <p14:cNvPr id="410" name="Ink 409">
                  <a:extLst>
                    <a:ext uri="{FF2B5EF4-FFF2-40B4-BE49-F238E27FC236}">
                      <a16:creationId xmlns:a16="http://schemas.microsoft.com/office/drawing/2014/main" id="{D16E666C-8C11-4851-BE3F-5D18CB4094FE}"/>
                    </a:ext>
                  </a:extLst>
                </p14:cNvPr>
                <p14:cNvContentPartPr/>
                <p14:nvPr/>
              </p14:nvContentPartPr>
              <p14:xfrm>
                <a:off x="4449743" y="6469350"/>
                <a:ext cx="115560" cy="250560"/>
              </p14:xfrm>
            </p:contentPart>
          </mc:Choice>
          <mc:Fallback>
            <p:pic>
              <p:nvPicPr>
                <p:cNvPr id="410" name="Ink 409">
                  <a:extLst>
                    <a:ext uri="{FF2B5EF4-FFF2-40B4-BE49-F238E27FC236}">
                      <a16:creationId xmlns:a16="http://schemas.microsoft.com/office/drawing/2014/main" id="{D16E666C-8C11-4851-BE3F-5D18CB4094FE}"/>
                    </a:ext>
                  </a:extLst>
                </p:cNvPr>
                <p:cNvPicPr/>
                <p:nvPr/>
              </p:nvPicPr>
              <p:blipFill>
                <a:blip r:embed="rId679"/>
                <a:stretch>
                  <a:fillRect/>
                </a:stretch>
              </p:blipFill>
              <p:spPr>
                <a:xfrm>
                  <a:off x="4440743" y="6460710"/>
                  <a:ext cx="13320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680">
              <p14:nvContentPartPr>
                <p14:cNvPr id="411" name="Ink 410">
                  <a:extLst>
                    <a:ext uri="{FF2B5EF4-FFF2-40B4-BE49-F238E27FC236}">
                      <a16:creationId xmlns:a16="http://schemas.microsoft.com/office/drawing/2014/main" id="{E4153696-028A-42D7-9D22-26B881CBD28A}"/>
                    </a:ext>
                  </a:extLst>
                </p14:cNvPr>
                <p14:cNvContentPartPr/>
                <p14:nvPr/>
              </p14:nvContentPartPr>
              <p14:xfrm>
                <a:off x="4641623" y="6665910"/>
                <a:ext cx="8280" cy="91440"/>
              </p14:xfrm>
            </p:contentPart>
          </mc:Choice>
          <mc:Fallback>
            <p:pic>
              <p:nvPicPr>
                <p:cNvPr id="411" name="Ink 410">
                  <a:extLst>
                    <a:ext uri="{FF2B5EF4-FFF2-40B4-BE49-F238E27FC236}">
                      <a16:creationId xmlns:a16="http://schemas.microsoft.com/office/drawing/2014/main" id="{E4153696-028A-42D7-9D22-26B881CBD28A}"/>
                    </a:ext>
                  </a:extLst>
                </p:cNvPr>
                <p:cNvPicPr/>
                <p:nvPr/>
              </p:nvPicPr>
              <p:blipFill>
                <a:blip r:embed="rId681"/>
                <a:stretch>
                  <a:fillRect/>
                </a:stretch>
              </p:blipFill>
              <p:spPr>
                <a:xfrm>
                  <a:off x="4632623" y="6657270"/>
                  <a:ext cx="25920" cy="109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82">
            <p14:nvContentPartPr>
              <p14:cNvPr id="412" name="Ink 411">
                <a:extLst>
                  <a:ext uri="{FF2B5EF4-FFF2-40B4-BE49-F238E27FC236}">
                    <a16:creationId xmlns:a16="http://schemas.microsoft.com/office/drawing/2014/main" id="{9DEC5873-BF09-41C6-84A1-A1F9F24FA133}"/>
                  </a:ext>
                </a:extLst>
              </p14:cNvPr>
              <p14:cNvContentPartPr/>
              <p14:nvPr/>
            </p14:nvContentPartPr>
            <p14:xfrm>
              <a:off x="4857623" y="6641070"/>
              <a:ext cx="38160" cy="67680"/>
            </p14:xfrm>
          </p:contentPart>
        </mc:Choice>
        <mc:Fallback>
          <p:pic>
            <p:nvPicPr>
              <p:cNvPr id="412" name="Ink 411">
                <a:extLst>
                  <a:ext uri="{FF2B5EF4-FFF2-40B4-BE49-F238E27FC236}">
                    <a16:creationId xmlns:a16="http://schemas.microsoft.com/office/drawing/2014/main" id="{9DEC5873-BF09-41C6-84A1-A1F9F24FA133}"/>
                  </a:ext>
                </a:extLst>
              </p:cNvPr>
              <p:cNvPicPr/>
              <p:nvPr/>
            </p:nvPicPr>
            <p:blipFill>
              <a:blip r:embed="rId683"/>
              <a:stretch>
                <a:fillRect/>
              </a:stretch>
            </p:blipFill>
            <p:spPr>
              <a:xfrm>
                <a:off x="4848983" y="6632430"/>
                <a:ext cx="55800" cy="85320"/>
              </a:xfrm>
              <a:prstGeom prst="rect">
                <a:avLst/>
              </a:prstGeom>
            </p:spPr>
          </p:pic>
        </mc:Fallback>
      </mc:AlternateContent>
      <p:grpSp>
        <p:nvGrpSpPr>
          <p:cNvPr id="421" name="Group 420">
            <a:extLst>
              <a:ext uri="{FF2B5EF4-FFF2-40B4-BE49-F238E27FC236}">
                <a16:creationId xmlns:a16="http://schemas.microsoft.com/office/drawing/2014/main" id="{244516A4-8B4C-44C4-B7A1-1CFC1B1BE8AA}"/>
              </a:ext>
            </a:extLst>
          </p:cNvPr>
          <p:cNvGrpSpPr/>
          <p:nvPr/>
        </p:nvGrpSpPr>
        <p:grpSpPr>
          <a:xfrm>
            <a:off x="5219423" y="6434070"/>
            <a:ext cx="1365120" cy="307440"/>
            <a:chOff x="5219423" y="6434070"/>
            <a:chExt cx="1365120" cy="307440"/>
          </a:xfrm>
        </p:grpSpPr>
        <mc:AlternateContent xmlns:mc="http://schemas.openxmlformats.org/markup-compatibility/2006">
          <mc:Choice xmlns:p14="http://schemas.microsoft.com/office/powerpoint/2010/main" Requires="p14">
            <p:contentPart p14:bwMode="auto" r:id="rId684">
              <p14:nvContentPartPr>
                <p14:cNvPr id="413" name="Ink 412">
                  <a:extLst>
                    <a:ext uri="{FF2B5EF4-FFF2-40B4-BE49-F238E27FC236}">
                      <a16:creationId xmlns:a16="http://schemas.microsoft.com/office/drawing/2014/main" id="{89EB12E6-7410-4BA6-912C-824D5943BB4A}"/>
                    </a:ext>
                  </a:extLst>
                </p14:cNvPr>
                <p14:cNvContentPartPr/>
                <p14:nvPr/>
              </p14:nvContentPartPr>
              <p14:xfrm>
                <a:off x="5219423" y="6438750"/>
                <a:ext cx="129600" cy="225360"/>
              </p14:xfrm>
            </p:contentPart>
          </mc:Choice>
          <mc:Fallback>
            <p:pic>
              <p:nvPicPr>
                <p:cNvPr id="413" name="Ink 412">
                  <a:extLst>
                    <a:ext uri="{FF2B5EF4-FFF2-40B4-BE49-F238E27FC236}">
                      <a16:creationId xmlns:a16="http://schemas.microsoft.com/office/drawing/2014/main" id="{89EB12E6-7410-4BA6-912C-824D5943BB4A}"/>
                    </a:ext>
                  </a:extLst>
                </p:cNvPr>
                <p:cNvPicPr/>
                <p:nvPr/>
              </p:nvPicPr>
              <p:blipFill>
                <a:blip r:embed="rId685"/>
                <a:stretch>
                  <a:fillRect/>
                </a:stretch>
              </p:blipFill>
              <p:spPr>
                <a:xfrm>
                  <a:off x="5210423" y="6429750"/>
                  <a:ext cx="14724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686">
              <p14:nvContentPartPr>
                <p14:cNvPr id="414" name="Ink 413">
                  <a:extLst>
                    <a:ext uri="{FF2B5EF4-FFF2-40B4-BE49-F238E27FC236}">
                      <a16:creationId xmlns:a16="http://schemas.microsoft.com/office/drawing/2014/main" id="{7DA40995-3035-4162-AA5D-4C4431124F8A}"/>
                    </a:ext>
                  </a:extLst>
                </p14:cNvPr>
                <p14:cNvContentPartPr/>
                <p14:nvPr/>
              </p14:nvContentPartPr>
              <p14:xfrm>
                <a:off x="5299703" y="6484470"/>
                <a:ext cx="51480" cy="181440"/>
              </p14:xfrm>
            </p:contentPart>
          </mc:Choice>
          <mc:Fallback>
            <p:pic>
              <p:nvPicPr>
                <p:cNvPr id="414" name="Ink 413">
                  <a:extLst>
                    <a:ext uri="{FF2B5EF4-FFF2-40B4-BE49-F238E27FC236}">
                      <a16:creationId xmlns:a16="http://schemas.microsoft.com/office/drawing/2014/main" id="{7DA40995-3035-4162-AA5D-4C4431124F8A}"/>
                    </a:ext>
                  </a:extLst>
                </p:cNvPr>
                <p:cNvPicPr/>
                <p:nvPr/>
              </p:nvPicPr>
              <p:blipFill>
                <a:blip r:embed="rId687"/>
                <a:stretch>
                  <a:fillRect/>
                </a:stretch>
              </p:blipFill>
              <p:spPr>
                <a:xfrm>
                  <a:off x="5290703" y="6475470"/>
                  <a:ext cx="6912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688">
              <p14:nvContentPartPr>
                <p14:cNvPr id="415" name="Ink 414">
                  <a:extLst>
                    <a:ext uri="{FF2B5EF4-FFF2-40B4-BE49-F238E27FC236}">
                      <a16:creationId xmlns:a16="http://schemas.microsoft.com/office/drawing/2014/main" id="{1C1AF402-D505-4C37-8F08-6CA0F674E551}"/>
                    </a:ext>
                  </a:extLst>
                </p14:cNvPr>
                <p14:cNvContentPartPr/>
                <p14:nvPr/>
              </p14:nvContentPartPr>
              <p14:xfrm>
                <a:off x="5434703" y="6434070"/>
                <a:ext cx="111240" cy="214920"/>
              </p14:xfrm>
            </p:contentPart>
          </mc:Choice>
          <mc:Fallback>
            <p:pic>
              <p:nvPicPr>
                <p:cNvPr id="415" name="Ink 414">
                  <a:extLst>
                    <a:ext uri="{FF2B5EF4-FFF2-40B4-BE49-F238E27FC236}">
                      <a16:creationId xmlns:a16="http://schemas.microsoft.com/office/drawing/2014/main" id="{1C1AF402-D505-4C37-8F08-6CA0F674E551}"/>
                    </a:ext>
                  </a:extLst>
                </p:cNvPr>
                <p:cNvPicPr/>
                <p:nvPr/>
              </p:nvPicPr>
              <p:blipFill>
                <a:blip r:embed="rId689"/>
                <a:stretch>
                  <a:fillRect/>
                </a:stretch>
              </p:blipFill>
              <p:spPr>
                <a:xfrm>
                  <a:off x="5426063" y="6425070"/>
                  <a:ext cx="12888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690">
              <p14:nvContentPartPr>
                <p14:cNvPr id="416" name="Ink 415">
                  <a:extLst>
                    <a:ext uri="{FF2B5EF4-FFF2-40B4-BE49-F238E27FC236}">
                      <a16:creationId xmlns:a16="http://schemas.microsoft.com/office/drawing/2014/main" id="{D8EB405B-A405-43DF-972E-E03777CCBE24}"/>
                    </a:ext>
                  </a:extLst>
                </p14:cNvPr>
                <p14:cNvContentPartPr/>
                <p14:nvPr/>
              </p14:nvContentPartPr>
              <p14:xfrm>
                <a:off x="5585183" y="6584190"/>
                <a:ext cx="122760" cy="153000"/>
              </p14:xfrm>
            </p:contentPart>
          </mc:Choice>
          <mc:Fallback>
            <p:pic>
              <p:nvPicPr>
                <p:cNvPr id="416" name="Ink 415">
                  <a:extLst>
                    <a:ext uri="{FF2B5EF4-FFF2-40B4-BE49-F238E27FC236}">
                      <a16:creationId xmlns:a16="http://schemas.microsoft.com/office/drawing/2014/main" id="{D8EB405B-A405-43DF-972E-E03777CCBE24}"/>
                    </a:ext>
                  </a:extLst>
                </p:cNvPr>
                <p:cNvPicPr/>
                <p:nvPr/>
              </p:nvPicPr>
              <p:blipFill>
                <a:blip r:embed="rId691"/>
                <a:stretch>
                  <a:fillRect/>
                </a:stretch>
              </p:blipFill>
              <p:spPr>
                <a:xfrm>
                  <a:off x="5576543" y="6575550"/>
                  <a:ext cx="14040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692">
              <p14:nvContentPartPr>
                <p14:cNvPr id="417" name="Ink 416">
                  <a:extLst>
                    <a:ext uri="{FF2B5EF4-FFF2-40B4-BE49-F238E27FC236}">
                      <a16:creationId xmlns:a16="http://schemas.microsoft.com/office/drawing/2014/main" id="{37064758-AEB6-406B-957A-152F2F67291D}"/>
                    </a:ext>
                  </a:extLst>
                </p14:cNvPr>
                <p14:cNvContentPartPr/>
                <p14:nvPr/>
              </p14:nvContentPartPr>
              <p14:xfrm>
                <a:off x="5855183" y="6618390"/>
                <a:ext cx="207000" cy="123120"/>
              </p14:xfrm>
            </p:contentPart>
          </mc:Choice>
          <mc:Fallback>
            <p:pic>
              <p:nvPicPr>
                <p:cNvPr id="417" name="Ink 416">
                  <a:extLst>
                    <a:ext uri="{FF2B5EF4-FFF2-40B4-BE49-F238E27FC236}">
                      <a16:creationId xmlns:a16="http://schemas.microsoft.com/office/drawing/2014/main" id="{37064758-AEB6-406B-957A-152F2F67291D}"/>
                    </a:ext>
                  </a:extLst>
                </p:cNvPr>
                <p:cNvPicPr/>
                <p:nvPr/>
              </p:nvPicPr>
              <p:blipFill>
                <a:blip r:embed="rId693"/>
                <a:stretch>
                  <a:fillRect/>
                </a:stretch>
              </p:blipFill>
              <p:spPr>
                <a:xfrm>
                  <a:off x="5846183" y="6609750"/>
                  <a:ext cx="22464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694">
              <p14:nvContentPartPr>
                <p14:cNvPr id="418" name="Ink 417">
                  <a:extLst>
                    <a:ext uri="{FF2B5EF4-FFF2-40B4-BE49-F238E27FC236}">
                      <a16:creationId xmlns:a16="http://schemas.microsoft.com/office/drawing/2014/main" id="{96C3098D-1767-4B1D-B734-441CE891328B}"/>
                    </a:ext>
                  </a:extLst>
                </p14:cNvPr>
                <p14:cNvContentPartPr/>
                <p14:nvPr/>
              </p14:nvContentPartPr>
              <p14:xfrm>
                <a:off x="6155063" y="6599310"/>
                <a:ext cx="271080" cy="20880"/>
              </p14:xfrm>
            </p:contentPart>
          </mc:Choice>
          <mc:Fallback>
            <p:pic>
              <p:nvPicPr>
                <p:cNvPr id="418" name="Ink 417">
                  <a:extLst>
                    <a:ext uri="{FF2B5EF4-FFF2-40B4-BE49-F238E27FC236}">
                      <a16:creationId xmlns:a16="http://schemas.microsoft.com/office/drawing/2014/main" id="{96C3098D-1767-4B1D-B734-441CE891328B}"/>
                    </a:ext>
                  </a:extLst>
                </p:cNvPr>
                <p:cNvPicPr/>
                <p:nvPr/>
              </p:nvPicPr>
              <p:blipFill>
                <a:blip r:embed="rId695"/>
                <a:stretch>
                  <a:fillRect/>
                </a:stretch>
              </p:blipFill>
              <p:spPr>
                <a:xfrm>
                  <a:off x="6146063" y="6590310"/>
                  <a:ext cx="28872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696">
              <p14:nvContentPartPr>
                <p14:cNvPr id="419" name="Ink 418">
                  <a:extLst>
                    <a:ext uri="{FF2B5EF4-FFF2-40B4-BE49-F238E27FC236}">
                      <a16:creationId xmlns:a16="http://schemas.microsoft.com/office/drawing/2014/main" id="{FF79407E-9A33-4695-A504-A371D6B3FE1C}"/>
                    </a:ext>
                  </a:extLst>
                </p14:cNvPr>
                <p14:cNvContentPartPr/>
                <p14:nvPr/>
              </p14:nvContentPartPr>
              <p14:xfrm>
                <a:off x="6519383" y="6592110"/>
                <a:ext cx="65160" cy="101880"/>
              </p14:xfrm>
            </p:contentPart>
          </mc:Choice>
          <mc:Fallback>
            <p:pic>
              <p:nvPicPr>
                <p:cNvPr id="419" name="Ink 418">
                  <a:extLst>
                    <a:ext uri="{FF2B5EF4-FFF2-40B4-BE49-F238E27FC236}">
                      <a16:creationId xmlns:a16="http://schemas.microsoft.com/office/drawing/2014/main" id="{FF79407E-9A33-4695-A504-A371D6B3FE1C}"/>
                    </a:ext>
                  </a:extLst>
                </p:cNvPr>
                <p:cNvPicPr/>
                <p:nvPr/>
              </p:nvPicPr>
              <p:blipFill>
                <a:blip r:embed="rId697"/>
                <a:stretch>
                  <a:fillRect/>
                </a:stretch>
              </p:blipFill>
              <p:spPr>
                <a:xfrm>
                  <a:off x="6510743" y="6583470"/>
                  <a:ext cx="82800" cy="119520"/>
                </a:xfrm>
                <a:prstGeom prst="rect">
                  <a:avLst/>
                </a:prstGeom>
              </p:spPr>
            </p:pic>
          </mc:Fallback>
        </mc:AlternateContent>
      </p:grpSp>
      <p:grpSp>
        <p:nvGrpSpPr>
          <p:cNvPr id="429" name="Group 428">
            <a:extLst>
              <a:ext uri="{FF2B5EF4-FFF2-40B4-BE49-F238E27FC236}">
                <a16:creationId xmlns:a16="http://schemas.microsoft.com/office/drawing/2014/main" id="{C7D5E719-F456-4DAF-AD38-102D87602011}"/>
              </a:ext>
            </a:extLst>
          </p:cNvPr>
          <p:cNvGrpSpPr/>
          <p:nvPr/>
        </p:nvGrpSpPr>
        <p:grpSpPr>
          <a:xfrm>
            <a:off x="6862103" y="6296190"/>
            <a:ext cx="683280" cy="495720"/>
            <a:chOff x="6862103" y="6296190"/>
            <a:chExt cx="683280" cy="495720"/>
          </a:xfrm>
        </p:grpSpPr>
        <mc:AlternateContent xmlns:mc="http://schemas.openxmlformats.org/markup-compatibility/2006">
          <mc:Choice xmlns:p14="http://schemas.microsoft.com/office/powerpoint/2010/main" Requires="p14">
            <p:contentPart p14:bwMode="auto" r:id="rId698">
              <p14:nvContentPartPr>
                <p14:cNvPr id="423" name="Ink 422">
                  <a:extLst>
                    <a:ext uri="{FF2B5EF4-FFF2-40B4-BE49-F238E27FC236}">
                      <a16:creationId xmlns:a16="http://schemas.microsoft.com/office/drawing/2014/main" id="{E15F2A68-77A6-4BB9-AB9D-93C3E79AE213}"/>
                    </a:ext>
                  </a:extLst>
                </p14:cNvPr>
                <p14:cNvContentPartPr/>
                <p14:nvPr/>
              </p14:nvContentPartPr>
              <p14:xfrm>
                <a:off x="6862103" y="6435870"/>
                <a:ext cx="144000" cy="220680"/>
              </p14:xfrm>
            </p:contentPart>
          </mc:Choice>
          <mc:Fallback>
            <p:pic>
              <p:nvPicPr>
                <p:cNvPr id="423" name="Ink 422">
                  <a:extLst>
                    <a:ext uri="{FF2B5EF4-FFF2-40B4-BE49-F238E27FC236}">
                      <a16:creationId xmlns:a16="http://schemas.microsoft.com/office/drawing/2014/main" id="{E15F2A68-77A6-4BB9-AB9D-93C3E79AE213}"/>
                    </a:ext>
                  </a:extLst>
                </p:cNvPr>
                <p:cNvPicPr/>
                <p:nvPr/>
              </p:nvPicPr>
              <p:blipFill>
                <a:blip r:embed="rId699"/>
                <a:stretch>
                  <a:fillRect/>
                </a:stretch>
              </p:blipFill>
              <p:spPr>
                <a:xfrm>
                  <a:off x="6853103" y="6427230"/>
                  <a:ext cx="16164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700">
              <p14:nvContentPartPr>
                <p14:cNvPr id="424" name="Ink 423">
                  <a:extLst>
                    <a:ext uri="{FF2B5EF4-FFF2-40B4-BE49-F238E27FC236}">
                      <a16:creationId xmlns:a16="http://schemas.microsoft.com/office/drawing/2014/main" id="{7FB428D7-6E21-4A44-B307-1B1B5D235C85}"/>
                    </a:ext>
                  </a:extLst>
                </p14:cNvPr>
                <p14:cNvContentPartPr/>
                <p14:nvPr/>
              </p14:nvContentPartPr>
              <p14:xfrm>
                <a:off x="6954983" y="6452790"/>
                <a:ext cx="40680" cy="185040"/>
              </p14:xfrm>
            </p:contentPart>
          </mc:Choice>
          <mc:Fallback>
            <p:pic>
              <p:nvPicPr>
                <p:cNvPr id="424" name="Ink 423">
                  <a:extLst>
                    <a:ext uri="{FF2B5EF4-FFF2-40B4-BE49-F238E27FC236}">
                      <a16:creationId xmlns:a16="http://schemas.microsoft.com/office/drawing/2014/main" id="{7FB428D7-6E21-4A44-B307-1B1B5D235C85}"/>
                    </a:ext>
                  </a:extLst>
                </p:cNvPr>
                <p:cNvPicPr/>
                <p:nvPr/>
              </p:nvPicPr>
              <p:blipFill>
                <a:blip r:embed="rId701"/>
                <a:stretch>
                  <a:fillRect/>
                </a:stretch>
              </p:blipFill>
              <p:spPr>
                <a:xfrm>
                  <a:off x="6946343" y="6444150"/>
                  <a:ext cx="5832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702">
              <p14:nvContentPartPr>
                <p14:cNvPr id="425" name="Ink 424">
                  <a:extLst>
                    <a:ext uri="{FF2B5EF4-FFF2-40B4-BE49-F238E27FC236}">
                      <a16:creationId xmlns:a16="http://schemas.microsoft.com/office/drawing/2014/main" id="{AC8946E9-CC98-45E3-BF40-C7219B75F49F}"/>
                    </a:ext>
                  </a:extLst>
                </p14:cNvPr>
                <p14:cNvContentPartPr/>
                <p14:nvPr/>
              </p14:nvContentPartPr>
              <p14:xfrm>
                <a:off x="7106543" y="6381510"/>
                <a:ext cx="150480" cy="241920"/>
              </p14:xfrm>
            </p:contentPart>
          </mc:Choice>
          <mc:Fallback>
            <p:pic>
              <p:nvPicPr>
                <p:cNvPr id="425" name="Ink 424">
                  <a:extLst>
                    <a:ext uri="{FF2B5EF4-FFF2-40B4-BE49-F238E27FC236}">
                      <a16:creationId xmlns:a16="http://schemas.microsoft.com/office/drawing/2014/main" id="{AC8946E9-CC98-45E3-BF40-C7219B75F49F}"/>
                    </a:ext>
                  </a:extLst>
                </p:cNvPr>
                <p:cNvPicPr/>
                <p:nvPr/>
              </p:nvPicPr>
              <p:blipFill>
                <a:blip r:embed="rId703"/>
                <a:stretch>
                  <a:fillRect/>
                </a:stretch>
              </p:blipFill>
              <p:spPr>
                <a:xfrm>
                  <a:off x="7097543" y="6372510"/>
                  <a:ext cx="16812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704">
              <p14:nvContentPartPr>
                <p14:cNvPr id="426" name="Ink 425">
                  <a:extLst>
                    <a:ext uri="{FF2B5EF4-FFF2-40B4-BE49-F238E27FC236}">
                      <a16:creationId xmlns:a16="http://schemas.microsoft.com/office/drawing/2014/main" id="{C11275D7-1435-4D10-AB92-5ADF6286FEA0}"/>
                    </a:ext>
                  </a:extLst>
                </p14:cNvPr>
                <p14:cNvContentPartPr/>
                <p14:nvPr/>
              </p14:nvContentPartPr>
              <p14:xfrm>
                <a:off x="7273223" y="6586350"/>
                <a:ext cx="102600" cy="115200"/>
              </p14:xfrm>
            </p:contentPart>
          </mc:Choice>
          <mc:Fallback>
            <p:pic>
              <p:nvPicPr>
                <p:cNvPr id="426" name="Ink 425">
                  <a:extLst>
                    <a:ext uri="{FF2B5EF4-FFF2-40B4-BE49-F238E27FC236}">
                      <a16:creationId xmlns:a16="http://schemas.microsoft.com/office/drawing/2014/main" id="{C11275D7-1435-4D10-AB92-5ADF6286FEA0}"/>
                    </a:ext>
                  </a:extLst>
                </p:cNvPr>
                <p:cNvPicPr/>
                <p:nvPr/>
              </p:nvPicPr>
              <p:blipFill>
                <a:blip r:embed="rId705"/>
                <a:stretch>
                  <a:fillRect/>
                </a:stretch>
              </p:blipFill>
              <p:spPr>
                <a:xfrm>
                  <a:off x="7264223" y="6577350"/>
                  <a:ext cx="12024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706">
              <p14:nvContentPartPr>
                <p14:cNvPr id="427" name="Ink 426">
                  <a:extLst>
                    <a:ext uri="{FF2B5EF4-FFF2-40B4-BE49-F238E27FC236}">
                      <a16:creationId xmlns:a16="http://schemas.microsoft.com/office/drawing/2014/main" id="{176B1DD5-3690-4201-AB93-DDA2E0DEBDEB}"/>
                    </a:ext>
                  </a:extLst>
                </p14:cNvPr>
                <p14:cNvContentPartPr/>
                <p14:nvPr/>
              </p14:nvContentPartPr>
              <p14:xfrm>
                <a:off x="7297703" y="6587070"/>
                <a:ext cx="116280" cy="105480"/>
              </p14:xfrm>
            </p:contentPart>
          </mc:Choice>
          <mc:Fallback>
            <p:pic>
              <p:nvPicPr>
                <p:cNvPr id="427" name="Ink 426">
                  <a:extLst>
                    <a:ext uri="{FF2B5EF4-FFF2-40B4-BE49-F238E27FC236}">
                      <a16:creationId xmlns:a16="http://schemas.microsoft.com/office/drawing/2014/main" id="{176B1DD5-3690-4201-AB93-DDA2E0DEBDEB}"/>
                    </a:ext>
                  </a:extLst>
                </p:cNvPr>
                <p:cNvPicPr/>
                <p:nvPr/>
              </p:nvPicPr>
              <p:blipFill>
                <a:blip r:embed="rId707"/>
                <a:stretch>
                  <a:fillRect/>
                </a:stretch>
              </p:blipFill>
              <p:spPr>
                <a:xfrm>
                  <a:off x="7288703" y="6578430"/>
                  <a:ext cx="13392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708">
              <p14:nvContentPartPr>
                <p14:cNvPr id="428" name="Ink 427">
                  <a:extLst>
                    <a:ext uri="{FF2B5EF4-FFF2-40B4-BE49-F238E27FC236}">
                      <a16:creationId xmlns:a16="http://schemas.microsoft.com/office/drawing/2014/main" id="{26835122-317B-4D6E-B436-4010EF409F3E}"/>
                    </a:ext>
                  </a:extLst>
                </p14:cNvPr>
                <p14:cNvContentPartPr/>
                <p14:nvPr/>
              </p14:nvContentPartPr>
              <p14:xfrm>
                <a:off x="7420463" y="6296190"/>
                <a:ext cx="124920" cy="495720"/>
              </p14:xfrm>
            </p:contentPart>
          </mc:Choice>
          <mc:Fallback>
            <p:pic>
              <p:nvPicPr>
                <p:cNvPr id="428" name="Ink 427">
                  <a:extLst>
                    <a:ext uri="{FF2B5EF4-FFF2-40B4-BE49-F238E27FC236}">
                      <a16:creationId xmlns:a16="http://schemas.microsoft.com/office/drawing/2014/main" id="{26835122-317B-4D6E-B436-4010EF409F3E}"/>
                    </a:ext>
                  </a:extLst>
                </p:cNvPr>
                <p:cNvPicPr/>
                <p:nvPr/>
              </p:nvPicPr>
              <p:blipFill>
                <a:blip r:embed="rId709"/>
                <a:stretch>
                  <a:fillRect/>
                </a:stretch>
              </p:blipFill>
              <p:spPr>
                <a:xfrm>
                  <a:off x="7411823" y="6287550"/>
                  <a:ext cx="142560" cy="513360"/>
                </a:xfrm>
                <a:prstGeom prst="rect">
                  <a:avLst/>
                </a:prstGeom>
              </p:spPr>
            </p:pic>
          </mc:Fallback>
        </mc:AlternateContent>
      </p:grpSp>
    </p:spTree>
    <p:extLst>
      <p:ext uri="{BB962C8B-B14F-4D97-AF65-F5344CB8AC3E}">
        <p14:creationId xmlns:p14="http://schemas.microsoft.com/office/powerpoint/2010/main" val="1096702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4D817093-F62D-44B7-B815-98CD5575E3EC}"/>
              </a:ext>
            </a:extLst>
          </p:cNvPr>
          <p:cNvGrpSpPr/>
          <p:nvPr/>
        </p:nvGrpSpPr>
        <p:grpSpPr>
          <a:xfrm>
            <a:off x="523943" y="457120"/>
            <a:ext cx="356400" cy="383400"/>
            <a:chOff x="523943" y="457120"/>
            <a:chExt cx="356400" cy="38340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D55928B-0B6E-4512-9F85-AE52B60B059F}"/>
                    </a:ext>
                  </a:extLst>
                </p14:cNvPr>
                <p14:cNvContentPartPr/>
                <p14:nvPr/>
              </p14:nvContentPartPr>
              <p14:xfrm>
                <a:off x="523943" y="457120"/>
                <a:ext cx="293760" cy="136080"/>
              </p14:xfrm>
            </p:contentPart>
          </mc:Choice>
          <mc:Fallback>
            <p:pic>
              <p:nvPicPr>
                <p:cNvPr id="4" name="Ink 3">
                  <a:extLst>
                    <a:ext uri="{FF2B5EF4-FFF2-40B4-BE49-F238E27FC236}">
                      <a16:creationId xmlns:a16="http://schemas.microsoft.com/office/drawing/2014/main" id="{ED55928B-0B6E-4512-9F85-AE52B60B059F}"/>
                    </a:ext>
                  </a:extLst>
                </p:cNvPr>
                <p:cNvPicPr/>
                <p:nvPr/>
              </p:nvPicPr>
              <p:blipFill>
                <a:blip r:embed="rId3"/>
                <a:stretch>
                  <a:fillRect/>
                </a:stretch>
              </p:blipFill>
              <p:spPr>
                <a:xfrm>
                  <a:off x="515303" y="448120"/>
                  <a:ext cx="31140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E735D7A4-A1D1-4425-9081-E6770025A8AF}"/>
                    </a:ext>
                  </a:extLst>
                </p14:cNvPr>
                <p14:cNvContentPartPr/>
                <p14:nvPr/>
              </p14:nvContentPartPr>
              <p14:xfrm>
                <a:off x="670103" y="508240"/>
                <a:ext cx="5040" cy="323280"/>
              </p14:xfrm>
            </p:contentPart>
          </mc:Choice>
          <mc:Fallback>
            <p:pic>
              <p:nvPicPr>
                <p:cNvPr id="5" name="Ink 4">
                  <a:extLst>
                    <a:ext uri="{FF2B5EF4-FFF2-40B4-BE49-F238E27FC236}">
                      <a16:creationId xmlns:a16="http://schemas.microsoft.com/office/drawing/2014/main" id="{E735D7A4-A1D1-4425-9081-E6770025A8AF}"/>
                    </a:ext>
                  </a:extLst>
                </p:cNvPr>
                <p:cNvPicPr/>
                <p:nvPr/>
              </p:nvPicPr>
              <p:blipFill>
                <a:blip r:embed="rId5"/>
                <a:stretch>
                  <a:fillRect/>
                </a:stretch>
              </p:blipFill>
              <p:spPr>
                <a:xfrm>
                  <a:off x="661103" y="499240"/>
                  <a:ext cx="2268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816371BC-89AF-464A-9937-0A8A15DC79F9}"/>
                    </a:ext>
                  </a:extLst>
                </p14:cNvPr>
                <p14:cNvContentPartPr/>
                <p14:nvPr/>
              </p14:nvContentPartPr>
              <p14:xfrm>
                <a:off x="782423" y="672400"/>
                <a:ext cx="97920" cy="168120"/>
              </p14:xfrm>
            </p:contentPart>
          </mc:Choice>
          <mc:Fallback>
            <p:pic>
              <p:nvPicPr>
                <p:cNvPr id="6" name="Ink 5">
                  <a:extLst>
                    <a:ext uri="{FF2B5EF4-FFF2-40B4-BE49-F238E27FC236}">
                      <a16:creationId xmlns:a16="http://schemas.microsoft.com/office/drawing/2014/main" id="{816371BC-89AF-464A-9937-0A8A15DC79F9}"/>
                    </a:ext>
                  </a:extLst>
                </p:cNvPr>
                <p:cNvPicPr/>
                <p:nvPr/>
              </p:nvPicPr>
              <p:blipFill>
                <a:blip r:embed="rId7"/>
                <a:stretch>
                  <a:fillRect/>
                </a:stretch>
              </p:blipFill>
              <p:spPr>
                <a:xfrm>
                  <a:off x="773423" y="663400"/>
                  <a:ext cx="115560" cy="185760"/>
                </a:xfrm>
                <a:prstGeom prst="rect">
                  <a:avLst/>
                </a:prstGeom>
              </p:spPr>
            </p:pic>
          </mc:Fallback>
        </mc:AlternateContent>
      </p:grpSp>
      <p:grpSp>
        <p:nvGrpSpPr>
          <p:cNvPr id="21" name="Group 20">
            <a:extLst>
              <a:ext uri="{FF2B5EF4-FFF2-40B4-BE49-F238E27FC236}">
                <a16:creationId xmlns:a16="http://schemas.microsoft.com/office/drawing/2014/main" id="{4FD8A61B-715C-4A29-AAB5-5867055F2EDE}"/>
              </a:ext>
            </a:extLst>
          </p:cNvPr>
          <p:cNvGrpSpPr/>
          <p:nvPr/>
        </p:nvGrpSpPr>
        <p:grpSpPr>
          <a:xfrm>
            <a:off x="1133423" y="507520"/>
            <a:ext cx="726120" cy="295560"/>
            <a:chOff x="1133423" y="507520"/>
            <a:chExt cx="726120" cy="295560"/>
          </a:xfrm>
        </p:grpSpPr>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F94FEC30-C409-4851-A2EA-6FD801DD1731}"/>
                    </a:ext>
                  </a:extLst>
                </p14:cNvPr>
                <p14:cNvContentPartPr/>
                <p14:nvPr/>
              </p14:nvContentPartPr>
              <p14:xfrm>
                <a:off x="1133423" y="507520"/>
                <a:ext cx="397080" cy="295560"/>
              </p14:xfrm>
            </p:contentPart>
          </mc:Choice>
          <mc:Fallback>
            <p:pic>
              <p:nvPicPr>
                <p:cNvPr id="7" name="Ink 6">
                  <a:extLst>
                    <a:ext uri="{FF2B5EF4-FFF2-40B4-BE49-F238E27FC236}">
                      <a16:creationId xmlns:a16="http://schemas.microsoft.com/office/drawing/2014/main" id="{F94FEC30-C409-4851-A2EA-6FD801DD1731}"/>
                    </a:ext>
                  </a:extLst>
                </p:cNvPr>
                <p:cNvPicPr/>
                <p:nvPr/>
              </p:nvPicPr>
              <p:blipFill>
                <a:blip r:embed="rId9"/>
                <a:stretch>
                  <a:fillRect/>
                </a:stretch>
              </p:blipFill>
              <p:spPr>
                <a:xfrm>
                  <a:off x="1124423" y="498520"/>
                  <a:ext cx="41472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8A885E08-9D7F-4293-B25D-A8E3679EEE92}"/>
                    </a:ext>
                  </a:extLst>
                </p14:cNvPr>
                <p14:cNvContentPartPr/>
                <p14:nvPr/>
              </p14:nvContentPartPr>
              <p14:xfrm>
                <a:off x="1548863" y="542440"/>
                <a:ext cx="282240" cy="244080"/>
              </p14:xfrm>
            </p:contentPart>
          </mc:Choice>
          <mc:Fallback>
            <p:pic>
              <p:nvPicPr>
                <p:cNvPr id="8" name="Ink 7">
                  <a:extLst>
                    <a:ext uri="{FF2B5EF4-FFF2-40B4-BE49-F238E27FC236}">
                      <a16:creationId xmlns:a16="http://schemas.microsoft.com/office/drawing/2014/main" id="{8A885E08-9D7F-4293-B25D-A8E3679EEE92}"/>
                    </a:ext>
                  </a:extLst>
                </p:cNvPr>
                <p:cNvPicPr/>
                <p:nvPr/>
              </p:nvPicPr>
              <p:blipFill>
                <a:blip r:embed="rId11"/>
                <a:stretch>
                  <a:fillRect/>
                </a:stretch>
              </p:blipFill>
              <p:spPr>
                <a:xfrm>
                  <a:off x="1540223" y="533440"/>
                  <a:ext cx="29988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1DA1D602-B80D-4E17-8D23-135D01339962}"/>
                    </a:ext>
                  </a:extLst>
                </p14:cNvPr>
                <p14:cNvContentPartPr/>
                <p14:nvPr/>
              </p14:nvContentPartPr>
              <p14:xfrm>
                <a:off x="1785743" y="706240"/>
                <a:ext cx="73800" cy="83520"/>
              </p14:xfrm>
            </p:contentPart>
          </mc:Choice>
          <mc:Fallback>
            <p:pic>
              <p:nvPicPr>
                <p:cNvPr id="9" name="Ink 8">
                  <a:extLst>
                    <a:ext uri="{FF2B5EF4-FFF2-40B4-BE49-F238E27FC236}">
                      <a16:creationId xmlns:a16="http://schemas.microsoft.com/office/drawing/2014/main" id="{1DA1D602-B80D-4E17-8D23-135D01339962}"/>
                    </a:ext>
                  </a:extLst>
                </p:cNvPr>
                <p:cNvPicPr/>
                <p:nvPr/>
              </p:nvPicPr>
              <p:blipFill>
                <a:blip r:embed="rId13"/>
                <a:stretch>
                  <a:fillRect/>
                </a:stretch>
              </p:blipFill>
              <p:spPr>
                <a:xfrm>
                  <a:off x="1777103" y="697600"/>
                  <a:ext cx="91440" cy="101160"/>
                </a:xfrm>
                <a:prstGeom prst="rect">
                  <a:avLst/>
                </a:prstGeom>
              </p:spPr>
            </p:pic>
          </mc:Fallback>
        </mc:AlternateContent>
      </p:grpSp>
      <p:grpSp>
        <p:nvGrpSpPr>
          <p:cNvPr id="20" name="Group 19">
            <a:extLst>
              <a:ext uri="{FF2B5EF4-FFF2-40B4-BE49-F238E27FC236}">
                <a16:creationId xmlns:a16="http://schemas.microsoft.com/office/drawing/2014/main" id="{89A1054D-C287-4A6F-A08D-631700BB9AEC}"/>
              </a:ext>
            </a:extLst>
          </p:cNvPr>
          <p:cNvGrpSpPr/>
          <p:nvPr/>
        </p:nvGrpSpPr>
        <p:grpSpPr>
          <a:xfrm>
            <a:off x="2177423" y="466840"/>
            <a:ext cx="542880" cy="295200"/>
            <a:chOff x="2177423" y="466840"/>
            <a:chExt cx="542880" cy="295200"/>
          </a:xfrm>
        </p:grpSpPr>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CBBC1943-A811-41A8-81E6-8DB99CC3A230}"/>
                    </a:ext>
                  </a:extLst>
                </p14:cNvPr>
                <p14:cNvContentPartPr/>
                <p14:nvPr/>
              </p14:nvContentPartPr>
              <p14:xfrm>
                <a:off x="2249063" y="466840"/>
                <a:ext cx="14400" cy="295200"/>
              </p14:xfrm>
            </p:contentPart>
          </mc:Choice>
          <mc:Fallback>
            <p:pic>
              <p:nvPicPr>
                <p:cNvPr id="10" name="Ink 9">
                  <a:extLst>
                    <a:ext uri="{FF2B5EF4-FFF2-40B4-BE49-F238E27FC236}">
                      <a16:creationId xmlns:a16="http://schemas.microsoft.com/office/drawing/2014/main" id="{CBBC1943-A811-41A8-81E6-8DB99CC3A230}"/>
                    </a:ext>
                  </a:extLst>
                </p:cNvPr>
                <p:cNvPicPr/>
                <p:nvPr/>
              </p:nvPicPr>
              <p:blipFill>
                <a:blip r:embed="rId15"/>
                <a:stretch>
                  <a:fillRect/>
                </a:stretch>
              </p:blipFill>
              <p:spPr>
                <a:xfrm>
                  <a:off x="2240063" y="458200"/>
                  <a:ext cx="3204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6023CBAA-8A25-427E-B41E-656206A07469}"/>
                    </a:ext>
                  </a:extLst>
                </p14:cNvPr>
                <p14:cNvContentPartPr/>
                <p14:nvPr/>
              </p14:nvContentPartPr>
              <p14:xfrm>
                <a:off x="2177423" y="524800"/>
                <a:ext cx="542880" cy="210600"/>
              </p14:xfrm>
            </p:contentPart>
          </mc:Choice>
          <mc:Fallback>
            <p:pic>
              <p:nvPicPr>
                <p:cNvPr id="11" name="Ink 10">
                  <a:extLst>
                    <a:ext uri="{FF2B5EF4-FFF2-40B4-BE49-F238E27FC236}">
                      <a16:creationId xmlns:a16="http://schemas.microsoft.com/office/drawing/2014/main" id="{6023CBAA-8A25-427E-B41E-656206A07469}"/>
                    </a:ext>
                  </a:extLst>
                </p:cNvPr>
                <p:cNvPicPr/>
                <p:nvPr/>
              </p:nvPicPr>
              <p:blipFill>
                <a:blip r:embed="rId17"/>
                <a:stretch>
                  <a:fillRect/>
                </a:stretch>
              </p:blipFill>
              <p:spPr>
                <a:xfrm>
                  <a:off x="2168423" y="516160"/>
                  <a:ext cx="560520" cy="228240"/>
                </a:xfrm>
                <a:prstGeom prst="rect">
                  <a:avLst/>
                </a:prstGeom>
              </p:spPr>
            </p:pic>
          </mc:Fallback>
        </mc:AlternateContent>
      </p:grpSp>
      <p:grpSp>
        <p:nvGrpSpPr>
          <p:cNvPr id="19" name="Group 18">
            <a:extLst>
              <a:ext uri="{FF2B5EF4-FFF2-40B4-BE49-F238E27FC236}">
                <a16:creationId xmlns:a16="http://schemas.microsoft.com/office/drawing/2014/main" id="{1573714C-627D-430A-A4BC-1478318CAE9D}"/>
              </a:ext>
            </a:extLst>
          </p:cNvPr>
          <p:cNvGrpSpPr/>
          <p:nvPr/>
        </p:nvGrpSpPr>
        <p:grpSpPr>
          <a:xfrm>
            <a:off x="3120983" y="490240"/>
            <a:ext cx="1636200" cy="415440"/>
            <a:chOff x="3120983" y="490240"/>
            <a:chExt cx="1636200" cy="415440"/>
          </a:xfrm>
        </p:grpSpPr>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4E933546-3183-4415-806B-A0F5807D2A25}"/>
                    </a:ext>
                  </a:extLst>
                </p14:cNvPr>
                <p14:cNvContentPartPr/>
                <p14:nvPr/>
              </p14:nvContentPartPr>
              <p14:xfrm>
                <a:off x="3120983" y="498880"/>
                <a:ext cx="130680" cy="177480"/>
              </p14:xfrm>
            </p:contentPart>
          </mc:Choice>
          <mc:Fallback>
            <p:pic>
              <p:nvPicPr>
                <p:cNvPr id="12" name="Ink 11">
                  <a:extLst>
                    <a:ext uri="{FF2B5EF4-FFF2-40B4-BE49-F238E27FC236}">
                      <a16:creationId xmlns:a16="http://schemas.microsoft.com/office/drawing/2014/main" id="{4E933546-3183-4415-806B-A0F5807D2A25}"/>
                    </a:ext>
                  </a:extLst>
                </p:cNvPr>
                <p:cNvPicPr/>
                <p:nvPr/>
              </p:nvPicPr>
              <p:blipFill>
                <a:blip r:embed="rId19"/>
                <a:stretch>
                  <a:fillRect/>
                </a:stretch>
              </p:blipFill>
              <p:spPr>
                <a:xfrm>
                  <a:off x="3111983" y="489880"/>
                  <a:ext cx="14832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FDB4F06E-A9C1-4D83-A164-24B4A0150E34}"/>
                    </a:ext>
                  </a:extLst>
                </p14:cNvPr>
                <p14:cNvContentPartPr/>
                <p14:nvPr/>
              </p14:nvContentPartPr>
              <p14:xfrm>
                <a:off x="3268583" y="540280"/>
                <a:ext cx="228960" cy="153720"/>
              </p14:xfrm>
            </p:contentPart>
          </mc:Choice>
          <mc:Fallback>
            <p:pic>
              <p:nvPicPr>
                <p:cNvPr id="13" name="Ink 12">
                  <a:extLst>
                    <a:ext uri="{FF2B5EF4-FFF2-40B4-BE49-F238E27FC236}">
                      <a16:creationId xmlns:a16="http://schemas.microsoft.com/office/drawing/2014/main" id="{FDB4F06E-A9C1-4D83-A164-24B4A0150E34}"/>
                    </a:ext>
                  </a:extLst>
                </p:cNvPr>
                <p:cNvPicPr/>
                <p:nvPr/>
              </p:nvPicPr>
              <p:blipFill>
                <a:blip r:embed="rId21"/>
                <a:stretch>
                  <a:fillRect/>
                </a:stretch>
              </p:blipFill>
              <p:spPr>
                <a:xfrm>
                  <a:off x="3259583" y="531280"/>
                  <a:ext cx="24660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B5110234-5F87-41A7-87FA-001D6A049FA2}"/>
                    </a:ext>
                  </a:extLst>
                </p14:cNvPr>
                <p14:cNvContentPartPr/>
                <p14:nvPr/>
              </p14:nvContentPartPr>
              <p14:xfrm>
                <a:off x="3568463" y="525160"/>
                <a:ext cx="101520" cy="148320"/>
              </p14:xfrm>
            </p:contentPart>
          </mc:Choice>
          <mc:Fallback>
            <p:pic>
              <p:nvPicPr>
                <p:cNvPr id="14" name="Ink 13">
                  <a:extLst>
                    <a:ext uri="{FF2B5EF4-FFF2-40B4-BE49-F238E27FC236}">
                      <a16:creationId xmlns:a16="http://schemas.microsoft.com/office/drawing/2014/main" id="{B5110234-5F87-41A7-87FA-001D6A049FA2}"/>
                    </a:ext>
                  </a:extLst>
                </p:cNvPr>
                <p:cNvPicPr/>
                <p:nvPr/>
              </p:nvPicPr>
              <p:blipFill>
                <a:blip r:embed="rId23"/>
                <a:stretch>
                  <a:fillRect/>
                </a:stretch>
              </p:blipFill>
              <p:spPr>
                <a:xfrm>
                  <a:off x="3559463" y="516160"/>
                  <a:ext cx="11916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91C621CA-3A8E-495D-806E-18BDCE451A19}"/>
                    </a:ext>
                  </a:extLst>
                </p14:cNvPr>
                <p14:cNvContentPartPr/>
                <p14:nvPr/>
              </p14:nvContentPartPr>
              <p14:xfrm>
                <a:off x="3694463" y="526600"/>
                <a:ext cx="446040" cy="379080"/>
              </p14:xfrm>
            </p:contentPart>
          </mc:Choice>
          <mc:Fallback>
            <p:pic>
              <p:nvPicPr>
                <p:cNvPr id="15" name="Ink 14">
                  <a:extLst>
                    <a:ext uri="{FF2B5EF4-FFF2-40B4-BE49-F238E27FC236}">
                      <a16:creationId xmlns:a16="http://schemas.microsoft.com/office/drawing/2014/main" id="{91C621CA-3A8E-495D-806E-18BDCE451A19}"/>
                    </a:ext>
                  </a:extLst>
                </p:cNvPr>
                <p:cNvPicPr/>
                <p:nvPr/>
              </p:nvPicPr>
              <p:blipFill>
                <a:blip r:embed="rId25"/>
                <a:stretch>
                  <a:fillRect/>
                </a:stretch>
              </p:blipFill>
              <p:spPr>
                <a:xfrm>
                  <a:off x="3685823" y="517600"/>
                  <a:ext cx="463680" cy="3967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8C75664D-7D70-4ADE-85C1-25DBAD9E94E7}"/>
                    </a:ext>
                  </a:extLst>
                </p14:cNvPr>
                <p14:cNvContentPartPr/>
                <p14:nvPr/>
              </p14:nvContentPartPr>
              <p14:xfrm>
                <a:off x="4121423" y="542800"/>
                <a:ext cx="114120" cy="138240"/>
              </p14:xfrm>
            </p:contentPart>
          </mc:Choice>
          <mc:Fallback>
            <p:pic>
              <p:nvPicPr>
                <p:cNvPr id="16" name="Ink 15">
                  <a:extLst>
                    <a:ext uri="{FF2B5EF4-FFF2-40B4-BE49-F238E27FC236}">
                      <a16:creationId xmlns:a16="http://schemas.microsoft.com/office/drawing/2014/main" id="{8C75664D-7D70-4ADE-85C1-25DBAD9E94E7}"/>
                    </a:ext>
                  </a:extLst>
                </p:cNvPr>
                <p:cNvPicPr/>
                <p:nvPr/>
              </p:nvPicPr>
              <p:blipFill>
                <a:blip r:embed="rId27"/>
                <a:stretch>
                  <a:fillRect/>
                </a:stretch>
              </p:blipFill>
              <p:spPr>
                <a:xfrm>
                  <a:off x="4112783" y="534160"/>
                  <a:ext cx="13176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AC3CC868-505B-41B8-A472-6BD5F436135E}"/>
                    </a:ext>
                  </a:extLst>
                </p14:cNvPr>
                <p14:cNvContentPartPr/>
                <p14:nvPr/>
              </p14:nvContentPartPr>
              <p14:xfrm>
                <a:off x="4276943" y="551440"/>
                <a:ext cx="159120" cy="108360"/>
              </p14:xfrm>
            </p:contentPart>
          </mc:Choice>
          <mc:Fallback>
            <p:pic>
              <p:nvPicPr>
                <p:cNvPr id="17" name="Ink 16">
                  <a:extLst>
                    <a:ext uri="{FF2B5EF4-FFF2-40B4-BE49-F238E27FC236}">
                      <a16:creationId xmlns:a16="http://schemas.microsoft.com/office/drawing/2014/main" id="{AC3CC868-505B-41B8-A472-6BD5F436135E}"/>
                    </a:ext>
                  </a:extLst>
                </p:cNvPr>
                <p:cNvPicPr/>
                <p:nvPr/>
              </p:nvPicPr>
              <p:blipFill>
                <a:blip r:embed="rId29"/>
                <a:stretch>
                  <a:fillRect/>
                </a:stretch>
              </p:blipFill>
              <p:spPr>
                <a:xfrm>
                  <a:off x="4267943" y="542440"/>
                  <a:ext cx="17676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4D85B008-ADB3-465D-B5D7-0402914AF5EC}"/>
                    </a:ext>
                  </a:extLst>
                </p14:cNvPr>
                <p14:cNvContentPartPr/>
                <p14:nvPr/>
              </p14:nvContentPartPr>
              <p14:xfrm>
                <a:off x="4474223" y="490240"/>
                <a:ext cx="282960" cy="185400"/>
              </p14:xfrm>
            </p:contentPart>
          </mc:Choice>
          <mc:Fallback>
            <p:pic>
              <p:nvPicPr>
                <p:cNvPr id="18" name="Ink 17">
                  <a:extLst>
                    <a:ext uri="{FF2B5EF4-FFF2-40B4-BE49-F238E27FC236}">
                      <a16:creationId xmlns:a16="http://schemas.microsoft.com/office/drawing/2014/main" id="{4D85B008-ADB3-465D-B5D7-0402914AF5EC}"/>
                    </a:ext>
                  </a:extLst>
                </p:cNvPr>
                <p:cNvPicPr/>
                <p:nvPr/>
              </p:nvPicPr>
              <p:blipFill>
                <a:blip r:embed="rId31"/>
                <a:stretch>
                  <a:fillRect/>
                </a:stretch>
              </p:blipFill>
              <p:spPr>
                <a:xfrm>
                  <a:off x="4465223" y="481600"/>
                  <a:ext cx="300600" cy="203040"/>
                </a:xfrm>
                <a:prstGeom prst="rect">
                  <a:avLst/>
                </a:prstGeom>
              </p:spPr>
            </p:pic>
          </mc:Fallback>
        </mc:AlternateContent>
      </p:grpSp>
      <p:grpSp>
        <p:nvGrpSpPr>
          <p:cNvPr id="39" name="Group 38">
            <a:extLst>
              <a:ext uri="{FF2B5EF4-FFF2-40B4-BE49-F238E27FC236}">
                <a16:creationId xmlns:a16="http://schemas.microsoft.com/office/drawing/2014/main" id="{A9BA017C-256F-430A-A39E-7618A2B58A42}"/>
              </a:ext>
            </a:extLst>
          </p:cNvPr>
          <p:cNvGrpSpPr/>
          <p:nvPr/>
        </p:nvGrpSpPr>
        <p:grpSpPr>
          <a:xfrm>
            <a:off x="4865543" y="536680"/>
            <a:ext cx="489240" cy="98280"/>
            <a:chOff x="4865543" y="536680"/>
            <a:chExt cx="489240" cy="98280"/>
          </a:xfrm>
        </p:grpSpPr>
        <mc:AlternateContent xmlns:mc="http://schemas.openxmlformats.org/markup-compatibility/2006">
          <mc:Choice xmlns:p14="http://schemas.microsoft.com/office/powerpoint/2010/main" Requires="p14">
            <p:contentPart p14:bwMode="auto" r:id="rId32">
              <p14:nvContentPartPr>
                <p14:cNvPr id="36" name="Ink 35">
                  <a:extLst>
                    <a:ext uri="{FF2B5EF4-FFF2-40B4-BE49-F238E27FC236}">
                      <a16:creationId xmlns:a16="http://schemas.microsoft.com/office/drawing/2014/main" id="{3A36B2E6-AD1E-4FD7-8A75-E8F0D4AA6692}"/>
                    </a:ext>
                  </a:extLst>
                </p14:cNvPr>
                <p14:cNvContentPartPr/>
                <p14:nvPr/>
              </p14:nvContentPartPr>
              <p14:xfrm>
                <a:off x="4894703" y="536680"/>
                <a:ext cx="1800" cy="13320"/>
              </p14:xfrm>
            </p:contentPart>
          </mc:Choice>
          <mc:Fallback>
            <p:pic>
              <p:nvPicPr>
                <p:cNvPr id="36" name="Ink 35">
                  <a:extLst>
                    <a:ext uri="{FF2B5EF4-FFF2-40B4-BE49-F238E27FC236}">
                      <a16:creationId xmlns:a16="http://schemas.microsoft.com/office/drawing/2014/main" id="{3A36B2E6-AD1E-4FD7-8A75-E8F0D4AA6692}"/>
                    </a:ext>
                  </a:extLst>
                </p:cNvPr>
                <p:cNvPicPr/>
                <p:nvPr/>
              </p:nvPicPr>
              <p:blipFill>
                <a:blip r:embed="rId33"/>
                <a:stretch>
                  <a:fillRect/>
                </a:stretch>
              </p:blipFill>
              <p:spPr>
                <a:xfrm>
                  <a:off x="4886063" y="527680"/>
                  <a:ext cx="1944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7" name="Ink 36">
                  <a:extLst>
                    <a:ext uri="{FF2B5EF4-FFF2-40B4-BE49-F238E27FC236}">
                      <a16:creationId xmlns:a16="http://schemas.microsoft.com/office/drawing/2014/main" id="{CD13687D-C307-4525-9EAE-82B7D0339AF6}"/>
                    </a:ext>
                  </a:extLst>
                </p14:cNvPr>
                <p14:cNvContentPartPr/>
                <p14:nvPr/>
              </p14:nvContentPartPr>
              <p14:xfrm>
                <a:off x="4865543" y="634600"/>
                <a:ext cx="12960" cy="360"/>
              </p14:xfrm>
            </p:contentPart>
          </mc:Choice>
          <mc:Fallback>
            <p:pic>
              <p:nvPicPr>
                <p:cNvPr id="37" name="Ink 36">
                  <a:extLst>
                    <a:ext uri="{FF2B5EF4-FFF2-40B4-BE49-F238E27FC236}">
                      <a16:creationId xmlns:a16="http://schemas.microsoft.com/office/drawing/2014/main" id="{CD13687D-C307-4525-9EAE-82B7D0339AF6}"/>
                    </a:ext>
                  </a:extLst>
                </p:cNvPr>
                <p:cNvPicPr/>
                <p:nvPr/>
              </p:nvPicPr>
              <p:blipFill>
                <a:blip r:embed="rId35"/>
                <a:stretch>
                  <a:fillRect/>
                </a:stretch>
              </p:blipFill>
              <p:spPr>
                <a:xfrm>
                  <a:off x="4856903" y="625600"/>
                  <a:ext cx="30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8" name="Ink 37">
                  <a:extLst>
                    <a:ext uri="{FF2B5EF4-FFF2-40B4-BE49-F238E27FC236}">
                      <a16:creationId xmlns:a16="http://schemas.microsoft.com/office/drawing/2014/main" id="{CBFAD605-4751-42CF-A11F-57611BE53078}"/>
                    </a:ext>
                  </a:extLst>
                </p14:cNvPr>
                <p14:cNvContentPartPr/>
                <p14:nvPr/>
              </p14:nvContentPartPr>
              <p14:xfrm>
                <a:off x="4971743" y="586360"/>
                <a:ext cx="383040" cy="3960"/>
              </p14:xfrm>
            </p:contentPart>
          </mc:Choice>
          <mc:Fallback>
            <p:pic>
              <p:nvPicPr>
                <p:cNvPr id="38" name="Ink 37">
                  <a:extLst>
                    <a:ext uri="{FF2B5EF4-FFF2-40B4-BE49-F238E27FC236}">
                      <a16:creationId xmlns:a16="http://schemas.microsoft.com/office/drawing/2014/main" id="{CBFAD605-4751-42CF-A11F-57611BE53078}"/>
                    </a:ext>
                  </a:extLst>
                </p:cNvPr>
                <p:cNvPicPr/>
                <p:nvPr/>
              </p:nvPicPr>
              <p:blipFill>
                <a:blip r:embed="rId37"/>
                <a:stretch>
                  <a:fillRect/>
                </a:stretch>
              </p:blipFill>
              <p:spPr>
                <a:xfrm>
                  <a:off x="4962743" y="577360"/>
                  <a:ext cx="400680" cy="21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49" name="Ink 48">
                <a:extLst>
                  <a:ext uri="{FF2B5EF4-FFF2-40B4-BE49-F238E27FC236}">
                    <a16:creationId xmlns:a16="http://schemas.microsoft.com/office/drawing/2014/main" id="{42D2C220-A03D-4456-8AC3-FC991A7DBF35}"/>
                  </a:ext>
                </a:extLst>
              </p14:cNvPr>
              <p14:cNvContentPartPr/>
              <p14:nvPr/>
            </p14:nvContentPartPr>
            <p14:xfrm>
              <a:off x="2143943" y="1356760"/>
              <a:ext cx="94320" cy="4680"/>
            </p14:xfrm>
          </p:contentPart>
        </mc:Choice>
        <mc:Fallback>
          <p:pic>
            <p:nvPicPr>
              <p:cNvPr id="49" name="Ink 48">
                <a:extLst>
                  <a:ext uri="{FF2B5EF4-FFF2-40B4-BE49-F238E27FC236}">
                    <a16:creationId xmlns:a16="http://schemas.microsoft.com/office/drawing/2014/main" id="{42D2C220-A03D-4456-8AC3-FC991A7DBF35}"/>
                  </a:ext>
                </a:extLst>
              </p:cNvPr>
              <p:cNvPicPr/>
              <p:nvPr/>
            </p:nvPicPr>
            <p:blipFill>
              <a:blip r:embed="rId39"/>
              <a:stretch>
                <a:fillRect/>
              </a:stretch>
            </p:blipFill>
            <p:spPr>
              <a:xfrm>
                <a:off x="2135303" y="1348120"/>
                <a:ext cx="11196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50" name="Ink 49">
                <a:extLst>
                  <a:ext uri="{FF2B5EF4-FFF2-40B4-BE49-F238E27FC236}">
                    <a16:creationId xmlns:a16="http://schemas.microsoft.com/office/drawing/2014/main" id="{CC72CBBA-542A-4B9E-B05B-B5577439F1DF}"/>
                  </a:ext>
                </a:extLst>
              </p14:cNvPr>
              <p14:cNvContentPartPr/>
              <p14:nvPr/>
            </p14:nvContentPartPr>
            <p14:xfrm>
              <a:off x="2132783" y="1431280"/>
              <a:ext cx="86400" cy="2520"/>
            </p14:xfrm>
          </p:contentPart>
        </mc:Choice>
        <mc:Fallback>
          <p:pic>
            <p:nvPicPr>
              <p:cNvPr id="50" name="Ink 49">
                <a:extLst>
                  <a:ext uri="{FF2B5EF4-FFF2-40B4-BE49-F238E27FC236}">
                    <a16:creationId xmlns:a16="http://schemas.microsoft.com/office/drawing/2014/main" id="{CC72CBBA-542A-4B9E-B05B-B5577439F1DF}"/>
                  </a:ext>
                </a:extLst>
              </p:cNvPr>
              <p:cNvPicPr/>
              <p:nvPr/>
            </p:nvPicPr>
            <p:blipFill>
              <a:blip r:embed="rId41"/>
              <a:stretch>
                <a:fillRect/>
              </a:stretch>
            </p:blipFill>
            <p:spPr>
              <a:xfrm>
                <a:off x="2124143" y="1422640"/>
                <a:ext cx="10404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1" name="Ink 50">
                <a:extLst>
                  <a:ext uri="{FF2B5EF4-FFF2-40B4-BE49-F238E27FC236}">
                    <a16:creationId xmlns:a16="http://schemas.microsoft.com/office/drawing/2014/main" id="{AB12C1F2-6DF5-4949-AEEC-E2C7F435B672}"/>
                  </a:ext>
                </a:extLst>
              </p14:cNvPr>
              <p14:cNvContentPartPr/>
              <p14:nvPr/>
            </p14:nvContentPartPr>
            <p14:xfrm>
              <a:off x="2583503" y="1060840"/>
              <a:ext cx="3560040" cy="793080"/>
            </p14:xfrm>
          </p:contentPart>
        </mc:Choice>
        <mc:Fallback>
          <p:pic>
            <p:nvPicPr>
              <p:cNvPr id="51" name="Ink 50">
                <a:extLst>
                  <a:ext uri="{FF2B5EF4-FFF2-40B4-BE49-F238E27FC236}">
                    <a16:creationId xmlns:a16="http://schemas.microsoft.com/office/drawing/2014/main" id="{AB12C1F2-6DF5-4949-AEEC-E2C7F435B672}"/>
                  </a:ext>
                </a:extLst>
              </p:cNvPr>
              <p:cNvPicPr/>
              <p:nvPr/>
            </p:nvPicPr>
            <p:blipFill>
              <a:blip r:embed="rId43"/>
              <a:stretch>
                <a:fillRect/>
              </a:stretch>
            </p:blipFill>
            <p:spPr>
              <a:xfrm>
                <a:off x="2574863" y="1051840"/>
                <a:ext cx="3577680" cy="8107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2" name="Ink 51">
                <a:extLst>
                  <a:ext uri="{FF2B5EF4-FFF2-40B4-BE49-F238E27FC236}">
                    <a16:creationId xmlns:a16="http://schemas.microsoft.com/office/drawing/2014/main" id="{BB0BFF80-8A50-4A84-96F4-7772B9B384E5}"/>
                  </a:ext>
                </a:extLst>
              </p14:cNvPr>
              <p14:cNvContentPartPr/>
              <p14:nvPr/>
            </p14:nvContentPartPr>
            <p14:xfrm>
              <a:off x="3086783" y="1388800"/>
              <a:ext cx="137520" cy="241560"/>
            </p14:xfrm>
          </p:contentPart>
        </mc:Choice>
        <mc:Fallback>
          <p:pic>
            <p:nvPicPr>
              <p:cNvPr id="52" name="Ink 51">
                <a:extLst>
                  <a:ext uri="{FF2B5EF4-FFF2-40B4-BE49-F238E27FC236}">
                    <a16:creationId xmlns:a16="http://schemas.microsoft.com/office/drawing/2014/main" id="{BB0BFF80-8A50-4A84-96F4-7772B9B384E5}"/>
                  </a:ext>
                </a:extLst>
              </p:cNvPr>
              <p:cNvPicPr/>
              <p:nvPr/>
            </p:nvPicPr>
            <p:blipFill>
              <a:blip r:embed="rId45"/>
              <a:stretch>
                <a:fillRect/>
              </a:stretch>
            </p:blipFill>
            <p:spPr>
              <a:xfrm>
                <a:off x="3078143" y="1379800"/>
                <a:ext cx="15516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3" name="Ink 52">
                <a:extLst>
                  <a:ext uri="{FF2B5EF4-FFF2-40B4-BE49-F238E27FC236}">
                    <a16:creationId xmlns:a16="http://schemas.microsoft.com/office/drawing/2014/main" id="{31489126-9D60-4AB9-BA56-313AAE6447C1}"/>
                  </a:ext>
                </a:extLst>
              </p14:cNvPr>
              <p14:cNvContentPartPr/>
              <p14:nvPr/>
            </p14:nvContentPartPr>
            <p14:xfrm>
              <a:off x="3186143" y="1434880"/>
              <a:ext cx="25920" cy="199800"/>
            </p14:xfrm>
          </p:contentPart>
        </mc:Choice>
        <mc:Fallback>
          <p:pic>
            <p:nvPicPr>
              <p:cNvPr id="53" name="Ink 52">
                <a:extLst>
                  <a:ext uri="{FF2B5EF4-FFF2-40B4-BE49-F238E27FC236}">
                    <a16:creationId xmlns:a16="http://schemas.microsoft.com/office/drawing/2014/main" id="{31489126-9D60-4AB9-BA56-313AAE6447C1}"/>
                  </a:ext>
                </a:extLst>
              </p:cNvPr>
              <p:cNvPicPr/>
              <p:nvPr/>
            </p:nvPicPr>
            <p:blipFill>
              <a:blip r:embed="rId47"/>
              <a:stretch>
                <a:fillRect/>
              </a:stretch>
            </p:blipFill>
            <p:spPr>
              <a:xfrm>
                <a:off x="3177503" y="1426240"/>
                <a:ext cx="4356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4" name="Ink 53">
                <a:extLst>
                  <a:ext uri="{FF2B5EF4-FFF2-40B4-BE49-F238E27FC236}">
                    <a16:creationId xmlns:a16="http://schemas.microsoft.com/office/drawing/2014/main" id="{08DC40D2-A1FA-480A-B5F9-716E6349EA09}"/>
                  </a:ext>
                </a:extLst>
              </p14:cNvPr>
              <p14:cNvContentPartPr/>
              <p14:nvPr/>
            </p14:nvContentPartPr>
            <p14:xfrm>
              <a:off x="3298463" y="1384120"/>
              <a:ext cx="93960" cy="226440"/>
            </p14:xfrm>
          </p:contentPart>
        </mc:Choice>
        <mc:Fallback>
          <p:pic>
            <p:nvPicPr>
              <p:cNvPr id="54" name="Ink 53">
                <a:extLst>
                  <a:ext uri="{FF2B5EF4-FFF2-40B4-BE49-F238E27FC236}">
                    <a16:creationId xmlns:a16="http://schemas.microsoft.com/office/drawing/2014/main" id="{08DC40D2-A1FA-480A-B5F9-716E6349EA09}"/>
                  </a:ext>
                </a:extLst>
              </p:cNvPr>
              <p:cNvPicPr/>
              <p:nvPr/>
            </p:nvPicPr>
            <p:blipFill>
              <a:blip r:embed="rId49"/>
              <a:stretch>
                <a:fillRect/>
              </a:stretch>
            </p:blipFill>
            <p:spPr>
              <a:xfrm>
                <a:off x="3289823" y="1375480"/>
                <a:ext cx="11160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5" name="Ink 54">
                <a:extLst>
                  <a:ext uri="{FF2B5EF4-FFF2-40B4-BE49-F238E27FC236}">
                    <a16:creationId xmlns:a16="http://schemas.microsoft.com/office/drawing/2014/main" id="{5897B6FD-C872-4548-9FD2-AD089CCB5B51}"/>
                  </a:ext>
                </a:extLst>
              </p14:cNvPr>
              <p14:cNvContentPartPr/>
              <p14:nvPr/>
            </p14:nvContentPartPr>
            <p14:xfrm>
              <a:off x="3435623" y="1579240"/>
              <a:ext cx="72360" cy="126720"/>
            </p14:xfrm>
          </p:contentPart>
        </mc:Choice>
        <mc:Fallback>
          <p:pic>
            <p:nvPicPr>
              <p:cNvPr id="55" name="Ink 54">
                <a:extLst>
                  <a:ext uri="{FF2B5EF4-FFF2-40B4-BE49-F238E27FC236}">
                    <a16:creationId xmlns:a16="http://schemas.microsoft.com/office/drawing/2014/main" id="{5897B6FD-C872-4548-9FD2-AD089CCB5B51}"/>
                  </a:ext>
                </a:extLst>
              </p:cNvPr>
              <p:cNvPicPr/>
              <p:nvPr/>
            </p:nvPicPr>
            <p:blipFill>
              <a:blip r:embed="rId51"/>
              <a:stretch>
                <a:fillRect/>
              </a:stretch>
            </p:blipFill>
            <p:spPr>
              <a:xfrm>
                <a:off x="3426983" y="1570240"/>
                <a:ext cx="9000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6" name="Ink 55">
                <a:extLst>
                  <a:ext uri="{FF2B5EF4-FFF2-40B4-BE49-F238E27FC236}">
                    <a16:creationId xmlns:a16="http://schemas.microsoft.com/office/drawing/2014/main" id="{FE19D81B-8A9D-4F03-BFA2-2192CF7DA099}"/>
                  </a:ext>
                </a:extLst>
              </p14:cNvPr>
              <p14:cNvContentPartPr/>
              <p14:nvPr/>
            </p14:nvContentPartPr>
            <p14:xfrm>
              <a:off x="3430943" y="1231840"/>
              <a:ext cx="144000" cy="147960"/>
            </p14:xfrm>
          </p:contentPart>
        </mc:Choice>
        <mc:Fallback>
          <p:pic>
            <p:nvPicPr>
              <p:cNvPr id="56" name="Ink 55">
                <a:extLst>
                  <a:ext uri="{FF2B5EF4-FFF2-40B4-BE49-F238E27FC236}">
                    <a16:creationId xmlns:a16="http://schemas.microsoft.com/office/drawing/2014/main" id="{FE19D81B-8A9D-4F03-BFA2-2192CF7DA099}"/>
                  </a:ext>
                </a:extLst>
              </p:cNvPr>
              <p:cNvPicPr/>
              <p:nvPr/>
            </p:nvPicPr>
            <p:blipFill>
              <a:blip r:embed="rId53"/>
              <a:stretch>
                <a:fillRect/>
              </a:stretch>
            </p:blipFill>
            <p:spPr>
              <a:xfrm>
                <a:off x="3422303" y="1223200"/>
                <a:ext cx="16164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7" name="Ink 56">
                <a:extLst>
                  <a:ext uri="{FF2B5EF4-FFF2-40B4-BE49-F238E27FC236}">
                    <a16:creationId xmlns:a16="http://schemas.microsoft.com/office/drawing/2014/main" id="{766D8DC4-E0FE-49F8-A617-C1351659E8E4}"/>
                  </a:ext>
                </a:extLst>
              </p14:cNvPr>
              <p14:cNvContentPartPr/>
              <p14:nvPr/>
            </p14:nvContentPartPr>
            <p14:xfrm>
              <a:off x="3788423" y="1493920"/>
              <a:ext cx="182520" cy="20880"/>
            </p14:xfrm>
          </p:contentPart>
        </mc:Choice>
        <mc:Fallback>
          <p:pic>
            <p:nvPicPr>
              <p:cNvPr id="57" name="Ink 56">
                <a:extLst>
                  <a:ext uri="{FF2B5EF4-FFF2-40B4-BE49-F238E27FC236}">
                    <a16:creationId xmlns:a16="http://schemas.microsoft.com/office/drawing/2014/main" id="{766D8DC4-E0FE-49F8-A617-C1351659E8E4}"/>
                  </a:ext>
                </a:extLst>
              </p:cNvPr>
              <p:cNvPicPr/>
              <p:nvPr/>
            </p:nvPicPr>
            <p:blipFill>
              <a:blip r:embed="rId55"/>
              <a:stretch>
                <a:fillRect/>
              </a:stretch>
            </p:blipFill>
            <p:spPr>
              <a:xfrm>
                <a:off x="3779783" y="1484920"/>
                <a:ext cx="20016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8" name="Ink 57">
                <a:extLst>
                  <a:ext uri="{FF2B5EF4-FFF2-40B4-BE49-F238E27FC236}">
                    <a16:creationId xmlns:a16="http://schemas.microsoft.com/office/drawing/2014/main" id="{7D3E3DDC-7EBF-4D3D-AACC-8B1B43FB62C0}"/>
                  </a:ext>
                </a:extLst>
              </p14:cNvPr>
              <p14:cNvContentPartPr/>
              <p14:nvPr/>
            </p14:nvContentPartPr>
            <p14:xfrm>
              <a:off x="3879863" y="1426960"/>
              <a:ext cx="8280" cy="193680"/>
            </p14:xfrm>
          </p:contentPart>
        </mc:Choice>
        <mc:Fallback>
          <p:pic>
            <p:nvPicPr>
              <p:cNvPr id="58" name="Ink 57">
                <a:extLst>
                  <a:ext uri="{FF2B5EF4-FFF2-40B4-BE49-F238E27FC236}">
                    <a16:creationId xmlns:a16="http://schemas.microsoft.com/office/drawing/2014/main" id="{7D3E3DDC-7EBF-4D3D-AACC-8B1B43FB62C0}"/>
                  </a:ext>
                </a:extLst>
              </p:cNvPr>
              <p:cNvPicPr/>
              <p:nvPr/>
            </p:nvPicPr>
            <p:blipFill>
              <a:blip r:embed="rId57"/>
              <a:stretch>
                <a:fillRect/>
              </a:stretch>
            </p:blipFill>
            <p:spPr>
              <a:xfrm>
                <a:off x="3871223" y="1418320"/>
                <a:ext cx="2592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9" name="Ink 58">
                <a:extLst>
                  <a:ext uri="{FF2B5EF4-FFF2-40B4-BE49-F238E27FC236}">
                    <a16:creationId xmlns:a16="http://schemas.microsoft.com/office/drawing/2014/main" id="{241D6610-52D2-469C-B575-96C88576C7B2}"/>
                  </a:ext>
                </a:extLst>
              </p14:cNvPr>
              <p14:cNvContentPartPr/>
              <p14:nvPr/>
            </p14:nvContentPartPr>
            <p14:xfrm>
              <a:off x="4106663" y="1363240"/>
              <a:ext cx="148680" cy="234720"/>
            </p14:xfrm>
          </p:contentPart>
        </mc:Choice>
        <mc:Fallback>
          <p:pic>
            <p:nvPicPr>
              <p:cNvPr id="59" name="Ink 58">
                <a:extLst>
                  <a:ext uri="{FF2B5EF4-FFF2-40B4-BE49-F238E27FC236}">
                    <a16:creationId xmlns:a16="http://schemas.microsoft.com/office/drawing/2014/main" id="{241D6610-52D2-469C-B575-96C88576C7B2}"/>
                  </a:ext>
                </a:extLst>
              </p:cNvPr>
              <p:cNvPicPr/>
              <p:nvPr/>
            </p:nvPicPr>
            <p:blipFill>
              <a:blip r:embed="rId59"/>
              <a:stretch>
                <a:fillRect/>
              </a:stretch>
            </p:blipFill>
            <p:spPr>
              <a:xfrm>
                <a:off x="4097663" y="1354240"/>
                <a:ext cx="16632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60" name="Ink 59">
                <a:extLst>
                  <a:ext uri="{FF2B5EF4-FFF2-40B4-BE49-F238E27FC236}">
                    <a16:creationId xmlns:a16="http://schemas.microsoft.com/office/drawing/2014/main" id="{0C189DB6-5E44-4C0C-BD0A-CD141A9C2A44}"/>
                  </a:ext>
                </a:extLst>
              </p14:cNvPr>
              <p14:cNvContentPartPr/>
              <p14:nvPr/>
            </p14:nvContentPartPr>
            <p14:xfrm>
              <a:off x="4190183" y="1396360"/>
              <a:ext cx="27000" cy="179280"/>
            </p14:xfrm>
          </p:contentPart>
        </mc:Choice>
        <mc:Fallback>
          <p:pic>
            <p:nvPicPr>
              <p:cNvPr id="60" name="Ink 59">
                <a:extLst>
                  <a:ext uri="{FF2B5EF4-FFF2-40B4-BE49-F238E27FC236}">
                    <a16:creationId xmlns:a16="http://schemas.microsoft.com/office/drawing/2014/main" id="{0C189DB6-5E44-4C0C-BD0A-CD141A9C2A44}"/>
                  </a:ext>
                </a:extLst>
              </p:cNvPr>
              <p:cNvPicPr/>
              <p:nvPr/>
            </p:nvPicPr>
            <p:blipFill>
              <a:blip r:embed="rId61"/>
              <a:stretch>
                <a:fillRect/>
              </a:stretch>
            </p:blipFill>
            <p:spPr>
              <a:xfrm>
                <a:off x="4181183" y="1387720"/>
                <a:ext cx="4464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61" name="Ink 60">
                <a:extLst>
                  <a:ext uri="{FF2B5EF4-FFF2-40B4-BE49-F238E27FC236}">
                    <a16:creationId xmlns:a16="http://schemas.microsoft.com/office/drawing/2014/main" id="{9AA611F3-99C6-473F-B035-25EF5700C4CA}"/>
                  </a:ext>
                </a:extLst>
              </p14:cNvPr>
              <p14:cNvContentPartPr/>
              <p14:nvPr/>
            </p14:nvContentPartPr>
            <p14:xfrm>
              <a:off x="4291703" y="1362880"/>
              <a:ext cx="104400" cy="207360"/>
            </p14:xfrm>
          </p:contentPart>
        </mc:Choice>
        <mc:Fallback>
          <p:pic>
            <p:nvPicPr>
              <p:cNvPr id="61" name="Ink 60">
                <a:extLst>
                  <a:ext uri="{FF2B5EF4-FFF2-40B4-BE49-F238E27FC236}">
                    <a16:creationId xmlns:a16="http://schemas.microsoft.com/office/drawing/2014/main" id="{9AA611F3-99C6-473F-B035-25EF5700C4CA}"/>
                  </a:ext>
                </a:extLst>
              </p:cNvPr>
              <p:cNvPicPr/>
              <p:nvPr/>
            </p:nvPicPr>
            <p:blipFill>
              <a:blip r:embed="rId63"/>
              <a:stretch>
                <a:fillRect/>
              </a:stretch>
            </p:blipFill>
            <p:spPr>
              <a:xfrm>
                <a:off x="4283063" y="1354240"/>
                <a:ext cx="12204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62" name="Ink 61">
                <a:extLst>
                  <a:ext uri="{FF2B5EF4-FFF2-40B4-BE49-F238E27FC236}">
                    <a16:creationId xmlns:a16="http://schemas.microsoft.com/office/drawing/2014/main" id="{CADEF086-0CFD-49C0-847D-3E83ED531CDA}"/>
                  </a:ext>
                </a:extLst>
              </p14:cNvPr>
              <p14:cNvContentPartPr/>
              <p14:nvPr/>
            </p14:nvContentPartPr>
            <p14:xfrm>
              <a:off x="4443263" y="1536400"/>
              <a:ext cx="5040" cy="133560"/>
            </p14:xfrm>
          </p:contentPart>
        </mc:Choice>
        <mc:Fallback>
          <p:pic>
            <p:nvPicPr>
              <p:cNvPr id="62" name="Ink 61">
                <a:extLst>
                  <a:ext uri="{FF2B5EF4-FFF2-40B4-BE49-F238E27FC236}">
                    <a16:creationId xmlns:a16="http://schemas.microsoft.com/office/drawing/2014/main" id="{CADEF086-0CFD-49C0-847D-3E83ED531CDA}"/>
                  </a:ext>
                </a:extLst>
              </p:cNvPr>
              <p:cNvPicPr/>
              <p:nvPr/>
            </p:nvPicPr>
            <p:blipFill>
              <a:blip r:embed="rId65"/>
              <a:stretch>
                <a:fillRect/>
              </a:stretch>
            </p:blipFill>
            <p:spPr>
              <a:xfrm>
                <a:off x="4434623" y="1527760"/>
                <a:ext cx="2268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3" name="Ink 62">
                <a:extLst>
                  <a:ext uri="{FF2B5EF4-FFF2-40B4-BE49-F238E27FC236}">
                    <a16:creationId xmlns:a16="http://schemas.microsoft.com/office/drawing/2014/main" id="{A1938682-145A-4AAA-A2DC-6092F500A9D0}"/>
                  </a:ext>
                </a:extLst>
              </p14:cNvPr>
              <p14:cNvContentPartPr/>
              <p14:nvPr/>
            </p14:nvContentPartPr>
            <p14:xfrm>
              <a:off x="4418783" y="1228960"/>
              <a:ext cx="170640" cy="129600"/>
            </p14:xfrm>
          </p:contentPart>
        </mc:Choice>
        <mc:Fallback>
          <p:pic>
            <p:nvPicPr>
              <p:cNvPr id="63" name="Ink 62">
                <a:extLst>
                  <a:ext uri="{FF2B5EF4-FFF2-40B4-BE49-F238E27FC236}">
                    <a16:creationId xmlns:a16="http://schemas.microsoft.com/office/drawing/2014/main" id="{A1938682-145A-4AAA-A2DC-6092F500A9D0}"/>
                  </a:ext>
                </a:extLst>
              </p:cNvPr>
              <p:cNvPicPr/>
              <p:nvPr/>
            </p:nvPicPr>
            <p:blipFill>
              <a:blip r:embed="rId67"/>
              <a:stretch>
                <a:fillRect/>
              </a:stretch>
            </p:blipFill>
            <p:spPr>
              <a:xfrm>
                <a:off x="4410143" y="1220320"/>
                <a:ext cx="18828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4" name="Ink 63">
                <a:extLst>
                  <a:ext uri="{FF2B5EF4-FFF2-40B4-BE49-F238E27FC236}">
                    <a16:creationId xmlns:a16="http://schemas.microsoft.com/office/drawing/2014/main" id="{CEC8B91D-83A3-43BD-8408-C69A761B724D}"/>
                  </a:ext>
                </a:extLst>
              </p14:cNvPr>
              <p14:cNvContentPartPr/>
              <p14:nvPr/>
            </p14:nvContentPartPr>
            <p14:xfrm>
              <a:off x="4669703" y="1402840"/>
              <a:ext cx="136080" cy="177120"/>
            </p14:xfrm>
          </p:contentPart>
        </mc:Choice>
        <mc:Fallback>
          <p:pic>
            <p:nvPicPr>
              <p:cNvPr id="64" name="Ink 63">
                <a:extLst>
                  <a:ext uri="{FF2B5EF4-FFF2-40B4-BE49-F238E27FC236}">
                    <a16:creationId xmlns:a16="http://schemas.microsoft.com/office/drawing/2014/main" id="{CEC8B91D-83A3-43BD-8408-C69A761B724D}"/>
                  </a:ext>
                </a:extLst>
              </p:cNvPr>
              <p:cNvPicPr/>
              <p:nvPr/>
            </p:nvPicPr>
            <p:blipFill>
              <a:blip r:embed="rId69"/>
              <a:stretch>
                <a:fillRect/>
              </a:stretch>
            </p:blipFill>
            <p:spPr>
              <a:xfrm>
                <a:off x="4661063" y="1394200"/>
                <a:ext cx="153720" cy="194760"/>
              </a:xfrm>
              <a:prstGeom prst="rect">
                <a:avLst/>
              </a:prstGeom>
            </p:spPr>
          </p:pic>
        </mc:Fallback>
      </mc:AlternateContent>
      <p:grpSp>
        <p:nvGrpSpPr>
          <p:cNvPr id="88" name="Group 87">
            <a:extLst>
              <a:ext uri="{FF2B5EF4-FFF2-40B4-BE49-F238E27FC236}">
                <a16:creationId xmlns:a16="http://schemas.microsoft.com/office/drawing/2014/main" id="{F4C780BF-6DBA-4F38-B49F-4802A0F08E20}"/>
              </a:ext>
            </a:extLst>
          </p:cNvPr>
          <p:cNvGrpSpPr/>
          <p:nvPr/>
        </p:nvGrpSpPr>
        <p:grpSpPr>
          <a:xfrm>
            <a:off x="4981463" y="976960"/>
            <a:ext cx="2402640" cy="704160"/>
            <a:chOff x="4981463" y="976960"/>
            <a:chExt cx="2402640" cy="704160"/>
          </a:xfrm>
        </p:grpSpPr>
        <mc:AlternateContent xmlns:mc="http://schemas.openxmlformats.org/markup-compatibility/2006">
          <mc:Choice xmlns:p14="http://schemas.microsoft.com/office/powerpoint/2010/main" Requires="p14">
            <p:contentPart p14:bwMode="auto" r:id="rId70">
              <p14:nvContentPartPr>
                <p14:cNvPr id="72" name="Ink 71">
                  <a:extLst>
                    <a:ext uri="{FF2B5EF4-FFF2-40B4-BE49-F238E27FC236}">
                      <a16:creationId xmlns:a16="http://schemas.microsoft.com/office/drawing/2014/main" id="{40C5E0BE-4800-47F1-91BC-DCF4E51C942E}"/>
                    </a:ext>
                  </a:extLst>
                </p14:cNvPr>
                <p14:cNvContentPartPr/>
                <p14:nvPr/>
              </p14:nvContentPartPr>
              <p14:xfrm>
                <a:off x="4981463" y="1385200"/>
                <a:ext cx="96480" cy="189000"/>
              </p14:xfrm>
            </p:contentPart>
          </mc:Choice>
          <mc:Fallback>
            <p:pic>
              <p:nvPicPr>
                <p:cNvPr id="72" name="Ink 71">
                  <a:extLst>
                    <a:ext uri="{FF2B5EF4-FFF2-40B4-BE49-F238E27FC236}">
                      <a16:creationId xmlns:a16="http://schemas.microsoft.com/office/drawing/2014/main" id="{40C5E0BE-4800-47F1-91BC-DCF4E51C942E}"/>
                    </a:ext>
                  </a:extLst>
                </p:cNvPr>
                <p:cNvPicPr/>
                <p:nvPr/>
              </p:nvPicPr>
              <p:blipFill>
                <a:blip r:embed="rId71"/>
                <a:stretch>
                  <a:fillRect/>
                </a:stretch>
              </p:blipFill>
              <p:spPr>
                <a:xfrm>
                  <a:off x="4972823" y="1376560"/>
                  <a:ext cx="11412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73" name="Ink 72">
                  <a:extLst>
                    <a:ext uri="{FF2B5EF4-FFF2-40B4-BE49-F238E27FC236}">
                      <a16:creationId xmlns:a16="http://schemas.microsoft.com/office/drawing/2014/main" id="{1481FB94-E5D5-4C55-B8BE-5FD267C0CC73}"/>
                    </a:ext>
                  </a:extLst>
                </p14:cNvPr>
                <p14:cNvContentPartPr/>
                <p14:nvPr/>
              </p14:nvContentPartPr>
              <p14:xfrm>
                <a:off x="5049503" y="1405000"/>
                <a:ext cx="54720" cy="146520"/>
              </p14:xfrm>
            </p:contentPart>
          </mc:Choice>
          <mc:Fallback>
            <p:pic>
              <p:nvPicPr>
                <p:cNvPr id="73" name="Ink 72">
                  <a:extLst>
                    <a:ext uri="{FF2B5EF4-FFF2-40B4-BE49-F238E27FC236}">
                      <a16:creationId xmlns:a16="http://schemas.microsoft.com/office/drawing/2014/main" id="{1481FB94-E5D5-4C55-B8BE-5FD267C0CC73}"/>
                    </a:ext>
                  </a:extLst>
                </p:cNvPr>
                <p:cNvPicPr/>
                <p:nvPr/>
              </p:nvPicPr>
              <p:blipFill>
                <a:blip r:embed="rId73"/>
                <a:stretch>
                  <a:fillRect/>
                </a:stretch>
              </p:blipFill>
              <p:spPr>
                <a:xfrm>
                  <a:off x="5040503" y="1396360"/>
                  <a:ext cx="7236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74" name="Ink 73">
                  <a:extLst>
                    <a:ext uri="{FF2B5EF4-FFF2-40B4-BE49-F238E27FC236}">
                      <a16:creationId xmlns:a16="http://schemas.microsoft.com/office/drawing/2014/main" id="{DA65C7F8-8BC1-4573-A549-0656394A0822}"/>
                    </a:ext>
                  </a:extLst>
                </p14:cNvPr>
                <p14:cNvContentPartPr/>
                <p14:nvPr/>
              </p14:nvContentPartPr>
              <p14:xfrm>
                <a:off x="5193143" y="1361080"/>
                <a:ext cx="93240" cy="190080"/>
              </p14:xfrm>
            </p:contentPart>
          </mc:Choice>
          <mc:Fallback>
            <p:pic>
              <p:nvPicPr>
                <p:cNvPr id="74" name="Ink 73">
                  <a:extLst>
                    <a:ext uri="{FF2B5EF4-FFF2-40B4-BE49-F238E27FC236}">
                      <a16:creationId xmlns:a16="http://schemas.microsoft.com/office/drawing/2014/main" id="{DA65C7F8-8BC1-4573-A549-0656394A0822}"/>
                    </a:ext>
                  </a:extLst>
                </p:cNvPr>
                <p:cNvPicPr/>
                <p:nvPr/>
              </p:nvPicPr>
              <p:blipFill>
                <a:blip r:embed="rId75"/>
                <a:stretch>
                  <a:fillRect/>
                </a:stretch>
              </p:blipFill>
              <p:spPr>
                <a:xfrm>
                  <a:off x="5184143" y="1352440"/>
                  <a:ext cx="11088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75" name="Ink 74">
                  <a:extLst>
                    <a:ext uri="{FF2B5EF4-FFF2-40B4-BE49-F238E27FC236}">
                      <a16:creationId xmlns:a16="http://schemas.microsoft.com/office/drawing/2014/main" id="{2073F28B-3EB7-46A9-BDB3-04B4197C7CEE}"/>
                    </a:ext>
                  </a:extLst>
                </p14:cNvPr>
                <p14:cNvContentPartPr/>
                <p14:nvPr/>
              </p14:nvContentPartPr>
              <p14:xfrm>
                <a:off x="5315183" y="1537840"/>
                <a:ext cx="100800" cy="143280"/>
              </p14:xfrm>
            </p:contentPart>
          </mc:Choice>
          <mc:Fallback>
            <p:pic>
              <p:nvPicPr>
                <p:cNvPr id="75" name="Ink 74">
                  <a:extLst>
                    <a:ext uri="{FF2B5EF4-FFF2-40B4-BE49-F238E27FC236}">
                      <a16:creationId xmlns:a16="http://schemas.microsoft.com/office/drawing/2014/main" id="{2073F28B-3EB7-46A9-BDB3-04B4197C7CEE}"/>
                    </a:ext>
                  </a:extLst>
                </p:cNvPr>
                <p:cNvPicPr/>
                <p:nvPr/>
              </p:nvPicPr>
              <p:blipFill>
                <a:blip r:embed="rId77"/>
                <a:stretch>
                  <a:fillRect/>
                </a:stretch>
              </p:blipFill>
              <p:spPr>
                <a:xfrm>
                  <a:off x="5306543" y="1529200"/>
                  <a:ext cx="11844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76" name="Ink 75">
                  <a:extLst>
                    <a:ext uri="{FF2B5EF4-FFF2-40B4-BE49-F238E27FC236}">
                      <a16:creationId xmlns:a16="http://schemas.microsoft.com/office/drawing/2014/main" id="{9C1DD387-2D78-4661-9D8A-A1A6DFFF2C3C}"/>
                    </a:ext>
                  </a:extLst>
                </p14:cNvPr>
                <p14:cNvContentPartPr/>
                <p14:nvPr/>
              </p14:nvContentPartPr>
              <p14:xfrm>
                <a:off x="5334263" y="1226080"/>
                <a:ext cx="173880" cy="105840"/>
              </p14:xfrm>
            </p:contentPart>
          </mc:Choice>
          <mc:Fallback>
            <p:pic>
              <p:nvPicPr>
                <p:cNvPr id="76" name="Ink 75">
                  <a:extLst>
                    <a:ext uri="{FF2B5EF4-FFF2-40B4-BE49-F238E27FC236}">
                      <a16:creationId xmlns:a16="http://schemas.microsoft.com/office/drawing/2014/main" id="{9C1DD387-2D78-4661-9D8A-A1A6DFFF2C3C}"/>
                    </a:ext>
                  </a:extLst>
                </p:cNvPr>
                <p:cNvPicPr/>
                <p:nvPr/>
              </p:nvPicPr>
              <p:blipFill>
                <a:blip r:embed="rId79"/>
                <a:stretch>
                  <a:fillRect/>
                </a:stretch>
              </p:blipFill>
              <p:spPr>
                <a:xfrm>
                  <a:off x="5325623" y="1217440"/>
                  <a:ext cx="19152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77" name="Ink 76">
                  <a:extLst>
                    <a:ext uri="{FF2B5EF4-FFF2-40B4-BE49-F238E27FC236}">
                      <a16:creationId xmlns:a16="http://schemas.microsoft.com/office/drawing/2014/main" id="{1CDFF5EE-6D22-48EA-8E75-4DF5E30C6A78}"/>
                    </a:ext>
                  </a:extLst>
                </p14:cNvPr>
                <p14:cNvContentPartPr/>
                <p14:nvPr/>
              </p14:nvContentPartPr>
              <p14:xfrm>
                <a:off x="5663303" y="1469080"/>
                <a:ext cx="147240" cy="18720"/>
              </p14:xfrm>
            </p:contentPart>
          </mc:Choice>
          <mc:Fallback>
            <p:pic>
              <p:nvPicPr>
                <p:cNvPr id="77" name="Ink 76">
                  <a:extLst>
                    <a:ext uri="{FF2B5EF4-FFF2-40B4-BE49-F238E27FC236}">
                      <a16:creationId xmlns:a16="http://schemas.microsoft.com/office/drawing/2014/main" id="{1CDFF5EE-6D22-48EA-8E75-4DF5E30C6A78}"/>
                    </a:ext>
                  </a:extLst>
                </p:cNvPr>
                <p:cNvPicPr/>
                <p:nvPr/>
              </p:nvPicPr>
              <p:blipFill>
                <a:blip r:embed="rId81"/>
                <a:stretch>
                  <a:fillRect/>
                </a:stretch>
              </p:blipFill>
              <p:spPr>
                <a:xfrm>
                  <a:off x="5654663" y="1460080"/>
                  <a:ext cx="16488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78" name="Ink 77">
                  <a:extLst>
                    <a:ext uri="{FF2B5EF4-FFF2-40B4-BE49-F238E27FC236}">
                      <a16:creationId xmlns:a16="http://schemas.microsoft.com/office/drawing/2014/main" id="{7433AE47-7BFB-43AC-AAFD-DA5571AA7B1D}"/>
                    </a:ext>
                  </a:extLst>
                </p14:cNvPr>
                <p14:cNvContentPartPr/>
                <p14:nvPr/>
              </p14:nvContentPartPr>
              <p14:xfrm>
                <a:off x="5724863" y="1400320"/>
                <a:ext cx="342720" cy="173520"/>
              </p14:xfrm>
            </p:contentPart>
          </mc:Choice>
          <mc:Fallback>
            <p:pic>
              <p:nvPicPr>
                <p:cNvPr id="78" name="Ink 77">
                  <a:extLst>
                    <a:ext uri="{FF2B5EF4-FFF2-40B4-BE49-F238E27FC236}">
                      <a16:creationId xmlns:a16="http://schemas.microsoft.com/office/drawing/2014/main" id="{7433AE47-7BFB-43AC-AAFD-DA5571AA7B1D}"/>
                    </a:ext>
                  </a:extLst>
                </p:cNvPr>
                <p:cNvPicPr/>
                <p:nvPr/>
              </p:nvPicPr>
              <p:blipFill>
                <a:blip r:embed="rId83"/>
                <a:stretch>
                  <a:fillRect/>
                </a:stretch>
              </p:blipFill>
              <p:spPr>
                <a:xfrm>
                  <a:off x="5716223" y="1391320"/>
                  <a:ext cx="36036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79" name="Ink 78">
                  <a:extLst>
                    <a:ext uri="{FF2B5EF4-FFF2-40B4-BE49-F238E27FC236}">
                      <a16:creationId xmlns:a16="http://schemas.microsoft.com/office/drawing/2014/main" id="{284F429D-E1CB-47E9-B31C-7988B9430E8B}"/>
                    </a:ext>
                  </a:extLst>
                </p14:cNvPr>
                <p14:cNvContentPartPr/>
                <p14:nvPr/>
              </p14:nvContentPartPr>
              <p14:xfrm>
                <a:off x="6184943" y="1442080"/>
                <a:ext cx="24120" cy="3240"/>
              </p14:xfrm>
            </p:contentPart>
          </mc:Choice>
          <mc:Fallback>
            <p:pic>
              <p:nvPicPr>
                <p:cNvPr id="79" name="Ink 78">
                  <a:extLst>
                    <a:ext uri="{FF2B5EF4-FFF2-40B4-BE49-F238E27FC236}">
                      <a16:creationId xmlns:a16="http://schemas.microsoft.com/office/drawing/2014/main" id="{284F429D-E1CB-47E9-B31C-7988B9430E8B}"/>
                    </a:ext>
                  </a:extLst>
                </p:cNvPr>
                <p:cNvPicPr/>
                <p:nvPr/>
              </p:nvPicPr>
              <p:blipFill>
                <a:blip r:embed="rId85"/>
                <a:stretch>
                  <a:fillRect/>
                </a:stretch>
              </p:blipFill>
              <p:spPr>
                <a:xfrm>
                  <a:off x="6175943" y="1433080"/>
                  <a:ext cx="417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80" name="Ink 79">
                  <a:extLst>
                    <a:ext uri="{FF2B5EF4-FFF2-40B4-BE49-F238E27FC236}">
                      <a16:creationId xmlns:a16="http://schemas.microsoft.com/office/drawing/2014/main" id="{724A399B-769F-470B-A9E4-D043C0DD318C}"/>
                    </a:ext>
                  </a:extLst>
                </p14:cNvPr>
                <p14:cNvContentPartPr/>
                <p14:nvPr/>
              </p14:nvContentPartPr>
              <p14:xfrm>
                <a:off x="6422543" y="1350280"/>
                <a:ext cx="169200" cy="182160"/>
              </p14:xfrm>
            </p:contentPart>
          </mc:Choice>
          <mc:Fallback>
            <p:pic>
              <p:nvPicPr>
                <p:cNvPr id="80" name="Ink 79">
                  <a:extLst>
                    <a:ext uri="{FF2B5EF4-FFF2-40B4-BE49-F238E27FC236}">
                      <a16:creationId xmlns:a16="http://schemas.microsoft.com/office/drawing/2014/main" id="{724A399B-769F-470B-A9E4-D043C0DD318C}"/>
                    </a:ext>
                  </a:extLst>
                </p:cNvPr>
                <p:cNvPicPr/>
                <p:nvPr/>
              </p:nvPicPr>
              <p:blipFill>
                <a:blip r:embed="rId87"/>
                <a:stretch>
                  <a:fillRect/>
                </a:stretch>
              </p:blipFill>
              <p:spPr>
                <a:xfrm>
                  <a:off x="6413543" y="1341640"/>
                  <a:ext cx="18684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81" name="Ink 80">
                  <a:extLst>
                    <a:ext uri="{FF2B5EF4-FFF2-40B4-BE49-F238E27FC236}">
                      <a16:creationId xmlns:a16="http://schemas.microsoft.com/office/drawing/2014/main" id="{7C51F46F-26BC-4B9F-A9EA-F9681AC63EC6}"/>
                    </a:ext>
                  </a:extLst>
                </p14:cNvPr>
                <p14:cNvContentPartPr/>
                <p14:nvPr/>
              </p14:nvContentPartPr>
              <p14:xfrm>
                <a:off x="6652223" y="1255960"/>
                <a:ext cx="173160" cy="248040"/>
              </p14:xfrm>
            </p:contentPart>
          </mc:Choice>
          <mc:Fallback>
            <p:pic>
              <p:nvPicPr>
                <p:cNvPr id="81" name="Ink 80">
                  <a:extLst>
                    <a:ext uri="{FF2B5EF4-FFF2-40B4-BE49-F238E27FC236}">
                      <a16:creationId xmlns:a16="http://schemas.microsoft.com/office/drawing/2014/main" id="{7C51F46F-26BC-4B9F-A9EA-F9681AC63EC6}"/>
                    </a:ext>
                  </a:extLst>
                </p:cNvPr>
                <p:cNvPicPr/>
                <p:nvPr/>
              </p:nvPicPr>
              <p:blipFill>
                <a:blip r:embed="rId89"/>
                <a:stretch>
                  <a:fillRect/>
                </a:stretch>
              </p:blipFill>
              <p:spPr>
                <a:xfrm>
                  <a:off x="6643223" y="1247320"/>
                  <a:ext cx="19080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82" name="Ink 81">
                  <a:extLst>
                    <a:ext uri="{FF2B5EF4-FFF2-40B4-BE49-F238E27FC236}">
                      <a16:creationId xmlns:a16="http://schemas.microsoft.com/office/drawing/2014/main" id="{928717D5-A885-4B41-AD87-251E85386E2D}"/>
                    </a:ext>
                  </a:extLst>
                </p14:cNvPr>
                <p14:cNvContentPartPr/>
                <p14:nvPr/>
              </p14:nvContentPartPr>
              <p14:xfrm>
                <a:off x="6806663" y="1296280"/>
                <a:ext cx="23400" cy="180000"/>
              </p14:xfrm>
            </p:contentPart>
          </mc:Choice>
          <mc:Fallback>
            <p:pic>
              <p:nvPicPr>
                <p:cNvPr id="82" name="Ink 81">
                  <a:extLst>
                    <a:ext uri="{FF2B5EF4-FFF2-40B4-BE49-F238E27FC236}">
                      <a16:creationId xmlns:a16="http://schemas.microsoft.com/office/drawing/2014/main" id="{928717D5-A885-4B41-AD87-251E85386E2D}"/>
                    </a:ext>
                  </a:extLst>
                </p:cNvPr>
                <p:cNvPicPr/>
                <p:nvPr/>
              </p:nvPicPr>
              <p:blipFill>
                <a:blip r:embed="rId91"/>
                <a:stretch>
                  <a:fillRect/>
                </a:stretch>
              </p:blipFill>
              <p:spPr>
                <a:xfrm>
                  <a:off x="6798023" y="1287640"/>
                  <a:ext cx="4104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83" name="Ink 82">
                  <a:extLst>
                    <a:ext uri="{FF2B5EF4-FFF2-40B4-BE49-F238E27FC236}">
                      <a16:creationId xmlns:a16="http://schemas.microsoft.com/office/drawing/2014/main" id="{31816D6D-BF9A-4115-9542-0C2F9A7716FB}"/>
                    </a:ext>
                  </a:extLst>
                </p14:cNvPr>
                <p14:cNvContentPartPr/>
                <p14:nvPr/>
              </p14:nvContentPartPr>
              <p14:xfrm>
                <a:off x="6889463" y="1254160"/>
                <a:ext cx="136800" cy="246960"/>
              </p14:xfrm>
            </p:contentPart>
          </mc:Choice>
          <mc:Fallback>
            <p:pic>
              <p:nvPicPr>
                <p:cNvPr id="83" name="Ink 82">
                  <a:extLst>
                    <a:ext uri="{FF2B5EF4-FFF2-40B4-BE49-F238E27FC236}">
                      <a16:creationId xmlns:a16="http://schemas.microsoft.com/office/drawing/2014/main" id="{31816D6D-BF9A-4115-9542-0C2F9A7716FB}"/>
                    </a:ext>
                  </a:extLst>
                </p:cNvPr>
                <p:cNvPicPr/>
                <p:nvPr/>
              </p:nvPicPr>
              <p:blipFill>
                <a:blip r:embed="rId93"/>
                <a:stretch>
                  <a:fillRect/>
                </a:stretch>
              </p:blipFill>
              <p:spPr>
                <a:xfrm>
                  <a:off x="6880823" y="1245520"/>
                  <a:ext cx="15444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84" name="Ink 83">
                  <a:extLst>
                    <a:ext uri="{FF2B5EF4-FFF2-40B4-BE49-F238E27FC236}">
                      <a16:creationId xmlns:a16="http://schemas.microsoft.com/office/drawing/2014/main" id="{9F6A8B7B-3CBE-4B4B-89D9-0E4B0C17AFD0}"/>
                    </a:ext>
                  </a:extLst>
                </p14:cNvPr>
                <p14:cNvContentPartPr/>
                <p14:nvPr/>
              </p14:nvContentPartPr>
              <p14:xfrm>
                <a:off x="7091063" y="1443520"/>
                <a:ext cx="110520" cy="128160"/>
              </p14:xfrm>
            </p:contentPart>
          </mc:Choice>
          <mc:Fallback>
            <p:pic>
              <p:nvPicPr>
                <p:cNvPr id="84" name="Ink 83">
                  <a:extLst>
                    <a:ext uri="{FF2B5EF4-FFF2-40B4-BE49-F238E27FC236}">
                      <a16:creationId xmlns:a16="http://schemas.microsoft.com/office/drawing/2014/main" id="{9F6A8B7B-3CBE-4B4B-89D9-0E4B0C17AFD0}"/>
                    </a:ext>
                  </a:extLst>
                </p:cNvPr>
                <p:cNvPicPr/>
                <p:nvPr/>
              </p:nvPicPr>
              <p:blipFill>
                <a:blip r:embed="rId95"/>
                <a:stretch>
                  <a:fillRect/>
                </a:stretch>
              </p:blipFill>
              <p:spPr>
                <a:xfrm>
                  <a:off x="7082423" y="1434520"/>
                  <a:ext cx="12816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85" name="Ink 84">
                  <a:extLst>
                    <a:ext uri="{FF2B5EF4-FFF2-40B4-BE49-F238E27FC236}">
                      <a16:creationId xmlns:a16="http://schemas.microsoft.com/office/drawing/2014/main" id="{88EB0F12-BF16-4783-83E8-4FD4E7AF5034}"/>
                    </a:ext>
                  </a:extLst>
                </p14:cNvPr>
                <p14:cNvContentPartPr/>
                <p14:nvPr/>
              </p14:nvContentPartPr>
              <p14:xfrm>
                <a:off x="7144343" y="1533520"/>
                <a:ext cx="91800" cy="72720"/>
              </p14:xfrm>
            </p:contentPart>
          </mc:Choice>
          <mc:Fallback>
            <p:pic>
              <p:nvPicPr>
                <p:cNvPr id="85" name="Ink 84">
                  <a:extLst>
                    <a:ext uri="{FF2B5EF4-FFF2-40B4-BE49-F238E27FC236}">
                      <a16:creationId xmlns:a16="http://schemas.microsoft.com/office/drawing/2014/main" id="{88EB0F12-BF16-4783-83E8-4FD4E7AF5034}"/>
                    </a:ext>
                  </a:extLst>
                </p:cNvPr>
                <p:cNvPicPr/>
                <p:nvPr/>
              </p:nvPicPr>
              <p:blipFill>
                <a:blip r:embed="rId97"/>
                <a:stretch>
                  <a:fillRect/>
                </a:stretch>
              </p:blipFill>
              <p:spPr>
                <a:xfrm>
                  <a:off x="7135703" y="1524880"/>
                  <a:ext cx="10944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86" name="Ink 85">
                  <a:extLst>
                    <a:ext uri="{FF2B5EF4-FFF2-40B4-BE49-F238E27FC236}">
                      <a16:creationId xmlns:a16="http://schemas.microsoft.com/office/drawing/2014/main" id="{251AFFB2-B4FF-4BCE-9835-D4107A41E9E2}"/>
                    </a:ext>
                  </a:extLst>
                </p14:cNvPr>
                <p14:cNvContentPartPr/>
                <p14:nvPr/>
              </p14:nvContentPartPr>
              <p14:xfrm>
                <a:off x="7137503" y="1167760"/>
                <a:ext cx="185760" cy="74520"/>
              </p14:xfrm>
            </p:contentPart>
          </mc:Choice>
          <mc:Fallback>
            <p:pic>
              <p:nvPicPr>
                <p:cNvPr id="86" name="Ink 85">
                  <a:extLst>
                    <a:ext uri="{FF2B5EF4-FFF2-40B4-BE49-F238E27FC236}">
                      <a16:creationId xmlns:a16="http://schemas.microsoft.com/office/drawing/2014/main" id="{251AFFB2-B4FF-4BCE-9835-D4107A41E9E2}"/>
                    </a:ext>
                  </a:extLst>
                </p:cNvPr>
                <p:cNvPicPr/>
                <p:nvPr/>
              </p:nvPicPr>
              <p:blipFill>
                <a:blip r:embed="rId99"/>
                <a:stretch>
                  <a:fillRect/>
                </a:stretch>
              </p:blipFill>
              <p:spPr>
                <a:xfrm>
                  <a:off x="7128503" y="1159120"/>
                  <a:ext cx="20340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87" name="Ink 86">
                  <a:extLst>
                    <a:ext uri="{FF2B5EF4-FFF2-40B4-BE49-F238E27FC236}">
                      <a16:creationId xmlns:a16="http://schemas.microsoft.com/office/drawing/2014/main" id="{955DC8A6-1B65-4264-A94D-2B37B95A8D2C}"/>
                    </a:ext>
                  </a:extLst>
                </p14:cNvPr>
                <p14:cNvContentPartPr/>
                <p14:nvPr/>
              </p14:nvContentPartPr>
              <p14:xfrm>
                <a:off x="6024743" y="976960"/>
                <a:ext cx="1359360" cy="121680"/>
              </p14:xfrm>
            </p:contentPart>
          </mc:Choice>
          <mc:Fallback>
            <p:pic>
              <p:nvPicPr>
                <p:cNvPr id="87" name="Ink 86">
                  <a:extLst>
                    <a:ext uri="{FF2B5EF4-FFF2-40B4-BE49-F238E27FC236}">
                      <a16:creationId xmlns:a16="http://schemas.microsoft.com/office/drawing/2014/main" id="{955DC8A6-1B65-4264-A94D-2B37B95A8D2C}"/>
                    </a:ext>
                  </a:extLst>
                </p:cNvPr>
                <p:cNvPicPr/>
                <p:nvPr/>
              </p:nvPicPr>
              <p:blipFill>
                <a:blip r:embed="rId101"/>
                <a:stretch>
                  <a:fillRect/>
                </a:stretch>
              </p:blipFill>
              <p:spPr>
                <a:xfrm>
                  <a:off x="6015743" y="967960"/>
                  <a:ext cx="1377000" cy="139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2">
            <p14:nvContentPartPr>
              <p14:cNvPr id="89" name="Ink 88">
                <a:extLst>
                  <a:ext uri="{FF2B5EF4-FFF2-40B4-BE49-F238E27FC236}">
                    <a16:creationId xmlns:a16="http://schemas.microsoft.com/office/drawing/2014/main" id="{1F1C5DCC-D448-4473-83D7-9A102EB9AA7D}"/>
                  </a:ext>
                </a:extLst>
              </p14:cNvPr>
              <p14:cNvContentPartPr/>
              <p14:nvPr/>
            </p14:nvContentPartPr>
            <p14:xfrm>
              <a:off x="7833383" y="1148680"/>
              <a:ext cx="314280" cy="483120"/>
            </p14:xfrm>
          </p:contentPart>
        </mc:Choice>
        <mc:Fallback>
          <p:pic>
            <p:nvPicPr>
              <p:cNvPr id="89" name="Ink 88">
                <a:extLst>
                  <a:ext uri="{FF2B5EF4-FFF2-40B4-BE49-F238E27FC236}">
                    <a16:creationId xmlns:a16="http://schemas.microsoft.com/office/drawing/2014/main" id="{1F1C5DCC-D448-4473-83D7-9A102EB9AA7D}"/>
                  </a:ext>
                </a:extLst>
              </p:cNvPr>
              <p:cNvPicPr/>
              <p:nvPr/>
            </p:nvPicPr>
            <p:blipFill>
              <a:blip r:embed="rId103"/>
              <a:stretch>
                <a:fillRect/>
              </a:stretch>
            </p:blipFill>
            <p:spPr>
              <a:xfrm>
                <a:off x="7824383" y="1140040"/>
                <a:ext cx="331920" cy="500760"/>
              </a:xfrm>
              <a:prstGeom prst="rect">
                <a:avLst/>
              </a:prstGeom>
            </p:spPr>
          </p:pic>
        </mc:Fallback>
      </mc:AlternateContent>
      <p:grpSp>
        <p:nvGrpSpPr>
          <p:cNvPr id="110" name="Group 109">
            <a:extLst>
              <a:ext uri="{FF2B5EF4-FFF2-40B4-BE49-F238E27FC236}">
                <a16:creationId xmlns:a16="http://schemas.microsoft.com/office/drawing/2014/main" id="{25EF1153-681B-4800-AE01-0A7CB2EFB428}"/>
              </a:ext>
            </a:extLst>
          </p:cNvPr>
          <p:cNvGrpSpPr/>
          <p:nvPr/>
        </p:nvGrpSpPr>
        <p:grpSpPr>
          <a:xfrm>
            <a:off x="7806383" y="121240"/>
            <a:ext cx="1170720" cy="312840"/>
            <a:chOff x="7806383" y="121240"/>
            <a:chExt cx="1170720" cy="312840"/>
          </a:xfrm>
        </p:grpSpPr>
        <mc:AlternateContent xmlns:mc="http://schemas.openxmlformats.org/markup-compatibility/2006">
          <mc:Choice xmlns:p14="http://schemas.microsoft.com/office/powerpoint/2010/main" Requires="p14">
            <p:contentPart p14:bwMode="auto" r:id="rId104">
              <p14:nvContentPartPr>
                <p14:cNvPr id="98" name="Ink 97">
                  <a:extLst>
                    <a:ext uri="{FF2B5EF4-FFF2-40B4-BE49-F238E27FC236}">
                      <a16:creationId xmlns:a16="http://schemas.microsoft.com/office/drawing/2014/main" id="{998FB5F3-8C49-4736-8633-1A951BABB913}"/>
                    </a:ext>
                  </a:extLst>
                </p14:cNvPr>
                <p14:cNvContentPartPr/>
                <p14:nvPr/>
              </p14:nvContentPartPr>
              <p14:xfrm>
                <a:off x="7867583" y="121240"/>
                <a:ext cx="57600" cy="312840"/>
              </p14:xfrm>
            </p:contentPart>
          </mc:Choice>
          <mc:Fallback>
            <p:pic>
              <p:nvPicPr>
                <p:cNvPr id="98" name="Ink 97">
                  <a:extLst>
                    <a:ext uri="{FF2B5EF4-FFF2-40B4-BE49-F238E27FC236}">
                      <a16:creationId xmlns:a16="http://schemas.microsoft.com/office/drawing/2014/main" id="{998FB5F3-8C49-4736-8633-1A951BABB913}"/>
                    </a:ext>
                  </a:extLst>
                </p:cNvPr>
                <p:cNvPicPr/>
                <p:nvPr/>
              </p:nvPicPr>
              <p:blipFill>
                <a:blip r:embed="rId105"/>
                <a:stretch>
                  <a:fillRect/>
                </a:stretch>
              </p:blipFill>
              <p:spPr>
                <a:xfrm>
                  <a:off x="7858943" y="112240"/>
                  <a:ext cx="7524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99" name="Ink 98">
                  <a:extLst>
                    <a:ext uri="{FF2B5EF4-FFF2-40B4-BE49-F238E27FC236}">
                      <a16:creationId xmlns:a16="http://schemas.microsoft.com/office/drawing/2014/main" id="{FA266BAD-60B1-4613-A787-D80F5F99B8B1}"/>
                    </a:ext>
                  </a:extLst>
                </p14:cNvPr>
                <p14:cNvContentPartPr/>
                <p14:nvPr/>
              </p14:nvContentPartPr>
              <p14:xfrm>
                <a:off x="7806383" y="288640"/>
                <a:ext cx="234360" cy="107640"/>
              </p14:xfrm>
            </p:contentPart>
          </mc:Choice>
          <mc:Fallback>
            <p:pic>
              <p:nvPicPr>
                <p:cNvPr id="99" name="Ink 98">
                  <a:extLst>
                    <a:ext uri="{FF2B5EF4-FFF2-40B4-BE49-F238E27FC236}">
                      <a16:creationId xmlns:a16="http://schemas.microsoft.com/office/drawing/2014/main" id="{FA266BAD-60B1-4613-A787-D80F5F99B8B1}"/>
                    </a:ext>
                  </a:extLst>
                </p:cNvPr>
                <p:cNvPicPr/>
                <p:nvPr/>
              </p:nvPicPr>
              <p:blipFill>
                <a:blip r:embed="rId107"/>
                <a:stretch>
                  <a:fillRect/>
                </a:stretch>
              </p:blipFill>
              <p:spPr>
                <a:xfrm>
                  <a:off x="7797743" y="280000"/>
                  <a:ext cx="25200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00" name="Ink 99">
                  <a:extLst>
                    <a:ext uri="{FF2B5EF4-FFF2-40B4-BE49-F238E27FC236}">
                      <a16:creationId xmlns:a16="http://schemas.microsoft.com/office/drawing/2014/main" id="{A02AFE88-79A5-46E1-8678-19FBD7D5A011}"/>
                    </a:ext>
                  </a:extLst>
                </p14:cNvPr>
                <p14:cNvContentPartPr/>
                <p14:nvPr/>
              </p14:nvContentPartPr>
              <p14:xfrm>
                <a:off x="8112743" y="148960"/>
                <a:ext cx="393120" cy="268200"/>
              </p14:xfrm>
            </p:contentPart>
          </mc:Choice>
          <mc:Fallback>
            <p:pic>
              <p:nvPicPr>
                <p:cNvPr id="100" name="Ink 99">
                  <a:extLst>
                    <a:ext uri="{FF2B5EF4-FFF2-40B4-BE49-F238E27FC236}">
                      <a16:creationId xmlns:a16="http://schemas.microsoft.com/office/drawing/2014/main" id="{A02AFE88-79A5-46E1-8678-19FBD7D5A011}"/>
                    </a:ext>
                  </a:extLst>
                </p:cNvPr>
                <p:cNvPicPr/>
                <p:nvPr/>
              </p:nvPicPr>
              <p:blipFill>
                <a:blip r:embed="rId109"/>
                <a:stretch>
                  <a:fillRect/>
                </a:stretch>
              </p:blipFill>
              <p:spPr>
                <a:xfrm>
                  <a:off x="8103743" y="139960"/>
                  <a:ext cx="41076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01" name="Ink 100">
                  <a:extLst>
                    <a:ext uri="{FF2B5EF4-FFF2-40B4-BE49-F238E27FC236}">
                      <a16:creationId xmlns:a16="http://schemas.microsoft.com/office/drawing/2014/main" id="{684B1C6C-7BB5-404E-B873-EB23DE4D11A5}"/>
                    </a:ext>
                  </a:extLst>
                </p14:cNvPr>
                <p14:cNvContentPartPr/>
                <p14:nvPr/>
              </p14:nvContentPartPr>
              <p14:xfrm>
                <a:off x="8532503" y="276760"/>
                <a:ext cx="161280" cy="114120"/>
              </p14:xfrm>
            </p:contentPart>
          </mc:Choice>
          <mc:Fallback>
            <p:pic>
              <p:nvPicPr>
                <p:cNvPr id="101" name="Ink 100">
                  <a:extLst>
                    <a:ext uri="{FF2B5EF4-FFF2-40B4-BE49-F238E27FC236}">
                      <a16:creationId xmlns:a16="http://schemas.microsoft.com/office/drawing/2014/main" id="{684B1C6C-7BB5-404E-B873-EB23DE4D11A5}"/>
                    </a:ext>
                  </a:extLst>
                </p:cNvPr>
                <p:cNvPicPr/>
                <p:nvPr/>
              </p:nvPicPr>
              <p:blipFill>
                <a:blip r:embed="rId111"/>
                <a:stretch>
                  <a:fillRect/>
                </a:stretch>
              </p:blipFill>
              <p:spPr>
                <a:xfrm>
                  <a:off x="8523503" y="267760"/>
                  <a:ext cx="17892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02" name="Ink 101">
                  <a:extLst>
                    <a:ext uri="{FF2B5EF4-FFF2-40B4-BE49-F238E27FC236}">
                      <a16:creationId xmlns:a16="http://schemas.microsoft.com/office/drawing/2014/main" id="{1B6D4EC9-8C90-4266-9073-9AC9C1124E66}"/>
                    </a:ext>
                  </a:extLst>
                </p14:cNvPr>
                <p14:cNvContentPartPr/>
                <p14:nvPr/>
              </p14:nvContentPartPr>
              <p14:xfrm>
                <a:off x="8702783" y="254080"/>
                <a:ext cx="274320" cy="106920"/>
              </p14:xfrm>
            </p:contentPart>
          </mc:Choice>
          <mc:Fallback>
            <p:pic>
              <p:nvPicPr>
                <p:cNvPr id="102" name="Ink 101">
                  <a:extLst>
                    <a:ext uri="{FF2B5EF4-FFF2-40B4-BE49-F238E27FC236}">
                      <a16:creationId xmlns:a16="http://schemas.microsoft.com/office/drawing/2014/main" id="{1B6D4EC9-8C90-4266-9073-9AC9C1124E66}"/>
                    </a:ext>
                  </a:extLst>
                </p:cNvPr>
                <p:cNvPicPr/>
                <p:nvPr/>
              </p:nvPicPr>
              <p:blipFill>
                <a:blip r:embed="rId113"/>
                <a:stretch>
                  <a:fillRect/>
                </a:stretch>
              </p:blipFill>
              <p:spPr>
                <a:xfrm>
                  <a:off x="8694143" y="245080"/>
                  <a:ext cx="291960" cy="124560"/>
                </a:xfrm>
                <a:prstGeom prst="rect">
                  <a:avLst/>
                </a:prstGeom>
              </p:spPr>
            </p:pic>
          </mc:Fallback>
        </mc:AlternateContent>
      </p:grpSp>
      <p:grpSp>
        <p:nvGrpSpPr>
          <p:cNvPr id="113" name="Group 112">
            <a:extLst>
              <a:ext uri="{FF2B5EF4-FFF2-40B4-BE49-F238E27FC236}">
                <a16:creationId xmlns:a16="http://schemas.microsoft.com/office/drawing/2014/main" id="{12EDB621-9664-48BA-8F41-5F692785C541}"/>
              </a:ext>
            </a:extLst>
          </p:cNvPr>
          <p:cNvGrpSpPr/>
          <p:nvPr/>
        </p:nvGrpSpPr>
        <p:grpSpPr>
          <a:xfrm>
            <a:off x="8429183" y="1125640"/>
            <a:ext cx="1389240" cy="304560"/>
            <a:chOff x="8429183" y="1125640"/>
            <a:chExt cx="1389240" cy="304560"/>
          </a:xfrm>
        </p:grpSpPr>
        <mc:AlternateContent xmlns:mc="http://schemas.openxmlformats.org/markup-compatibility/2006">
          <mc:Choice xmlns:p14="http://schemas.microsoft.com/office/powerpoint/2010/main" Requires="p14">
            <p:contentPart p14:bwMode="auto" r:id="rId114">
              <p14:nvContentPartPr>
                <p14:cNvPr id="90" name="Ink 89">
                  <a:extLst>
                    <a:ext uri="{FF2B5EF4-FFF2-40B4-BE49-F238E27FC236}">
                      <a16:creationId xmlns:a16="http://schemas.microsoft.com/office/drawing/2014/main" id="{C0FADDD5-F7D5-4762-9AA0-38C237056B72}"/>
                    </a:ext>
                  </a:extLst>
                </p14:cNvPr>
                <p14:cNvContentPartPr/>
                <p14:nvPr/>
              </p14:nvContentPartPr>
              <p14:xfrm>
                <a:off x="8494343" y="1125640"/>
                <a:ext cx="57960" cy="304560"/>
              </p14:xfrm>
            </p:contentPart>
          </mc:Choice>
          <mc:Fallback>
            <p:pic>
              <p:nvPicPr>
                <p:cNvPr id="90" name="Ink 89">
                  <a:extLst>
                    <a:ext uri="{FF2B5EF4-FFF2-40B4-BE49-F238E27FC236}">
                      <a16:creationId xmlns:a16="http://schemas.microsoft.com/office/drawing/2014/main" id="{C0FADDD5-F7D5-4762-9AA0-38C237056B72}"/>
                    </a:ext>
                  </a:extLst>
                </p:cNvPr>
                <p:cNvPicPr/>
                <p:nvPr/>
              </p:nvPicPr>
              <p:blipFill>
                <a:blip r:embed="rId115"/>
                <a:stretch>
                  <a:fillRect/>
                </a:stretch>
              </p:blipFill>
              <p:spPr>
                <a:xfrm>
                  <a:off x="8485343" y="1116640"/>
                  <a:ext cx="7560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91" name="Ink 90">
                  <a:extLst>
                    <a:ext uri="{FF2B5EF4-FFF2-40B4-BE49-F238E27FC236}">
                      <a16:creationId xmlns:a16="http://schemas.microsoft.com/office/drawing/2014/main" id="{034732D2-6C87-49F3-B1BB-24A238BE7A03}"/>
                    </a:ext>
                  </a:extLst>
                </p14:cNvPr>
                <p14:cNvContentPartPr/>
                <p14:nvPr/>
              </p14:nvContentPartPr>
              <p14:xfrm>
                <a:off x="8429183" y="1275760"/>
                <a:ext cx="256680" cy="107640"/>
              </p14:xfrm>
            </p:contentPart>
          </mc:Choice>
          <mc:Fallback>
            <p:pic>
              <p:nvPicPr>
                <p:cNvPr id="91" name="Ink 90">
                  <a:extLst>
                    <a:ext uri="{FF2B5EF4-FFF2-40B4-BE49-F238E27FC236}">
                      <a16:creationId xmlns:a16="http://schemas.microsoft.com/office/drawing/2014/main" id="{034732D2-6C87-49F3-B1BB-24A238BE7A03}"/>
                    </a:ext>
                  </a:extLst>
                </p:cNvPr>
                <p:cNvPicPr/>
                <p:nvPr/>
              </p:nvPicPr>
              <p:blipFill>
                <a:blip r:embed="rId117"/>
                <a:stretch>
                  <a:fillRect/>
                </a:stretch>
              </p:blipFill>
              <p:spPr>
                <a:xfrm>
                  <a:off x="8420183" y="1266760"/>
                  <a:ext cx="27432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92" name="Ink 91">
                  <a:extLst>
                    <a:ext uri="{FF2B5EF4-FFF2-40B4-BE49-F238E27FC236}">
                      <a16:creationId xmlns:a16="http://schemas.microsoft.com/office/drawing/2014/main" id="{3953A63C-6E25-4CD8-B61D-09B8ED299645}"/>
                    </a:ext>
                  </a:extLst>
                </p14:cNvPr>
                <p14:cNvContentPartPr/>
                <p14:nvPr/>
              </p14:nvContentPartPr>
              <p14:xfrm>
                <a:off x="8742743" y="1129600"/>
                <a:ext cx="121320" cy="271080"/>
              </p14:xfrm>
            </p:contentPart>
          </mc:Choice>
          <mc:Fallback>
            <p:pic>
              <p:nvPicPr>
                <p:cNvPr id="92" name="Ink 91">
                  <a:extLst>
                    <a:ext uri="{FF2B5EF4-FFF2-40B4-BE49-F238E27FC236}">
                      <a16:creationId xmlns:a16="http://schemas.microsoft.com/office/drawing/2014/main" id="{3953A63C-6E25-4CD8-B61D-09B8ED299645}"/>
                    </a:ext>
                  </a:extLst>
                </p:cNvPr>
                <p:cNvPicPr/>
                <p:nvPr/>
              </p:nvPicPr>
              <p:blipFill>
                <a:blip r:embed="rId119"/>
                <a:stretch>
                  <a:fillRect/>
                </a:stretch>
              </p:blipFill>
              <p:spPr>
                <a:xfrm>
                  <a:off x="8734103" y="1120600"/>
                  <a:ext cx="13896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93" name="Ink 92">
                  <a:extLst>
                    <a:ext uri="{FF2B5EF4-FFF2-40B4-BE49-F238E27FC236}">
                      <a16:creationId xmlns:a16="http://schemas.microsoft.com/office/drawing/2014/main" id="{B9112875-DBA5-42DF-A857-0F3C07D8873D}"/>
                    </a:ext>
                  </a:extLst>
                </p14:cNvPr>
                <p14:cNvContentPartPr/>
                <p14:nvPr/>
              </p14:nvContentPartPr>
              <p14:xfrm>
                <a:off x="8859023" y="1226440"/>
                <a:ext cx="378360" cy="162720"/>
              </p14:xfrm>
            </p:contentPart>
          </mc:Choice>
          <mc:Fallback>
            <p:pic>
              <p:nvPicPr>
                <p:cNvPr id="93" name="Ink 92">
                  <a:extLst>
                    <a:ext uri="{FF2B5EF4-FFF2-40B4-BE49-F238E27FC236}">
                      <a16:creationId xmlns:a16="http://schemas.microsoft.com/office/drawing/2014/main" id="{B9112875-DBA5-42DF-A857-0F3C07D8873D}"/>
                    </a:ext>
                  </a:extLst>
                </p:cNvPr>
                <p:cNvPicPr/>
                <p:nvPr/>
              </p:nvPicPr>
              <p:blipFill>
                <a:blip r:embed="rId121"/>
                <a:stretch>
                  <a:fillRect/>
                </a:stretch>
              </p:blipFill>
              <p:spPr>
                <a:xfrm>
                  <a:off x="8850383" y="1217440"/>
                  <a:ext cx="39600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94" name="Ink 93">
                  <a:extLst>
                    <a:ext uri="{FF2B5EF4-FFF2-40B4-BE49-F238E27FC236}">
                      <a16:creationId xmlns:a16="http://schemas.microsoft.com/office/drawing/2014/main" id="{9E8998BE-BE17-4ECD-A682-5830102E98D3}"/>
                    </a:ext>
                  </a:extLst>
                </p14:cNvPr>
                <p14:cNvContentPartPr/>
                <p14:nvPr/>
              </p14:nvContentPartPr>
              <p14:xfrm>
                <a:off x="9307223" y="1211320"/>
                <a:ext cx="169200" cy="119520"/>
              </p14:xfrm>
            </p:contentPart>
          </mc:Choice>
          <mc:Fallback>
            <p:pic>
              <p:nvPicPr>
                <p:cNvPr id="94" name="Ink 93">
                  <a:extLst>
                    <a:ext uri="{FF2B5EF4-FFF2-40B4-BE49-F238E27FC236}">
                      <a16:creationId xmlns:a16="http://schemas.microsoft.com/office/drawing/2014/main" id="{9E8998BE-BE17-4ECD-A682-5830102E98D3}"/>
                    </a:ext>
                  </a:extLst>
                </p:cNvPr>
                <p:cNvPicPr/>
                <p:nvPr/>
              </p:nvPicPr>
              <p:blipFill>
                <a:blip r:embed="rId123"/>
                <a:stretch>
                  <a:fillRect/>
                </a:stretch>
              </p:blipFill>
              <p:spPr>
                <a:xfrm>
                  <a:off x="9298583" y="1202320"/>
                  <a:ext cx="18684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6" name="Ink 95">
                  <a:extLst>
                    <a:ext uri="{FF2B5EF4-FFF2-40B4-BE49-F238E27FC236}">
                      <a16:creationId xmlns:a16="http://schemas.microsoft.com/office/drawing/2014/main" id="{A83DF266-7D90-4611-95DD-EEB4D42A8703}"/>
                    </a:ext>
                  </a:extLst>
                </p14:cNvPr>
                <p14:cNvContentPartPr/>
                <p14:nvPr/>
              </p14:nvContentPartPr>
              <p14:xfrm>
                <a:off x="9521063" y="1179640"/>
                <a:ext cx="238680" cy="154440"/>
              </p14:xfrm>
            </p:contentPart>
          </mc:Choice>
          <mc:Fallback>
            <p:pic>
              <p:nvPicPr>
                <p:cNvPr id="96" name="Ink 95">
                  <a:extLst>
                    <a:ext uri="{FF2B5EF4-FFF2-40B4-BE49-F238E27FC236}">
                      <a16:creationId xmlns:a16="http://schemas.microsoft.com/office/drawing/2014/main" id="{A83DF266-7D90-4611-95DD-EEB4D42A8703}"/>
                    </a:ext>
                  </a:extLst>
                </p:cNvPr>
                <p:cNvPicPr/>
                <p:nvPr/>
              </p:nvPicPr>
              <p:blipFill>
                <a:blip r:embed="rId125"/>
                <a:stretch>
                  <a:fillRect/>
                </a:stretch>
              </p:blipFill>
              <p:spPr>
                <a:xfrm>
                  <a:off x="9512423" y="1171000"/>
                  <a:ext cx="25632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97" name="Ink 96">
                  <a:extLst>
                    <a:ext uri="{FF2B5EF4-FFF2-40B4-BE49-F238E27FC236}">
                      <a16:creationId xmlns:a16="http://schemas.microsoft.com/office/drawing/2014/main" id="{1DAE42EC-B2F6-42DD-B073-D825C1924FAD}"/>
                    </a:ext>
                  </a:extLst>
                </p14:cNvPr>
                <p14:cNvContentPartPr/>
                <p14:nvPr/>
              </p14:nvContentPartPr>
              <p14:xfrm>
                <a:off x="9795023" y="1253800"/>
                <a:ext cx="23400" cy="8280"/>
              </p14:xfrm>
            </p:contentPart>
          </mc:Choice>
          <mc:Fallback>
            <p:pic>
              <p:nvPicPr>
                <p:cNvPr id="97" name="Ink 96">
                  <a:extLst>
                    <a:ext uri="{FF2B5EF4-FFF2-40B4-BE49-F238E27FC236}">
                      <a16:creationId xmlns:a16="http://schemas.microsoft.com/office/drawing/2014/main" id="{1DAE42EC-B2F6-42DD-B073-D825C1924FAD}"/>
                    </a:ext>
                  </a:extLst>
                </p:cNvPr>
                <p:cNvPicPr/>
                <p:nvPr/>
              </p:nvPicPr>
              <p:blipFill>
                <a:blip r:embed="rId127"/>
                <a:stretch>
                  <a:fillRect/>
                </a:stretch>
              </p:blipFill>
              <p:spPr>
                <a:xfrm>
                  <a:off x="9786023" y="1245160"/>
                  <a:ext cx="4104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12" name="Ink 111">
                  <a:extLst>
                    <a:ext uri="{FF2B5EF4-FFF2-40B4-BE49-F238E27FC236}">
                      <a16:creationId xmlns:a16="http://schemas.microsoft.com/office/drawing/2014/main" id="{3606BEF6-DCA8-4051-AADD-0020320671D9}"/>
                    </a:ext>
                  </a:extLst>
                </p14:cNvPr>
                <p14:cNvContentPartPr/>
                <p14:nvPr/>
              </p14:nvContentPartPr>
              <p14:xfrm>
                <a:off x="9551303" y="1209160"/>
                <a:ext cx="22680" cy="11520"/>
              </p14:xfrm>
            </p:contentPart>
          </mc:Choice>
          <mc:Fallback>
            <p:pic>
              <p:nvPicPr>
                <p:cNvPr id="112" name="Ink 111">
                  <a:extLst>
                    <a:ext uri="{FF2B5EF4-FFF2-40B4-BE49-F238E27FC236}">
                      <a16:creationId xmlns:a16="http://schemas.microsoft.com/office/drawing/2014/main" id="{3606BEF6-DCA8-4051-AADD-0020320671D9}"/>
                    </a:ext>
                  </a:extLst>
                </p:cNvPr>
                <p:cNvPicPr/>
                <p:nvPr/>
              </p:nvPicPr>
              <p:blipFill>
                <a:blip r:embed="rId129"/>
                <a:stretch>
                  <a:fillRect/>
                </a:stretch>
              </p:blipFill>
              <p:spPr>
                <a:xfrm>
                  <a:off x="9542303" y="1200160"/>
                  <a:ext cx="40320" cy="29160"/>
                </a:xfrm>
                <a:prstGeom prst="rect">
                  <a:avLst/>
                </a:prstGeom>
              </p:spPr>
            </p:pic>
          </mc:Fallback>
        </mc:AlternateContent>
      </p:grpSp>
      <p:grpSp>
        <p:nvGrpSpPr>
          <p:cNvPr id="115" name="Group 114">
            <a:extLst>
              <a:ext uri="{FF2B5EF4-FFF2-40B4-BE49-F238E27FC236}">
                <a16:creationId xmlns:a16="http://schemas.microsoft.com/office/drawing/2014/main" id="{28D60C61-3DC5-4788-AC3D-C3F6FF930642}"/>
              </a:ext>
            </a:extLst>
          </p:cNvPr>
          <p:cNvGrpSpPr/>
          <p:nvPr/>
        </p:nvGrpSpPr>
        <p:grpSpPr>
          <a:xfrm>
            <a:off x="488303" y="1146160"/>
            <a:ext cx="1302480" cy="785520"/>
            <a:chOff x="488303" y="1146160"/>
            <a:chExt cx="1302480" cy="785520"/>
          </a:xfrm>
        </p:grpSpPr>
        <mc:AlternateContent xmlns:mc="http://schemas.openxmlformats.org/markup-compatibility/2006">
          <mc:Choice xmlns:p14="http://schemas.microsoft.com/office/powerpoint/2010/main" Requires="p14">
            <p:contentPart p14:bwMode="auto" r:id="rId130">
              <p14:nvContentPartPr>
                <p14:cNvPr id="40" name="Ink 39">
                  <a:extLst>
                    <a:ext uri="{FF2B5EF4-FFF2-40B4-BE49-F238E27FC236}">
                      <a16:creationId xmlns:a16="http://schemas.microsoft.com/office/drawing/2014/main" id="{ADE5AF00-1302-44C5-8FE4-DC75118167C6}"/>
                    </a:ext>
                  </a:extLst>
                </p14:cNvPr>
                <p14:cNvContentPartPr/>
                <p14:nvPr/>
              </p14:nvContentPartPr>
              <p14:xfrm>
                <a:off x="1157903" y="1204120"/>
                <a:ext cx="417600" cy="481680"/>
              </p14:xfrm>
            </p:contentPart>
          </mc:Choice>
          <mc:Fallback>
            <p:pic>
              <p:nvPicPr>
                <p:cNvPr id="40" name="Ink 39">
                  <a:extLst>
                    <a:ext uri="{FF2B5EF4-FFF2-40B4-BE49-F238E27FC236}">
                      <a16:creationId xmlns:a16="http://schemas.microsoft.com/office/drawing/2014/main" id="{ADE5AF00-1302-44C5-8FE4-DC75118167C6}"/>
                    </a:ext>
                  </a:extLst>
                </p:cNvPr>
                <p:cNvPicPr/>
                <p:nvPr/>
              </p:nvPicPr>
              <p:blipFill>
                <a:blip r:embed="rId131"/>
                <a:stretch>
                  <a:fillRect/>
                </a:stretch>
              </p:blipFill>
              <p:spPr>
                <a:xfrm>
                  <a:off x="1148903" y="1195120"/>
                  <a:ext cx="435240" cy="4993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41" name="Ink 40">
                  <a:extLst>
                    <a:ext uri="{FF2B5EF4-FFF2-40B4-BE49-F238E27FC236}">
                      <a16:creationId xmlns:a16="http://schemas.microsoft.com/office/drawing/2014/main" id="{F0E0E97F-6070-4C9A-B0CB-8AD67B5A3674}"/>
                    </a:ext>
                  </a:extLst>
                </p14:cNvPr>
                <p14:cNvContentPartPr/>
                <p14:nvPr/>
              </p14:nvContentPartPr>
              <p14:xfrm>
                <a:off x="1281743" y="1390240"/>
                <a:ext cx="234000" cy="131040"/>
              </p14:xfrm>
            </p:contentPart>
          </mc:Choice>
          <mc:Fallback>
            <p:pic>
              <p:nvPicPr>
                <p:cNvPr id="41" name="Ink 40">
                  <a:extLst>
                    <a:ext uri="{FF2B5EF4-FFF2-40B4-BE49-F238E27FC236}">
                      <a16:creationId xmlns:a16="http://schemas.microsoft.com/office/drawing/2014/main" id="{F0E0E97F-6070-4C9A-B0CB-8AD67B5A3674}"/>
                    </a:ext>
                  </a:extLst>
                </p:cNvPr>
                <p:cNvPicPr/>
                <p:nvPr/>
              </p:nvPicPr>
              <p:blipFill>
                <a:blip r:embed="rId133"/>
                <a:stretch>
                  <a:fillRect/>
                </a:stretch>
              </p:blipFill>
              <p:spPr>
                <a:xfrm>
                  <a:off x="1273103" y="1381240"/>
                  <a:ext cx="25164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42" name="Ink 41">
                  <a:extLst>
                    <a:ext uri="{FF2B5EF4-FFF2-40B4-BE49-F238E27FC236}">
                      <a16:creationId xmlns:a16="http://schemas.microsoft.com/office/drawing/2014/main" id="{61091ABB-CF49-412D-8280-42E90461C3F6}"/>
                    </a:ext>
                  </a:extLst>
                </p14:cNvPr>
                <p14:cNvContentPartPr/>
                <p14:nvPr/>
              </p14:nvContentPartPr>
              <p14:xfrm>
                <a:off x="1277423" y="1388800"/>
                <a:ext cx="7560" cy="127440"/>
              </p14:xfrm>
            </p:contentPart>
          </mc:Choice>
          <mc:Fallback>
            <p:pic>
              <p:nvPicPr>
                <p:cNvPr id="42" name="Ink 41">
                  <a:extLst>
                    <a:ext uri="{FF2B5EF4-FFF2-40B4-BE49-F238E27FC236}">
                      <a16:creationId xmlns:a16="http://schemas.microsoft.com/office/drawing/2014/main" id="{61091ABB-CF49-412D-8280-42E90461C3F6}"/>
                    </a:ext>
                  </a:extLst>
                </p:cNvPr>
                <p:cNvPicPr/>
                <p:nvPr/>
              </p:nvPicPr>
              <p:blipFill>
                <a:blip r:embed="rId135"/>
                <a:stretch>
                  <a:fillRect/>
                </a:stretch>
              </p:blipFill>
              <p:spPr>
                <a:xfrm>
                  <a:off x="1268783" y="1379800"/>
                  <a:ext cx="2520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43" name="Ink 42">
                  <a:extLst>
                    <a:ext uri="{FF2B5EF4-FFF2-40B4-BE49-F238E27FC236}">
                      <a16:creationId xmlns:a16="http://schemas.microsoft.com/office/drawing/2014/main" id="{B652F74A-F5B1-441D-95CC-9B1C537DF374}"/>
                    </a:ext>
                  </a:extLst>
                </p14:cNvPr>
                <p14:cNvContentPartPr/>
                <p14:nvPr/>
              </p14:nvContentPartPr>
              <p14:xfrm>
                <a:off x="774143" y="1346320"/>
                <a:ext cx="164520" cy="310320"/>
              </p14:xfrm>
            </p:contentPart>
          </mc:Choice>
          <mc:Fallback>
            <p:pic>
              <p:nvPicPr>
                <p:cNvPr id="43" name="Ink 42">
                  <a:extLst>
                    <a:ext uri="{FF2B5EF4-FFF2-40B4-BE49-F238E27FC236}">
                      <a16:creationId xmlns:a16="http://schemas.microsoft.com/office/drawing/2014/main" id="{B652F74A-F5B1-441D-95CC-9B1C537DF374}"/>
                    </a:ext>
                  </a:extLst>
                </p:cNvPr>
                <p:cNvPicPr/>
                <p:nvPr/>
              </p:nvPicPr>
              <p:blipFill>
                <a:blip r:embed="rId137"/>
                <a:stretch>
                  <a:fillRect/>
                </a:stretch>
              </p:blipFill>
              <p:spPr>
                <a:xfrm>
                  <a:off x="765143" y="1337320"/>
                  <a:ext cx="182160" cy="3279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44" name="Ink 43">
                  <a:extLst>
                    <a:ext uri="{FF2B5EF4-FFF2-40B4-BE49-F238E27FC236}">
                      <a16:creationId xmlns:a16="http://schemas.microsoft.com/office/drawing/2014/main" id="{4062C76E-0C51-4007-97C0-721BF6EA719A}"/>
                    </a:ext>
                  </a:extLst>
                </p14:cNvPr>
                <p14:cNvContentPartPr/>
                <p14:nvPr/>
              </p14:nvContentPartPr>
              <p14:xfrm>
                <a:off x="836423" y="1363600"/>
                <a:ext cx="130680" cy="280440"/>
              </p14:xfrm>
            </p:contentPart>
          </mc:Choice>
          <mc:Fallback>
            <p:pic>
              <p:nvPicPr>
                <p:cNvPr id="44" name="Ink 43">
                  <a:extLst>
                    <a:ext uri="{FF2B5EF4-FFF2-40B4-BE49-F238E27FC236}">
                      <a16:creationId xmlns:a16="http://schemas.microsoft.com/office/drawing/2014/main" id="{4062C76E-0C51-4007-97C0-721BF6EA719A}"/>
                    </a:ext>
                  </a:extLst>
                </p:cNvPr>
                <p:cNvPicPr/>
                <p:nvPr/>
              </p:nvPicPr>
              <p:blipFill>
                <a:blip r:embed="rId139"/>
                <a:stretch>
                  <a:fillRect/>
                </a:stretch>
              </p:blipFill>
              <p:spPr>
                <a:xfrm>
                  <a:off x="827423" y="1354600"/>
                  <a:ext cx="14832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45" name="Ink 44">
                  <a:extLst>
                    <a:ext uri="{FF2B5EF4-FFF2-40B4-BE49-F238E27FC236}">
                      <a16:creationId xmlns:a16="http://schemas.microsoft.com/office/drawing/2014/main" id="{B3EE4F6D-A2BB-4BAD-A3CF-8CA7ECA12685}"/>
                    </a:ext>
                  </a:extLst>
                </p14:cNvPr>
                <p14:cNvContentPartPr/>
                <p14:nvPr/>
              </p14:nvContentPartPr>
              <p14:xfrm>
                <a:off x="488303" y="1175680"/>
                <a:ext cx="54720" cy="620640"/>
              </p14:xfrm>
            </p:contentPart>
          </mc:Choice>
          <mc:Fallback>
            <p:pic>
              <p:nvPicPr>
                <p:cNvPr id="45" name="Ink 44">
                  <a:extLst>
                    <a:ext uri="{FF2B5EF4-FFF2-40B4-BE49-F238E27FC236}">
                      <a16:creationId xmlns:a16="http://schemas.microsoft.com/office/drawing/2014/main" id="{B3EE4F6D-A2BB-4BAD-A3CF-8CA7ECA12685}"/>
                    </a:ext>
                  </a:extLst>
                </p:cNvPr>
                <p:cNvPicPr/>
                <p:nvPr/>
              </p:nvPicPr>
              <p:blipFill>
                <a:blip r:embed="rId141"/>
                <a:stretch>
                  <a:fillRect/>
                </a:stretch>
              </p:blipFill>
              <p:spPr>
                <a:xfrm>
                  <a:off x="479663" y="1167040"/>
                  <a:ext cx="72360" cy="6382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46" name="Ink 45">
                  <a:extLst>
                    <a:ext uri="{FF2B5EF4-FFF2-40B4-BE49-F238E27FC236}">
                      <a16:creationId xmlns:a16="http://schemas.microsoft.com/office/drawing/2014/main" id="{C30D8A36-5DAF-4903-BC37-5A26E4401617}"/>
                    </a:ext>
                  </a:extLst>
                </p14:cNvPr>
                <p14:cNvContentPartPr/>
                <p14:nvPr/>
              </p14:nvContentPartPr>
              <p14:xfrm>
                <a:off x="572183" y="1163080"/>
                <a:ext cx="49320" cy="672840"/>
              </p14:xfrm>
            </p:contentPart>
          </mc:Choice>
          <mc:Fallback>
            <p:pic>
              <p:nvPicPr>
                <p:cNvPr id="46" name="Ink 45">
                  <a:extLst>
                    <a:ext uri="{FF2B5EF4-FFF2-40B4-BE49-F238E27FC236}">
                      <a16:creationId xmlns:a16="http://schemas.microsoft.com/office/drawing/2014/main" id="{C30D8A36-5DAF-4903-BC37-5A26E4401617}"/>
                    </a:ext>
                  </a:extLst>
                </p:cNvPr>
                <p:cNvPicPr/>
                <p:nvPr/>
              </p:nvPicPr>
              <p:blipFill>
                <a:blip r:embed="rId143"/>
                <a:stretch>
                  <a:fillRect/>
                </a:stretch>
              </p:blipFill>
              <p:spPr>
                <a:xfrm>
                  <a:off x="563183" y="1154080"/>
                  <a:ext cx="66960" cy="6904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47" name="Ink 46">
                  <a:extLst>
                    <a:ext uri="{FF2B5EF4-FFF2-40B4-BE49-F238E27FC236}">
                      <a16:creationId xmlns:a16="http://schemas.microsoft.com/office/drawing/2014/main" id="{B5A6235B-0E9E-4EAE-B87B-9BBAB037F6C6}"/>
                    </a:ext>
                  </a:extLst>
                </p14:cNvPr>
                <p14:cNvContentPartPr/>
                <p14:nvPr/>
              </p14:nvContentPartPr>
              <p14:xfrm>
                <a:off x="1674503" y="1146160"/>
                <a:ext cx="60480" cy="583200"/>
              </p14:xfrm>
            </p:contentPart>
          </mc:Choice>
          <mc:Fallback>
            <p:pic>
              <p:nvPicPr>
                <p:cNvPr id="47" name="Ink 46">
                  <a:extLst>
                    <a:ext uri="{FF2B5EF4-FFF2-40B4-BE49-F238E27FC236}">
                      <a16:creationId xmlns:a16="http://schemas.microsoft.com/office/drawing/2014/main" id="{B5A6235B-0E9E-4EAE-B87B-9BBAB037F6C6}"/>
                    </a:ext>
                  </a:extLst>
                </p:cNvPr>
                <p:cNvPicPr/>
                <p:nvPr/>
              </p:nvPicPr>
              <p:blipFill>
                <a:blip r:embed="rId145"/>
                <a:stretch>
                  <a:fillRect/>
                </a:stretch>
              </p:blipFill>
              <p:spPr>
                <a:xfrm>
                  <a:off x="1665863" y="1137520"/>
                  <a:ext cx="78120" cy="6008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48" name="Ink 47">
                  <a:extLst>
                    <a:ext uri="{FF2B5EF4-FFF2-40B4-BE49-F238E27FC236}">
                      <a16:creationId xmlns:a16="http://schemas.microsoft.com/office/drawing/2014/main" id="{CEB2B079-8362-4F4F-923C-251A1FEA2C91}"/>
                    </a:ext>
                  </a:extLst>
                </p14:cNvPr>
                <p14:cNvContentPartPr/>
                <p14:nvPr/>
              </p14:nvContentPartPr>
              <p14:xfrm>
                <a:off x="1767383" y="1155160"/>
                <a:ext cx="23400" cy="569160"/>
              </p14:xfrm>
            </p:contentPart>
          </mc:Choice>
          <mc:Fallback>
            <p:pic>
              <p:nvPicPr>
                <p:cNvPr id="48" name="Ink 47">
                  <a:extLst>
                    <a:ext uri="{FF2B5EF4-FFF2-40B4-BE49-F238E27FC236}">
                      <a16:creationId xmlns:a16="http://schemas.microsoft.com/office/drawing/2014/main" id="{CEB2B079-8362-4F4F-923C-251A1FEA2C91}"/>
                    </a:ext>
                  </a:extLst>
                </p:cNvPr>
                <p:cNvPicPr/>
                <p:nvPr/>
              </p:nvPicPr>
              <p:blipFill>
                <a:blip r:embed="rId147"/>
                <a:stretch>
                  <a:fillRect/>
                </a:stretch>
              </p:blipFill>
              <p:spPr>
                <a:xfrm>
                  <a:off x="1758383" y="1146160"/>
                  <a:ext cx="41040" cy="5868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14" name="Ink 113">
                  <a:extLst>
                    <a:ext uri="{FF2B5EF4-FFF2-40B4-BE49-F238E27FC236}">
                      <a16:creationId xmlns:a16="http://schemas.microsoft.com/office/drawing/2014/main" id="{5312ECE3-928C-4BEF-BB0E-F65717CB7E48}"/>
                    </a:ext>
                  </a:extLst>
                </p14:cNvPr>
                <p14:cNvContentPartPr/>
                <p14:nvPr/>
              </p14:nvContentPartPr>
              <p14:xfrm>
                <a:off x="522143" y="1835560"/>
                <a:ext cx="1250640" cy="96120"/>
              </p14:xfrm>
            </p:contentPart>
          </mc:Choice>
          <mc:Fallback>
            <p:pic>
              <p:nvPicPr>
                <p:cNvPr id="114" name="Ink 113">
                  <a:extLst>
                    <a:ext uri="{FF2B5EF4-FFF2-40B4-BE49-F238E27FC236}">
                      <a16:creationId xmlns:a16="http://schemas.microsoft.com/office/drawing/2014/main" id="{5312ECE3-928C-4BEF-BB0E-F65717CB7E48}"/>
                    </a:ext>
                  </a:extLst>
                </p:cNvPr>
                <p:cNvPicPr/>
                <p:nvPr/>
              </p:nvPicPr>
              <p:blipFill>
                <a:blip r:embed="rId149"/>
                <a:stretch>
                  <a:fillRect/>
                </a:stretch>
              </p:blipFill>
              <p:spPr>
                <a:xfrm>
                  <a:off x="513503" y="1826920"/>
                  <a:ext cx="1268280" cy="113760"/>
                </a:xfrm>
                <a:prstGeom prst="rect">
                  <a:avLst/>
                </a:prstGeom>
              </p:spPr>
            </p:pic>
          </mc:Fallback>
        </mc:AlternateContent>
      </p:grpSp>
      <p:grpSp>
        <p:nvGrpSpPr>
          <p:cNvPr id="118" name="Group 117">
            <a:extLst>
              <a:ext uri="{FF2B5EF4-FFF2-40B4-BE49-F238E27FC236}">
                <a16:creationId xmlns:a16="http://schemas.microsoft.com/office/drawing/2014/main" id="{1A75E7C3-6A4C-4A4F-AB8F-99420DE6796D}"/>
              </a:ext>
            </a:extLst>
          </p:cNvPr>
          <p:cNvGrpSpPr/>
          <p:nvPr/>
        </p:nvGrpSpPr>
        <p:grpSpPr>
          <a:xfrm>
            <a:off x="9186623" y="232480"/>
            <a:ext cx="1229040" cy="249840"/>
            <a:chOff x="9186623" y="232480"/>
            <a:chExt cx="1229040" cy="249840"/>
          </a:xfrm>
        </p:grpSpPr>
        <mc:AlternateContent xmlns:mc="http://schemas.openxmlformats.org/markup-compatibility/2006">
          <mc:Choice xmlns:p14="http://schemas.microsoft.com/office/powerpoint/2010/main" Requires="p14">
            <p:contentPart p14:bwMode="auto" r:id="rId150">
              <p14:nvContentPartPr>
                <p14:cNvPr id="103" name="Ink 102">
                  <a:extLst>
                    <a:ext uri="{FF2B5EF4-FFF2-40B4-BE49-F238E27FC236}">
                      <a16:creationId xmlns:a16="http://schemas.microsoft.com/office/drawing/2014/main" id="{DFD619A1-2E9F-4ACB-BB9E-7F723F975889}"/>
                    </a:ext>
                  </a:extLst>
                </p14:cNvPr>
                <p14:cNvContentPartPr/>
                <p14:nvPr/>
              </p14:nvContentPartPr>
              <p14:xfrm>
                <a:off x="9186623" y="249040"/>
                <a:ext cx="124920" cy="6120"/>
              </p14:xfrm>
            </p:contentPart>
          </mc:Choice>
          <mc:Fallback>
            <p:pic>
              <p:nvPicPr>
                <p:cNvPr id="103" name="Ink 102">
                  <a:extLst>
                    <a:ext uri="{FF2B5EF4-FFF2-40B4-BE49-F238E27FC236}">
                      <a16:creationId xmlns:a16="http://schemas.microsoft.com/office/drawing/2014/main" id="{DFD619A1-2E9F-4ACB-BB9E-7F723F975889}"/>
                    </a:ext>
                  </a:extLst>
                </p:cNvPr>
                <p:cNvPicPr/>
                <p:nvPr/>
              </p:nvPicPr>
              <p:blipFill>
                <a:blip r:embed="rId151"/>
                <a:stretch>
                  <a:fillRect/>
                </a:stretch>
              </p:blipFill>
              <p:spPr>
                <a:xfrm>
                  <a:off x="9177983" y="240040"/>
                  <a:ext cx="14256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4" name="Ink 103">
                  <a:extLst>
                    <a:ext uri="{FF2B5EF4-FFF2-40B4-BE49-F238E27FC236}">
                      <a16:creationId xmlns:a16="http://schemas.microsoft.com/office/drawing/2014/main" id="{3EC51BA6-3970-4ED9-BA29-AAD5D6AB93FA}"/>
                    </a:ext>
                  </a:extLst>
                </p14:cNvPr>
                <p14:cNvContentPartPr/>
                <p14:nvPr/>
              </p14:nvContentPartPr>
              <p14:xfrm>
                <a:off x="9226223" y="317080"/>
                <a:ext cx="166680" cy="5400"/>
              </p14:xfrm>
            </p:contentPart>
          </mc:Choice>
          <mc:Fallback>
            <p:pic>
              <p:nvPicPr>
                <p:cNvPr id="104" name="Ink 103">
                  <a:extLst>
                    <a:ext uri="{FF2B5EF4-FFF2-40B4-BE49-F238E27FC236}">
                      <a16:creationId xmlns:a16="http://schemas.microsoft.com/office/drawing/2014/main" id="{3EC51BA6-3970-4ED9-BA29-AAD5D6AB93FA}"/>
                    </a:ext>
                  </a:extLst>
                </p:cNvPr>
                <p:cNvPicPr/>
                <p:nvPr/>
              </p:nvPicPr>
              <p:blipFill>
                <a:blip r:embed="rId153"/>
                <a:stretch>
                  <a:fillRect/>
                </a:stretch>
              </p:blipFill>
              <p:spPr>
                <a:xfrm>
                  <a:off x="9217223" y="308440"/>
                  <a:ext cx="18432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5" name="Ink 104">
                  <a:extLst>
                    <a:ext uri="{FF2B5EF4-FFF2-40B4-BE49-F238E27FC236}">
                      <a16:creationId xmlns:a16="http://schemas.microsoft.com/office/drawing/2014/main" id="{CF45475A-1EA3-44B8-81CE-AEA800EB1FDB}"/>
                    </a:ext>
                  </a:extLst>
                </p14:cNvPr>
                <p14:cNvContentPartPr/>
                <p14:nvPr/>
              </p14:nvContentPartPr>
              <p14:xfrm>
                <a:off x="9541223" y="244720"/>
                <a:ext cx="215280" cy="173880"/>
              </p14:xfrm>
            </p:contentPart>
          </mc:Choice>
          <mc:Fallback>
            <p:pic>
              <p:nvPicPr>
                <p:cNvPr id="105" name="Ink 104">
                  <a:extLst>
                    <a:ext uri="{FF2B5EF4-FFF2-40B4-BE49-F238E27FC236}">
                      <a16:creationId xmlns:a16="http://schemas.microsoft.com/office/drawing/2014/main" id="{CF45475A-1EA3-44B8-81CE-AEA800EB1FDB}"/>
                    </a:ext>
                  </a:extLst>
                </p:cNvPr>
                <p:cNvPicPr/>
                <p:nvPr/>
              </p:nvPicPr>
              <p:blipFill>
                <a:blip r:embed="rId155"/>
                <a:stretch>
                  <a:fillRect/>
                </a:stretch>
              </p:blipFill>
              <p:spPr>
                <a:xfrm>
                  <a:off x="9532583" y="235720"/>
                  <a:ext cx="23292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6" name="Ink 105">
                  <a:extLst>
                    <a:ext uri="{FF2B5EF4-FFF2-40B4-BE49-F238E27FC236}">
                      <a16:creationId xmlns:a16="http://schemas.microsoft.com/office/drawing/2014/main" id="{F3C995E4-B4C7-4C23-97AF-8C919F7D5B5F}"/>
                    </a:ext>
                  </a:extLst>
                </p14:cNvPr>
                <p14:cNvContentPartPr/>
                <p14:nvPr/>
              </p14:nvContentPartPr>
              <p14:xfrm>
                <a:off x="9813743" y="249040"/>
                <a:ext cx="87120" cy="162000"/>
              </p14:xfrm>
            </p:contentPart>
          </mc:Choice>
          <mc:Fallback>
            <p:pic>
              <p:nvPicPr>
                <p:cNvPr id="106" name="Ink 105">
                  <a:extLst>
                    <a:ext uri="{FF2B5EF4-FFF2-40B4-BE49-F238E27FC236}">
                      <a16:creationId xmlns:a16="http://schemas.microsoft.com/office/drawing/2014/main" id="{F3C995E4-B4C7-4C23-97AF-8C919F7D5B5F}"/>
                    </a:ext>
                  </a:extLst>
                </p:cNvPr>
                <p:cNvPicPr/>
                <p:nvPr/>
              </p:nvPicPr>
              <p:blipFill>
                <a:blip r:embed="rId157"/>
                <a:stretch>
                  <a:fillRect/>
                </a:stretch>
              </p:blipFill>
              <p:spPr>
                <a:xfrm>
                  <a:off x="9805103" y="240040"/>
                  <a:ext cx="10476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7" name="Ink 106">
                  <a:extLst>
                    <a:ext uri="{FF2B5EF4-FFF2-40B4-BE49-F238E27FC236}">
                      <a16:creationId xmlns:a16="http://schemas.microsoft.com/office/drawing/2014/main" id="{431F12D1-9B90-464E-ABAC-CCEE653B44F8}"/>
                    </a:ext>
                  </a:extLst>
                </p14:cNvPr>
                <p14:cNvContentPartPr/>
                <p14:nvPr/>
              </p14:nvContentPartPr>
              <p14:xfrm>
                <a:off x="9981863" y="257320"/>
                <a:ext cx="97920" cy="139680"/>
              </p14:xfrm>
            </p:contentPart>
          </mc:Choice>
          <mc:Fallback>
            <p:pic>
              <p:nvPicPr>
                <p:cNvPr id="107" name="Ink 106">
                  <a:extLst>
                    <a:ext uri="{FF2B5EF4-FFF2-40B4-BE49-F238E27FC236}">
                      <a16:creationId xmlns:a16="http://schemas.microsoft.com/office/drawing/2014/main" id="{431F12D1-9B90-464E-ABAC-CCEE653B44F8}"/>
                    </a:ext>
                  </a:extLst>
                </p:cNvPr>
                <p:cNvPicPr/>
                <p:nvPr/>
              </p:nvPicPr>
              <p:blipFill>
                <a:blip r:embed="rId159"/>
                <a:stretch>
                  <a:fillRect/>
                </a:stretch>
              </p:blipFill>
              <p:spPr>
                <a:xfrm>
                  <a:off x="9973223" y="248680"/>
                  <a:ext cx="11556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8" name="Ink 107">
                  <a:extLst>
                    <a:ext uri="{FF2B5EF4-FFF2-40B4-BE49-F238E27FC236}">
                      <a16:creationId xmlns:a16="http://schemas.microsoft.com/office/drawing/2014/main" id="{A61B823E-9C83-4F0F-B5F3-E65B517E49F8}"/>
                    </a:ext>
                  </a:extLst>
                </p14:cNvPr>
                <p14:cNvContentPartPr/>
                <p14:nvPr/>
              </p14:nvContentPartPr>
              <p14:xfrm>
                <a:off x="10151063" y="232480"/>
                <a:ext cx="57960" cy="229680"/>
              </p14:xfrm>
            </p:contentPart>
          </mc:Choice>
          <mc:Fallback>
            <p:pic>
              <p:nvPicPr>
                <p:cNvPr id="108" name="Ink 107">
                  <a:extLst>
                    <a:ext uri="{FF2B5EF4-FFF2-40B4-BE49-F238E27FC236}">
                      <a16:creationId xmlns:a16="http://schemas.microsoft.com/office/drawing/2014/main" id="{A61B823E-9C83-4F0F-B5F3-E65B517E49F8}"/>
                    </a:ext>
                  </a:extLst>
                </p:cNvPr>
                <p:cNvPicPr/>
                <p:nvPr/>
              </p:nvPicPr>
              <p:blipFill>
                <a:blip r:embed="rId161"/>
                <a:stretch>
                  <a:fillRect/>
                </a:stretch>
              </p:blipFill>
              <p:spPr>
                <a:xfrm>
                  <a:off x="10142063" y="223840"/>
                  <a:ext cx="7560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16" name="Ink 115">
                  <a:extLst>
                    <a:ext uri="{FF2B5EF4-FFF2-40B4-BE49-F238E27FC236}">
                      <a16:creationId xmlns:a16="http://schemas.microsoft.com/office/drawing/2014/main" id="{67479C32-088F-46FE-9E30-836C5D6183EE}"/>
                    </a:ext>
                  </a:extLst>
                </p14:cNvPr>
                <p14:cNvContentPartPr/>
                <p14:nvPr/>
              </p14:nvContentPartPr>
              <p14:xfrm>
                <a:off x="10167263" y="290080"/>
                <a:ext cx="110520" cy="188640"/>
              </p14:xfrm>
            </p:contentPart>
          </mc:Choice>
          <mc:Fallback>
            <p:pic>
              <p:nvPicPr>
                <p:cNvPr id="116" name="Ink 115">
                  <a:extLst>
                    <a:ext uri="{FF2B5EF4-FFF2-40B4-BE49-F238E27FC236}">
                      <a16:creationId xmlns:a16="http://schemas.microsoft.com/office/drawing/2014/main" id="{67479C32-088F-46FE-9E30-836C5D6183EE}"/>
                    </a:ext>
                  </a:extLst>
                </p:cNvPr>
                <p:cNvPicPr/>
                <p:nvPr/>
              </p:nvPicPr>
              <p:blipFill>
                <a:blip r:embed="rId163"/>
                <a:stretch>
                  <a:fillRect/>
                </a:stretch>
              </p:blipFill>
              <p:spPr>
                <a:xfrm>
                  <a:off x="10158263" y="281080"/>
                  <a:ext cx="12816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17" name="Ink 116">
                  <a:extLst>
                    <a:ext uri="{FF2B5EF4-FFF2-40B4-BE49-F238E27FC236}">
                      <a16:creationId xmlns:a16="http://schemas.microsoft.com/office/drawing/2014/main" id="{BDDF0803-D490-4624-8895-E3357B176186}"/>
                    </a:ext>
                  </a:extLst>
                </p14:cNvPr>
                <p14:cNvContentPartPr/>
                <p14:nvPr/>
              </p14:nvContentPartPr>
              <p14:xfrm>
                <a:off x="10356983" y="248680"/>
                <a:ext cx="58680" cy="233640"/>
              </p14:xfrm>
            </p:contentPart>
          </mc:Choice>
          <mc:Fallback>
            <p:pic>
              <p:nvPicPr>
                <p:cNvPr id="117" name="Ink 116">
                  <a:extLst>
                    <a:ext uri="{FF2B5EF4-FFF2-40B4-BE49-F238E27FC236}">
                      <a16:creationId xmlns:a16="http://schemas.microsoft.com/office/drawing/2014/main" id="{BDDF0803-D490-4624-8895-E3357B176186}"/>
                    </a:ext>
                  </a:extLst>
                </p:cNvPr>
                <p:cNvPicPr/>
                <p:nvPr/>
              </p:nvPicPr>
              <p:blipFill>
                <a:blip r:embed="rId165"/>
                <a:stretch>
                  <a:fillRect/>
                </a:stretch>
              </p:blipFill>
              <p:spPr>
                <a:xfrm>
                  <a:off x="10347983" y="239680"/>
                  <a:ext cx="76320" cy="251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6">
            <p14:nvContentPartPr>
              <p14:cNvPr id="119" name="Ink 118">
                <a:extLst>
                  <a:ext uri="{FF2B5EF4-FFF2-40B4-BE49-F238E27FC236}">
                    <a16:creationId xmlns:a16="http://schemas.microsoft.com/office/drawing/2014/main" id="{84E1D95A-E28F-464D-A00A-85922A377D6D}"/>
                  </a:ext>
                </a:extLst>
              </p14:cNvPr>
              <p14:cNvContentPartPr/>
              <p14:nvPr/>
            </p14:nvContentPartPr>
            <p14:xfrm>
              <a:off x="7713503" y="601120"/>
              <a:ext cx="2932560" cy="93960"/>
            </p14:xfrm>
          </p:contentPart>
        </mc:Choice>
        <mc:Fallback>
          <p:pic>
            <p:nvPicPr>
              <p:cNvPr id="119" name="Ink 118">
                <a:extLst>
                  <a:ext uri="{FF2B5EF4-FFF2-40B4-BE49-F238E27FC236}">
                    <a16:creationId xmlns:a16="http://schemas.microsoft.com/office/drawing/2014/main" id="{84E1D95A-E28F-464D-A00A-85922A377D6D}"/>
                  </a:ext>
                </a:extLst>
              </p:cNvPr>
              <p:cNvPicPr/>
              <p:nvPr/>
            </p:nvPicPr>
            <p:blipFill>
              <a:blip r:embed="rId167"/>
              <a:stretch>
                <a:fillRect/>
              </a:stretch>
            </p:blipFill>
            <p:spPr>
              <a:xfrm>
                <a:off x="7704503" y="592480"/>
                <a:ext cx="295020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20" name="Ink 119">
                <a:extLst>
                  <a:ext uri="{FF2B5EF4-FFF2-40B4-BE49-F238E27FC236}">
                    <a16:creationId xmlns:a16="http://schemas.microsoft.com/office/drawing/2014/main" id="{D6A75DD4-E15A-45D8-B8A9-70FE3CB5F761}"/>
                  </a:ext>
                </a:extLst>
              </p14:cNvPr>
              <p14:cNvContentPartPr/>
              <p14:nvPr/>
            </p14:nvContentPartPr>
            <p14:xfrm>
              <a:off x="1961063" y="1772200"/>
              <a:ext cx="6825600" cy="438480"/>
            </p14:xfrm>
          </p:contentPart>
        </mc:Choice>
        <mc:Fallback>
          <p:pic>
            <p:nvPicPr>
              <p:cNvPr id="120" name="Ink 119">
                <a:extLst>
                  <a:ext uri="{FF2B5EF4-FFF2-40B4-BE49-F238E27FC236}">
                    <a16:creationId xmlns:a16="http://schemas.microsoft.com/office/drawing/2014/main" id="{D6A75DD4-E15A-45D8-B8A9-70FE3CB5F761}"/>
                  </a:ext>
                </a:extLst>
              </p:cNvPr>
              <p:cNvPicPr/>
              <p:nvPr/>
            </p:nvPicPr>
            <p:blipFill>
              <a:blip r:embed="rId169"/>
              <a:stretch>
                <a:fillRect/>
              </a:stretch>
            </p:blipFill>
            <p:spPr>
              <a:xfrm>
                <a:off x="1952063" y="1763560"/>
                <a:ext cx="6843240" cy="4561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21" name="Ink 120">
                <a:extLst>
                  <a:ext uri="{FF2B5EF4-FFF2-40B4-BE49-F238E27FC236}">
                    <a16:creationId xmlns:a16="http://schemas.microsoft.com/office/drawing/2014/main" id="{A55C5874-3000-4580-B25A-1ADDEE309B53}"/>
                  </a:ext>
                </a:extLst>
              </p14:cNvPr>
              <p14:cNvContentPartPr/>
              <p14:nvPr/>
            </p14:nvContentPartPr>
            <p14:xfrm>
              <a:off x="2305583" y="2518840"/>
              <a:ext cx="182880" cy="268560"/>
            </p14:xfrm>
          </p:contentPart>
        </mc:Choice>
        <mc:Fallback>
          <p:pic>
            <p:nvPicPr>
              <p:cNvPr id="121" name="Ink 120">
                <a:extLst>
                  <a:ext uri="{FF2B5EF4-FFF2-40B4-BE49-F238E27FC236}">
                    <a16:creationId xmlns:a16="http://schemas.microsoft.com/office/drawing/2014/main" id="{A55C5874-3000-4580-B25A-1ADDEE309B53}"/>
                  </a:ext>
                </a:extLst>
              </p:cNvPr>
              <p:cNvPicPr/>
              <p:nvPr/>
            </p:nvPicPr>
            <p:blipFill>
              <a:blip r:embed="rId171"/>
              <a:stretch>
                <a:fillRect/>
              </a:stretch>
            </p:blipFill>
            <p:spPr>
              <a:xfrm>
                <a:off x="2296583" y="2509840"/>
                <a:ext cx="20052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22" name="Ink 121">
                <a:extLst>
                  <a:ext uri="{FF2B5EF4-FFF2-40B4-BE49-F238E27FC236}">
                    <a16:creationId xmlns:a16="http://schemas.microsoft.com/office/drawing/2014/main" id="{8D457A71-B320-4F2B-9015-D8998702B053}"/>
                  </a:ext>
                </a:extLst>
              </p14:cNvPr>
              <p14:cNvContentPartPr/>
              <p14:nvPr/>
            </p14:nvContentPartPr>
            <p14:xfrm>
              <a:off x="2479823" y="2664280"/>
              <a:ext cx="222120" cy="159480"/>
            </p14:xfrm>
          </p:contentPart>
        </mc:Choice>
        <mc:Fallback>
          <p:pic>
            <p:nvPicPr>
              <p:cNvPr id="122" name="Ink 121">
                <a:extLst>
                  <a:ext uri="{FF2B5EF4-FFF2-40B4-BE49-F238E27FC236}">
                    <a16:creationId xmlns:a16="http://schemas.microsoft.com/office/drawing/2014/main" id="{8D457A71-B320-4F2B-9015-D8998702B053}"/>
                  </a:ext>
                </a:extLst>
              </p:cNvPr>
              <p:cNvPicPr/>
              <p:nvPr/>
            </p:nvPicPr>
            <p:blipFill>
              <a:blip r:embed="rId173"/>
              <a:stretch>
                <a:fillRect/>
              </a:stretch>
            </p:blipFill>
            <p:spPr>
              <a:xfrm>
                <a:off x="2471183" y="2655280"/>
                <a:ext cx="23976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23" name="Ink 122">
                <a:extLst>
                  <a:ext uri="{FF2B5EF4-FFF2-40B4-BE49-F238E27FC236}">
                    <a16:creationId xmlns:a16="http://schemas.microsoft.com/office/drawing/2014/main" id="{FE5881B2-6D19-4F45-9B21-F0F5D3C793EE}"/>
                  </a:ext>
                </a:extLst>
              </p14:cNvPr>
              <p14:cNvContentPartPr/>
              <p14:nvPr/>
            </p14:nvContentPartPr>
            <p14:xfrm>
              <a:off x="2776823" y="2640160"/>
              <a:ext cx="132120" cy="164880"/>
            </p14:xfrm>
          </p:contentPart>
        </mc:Choice>
        <mc:Fallback>
          <p:pic>
            <p:nvPicPr>
              <p:cNvPr id="123" name="Ink 122">
                <a:extLst>
                  <a:ext uri="{FF2B5EF4-FFF2-40B4-BE49-F238E27FC236}">
                    <a16:creationId xmlns:a16="http://schemas.microsoft.com/office/drawing/2014/main" id="{FE5881B2-6D19-4F45-9B21-F0F5D3C793EE}"/>
                  </a:ext>
                </a:extLst>
              </p:cNvPr>
              <p:cNvPicPr/>
              <p:nvPr/>
            </p:nvPicPr>
            <p:blipFill>
              <a:blip r:embed="rId175"/>
              <a:stretch>
                <a:fillRect/>
              </a:stretch>
            </p:blipFill>
            <p:spPr>
              <a:xfrm>
                <a:off x="2768183" y="2631160"/>
                <a:ext cx="14976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24" name="Ink 123">
                <a:extLst>
                  <a:ext uri="{FF2B5EF4-FFF2-40B4-BE49-F238E27FC236}">
                    <a16:creationId xmlns:a16="http://schemas.microsoft.com/office/drawing/2014/main" id="{1F715186-44C8-4CF1-B438-03D997F26467}"/>
                  </a:ext>
                </a:extLst>
              </p14:cNvPr>
              <p14:cNvContentPartPr/>
              <p14:nvPr/>
            </p14:nvContentPartPr>
            <p14:xfrm>
              <a:off x="2961503" y="2598400"/>
              <a:ext cx="444600" cy="358560"/>
            </p14:xfrm>
          </p:contentPart>
        </mc:Choice>
        <mc:Fallback>
          <p:pic>
            <p:nvPicPr>
              <p:cNvPr id="124" name="Ink 123">
                <a:extLst>
                  <a:ext uri="{FF2B5EF4-FFF2-40B4-BE49-F238E27FC236}">
                    <a16:creationId xmlns:a16="http://schemas.microsoft.com/office/drawing/2014/main" id="{1F715186-44C8-4CF1-B438-03D997F26467}"/>
                  </a:ext>
                </a:extLst>
              </p:cNvPr>
              <p:cNvPicPr/>
              <p:nvPr/>
            </p:nvPicPr>
            <p:blipFill>
              <a:blip r:embed="rId177"/>
              <a:stretch>
                <a:fillRect/>
              </a:stretch>
            </p:blipFill>
            <p:spPr>
              <a:xfrm>
                <a:off x="2952503" y="2589760"/>
                <a:ext cx="462240" cy="3762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25" name="Ink 124">
                <a:extLst>
                  <a:ext uri="{FF2B5EF4-FFF2-40B4-BE49-F238E27FC236}">
                    <a16:creationId xmlns:a16="http://schemas.microsoft.com/office/drawing/2014/main" id="{64AB9B90-5B6B-4198-B165-1A56E14C66B5}"/>
                  </a:ext>
                </a:extLst>
              </p14:cNvPr>
              <p14:cNvContentPartPr/>
              <p14:nvPr/>
            </p14:nvContentPartPr>
            <p14:xfrm>
              <a:off x="3457943" y="2606320"/>
              <a:ext cx="109080" cy="134280"/>
            </p14:xfrm>
          </p:contentPart>
        </mc:Choice>
        <mc:Fallback>
          <p:pic>
            <p:nvPicPr>
              <p:cNvPr id="125" name="Ink 124">
                <a:extLst>
                  <a:ext uri="{FF2B5EF4-FFF2-40B4-BE49-F238E27FC236}">
                    <a16:creationId xmlns:a16="http://schemas.microsoft.com/office/drawing/2014/main" id="{64AB9B90-5B6B-4198-B165-1A56E14C66B5}"/>
                  </a:ext>
                </a:extLst>
              </p:cNvPr>
              <p:cNvPicPr/>
              <p:nvPr/>
            </p:nvPicPr>
            <p:blipFill>
              <a:blip r:embed="rId179"/>
              <a:stretch>
                <a:fillRect/>
              </a:stretch>
            </p:blipFill>
            <p:spPr>
              <a:xfrm>
                <a:off x="3448943" y="2597320"/>
                <a:ext cx="12672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26" name="Ink 125">
                <a:extLst>
                  <a:ext uri="{FF2B5EF4-FFF2-40B4-BE49-F238E27FC236}">
                    <a16:creationId xmlns:a16="http://schemas.microsoft.com/office/drawing/2014/main" id="{894C493B-B334-482C-A10B-AE18699D5005}"/>
                  </a:ext>
                </a:extLst>
              </p14:cNvPr>
              <p14:cNvContentPartPr/>
              <p14:nvPr/>
            </p14:nvContentPartPr>
            <p14:xfrm>
              <a:off x="3558023" y="2617120"/>
              <a:ext cx="160560" cy="91440"/>
            </p14:xfrm>
          </p:contentPart>
        </mc:Choice>
        <mc:Fallback>
          <p:pic>
            <p:nvPicPr>
              <p:cNvPr id="126" name="Ink 125">
                <a:extLst>
                  <a:ext uri="{FF2B5EF4-FFF2-40B4-BE49-F238E27FC236}">
                    <a16:creationId xmlns:a16="http://schemas.microsoft.com/office/drawing/2014/main" id="{894C493B-B334-482C-A10B-AE18699D5005}"/>
                  </a:ext>
                </a:extLst>
              </p:cNvPr>
              <p:cNvPicPr/>
              <p:nvPr/>
            </p:nvPicPr>
            <p:blipFill>
              <a:blip r:embed="rId181"/>
              <a:stretch>
                <a:fillRect/>
              </a:stretch>
            </p:blipFill>
            <p:spPr>
              <a:xfrm>
                <a:off x="3549383" y="2608480"/>
                <a:ext cx="17820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27" name="Ink 126">
                <a:extLst>
                  <a:ext uri="{FF2B5EF4-FFF2-40B4-BE49-F238E27FC236}">
                    <a16:creationId xmlns:a16="http://schemas.microsoft.com/office/drawing/2014/main" id="{8D13EB05-1465-44A7-8FE8-159CA09056DA}"/>
                  </a:ext>
                </a:extLst>
              </p14:cNvPr>
              <p14:cNvContentPartPr/>
              <p14:nvPr/>
            </p14:nvContentPartPr>
            <p14:xfrm>
              <a:off x="3732983" y="2569600"/>
              <a:ext cx="339120" cy="161280"/>
            </p14:xfrm>
          </p:contentPart>
        </mc:Choice>
        <mc:Fallback>
          <p:pic>
            <p:nvPicPr>
              <p:cNvPr id="127" name="Ink 126">
                <a:extLst>
                  <a:ext uri="{FF2B5EF4-FFF2-40B4-BE49-F238E27FC236}">
                    <a16:creationId xmlns:a16="http://schemas.microsoft.com/office/drawing/2014/main" id="{8D13EB05-1465-44A7-8FE8-159CA09056DA}"/>
                  </a:ext>
                </a:extLst>
              </p:cNvPr>
              <p:cNvPicPr/>
              <p:nvPr/>
            </p:nvPicPr>
            <p:blipFill>
              <a:blip r:embed="rId183"/>
              <a:stretch>
                <a:fillRect/>
              </a:stretch>
            </p:blipFill>
            <p:spPr>
              <a:xfrm>
                <a:off x="3723983" y="2560600"/>
                <a:ext cx="35676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28" name="Ink 127">
                <a:extLst>
                  <a:ext uri="{FF2B5EF4-FFF2-40B4-BE49-F238E27FC236}">
                    <a16:creationId xmlns:a16="http://schemas.microsoft.com/office/drawing/2014/main" id="{F69333F5-9567-47FF-AB7E-EC4A5B58F1E7}"/>
                  </a:ext>
                </a:extLst>
              </p14:cNvPr>
              <p14:cNvContentPartPr/>
              <p14:nvPr/>
            </p14:nvContentPartPr>
            <p14:xfrm>
              <a:off x="4344263" y="2357200"/>
              <a:ext cx="497160" cy="306720"/>
            </p14:xfrm>
          </p:contentPart>
        </mc:Choice>
        <mc:Fallback>
          <p:pic>
            <p:nvPicPr>
              <p:cNvPr id="128" name="Ink 127">
                <a:extLst>
                  <a:ext uri="{FF2B5EF4-FFF2-40B4-BE49-F238E27FC236}">
                    <a16:creationId xmlns:a16="http://schemas.microsoft.com/office/drawing/2014/main" id="{F69333F5-9567-47FF-AB7E-EC4A5B58F1E7}"/>
                  </a:ext>
                </a:extLst>
              </p:cNvPr>
              <p:cNvPicPr/>
              <p:nvPr/>
            </p:nvPicPr>
            <p:blipFill>
              <a:blip r:embed="rId185"/>
              <a:stretch>
                <a:fillRect/>
              </a:stretch>
            </p:blipFill>
            <p:spPr>
              <a:xfrm>
                <a:off x="4335263" y="2348200"/>
                <a:ext cx="514800" cy="324360"/>
              </a:xfrm>
              <a:prstGeom prst="rect">
                <a:avLst/>
              </a:prstGeom>
            </p:spPr>
          </p:pic>
        </mc:Fallback>
      </mc:AlternateContent>
      <p:grpSp>
        <p:nvGrpSpPr>
          <p:cNvPr id="143" name="Group 142">
            <a:extLst>
              <a:ext uri="{FF2B5EF4-FFF2-40B4-BE49-F238E27FC236}">
                <a16:creationId xmlns:a16="http://schemas.microsoft.com/office/drawing/2014/main" id="{9EC7B60C-3171-42CB-B8F1-8EE37812A5D8}"/>
              </a:ext>
            </a:extLst>
          </p:cNvPr>
          <p:cNvGrpSpPr/>
          <p:nvPr/>
        </p:nvGrpSpPr>
        <p:grpSpPr>
          <a:xfrm>
            <a:off x="5113943" y="2338840"/>
            <a:ext cx="1434240" cy="296280"/>
            <a:chOff x="5113943" y="2338840"/>
            <a:chExt cx="1434240" cy="296280"/>
          </a:xfrm>
        </p:grpSpPr>
        <mc:AlternateContent xmlns:mc="http://schemas.openxmlformats.org/markup-compatibility/2006">
          <mc:Choice xmlns:p14="http://schemas.microsoft.com/office/powerpoint/2010/main" Requires="p14">
            <p:contentPart p14:bwMode="auto" r:id="rId186">
              <p14:nvContentPartPr>
                <p14:cNvPr id="129" name="Ink 128">
                  <a:extLst>
                    <a:ext uri="{FF2B5EF4-FFF2-40B4-BE49-F238E27FC236}">
                      <a16:creationId xmlns:a16="http://schemas.microsoft.com/office/drawing/2014/main" id="{FEC56890-FD51-4586-AFC6-AF2D60856434}"/>
                    </a:ext>
                  </a:extLst>
                </p14:cNvPr>
                <p14:cNvContentPartPr/>
                <p14:nvPr/>
              </p14:nvContentPartPr>
              <p14:xfrm>
                <a:off x="5113943" y="2476360"/>
                <a:ext cx="185760" cy="158760"/>
              </p14:xfrm>
            </p:contentPart>
          </mc:Choice>
          <mc:Fallback>
            <p:pic>
              <p:nvPicPr>
                <p:cNvPr id="129" name="Ink 128">
                  <a:extLst>
                    <a:ext uri="{FF2B5EF4-FFF2-40B4-BE49-F238E27FC236}">
                      <a16:creationId xmlns:a16="http://schemas.microsoft.com/office/drawing/2014/main" id="{FEC56890-FD51-4586-AFC6-AF2D60856434}"/>
                    </a:ext>
                  </a:extLst>
                </p:cNvPr>
                <p:cNvPicPr/>
                <p:nvPr/>
              </p:nvPicPr>
              <p:blipFill>
                <a:blip r:embed="rId187"/>
                <a:stretch>
                  <a:fillRect/>
                </a:stretch>
              </p:blipFill>
              <p:spPr>
                <a:xfrm>
                  <a:off x="5105303" y="2467720"/>
                  <a:ext cx="20340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30" name="Ink 129">
                  <a:extLst>
                    <a:ext uri="{FF2B5EF4-FFF2-40B4-BE49-F238E27FC236}">
                      <a16:creationId xmlns:a16="http://schemas.microsoft.com/office/drawing/2014/main" id="{46EAB699-F12C-43D3-A8BA-75F5E227E073}"/>
                    </a:ext>
                  </a:extLst>
                </p14:cNvPr>
                <p14:cNvContentPartPr/>
                <p14:nvPr/>
              </p14:nvContentPartPr>
              <p14:xfrm>
                <a:off x="5305823" y="2350360"/>
                <a:ext cx="380880" cy="270360"/>
              </p14:xfrm>
            </p:contentPart>
          </mc:Choice>
          <mc:Fallback>
            <p:pic>
              <p:nvPicPr>
                <p:cNvPr id="130" name="Ink 129">
                  <a:extLst>
                    <a:ext uri="{FF2B5EF4-FFF2-40B4-BE49-F238E27FC236}">
                      <a16:creationId xmlns:a16="http://schemas.microsoft.com/office/drawing/2014/main" id="{46EAB699-F12C-43D3-A8BA-75F5E227E073}"/>
                    </a:ext>
                  </a:extLst>
                </p:cNvPr>
                <p:cNvPicPr/>
                <p:nvPr/>
              </p:nvPicPr>
              <p:blipFill>
                <a:blip r:embed="rId189"/>
                <a:stretch>
                  <a:fillRect/>
                </a:stretch>
              </p:blipFill>
              <p:spPr>
                <a:xfrm>
                  <a:off x="5297183" y="2341720"/>
                  <a:ext cx="39852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31" name="Ink 130">
                  <a:extLst>
                    <a:ext uri="{FF2B5EF4-FFF2-40B4-BE49-F238E27FC236}">
                      <a16:creationId xmlns:a16="http://schemas.microsoft.com/office/drawing/2014/main" id="{F4B826E1-E1B2-43EB-BCA1-5735D76C1F9D}"/>
                    </a:ext>
                  </a:extLst>
                </p14:cNvPr>
                <p14:cNvContentPartPr/>
                <p14:nvPr/>
              </p14:nvContentPartPr>
              <p14:xfrm>
                <a:off x="5680583" y="2359000"/>
                <a:ext cx="36000" cy="44280"/>
              </p14:xfrm>
            </p:contentPart>
          </mc:Choice>
          <mc:Fallback>
            <p:pic>
              <p:nvPicPr>
                <p:cNvPr id="131" name="Ink 130">
                  <a:extLst>
                    <a:ext uri="{FF2B5EF4-FFF2-40B4-BE49-F238E27FC236}">
                      <a16:creationId xmlns:a16="http://schemas.microsoft.com/office/drawing/2014/main" id="{F4B826E1-E1B2-43EB-BCA1-5735D76C1F9D}"/>
                    </a:ext>
                  </a:extLst>
                </p:cNvPr>
                <p:cNvPicPr/>
                <p:nvPr/>
              </p:nvPicPr>
              <p:blipFill>
                <a:blip r:embed="rId191"/>
                <a:stretch>
                  <a:fillRect/>
                </a:stretch>
              </p:blipFill>
              <p:spPr>
                <a:xfrm>
                  <a:off x="5671943" y="2350000"/>
                  <a:ext cx="5364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32" name="Ink 131">
                  <a:extLst>
                    <a:ext uri="{FF2B5EF4-FFF2-40B4-BE49-F238E27FC236}">
                      <a16:creationId xmlns:a16="http://schemas.microsoft.com/office/drawing/2014/main" id="{53A96C8B-DC28-4626-BEAB-DADB9A6E7360}"/>
                    </a:ext>
                  </a:extLst>
                </p14:cNvPr>
                <p14:cNvContentPartPr/>
                <p14:nvPr/>
              </p14:nvContentPartPr>
              <p14:xfrm>
                <a:off x="5728823" y="2455480"/>
                <a:ext cx="120960" cy="174960"/>
              </p14:xfrm>
            </p:contentPart>
          </mc:Choice>
          <mc:Fallback>
            <p:pic>
              <p:nvPicPr>
                <p:cNvPr id="132" name="Ink 131">
                  <a:extLst>
                    <a:ext uri="{FF2B5EF4-FFF2-40B4-BE49-F238E27FC236}">
                      <a16:creationId xmlns:a16="http://schemas.microsoft.com/office/drawing/2014/main" id="{53A96C8B-DC28-4626-BEAB-DADB9A6E7360}"/>
                    </a:ext>
                  </a:extLst>
                </p:cNvPr>
                <p:cNvPicPr/>
                <p:nvPr/>
              </p:nvPicPr>
              <p:blipFill>
                <a:blip r:embed="rId193"/>
                <a:stretch>
                  <a:fillRect/>
                </a:stretch>
              </p:blipFill>
              <p:spPr>
                <a:xfrm>
                  <a:off x="5720183" y="2446480"/>
                  <a:ext cx="13860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38" name="Ink 137">
                  <a:extLst>
                    <a:ext uri="{FF2B5EF4-FFF2-40B4-BE49-F238E27FC236}">
                      <a16:creationId xmlns:a16="http://schemas.microsoft.com/office/drawing/2014/main" id="{BE93F073-824B-49FF-AAA7-1E62E25BB2FF}"/>
                    </a:ext>
                  </a:extLst>
                </p14:cNvPr>
                <p14:cNvContentPartPr/>
                <p14:nvPr/>
              </p14:nvContentPartPr>
              <p14:xfrm>
                <a:off x="5777783" y="2438920"/>
                <a:ext cx="181800" cy="155520"/>
              </p14:xfrm>
            </p:contentPart>
          </mc:Choice>
          <mc:Fallback>
            <p:pic>
              <p:nvPicPr>
                <p:cNvPr id="138" name="Ink 137">
                  <a:extLst>
                    <a:ext uri="{FF2B5EF4-FFF2-40B4-BE49-F238E27FC236}">
                      <a16:creationId xmlns:a16="http://schemas.microsoft.com/office/drawing/2014/main" id="{BE93F073-824B-49FF-AAA7-1E62E25BB2FF}"/>
                    </a:ext>
                  </a:extLst>
                </p:cNvPr>
                <p:cNvPicPr/>
                <p:nvPr/>
              </p:nvPicPr>
              <p:blipFill>
                <a:blip r:embed="rId195"/>
                <a:stretch>
                  <a:fillRect/>
                </a:stretch>
              </p:blipFill>
              <p:spPr>
                <a:xfrm>
                  <a:off x="5768783" y="2429920"/>
                  <a:ext cx="19944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39" name="Ink 138">
                  <a:extLst>
                    <a:ext uri="{FF2B5EF4-FFF2-40B4-BE49-F238E27FC236}">
                      <a16:creationId xmlns:a16="http://schemas.microsoft.com/office/drawing/2014/main" id="{D0B1B555-CA22-4E6E-B950-FF53D45F9623}"/>
                    </a:ext>
                  </a:extLst>
                </p14:cNvPr>
                <p14:cNvContentPartPr/>
                <p14:nvPr/>
              </p14:nvContentPartPr>
              <p14:xfrm>
                <a:off x="5990903" y="2437120"/>
                <a:ext cx="103680" cy="184320"/>
              </p14:xfrm>
            </p:contentPart>
          </mc:Choice>
          <mc:Fallback>
            <p:pic>
              <p:nvPicPr>
                <p:cNvPr id="139" name="Ink 138">
                  <a:extLst>
                    <a:ext uri="{FF2B5EF4-FFF2-40B4-BE49-F238E27FC236}">
                      <a16:creationId xmlns:a16="http://schemas.microsoft.com/office/drawing/2014/main" id="{D0B1B555-CA22-4E6E-B950-FF53D45F9623}"/>
                    </a:ext>
                  </a:extLst>
                </p:cNvPr>
                <p:cNvPicPr/>
                <p:nvPr/>
              </p:nvPicPr>
              <p:blipFill>
                <a:blip r:embed="rId197"/>
                <a:stretch>
                  <a:fillRect/>
                </a:stretch>
              </p:blipFill>
              <p:spPr>
                <a:xfrm>
                  <a:off x="5981903" y="2428480"/>
                  <a:ext cx="12132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40" name="Ink 139">
                  <a:extLst>
                    <a:ext uri="{FF2B5EF4-FFF2-40B4-BE49-F238E27FC236}">
                      <a16:creationId xmlns:a16="http://schemas.microsoft.com/office/drawing/2014/main" id="{D8D02748-69BE-4004-B324-D9FC5A383AD9}"/>
                    </a:ext>
                  </a:extLst>
                </p14:cNvPr>
                <p14:cNvContentPartPr/>
                <p14:nvPr/>
              </p14:nvContentPartPr>
              <p14:xfrm>
                <a:off x="6129143" y="2467720"/>
                <a:ext cx="164880" cy="124200"/>
              </p14:xfrm>
            </p:contentPart>
          </mc:Choice>
          <mc:Fallback>
            <p:pic>
              <p:nvPicPr>
                <p:cNvPr id="140" name="Ink 139">
                  <a:extLst>
                    <a:ext uri="{FF2B5EF4-FFF2-40B4-BE49-F238E27FC236}">
                      <a16:creationId xmlns:a16="http://schemas.microsoft.com/office/drawing/2014/main" id="{D8D02748-69BE-4004-B324-D9FC5A383AD9}"/>
                    </a:ext>
                  </a:extLst>
                </p:cNvPr>
                <p:cNvPicPr/>
                <p:nvPr/>
              </p:nvPicPr>
              <p:blipFill>
                <a:blip r:embed="rId199"/>
                <a:stretch>
                  <a:fillRect/>
                </a:stretch>
              </p:blipFill>
              <p:spPr>
                <a:xfrm>
                  <a:off x="6120503" y="2459080"/>
                  <a:ext cx="18252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41" name="Ink 140">
                  <a:extLst>
                    <a:ext uri="{FF2B5EF4-FFF2-40B4-BE49-F238E27FC236}">
                      <a16:creationId xmlns:a16="http://schemas.microsoft.com/office/drawing/2014/main" id="{E4116792-3A14-4392-BCB3-A67EF67ED293}"/>
                    </a:ext>
                  </a:extLst>
                </p14:cNvPr>
                <p14:cNvContentPartPr/>
                <p14:nvPr/>
              </p14:nvContentPartPr>
              <p14:xfrm>
                <a:off x="6320663" y="2338840"/>
                <a:ext cx="153360" cy="227520"/>
              </p14:xfrm>
            </p:contentPart>
          </mc:Choice>
          <mc:Fallback>
            <p:pic>
              <p:nvPicPr>
                <p:cNvPr id="141" name="Ink 140">
                  <a:extLst>
                    <a:ext uri="{FF2B5EF4-FFF2-40B4-BE49-F238E27FC236}">
                      <a16:creationId xmlns:a16="http://schemas.microsoft.com/office/drawing/2014/main" id="{E4116792-3A14-4392-BCB3-A67EF67ED293}"/>
                    </a:ext>
                  </a:extLst>
                </p:cNvPr>
                <p:cNvPicPr/>
                <p:nvPr/>
              </p:nvPicPr>
              <p:blipFill>
                <a:blip r:embed="rId201"/>
                <a:stretch>
                  <a:fillRect/>
                </a:stretch>
              </p:blipFill>
              <p:spPr>
                <a:xfrm>
                  <a:off x="6312023" y="2330200"/>
                  <a:ext cx="17100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42" name="Ink 141">
                  <a:extLst>
                    <a:ext uri="{FF2B5EF4-FFF2-40B4-BE49-F238E27FC236}">
                      <a16:creationId xmlns:a16="http://schemas.microsoft.com/office/drawing/2014/main" id="{6999CFCB-D0BA-4C30-929A-E8CF8B68391A}"/>
                    </a:ext>
                  </a:extLst>
                </p14:cNvPr>
                <p14:cNvContentPartPr/>
                <p14:nvPr/>
              </p14:nvContentPartPr>
              <p14:xfrm>
                <a:off x="6539183" y="2501560"/>
                <a:ext cx="9000" cy="3240"/>
              </p14:xfrm>
            </p:contentPart>
          </mc:Choice>
          <mc:Fallback>
            <p:pic>
              <p:nvPicPr>
                <p:cNvPr id="142" name="Ink 141">
                  <a:extLst>
                    <a:ext uri="{FF2B5EF4-FFF2-40B4-BE49-F238E27FC236}">
                      <a16:creationId xmlns:a16="http://schemas.microsoft.com/office/drawing/2014/main" id="{6999CFCB-D0BA-4C30-929A-E8CF8B68391A}"/>
                    </a:ext>
                  </a:extLst>
                </p:cNvPr>
                <p:cNvPicPr/>
                <p:nvPr/>
              </p:nvPicPr>
              <p:blipFill>
                <a:blip r:embed="rId203"/>
                <a:stretch>
                  <a:fillRect/>
                </a:stretch>
              </p:blipFill>
              <p:spPr>
                <a:xfrm>
                  <a:off x="6530543" y="2492920"/>
                  <a:ext cx="26640" cy="20880"/>
                </a:xfrm>
                <a:prstGeom prst="rect">
                  <a:avLst/>
                </a:prstGeom>
              </p:spPr>
            </p:pic>
          </mc:Fallback>
        </mc:AlternateContent>
      </p:grpSp>
      <p:grpSp>
        <p:nvGrpSpPr>
          <p:cNvPr id="165" name="Group 164">
            <a:extLst>
              <a:ext uri="{FF2B5EF4-FFF2-40B4-BE49-F238E27FC236}">
                <a16:creationId xmlns:a16="http://schemas.microsoft.com/office/drawing/2014/main" id="{40445283-F921-426A-BE8E-6A439DC1DB7F}"/>
              </a:ext>
            </a:extLst>
          </p:cNvPr>
          <p:cNvGrpSpPr/>
          <p:nvPr/>
        </p:nvGrpSpPr>
        <p:grpSpPr>
          <a:xfrm>
            <a:off x="4423823" y="3165400"/>
            <a:ext cx="606960" cy="365760"/>
            <a:chOff x="4423823" y="3165400"/>
            <a:chExt cx="606960" cy="365760"/>
          </a:xfrm>
        </p:grpSpPr>
        <mc:AlternateContent xmlns:mc="http://schemas.openxmlformats.org/markup-compatibility/2006">
          <mc:Choice xmlns:p14="http://schemas.microsoft.com/office/powerpoint/2010/main" Requires="p14">
            <p:contentPart p14:bwMode="auto" r:id="rId204">
              <p14:nvContentPartPr>
                <p14:cNvPr id="160" name="Ink 159">
                  <a:extLst>
                    <a:ext uri="{FF2B5EF4-FFF2-40B4-BE49-F238E27FC236}">
                      <a16:creationId xmlns:a16="http://schemas.microsoft.com/office/drawing/2014/main" id="{57F9EB61-2364-4E6C-9C48-A31050AA6EAB}"/>
                    </a:ext>
                  </a:extLst>
                </p14:cNvPr>
                <p14:cNvContentPartPr/>
                <p14:nvPr/>
              </p14:nvContentPartPr>
              <p14:xfrm>
                <a:off x="4423823" y="3185560"/>
                <a:ext cx="145440" cy="224280"/>
              </p14:xfrm>
            </p:contentPart>
          </mc:Choice>
          <mc:Fallback>
            <p:pic>
              <p:nvPicPr>
                <p:cNvPr id="160" name="Ink 159">
                  <a:extLst>
                    <a:ext uri="{FF2B5EF4-FFF2-40B4-BE49-F238E27FC236}">
                      <a16:creationId xmlns:a16="http://schemas.microsoft.com/office/drawing/2014/main" id="{57F9EB61-2364-4E6C-9C48-A31050AA6EAB}"/>
                    </a:ext>
                  </a:extLst>
                </p:cNvPr>
                <p:cNvPicPr/>
                <p:nvPr/>
              </p:nvPicPr>
              <p:blipFill>
                <a:blip r:embed="rId205"/>
                <a:stretch>
                  <a:fillRect/>
                </a:stretch>
              </p:blipFill>
              <p:spPr>
                <a:xfrm>
                  <a:off x="4415183" y="3176560"/>
                  <a:ext cx="16308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61" name="Ink 160">
                  <a:extLst>
                    <a:ext uri="{FF2B5EF4-FFF2-40B4-BE49-F238E27FC236}">
                      <a16:creationId xmlns:a16="http://schemas.microsoft.com/office/drawing/2014/main" id="{09C2C359-0450-4D46-91AC-0BCD9CC2118C}"/>
                    </a:ext>
                  </a:extLst>
                </p14:cNvPr>
                <p14:cNvContentPartPr/>
                <p14:nvPr/>
              </p14:nvContentPartPr>
              <p14:xfrm>
                <a:off x="4520663" y="3214720"/>
                <a:ext cx="28800" cy="173520"/>
              </p14:xfrm>
            </p:contentPart>
          </mc:Choice>
          <mc:Fallback>
            <p:pic>
              <p:nvPicPr>
                <p:cNvPr id="161" name="Ink 160">
                  <a:extLst>
                    <a:ext uri="{FF2B5EF4-FFF2-40B4-BE49-F238E27FC236}">
                      <a16:creationId xmlns:a16="http://schemas.microsoft.com/office/drawing/2014/main" id="{09C2C359-0450-4D46-91AC-0BCD9CC2118C}"/>
                    </a:ext>
                  </a:extLst>
                </p:cNvPr>
                <p:cNvPicPr/>
                <p:nvPr/>
              </p:nvPicPr>
              <p:blipFill>
                <a:blip r:embed="rId207"/>
                <a:stretch>
                  <a:fillRect/>
                </a:stretch>
              </p:blipFill>
              <p:spPr>
                <a:xfrm>
                  <a:off x="4512023" y="3205720"/>
                  <a:ext cx="4644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62" name="Ink 161">
                  <a:extLst>
                    <a:ext uri="{FF2B5EF4-FFF2-40B4-BE49-F238E27FC236}">
                      <a16:creationId xmlns:a16="http://schemas.microsoft.com/office/drawing/2014/main" id="{64F6B021-50C4-4C23-920F-12972461D265}"/>
                    </a:ext>
                  </a:extLst>
                </p14:cNvPr>
                <p14:cNvContentPartPr/>
                <p14:nvPr/>
              </p14:nvContentPartPr>
              <p14:xfrm>
                <a:off x="4644143" y="3165400"/>
                <a:ext cx="148320" cy="240840"/>
              </p14:xfrm>
            </p:contentPart>
          </mc:Choice>
          <mc:Fallback>
            <p:pic>
              <p:nvPicPr>
                <p:cNvPr id="162" name="Ink 161">
                  <a:extLst>
                    <a:ext uri="{FF2B5EF4-FFF2-40B4-BE49-F238E27FC236}">
                      <a16:creationId xmlns:a16="http://schemas.microsoft.com/office/drawing/2014/main" id="{64F6B021-50C4-4C23-920F-12972461D265}"/>
                    </a:ext>
                  </a:extLst>
                </p:cNvPr>
                <p:cNvPicPr/>
                <p:nvPr/>
              </p:nvPicPr>
              <p:blipFill>
                <a:blip r:embed="rId209"/>
                <a:stretch>
                  <a:fillRect/>
                </a:stretch>
              </p:blipFill>
              <p:spPr>
                <a:xfrm>
                  <a:off x="4635143" y="3156400"/>
                  <a:ext cx="16596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63" name="Ink 162">
                  <a:extLst>
                    <a:ext uri="{FF2B5EF4-FFF2-40B4-BE49-F238E27FC236}">
                      <a16:creationId xmlns:a16="http://schemas.microsoft.com/office/drawing/2014/main" id="{A58FE21A-46BA-4B35-ABDF-0B7AFDF6F8AA}"/>
                    </a:ext>
                  </a:extLst>
                </p14:cNvPr>
                <p14:cNvContentPartPr/>
                <p14:nvPr/>
              </p14:nvContentPartPr>
              <p14:xfrm>
                <a:off x="4885343" y="3352960"/>
                <a:ext cx="84960" cy="113400"/>
              </p14:xfrm>
            </p:contentPart>
          </mc:Choice>
          <mc:Fallback>
            <p:pic>
              <p:nvPicPr>
                <p:cNvPr id="163" name="Ink 162">
                  <a:extLst>
                    <a:ext uri="{FF2B5EF4-FFF2-40B4-BE49-F238E27FC236}">
                      <a16:creationId xmlns:a16="http://schemas.microsoft.com/office/drawing/2014/main" id="{A58FE21A-46BA-4B35-ABDF-0B7AFDF6F8AA}"/>
                    </a:ext>
                  </a:extLst>
                </p:cNvPr>
                <p:cNvPicPr/>
                <p:nvPr/>
              </p:nvPicPr>
              <p:blipFill>
                <a:blip r:embed="rId211"/>
                <a:stretch>
                  <a:fillRect/>
                </a:stretch>
              </p:blipFill>
              <p:spPr>
                <a:xfrm>
                  <a:off x="4876343" y="3344320"/>
                  <a:ext cx="10260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64" name="Ink 163">
                  <a:extLst>
                    <a:ext uri="{FF2B5EF4-FFF2-40B4-BE49-F238E27FC236}">
                      <a16:creationId xmlns:a16="http://schemas.microsoft.com/office/drawing/2014/main" id="{D0BC80C2-A155-45FD-BC8E-AA8691743D4C}"/>
                    </a:ext>
                  </a:extLst>
                </p14:cNvPr>
                <p14:cNvContentPartPr/>
                <p14:nvPr/>
              </p14:nvContentPartPr>
              <p14:xfrm>
                <a:off x="4908023" y="3451960"/>
                <a:ext cx="122760" cy="79200"/>
              </p14:xfrm>
            </p:contentPart>
          </mc:Choice>
          <mc:Fallback>
            <p:pic>
              <p:nvPicPr>
                <p:cNvPr id="164" name="Ink 163">
                  <a:extLst>
                    <a:ext uri="{FF2B5EF4-FFF2-40B4-BE49-F238E27FC236}">
                      <a16:creationId xmlns:a16="http://schemas.microsoft.com/office/drawing/2014/main" id="{D0BC80C2-A155-45FD-BC8E-AA8691743D4C}"/>
                    </a:ext>
                  </a:extLst>
                </p:cNvPr>
                <p:cNvPicPr/>
                <p:nvPr/>
              </p:nvPicPr>
              <p:blipFill>
                <a:blip r:embed="rId213"/>
                <a:stretch>
                  <a:fillRect/>
                </a:stretch>
              </p:blipFill>
              <p:spPr>
                <a:xfrm>
                  <a:off x="4899383" y="3442960"/>
                  <a:ext cx="140400" cy="96840"/>
                </a:xfrm>
                <a:prstGeom prst="rect">
                  <a:avLst/>
                </a:prstGeom>
              </p:spPr>
            </p:pic>
          </mc:Fallback>
        </mc:AlternateContent>
      </p:grpSp>
      <p:grpSp>
        <p:nvGrpSpPr>
          <p:cNvPr id="181" name="Group 180">
            <a:extLst>
              <a:ext uri="{FF2B5EF4-FFF2-40B4-BE49-F238E27FC236}">
                <a16:creationId xmlns:a16="http://schemas.microsoft.com/office/drawing/2014/main" id="{12B37D04-BB88-4626-A3F9-9B5C88D8A84D}"/>
              </a:ext>
            </a:extLst>
          </p:cNvPr>
          <p:cNvGrpSpPr/>
          <p:nvPr/>
        </p:nvGrpSpPr>
        <p:grpSpPr>
          <a:xfrm>
            <a:off x="1008503" y="3970720"/>
            <a:ext cx="828360" cy="459360"/>
            <a:chOff x="1008503" y="3970720"/>
            <a:chExt cx="828360" cy="459360"/>
          </a:xfrm>
        </p:grpSpPr>
        <mc:AlternateContent xmlns:mc="http://schemas.openxmlformats.org/markup-compatibility/2006">
          <mc:Choice xmlns:p14="http://schemas.microsoft.com/office/powerpoint/2010/main" Requires="p14">
            <p:contentPart p14:bwMode="auto" r:id="rId214">
              <p14:nvContentPartPr>
                <p14:cNvPr id="168" name="Ink 167">
                  <a:extLst>
                    <a:ext uri="{FF2B5EF4-FFF2-40B4-BE49-F238E27FC236}">
                      <a16:creationId xmlns:a16="http://schemas.microsoft.com/office/drawing/2014/main" id="{FAED2442-A628-49BB-9665-287DFCE10E54}"/>
                    </a:ext>
                  </a:extLst>
                </p14:cNvPr>
                <p14:cNvContentPartPr/>
                <p14:nvPr/>
              </p14:nvContentPartPr>
              <p14:xfrm>
                <a:off x="1221263" y="4030480"/>
                <a:ext cx="172800" cy="302400"/>
              </p14:xfrm>
            </p:contentPart>
          </mc:Choice>
          <mc:Fallback>
            <p:pic>
              <p:nvPicPr>
                <p:cNvPr id="168" name="Ink 167">
                  <a:extLst>
                    <a:ext uri="{FF2B5EF4-FFF2-40B4-BE49-F238E27FC236}">
                      <a16:creationId xmlns:a16="http://schemas.microsoft.com/office/drawing/2014/main" id="{FAED2442-A628-49BB-9665-287DFCE10E54}"/>
                    </a:ext>
                  </a:extLst>
                </p:cNvPr>
                <p:cNvPicPr/>
                <p:nvPr/>
              </p:nvPicPr>
              <p:blipFill>
                <a:blip r:embed="rId215"/>
                <a:stretch>
                  <a:fillRect/>
                </a:stretch>
              </p:blipFill>
              <p:spPr>
                <a:xfrm>
                  <a:off x="1212263" y="4021840"/>
                  <a:ext cx="190440" cy="32004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69" name="Ink 168">
                  <a:extLst>
                    <a:ext uri="{FF2B5EF4-FFF2-40B4-BE49-F238E27FC236}">
                      <a16:creationId xmlns:a16="http://schemas.microsoft.com/office/drawing/2014/main" id="{F2BB9618-5F44-4C14-870F-87ED90E52F4C}"/>
                    </a:ext>
                  </a:extLst>
                </p14:cNvPr>
                <p14:cNvContentPartPr/>
                <p14:nvPr/>
              </p14:nvContentPartPr>
              <p14:xfrm>
                <a:off x="1320623" y="4102840"/>
                <a:ext cx="56880" cy="209880"/>
              </p14:xfrm>
            </p:contentPart>
          </mc:Choice>
          <mc:Fallback>
            <p:pic>
              <p:nvPicPr>
                <p:cNvPr id="169" name="Ink 168">
                  <a:extLst>
                    <a:ext uri="{FF2B5EF4-FFF2-40B4-BE49-F238E27FC236}">
                      <a16:creationId xmlns:a16="http://schemas.microsoft.com/office/drawing/2014/main" id="{F2BB9618-5F44-4C14-870F-87ED90E52F4C}"/>
                    </a:ext>
                  </a:extLst>
                </p:cNvPr>
                <p:cNvPicPr/>
                <p:nvPr/>
              </p:nvPicPr>
              <p:blipFill>
                <a:blip r:embed="rId217"/>
                <a:stretch>
                  <a:fillRect/>
                </a:stretch>
              </p:blipFill>
              <p:spPr>
                <a:xfrm>
                  <a:off x="1311623" y="4094200"/>
                  <a:ext cx="7452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70" name="Ink 169">
                  <a:extLst>
                    <a:ext uri="{FF2B5EF4-FFF2-40B4-BE49-F238E27FC236}">
                      <a16:creationId xmlns:a16="http://schemas.microsoft.com/office/drawing/2014/main" id="{BF593750-4C34-433C-8622-F87E4D6601DC}"/>
                    </a:ext>
                  </a:extLst>
                </p14:cNvPr>
                <p14:cNvContentPartPr/>
                <p14:nvPr/>
              </p14:nvContentPartPr>
              <p14:xfrm>
                <a:off x="1444463" y="4078360"/>
                <a:ext cx="82800" cy="244800"/>
              </p14:xfrm>
            </p:contentPart>
          </mc:Choice>
          <mc:Fallback>
            <p:pic>
              <p:nvPicPr>
                <p:cNvPr id="170" name="Ink 169">
                  <a:extLst>
                    <a:ext uri="{FF2B5EF4-FFF2-40B4-BE49-F238E27FC236}">
                      <a16:creationId xmlns:a16="http://schemas.microsoft.com/office/drawing/2014/main" id="{BF593750-4C34-433C-8622-F87E4D6601DC}"/>
                    </a:ext>
                  </a:extLst>
                </p:cNvPr>
                <p:cNvPicPr/>
                <p:nvPr/>
              </p:nvPicPr>
              <p:blipFill>
                <a:blip r:embed="rId219"/>
                <a:stretch>
                  <a:fillRect/>
                </a:stretch>
              </p:blipFill>
              <p:spPr>
                <a:xfrm>
                  <a:off x="1435823" y="4069360"/>
                  <a:ext cx="10044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71" name="Ink 170">
                  <a:extLst>
                    <a:ext uri="{FF2B5EF4-FFF2-40B4-BE49-F238E27FC236}">
                      <a16:creationId xmlns:a16="http://schemas.microsoft.com/office/drawing/2014/main" id="{F436D2DA-6E31-48DF-9C07-695CD59D38F2}"/>
                    </a:ext>
                  </a:extLst>
                </p14:cNvPr>
                <p14:cNvContentPartPr/>
                <p14:nvPr/>
              </p14:nvContentPartPr>
              <p14:xfrm>
                <a:off x="1569383" y="4284280"/>
                <a:ext cx="8280" cy="143640"/>
              </p14:xfrm>
            </p:contentPart>
          </mc:Choice>
          <mc:Fallback>
            <p:pic>
              <p:nvPicPr>
                <p:cNvPr id="171" name="Ink 170">
                  <a:extLst>
                    <a:ext uri="{FF2B5EF4-FFF2-40B4-BE49-F238E27FC236}">
                      <a16:creationId xmlns:a16="http://schemas.microsoft.com/office/drawing/2014/main" id="{F436D2DA-6E31-48DF-9C07-695CD59D38F2}"/>
                    </a:ext>
                  </a:extLst>
                </p:cNvPr>
                <p:cNvPicPr/>
                <p:nvPr/>
              </p:nvPicPr>
              <p:blipFill>
                <a:blip r:embed="rId221"/>
                <a:stretch>
                  <a:fillRect/>
                </a:stretch>
              </p:blipFill>
              <p:spPr>
                <a:xfrm>
                  <a:off x="1560743" y="4275280"/>
                  <a:ext cx="2592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72" name="Ink 171">
                  <a:extLst>
                    <a:ext uri="{FF2B5EF4-FFF2-40B4-BE49-F238E27FC236}">
                      <a16:creationId xmlns:a16="http://schemas.microsoft.com/office/drawing/2014/main" id="{010C7F21-6432-49D4-ABBA-22E2BC01312B}"/>
                    </a:ext>
                  </a:extLst>
                </p14:cNvPr>
                <p14:cNvContentPartPr/>
                <p14:nvPr/>
              </p14:nvContentPartPr>
              <p14:xfrm>
                <a:off x="1544183" y="4298320"/>
                <a:ext cx="91080" cy="131760"/>
              </p14:xfrm>
            </p:contentPart>
          </mc:Choice>
          <mc:Fallback>
            <p:pic>
              <p:nvPicPr>
                <p:cNvPr id="172" name="Ink 171">
                  <a:extLst>
                    <a:ext uri="{FF2B5EF4-FFF2-40B4-BE49-F238E27FC236}">
                      <a16:creationId xmlns:a16="http://schemas.microsoft.com/office/drawing/2014/main" id="{010C7F21-6432-49D4-ABBA-22E2BC01312B}"/>
                    </a:ext>
                  </a:extLst>
                </p:cNvPr>
                <p:cNvPicPr/>
                <p:nvPr/>
              </p:nvPicPr>
              <p:blipFill>
                <a:blip r:embed="rId223"/>
                <a:stretch>
                  <a:fillRect/>
                </a:stretch>
              </p:blipFill>
              <p:spPr>
                <a:xfrm>
                  <a:off x="1535543" y="4289320"/>
                  <a:ext cx="10872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73" name="Ink 172">
                  <a:extLst>
                    <a:ext uri="{FF2B5EF4-FFF2-40B4-BE49-F238E27FC236}">
                      <a16:creationId xmlns:a16="http://schemas.microsoft.com/office/drawing/2014/main" id="{19A23C3E-7ACD-408D-A785-FFA1D5A8A268}"/>
                    </a:ext>
                  </a:extLst>
                </p14:cNvPr>
                <p14:cNvContentPartPr/>
                <p14:nvPr/>
              </p14:nvContentPartPr>
              <p14:xfrm>
                <a:off x="1008503" y="3982240"/>
                <a:ext cx="47160" cy="443520"/>
              </p14:xfrm>
            </p:contentPart>
          </mc:Choice>
          <mc:Fallback>
            <p:pic>
              <p:nvPicPr>
                <p:cNvPr id="173" name="Ink 172">
                  <a:extLst>
                    <a:ext uri="{FF2B5EF4-FFF2-40B4-BE49-F238E27FC236}">
                      <a16:creationId xmlns:a16="http://schemas.microsoft.com/office/drawing/2014/main" id="{19A23C3E-7ACD-408D-A785-FFA1D5A8A268}"/>
                    </a:ext>
                  </a:extLst>
                </p:cNvPr>
                <p:cNvPicPr/>
                <p:nvPr/>
              </p:nvPicPr>
              <p:blipFill>
                <a:blip r:embed="rId225"/>
                <a:stretch>
                  <a:fillRect/>
                </a:stretch>
              </p:blipFill>
              <p:spPr>
                <a:xfrm>
                  <a:off x="999503" y="3973240"/>
                  <a:ext cx="64800" cy="4611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75" name="Ink 174">
                  <a:extLst>
                    <a:ext uri="{FF2B5EF4-FFF2-40B4-BE49-F238E27FC236}">
                      <a16:creationId xmlns:a16="http://schemas.microsoft.com/office/drawing/2014/main" id="{923E73F2-C6F5-4A28-84C4-5281D4C2B13D}"/>
                    </a:ext>
                  </a:extLst>
                </p14:cNvPr>
                <p14:cNvContentPartPr/>
                <p14:nvPr/>
              </p14:nvContentPartPr>
              <p14:xfrm>
                <a:off x="1806263" y="3970720"/>
                <a:ext cx="30600" cy="426600"/>
              </p14:xfrm>
            </p:contentPart>
          </mc:Choice>
          <mc:Fallback>
            <p:pic>
              <p:nvPicPr>
                <p:cNvPr id="175" name="Ink 174">
                  <a:extLst>
                    <a:ext uri="{FF2B5EF4-FFF2-40B4-BE49-F238E27FC236}">
                      <a16:creationId xmlns:a16="http://schemas.microsoft.com/office/drawing/2014/main" id="{923E73F2-C6F5-4A28-84C4-5281D4C2B13D}"/>
                    </a:ext>
                  </a:extLst>
                </p:cNvPr>
                <p:cNvPicPr/>
                <p:nvPr/>
              </p:nvPicPr>
              <p:blipFill>
                <a:blip r:embed="rId227"/>
                <a:stretch>
                  <a:fillRect/>
                </a:stretch>
              </p:blipFill>
              <p:spPr>
                <a:xfrm>
                  <a:off x="1797263" y="3962080"/>
                  <a:ext cx="48240" cy="444240"/>
                </a:xfrm>
                <a:prstGeom prst="rect">
                  <a:avLst/>
                </a:prstGeom>
              </p:spPr>
            </p:pic>
          </mc:Fallback>
        </mc:AlternateContent>
      </p:grpSp>
      <p:grpSp>
        <p:nvGrpSpPr>
          <p:cNvPr id="180" name="Group 179">
            <a:extLst>
              <a:ext uri="{FF2B5EF4-FFF2-40B4-BE49-F238E27FC236}">
                <a16:creationId xmlns:a16="http://schemas.microsoft.com/office/drawing/2014/main" id="{EC96DD6F-4348-48C7-AB24-524F0D666114}"/>
              </a:ext>
            </a:extLst>
          </p:cNvPr>
          <p:cNvGrpSpPr/>
          <p:nvPr/>
        </p:nvGrpSpPr>
        <p:grpSpPr>
          <a:xfrm>
            <a:off x="2078423" y="4020760"/>
            <a:ext cx="743400" cy="254880"/>
            <a:chOff x="2078423" y="4020760"/>
            <a:chExt cx="743400" cy="254880"/>
          </a:xfrm>
        </p:grpSpPr>
        <mc:AlternateContent xmlns:mc="http://schemas.openxmlformats.org/markup-compatibility/2006">
          <mc:Choice xmlns:p14="http://schemas.microsoft.com/office/powerpoint/2010/main" Requires="p14">
            <p:contentPart p14:bwMode="auto" r:id="rId228">
              <p14:nvContentPartPr>
                <p14:cNvPr id="176" name="Ink 175">
                  <a:extLst>
                    <a:ext uri="{FF2B5EF4-FFF2-40B4-BE49-F238E27FC236}">
                      <a16:creationId xmlns:a16="http://schemas.microsoft.com/office/drawing/2014/main" id="{D330614E-B971-4D61-9E9A-6CE80495A08B}"/>
                    </a:ext>
                  </a:extLst>
                </p14:cNvPr>
                <p14:cNvContentPartPr/>
                <p14:nvPr/>
              </p14:nvContentPartPr>
              <p14:xfrm>
                <a:off x="2078423" y="4044520"/>
                <a:ext cx="176400" cy="231120"/>
              </p14:xfrm>
            </p:contentPart>
          </mc:Choice>
          <mc:Fallback>
            <p:pic>
              <p:nvPicPr>
                <p:cNvPr id="176" name="Ink 175">
                  <a:extLst>
                    <a:ext uri="{FF2B5EF4-FFF2-40B4-BE49-F238E27FC236}">
                      <a16:creationId xmlns:a16="http://schemas.microsoft.com/office/drawing/2014/main" id="{D330614E-B971-4D61-9E9A-6CE80495A08B}"/>
                    </a:ext>
                  </a:extLst>
                </p:cNvPr>
                <p:cNvPicPr/>
                <p:nvPr/>
              </p:nvPicPr>
              <p:blipFill>
                <a:blip r:embed="rId229"/>
                <a:stretch>
                  <a:fillRect/>
                </a:stretch>
              </p:blipFill>
              <p:spPr>
                <a:xfrm>
                  <a:off x="2069783" y="4035880"/>
                  <a:ext cx="19404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77" name="Ink 176">
                  <a:extLst>
                    <a:ext uri="{FF2B5EF4-FFF2-40B4-BE49-F238E27FC236}">
                      <a16:creationId xmlns:a16="http://schemas.microsoft.com/office/drawing/2014/main" id="{230F1028-3681-4052-A24A-5453C4BAD063}"/>
                    </a:ext>
                  </a:extLst>
                </p14:cNvPr>
                <p14:cNvContentPartPr/>
                <p14:nvPr/>
              </p14:nvContentPartPr>
              <p14:xfrm>
                <a:off x="2521943" y="4026880"/>
                <a:ext cx="36360" cy="221760"/>
              </p14:xfrm>
            </p:contentPart>
          </mc:Choice>
          <mc:Fallback>
            <p:pic>
              <p:nvPicPr>
                <p:cNvPr id="177" name="Ink 176">
                  <a:extLst>
                    <a:ext uri="{FF2B5EF4-FFF2-40B4-BE49-F238E27FC236}">
                      <a16:creationId xmlns:a16="http://schemas.microsoft.com/office/drawing/2014/main" id="{230F1028-3681-4052-A24A-5453C4BAD063}"/>
                    </a:ext>
                  </a:extLst>
                </p:cNvPr>
                <p:cNvPicPr/>
                <p:nvPr/>
              </p:nvPicPr>
              <p:blipFill>
                <a:blip r:embed="rId231"/>
                <a:stretch>
                  <a:fillRect/>
                </a:stretch>
              </p:blipFill>
              <p:spPr>
                <a:xfrm>
                  <a:off x="2513303" y="4018240"/>
                  <a:ext cx="5400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78" name="Ink 177">
                  <a:extLst>
                    <a:ext uri="{FF2B5EF4-FFF2-40B4-BE49-F238E27FC236}">
                      <a16:creationId xmlns:a16="http://schemas.microsoft.com/office/drawing/2014/main" id="{096E3E04-0280-447A-9189-DDAB443512EB}"/>
                    </a:ext>
                  </a:extLst>
                </p14:cNvPr>
                <p14:cNvContentPartPr/>
                <p14:nvPr/>
              </p14:nvContentPartPr>
              <p14:xfrm>
                <a:off x="2443823" y="4132720"/>
                <a:ext cx="253800" cy="104040"/>
              </p14:xfrm>
            </p:contentPart>
          </mc:Choice>
          <mc:Fallback>
            <p:pic>
              <p:nvPicPr>
                <p:cNvPr id="178" name="Ink 177">
                  <a:extLst>
                    <a:ext uri="{FF2B5EF4-FFF2-40B4-BE49-F238E27FC236}">
                      <a16:creationId xmlns:a16="http://schemas.microsoft.com/office/drawing/2014/main" id="{096E3E04-0280-447A-9189-DDAB443512EB}"/>
                    </a:ext>
                  </a:extLst>
                </p:cNvPr>
                <p:cNvPicPr/>
                <p:nvPr/>
              </p:nvPicPr>
              <p:blipFill>
                <a:blip r:embed="rId233"/>
                <a:stretch>
                  <a:fillRect/>
                </a:stretch>
              </p:blipFill>
              <p:spPr>
                <a:xfrm>
                  <a:off x="2435183" y="4123720"/>
                  <a:ext cx="27144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79" name="Ink 178">
                  <a:extLst>
                    <a:ext uri="{FF2B5EF4-FFF2-40B4-BE49-F238E27FC236}">
                      <a16:creationId xmlns:a16="http://schemas.microsoft.com/office/drawing/2014/main" id="{DE268781-83BE-43C7-9ADE-B66728D88722}"/>
                    </a:ext>
                  </a:extLst>
                </p14:cNvPr>
                <p14:cNvContentPartPr/>
                <p14:nvPr/>
              </p14:nvContentPartPr>
              <p14:xfrm>
                <a:off x="2758103" y="4020760"/>
                <a:ext cx="63720" cy="226080"/>
              </p14:xfrm>
            </p:contentPart>
          </mc:Choice>
          <mc:Fallback>
            <p:pic>
              <p:nvPicPr>
                <p:cNvPr id="179" name="Ink 178">
                  <a:extLst>
                    <a:ext uri="{FF2B5EF4-FFF2-40B4-BE49-F238E27FC236}">
                      <a16:creationId xmlns:a16="http://schemas.microsoft.com/office/drawing/2014/main" id="{DE268781-83BE-43C7-9ADE-B66728D88722}"/>
                    </a:ext>
                  </a:extLst>
                </p:cNvPr>
                <p:cNvPicPr/>
                <p:nvPr/>
              </p:nvPicPr>
              <p:blipFill>
                <a:blip r:embed="rId235"/>
                <a:stretch>
                  <a:fillRect/>
                </a:stretch>
              </p:blipFill>
              <p:spPr>
                <a:xfrm>
                  <a:off x="2749463" y="4011760"/>
                  <a:ext cx="81360" cy="243720"/>
                </a:xfrm>
                <a:prstGeom prst="rect">
                  <a:avLst/>
                </a:prstGeom>
              </p:spPr>
            </p:pic>
          </mc:Fallback>
        </mc:AlternateContent>
      </p:grpSp>
      <p:grpSp>
        <p:nvGrpSpPr>
          <p:cNvPr id="209" name="Group 208">
            <a:extLst>
              <a:ext uri="{FF2B5EF4-FFF2-40B4-BE49-F238E27FC236}">
                <a16:creationId xmlns:a16="http://schemas.microsoft.com/office/drawing/2014/main" id="{F1FFD8F0-C23F-4A62-A6A3-CCF06FB9A8F2}"/>
              </a:ext>
            </a:extLst>
          </p:cNvPr>
          <p:cNvGrpSpPr/>
          <p:nvPr/>
        </p:nvGrpSpPr>
        <p:grpSpPr>
          <a:xfrm>
            <a:off x="1063583" y="4661920"/>
            <a:ext cx="586800" cy="466920"/>
            <a:chOff x="1063583" y="4661920"/>
            <a:chExt cx="586800" cy="466920"/>
          </a:xfrm>
        </p:grpSpPr>
        <mc:AlternateContent xmlns:mc="http://schemas.openxmlformats.org/markup-compatibility/2006">
          <mc:Choice xmlns:p14="http://schemas.microsoft.com/office/powerpoint/2010/main" Requires="p14">
            <p:contentPart p14:bwMode="auto" r:id="rId236">
              <p14:nvContentPartPr>
                <p14:cNvPr id="182" name="Ink 181">
                  <a:extLst>
                    <a:ext uri="{FF2B5EF4-FFF2-40B4-BE49-F238E27FC236}">
                      <a16:creationId xmlns:a16="http://schemas.microsoft.com/office/drawing/2014/main" id="{C16CB662-B2C8-4B60-8F41-341B046E4FFB}"/>
                    </a:ext>
                  </a:extLst>
                </p14:cNvPr>
                <p14:cNvContentPartPr/>
                <p14:nvPr/>
              </p14:nvContentPartPr>
              <p14:xfrm>
                <a:off x="1063583" y="4661920"/>
                <a:ext cx="29520" cy="466920"/>
              </p14:xfrm>
            </p:contentPart>
          </mc:Choice>
          <mc:Fallback>
            <p:pic>
              <p:nvPicPr>
                <p:cNvPr id="182" name="Ink 181">
                  <a:extLst>
                    <a:ext uri="{FF2B5EF4-FFF2-40B4-BE49-F238E27FC236}">
                      <a16:creationId xmlns:a16="http://schemas.microsoft.com/office/drawing/2014/main" id="{C16CB662-B2C8-4B60-8F41-341B046E4FFB}"/>
                    </a:ext>
                  </a:extLst>
                </p:cNvPr>
                <p:cNvPicPr/>
                <p:nvPr/>
              </p:nvPicPr>
              <p:blipFill>
                <a:blip r:embed="rId237"/>
                <a:stretch>
                  <a:fillRect/>
                </a:stretch>
              </p:blipFill>
              <p:spPr>
                <a:xfrm>
                  <a:off x="1054943" y="4652920"/>
                  <a:ext cx="47160" cy="48456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83" name="Ink 182">
                  <a:extLst>
                    <a:ext uri="{FF2B5EF4-FFF2-40B4-BE49-F238E27FC236}">
                      <a16:creationId xmlns:a16="http://schemas.microsoft.com/office/drawing/2014/main" id="{B2ADA23D-8106-414B-9873-E5647102147A}"/>
                    </a:ext>
                  </a:extLst>
                </p14:cNvPr>
                <p14:cNvContentPartPr/>
                <p14:nvPr/>
              </p14:nvContentPartPr>
              <p14:xfrm>
                <a:off x="1219463" y="4717360"/>
                <a:ext cx="128880" cy="253440"/>
              </p14:xfrm>
            </p:contentPart>
          </mc:Choice>
          <mc:Fallback>
            <p:pic>
              <p:nvPicPr>
                <p:cNvPr id="183" name="Ink 182">
                  <a:extLst>
                    <a:ext uri="{FF2B5EF4-FFF2-40B4-BE49-F238E27FC236}">
                      <a16:creationId xmlns:a16="http://schemas.microsoft.com/office/drawing/2014/main" id="{B2ADA23D-8106-414B-9873-E5647102147A}"/>
                    </a:ext>
                  </a:extLst>
                </p:cNvPr>
                <p:cNvPicPr/>
                <p:nvPr/>
              </p:nvPicPr>
              <p:blipFill>
                <a:blip r:embed="rId239"/>
                <a:stretch>
                  <a:fillRect/>
                </a:stretch>
              </p:blipFill>
              <p:spPr>
                <a:xfrm>
                  <a:off x="1210463" y="4708360"/>
                  <a:ext cx="14652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84" name="Ink 183">
                  <a:extLst>
                    <a:ext uri="{FF2B5EF4-FFF2-40B4-BE49-F238E27FC236}">
                      <a16:creationId xmlns:a16="http://schemas.microsoft.com/office/drawing/2014/main" id="{6C5BC667-D4DE-4188-9F65-036D9B9CD33B}"/>
                    </a:ext>
                  </a:extLst>
                </p14:cNvPr>
                <p14:cNvContentPartPr/>
                <p14:nvPr/>
              </p14:nvContentPartPr>
              <p14:xfrm>
                <a:off x="1314863" y="4768120"/>
                <a:ext cx="62640" cy="189360"/>
              </p14:xfrm>
            </p:contentPart>
          </mc:Choice>
          <mc:Fallback>
            <p:pic>
              <p:nvPicPr>
                <p:cNvPr id="184" name="Ink 183">
                  <a:extLst>
                    <a:ext uri="{FF2B5EF4-FFF2-40B4-BE49-F238E27FC236}">
                      <a16:creationId xmlns:a16="http://schemas.microsoft.com/office/drawing/2014/main" id="{6C5BC667-D4DE-4188-9F65-036D9B9CD33B}"/>
                    </a:ext>
                  </a:extLst>
                </p:cNvPr>
                <p:cNvPicPr/>
                <p:nvPr/>
              </p:nvPicPr>
              <p:blipFill>
                <a:blip r:embed="rId241"/>
                <a:stretch>
                  <a:fillRect/>
                </a:stretch>
              </p:blipFill>
              <p:spPr>
                <a:xfrm>
                  <a:off x="1305863" y="4759120"/>
                  <a:ext cx="8028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85" name="Ink 184">
                  <a:extLst>
                    <a:ext uri="{FF2B5EF4-FFF2-40B4-BE49-F238E27FC236}">
                      <a16:creationId xmlns:a16="http://schemas.microsoft.com/office/drawing/2014/main" id="{AC0CAA69-1F92-4A03-B0BB-5C55FDE16F3B}"/>
                    </a:ext>
                  </a:extLst>
                </p14:cNvPr>
                <p14:cNvContentPartPr/>
                <p14:nvPr/>
              </p14:nvContentPartPr>
              <p14:xfrm>
                <a:off x="1419983" y="4726360"/>
                <a:ext cx="119880" cy="210240"/>
              </p14:xfrm>
            </p:contentPart>
          </mc:Choice>
          <mc:Fallback>
            <p:pic>
              <p:nvPicPr>
                <p:cNvPr id="185" name="Ink 184">
                  <a:extLst>
                    <a:ext uri="{FF2B5EF4-FFF2-40B4-BE49-F238E27FC236}">
                      <a16:creationId xmlns:a16="http://schemas.microsoft.com/office/drawing/2014/main" id="{AC0CAA69-1F92-4A03-B0BB-5C55FDE16F3B}"/>
                    </a:ext>
                  </a:extLst>
                </p:cNvPr>
                <p:cNvPicPr/>
                <p:nvPr/>
              </p:nvPicPr>
              <p:blipFill>
                <a:blip r:embed="rId243"/>
                <a:stretch>
                  <a:fillRect/>
                </a:stretch>
              </p:blipFill>
              <p:spPr>
                <a:xfrm>
                  <a:off x="1410983" y="4717720"/>
                  <a:ext cx="13752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86" name="Ink 185">
                  <a:extLst>
                    <a:ext uri="{FF2B5EF4-FFF2-40B4-BE49-F238E27FC236}">
                      <a16:creationId xmlns:a16="http://schemas.microsoft.com/office/drawing/2014/main" id="{BFB28BDB-6002-46F2-B63E-407BAE0123F2}"/>
                    </a:ext>
                  </a:extLst>
                </p14:cNvPr>
                <p14:cNvContentPartPr/>
                <p14:nvPr/>
              </p14:nvContentPartPr>
              <p14:xfrm>
                <a:off x="1645343" y="4853080"/>
                <a:ext cx="5040" cy="145080"/>
              </p14:xfrm>
            </p:contentPart>
          </mc:Choice>
          <mc:Fallback>
            <p:pic>
              <p:nvPicPr>
                <p:cNvPr id="186" name="Ink 185">
                  <a:extLst>
                    <a:ext uri="{FF2B5EF4-FFF2-40B4-BE49-F238E27FC236}">
                      <a16:creationId xmlns:a16="http://schemas.microsoft.com/office/drawing/2014/main" id="{BFB28BDB-6002-46F2-B63E-407BAE0123F2}"/>
                    </a:ext>
                  </a:extLst>
                </p:cNvPr>
                <p:cNvPicPr/>
                <p:nvPr/>
              </p:nvPicPr>
              <p:blipFill>
                <a:blip r:embed="rId245"/>
                <a:stretch>
                  <a:fillRect/>
                </a:stretch>
              </p:blipFill>
              <p:spPr>
                <a:xfrm>
                  <a:off x="1636343" y="4844080"/>
                  <a:ext cx="22680" cy="162720"/>
                </a:xfrm>
                <a:prstGeom prst="rect">
                  <a:avLst/>
                </a:prstGeom>
              </p:spPr>
            </p:pic>
          </mc:Fallback>
        </mc:AlternateContent>
      </p:grpSp>
      <p:grpSp>
        <p:nvGrpSpPr>
          <p:cNvPr id="208" name="Group 207">
            <a:extLst>
              <a:ext uri="{FF2B5EF4-FFF2-40B4-BE49-F238E27FC236}">
                <a16:creationId xmlns:a16="http://schemas.microsoft.com/office/drawing/2014/main" id="{10E5F1C9-66F6-4E91-B662-01DB585D7F05}"/>
              </a:ext>
            </a:extLst>
          </p:cNvPr>
          <p:cNvGrpSpPr/>
          <p:nvPr/>
        </p:nvGrpSpPr>
        <p:grpSpPr>
          <a:xfrm>
            <a:off x="1809503" y="4661920"/>
            <a:ext cx="50040" cy="361080"/>
            <a:chOff x="1809503" y="4661920"/>
            <a:chExt cx="50040" cy="361080"/>
          </a:xfrm>
        </p:grpSpPr>
        <mc:AlternateContent xmlns:mc="http://schemas.openxmlformats.org/markup-compatibility/2006">
          <mc:Choice xmlns:p14="http://schemas.microsoft.com/office/powerpoint/2010/main" Requires="p14">
            <p:contentPart p14:bwMode="auto" r:id="rId246">
              <p14:nvContentPartPr>
                <p14:cNvPr id="187" name="Ink 186">
                  <a:extLst>
                    <a:ext uri="{FF2B5EF4-FFF2-40B4-BE49-F238E27FC236}">
                      <a16:creationId xmlns:a16="http://schemas.microsoft.com/office/drawing/2014/main" id="{47B900E3-579F-4DEC-8D7B-1E96C3ECB075}"/>
                    </a:ext>
                  </a:extLst>
                </p14:cNvPr>
                <p14:cNvContentPartPr/>
                <p14:nvPr/>
              </p14:nvContentPartPr>
              <p14:xfrm>
                <a:off x="1843343" y="4686040"/>
                <a:ext cx="16200" cy="360"/>
              </p14:xfrm>
            </p:contentPart>
          </mc:Choice>
          <mc:Fallback>
            <p:pic>
              <p:nvPicPr>
                <p:cNvPr id="187" name="Ink 186">
                  <a:extLst>
                    <a:ext uri="{FF2B5EF4-FFF2-40B4-BE49-F238E27FC236}">
                      <a16:creationId xmlns:a16="http://schemas.microsoft.com/office/drawing/2014/main" id="{47B900E3-579F-4DEC-8D7B-1E96C3ECB075}"/>
                    </a:ext>
                  </a:extLst>
                </p:cNvPr>
                <p:cNvPicPr/>
                <p:nvPr/>
              </p:nvPicPr>
              <p:blipFill>
                <a:blip r:embed="rId247"/>
                <a:stretch>
                  <a:fillRect/>
                </a:stretch>
              </p:blipFill>
              <p:spPr>
                <a:xfrm>
                  <a:off x="1834703" y="4677400"/>
                  <a:ext cx="33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88" name="Ink 187">
                  <a:extLst>
                    <a:ext uri="{FF2B5EF4-FFF2-40B4-BE49-F238E27FC236}">
                      <a16:creationId xmlns:a16="http://schemas.microsoft.com/office/drawing/2014/main" id="{F2D23196-0F5E-4CE7-9B4C-88010B93D792}"/>
                    </a:ext>
                  </a:extLst>
                </p14:cNvPr>
                <p14:cNvContentPartPr/>
                <p14:nvPr/>
              </p14:nvContentPartPr>
              <p14:xfrm>
                <a:off x="1809503" y="4661920"/>
                <a:ext cx="50040" cy="361080"/>
              </p14:xfrm>
            </p:contentPart>
          </mc:Choice>
          <mc:Fallback>
            <p:pic>
              <p:nvPicPr>
                <p:cNvPr id="188" name="Ink 187">
                  <a:extLst>
                    <a:ext uri="{FF2B5EF4-FFF2-40B4-BE49-F238E27FC236}">
                      <a16:creationId xmlns:a16="http://schemas.microsoft.com/office/drawing/2014/main" id="{F2D23196-0F5E-4CE7-9B4C-88010B93D792}"/>
                    </a:ext>
                  </a:extLst>
                </p:cNvPr>
                <p:cNvPicPr/>
                <p:nvPr/>
              </p:nvPicPr>
              <p:blipFill>
                <a:blip r:embed="rId249"/>
                <a:stretch>
                  <a:fillRect/>
                </a:stretch>
              </p:blipFill>
              <p:spPr>
                <a:xfrm>
                  <a:off x="1800503" y="4653280"/>
                  <a:ext cx="67680" cy="378720"/>
                </a:xfrm>
                <a:prstGeom prst="rect">
                  <a:avLst/>
                </a:prstGeom>
              </p:spPr>
            </p:pic>
          </mc:Fallback>
        </mc:AlternateContent>
      </p:grpSp>
      <p:grpSp>
        <p:nvGrpSpPr>
          <p:cNvPr id="207" name="Group 206">
            <a:extLst>
              <a:ext uri="{FF2B5EF4-FFF2-40B4-BE49-F238E27FC236}">
                <a16:creationId xmlns:a16="http://schemas.microsoft.com/office/drawing/2014/main" id="{28EFC21B-FA38-4FF9-8DAA-1E63DA688EB7}"/>
              </a:ext>
            </a:extLst>
          </p:cNvPr>
          <p:cNvGrpSpPr/>
          <p:nvPr/>
        </p:nvGrpSpPr>
        <p:grpSpPr>
          <a:xfrm>
            <a:off x="2132783" y="4634200"/>
            <a:ext cx="698040" cy="308160"/>
            <a:chOff x="2132783" y="4634200"/>
            <a:chExt cx="698040" cy="308160"/>
          </a:xfrm>
        </p:grpSpPr>
        <mc:AlternateContent xmlns:mc="http://schemas.openxmlformats.org/markup-compatibility/2006">
          <mc:Choice xmlns:p14="http://schemas.microsoft.com/office/powerpoint/2010/main" Requires="p14">
            <p:contentPart p14:bwMode="auto" r:id="rId250">
              <p14:nvContentPartPr>
                <p14:cNvPr id="189" name="Ink 188">
                  <a:extLst>
                    <a:ext uri="{FF2B5EF4-FFF2-40B4-BE49-F238E27FC236}">
                      <a16:creationId xmlns:a16="http://schemas.microsoft.com/office/drawing/2014/main" id="{C486AE70-7D92-491B-A0F7-3486B09A3005}"/>
                    </a:ext>
                  </a:extLst>
                </p14:cNvPr>
                <p14:cNvContentPartPr/>
                <p14:nvPr/>
              </p14:nvContentPartPr>
              <p14:xfrm>
                <a:off x="2132783" y="4641400"/>
                <a:ext cx="199440" cy="300960"/>
              </p14:xfrm>
            </p:contentPart>
          </mc:Choice>
          <mc:Fallback>
            <p:pic>
              <p:nvPicPr>
                <p:cNvPr id="189" name="Ink 188">
                  <a:extLst>
                    <a:ext uri="{FF2B5EF4-FFF2-40B4-BE49-F238E27FC236}">
                      <a16:creationId xmlns:a16="http://schemas.microsoft.com/office/drawing/2014/main" id="{C486AE70-7D92-491B-A0F7-3486B09A3005}"/>
                    </a:ext>
                  </a:extLst>
                </p:cNvPr>
                <p:cNvPicPr/>
                <p:nvPr/>
              </p:nvPicPr>
              <p:blipFill>
                <a:blip r:embed="rId251"/>
                <a:stretch>
                  <a:fillRect/>
                </a:stretch>
              </p:blipFill>
              <p:spPr>
                <a:xfrm>
                  <a:off x="2124143" y="4632400"/>
                  <a:ext cx="21708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90" name="Ink 189">
                  <a:extLst>
                    <a:ext uri="{FF2B5EF4-FFF2-40B4-BE49-F238E27FC236}">
                      <a16:creationId xmlns:a16="http://schemas.microsoft.com/office/drawing/2014/main" id="{06C2518B-7680-4A41-BCD9-091839356229}"/>
                    </a:ext>
                  </a:extLst>
                </p14:cNvPr>
                <p14:cNvContentPartPr/>
                <p14:nvPr/>
              </p14:nvContentPartPr>
              <p14:xfrm>
                <a:off x="2558303" y="4640680"/>
                <a:ext cx="38520" cy="246960"/>
              </p14:xfrm>
            </p:contentPart>
          </mc:Choice>
          <mc:Fallback>
            <p:pic>
              <p:nvPicPr>
                <p:cNvPr id="190" name="Ink 189">
                  <a:extLst>
                    <a:ext uri="{FF2B5EF4-FFF2-40B4-BE49-F238E27FC236}">
                      <a16:creationId xmlns:a16="http://schemas.microsoft.com/office/drawing/2014/main" id="{06C2518B-7680-4A41-BCD9-091839356229}"/>
                    </a:ext>
                  </a:extLst>
                </p:cNvPr>
                <p:cNvPicPr/>
                <p:nvPr/>
              </p:nvPicPr>
              <p:blipFill>
                <a:blip r:embed="rId253"/>
                <a:stretch>
                  <a:fillRect/>
                </a:stretch>
              </p:blipFill>
              <p:spPr>
                <a:xfrm>
                  <a:off x="2549663" y="4631680"/>
                  <a:ext cx="5616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91" name="Ink 190">
                  <a:extLst>
                    <a:ext uri="{FF2B5EF4-FFF2-40B4-BE49-F238E27FC236}">
                      <a16:creationId xmlns:a16="http://schemas.microsoft.com/office/drawing/2014/main" id="{0B80F94A-2F13-4090-A24C-A4E10AD707E2}"/>
                    </a:ext>
                  </a:extLst>
                </p14:cNvPr>
                <p14:cNvContentPartPr/>
                <p14:nvPr/>
              </p14:nvContentPartPr>
              <p14:xfrm>
                <a:off x="2481263" y="4749760"/>
                <a:ext cx="213840" cy="99360"/>
              </p14:xfrm>
            </p:contentPart>
          </mc:Choice>
          <mc:Fallback>
            <p:pic>
              <p:nvPicPr>
                <p:cNvPr id="191" name="Ink 190">
                  <a:extLst>
                    <a:ext uri="{FF2B5EF4-FFF2-40B4-BE49-F238E27FC236}">
                      <a16:creationId xmlns:a16="http://schemas.microsoft.com/office/drawing/2014/main" id="{0B80F94A-2F13-4090-A24C-A4E10AD707E2}"/>
                    </a:ext>
                  </a:extLst>
                </p:cNvPr>
                <p:cNvPicPr/>
                <p:nvPr/>
              </p:nvPicPr>
              <p:blipFill>
                <a:blip r:embed="rId255"/>
                <a:stretch>
                  <a:fillRect/>
                </a:stretch>
              </p:blipFill>
              <p:spPr>
                <a:xfrm>
                  <a:off x="2472263" y="4740760"/>
                  <a:ext cx="23148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92" name="Ink 191">
                  <a:extLst>
                    <a:ext uri="{FF2B5EF4-FFF2-40B4-BE49-F238E27FC236}">
                      <a16:creationId xmlns:a16="http://schemas.microsoft.com/office/drawing/2014/main" id="{B9D40F14-5B06-4918-9142-9F1FBA5DA00D}"/>
                    </a:ext>
                  </a:extLst>
                </p14:cNvPr>
                <p14:cNvContentPartPr/>
                <p14:nvPr/>
              </p14:nvContentPartPr>
              <p14:xfrm>
                <a:off x="2759543" y="4634200"/>
                <a:ext cx="71280" cy="252720"/>
              </p14:xfrm>
            </p:contentPart>
          </mc:Choice>
          <mc:Fallback>
            <p:pic>
              <p:nvPicPr>
                <p:cNvPr id="192" name="Ink 191">
                  <a:extLst>
                    <a:ext uri="{FF2B5EF4-FFF2-40B4-BE49-F238E27FC236}">
                      <a16:creationId xmlns:a16="http://schemas.microsoft.com/office/drawing/2014/main" id="{B9D40F14-5B06-4918-9142-9F1FBA5DA00D}"/>
                    </a:ext>
                  </a:extLst>
                </p:cNvPr>
                <p:cNvPicPr/>
                <p:nvPr/>
              </p:nvPicPr>
              <p:blipFill>
                <a:blip r:embed="rId257"/>
                <a:stretch>
                  <a:fillRect/>
                </a:stretch>
              </p:blipFill>
              <p:spPr>
                <a:xfrm>
                  <a:off x="2750543" y="4625560"/>
                  <a:ext cx="88920" cy="270360"/>
                </a:xfrm>
                <a:prstGeom prst="rect">
                  <a:avLst/>
                </a:prstGeom>
              </p:spPr>
            </p:pic>
          </mc:Fallback>
        </mc:AlternateContent>
      </p:grpSp>
      <p:grpSp>
        <p:nvGrpSpPr>
          <p:cNvPr id="206" name="Group 205">
            <a:extLst>
              <a:ext uri="{FF2B5EF4-FFF2-40B4-BE49-F238E27FC236}">
                <a16:creationId xmlns:a16="http://schemas.microsoft.com/office/drawing/2014/main" id="{2E64F10C-DD7C-4C62-B09E-124BB5AD4B5B}"/>
              </a:ext>
            </a:extLst>
          </p:cNvPr>
          <p:cNvGrpSpPr/>
          <p:nvPr/>
        </p:nvGrpSpPr>
        <p:grpSpPr>
          <a:xfrm>
            <a:off x="2160863" y="5173120"/>
            <a:ext cx="611280" cy="304560"/>
            <a:chOff x="2160863" y="5173120"/>
            <a:chExt cx="611280" cy="304560"/>
          </a:xfrm>
        </p:grpSpPr>
        <mc:AlternateContent xmlns:mc="http://schemas.openxmlformats.org/markup-compatibility/2006">
          <mc:Choice xmlns:p14="http://schemas.microsoft.com/office/powerpoint/2010/main" Requires="p14">
            <p:contentPart p14:bwMode="auto" r:id="rId258">
              <p14:nvContentPartPr>
                <p14:cNvPr id="199" name="Ink 198">
                  <a:extLst>
                    <a:ext uri="{FF2B5EF4-FFF2-40B4-BE49-F238E27FC236}">
                      <a16:creationId xmlns:a16="http://schemas.microsoft.com/office/drawing/2014/main" id="{E88BE6EC-4CC0-4056-BE42-BB1C66B896F1}"/>
                    </a:ext>
                  </a:extLst>
                </p14:cNvPr>
                <p14:cNvContentPartPr/>
                <p14:nvPr/>
              </p14:nvContentPartPr>
              <p14:xfrm>
                <a:off x="2160863" y="5208040"/>
                <a:ext cx="174960" cy="269640"/>
              </p14:xfrm>
            </p:contentPart>
          </mc:Choice>
          <mc:Fallback>
            <p:pic>
              <p:nvPicPr>
                <p:cNvPr id="199" name="Ink 198">
                  <a:extLst>
                    <a:ext uri="{FF2B5EF4-FFF2-40B4-BE49-F238E27FC236}">
                      <a16:creationId xmlns:a16="http://schemas.microsoft.com/office/drawing/2014/main" id="{E88BE6EC-4CC0-4056-BE42-BB1C66B896F1}"/>
                    </a:ext>
                  </a:extLst>
                </p:cNvPr>
                <p:cNvPicPr/>
                <p:nvPr/>
              </p:nvPicPr>
              <p:blipFill>
                <a:blip r:embed="rId259"/>
                <a:stretch>
                  <a:fillRect/>
                </a:stretch>
              </p:blipFill>
              <p:spPr>
                <a:xfrm>
                  <a:off x="2152223" y="5199040"/>
                  <a:ext cx="19260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200" name="Ink 199">
                  <a:extLst>
                    <a:ext uri="{FF2B5EF4-FFF2-40B4-BE49-F238E27FC236}">
                      <a16:creationId xmlns:a16="http://schemas.microsoft.com/office/drawing/2014/main" id="{13E693FF-84A1-4A50-A3B7-A2864F4C4E0F}"/>
                    </a:ext>
                  </a:extLst>
                </p14:cNvPr>
                <p14:cNvContentPartPr/>
                <p14:nvPr/>
              </p14:nvContentPartPr>
              <p14:xfrm>
                <a:off x="2477663" y="5208040"/>
                <a:ext cx="37440" cy="249480"/>
              </p14:xfrm>
            </p:contentPart>
          </mc:Choice>
          <mc:Fallback>
            <p:pic>
              <p:nvPicPr>
                <p:cNvPr id="200" name="Ink 199">
                  <a:extLst>
                    <a:ext uri="{FF2B5EF4-FFF2-40B4-BE49-F238E27FC236}">
                      <a16:creationId xmlns:a16="http://schemas.microsoft.com/office/drawing/2014/main" id="{13E693FF-84A1-4A50-A3B7-A2864F4C4E0F}"/>
                    </a:ext>
                  </a:extLst>
                </p:cNvPr>
                <p:cNvPicPr/>
                <p:nvPr/>
              </p:nvPicPr>
              <p:blipFill>
                <a:blip r:embed="rId261"/>
                <a:stretch>
                  <a:fillRect/>
                </a:stretch>
              </p:blipFill>
              <p:spPr>
                <a:xfrm>
                  <a:off x="2469023" y="5199040"/>
                  <a:ext cx="5508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201" name="Ink 200">
                  <a:extLst>
                    <a:ext uri="{FF2B5EF4-FFF2-40B4-BE49-F238E27FC236}">
                      <a16:creationId xmlns:a16="http://schemas.microsoft.com/office/drawing/2014/main" id="{72E6B064-16D0-4F9E-B754-9190591BB6FC}"/>
                    </a:ext>
                  </a:extLst>
                </p14:cNvPr>
                <p14:cNvContentPartPr/>
                <p14:nvPr/>
              </p14:nvContentPartPr>
              <p14:xfrm>
                <a:off x="2432663" y="5319640"/>
                <a:ext cx="189720" cy="88560"/>
              </p14:xfrm>
            </p:contentPart>
          </mc:Choice>
          <mc:Fallback>
            <p:pic>
              <p:nvPicPr>
                <p:cNvPr id="201" name="Ink 200">
                  <a:extLst>
                    <a:ext uri="{FF2B5EF4-FFF2-40B4-BE49-F238E27FC236}">
                      <a16:creationId xmlns:a16="http://schemas.microsoft.com/office/drawing/2014/main" id="{72E6B064-16D0-4F9E-B754-9190591BB6FC}"/>
                    </a:ext>
                  </a:extLst>
                </p:cNvPr>
                <p:cNvPicPr/>
                <p:nvPr/>
              </p:nvPicPr>
              <p:blipFill>
                <a:blip r:embed="rId263"/>
                <a:stretch>
                  <a:fillRect/>
                </a:stretch>
              </p:blipFill>
              <p:spPr>
                <a:xfrm>
                  <a:off x="2424023" y="5311000"/>
                  <a:ext cx="20736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202" name="Ink 201">
                  <a:extLst>
                    <a:ext uri="{FF2B5EF4-FFF2-40B4-BE49-F238E27FC236}">
                      <a16:creationId xmlns:a16="http://schemas.microsoft.com/office/drawing/2014/main" id="{D4DE9138-C7E3-4232-B62E-488F486954A2}"/>
                    </a:ext>
                  </a:extLst>
                </p14:cNvPr>
                <p14:cNvContentPartPr/>
                <p14:nvPr/>
              </p14:nvContentPartPr>
              <p14:xfrm>
                <a:off x="2706263" y="5173120"/>
                <a:ext cx="65880" cy="303480"/>
              </p14:xfrm>
            </p:contentPart>
          </mc:Choice>
          <mc:Fallback>
            <p:pic>
              <p:nvPicPr>
                <p:cNvPr id="202" name="Ink 201">
                  <a:extLst>
                    <a:ext uri="{FF2B5EF4-FFF2-40B4-BE49-F238E27FC236}">
                      <a16:creationId xmlns:a16="http://schemas.microsoft.com/office/drawing/2014/main" id="{D4DE9138-C7E3-4232-B62E-488F486954A2}"/>
                    </a:ext>
                  </a:extLst>
                </p:cNvPr>
                <p:cNvPicPr/>
                <p:nvPr/>
              </p:nvPicPr>
              <p:blipFill>
                <a:blip r:embed="rId265"/>
                <a:stretch>
                  <a:fillRect/>
                </a:stretch>
              </p:blipFill>
              <p:spPr>
                <a:xfrm>
                  <a:off x="2697623" y="5164480"/>
                  <a:ext cx="83520" cy="321120"/>
                </a:xfrm>
                <a:prstGeom prst="rect">
                  <a:avLst/>
                </a:prstGeom>
              </p:spPr>
            </p:pic>
          </mc:Fallback>
        </mc:AlternateContent>
      </p:grpSp>
      <p:grpSp>
        <p:nvGrpSpPr>
          <p:cNvPr id="205" name="Group 204">
            <a:extLst>
              <a:ext uri="{FF2B5EF4-FFF2-40B4-BE49-F238E27FC236}">
                <a16:creationId xmlns:a16="http://schemas.microsoft.com/office/drawing/2014/main" id="{EB0FBF97-9136-4620-B6AA-D5CD72C9724D}"/>
              </a:ext>
            </a:extLst>
          </p:cNvPr>
          <p:cNvGrpSpPr/>
          <p:nvPr/>
        </p:nvGrpSpPr>
        <p:grpSpPr>
          <a:xfrm>
            <a:off x="1136663" y="5236480"/>
            <a:ext cx="809640" cy="451440"/>
            <a:chOff x="1136663" y="5236480"/>
            <a:chExt cx="809640" cy="451440"/>
          </a:xfrm>
        </p:grpSpPr>
        <mc:AlternateContent xmlns:mc="http://schemas.openxmlformats.org/markup-compatibility/2006">
          <mc:Choice xmlns:p14="http://schemas.microsoft.com/office/powerpoint/2010/main" Requires="p14">
            <p:contentPart p14:bwMode="auto" r:id="rId266">
              <p14:nvContentPartPr>
                <p14:cNvPr id="193" name="Ink 192">
                  <a:extLst>
                    <a:ext uri="{FF2B5EF4-FFF2-40B4-BE49-F238E27FC236}">
                      <a16:creationId xmlns:a16="http://schemas.microsoft.com/office/drawing/2014/main" id="{338EE708-F2F9-41C3-9FA7-D85A389CACD7}"/>
                    </a:ext>
                  </a:extLst>
                </p14:cNvPr>
                <p14:cNvContentPartPr/>
                <p14:nvPr/>
              </p14:nvContentPartPr>
              <p14:xfrm>
                <a:off x="1136663" y="5260240"/>
                <a:ext cx="17640" cy="348840"/>
              </p14:xfrm>
            </p:contentPart>
          </mc:Choice>
          <mc:Fallback>
            <p:pic>
              <p:nvPicPr>
                <p:cNvPr id="193" name="Ink 192">
                  <a:extLst>
                    <a:ext uri="{FF2B5EF4-FFF2-40B4-BE49-F238E27FC236}">
                      <a16:creationId xmlns:a16="http://schemas.microsoft.com/office/drawing/2014/main" id="{338EE708-F2F9-41C3-9FA7-D85A389CACD7}"/>
                    </a:ext>
                  </a:extLst>
                </p:cNvPr>
                <p:cNvPicPr/>
                <p:nvPr/>
              </p:nvPicPr>
              <p:blipFill>
                <a:blip r:embed="rId267"/>
                <a:stretch>
                  <a:fillRect/>
                </a:stretch>
              </p:blipFill>
              <p:spPr>
                <a:xfrm>
                  <a:off x="1127663" y="5251240"/>
                  <a:ext cx="35280" cy="36648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94" name="Ink 193">
                  <a:extLst>
                    <a:ext uri="{FF2B5EF4-FFF2-40B4-BE49-F238E27FC236}">
                      <a16:creationId xmlns:a16="http://schemas.microsoft.com/office/drawing/2014/main" id="{BCBEC465-0B76-42C5-B6A7-7730F2B5CB5C}"/>
                    </a:ext>
                  </a:extLst>
                </p14:cNvPr>
                <p14:cNvContentPartPr/>
                <p14:nvPr/>
              </p14:nvContentPartPr>
              <p14:xfrm>
                <a:off x="1263383" y="5250520"/>
                <a:ext cx="124920" cy="214920"/>
              </p14:xfrm>
            </p:contentPart>
          </mc:Choice>
          <mc:Fallback>
            <p:pic>
              <p:nvPicPr>
                <p:cNvPr id="194" name="Ink 193">
                  <a:extLst>
                    <a:ext uri="{FF2B5EF4-FFF2-40B4-BE49-F238E27FC236}">
                      <a16:creationId xmlns:a16="http://schemas.microsoft.com/office/drawing/2014/main" id="{BCBEC465-0B76-42C5-B6A7-7730F2B5CB5C}"/>
                    </a:ext>
                  </a:extLst>
                </p:cNvPr>
                <p:cNvPicPr/>
                <p:nvPr/>
              </p:nvPicPr>
              <p:blipFill>
                <a:blip r:embed="rId269"/>
                <a:stretch>
                  <a:fillRect/>
                </a:stretch>
              </p:blipFill>
              <p:spPr>
                <a:xfrm>
                  <a:off x="1254383" y="5241880"/>
                  <a:ext cx="14256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95" name="Ink 194">
                  <a:extLst>
                    <a:ext uri="{FF2B5EF4-FFF2-40B4-BE49-F238E27FC236}">
                      <a16:creationId xmlns:a16="http://schemas.microsoft.com/office/drawing/2014/main" id="{26445CFA-979A-4D71-847F-5237DB51658D}"/>
                    </a:ext>
                  </a:extLst>
                </p14:cNvPr>
                <p14:cNvContentPartPr/>
                <p14:nvPr/>
              </p14:nvContentPartPr>
              <p14:xfrm>
                <a:off x="1334303" y="5281120"/>
                <a:ext cx="46800" cy="204840"/>
              </p14:xfrm>
            </p:contentPart>
          </mc:Choice>
          <mc:Fallback>
            <p:pic>
              <p:nvPicPr>
                <p:cNvPr id="195" name="Ink 194">
                  <a:extLst>
                    <a:ext uri="{FF2B5EF4-FFF2-40B4-BE49-F238E27FC236}">
                      <a16:creationId xmlns:a16="http://schemas.microsoft.com/office/drawing/2014/main" id="{26445CFA-979A-4D71-847F-5237DB51658D}"/>
                    </a:ext>
                  </a:extLst>
                </p:cNvPr>
                <p:cNvPicPr/>
                <p:nvPr/>
              </p:nvPicPr>
              <p:blipFill>
                <a:blip r:embed="rId271"/>
                <a:stretch>
                  <a:fillRect/>
                </a:stretch>
              </p:blipFill>
              <p:spPr>
                <a:xfrm>
                  <a:off x="1325663" y="5272480"/>
                  <a:ext cx="6444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96" name="Ink 195">
                  <a:extLst>
                    <a:ext uri="{FF2B5EF4-FFF2-40B4-BE49-F238E27FC236}">
                      <a16:creationId xmlns:a16="http://schemas.microsoft.com/office/drawing/2014/main" id="{6E643840-213B-4981-9515-6AD05793747E}"/>
                    </a:ext>
                  </a:extLst>
                </p14:cNvPr>
                <p14:cNvContentPartPr/>
                <p14:nvPr/>
              </p14:nvContentPartPr>
              <p14:xfrm>
                <a:off x="1449503" y="5249440"/>
                <a:ext cx="119520" cy="203760"/>
              </p14:xfrm>
            </p:contentPart>
          </mc:Choice>
          <mc:Fallback>
            <p:pic>
              <p:nvPicPr>
                <p:cNvPr id="196" name="Ink 195">
                  <a:extLst>
                    <a:ext uri="{FF2B5EF4-FFF2-40B4-BE49-F238E27FC236}">
                      <a16:creationId xmlns:a16="http://schemas.microsoft.com/office/drawing/2014/main" id="{6E643840-213B-4981-9515-6AD05793747E}"/>
                    </a:ext>
                  </a:extLst>
                </p:cNvPr>
                <p:cNvPicPr/>
                <p:nvPr/>
              </p:nvPicPr>
              <p:blipFill>
                <a:blip r:embed="rId273"/>
                <a:stretch>
                  <a:fillRect/>
                </a:stretch>
              </p:blipFill>
              <p:spPr>
                <a:xfrm>
                  <a:off x="1440863" y="5240800"/>
                  <a:ext cx="13716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97" name="Ink 196">
                  <a:extLst>
                    <a:ext uri="{FF2B5EF4-FFF2-40B4-BE49-F238E27FC236}">
                      <a16:creationId xmlns:a16="http://schemas.microsoft.com/office/drawing/2014/main" id="{ADD6A9A2-E05F-481D-B86A-25D02FD0CA14}"/>
                    </a:ext>
                  </a:extLst>
                </p14:cNvPr>
                <p14:cNvContentPartPr/>
                <p14:nvPr/>
              </p14:nvContentPartPr>
              <p14:xfrm>
                <a:off x="1589543" y="5423320"/>
                <a:ext cx="158760" cy="127440"/>
              </p14:xfrm>
            </p:contentPart>
          </mc:Choice>
          <mc:Fallback>
            <p:pic>
              <p:nvPicPr>
                <p:cNvPr id="197" name="Ink 196">
                  <a:extLst>
                    <a:ext uri="{FF2B5EF4-FFF2-40B4-BE49-F238E27FC236}">
                      <a16:creationId xmlns:a16="http://schemas.microsoft.com/office/drawing/2014/main" id="{ADD6A9A2-E05F-481D-B86A-25D02FD0CA14}"/>
                    </a:ext>
                  </a:extLst>
                </p:cNvPr>
                <p:cNvPicPr/>
                <p:nvPr/>
              </p:nvPicPr>
              <p:blipFill>
                <a:blip r:embed="rId275"/>
                <a:stretch>
                  <a:fillRect/>
                </a:stretch>
              </p:blipFill>
              <p:spPr>
                <a:xfrm>
                  <a:off x="1580543" y="5414320"/>
                  <a:ext cx="17640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98" name="Ink 197">
                  <a:extLst>
                    <a:ext uri="{FF2B5EF4-FFF2-40B4-BE49-F238E27FC236}">
                      <a16:creationId xmlns:a16="http://schemas.microsoft.com/office/drawing/2014/main" id="{CC875998-9B37-4B8E-9AF4-49156E155C1C}"/>
                    </a:ext>
                  </a:extLst>
                </p14:cNvPr>
                <p14:cNvContentPartPr/>
                <p14:nvPr/>
              </p14:nvContentPartPr>
              <p14:xfrm>
                <a:off x="1863143" y="5236480"/>
                <a:ext cx="22320" cy="341280"/>
              </p14:xfrm>
            </p:contentPart>
          </mc:Choice>
          <mc:Fallback>
            <p:pic>
              <p:nvPicPr>
                <p:cNvPr id="198" name="Ink 197">
                  <a:extLst>
                    <a:ext uri="{FF2B5EF4-FFF2-40B4-BE49-F238E27FC236}">
                      <a16:creationId xmlns:a16="http://schemas.microsoft.com/office/drawing/2014/main" id="{CC875998-9B37-4B8E-9AF4-49156E155C1C}"/>
                    </a:ext>
                  </a:extLst>
                </p:cNvPr>
                <p:cNvPicPr/>
                <p:nvPr/>
              </p:nvPicPr>
              <p:blipFill>
                <a:blip r:embed="rId277"/>
                <a:stretch>
                  <a:fillRect/>
                </a:stretch>
              </p:blipFill>
              <p:spPr>
                <a:xfrm>
                  <a:off x="1854143" y="5227480"/>
                  <a:ext cx="3996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203" name="Ink 202">
                  <a:extLst>
                    <a:ext uri="{FF2B5EF4-FFF2-40B4-BE49-F238E27FC236}">
                      <a16:creationId xmlns:a16="http://schemas.microsoft.com/office/drawing/2014/main" id="{6D2094FD-28A0-4640-9036-CB017D2D5430}"/>
                    </a:ext>
                  </a:extLst>
                </p14:cNvPr>
                <p14:cNvContentPartPr/>
                <p14:nvPr/>
              </p14:nvContentPartPr>
              <p14:xfrm>
                <a:off x="1941263" y="5649040"/>
                <a:ext cx="5040" cy="38880"/>
              </p14:xfrm>
            </p:contentPart>
          </mc:Choice>
          <mc:Fallback>
            <p:pic>
              <p:nvPicPr>
                <p:cNvPr id="203" name="Ink 202">
                  <a:extLst>
                    <a:ext uri="{FF2B5EF4-FFF2-40B4-BE49-F238E27FC236}">
                      <a16:creationId xmlns:a16="http://schemas.microsoft.com/office/drawing/2014/main" id="{6D2094FD-28A0-4640-9036-CB017D2D5430}"/>
                    </a:ext>
                  </a:extLst>
                </p:cNvPr>
                <p:cNvPicPr/>
                <p:nvPr/>
              </p:nvPicPr>
              <p:blipFill>
                <a:blip r:embed="rId279"/>
                <a:stretch>
                  <a:fillRect/>
                </a:stretch>
              </p:blipFill>
              <p:spPr>
                <a:xfrm>
                  <a:off x="1932263" y="5640040"/>
                  <a:ext cx="22680" cy="56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0">
            <p14:nvContentPartPr>
              <p14:cNvPr id="204" name="Ink 203">
                <a:extLst>
                  <a:ext uri="{FF2B5EF4-FFF2-40B4-BE49-F238E27FC236}">
                    <a16:creationId xmlns:a16="http://schemas.microsoft.com/office/drawing/2014/main" id="{04A50124-0360-432D-806D-01A287270373}"/>
                  </a:ext>
                </a:extLst>
              </p14:cNvPr>
              <p14:cNvContentPartPr/>
              <p14:nvPr/>
            </p14:nvContentPartPr>
            <p14:xfrm>
              <a:off x="1910303" y="5821480"/>
              <a:ext cx="27360" cy="117360"/>
            </p14:xfrm>
          </p:contentPart>
        </mc:Choice>
        <mc:Fallback>
          <p:pic>
            <p:nvPicPr>
              <p:cNvPr id="204" name="Ink 203">
                <a:extLst>
                  <a:ext uri="{FF2B5EF4-FFF2-40B4-BE49-F238E27FC236}">
                    <a16:creationId xmlns:a16="http://schemas.microsoft.com/office/drawing/2014/main" id="{04A50124-0360-432D-806D-01A287270373}"/>
                  </a:ext>
                </a:extLst>
              </p:cNvPr>
              <p:cNvPicPr/>
              <p:nvPr/>
            </p:nvPicPr>
            <p:blipFill>
              <a:blip r:embed="rId281"/>
              <a:stretch>
                <a:fillRect/>
              </a:stretch>
            </p:blipFill>
            <p:spPr>
              <a:xfrm>
                <a:off x="1901663" y="5812840"/>
                <a:ext cx="45000" cy="135000"/>
              </a:xfrm>
              <a:prstGeom prst="rect">
                <a:avLst/>
              </a:prstGeom>
            </p:spPr>
          </p:pic>
        </mc:Fallback>
      </mc:AlternateContent>
      <p:grpSp>
        <p:nvGrpSpPr>
          <p:cNvPr id="222" name="Group 221">
            <a:extLst>
              <a:ext uri="{FF2B5EF4-FFF2-40B4-BE49-F238E27FC236}">
                <a16:creationId xmlns:a16="http://schemas.microsoft.com/office/drawing/2014/main" id="{D717FBA8-6FAF-422A-8BF8-4C245861BFEF}"/>
              </a:ext>
            </a:extLst>
          </p:cNvPr>
          <p:cNvGrpSpPr/>
          <p:nvPr/>
        </p:nvGrpSpPr>
        <p:grpSpPr>
          <a:xfrm>
            <a:off x="1163663" y="6197320"/>
            <a:ext cx="774000" cy="491040"/>
            <a:chOff x="1163663" y="6197320"/>
            <a:chExt cx="774000" cy="491040"/>
          </a:xfrm>
        </p:grpSpPr>
        <mc:AlternateContent xmlns:mc="http://schemas.openxmlformats.org/markup-compatibility/2006">
          <mc:Choice xmlns:p14="http://schemas.microsoft.com/office/powerpoint/2010/main" Requires="p14">
            <p:contentPart p14:bwMode="auto" r:id="rId282">
              <p14:nvContentPartPr>
                <p14:cNvPr id="210" name="Ink 209">
                  <a:extLst>
                    <a:ext uri="{FF2B5EF4-FFF2-40B4-BE49-F238E27FC236}">
                      <a16:creationId xmlns:a16="http://schemas.microsoft.com/office/drawing/2014/main" id="{A3B555F1-3C63-4404-B3A7-1C9641894A4B}"/>
                    </a:ext>
                  </a:extLst>
                </p14:cNvPr>
                <p14:cNvContentPartPr/>
                <p14:nvPr/>
              </p14:nvContentPartPr>
              <p14:xfrm>
                <a:off x="1357703" y="6219280"/>
                <a:ext cx="145080" cy="227880"/>
              </p14:xfrm>
            </p:contentPart>
          </mc:Choice>
          <mc:Fallback>
            <p:pic>
              <p:nvPicPr>
                <p:cNvPr id="210" name="Ink 209">
                  <a:extLst>
                    <a:ext uri="{FF2B5EF4-FFF2-40B4-BE49-F238E27FC236}">
                      <a16:creationId xmlns:a16="http://schemas.microsoft.com/office/drawing/2014/main" id="{A3B555F1-3C63-4404-B3A7-1C9641894A4B}"/>
                    </a:ext>
                  </a:extLst>
                </p:cNvPr>
                <p:cNvPicPr/>
                <p:nvPr/>
              </p:nvPicPr>
              <p:blipFill>
                <a:blip r:embed="rId283"/>
                <a:stretch>
                  <a:fillRect/>
                </a:stretch>
              </p:blipFill>
              <p:spPr>
                <a:xfrm>
                  <a:off x="1349063" y="6210640"/>
                  <a:ext cx="16272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211" name="Ink 210">
                  <a:extLst>
                    <a:ext uri="{FF2B5EF4-FFF2-40B4-BE49-F238E27FC236}">
                      <a16:creationId xmlns:a16="http://schemas.microsoft.com/office/drawing/2014/main" id="{ACD0570C-9457-4090-A549-D4F281C4D1C3}"/>
                    </a:ext>
                  </a:extLst>
                </p14:cNvPr>
                <p14:cNvContentPartPr/>
                <p14:nvPr/>
              </p14:nvContentPartPr>
              <p14:xfrm>
                <a:off x="1463183" y="6257800"/>
                <a:ext cx="27720" cy="182160"/>
              </p14:xfrm>
            </p:contentPart>
          </mc:Choice>
          <mc:Fallback>
            <p:pic>
              <p:nvPicPr>
                <p:cNvPr id="211" name="Ink 210">
                  <a:extLst>
                    <a:ext uri="{FF2B5EF4-FFF2-40B4-BE49-F238E27FC236}">
                      <a16:creationId xmlns:a16="http://schemas.microsoft.com/office/drawing/2014/main" id="{ACD0570C-9457-4090-A549-D4F281C4D1C3}"/>
                    </a:ext>
                  </a:extLst>
                </p:cNvPr>
                <p:cNvPicPr/>
                <p:nvPr/>
              </p:nvPicPr>
              <p:blipFill>
                <a:blip r:embed="rId285"/>
                <a:stretch>
                  <a:fillRect/>
                </a:stretch>
              </p:blipFill>
              <p:spPr>
                <a:xfrm>
                  <a:off x="1454183" y="6248800"/>
                  <a:ext cx="4536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212" name="Ink 211">
                  <a:extLst>
                    <a:ext uri="{FF2B5EF4-FFF2-40B4-BE49-F238E27FC236}">
                      <a16:creationId xmlns:a16="http://schemas.microsoft.com/office/drawing/2014/main" id="{6236580C-6D0A-4EDD-9D27-E24E190BDD38}"/>
                    </a:ext>
                  </a:extLst>
                </p14:cNvPr>
                <p14:cNvContentPartPr/>
                <p14:nvPr/>
              </p14:nvContentPartPr>
              <p14:xfrm>
                <a:off x="1565423" y="6214240"/>
                <a:ext cx="124200" cy="223200"/>
              </p14:xfrm>
            </p:contentPart>
          </mc:Choice>
          <mc:Fallback>
            <p:pic>
              <p:nvPicPr>
                <p:cNvPr id="212" name="Ink 211">
                  <a:extLst>
                    <a:ext uri="{FF2B5EF4-FFF2-40B4-BE49-F238E27FC236}">
                      <a16:creationId xmlns:a16="http://schemas.microsoft.com/office/drawing/2014/main" id="{6236580C-6D0A-4EDD-9D27-E24E190BDD38}"/>
                    </a:ext>
                  </a:extLst>
                </p:cNvPr>
                <p:cNvPicPr/>
                <p:nvPr/>
              </p:nvPicPr>
              <p:blipFill>
                <a:blip r:embed="rId287"/>
                <a:stretch>
                  <a:fillRect/>
                </a:stretch>
              </p:blipFill>
              <p:spPr>
                <a:xfrm>
                  <a:off x="1556783" y="6205600"/>
                  <a:ext cx="14184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213" name="Ink 212">
                  <a:extLst>
                    <a:ext uri="{FF2B5EF4-FFF2-40B4-BE49-F238E27FC236}">
                      <a16:creationId xmlns:a16="http://schemas.microsoft.com/office/drawing/2014/main" id="{E28F8E86-BC68-4D46-91D0-38C0FB4CB995}"/>
                    </a:ext>
                  </a:extLst>
                </p14:cNvPr>
                <p14:cNvContentPartPr/>
                <p14:nvPr/>
              </p14:nvContentPartPr>
              <p14:xfrm>
                <a:off x="1689983" y="6382000"/>
                <a:ext cx="95760" cy="164520"/>
              </p14:xfrm>
            </p:contentPart>
          </mc:Choice>
          <mc:Fallback>
            <p:pic>
              <p:nvPicPr>
                <p:cNvPr id="213" name="Ink 212">
                  <a:extLst>
                    <a:ext uri="{FF2B5EF4-FFF2-40B4-BE49-F238E27FC236}">
                      <a16:creationId xmlns:a16="http://schemas.microsoft.com/office/drawing/2014/main" id="{E28F8E86-BC68-4D46-91D0-38C0FB4CB995}"/>
                    </a:ext>
                  </a:extLst>
                </p:cNvPr>
                <p:cNvPicPr/>
                <p:nvPr/>
              </p:nvPicPr>
              <p:blipFill>
                <a:blip r:embed="rId289"/>
                <a:stretch>
                  <a:fillRect/>
                </a:stretch>
              </p:blipFill>
              <p:spPr>
                <a:xfrm>
                  <a:off x="1681343" y="6373000"/>
                  <a:ext cx="11340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214" name="Ink 213">
                  <a:extLst>
                    <a:ext uri="{FF2B5EF4-FFF2-40B4-BE49-F238E27FC236}">
                      <a16:creationId xmlns:a16="http://schemas.microsoft.com/office/drawing/2014/main" id="{82ECFE77-F522-417C-A20D-2503FE51AECD}"/>
                    </a:ext>
                  </a:extLst>
                </p14:cNvPr>
                <p14:cNvContentPartPr/>
                <p14:nvPr/>
              </p14:nvContentPartPr>
              <p14:xfrm>
                <a:off x="1741463" y="6496840"/>
                <a:ext cx="73800" cy="73440"/>
              </p14:xfrm>
            </p:contentPart>
          </mc:Choice>
          <mc:Fallback>
            <p:pic>
              <p:nvPicPr>
                <p:cNvPr id="214" name="Ink 213">
                  <a:extLst>
                    <a:ext uri="{FF2B5EF4-FFF2-40B4-BE49-F238E27FC236}">
                      <a16:creationId xmlns:a16="http://schemas.microsoft.com/office/drawing/2014/main" id="{82ECFE77-F522-417C-A20D-2503FE51AECD}"/>
                    </a:ext>
                  </a:extLst>
                </p:cNvPr>
                <p:cNvPicPr/>
                <p:nvPr/>
              </p:nvPicPr>
              <p:blipFill>
                <a:blip r:embed="rId291"/>
                <a:stretch>
                  <a:fillRect/>
                </a:stretch>
              </p:blipFill>
              <p:spPr>
                <a:xfrm>
                  <a:off x="1732823" y="6488200"/>
                  <a:ext cx="9144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215" name="Ink 214">
                  <a:extLst>
                    <a:ext uri="{FF2B5EF4-FFF2-40B4-BE49-F238E27FC236}">
                      <a16:creationId xmlns:a16="http://schemas.microsoft.com/office/drawing/2014/main" id="{2C045368-747D-4E7D-8417-D2C79166FDF8}"/>
                    </a:ext>
                  </a:extLst>
                </p14:cNvPr>
                <p14:cNvContentPartPr/>
                <p14:nvPr/>
              </p14:nvContentPartPr>
              <p14:xfrm>
                <a:off x="1163663" y="6197320"/>
                <a:ext cx="62280" cy="491040"/>
              </p14:xfrm>
            </p:contentPart>
          </mc:Choice>
          <mc:Fallback>
            <p:pic>
              <p:nvPicPr>
                <p:cNvPr id="215" name="Ink 214">
                  <a:extLst>
                    <a:ext uri="{FF2B5EF4-FFF2-40B4-BE49-F238E27FC236}">
                      <a16:creationId xmlns:a16="http://schemas.microsoft.com/office/drawing/2014/main" id="{2C045368-747D-4E7D-8417-D2C79166FDF8}"/>
                    </a:ext>
                  </a:extLst>
                </p:cNvPr>
                <p:cNvPicPr/>
                <p:nvPr/>
              </p:nvPicPr>
              <p:blipFill>
                <a:blip r:embed="rId293"/>
                <a:stretch>
                  <a:fillRect/>
                </a:stretch>
              </p:blipFill>
              <p:spPr>
                <a:xfrm>
                  <a:off x="1155023" y="6188320"/>
                  <a:ext cx="79920" cy="50868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216" name="Ink 215">
                  <a:extLst>
                    <a:ext uri="{FF2B5EF4-FFF2-40B4-BE49-F238E27FC236}">
                      <a16:creationId xmlns:a16="http://schemas.microsoft.com/office/drawing/2014/main" id="{B7822333-04B6-40ED-B2EA-A3B6B5A3C663}"/>
                    </a:ext>
                  </a:extLst>
                </p14:cNvPr>
                <p14:cNvContentPartPr/>
                <p14:nvPr/>
              </p14:nvContentPartPr>
              <p14:xfrm>
                <a:off x="1912823" y="6216400"/>
                <a:ext cx="24840" cy="439200"/>
              </p14:xfrm>
            </p:contentPart>
          </mc:Choice>
          <mc:Fallback>
            <p:pic>
              <p:nvPicPr>
                <p:cNvPr id="216" name="Ink 215">
                  <a:extLst>
                    <a:ext uri="{FF2B5EF4-FFF2-40B4-BE49-F238E27FC236}">
                      <a16:creationId xmlns:a16="http://schemas.microsoft.com/office/drawing/2014/main" id="{B7822333-04B6-40ED-B2EA-A3B6B5A3C663}"/>
                    </a:ext>
                  </a:extLst>
                </p:cNvPr>
                <p:cNvPicPr/>
                <p:nvPr/>
              </p:nvPicPr>
              <p:blipFill>
                <a:blip r:embed="rId295"/>
                <a:stretch>
                  <a:fillRect/>
                </a:stretch>
              </p:blipFill>
              <p:spPr>
                <a:xfrm>
                  <a:off x="1903823" y="6207760"/>
                  <a:ext cx="42480" cy="456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96">
            <p14:nvContentPartPr>
              <p14:cNvPr id="217" name="Ink 216">
                <a:extLst>
                  <a:ext uri="{FF2B5EF4-FFF2-40B4-BE49-F238E27FC236}">
                    <a16:creationId xmlns:a16="http://schemas.microsoft.com/office/drawing/2014/main" id="{D3DEB012-E6F5-4A4A-B295-C0DA30D16E14}"/>
                  </a:ext>
                </a:extLst>
              </p14:cNvPr>
              <p14:cNvContentPartPr/>
              <p14:nvPr/>
            </p14:nvContentPartPr>
            <p14:xfrm>
              <a:off x="2150423" y="6270400"/>
              <a:ext cx="144000" cy="250920"/>
            </p14:xfrm>
          </p:contentPart>
        </mc:Choice>
        <mc:Fallback>
          <p:pic>
            <p:nvPicPr>
              <p:cNvPr id="217" name="Ink 216">
                <a:extLst>
                  <a:ext uri="{FF2B5EF4-FFF2-40B4-BE49-F238E27FC236}">
                    <a16:creationId xmlns:a16="http://schemas.microsoft.com/office/drawing/2014/main" id="{D3DEB012-E6F5-4A4A-B295-C0DA30D16E14}"/>
                  </a:ext>
                </a:extLst>
              </p:cNvPr>
              <p:cNvPicPr/>
              <p:nvPr/>
            </p:nvPicPr>
            <p:blipFill>
              <a:blip r:embed="rId297"/>
              <a:stretch>
                <a:fillRect/>
              </a:stretch>
            </p:blipFill>
            <p:spPr>
              <a:xfrm>
                <a:off x="2141423" y="6261760"/>
                <a:ext cx="161640" cy="268560"/>
              </a:xfrm>
              <a:prstGeom prst="rect">
                <a:avLst/>
              </a:prstGeom>
            </p:spPr>
          </p:pic>
        </mc:Fallback>
      </mc:AlternateContent>
      <p:grpSp>
        <p:nvGrpSpPr>
          <p:cNvPr id="221" name="Group 220">
            <a:extLst>
              <a:ext uri="{FF2B5EF4-FFF2-40B4-BE49-F238E27FC236}">
                <a16:creationId xmlns:a16="http://schemas.microsoft.com/office/drawing/2014/main" id="{94C2C89E-AABA-4399-AC7C-F0662DC94483}"/>
              </a:ext>
            </a:extLst>
          </p:cNvPr>
          <p:cNvGrpSpPr/>
          <p:nvPr/>
        </p:nvGrpSpPr>
        <p:grpSpPr>
          <a:xfrm>
            <a:off x="2439863" y="6227920"/>
            <a:ext cx="430200" cy="281880"/>
            <a:chOff x="2439863" y="6227920"/>
            <a:chExt cx="430200" cy="281880"/>
          </a:xfrm>
        </p:grpSpPr>
        <mc:AlternateContent xmlns:mc="http://schemas.openxmlformats.org/markup-compatibility/2006">
          <mc:Choice xmlns:p14="http://schemas.microsoft.com/office/powerpoint/2010/main" Requires="p14">
            <p:contentPart p14:bwMode="auto" r:id="rId298">
              <p14:nvContentPartPr>
                <p14:cNvPr id="218" name="Ink 217">
                  <a:extLst>
                    <a:ext uri="{FF2B5EF4-FFF2-40B4-BE49-F238E27FC236}">
                      <a16:creationId xmlns:a16="http://schemas.microsoft.com/office/drawing/2014/main" id="{900D294C-8E8B-4E10-8F26-B42AB16247D8}"/>
                    </a:ext>
                  </a:extLst>
                </p14:cNvPr>
                <p14:cNvContentPartPr/>
                <p14:nvPr/>
              </p14:nvContentPartPr>
              <p14:xfrm>
                <a:off x="2520503" y="6227920"/>
                <a:ext cx="57240" cy="232920"/>
              </p14:xfrm>
            </p:contentPart>
          </mc:Choice>
          <mc:Fallback>
            <p:pic>
              <p:nvPicPr>
                <p:cNvPr id="218" name="Ink 217">
                  <a:extLst>
                    <a:ext uri="{FF2B5EF4-FFF2-40B4-BE49-F238E27FC236}">
                      <a16:creationId xmlns:a16="http://schemas.microsoft.com/office/drawing/2014/main" id="{900D294C-8E8B-4E10-8F26-B42AB16247D8}"/>
                    </a:ext>
                  </a:extLst>
                </p:cNvPr>
                <p:cNvPicPr/>
                <p:nvPr/>
              </p:nvPicPr>
              <p:blipFill>
                <a:blip r:embed="rId299"/>
                <a:stretch>
                  <a:fillRect/>
                </a:stretch>
              </p:blipFill>
              <p:spPr>
                <a:xfrm>
                  <a:off x="2511503" y="6218920"/>
                  <a:ext cx="7488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219" name="Ink 218">
                  <a:extLst>
                    <a:ext uri="{FF2B5EF4-FFF2-40B4-BE49-F238E27FC236}">
                      <a16:creationId xmlns:a16="http://schemas.microsoft.com/office/drawing/2014/main" id="{4A0F4E0B-4154-4657-913C-83927E99B056}"/>
                    </a:ext>
                  </a:extLst>
                </p14:cNvPr>
                <p14:cNvContentPartPr/>
                <p14:nvPr/>
              </p14:nvContentPartPr>
              <p14:xfrm>
                <a:off x="2439863" y="6335200"/>
                <a:ext cx="255240" cy="91800"/>
              </p14:xfrm>
            </p:contentPart>
          </mc:Choice>
          <mc:Fallback>
            <p:pic>
              <p:nvPicPr>
                <p:cNvPr id="219" name="Ink 218">
                  <a:extLst>
                    <a:ext uri="{FF2B5EF4-FFF2-40B4-BE49-F238E27FC236}">
                      <a16:creationId xmlns:a16="http://schemas.microsoft.com/office/drawing/2014/main" id="{4A0F4E0B-4154-4657-913C-83927E99B056}"/>
                    </a:ext>
                  </a:extLst>
                </p:cNvPr>
                <p:cNvPicPr/>
                <p:nvPr/>
              </p:nvPicPr>
              <p:blipFill>
                <a:blip r:embed="rId301"/>
                <a:stretch>
                  <a:fillRect/>
                </a:stretch>
              </p:blipFill>
              <p:spPr>
                <a:xfrm>
                  <a:off x="2431223" y="6326200"/>
                  <a:ext cx="27288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220" name="Ink 219">
                  <a:extLst>
                    <a:ext uri="{FF2B5EF4-FFF2-40B4-BE49-F238E27FC236}">
                      <a16:creationId xmlns:a16="http://schemas.microsoft.com/office/drawing/2014/main" id="{42B2ED53-52CF-459F-BEFF-E62C0DE06C9C}"/>
                    </a:ext>
                  </a:extLst>
                </p14:cNvPr>
                <p14:cNvContentPartPr/>
                <p14:nvPr/>
              </p14:nvContentPartPr>
              <p14:xfrm>
                <a:off x="2757743" y="6234760"/>
                <a:ext cx="112320" cy="275040"/>
              </p14:xfrm>
            </p:contentPart>
          </mc:Choice>
          <mc:Fallback>
            <p:pic>
              <p:nvPicPr>
                <p:cNvPr id="220" name="Ink 219">
                  <a:extLst>
                    <a:ext uri="{FF2B5EF4-FFF2-40B4-BE49-F238E27FC236}">
                      <a16:creationId xmlns:a16="http://schemas.microsoft.com/office/drawing/2014/main" id="{42B2ED53-52CF-459F-BEFF-E62C0DE06C9C}"/>
                    </a:ext>
                  </a:extLst>
                </p:cNvPr>
                <p:cNvPicPr/>
                <p:nvPr/>
              </p:nvPicPr>
              <p:blipFill>
                <a:blip r:embed="rId303"/>
                <a:stretch>
                  <a:fillRect/>
                </a:stretch>
              </p:blipFill>
              <p:spPr>
                <a:xfrm>
                  <a:off x="2749103" y="6226120"/>
                  <a:ext cx="129960" cy="292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4">
            <p14:nvContentPartPr>
              <p14:cNvPr id="223" name="Ink 222">
                <a:extLst>
                  <a:ext uri="{FF2B5EF4-FFF2-40B4-BE49-F238E27FC236}">
                    <a16:creationId xmlns:a16="http://schemas.microsoft.com/office/drawing/2014/main" id="{E253B04A-1D3D-4F72-8F68-7AF9DD7CA22A}"/>
                  </a:ext>
                </a:extLst>
              </p14:cNvPr>
              <p14:cNvContentPartPr/>
              <p14:nvPr/>
            </p14:nvContentPartPr>
            <p14:xfrm>
              <a:off x="3069143" y="3939040"/>
              <a:ext cx="490680" cy="2491920"/>
            </p14:xfrm>
          </p:contentPart>
        </mc:Choice>
        <mc:Fallback>
          <p:pic>
            <p:nvPicPr>
              <p:cNvPr id="223" name="Ink 222">
                <a:extLst>
                  <a:ext uri="{FF2B5EF4-FFF2-40B4-BE49-F238E27FC236}">
                    <a16:creationId xmlns:a16="http://schemas.microsoft.com/office/drawing/2014/main" id="{E253B04A-1D3D-4F72-8F68-7AF9DD7CA22A}"/>
                  </a:ext>
                </a:extLst>
              </p:cNvPr>
              <p:cNvPicPr/>
              <p:nvPr/>
            </p:nvPicPr>
            <p:blipFill>
              <a:blip r:embed="rId305"/>
              <a:stretch>
                <a:fillRect/>
              </a:stretch>
            </p:blipFill>
            <p:spPr>
              <a:xfrm>
                <a:off x="3060143" y="3930040"/>
                <a:ext cx="508320" cy="2509560"/>
              </a:xfrm>
              <a:prstGeom prst="rect">
                <a:avLst/>
              </a:prstGeom>
            </p:spPr>
          </p:pic>
        </mc:Fallback>
      </mc:AlternateContent>
      <p:grpSp>
        <p:nvGrpSpPr>
          <p:cNvPr id="257" name="Group 256">
            <a:extLst>
              <a:ext uri="{FF2B5EF4-FFF2-40B4-BE49-F238E27FC236}">
                <a16:creationId xmlns:a16="http://schemas.microsoft.com/office/drawing/2014/main" id="{386B9FD8-DFC2-467B-A11E-5D271EC1ADD7}"/>
              </a:ext>
            </a:extLst>
          </p:cNvPr>
          <p:cNvGrpSpPr/>
          <p:nvPr/>
        </p:nvGrpSpPr>
        <p:grpSpPr>
          <a:xfrm>
            <a:off x="3850703" y="4435480"/>
            <a:ext cx="2067120" cy="533520"/>
            <a:chOff x="3850703" y="4435480"/>
            <a:chExt cx="2067120" cy="533520"/>
          </a:xfrm>
        </p:grpSpPr>
        <mc:AlternateContent xmlns:mc="http://schemas.openxmlformats.org/markup-compatibility/2006">
          <mc:Choice xmlns:p14="http://schemas.microsoft.com/office/powerpoint/2010/main" Requires="p14">
            <p:contentPart p14:bwMode="auto" r:id="rId306">
              <p14:nvContentPartPr>
                <p14:cNvPr id="224" name="Ink 223">
                  <a:extLst>
                    <a:ext uri="{FF2B5EF4-FFF2-40B4-BE49-F238E27FC236}">
                      <a16:creationId xmlns:a16="http://schemas.microsoft.com/office/drawing/2014/main" id="{8ECFA372-3AFB-4D20-841B-D4C3CB732AE0}"/>
                    </a:ext>
                  </a:extLst>
                </p14:cNvPr>
                <p14:cNvContentPartPr/>
                <p14:nvPr/>
              </p14:nvContentPartPr>
              <p14:xfrm>
                <a:off x="3850703" y="4506760"/>
                <a:ext cx="165240" cy="272880"/>
              </p14:xfrm>
            </p:contentPart>
          </mc:Choice>
          <mc:Fallback>
            <p:pic>
              <p:nvPicPr>
                <p:cNvPr id="224" name="Ink 223">
                  <a:extLst>
                    <a:ext uri="{FF2B5EF4-FFF2-40B4-BE49-F238E27FC236}">
                      <a16:creationId xmlns:a16="http://schemas.microsoft.com/office/drawing/2014/main" id="{8ECFA372-3AFB-4D20-841B-D4C3CB732AE0}"/>
                    </a:ext>
                  </a:extLst>
                </p:cNvPr>
                <p:cNvPicPr/>
                <p:nvPr/>
              </p:nvPicPr>
              <p:blipFill>
                <a:blip r:embed="rId307"/>
                <a:stretch>
                  <a:fillRect/>
                </a:stretch>
              </p:blipFill>
              <p:spPr>
                <a:xfrm>
                  <a:off x="3842063" y="4497760"/>
                  <a:ext cx="18288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225" name="Ink 224">
                  <a:extLst>
                    <a:ext uri="{FF2B5EF4-FFF2-40B4-BE49-F238E27FC236}">
                      <a16:creationId xmlns:a16="http://schemas.microsoft.com/office/drawing/2014/main" id="{B4606EC2-84C2-4064-926E-DBFE6E101307}"/>
                    </a:ext>
                  </a:extLst>
                </p14:cNvPr>
                <p14:cNvContentPartPr/>
                <p14:nvPr/>
              </p14:nvContentPartPr>
              <p14:xfrm>
                <a:off x="3989663" y="4660120"/>
                <a:ext cx="252360" cy="120240"/>
              </p14:xfrm>
            </p:contentPart>
          </mc:Choice>
          <mc:Fallback>
            <p:pic>
              <p:nvPicPr>
                <p:cNvPr id="225" name="Ink 224">
                  <a:extLst>
                    <a:ext uri="{FF2B5EF4-FFF2-40B4-BE49-F238E27FC236}">
                      <a16:creationId xmlns:a16="http://schemas.microsoft.com/office/drawing/2014/main" id="{B4606EC2-84C2-4064-926E-DBFE6E101307}"/>
                    </a:ext>
                  </a:extLst>
                </p:cNvPr>
                <p:cNvPicPr/>
                <p:nvPr/>
              </p:nvPicPr>
              <p:blipFill>
                <a:blip r:embed="rId309"/>
                <a:stretch>
                  <a:fillRect/>
                </a:stretch>
              </p:blipFill>
              <p:spPr>
                <a:xfrm>
                  <a:off x="3980663" y="4651120"/>
                  <a:ext cx="27000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226" name="Ink 225">
                  <a:extLst>
                    <a:ext uri="{FF2B5EF4-FFF2-40B4-BE49-F238E27FC236}">
                      <a16:creationId xmlns:a16="http://schemas.microsoft.com/office/drawing/2014/main" id="{4F818DB4-6A7E-4FAD-A401-6837E4ED7593}"/>
                    </a:ext>
                  </a:extLst>
                </p14:cNvPr>
                <p14:cNvContentPartPr/>
                <p14:nvPr/>
              </p14:nvContentPartPr>
              <p14:xfrm>
                <a:off x="4309343" y="4645720"/>
                <a:ext cx="97560" cy="145080"/>
              </p14:xfrm>
            </p:contentPart>
          </mc:Choice>
          <mc:Fallback>
            <p:pic>
              <p:nvPicPr>
                <p:cNvPr id="226" name="Ink 225">
                  <a:extLst>
                    <a:ext uri="{FF2B5EF4-FFF2-40B4-BE49-F238E27FC236}">
                      <a16:creationId xmlns:a16="http://schemas.microsoft.com/office/drawing/2014/main" id="{4F818DB4-6A7E-4FAD-A401-6837E4ED7593}"/>
                    </a:ext>
                  </a:extLst>
                </p:cNvPr>
                <p:cNvPicPr/>
                <p:nvPr/>
              </p:nvPicPr>
              <p:blipFill>
                <a:blip r:embed="rId311"/>
                <a:stretch>
                  <a:fillRect/>
                </a:stretch>
              </p:blipFill>
              <p:spPr>
                <a:xfrm>
                  <a:off x="4300343" y="4637080"/>
                  <a:ext cx="11520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227" name="Ink 226">
                  <a:extLst>
                    <a:ext uri="{FF2B5EF4-FFF2-40B4-BE49-F238E27FC236}">
                      <a16:creationId xmlns:a16="http://schemas.microsoft.com/office/drawing/2014/main" id="{85897CCD-FB03-48F0-AD01-64598FD47317}"/>
                    </a:ext>
                  </a:extLst>
                </p14:cNvPr>
                <p14:cNvContentPartPr/>
                <p14:nvPr/>
              </p14:nvContentPartPr>
              <p14:xfrm>
                <a:off x="4446503" y="4605400"/>
                <a:ext cx="406800" cy="363600"/>
              </p14:xfrm>
            </p:contentPart>
          </mc:Choice>
          <mc:Fallback>
            <p:pic>
              <p:nvPicPr>
                <p:cNvPr id="227" name="Ink 226">
                  <a:extLst>
                    <a:ext uri="{FF2B5EF4-FFF2-40B4-BE49-F238E27FC236}">
                      <a16:creationId xmlns:a16="http://schemas.microsoft.com/office/drawing/2014/main" id="{85897CCD-FB03-48F0-AD01-64598FD47317}"/>
                    </a:ext>
                  </a:extLst>
                </p:cNvPr>
                <p:cNvPicPr/>
                <p:nvPr/>
              </p:nvPicPr>
              <p:blipFill>
                <a:blip r:embed="rId313"/>
                <a:stretch>
                  <a:fillRect/>
                </a:stretch>
              </p:blipFill>
              <p:spPr>
                <a:xfrm>
                  <a:off x="4437863" y="4596400"/>
                  <a:ext cx="424440" cy="38124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228" name="Ink 227">
                  <a:extLst>
                    <a:ext uri="{FF2B5EF4-FFF2-40B4-BE49-F238E27FC236}">
                      <a16:creationId xmlns:a16="http://schemas.microsoft.com/office/drawing/2014/main" id="{2B080B86-AB8B-4717-9F5B-28A2960F1E8C}"/>
                    </a:ext>
                  </a:extLst>
                </p14:cNvPr>
                <p14:cNvContentPartPr/>
                <p14:nvPr/>
              </p14:nvContentPartPr>
              <p14:xfrm>
                <a:off x="4872743" y="4643920"/>
                <a:ext cx="96480" cy="140760"/>
              </p14:xfrm>
            </p:contentPart>
          </mc:Choice>
          <mc:Fallback>
            <p:pic>
              <p:nvPicPr>
                <p:cNvPr id="228" name="Ink 227">
                  <a:extLst>
                    <a:ext uri="{FF2B5EF4-FFF2-40B4-BE49-F238E27FC236}">
                      <a16:creationId xmlns:a16="http://schemas.microsoft.com/office/drawing/2014/main" id="{2B080B86-AB8B-4717-9F5B-28A2960F1E8C}"/>
                    </a:ext>
                  </a:extLst>
                </p:cNvPr>
                <p:cNvPicPr/>
                <p:nvPr/>
              </p:nvPicPr>
              <p:blipFill>
                <a:blip r:embed="rId315"/>
                <a:stretch>
                  <a:fillRect/>
                </a:stretch>
              </p:blipFill>
              <p:spPr>
                <a:xfrm>
                  <a:off x="4864103" y="4634920"/>
                  <a:ext cx="11412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229" name="Ink 228">
                  <a:extLst>
                    <a:ext uri="{FF2B5EF4-FFF2-40B4-BE49-F238E27FC236}">
                      <a16:creationId xmlns:a16="http://schemas.microsoft.com/office/drawing/2014/main" id="{D2038E14-758D-4F86-83CC-ED7654A02C70}"/>
                    </a:ext>
                  </a:extLst>
                </p14:cNvPr>
                <p14:cNvContentPartPr/>
                <p14:nvPr/>
              </p14:nvContentPartPr>
              <p14:xfrm>
                <a:off x="4972103" y="4647880"/>
                <a:ext cx="183600" cy="131760"/>
              </p14:xfrm>
            </p:contentPart>
          </mc:Choice>
          <mc:Fallback>
            <p:pic>
              <p:nvPicPr>
                <p:cNvPr id="229" name="Ink 228">
                  <a:extLst>
                    <a:ext uri="{FF2B5EF4-FFF2-40B4-BE49-F238E27FC236}">
                      <a16:creationId xmlns:a16="http://schemas.microsoft.com/office/drawing/2014/main" id="{D2038E14-758D-4F86-83CC-ED7654A02C70}"/>
                    </a:ext>
                  </a:extLst>
                </p:cNvPr>
                <p:cNvPicPr/>
                <p:nvPr/>
              </p:nvPicPr>
              <p:blipFill>
                <a:blip r:embed="rId317"/>
                <a:stretch>
                  <a:fillRect/>
                </a:stretch>
              </p:blipFill>
              <p:spPr>
                <a:xfrm>
                  <a:off x="4963103" y="4639240"/>
                  <a:ext cx="20124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230" name="Ink 229">
                  <a:extLst>
                    <a:ext uri="{FF2B5EF4-FFF2-40B4-BE49-F238E27FC236}">
                      <a16:creationId xmlns:a16="http://schemas.microsoft.com/office/drawing/2014/main" id="{9C421440-EFD3-47BB-8707-6DBC360AEA23}"/>
                    </a:ext>
                  </a:extLst>
                </p14:cNvPr>
                <p14:cNvContentPartPr/>
                <p14:nvPr/>
              </p14:nvContentPartPr>
              <p14:xfrm>
                <a:off x="5176943" y="4587040"/>
                <a:ext cx="378720" cy="171360"/>
              </p14:xfrm>
            </p:contentPart>
          </mc:Choice>
          <mc:Fallback>
            <p:pic>
              <p:nvPicPr>
                <p:cNvPr id="230" name="Ink 229">
                  <a:extLst>
                    <a:ext uri="{FF2B5EF4-FFF2-40B4-BE49-F238E27FC236}">
                      <a16:creationId xmlns:a16="http://schemas.microsoft.com/office/drawing/2014/main" id="{9C421440-EFD3-47BB-8707-6DBC360AEA23}"/>
                    </a:ext>
                  </a:extLst>
                </p:cNvPr>
                <p:cNvPicPr/>
                <p:nvPr/>
              </p:nvPicPr>
              <p:blipFill>
                <a:blip r:embed="rId319"/>
                <a:stretch>
                  <a:fillRect/>
                </a:stretch>
              </p:blipFill>
              <p:spPr>
                <a:xfrm>
                  <a:off x="5167943" y="4578040"/>
                  <a:ext cx="39636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231" name="Ink 230">
                  <a:extLst>
                    <a:ext uri="{FF2B5EF4-FFF2-40B4-BE49-F238E27FC236}">
                      <a16:creationId xmlns:a16="http://schemas.microsoft.com/office/drawing/2014/main" id="{8D0E6212-8DEE-40E7-B108-88A6CCE00184}"/>
                    </a:ext>
                  </a:extLst>
                </p14:cNvPr>
                <p14:cNvContentPartPr/>
                <p14:nvPr/>
              </p14:nvContentPartPr>
              <p14:xfrm>
                <a:off x="5797583" y="4562560"/>
                <a:ext cx="17640" cy="152280"/>
              </p14:xfrm>
            </p:contentPart>
          </mc:Choice>
          <mc:Fallback>
            <p:pic>
              <p:nvPicPr>
                <p:cNvPr id="231" name="Ink 230">
                  <a:extLst>
                    <a:ext uri="{FF2B5EF4-FFF2-40B4-BE49-F238E27FC236}">
                      <a16:creationId xmlns:a16="http://schemas.microsoft.com/office/drawing/2014/main" id="{8D0E6212-8DEE-40E7-B108-88A6CCE00184}"/>
                    </a:ext>
                  </a:extLst>
                </p:cNvPr>
                <p:cNvPicPr/>
                <p:nvPr/>
              </p:nvPicPr>
              <p:blipFill>
                <a:blip r:embed="rId321"/>
                <a:stretch>
                  <a:fillRect/>
                </a:stretch>
              </p:blipFill>
              <p:spPr>
                <a:xfrm>
                  <a:off x="5788583" y="4553560"/>
                  <a:ext cx="3528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232" name="Ink 231">
                  <a:extLst>
                    <a:ext uri="{FF2B5EF4-FFF2-40B4-BE49-F238E27FC236}">
                      <a16:creationId xmlns:a16="http://schemas.microsoft.com/office/drawing/2014/main" id="{182D1988-F285-4794-B11B-52FBEA23DC21}"/>
                    </a:ext>
                  </a:extLst>
                </p14:cNvPr>
                <p14:cNvContentPartPr/>
                <p14:nvPr/>
              </p14:nvContentPartPr>
              <p14:xfrm>
                <a:off x="5791823" y="4435480"/>
                <a:ext cx="126000" cy="264600"/>
              </p14:xfrm>
            </p:contentPart>
          </mc:Choice>
          <mc:Fallback>
            <p:pic>
              <p:nvPicPr>
                <p:cNvPr id="232" name="Ink 231">
                  <a:extLst>
                    <a:ext uri="{FF2B5EF4-FFF2-40B4-BE49-F238E27FC236}">
                      <a16:creationId xmlns:a16="http://schemas.microsoft.com/office/drawing/2014/main" id="{182D1988-F285-4794-B11B-52FBEA23DC21}"/>
                    </a:ext>
                  </a:extLst>
                </p:cNvPr>
                <p:cNvPicPr/>
                <p:nvPr/>
              </p:nvPicPr>
              <p:blipFill>
                <a:blip r:embed="rId323"/>
                <a:stretch>
                  <a:fillRect/>
                </a:stretch>
              </p:blipFill>
              <p:spPr>
                <a:xfrm>
                  <a:off x="5783183" y="4426480"/>
                  <a:ext cx="143640" cy="282240"/>
                </a:xfrm>
                <a:prstGeom prst="rect">
                  <a:avLst/>
                </a:prstGeom>
              </p:spPr>
            </p:pic>
          </mc:Fallback>
        </mc:AlternateContent>
      </p:grpSp>
      <p:grpSp>
        <p:nvGrpSpPr>
          <p:cNvPr id="255" name="Group 254">
            <a:extLst>
              <a:ext uri="{FF2B5EF4-FFF2-40B4-BE49-F238E27FC236}">
                <a16:creationId xmlns:a16="http://schemas.microsoft.com/office/drawing/2014/main" id="{17DD369B-35CA-4837-B344-11B006873852}"/>
              </a:ext>
            </a:extLst>
          </p:cNvPr>
          <p:cNvGrpSpPr/>
          <p:nvPr/>
        </p:nvGrpSpPr>
        <p:grpSpPr>
          <a:xfrm>
            <a:off x="6330023" y="4380400"/>
            <a:ext cx="1248840" cy="281520"/>
            <a:chOff x="6330023" y="4380400"/>
            <a:chExt cx="1248840" cy="281520"/>
          </a:xfrm>
        </p:grpSpPr>
        <mc:AlternateContent xmlns:mc="http://schemas.openxmlformats.org/markup-compatibility/2006">
          <mc:Choice xmlns:p14="http://schemas.microsoft.com/office/powerpoint/2010/main" Requires="p14">
            <p:contentPart p14:bwMode="auto" r:id="rId324">
              <p14:nvContentPartPr>
                <p14:cNvPr id="233" name="Ink 232">
                  <a:extLst>
                    <a:ext uri="{FF2B5EF4-FFF2-40B4-BE49-F238E27FC236}">
                      <a16:creationId xmlns:a16="http://schemas.microsoft.com/office/drawing/2014/main" id="{C76C69FD-8829-4C24-85B4-E6A501DC3328}"/>
                    </a:ext>
                  </a:extLst>
                </p14:cNvPr>
                <p14:cNvContentPartPr/>
                <p14:nvPr/>
              </p14:nvContentPartPr>
              <p14:xfrm>
                <a:off x="6330023" y="4499200"/>
                <a:ext cx="173160" cy="154800"/>
              </p14:xfrm>
            </p:contentPart>
          </mc:Choice>
          <mc:Fallback>
            <p:pic>
              <p:nvPicPr>
                <p:cNvPr id="233" name="Ink 232">
                  <a:extLst>
                    <a:ext uri="{FF2B5EF4-FFF2-40B4-BE49-F238E27FC236}">
                      <a16:creationId xmlns:a16="http://schemas.microsoft.com/office/drawing/2014/main" id="{C76C69FD-8829-4C24-85B4-E6A501DC3328}"/>
                    </a:ext>
                  </a:extLst>
                </p:cNvPr>
                <p:cNvPicPr/>
                <p:nvPr/>
              </p:nvPicPr>
              <p:blipFill>
                <a:blip r:embed="rId325"/>
                <a:stretch>
                  <a:fillRect/>
                </a:stretch>
              </p:blipFill>
              <p:spPr>
                <a:xfrm>
                  <a:off x="6321383" y="4490560"/>
                  <a:ext cx="19080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234" name="Ink 233">
                  <a:extLst>
                    <a:ext uri="{FF2B5EF4-FFF2-40B4-BE49-F238E27FC236}">
                      <a16:creationId xmlns:a16="http://schemas.microsoft.com/office/drawing/2014/main" id="{0476535B-F8EB-485A-B18B-F01E5C33D153}"/>
                    </a:ext>
                  </a:extLst>
                </p14:cNvPr>
                <p14:cNvContentPartPr/>
                <p14:nvPr/>
              </p14:nvContentPartPr>
              <p14:xfrm>
                <a:off x="6536303" y="4430080"/>
                <a:ext cx="340920" cy="231840"/>
              </p14:xfrm>
            </p:contentPart>
          </mc:Choice>
          <mc:Fallback>
            <p:pic>
              <p:nvPicPr>
                <p:cNvPr id="234" name="Ink 233">
                  <a:extLst>
                    <a:ext uri="{FF2B5EF4-FFF2-40B4-BE49-F238E27FC236}">
                      <a16:creationId xmlns:a16="http://schemas.microsoft.com/office/drawing/2014/main" id="{0476535B-F8EB-485A-B18B-F01E5C33D153}"/>
                    </a:ext>
                  </a:extLst>
                </p:cNvPr>
                <p:cNvPicPr/>
                <p:nvPr/>
              </p:nvPicPr>
              <p:blipFill>
                <a:blip r:embed="rId327"/>
                <a:stretch>
                  <a:fillRect/>
                </a:stretch>
              </p:blipFill>
              <p:spPr>
                <a:xfrm>
                  <a:off x="6527303" y="4421440"/>
                  <a:ext cx="35856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35" name="Ink 234">
                  <a:extLst>
                    <a:ext uri="{FF2B5EF4-FFF2-40B4-BE49-F238E27FC236}">
                      <a16:creationId xmlns:a16="http://schemas.microsoft.com/office/drawing/2014/main" id="{1FAFD334-C63D-4952-A14D-03CAEAC58784}"/>
                    </a:ext>
                  </a:extLst>
                </p14:cNvPr>
                <p14:cNvContentPartPr/>
                <p14:nvPr/>
              </p14:nvContentPartPr>
              <p14:xfrm>
                <a:off x="6867503" y="4454560"/>
                <a:ext cx="10440" cy="45720"/>
              </p14:xfrm>
            </p:contentPart>
          </mc:Choice>
          <mc:Fallback>
            <p:pic>
              <p:nvPicPr>
                <p:cNvPr id="235" name="Ink 234">
                  <a:extLst>
                    <a:ext uri="{FF2B5EF4-FFF2-40B4-BE49-F238E27FC236}">
                      <a16:creationId xmlns:a16="http://schemas.microsoft.com/office/drawing/2014/main" id="{1FAFD334-C63D-4952-A14D-03CAEAC58784}"/>
                    </a:ext>
                  </a:extLst>
                </p:cNvPr>
                <p:cNvPicPr/>
                <p:nvPr/>
              </p:nvPicPr>
              <p:blipFill>
                <a:blip r:embed="rId329"/>
                <a:stretch>
                  <a:fillRect/>
                </a:stretch>
              </p:blipFill>
              <p:spPr>
                <a:xfrm>
                  <a:off x="6858503" y="4445560"/>
                  <a:ext cx="2808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36" name="Ink 235">
                  <a:extLst>
                    <a:ext uri="{FF2B5EF4-FFF2-40B4-BE49-F238E27FC236}">
                      <a16:creationId xmlns:a16="http://schemas.microsoft.com/office/drawing/2014/main" id="{A43729ED-7AED-4988-ADF6-3C6EC9DDE450}"/>
                    </a:ext>
                  </a:extLst>
                </p14:cNvPr>
                <p14:cNvContentPartPr/>
                <p14:nvPr/>
              </p14:nvContentPartPr>
              <p14:xfrm>
                <a:off x="6941303" y="4530520"/>
                <a:ext cx="79560" cy="104040"/>
              </p14:xfrm>
            </p:contentPart>
          </mc:Choice>
          <mc:Fallback>
            <p:pic>
              <p:nvPicPr>
                <p:cNvPr id="236" name="Ink 235">
                  <a:extLst>
                    <a:ext uri="{FF2B5EF4-FFF2-40B4-BE49-F238E27FC236}">
                      <a16:creationId xmlns:a16="http://schemas.microsoft.com/office/drawing/2014/main" id="{A43729ED-7AED-4988-ADF6-3C6EC9DDE450}"/>
                    </a:ext>
                  </a:extLst>
                </p:cNvPr>
                <p:cNvPicPr/>
                <p:nvPr/>
              </p:nvPicPr>
              <p:blipFill>
                <a:blip r:embed="rId331"/>
                <a:stretch>
                  <a:fillRect/>
                </a:stretch>
              </p:blipFill>
              <p:spPr>
                <a:xfrm>
                  <a:off x="6932663" y="4521880"/>
                  <a:ext cx="9720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37" name="Ink 236">
                  <a:extLst>
                    <a:ext uri="{FF2B5EF4-FFF2-40B4-BE49-F238E27FC236}">
                      <a16:creationId xmlns:a16="http://schemas.microsoft.com/office/drawing/2014/main" id="{CEE4D363-2BA6-4F9F-8C81-F6390891D84A}"/>
                    </a:ext>
                  </a:extLst>
                </p14:cNvPr>
                <p14:cNvContentPartPr/>
                <p14:nvPr/>
              </p14:nvContentPartPr>
              <p14:xfrm>
                <a:off x="7056143" y="4510360"/>
                <a:ext cx="275760" cy="121320"/>
              </p14:xfrm>
            </p:contentPart>
          </mc:Choice>
          <mc:Fallback>
            <p:pic>
              <p:nvPicPr>
                <p:cNvPr id="237" name="Ink 236">
                  <a:extLst>
                    <a:ext uri="{FF2B5EF4-FFF2-40B4-BE49-F238E27FC236}">
                      <a16:creationId xmlns:a16="http://schemas.microsoft.com/office/drawing/2014/main" id="{CEE4D363-2BA6-4F9F-8C81-F6390891D84A}"/>
                    </a:ext>
                  </a:extLst>
                </p:cNvPr>
                <p:cNvPicPr/>
                <p:nvPr/>
              </p:nvPicPr>
              <p:blipFill>
                <a:blip r:embed="rId333"/>
                <a:stretch>
                  <a:fillRect/>
                </a:stretch>
              </p:blipFill>
              <p:spPr>
                <a:xfrm>
                  <a:off x="7047143" y="4501720"/>
                  <a:ext cx="29340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38" name="Ink 237">
                  <a:extLst>
                    <a:ext uri="{FF2B5EF4-FFF2-40B4-BE49-F238E27FC236}">
                      <a16:creationId xmlns:a16="http://schemas.microsoft.com/office/drawing/2014/main" id="{BAEB0983-76F3-4774-B7E1-34366533E044}"/>
                    </a:ext>
                  </a:extLst>
                </p14:cNvPr>
                <p14:cNvContentPartPr/>
                <p14:nvPr/>
              </p14:nvContentPartPr>
              <p14:xfrm>
                <a:off x="7358183" y="4380400"/>
                <a:ext cx="220680" cy="240480"/>
              </p14:xfrm>
            </p:contentPart>
          </mc:Choice>
          <mc:Fallback>
            <p:pic>
              <p:nvPicPr>
                <p:cNvPr id="238" name="Ink 237">
                  <a:extLst>
                    <a:ext uri="{FF2B5EF4-FFF2-40B4-BE49-F238E27FC236}">
                      <a16:creationId xmlns:a16="http://schemas.microsoft.com/office/drawing/2014/main" id="{BAEB0983-76F3-4774-B7E1-34366533E044}"/>
                    </a:ext>
                  </a:extLst>
                </p:cNvPr>
                <p:cNvPicPr/>
                <p:nvPr/>
              </p:nvPicPr>
              <p:blipFill>
                <a:blip r:embed="rId335"/>
                <a:stretch>
                  <a:fillRect/>
                </a:stretch>
              </p:blipFill>
              <p:spPr>
                <a:xfrm>
                  <a:off x="7349543" y="4371760"/>
                  <a:ext cx="238320" cy="258120"/>
                </a:xfrm>
                <a:prstGeom prst="rect">
                  <a:avLst/>
                </a:prstGeom>
              </p:spPr>
            </p:pic>
          </mc:Fallback>
        </mc:AlternateContent>
      </p:grpSp>
      <p:grpSp>
        <p:nvGrpSpPr>
          <p:cNvPr id="254" name="Group 253">
            <a:extLst>
              <a:ext uri="{FF2B5EF4-FFF2-40B4-BE49-F238E27FC236}">
                <a16:creationId xmlns:a16="http://schemas.microsoft.com/office/drawing/2014/main" id="{D7A57CAA-88C8-4B8B-B5C4-688B98182E0F}"/>
              </a:ext>
            </a:extLst>
          </p:cNvPr>
          <p:cNvGrpSpPr/>
          <p:nvPr/>
        </p:nvGrpSpPr>
        <p:grpSpPr>
          <a:xfrm>
            <a:off x="7831583" y="4268440"/>
            <a:ext cx="129600" cy="331920"/>
            <a:chOff x="7831583" y="4268440"/>
            <a:chExt cx="129600" cy="331920"/>
          </a:xfrm>
        </p:grpSpPr>
        <mc:AlternateContent xmlns:mc="http://schemas.openxmlformats.org/markup-compatibility/2006">
          <mc:Choice xmlns:p14="http://schemas.microsoft.com/office/powerpoint/2010/main" Requires="p14">
            <p:contentPart p14:bwMode="auto" r:id="rId336">
              <p14:nvContentPartPr>
                <p14:cNvPr id="239" name="Ink 238">
                  <a:extLst>
                    <a:ext uri="{FF2B5EF4-FFF2-40B4-BE49-F238E27FC236}">
                      <a16:creationId xmlns:a16="http://schemas.microsoft.com/office/drawing/2014/main" id="{561ED9C3-249A-4987-9294-86DABD94282F}"/>
                    </a:ext>
                  </a:extLst>
                </p14:cNvPr>
                <p14:cNvContentPartPr/>
                <p14:nvPr/>
              </p14:nvContentPartPr>
              <p14:xfrm>
                <a:off x="7837343" y="4471480"/>
                <a:ext cx="5760" cy="102600"/>
              </p14:xfrm>
            </p:contentPart>
          </mc:Choice>
          <mc:Fallback>
            <p:pic>
              <p:nvPicPr>
                <p:cNvPr id="239" name="Ink 238">
                  <a:extLst>
                    <a:ext uri="{FF2B5EF4-FFF2-40B4-BE49-F238E27FC236}">
                      <a16:creationId xmlns:a16="http://schemas.microsoft.com/office/drawing/2014/main" id="{561ED9C3-249A-4987-9294-86DABD94282F}"/>
                    </a:ext>
                  </a:extLst>
                </p:cNvPr>
                <p:cNvPicPr/>
                <p:nvPr/>
              </p:nvPicPr>
              <p:blipFill>
                <a:blip r:embed="rId337"/>
                <a:stretch>
                  <a:fillRect/>
                </a:stretch>
              </p:blipFill>
              <p:spPr>
                <a:xfrm>
                  <a:off x="7828343" y="4462840"/>
                  <a:ext cx="2340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40" name="Ink 239">
                  <a:extLst>
                    <a:ext uri="{FF2B5EF4-FFF2-40B4-BE49-F238E27FC236}">
                      <a16:creationId xmlns:a16="http://schemas.microsoft.com/office/drawing/2014/main" id="{1A4747E9-301A-4B9E-9433-C36516A97974}"/>
                    </a:ext>
                  </a:extLst>
                </p14:cNvPr>
                <p14:cNvContentPartPr/>
                <p14:nvPr/>
              </p14:nvContentPartPr>
              <p14:xfrm>
                <a:off x="7849943" y="4268440"/>
                <a:ext cx="34920" cy="87840"/>
              </p14:xfrm>
            </p:contentPart>
          </mc:Choice>
          <mc:Fallback>
            <p:pic>
              <p:nvPicPr>
                <p:cNvPr id="240" name="Ink 239">
                  <a:extLst>
                    <a:ext uri="{FF2B5EF4-FFF2-40B4-BE49-F238E27FC236}">
                      <a16:creationId xmlns:a16="http://schemas.microsoft.com/office/drawing/2014/main" id="{1A4747E9-301A-4B9E-9433-C36516A97974}"/>
                    </a:ext>
                  </a:extLst>
                </p:cNvPr>
                <p:cNvPicPr/>
                <p:nvPr/>
              </p:nvPicPr>
              <p:blipFill>
                <a:blip r:embed="rId339"/>
                <a:stretch>
                  <a:fillRect/>
                </a:stretch>
              </p:blipFill>
              <p:spPr>
                <a:xfrm>
                  <a:off x="7840943" y="4259800"/>
                  <a:ext cx="5256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41" name="Ink 240">
                  <a:extLst>
                    <a:ext uri="{FF2B5EF4-FFF2-40B4-BE49-F238E27FC236}">
                      <a16:creationId xmlns:a16="http://schemas.microsoft.com/office/drawing/2014/main" id="{65DDD65B-73FF-41AC-865C-D912ADA862A8}"/>
                    </a:ext>
                  </a:extLst>
                </p14:cNvPr>
                <p14:cNvContentPartPr/>
                <p14:nvPr/>
              </p14:nvContentPartPr>
              <p14:xfrm>
                <a:off x="7831583" y="4425400"/>
                <a:ext cx="129600" cy="174960"/>
              </p14:xfrm>
            </p:contentPart>
          </mc:Choice>
          <mc:Fallback>
            <p:pic>
              <p:nvPicPr>
                <p:cNvPr id="241" name="Ink 240">
                  <a:extLst>
                    <a:ext uri="{FF2B5EF4-FFF2-40B4-BE49-F238E27FC236}">
                      <a16:creationId xmlns:a16="http://schemas.microsoft.com/office/drawing/2014/main" id="{65DDD65B-73FF-41AC-865C-D912ADA862A8}"/>
                    </a:ext>
                  </a:extLst>
                </p:cNvPr>
                <p:cNvPicPr/>
                <p:nvPr/>
              </p:nvPicPr>
              <p:blipFill>
                <a:blip r:embed="rId341"/>
                <a:stretch>
                  <a:fillRect/>
                </a:stretch>
              </p:blipFill>
              <p:spPr>
                <a:xfrm>
                  <a:off x="7822943" y="4416760"/>
                  <a:ext cx="147240" cy="192600"/>
                </a:xfrm>
                <a:prstGeom prst="rect">
                  <a:avLst/>
                </a:prstGeom>
              </p:spPr>
            </p:pic>
          </mc:Fallback>
        </mc:AlternateContent>
      </p:grpSp>
      <p:grpSp>
        <p:nvGrpSpPr>
          <p:cNvPr id="253" name="Group 252">
            <a:extLst>
              <a:ext uri="{FF2B5EF4-FFF2-40B4-BE49-F238E27FC236}">
                <a16:creationId xmlns:a16="http://schemas.microsoft.com/office/drawing/2014/main" id="{995B9B63-4AB4-4272-B071-155F859E4671}"/>
              </a:ext>
            </a:extLst>
          </p:cNvPr>
          <p:cNvGrpSpPr/>
          <p:nvPr/>
        </p:nvGrpSpPr>
        <p:grpSpPr>
          <a:xfrm>
            <a:off x="8288783" y="4108960"/>
            <a:ext cx="3374280" cy="516240"/>
            <a:chOff x="8288783" y="4108960"/>
            <a:chExt cx="3374280" cy="516240"/>
          </a:xfrm>
        </p:grpSpPr>
        <mc:AlternateContent xmlns:mc="http://schemas.openxmlformats.org/markup-compatibility/2006">
          <mc:Choice xmlns:p14="http://schemas.microsoft.com/office/powerpoint/2010/main" Requires="p14">
            <p:contentPart p14:bwMode="auto" r:id="rId342">
              <p14:nvContentPartPr>
                <p14:cNvPr id="242" name="Ink 241">
                  <a:extLst>
                    <a:ext uri="{FF2B5EF4-FFF2-40B4-BE49-F238E27FC236}">
                      <a16:creationId xmlns:a16="http://schemas.microsoft.com/office/drawing/2014/main" id="{873934CD-618A-49A6-9053-50175F92D468}"/>
                    </a:ext>
                  </a:extLst>
                </p14:cNvPr>
                <p14:cNvContentPartPr/>
                <p14:nvPr/>
              </p14:nvContentPartPr>
              <p14:xfrm>
                <a:off x="8288783" y="4256920"/>
                <a:ext cx="487080" cy="281520"/>
              </p14:xfrm>
            </p:contentPart>
          </mc:Choice>
          <mc:Fallback>
            <p:pic>
              <p:nvPicPr>
                <p:cNvPr id="242" name="Ink 241">
                  <a:extLst>
                    <a:ext uri="{FF2B5EF4-FFF2-40B4-BE49-F238E27FC236}">
                      <a16:creationId xmlns:a16="http://schemas.microsoft.com/office/drawing/2014/main" id="{873934CD-618A-49A6-9053-50175F92D468}"/>
                    </a:ext>
                  </a:extLst>
                </p:cNvPr>
                <p:cNvPicPr/>
                <p:nvPr/>
              </p:nvPicPr>
              <p:blipFill>
                <a:blip r:embed="rId343"/>
                <a:stretch>
                  <a:fillRect/>
                </a:stretch>
              </p:blipFill>
              <p:spPr>
                <a:xfrm>
                  <a:off x="8279783" y="4247920"/>
                  <a:ext cx="50472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43" name="Ink 242">
                  <a:extLst>
                    <a:ext uri="{FF2B5EF4-FFF2-40B4-BE49-F238E27FC236}">
                      <a16:creationId xmlns:a16="http://schemas.microsoft.com/office/drawing/2014/main" id="{32C8F9D0-4077-4536-9320-0179A6B5E734}"/>
                    </a:ext>
                  </a:extLst>
                </p14:cNvPr>
                <p14:cNvContentPartPr/>
                <p14:nvPr/>
              </p14:nvContentPartPr>
              <p14:xfrm>
                <a:off x="8952263" y="4228480"/>
                <a:ext cx="176760" cy="396720"/>
              </p14:xfrm>
            </p:contentPart>
          </mc:Choice>
          <mc:Fallback>
            <p:pic>
              <p:nvPicPr>
                <p:cNvPr id="243" name="Ink 242">
                  <a:extLst>
                    <a:ext uri="{FF2B5EF4-FFF2-40B4-BE49-F238E27FC236}">
                      <a16:creationId xmlns:a16="http://schemas.microsoft.com/office/drawing/2014/main" id="{32C8F9D0-4077-4536-9320-0179A6B5E734}"/>
                    </a:ext>
                  </a:extLst>
                </p:cNvPr>
                <p:cNvPicPr/>
                <p:nvPr/>
              </p:nvPicPr>
              <p:blipFill>
                <a:blip r:embed="rId345"/>
                <a:stretch>
                  <a:fillRect/>
                </a:stretch>
              </p:blipFill>
              <p:spPr>
                <a:xfrm>
                  <a:off x="8943263" y="4219480"/>
                  <a:ext cx="194400" cy="41436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44" name="Ink 243">
                  <a:extLst>
                    <a:ext uri="{FF2B5EF4-FFF2-40B4-BE49-F238E27FC236}">
                      <a16:creationId xmlns:a16="http://schemas.microsoft.com/office/drawing/2014/main" id="{E7E3F718-DFB0-4DB1-99FF-C16290A06B9D}"/>
                    </a:ext>
                  </a:extLst>
                </p14:cNvPr>
                <p14:cNvContentPartPr/>
                <p14:nvPr/>
              </p14:nvContentPartPr>
              <p14:xfrm>
                <a:off x="9072863" y="4188880"/>
                <a:ext cx="447120" cy="340560"/>
              </p14:xfrm>
            </p:contentPart>
          </mc:Choice>
          <mc:Fallback>
            <p:pic>
              <p:nvPicPr>
                <p:cNvPr id="244" name="Ink 243">
                  <a:extLst>
                    <a:ext uri="{FF2B5EF4-FFF2-40B4-BE49-F238E27FC236}">
                      <a16:creationId xmlns:a16="http://schemas.microsoft.com/office/drawing/2014/main" id="{E7E3F718-DFB0-4DB1-99FF-C16290A06B9D}"/>
                    </a:ext>
                  </a:extLst>
                </p:cNvPr>
                <p:cNvPicPr/>
                <p:nvPr/>
              </p:nvPicPr>
              <p:blipFill>
                <a:blip r:embed="rId347"/>
                <a:stretch>
                  <a:fillRect/>
                </a:stretch>
              </p:blipFill>
              <p:spPr>
                <a:xfrm>
                  <a:off x="9064223" y="4180240"/>
                  <a:ext cx="464760" cy="35820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45" name="Ink 244">
                  <a:extLst>
                    <a:ext uri="{FF2B5EF4-FFF2-40B4-BE49-F238E27FC236}">
                      <a16:creationId xmlns:a16="http://schemas.microsoft.com/office/drawing/2014/main" id="{B608B4BD-3AE2-4E94-BF05-66AFD7067964}"/>
                    </a:ext>
                  </a:extLst>
                </p14:cNvPr>
                <p14:cNvContentPartPr/>
                <p14:nvPr/>
              </p14:nvContentPartPr>
              <p14:xfrm>
                <a:off x="9363023" y="4342600"/>
                <a:ext cx="457560" cy="146160"/>
              </p14:xfrm>
            </p:contentPart>
          </mc:Choice>
          <mc:Fallback>
            <p:pic>
              <p:nvPicPr>
                <p:cNvPr id="245" name="Ink 244">
                  <a:extLst>
                    <a:ext uri="{FF2B5EF4-FFF2-40B4-BE49-F238E27FC236}">
                      <a16:creationId xmlns:a16="http://schemas.microsoft.com/office/drawing/2014/main" id="{B608B4BD-3AE2-4E94-BF05-66AFD7067964}"/>
                    </a:ext>
                  </a:extLst>
                </p:cNvPr>
                <p:cNvPicPr/>
                <p:nvPr/>
              </p:nvPicPr>
              <p:blipFill>
                <a:blip r:embed="rId349"/>
                <a:stretch>
                  <a:fillRect/>
                </a:stretch>
              </p:blipFill>
              <p:spPr>
                <a:xfrm>
                  <a:off x="9354023" y="4333600"/>
                  <a:ext cx="47520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46" name="Ink 245">
                  <a:extLst>
                    <a:ext uri="{FF2B5EF4-FFF2-40B4-BE49-F238E27FC236}">
                      <a16:creationId xmlns:a16="http://schemas.microsoft.com/office/drawing/2014/main" id="{DBE2B014-7B11-45EA-AEEF-686325032FA5}"/>
                    </a:ext>
                  </a:extLst>
                </p14:cNvPr>
                <p14:cNvContentPartPr/>
                <p14:nvPr/>
              </p14:nvContentPartPr>
              <p14:xfrm>
                <a:off x="9861983" y="4352320"/>
                <a:ext cx="267840" cy="107280"/>
              </p14:xfrm>
            </p:contentPart>
          </mc:Choice>
          <mc:Fallback>
            <p:pic>
              <p:nvPicPr>
                <p:cNvPr id="246" name="Ink 245">
                  <a:extLst>
                    <a:ext uri="{FF2B5EF4-FFF2-40B4-BE49-F238E27FC236}">
                      <a16:creationId xmlns:a16="http://schemas.microsoft.com/office/drawing/2014/main" id="{DBE2B014-7B11-45EA-AEEF-686325032FA5}"/>
                    </a:ext>
                  </a:extLst>
                </p:cNvPr>
                <p:cNvPicPr/>
                <p:nvPr/>
              </p:nvPicPr>
              <p:blipFill>
                <a:blip r:embed="rId351"/>
                <a:stretch>
                  <a:fillRect/>
                </a:stretch>
              </p:blipFill>
              <p:spPr>
                <a:xfrm>
                  <a:off x="9853343" y="4343320"/>
                  <a:ext cx="28548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47" name="Ink 246">
                  <a:extLst>
                    <a:ext uri="{FF2B5EF4-FFF2-40B4-BE49-F238E27FC236}">
                      <a16:creationId xmlns:a16="http://schemas.microsoft.com/office/drawing/2014/main" id="{82A5AAF6-E6D8-499D-B821-994F7084BEFD}"/>
                    </a:ext>
                  </a:extLst>
                </p14:cNvPr>
                <p14:cNvContentPartPr/>
                <p14:nvPr/>
              </p14:nvContentPartPr>
              <p14:xfrm>
                <a:off x="10368503" y="4291840"/>
                <a:ext cx="588960" cy="145440"/>
              </p14:xfrm>
            </p:contentPart>
          </mc:Choice>
          <mc:Fallback>
            <p:pic>
              <p:nvPicPr>
                <p:cNvPr id="247" name="Ink 246">
                  <a:extLst>
                    <a:ext uri="{FF2B5EF4-FFF2-40B4-BE49-F238E27FC236}">
                      <a16:creationId xmlns:a16="http://schemas.microsoft.com/office/drawing/2014/main" id="{82A5AAF6-E6D8-499D-B821-994F7084BEFD}"/>
                    </a:ext>
                  </a:extLst>
                </p:cNvPr>
                <p:cNvPicPr/>
                <p:nvPr/>
              </p:nvPicPr>
              <p:blipFill>
                <a:blip r:embed="rId353"/>
                <a:stretch>
                  <a:fillRect/>
                </a:stretch>
              </p:blipFill>
              <p:spPr>
                <a:xfrm>
                  <a:off x="10359863" y="4282840"/>
                  <a:ext cx="60660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48" name="Ink 247">
                  <a:extLst>
                    <a:ext uri="{FF2B5EF4-FFF2-40B4-BE49-F238E27FC236}">
                      <a16:creationId xmlns:a16="http://schemas.microsoft.com/office/drawing/2014/main" id="{4161FBCD-E5E3-4AAF-8CE8-6CB1388E2A3C}"/>
                    </a:ext>
                  </a:extLst>
                </p14:cNvPr>
                <p14:cNvContentPartPr/>
                <p14:nvPr/>
              </p14:nvContentPartPr>
              <p14:xfrm>
                <a:off x="10999943" y="4108960"/>
                <a:ext cx="37440" cy="304920"/>
              </p14:xfrm>
            </p:contentPart>
          </mc:Choice>
          <mc:Fallback>
            <p:pic>
              <p:nvPicPr>
                <p:cNvPr id="248" name="Ink 247">
                  <a:extLst>
                    <a:ext uri="{FF2B5EF4-FFF2-40B4-BE49-F238E27FC236}">
                      <a16:creationId xmlns:a16="http://schemas.microsoft.com/office/drawing/2014/main" id="{4161FBCD-E5E3-4AAF-8CE8-6CB1388E2A3C}"/>
                    </a:ext>
                  </a:extLst>
                </p:cNvPr>
                <p:cNvPicPr/>
                <p:nvPr/>
              </p:nvPicPr>
              <p:blipFill>
                <a:blip r:embed="rId355"/>
                <a:stretch>
                  <a:fillRect/>
                </a:stretch>
              </p:blipFill>
              <p:spPr>
                <a:xfrm>
                  <a:off x="10991303" y="4099960"/>
                  <a:ext cx="5508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49" name="Ink 248">
                  <a:extLst>
                    <a:ext uri="{FF2B5EF4-FFF2-40B4-BE49-F238E27FC236}">
                      <a16:creationId xmlns:a16="http://schemas.microsoft.com/office/drawing/2014/main" id="{14B74F92-9360-42DE-84AD-5947C311C7DF}"/>
                    </a:ext>
                  </a:extLst>
                </p14:cNvPr>
                <p14:cNvContentPartPr/>
                <p14:nvPr/>
              </p14:nvContentPartPr>
              <p14:xfrm>
                <a:off x="10939823" y="4279600"/>
                <a:ext cx="272520" cy="104760"/>
              </p14:xfrm>
            </p:contentPart>
          </mc:Choice>
          <mc:Fallback>
            <p:pic>
              <p:nvPicPr>
                <p:cNvPr id="249" name="Ink 248">
                  <a:extLst>
                    <a:ext uri="{FF2B5EF4-FFF2-40B4-BE49-F238E27FC236}">
                      <a16:creationId xmlns:a16="http://schemas.microsoft.com/office/drawing/2014/main" id="{14B74F92-9360-42DE-84AD-5947C311C7DF}"/>
                    </a:ext>
                  </a:extLst>
                </p:cNvPr>
                <p:cNvPicPr/>
                <p:nvPr/>
              </p:nvPicPr>
              <p:blipFill>
                <a:blip r:embed="rId357"/>
                <a:stretch>
                  <a:fillRect/>
                </a:stretch>
              </p:blipFill>
              <p:spPr>
                <a:xfrm>
                  <a:off x="10931183" y="4270600"/>
                  <a:ext cx="29016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50" name="Ink 249">
                  <a:extLst>
                    <a:ext uri="{FF2B5EF4-FFF2-40B4-BE49-F238E27FC236}">
                      <a16:creationId xmlns:a16="http://schemas.microsoft.com/office/drawing/2014/main" id="{F985A034-F889-4BCE-BE86-44F49E85477B}"/>
                    </a:ext>
                  </a:extLst>
                </p14:cNvPr>
                <p14:cNvContentPartPr/>
                <p14:nvPr/>
              </p14:nvContentPartPr>
              <p14:xfrm>
                <a:off x="11236823" y="4258000"/>
                <a:ext cx="354600" cy="116640"/>
              </p14:xfrm>
            </p:contentPart>
          </mc:Choice>
          <mc:Fallback>
            <p:pic>
              <p:nvPicPr>
                <p:cNvPr id="250" name="Ink 249">
                  <a:extLst>
                    <a:ext uri="{FF2B5EF4-FFF2-40B4-BE49-F238E27FC236}">
                      <a16:creationId xmlns:a16="http://schemas.microsoft.com/office/drawing/2014/main" id="{F985A034-F889-4BCE-BE86-44F49E85477B}"/>
                    </a:ext>
                  </a:extLst>
                </p:cNvPr>
                <p:cNvPicPr/>
                <p:nvPr/>
              </p:nvPicPr>
              <p:blipFill>
                <a:blip r:embed="rId359"/>
                <a:stretch>
                  <a:fillRect/>
                </a:stretch>
              </p:blipFill>
              <p:spPr>
                <a:xfrm>
                  <a:off x="11227823" y="4249000"/>
                  <a:ext cx="37224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51" name="Ink 250">
                  <a:extLst>
                    <a:ext uri="{FF2B5EF4-FFF2-40B4-BE49-F238E27FC236}">
                      <a16:creationId xmlns:a16="http://schemas.microsoft.com/office/drawing/2014/main" id="{7E41816F-EF71-4B2A-BCA8-C3EF9DA4288A}"/>
                    </a:ext>
                  </a:extLst>
                </p14:cNvPr>
                <p14:cNvContentPartPr/>
                <p14:nvPr/>
              </p14:nvContentPartPr>
              <p14:xfrm>
                <a:off x="11185343" y="4345120"/>
                <a:ext cx="81000" cy="49320"/>
              </p14:xfrm>
            </p:contentPart>
          </mc:Choice>
          <mc:Fallback>
            <p:pic>
              <p:nvPicPr>
                <p:cNvPr id="251" name="Ink 250">
                  <a:extLst>
                    <a:ext uri="{FF2B5EF4-FFF2-40B4-BE49-F238E27FC236}">
                      <a16:creationId xmlns:a16="http://schemas.microsoft.com/office/drawing/2014/main" id="{7E41816F-EF71-4B2A-BCA8-C3EF9DA4288A}"/>
                    </a:ext>
                  </a:extLst>
                </p:cNvPr>
                <p:cNvPicPr/>
                <p:nvPr/>
              </p:nvPicPr>
              <p:blipFill>
                <a:blip r:embed="rId361"/>
                <a:stretch>
                  <a:fillRect/>
                </a:stretch>
              </p:blipFill>
              <p:spPr>
                <a:xfrm>
                  <a:off x="11176703" y="4336480"/>
                  <a:ext cx="9864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52" name="Ink 251">
                  <a:extLst>
                    <a:ext uri="{FF2B5EF4-FFF2-40B4-BE49-F238E27FC236}">
                      <a16:creationId xmlns:a16="http://schemas.microsoft.com/office/drawing/2014/main" id="{B163F9D9-5425-4C07-B943-44C1EC0350D8}"/>
                    </a:ext>
                  </a:extLst>
                </p14:cNvPr>
                <p14:cNvContentPartPr/>
                <p14:nvPr/>
              </p14:nvContentPartPr>
              <p14:xfrm>
                <a:off x="11571983" y="4310560"/>
                <a:ext cx="91080" cy="121680"/>
              </p14:xfrm>
            </p:contentPart>
          </mc:Choice>
          <mc:Fallback>
            <p:pic>
              <p:nvPicPr>
                <p:cNvPr id="252" name="Ink 251">
                  <a:extLst>
                    <a:ext uri="{FF2B5EF4-FFF2-40B4-BE49-F238E27FC236}">
                      <a16:creationId xmlns:a16="http://schemas.microsoft.com/office/drawing/2014/main" id="{B163F9D9-5425-4C07-B943-44C1EC0350D8}"/>
                    </a:ext>
                  </a:extLst>
                </p:cNvPr>
                <p:cNvPicPr/>
                <p:nvPr/>
              </p:nvPicPr>
              <p:blipFill>
                <a:blip r:embed="rId363"/>
                <a:stretch>
                  <a:fillRect/>
                </a:stretch>
              </p:blipFill>
              <p:spPr>
                <a:xfrm>
                  <a:off x="11563343" y="4301560"/>
                  <a:ext cx="108720" cy="139320"/>
                </a:xfrm>
                <a:prstGeom prst="rect">
                  <a:avLst/>
                </a:prstGeom>
              </p:spPr>
            </p:pic>
          </mc:Fallback>
        </mc:AlternateContent>
      </p:grpSp>
      <p:grpSp>
        <p:nvGrpSpPr>
          <p:cNvPr id="288" name="Group 287">
            <a:extLst>
              <a:ext uri="{FF2B5EF4-FFF2-40B4-BE49-F238E27FC236}">
                <a16:creationId xmlns:a16="http://schemas.microsoft.com/office/drawing/2014/main" id="{BA7DC134-3D8A-4286-AB9E-368939DB2D00}"/>
              </a:ext>
            </a:extLst>
          </p:cNvPr>
          <p:cNvGrpSpPr/>
          <p:nvPr/>
        </p:nvGrpSpPr>
        <p:grpSpPr>
          <a:xfrm>
            <a:off x="3992903" y="5095000"/>
            <a:ext cx="308160" cy="409680"/>
            <a:chOff x="3992903" y="5095000"/>
            <a:chExt cx="308160" cy="409680"/>
          </a:xfrm>
        </p:grpSpPr>
        <mc:AlternateContent xmlns:mc="http://schemas.openxmlformats.org/markup-compatibility/2006">
          <mc:Choice xmlns:p14="http://schemas.microsoft.com/office/powerpoint/2010/main" Requires="p14">
            <p:contentPart p14:bwMode="auto" r:id="rId364">
              <p14:nvContentPartPr>
                <p14:cNvPr id="258" name="Ink 257">
                  <a:extLst>
                    <a:ext uri="{FF2B5EF4-FFF2-40B4-BE49-F238E27FC236}">
                      <a16:creationId xmlns:a16="http://schemas.microsoft.com/office/drawing/2014/main" id="{BE07D8AC-C802-45EA-9F08-B2C936428930}"/>
                    </a:ext>
                  </a:extLst>
                </p14:cNvPr>
                <p14:cNvContentPartPr/>
                <p14:nvPr/>
              </p14:nvContentPartPr>
              <p14:xfrm>
                <a:off x="3996143" y="5245840"/>
                <a:ext cx="22320" cy="155880"/>
              </p14:xfrm>
            </p:contentPart>
          </mc:Choice>
          <mc:Fallback>
            <p:pic>
              <p:nvPicPr>
                <p:cNvPr id="258" name="Ink 257">
                  <a:extLst>
                    <a:ext uri="{FF2B5EF4-FFF2-40B4-BE49-F238E27FC236}">
                      <a16:creationId xmlns:a16="http://schemas.microsoft.com/office/drawing/2014/main" id="{BE07D8AC-C802-45EA-9F08-B2C936428930}"/>
                    </a:ext>
                  </a:extLst>
                </p:cNvPr>
                <p:cNvPicPr/>
                <p:nvPr/>
              </p:nvPicPr>
              <p:blipFill>
                <a:blip r:embed="rId365"/>
                <a:stretch>
                  <a:fillRect/>
                </a:stretch>
              </p:blipFill>
              <p:spPr>
                <a:xfrm>
                  <a:off x="3987143" y="5236840"/>
                  <a:ext cx="3996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59" name="Ink 258">
                  <a:extLst>
                    <a:ext uri="{FF2B5EF4-FFF2-40B4-BE49-F238E27FC236}">
                      <a16:creationId xmlns:a16="http://schemas.microsoft.com/office/drawing/2014/main" id="{ED3BE5FC-9583-413E-AAB1-DECBD5B250CD}"/>
                    </a:ext>
                  </a:extLst>
                </p14:cNvPr>
                <p14:cNvContentPartPr/>
                <p14:nvPr/>
              </p14:nvContentPartPr>
              <p14:xfrm>
                <a:off x="3992903" y="5095000"/>
                <a:ext cx="27360" cy="25200"/>
              </p14:xfrm>
            </p:contentPart>
          </mc:Choice>
          <mc:Fallback>
            <p:pic>
              <p:nvPicPr>
                <p:cNvPr id="259" name="Ink 258">
                  <a:extLst>
                    <a:ext uri="{FF2B5EF4-FFF2-40B4-BE49-F238E27FC236}">
                      <a16:creationId xmlns:a16="http://schemas.microsoft.com/office/drawing/2014/main" id="{ED3BE5FC-9583-413E-AAB1-DECBD5B250CD}"/>
                    </a:ext>
                  </a:extLst>
                </p:cNvPr>
                <p:cNvPicPr/>
                <p:nvPr/>
              </p:nvPicPr>
              <p:blipFill>
                <a:blip r:embed="rId367"/>
                <a:stretch>
                  <a:fillRect/>
                </a:stretch>
              </p:blipFill>
              <p:spPr>
                <a:xfrm>
                  <a:off x="3983903" y="5086360"/>
                  <a:ext cx="4500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60" name="Ink 259">
                  <a:extLst>
                    <a:ext uri="{FF2B5EF4-FFF2-40B4-BE49-F238E27FC236}">
                      <a16:creationId xmlns:a16="http://schemas.microsoft.com/office/drawing/2014/main" id="{E6A0D057-73D0-4989-B34C-313C44E54F7B}"/>
                    </a:ext>
                  </a:extLst>
                </p14:cNvPr>
                <p14:cNvContentPartPr/>
                <p14:nvPr/>
              </p14:nvContentPartPr>
              <p14:xfrm>
                <a:off x="4071023" y="5117680"/>
                <a:ext cx="230040" cy="387000"/>
              </p14:xfrm>
            </p:contentPart>
          </mc:Choice>
          <mc:Fallback>
            <p:pic>
              <p:nvPicPr>
                <p:cNvPr id="260" name="Ink 259">
                  <a:extLst>
                    <a:ext uri="{FF2B5EF4-FFF2-40B4-BE49-F238E27FC236}">
                      <a16:creationId xmlns:a16="http://schemas.microsoft.com/office/drawing/2014/main" id="{E6A0D057-73D0-4989-B34C-313C44E54F7B}"/>
                    </a:ext>
                  </a:extLst>
                </p:cNvPr>
                <p:cNvPicPr/>
                <p:nvPr/>
              </p:nvPicPr>
              <p:blipFill>
                <a:blip r:embed="rId369"/>
                <a:stretch>
                  <a:fillRect/>
                </a:stretch>
              </p:blipFill>
              <p:spPr>
                <a:xfrm>
                  <a:off x="4062023" y="5109040"/>
                  <a:ext cx="247680" cy="404640"/>
                </a:xfrm>
                <a:prstGeom prst="rect">
                  <a:avLst/>
                </a:prstGeom>
              </p:spPr>
            </p:pic>
          </mc:Fallback>
        </mc:AlternateContent>
      </p:grpSp>
      <p:grpSp>
        <p:nvGrpSpPr>
          <p:cNvPr id="287" name="Group 286">
            <a:extLst>
              <a:ext uri="{FF2B5EF4-FFF2-40B4-BE49-F238E27FC236}">
                <a16:creationId xmlns:a16="http://schemas.microsoft.com/office/drawing/2014/main" id="{DC3B3440-9952-4CF8-B9E3-9731B77DDD08}"/>
              </a:ext>
            </a:extLst>
          </p:cNvPr>
          <p:cNvGrpSpPr/>
          <p:nvPr/>
        </p:nvGrpSpPr>
        <p:grpSpPr>
          <a:xfrm>
            <a:off x="4622183" y="5207680"/>
            <a:ext cx="527400" cy="306000"/>
            <a:chOff x="4622183" y="5207680"/>
            <a:chExt cx="527400" cy="306000"/>
          </a:xfrm>
        </p:grpSpPr>
        <mc:AlternateContent xmlns:mc="http://schemas.openxmlformats.org/markup-compatibility/2006">
          <mc:Choice xmlns:p14="http://schemas.microsoft.com/office/powerpoint/2010/main" Requires="p14">
            <p:contentPart p14:bwMode="auto" r:id="rId370">
              <p14:nvContentPartPr>
                <p14:cNvPr id="261" name="Ink 260">
                  <a:extLst>
                    <a:ext uri="{FF2B5EF4-FFF2-40B4-BE49-F238E27FC236}">
                      <a16:creationId xmlns:a16="http://schemas.microsoft.com/office/drawing/2014/main" id="{43A435D6-9476-4234-B2CC-3ACEB699EC33}"/>
                    </a:ext>
                  </a:extLst>
                </p14:cNvPr>
                <p14:cNvContentPartPr/>
                <p14:nvPr/>
              </p14:nvContentPartPr>
              <p14:xfrm>
                <a:off x="4622183" y="5207680"/>
                <a:ext cx="117720" cy="206640"/>
              </p14:xfrm>
            </p:contentPart>
          </mc:Choice>
          <mc:Fallback>
            <p:pic>
              <p:nvPicPr>
                <p:cNvPr id="261" name="Ink 260">
                  <a:extLst>
                    <a:ext uri="{FF2B5EF4-FFF2-40B4-BE49-F238E27FC236}">
                      <a16:creationId xmlns:a16="http://schemas.microsoft.com/office/drawing/2014/main" id="{43A435D6-9476-4234-B2CC-3ACEB699EC33}"/>
                    </a:ext>
                  </a:extLst>
                </p:cNvPr>
                <p:cNvPicPr/>
                <p:nvPr/>
              </p:nvPicPr>
              <p:blipFill>
                <a:blip r:embed="rId371"/>
                <a:stretch>
                  <a:fillRect/>
                </a:stretch>
              </p:blipFill>
              <p:spPr>
                <a:xfrm>
                  <a:off x="4613183" y="5199040"/>
                  <a:ext cx="13536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62" name="Ink 261">
                  <a:extLst>
                    <a:ext uri="{FF2B5EF4-FFF2-40B4-BE49-F238E27FC236}">
                      <a16:creationId xmlns:a16="http://schemas.microsoft.com/office/drawing/2014/main" id="{EE8985CA-231C-418B-8183-71D495E4778B}"/>
                    </a:ext>
                  </a:extLst>
                </p14:cNvPr>
                <p14:cNvContentPartPr/>
                <p14:nvPr/>
              </p14:nvContentPartPr>
              <p14:xfrm>
                <a:off x="4766903" y="5242960"/>
                <a:ext cx="382680" cy="270720"/>
              </p14:xfrm>
            </p:contentPart>
          </mc:Choice>
          <mc:Fallback>
            <p:pic>
              <p:nvPicPr>
                <p:cNvPr id="262" name="Ink 261">
                  <a:extLst>
                    <a:ext uri="{FF2B5EF4-FFF2-40B4-BE49-F238E27FC236}">
                      <a16:creationId xmlns:a16="http://schemas.microsoft.com/office/drawing/2014/main" id="{EE8985CA-231C-418B-8183-71D495E4778B}"/>
                    </a:ext>
                  </a:extLst>
                </p:cNvPr>
                <p:cNvPicPr/>
                <p:nvPr/>
              </p:nvPicPr>
              <p:blipFill>
                <a:blip r:embed="rId373"/>
                <a:stretch>
                  <a:fillRect/>
                </a:stretch>
              </p:blipFill>
              <p:spPr>
                <a:xfrm>
                  <a:off x="4758263" y="5234320"/>
                  <a:ext cx="400320" cy="288360"/>
                </a:xfrm>
                <a:prstGeom prst="rect">
                  <a:avLst/>
                </a:prstGeom>
              </p:spPr>
            </p:pic>
          </mc:Fallback>
        </mc:AlternateContent>
      </p:grpSp>
      <p:grpSp>
        <p:nvGrpSpPr>
          <p:cNvPr id="286" name="Group 285">
            <a:extLst>
              <a:ext uri="{FF2B5EF4-FFF2-40B4-BE49-F238E27FC236}">
                <a16:creationId xmlns:a16="http://schemas.microsoft.com/office/drawing/2014/main" id="{FEBB9E35-077E-452E-934E-5714BFA8485E}"/>
              </a:ext>
            </a:extLst>
          </p:cNvPr>
          <p:cNvGrpSpPr/>
          <p:nvPr/>
        </p:nvGrpSpPr>
        <p:grpSpPr>
          <a:xfrm>
            <a:off x="5415623" y="5049640"/>
            <a:ext cx="904680" cy="384120"/>
            <a:chOff x="5415623" y="5049640"/>
            <a:chExt cx="904680" cy="384120"/>
          </a:xfrm>
        </p:grpSpPr>
        <mc:AlternateContent xmlns:mc="http://schemas.openxmlformats.org/markup-compatibility/2006">
          <mc:Choice xmlns:p14="http://schemas.microsoft.com/office/powerpoint/2010/main" Requires="p14">
            <p:contentPart p14:bwMode="auto" r:id="rId374">
              <p14:nvContentPartPr>
                <p14:cNvPr id="263" name="Ink 262">
                  <a:extLst>
                    <a:ext uri="{FF2B5EF4-FFF2-40B4-BE49-F238E27FC236}">
                      <a16:creationId xmlns:a16="http://schemas.microsoft.com/office/drawing/2014/main" id="{4987E729-5299-4D1A-B379-8874BAECDBA6}"/>
                    </a:ext>
                  </a:extLst>
                </p14:cNvPr>
                <p14:cNvContentPartPr/>
                <p14:nvPr/>
              </p14:nvContentPartPr>
              <p14:xfrm>
                <a:off x="5415623" y="5200120"/>
                <a:ext cx="477720" cy="153000"/>
              </p14:xfrm>
            </p:contentPart>
          </mc:Choice>
          <mc:Fallback>
            <p:pic>
              <p:nvPicPr>
                <p:cNvPr id="263" name="Ink 262">
                  <a:extLst>
                    <a:ext uri="{FF2B5EF4-FFF2-40B4-BE49-F238E27FC236}">
                      <a16:creationId xmlns:a16="http://schemas.microsoft.com/office/drawing/2014/main" id="{4987E729-5299-4D1A-B379-8874BAECDBA6}"/>
                    </a:ext>
                  </a:extLst>
                </p:cNvPr>
                <p:cNvPicPr/>
                <p:nvPr/>
              </p:nvPicPr>
              <p:blipFill>
                <a:blip r:embed="rId375"/>
                <a:stretch>
                  <a:fillRect/>
                </a:stretch>
              </p:blipFill>
              <p:spPr>
                <a:xfrm>
                  <a:off x="5406623" y="5191480"/>
                  <a:ext cx="49536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64" name="Ink 263">
                  <a:extLst>
                    <a:ext uri="{FF2B5EF4-FFF2-40B4-BE49-F238E27FC236}">
                      <a16:creationId xmlns:a16="http://schemas.microsoft.com/office/drawing/2014/main" id="{80FFBD06-76E5-4595-9D36-B786A95F96DC}"/>
                    </a:ext>
                  </a:extLst>
                </p14:cNvPr>
                <p14:cNvContentPartPr/>
                <p14:nvPr/>
              </p14:nvContentPartPr>
              <p14:xfrm>
                <a:off x="6057863" y="5049640"/>
                <a:ext cx="177120" cy="384120"/>
              </p14:xfrm>
            </p:contentPart>
          </mc:Choice>
          <mc:Fallback>
            <p:pic>
              <p:nvPicPr>
                <p:cNvPr id="264" name="Ink 263">
                  <a:extLst>
                    <a:ext uri="{FF2B5EF4-FFF2-40B4-BE49-F238E27FC236}">
                      <a16:creationId xmlns:a16="http://schemas.microsoft.com/office/drawing/2014/main" id="{80FFBD06-76E5-4595-9D36-B786A95F96DC}"/>
                    </a:ext>
                  </a:extLst>
                </p:cNvPr>
                <p:cNvPicPr/>
                <p:nvPr/>
              </p:nvPicPr>
              <p:blipFill>
                <a:blip r:embed="rId377"/>
                <a:stretch>
                  <a:fillRect/>
                </a:stretch>
              </p:blipFill>
              <p:spPr>
                <a:xfrm>
                  <a:off x="6048863" y="5040640"/>
                  <a:ext cx="19476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65" name="Ink 264">
                  <a:extLst>
                    <a:ext uri="{FF2B5EF4-FFF2-40B4-BE49-F238E27FC236}">
                      <a16:creationId xmlns:a16="http://schemas.microsoft.com/office/drawing/2014/main" id="{9595033A-3E19-4DCB-AA17-84FCE89B2314}"/>
                    </a:ext>
                  </a:extLst>
                </p14:cNvPr>
                <p14:cNvContentPartPr/>
                <p14:nvPr/>
              </p14:nvContentPartPr>
              <p14:xfrm>
                <a:off x="6192143" y="5218840"/>
                <a:ext cx="128160" cy="28080"/>
              </p14:xfrm>
            </p:contentPart>
          </mc:Choice>
          <mc:Fallback>
            <p:pic>
              <p:nvPicPr>
                <p:cNvPr id="265" name="Ink 264">
                  <a:extLst>
                    <a:ext uri="{FF2B5EF4-FFF2-40B4-BE49-F238E27FC236}">
                      <a16:creationId xmlns:a16="http://schemas.microsoft.com/office/drawing/2014/main" id="{9595033A-3E19-4DCB-AA17-84FCE89B2314}"/>
                    </a:ext>
                  </a:extLst>
                </p:cNvPr>
                <p:cNvPicPr/>
                <p:nvPr/>
              </p:nvPicPr>
              <p:blipFill>
                <a:blip r:embed="rId379"/>
                <a:stretch>
                  <a:fillRect/>
                </a:stretch>
              </p:blipFill>
              <p:spPr>
                <a:xfrm>
                  <a:off x="6183143" y="5209840"/>
                  <a:ext cx="145800" cy="45720"/>
                </a:xfrm>
                <a:prstGeom prst="rect">
                  <a:avLst/>
                </a:prstGeom>
              </p:spPr>
            </p:pic>
          </mc:Fallback>
        </mc:AlternateContent>
      </p:grpSp>
      <p:grpSp>
        <p:nvGrpSpPr>
          <p:cNvPr id="285" name="Group 284">
            <a:extLst>
              <a:ext uri="{FF2B5EF4-FFF2-40B4-BE49-F238E27FC236}">
                <a16:creationId xmlns:a16="http://schemas.microsoft.com/office/drawing/2014/main" id="{661C8FE9-2824-46ED-BE8C-4B6652B9F254}"/>
              </a:ext>
            </a:extLst>
          </p:cNvPr>
          <p:cNvGrpSpPr/>
          <p:nvPr/>
        </p:nvGrpSpPr>
        <p:grpSpPr>
          <a:xfrm>
            <a:off x="6608663" y="5052520"/>
            <a:ext cx="1127520" cy="281520"/>
            <a:chOff x="6608663" y="5052520"/>
            <a:chExt cx="1127520" cy="281520"/>
          </a:xfrm>
        </p:grpSpPr>
        <mc:AlternateContent xmlns:mc="http://schemas.openxmlformats.org/markup-compatibility/2006">
          <mc:Choice xmlns:p14="http://schemas.microsoft.com/office/powerpoint/2010/main" Requires="p14">
            <p:contentPart p14:bwMode="auto" r:id="rId380">
              <p14:nvContentPartPr>
                <p14:cNvPr id="266" name="Ink 265">
                  <a:extLst>
                    <a:ext uri="{FF2B5EF4-FFF2-40B4-BE49-F238E27FC236}">
                      <a16:creationId xmlns:a16="http://schemas.microsoft.com/office/drawing/2014/main" id="{82D70D88-B31C-441D-9E8A-F5542ABE3C59}"/>
                    </a:ext>
                  </a:extLst>
                </p14:cNvPr>
                <p14:cNvContentPartPr/>
                <p14:nvPr/>
              </p14:nvContentPartPr>
              <p14:xfrm>
                <a:off x="6652223" y="5058280"/>
                <a:ext cx="56520" cy="275760"/>
              </p14:xfrm>
            </p:contentPart>
          </mc:Choice>
          <mc:Fallback>
            <p:pic>
              <p:nvPicPr>
                <p:cNvPr id="266" name="Ink 265">
                  <a:extLst>
                    <a:ext uri="{FF2B5EF4-FFF2-40B4-BE49-F238E27FC236}">
                      <a16:creationId xmlns:a16="http://schemas.microsoft.com/office/drawing/2014/main" id="{82D70D88-B31C-441D-9E8A-F5542ABE3C59}"/>
                    </a:ext>
                  </a:extLst>
                </p:cNvPr>
                <p:cNvPicPr/>
                <p:nvPr/>
              </p:nvPicPr>
              <p:blipFill>
                <a:blip r:embed="rId381"/>
                <a:stretch>
                  <a:fillRect/>
                </a:stretch>
              </p:blipFill>
              <p:spPr>
                <a:xfrm>
                  <a:off x="6643223" y="5049280"/>
                  <a:ext cx="7416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67" name="Ink 266">
                  <a:extLst>
                    <a:ext uri="{FF2B5EF4-FFF2-40B4-BE49-F238E27FC236}">
                      <a16:creationId xmlns:a16="http://schemas.microsoft.com/office/drawing/2014/main" id="{93458B79-6470-47AD-8CEA-BE4754C216DD}"/>
                    </a:ext>
                  </a:extLst>
                </p14:cNvPr>
                <p14:cNvContentPartPr/>
                <p14:nvPr/>
              </p14:nvContentPartPr>
              <p14:xfrm>
                <a:off x="6608663" y="5135680"/>
                <a:ext cx="518040" cy="187920"/>
              </p14:xfrm>
            </p:contentPart>
          </mc:Choice>
          <mc:Fallback>
            <p:pic>
              <p:nvPicPr>
                <p:cNvPr id="267" name="Ink 266">
                  <a:extLst>
                    <a:ext uri="{FF2B5EF4-FFF2-40B4-BE49-F238E27FC236}">
                      <a16:creationId xmlns:a16="http://schemas.microsoft.com/office/drawing/2014/main" id="{93458B79-6470-47AD-8CEA-BE4754C216DD}"/>
                    </a:ext>
                  </a:extLst>
                </p:cNvPr>
                <p:cNvPicPr/>
                <p:nvPr/>
              </p:nvPicPr>
              <p:blipFill>
                <a:blip r:embed="rId383"/>
                <a:stretch>
                  <a:fillRect/>
                </a:stretch>
              </p:blipFill>
              <p:spPr>
                <a:xfrm>
                  <a:off x="6599663" y="5126680"/>
                  <a:ext cx="53568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68" name="Ink 267">
                  <a:extLst>
                    <a:ext uri="{FF2B5EF4-FFF2-40B4-BE49-F238E27FC236}">
                      <a16:creationId xmlns:a16="http://schemas.microsoft.com/office/drawing/2014/main" id="{23C66700-D2E8-4ACE-BA5C-5FA880292D6D}"/>
                    </a:ext>
                  </a:extLst>
                </p14:cNvPr>
                <p14:cNvContentPartPr/>
                <p14:nvPr/>
              </p14:nvContentPartPr>
              <p14:xfrm>
                <a:off x="7093223" y="5182480"/>
                <a:ext cx="357120" cy="97560"/>
              </p14:xfrm>
            </p:contentPart>
          </mc:Choice>
          <mc:Fallback>
            <p:pic>
              <p:nvPicPr>
                <p:cNvPr id="268" name="Ink 267">
                  <a:extLst>
                    <a:ext uri="{FF2B5EF4-FFF2-40B4-BE49-F238E27FC236}">
                      <a16:creationId xmlns:a16="http://schemas.microsoft.com/office/drawing/2014/main" id="{23C66700-D2E8-4ACE-BA5C-5FA880292D6D}"/>
                    </a:ext>
                  </a:extLst>
                </p:cNvPr>
                <p:cNvPicPr/>
                <p:nvPr/>
              </p:nvPicPr>
              <p:blipFill>
                <a:blip r:embed="rId385"/>
                <a:stretch>
                  <a:fillRect/>
                </a:stretch>
              </p:blipFill>
              <p:spPr>
                <a:xfrm>
                  <a:off x="7084223" y="5173480"/>
                  <a:ext cx="37476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69" name="Ink 268">
                  <a:extLst>
                    <a:ext uri="{FF2B5EF4-FFF2-40B4-BE49-F238E27FC236}">
                      <a16:creationId xmlns:a16="http://schemas.microsoft.com/office/drawing/2014/main" id="{C0F7F1F6-6515-48C6-AA49-1B705C7788AC}"/>
                    </a:ext>
                  </a:extLst>
                </p14:cNvPr>
                <p14:cNvContentPartPr/>
                <p14:nvPr/>
              </p14:nvContentPartPr>
              <p14:xfrm>
                <a:off x="7636823" y="5154040"/>
                <a:ext cx="1800" cy="125280"/>
              </p14:xfrm>
            </p:contentPart>
          </mc:Choice>
          <mc:Fallback>
            <p:pic>
              <p:nvPicPr>
                <p:cNvPr id="269" name="Ink 268">
                  <a:extLst>
                    <a:ext uri="{FF2B5EF4-FFF2-40B4-BE49-F238E27FC236}">
                      <a16:creationId xmlns:a16="http://schemas.microsoft.com/office/drawing/2014/main" id="{C0F7F1F6-6515-48C6-AA49-1B705C7788AC}"/>
                    </a:ext>
                  </a:extLst>
                </p:cNvPr>
                <p:cNvPicPr/>
                <p:nvPr/>
              </p:nvPicPr>
              <p:blipFill>
                <a:blip r:embed="rId387"/>
                <a:stretch>
                  <a:fillRect/>
                </a:stretch>
              </p:blipFill>
              <p:spPr>
                <a:xfrm>
                  <a:off x="7628183" y="5145400"/>
                  <a:ext cx="1944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70" name="Ink 269">
                  <a:extLst>
                    <a:ext uri="{FF2B5EF4-FFF2-40B4-BE49-F238E27FC236}">
                      <a16:creationId xmlns:a16="http://schemas.microsoft.com/office/drawing/2014/main" id="{60058941-869B-4155-841D-A29C603483CA}"/>
                    </a:ext>
                  </a:extLst>
                </p14:cNvPr>
                <p14:cNvContentPartPr/>
                <p14:nvPr/>
              </p14:nvContentPartPr>
              <p14:xfrm>
                <a:off x="7630703" y="5052520"/>
                <a:ext cx="105480" cy="201960"/>
              </p14:xfrm>
            </p:contentPart>
          </mc:Choice>
          <mc:Fallback>
            <p:pic>
              <p:nvPicPr>
                <p:cNvPr id="270" name="Ink 269">
                  <a:extLst>
                    <a:ext uri="{FF2B5EF4-FFF2-40B4-BE49-F238E27FC236}">
                      <a16:creationId xmlns:a16="http://schemas.microsoft.com/office/drawing/2014/main" id="{60058941-869B-4155-841D-A29C603483CA}"/>
                    </a:ext>
                  </a:extLst>
                </p:cNvPr>
                <p:cNvPicPr/>
                <p:nvPr/>
              </p:nvPicPr>
              <p:blipFill>
                <a:blip r:embed="rId389"/>
                <a:stretch>
                  <a:fillRect/>
                </a:stretch>
              </p:blipFill>
              <p:spPr>
                <a:xfrm>
                  <a:off x="7621703" y="5043520"/>
                  <a:ext cx="123120" cy="219600"/>
                </a:xfrm>
                <a:prstGeom prst="rect">
                  <a:avLst/>
                </a:prstGeom>
              </p:spPr>
            </p:pic>
          </mc:Fallback>
        </mc:AlternateContent>
      </p:grpSp>
      <p:grpSp>
        <p:nvGrpSpPr>
          <p:cNvPr id="284" name="Group 283">
            <a:extLst>
              <a:ext uri="{FF2B5EF4-FFF2-40B4-BE49-F238E27FC236}">
                <a16:creationId xmlns:a16="http://schemas.microsoft.com/office/drawing/2014/main" id="{5AB4AEB9-894B-44CE-B002-E1E3CB455ED6}"/>
              </a:ext>
            </a:extLst>
          </p:cNvPr>
          <p:cNvGrpSpPr/>
          <p:nvPr/>
        </p:nvGrpSpPr>
        <p:grpSpPr>
          <a:xfrm>
            <a:off x="8051903" y="4965760"/>
            <a:ext cx="765000" cy="456120"/>
            <a:chOff x="8051903" y="4965760"/>
            <a:chExt cx="765000" cy="456120"/>
          </a:xfrm>
        </p:grpSpPr>
        <mc:AlternateContent xmlns:mc="http://schemas.openxmlformats.org/markup-compatibility/2006">
          <mc:Choice xmlns:p14="http://schemas.microsoft.com/office/powerpoint/2010/main" Requires="p14">
            <p:contentPart p14:bwMode="auto" r:id="rId390">
              <p14:nvContentPartPr>
                <p14:cNvPr id="271" name="Ink 270">
                  <a:extLst>
                    <a:ext uri="{FF2B5EF4-FFF2-40B4-BE49-F238E27FC236}">
                      <a16:creationId xmlns:a16="http://schemas.microsoft.com/office/drawing/2014/main" id="{50B4ED5F-754A-4525-8DD8-F79A4456D041}"/>
                    </a:ext>
                  </a:extLst>
                </p14:cNvPr>
                <p14:cNvContentPartPr/>
                <p14:nvPr/>
              </p14:nvContentPartPr>
              <p14:xfrm>
                <a:off x="8076383" y="4965760"/>
                <a:ext cx="87840" cy="456120"/>
              </p14:xfrm>
            </p:contentPart>
          </mc:Choice>
          <mc:Fallback>
            <p:pic>
              <p:nvPicPr>
                <p:cNvPr id="271" name="Ink 270">
                  <a:extLst>
                    <a:ext uri="{FF2B5EF4-FFF2-40B4-BE49-F238E27FC236}">
                      <a16:creationId xmlns:a16="http://schemas.microsoft.com/office/drawing/2014/main" id="{50B4ED5F-754A-4525-8DD8-F79A4456D041}"/>
                    </a:ext>
                  </a:extLst>
                </p:cNvPr>
                <p:cNvPicPr/>
                <p:nvPr/>
              </p:nvPicPr>
              <p:blipFill>
                <a:blip r:embed="rId391"/>
                <a:stretch>
                  <a:fillRect/>
                </a:stretch>
              </p:blipFill>
              <p:spPr>
                <a:xfrm>
                  <a:off x="8067383" y="4957120"/>
                  <a:ext cx="105480" cy="47376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72" name="Ink 271">
                  <a:extLst>
                    <a:ext uri="{FF2B5EF4-FFF2-40B4-BE49-F238E27FC236}">
                      <a16:creationId xmlns:a16="http://schemas.microsoft.com/office/drawing/2014/main" id="{27EC4756-2036-42E9-9AF0-B0CC9AA91977}"/>
                    </a:ext>
                  </a:extLst>
                </p14:cNvPr>
                <p14:cNvContentPartPr/>
                <p14:nvPr/>
              </p14:nvContentPartPr>
              <p14:xfrm>
                <a:off x="8051903" y="4989160"/>
                <a:ext cx="765000" cy="299520"/>
              </p14:xfrm>
            </p:contentPart>
          </mc:Choice>
          <mc:Fallback>
            <p:pic>
              <p:nvPicPr>
                <p:cNvPr id="272" name="Ink 271">
                  <a:extLst>
                    <a:ext uri="{FF2B5EF4-FFF2-40B4-BE49-F238E27FC236}">
                      <a16:creationId xmlns:a16="http://schemas.microsoft.com/office/drawing/2014/main" id="{27EC4756-2036-42E9-9AF0-B0CC9AA91977}"/>
                    </a:ext>
                  </a:extLst>
                </p:cNvPr>
                <p:cNvPicPr/>
                <p:nvPr/>
              </p:nvPicPr>
              <p:blipFill>
                <a:blip r:embed="rId393"/>
                <a:stretch>
                  <a:fillRect/>
                </a:stretch>
              </p:blipFill>
              <p:spPr>
                <a:xfrm>
                  <a:off x="8043263" y="4980160"/>
                  <a:ext cx="782640" cy="317160"/>
                </a:xfrm>
                <a:prstGeom prst="rect">
                  <a:avLst/>
                </a:prstGeom>
              </p:spPr>
            </p:pic>
          </mc:Fallback>
        </mc:AlternateContent>
      </p:grpSp>
      <p:grpSp>
        <p:nvGrpSpPr>
          <p:cNvPr id="283" name="Group 282">
            <a:extLst>
              <a:ext uri="{FF2B5EF4-FFF2-40B4-BE49-F238E27FC236}">
                <a16:creationId xmlns:a16="http://schemas.microsoft.com/office/drawing/2014/main" id="{E71BBCF4-5671-4B1E-85F6-B4BD70755A6B}"/>
              </a:ext>
            </a:extLst>
          </p:cNvPr>
          <p:cNvGrpSpPr/>
          <p:nvPr/>
        </p:nvGrpSpPr>
        <p:grpSpPr>
          <a:xfrm>
            <a:off x="9112463" y="4823920"/>
            <a:ext cx="2638440" cy="399600"/>
            <a:chOff x="9112463" y="4823920"/>
            <a:chExt cx="2638440" cy="399600"/>
          </a:xfrm>
        </p:grpSpPr>
        <mc:AlternateContent xmlns:mc="http://schemas.openxmlformats.org/markup-compatibility/2006">
          <mc:Choice xmlns:p14="http://schemas.microsoft.com/office/powerpoint/2010/main" Requires="p14">
            <p:contentPart p14:bwMode="auto" r:id="rId394">
              <p14:nvContentPartPr>
                <p14:cNvPr id="273" name="Ink 272">
                  <a:extLst>
                    <a:ext uri="{FF2B5EF4-FFF2-40B4-BE49-F238E27FC236}">
                      <a16:creationId xmlns:a16="http://schemas.microsoft.com/office/drawing/2014/main" id="{F7095C8B-09DF-4A12-9BD0-8712BF414D2A}"/>
                    </a:ext>
                  </a:extLst>
                </p14:cNvPr>
                <p14:cNvContentPartPr/>
                <p14:nvPr/>
              </p14:nvContentPartPr>
              <p14:xfrm>
                <a:off x="9202463" y="4928320"/>
                <a:ext cx="56520" cy="295200"/>
              </p14:xfrm>
            </p:contentPart>
          </mc:Choice>
          <mc:Fallback>
            <p:pic>
              <p:nvPicPr>
                <p:cNvPr id="273" name="Ink 272">
                  <a:extLst>
                    <a:ext uri="{FF2B5EF4-FFF2-40B4-BE49-F238E27FC236}">
                      <a16:creationId xmlns:a16="http://schemas.microsoft.com/office/drawing/2014/main" id="{F7095C8B-09DF-4A12-9BD0-8712BF414D2A}"/>
                    </a:ext>
                  </a:extLst>
                </p:cNvPr>
                <p:cNvPicPr/>
                <p:nvPr/>
              </p:nvPicPr>
              <p:blipFill>
                <a:blip r:embed="rId395"/>
                <a:stretch>
                  <a:fillRect/>
                </a:stretch>
              </p:blipFill>
              <p:spPr>
                <a:xfrm>
                  <a:off x="9193463" y="4919320"/>
                  <a:ext cx="7416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74" name="Ink 273">
                  <a:extLst>
                    <a:ext uri="{FF2B5EF4-FFF2-40B4-BE49-F238E27FC236}">
                      <a16:creationId xmlns:a16="http://schemas.microsoft.com/office/drawing/2014/main" id="{9BB10A39-2478-477B-A2BA-0BFE16177F85}"/>
                    </a:ext>
                  </a:extLst>
                </p14:cNvPr>
                <p14:cNvContentPartPr/>
                <p14:nvPr/>
              </p14:nvContentPartPr>
              <p14:xfrm>
                <a:off x="9112463" y="5009680"/>
                <a:ext cx="735120" cy="180360"/>
              </p14:xfrm>
            </p:contentPart>
          </mc:Choice>
          <mc:Fallback>
            <p:pic>
              <p:nvPicPr>
                <p:cNvPr id="274" name="Ink 273">
                  <a:extLst>
                    <a:ext uri="{FF2B5EF4-FFF2-40B4-BE49-F238E27FC236}">
                      <a16:creationId xmlns:a16="http://schemas.microsoft.com/office/drawing/2014/main" id="{9BB10A39-2478-477B-A2BA-0BFE16177F85}"/>
                    </a:ext>
                  </a:extLst>
                </p:cNvPr>
                <p:cNvPicPr/>
                <p:nvPr/>
              </p:nvPicPr>
              <p:blipFill>
                <a:blip r:embed="rId397"/>
                <a:stretch>
                  <a:fillRect/>
                </a:stretch>
              </p:blipFill>
              <p:spPr>
                <a:xfrm>
                  <a:off x="9103823" y="5001040"/>
                  <a:ext cx="75276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75" name="Ink 274">
                  <a:extLst>
                    <a:ext uri="{FF2B5EF4-FFF2-40B4-BE49-F238E27FC236}">
                      <a16:creationId xmlns:a16="http://schemas.microsoft.com/office/drawing/2014/main" id="{B9E507CB-CBF0-47E3-97BA-AF4EC838277A}"/>
                    </a:ext>
                  </a:extLst>
                </p14:cNvPr>
                <p14:cNvContentPartPr/>
                <p14:nvPr/>
              </p14:nvContentPartPr>
              <p14:xfrm>
                <a:off x="9988343" y="5011840"/>
                <a:ext cx="272520" cy="129240"/>
              </p14:xfrm>
            </p:contentPart>
          </mc:Choice>
          <mc:Fallback>
            <p:pic>
              <p:nvPicPr>
                <p:cNvPr id="275" name="Ink 274">
                  <a:extLst>
                    <a:ext uri="{FF2B5EF4-FFF2-40B4-BE49-F238E27FC236}">
                      <a16:creationId xmlns:a16="http://schemas.microsoft.com/office/drawing/2014/main" id="{B9E507CB-CBF0-47E3-97BA-AF4EC838277A}"/>
                    </a:ext>
                  </a:extLst>
                </p:cNvPr>
                <p:cNvPicPr/>
                <p:nvPr/>
              </p:nvPicPr>
              <p:blipFill>
                <a:blip r:embed="rId399"/>
                <a:stretch>
                  <a:fillRect/>
                </a:stretch>
              </p:blipFill>
              <p:spPr>
                <a:xfrm>
                  <a:off x="9979343" y="5002840"/>
                  <a:ext cx="29016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76" name="Ink 275">
                  <a:extLst>
                    <a:ext uri="{FF2B5EF4-FFF2-40B4-BE49-F238E27FC236}">
                      <a16:creationId xmlns:a16="http://schemas.microsoft.com/office/drawing/2014/main" id="{1F1DA6F5-8953-44B3-8DE7-01887C8F3D42}"/>
                    </a:ext>
                  </a:extLst>
                </p14:cNvPr>
                <p14:cNvContentPartPr/>
                <p14:nvPr/>
              </p14:nvContentPartPr>
              <p14:xfrm>
                <a:off x="10292903" y="5008960"/>
                <a:ext cx="157320" cy="99000"/>
              </p14:xfrm>
            </p:contentPart>
          </mc:Choice>
          <mc:Fallback>
            <p:pic>
              <p:nvPicPr>
                <p:cNvPr id="276" name="Ink 275">
                  <a:extLst>
                    <a:ext uri="{FF2B5EF4-FFF2-40B4-BE49-F238E27FC236}">
                      <a16:creationId xmlns:a16="http://schemas.microsoft.com/office/drawing/2014/main" id="{1F1DA6F5-8953-44B3-8DE7-01887C8F3D42}"/>
                    </a:ext>
                  </a:extLst>
                </p:cNvPr>
                <p:cNvPicPr/>
                <p:nvPr/>
              </p:nvPicPr>
              <p:blipFill>
                <a:blip r:embed="rId401"/>
                <a:stretch>
                  <a:fillRect/>
                </a:stretch>
              </p:blipFill>
              <p:spPr>
                <a:xfrm>
                  <a:off x="10284263" y="5000320"/>
                  <a:ext cx="17496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77" name="Ink 276">
                  <a:extLst>
                    <a:ext uri="{FF2B5EF4-FFF2-40B4-BE49-F238E27FC236}">
                      <a16:creationId xmlns:a16="http://schemas.microsoft.com/office/drawing/2014/main" id="{3E1C3EAA-467E-4666-8632-2E64F265C61B}"/>
                    </a:ext>
                  </a:extLst>
                </p14:cNvPr>
                <p14:cNvContentPartPr/>
                <p14:nvPr/>
              </p14:nvContentPartPr>
              <p14:xfrm>
                <a:off x="10700063" y="4935520"/>
                <a:ext cx="109800" cy="153000"/>
              </p14:xfrm>
            </p:contentPart>
          </mc:Choice>
          <mc:Fallback>
            <p:pic>
              <p:nvPicPr>
                <p:cNvPr id="277" name="Ink 276">
                  <a:extLst>
                    <a:ext uri="{FF2B5EF4-FFF2-40B4-BE49-F238E27FC236}">
                      <a16:creationId xmlns:a16="http://schemas.microsoft.com/office/drawing/2014/main" id="{3E1C3EAA-467E-4666-8632-2E64F265C61B}"/>
                    </a:ext>
                  </a:extLst>
                </p:cNvPr>
                <p:cNvPicPr/>
                <p:nvPr/>
              </p:nvPicPr>
              <p:blipFill>
                <a:blip r:embed="rId403"/>
                <a:stretch>
                  <a:fillRect/>
                </a:stretch>
              </p:blipFill>
              <p:spPr>
                <a:xfrm>
                  <a:off x="10691423" y="4926520"/>
                  <a:ext cx="12744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78" name="Ink 277">
                  <a:extLst>
                    <a:ext uri="{FF2B5EF4-FFF2-40B4-BE49-F238E27FC236}">
                      <a16:creationId xmlns:a16="http://schemas.microsoft.com/office/drawing/2014/main" id="{C93D6A1F-2C75-4E86-945A-622A83CA4F7C}"/>
                    </a:ext>
                  </a:extLst>
                </p14:cNvPr>
                <p14:cNvContentPartPr/>
                <p14:nvPr/>
              </p14:nvContentPartPr>
              <p14:xfrm>
                <a:off x="10810223" y="4996000"/>
                <a:ext cx="219960" cy="100080"/>
              </p14:xfrm>
            </p:contentPart>
          </mc:Choice>
          <mc:Fallback>
            <p:pic>
              <p:nvPicPr>
                <p:cNvPr id="278" name="Ink 277">
                  <a:extLst>
                    <a:ext uri="{FF2B5EF4-FFF2-40B4-BE49-F238E27FC236}">
                      <a16:creationId xmlns:a16="http://schemas.microsoft.com/office/drawing/2014/main" id="{C93D6A1F-2C75-4E86-945A-622A83CA4F7C}"/>
                    </a:ext>
                  </a:extLst>
                </p:cNvPr>
                <p:cNvPicPr/>
                <p:nvPr/>
              </p:nvPicPr>
              <p:blipFill>
                <a:blip r:embed="rId405"/>
                <a:stretch>
                  <a:fillRect/>
                </a:stretch>
              </p:blipFill>
              <p:spPr>
                <a:xfrm>
                  <a:off x="10801583" y="4987360"/>
                  <a:ext cx="23760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79" name="Ink 278">
                  <a:extLst>
                    <a:ext uri="{FF2B5EF4-FFF2-40B4-BE49-F238E27FC236}">
                      <a16:creationId xmlns:a16="http://schemas.microsoft.com/office/drawing/2014/main" id="{78294156-6EF8-4EE1-BF29-68D27DB542A9}"/>
                    </a:ext>
                  </a:extLst>
                </p14:cNvPr>
                <p14:cNvContentPartPr/>
                <p14:nvPr/>
              </p14:nvContentPartPr>
              <p14:xfrm>
                <a:off x="11111903" y="4823920"/>
                <a:ext cx="44640" cy="248760"/>
              </p14:xfrm>
            </p:contentPart>
          </mc:Choice>
          <mc:Fallback>
            <p:pic>
              <p:nvPicPr>
                <p:cNvPr id="279" name="Ink 278">
                  <a:extLst>
                    <a:ext uri="{FF2B5EF4-FFF2-40B4-BE49-F238E27FC236}">
                      <a16:creationId xmlns:a16="http://schemas.microsoft.com/office/drawing/2014/main" id="{78294156-6EF8-4EE1-BF29-68D27DB542A9}"/>
                    </a:ext>
                  </a:extLst>
                </p:cNvPr>
                <p:cNvPicPr/>
                <p:nvPr/>
              </p:nvPicPr>
              <p:blipFill>
                <a:blip r:embed="rId407"/>
                <a:stretch>
                  <a:fillRect/>
                </a:stretch>
              </p:blipFill>
              <p:spPr>
                <a:xfrm>
                  <a:off x="11103263" y="4814920"/>
                  <a:ext cx="6228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80" name="Ink 279">
                  <a:extLst>
                    <a:ext uri="{FF2B5EF4-FFF2-40B4-BE49-F238E27FC236}">
                      <a16:creationId xmlns:a16="http://schemas.microsoft.com/office/drawing/2014/main" id="{8605D7C3-7804-4AAA-A489-E04640329300}"/>
                    </a:ext>
                  </a:extLst>
                </p14:cNvPr>
                <p14:cNvContentPartPr/>
                <p14:nvPr/>
              </p14:nvContentPartPr>
              <p14:xfrm>
                <a:off x="11025143" y="4985200"/>
                <a:ext cx="189000" cy="101880"/>
              </p14:xfrm>
            </p:contentPart>
          </mc:Choice>
          <mc:Fallback>
            <p:pic>
              <p:nvPicPr>
                <p:cNvPr id="280" name="Ink 279">
                  <a:extLst>
                    <a:ext uri="{FF2B5EF4-FFF2-40B4-BE49-F238E27FC236}">
                      <a16:creationId xmlns:a16="http://schemas.microsoft.com/office/drawing/2014/main" id="{8605D7C3-7804-4AAA-A489-E04640329300}"/>
                    </a:ext>
                  </a:extLst>
                </p:cNvPr>
                <p:cNvPicPr/>
                <p:nvPr/>
              </p:nvPicPr>
              <p:blipFill>
                <a:blip r:embed="rId409"/>
                <a:stretch>
                  <a:fillRect/>
                </a:stretch>
              </p:blipFill>
              <p:spPr>
                <a:xfrm>
                  <a:off x="11016503" y="4976200"/>
                  <a:ext cx="20664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81" name="Ink 280">
                  <a:extLst>
                    <a:ext uri="{FF2B5EF4-FFF2-40B4-BE49-F238E27FC236}">
                      <a16:creationId xmlns:a16="http://schemas.microsoft.com/office/drawing/2014/main" id="{A10E1909-C93D-42A4-A917-D0CB1B04EEEA}"/>
                    </a:ext>
                  </a:extLst>
                </p14:cNvPr>
                <p14:cNvContentPartPr/>
                <p14:nvPr/>
              </p14:nvContentPartPr>
              <p14:xfrm>
                <a:off x="11227103" y="4860640"/>
                <a:ext cx="2880" cy="38880"/>
              </p14:xfrm>
            </p:contentPart>
          </mc:Choice>
          <mc:Fallback>
            <p:pic>
              <p:nvPicPr>
                <p:cNvPr id="281" name="Ink 280">
                  <a:extLst>
                    <a:ext uri="{FF2B5EF4-FFF2-40B4-BE49-F238E27FC236}">
                      <a16:creationId xmlns:a16="http://schemas.microsoft.com/office/drawing/2014/main" id="{A10E1909-C93D-42A4-A917-D0CB1B04EEEA}"/>
                    </a:ext>
                  </a:extLst>
                </p:cNvPr>
                <p:cNvPicPr/>
                <p:nvPr/>
              </p:nvPicPr>
              <p:blipFill>
                <a:blip r:embed="rId411"/>
                <a:stretch>
                  <a:fillRect/>
                </a:stretch>
              </p:blipFill>
              <p:spPr>
                <a:xfrm>
                  <a:off x="11218463" y="4852000"/>
                  <a:ext cx="2052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82" name="Ink 281">
                  <a:extLst>
                    <a:ext uri="{FF2B5EF4-FFF2-40B4-BE49-F238E27FC236}">
                      <a16:creationId xmlns:a16="http://schemas.microsoft.com/office/drawing/2014/main" id="{3B4D5716-415A-4FA1-B01D-829ED297AEB0}"/>
                    </a:ext>
                  </a:extLst>
                </p14:cNvPr>
                <p14:cNvContentPartPr/>
                <p14:nvPr/>
              </p14:nvContentPartPr>
              <p14:xfrm>
                <a:off x="11279303" y="4951360"/>
                <a:ext cx="471600" cy="137880"/>
              </p14:xfrm>
            </p:contentPart>
          </mc:Choice>
          <mc:Fallback>
            <p:pic>
              <p:nvPicPr>
                <p:cNvPr id="282" name="Ink 281">
                  <a:extLst>
                    <a:ext uri="{FF2B5EF4-FFF2-40B4-BE49-F238E27FC236}">
                      <a16:creationId xmlns:a16="http://schemas.microsoft.com/office/drawing/2014/main" id="{3B4D5716-415A-4FA1-B01D-829ED297AEB0}"/>
                    </a:ext>
                  </a:extLst>
                </p:cNvPr>
                <p:cNvPicPr/>
                <p:nvPr/>
              </p:nvPicPr>
              <p:blipFill>
                <a:blip r:embed="rId413"/>
                <a:stretch>
                  <a:fillRect/>
                </a:stretch>
              </p:blipFill>
              <p:spPr>
                <a:xfrm>
                  <a:off x="11270303" y="4942720"/>
                  <a:ext cx="489240" cy="155520"/>
                </a:xfrm>
                <a:prstGeom prst="rect">
                  <a:avLst/>
                </a:prstGeom>
              </p:spPr>
            </p:pic>
          </mc:Fallback>
        </mc:AlternateContent>
      </p:grpSp>
      <p:grpSp>
        <p:nvGrpSpPr>
          <p:cNvPr id="297" name="Group 296">
            <a:extLst>
              <a:ext uri="{FF2B5EF4-FFF2-40B4-BE49-F238E27FC236}">
                <a16:creationId xmlns:a16="http://schemas.microsoft.com/office/drawing/2014/main" id="{FE52DCB5-C96A-460B-834D-61BAC50599CA}"/>
              </a:ext>
            </a:extLst>
          </p:cNvPr>
          <p:cNvGrpSpPr/>
          <p:nvPr/>
        </p:nvGrpSpPr>
        <p:grpSpPr>
          <a:xfrm>
            <a:off x="4207463" y="5678920"/>
            <a:ext cx="775440" cy="432000"/>
            <a:chOff x="4207463" y="5678920"/>
            <a:chExt cx="775440" cy="432000"/>
          </a:xfrm>
        </p:grpSpPr>
        <mc:AlternateContent xmlns:mc="http://schemas.openxmlformats.org/markup-compatibility/2006">
          <mc:Choice xmlns:p14="http://schemas.microsoft.com/office/powerpoint/2010/main" Requires="p14">
            <p:contentPart p14:bwMode="auto" r:id="rId414">
              <p14:nvContentPartPr>
                <p14:cNvPr id="289" name="Ink 288">
                  <a:extLst>
                    <a:ext uri="{FF2B5EF4-FFF2-40B4-BE49-F238E27FC236}">
                      <a16:creationId xmlns:a16="http://schemas.microsoft.com/office/drawing/2014/main" id="{D6EF5D3D-AEFE-45C7-9D64-02EE68CA6ECC}"/>
                    </a:ext>
                  </a:extLst>
                </p14:cNvPr>
                <p14:cNvContentPartPr/>
                <p14:nvPr/>
              </p14:nvContentPartPr>
              <p14:xfrm>
                <a:off x="4207463" y="5719600"/>
                <a:ext cx="515520" cy="391320"/>
              </p14:xfrm>
            </p:contentPart>
          </mc:Choice>
          <mc:Fallback>
            <p:pic>
              <p:nvPicPr>
                <p:cNvPr id="289" name="Ink 288">
                  <a:extLst>
                    <a:ext uri="{FF2B5EF4-FFF2-40B4-BE49-F238E27FC236}">
                      <a16:creationId xmlns:a16="http://schemas.microsoft.com/office/drawing/2014/main" id="{D6EF5D3D-AEFE-45C7-9D64-02EE68CA6ECC}"/>
                    </a:ext>
                  </a:extLst>
                </p:cNvPr>
                <p:cNvPicPr/>
                <p:nvPr/>
              </p:nvPicPr>
              <p:blipFill>
                <a:blip r:embed="rId415"/>
                <a:stretch>
                  <a:fillRect/>
                </a:stretch>
              </p:blipFill>
              <p:spPr>
                <a:xfrm>
                  <a:off x="4198823" y="5710600"/>
                  <a:ext cx="533160" cy="40896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90" name="Ink 289">
                  <a:extLst>
                    <a:ext uri="{FF2B5EF4-FFF2-40B4-BE49-F238E27FC236}">
                      <a16:creationId xmlns:a16="http://schemas.microsoft.com/office/drawing/2014/main" id="{F3F43D6E-AB3B-4451-9012-49DCF64CE40C}"/>
                    </a:ext>
                  </a:extLst>
                </p14:cNvPr>
                <p14:cNvContentPartPr/>
                <p14:nvPr/>
              </p14:nvContentPartPr>
              <p14:xfrm>
                <a:off x="4746383" y="5678920"/>
                <a:ext cx="114120" cy="242640"/>
              </p14:xfrm>
            </p:contentPart>
          </mc:Choice>
          <mc:Fallback>
            <p:pic>
              <p:nvPicPr>
                <p:cNvPr id="290" name="Ink 289">
                  <a:extLst>
                    <a:ext uri="{FF2B5EF4-FFF2-40B4-BE49-F238E27FC236}">
                      <a16:creationId xmlns:a16="http://schemas.microsoft.com/office/drawing/2014/main" id="{F3F43D6E-AB3B-4451-9012-49DCF64CE40C}"/>
                    </a:ext>
                  </a:extLst>
                </p:cNvPr>
                <p:cNvPicPr/>
                <p:nvPr/>
              </p:nvPicPr>
              <p:blipFill>
                <a:blip r:embed="rId417"/>
                <a:stretch>
                  <a:fillRect/>
                </a:stretch>
              </p:blipFill>
              <p:spPr>
                <a:xfrm>
                  <a:off x="4737383" y="5669920"/>
                  <a:ext cx="13176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91" name="Ink 290">
                  <a:extLst>
                    <a:ext uri="{FF2B5EF4-FFF2-40B4-BE49-F238E27FC236}">
                      <a16:creationId xmlns:a16="http://schemas.microsoft.com/office/drawing/2014/main" id="{B3463E01-DB57-4E7E-8753-E333BD470D6A}"/>
                    </a:ext>
                  </a:extLst>
                </p14:cNvPr>
                <p14:cNvContentPartPr/>
                <p14:nvPr/>
              </p14:nvContentPartPr>
              <p14:xfrm>
                <a:off x="4938263" y="5840200"/>
                <a:ext cx="44640" cy="10440"/>
              </p14:xfrm>
            </p:contentPart>
          </mc:Choice>
          <mc:Fallback>
            <p:pic>
              <p:nvPicPr>
                <p:cNvPr id="291" name="Ink 290">
                  <a:extLst>
                    <a:ext uri="{FF2B5EF4-FFF2-40B4-BE49-F238E27FC236}">
                      <a16:creationId xmlns:a16="http://schemas.microsoft.com/office/drawing/2014/main" id="{B3463E01-DB57-4E7E-8753-E333BD470D6A}"/>
                    </a:ext>
                  </a:extLst>
                </p:cNvPr>
                <p:cNvPicPr/>
                <p:nvPr/>
              </p:nvPicPr>
              <p:blipFill>
                <a:blip r:embed="rId419"/>
                <a:stretch>
                  <a:fillRect/>
                </a:stretch>
              </p:blipFill>
              <p:spPr>
                <a:xfrm>
                  <a:off x="4929263" y="5831200"/>
                  <a:ext cx="62280" cy="28080"/>
                </a:xfrm>
                <a:prstGeom prst="rect">
                  <a:avLst/>
                </a:prstGeom>
              </p:spPr>
            </p:pic>
          </mc:Fallback>
        </mc:AlternateContent>
      </p:grpSp>
      <p:grpSp>
        <p:nvGrpSpPr>
          <p:cNvPr id="296" name="Group 295">
            <a:extLst>
              <a:ext uri="{FF2B5EF4-FFF2-40B4-BE49-F238E27FC236}">
                <a16:creationId xmlns:a16="http://schemas.microsoft.com/office/drawing/2014/main" id="{E27235DE-BAD2-4380-989B-43EE0705A236}"/>
              </a:ext>
            </a:extLst>
          </p:cNvPr>
          <p:cNvGrpSpPr/>
          <p:nvPr/>
        </p:nvGrpSpPr>
        <p:grpSpPr>
          <a:xfrm>
            <a:off x="5257583" y="5695840"/>
            <a:ext cx="627840" cy="256680"/>
            <a:chOff x="5257583" y="5695840"/>
            <a:chExt cx="627840" cy="256680"/>
          </a:xfrm>
        </p:grpSpPr>
        <mc:AlternateContent xmlns:mc="http://schemas.openxmlformats.org/markup-compatibility/2006">
          <mc:Choice xmlns:p14="http://schemas.microsoft.com/office/powerpoint/2010/main" Requires="p14">
            <p:contentPart p14:bwMode="auto" r:id="rId420">
              <p14:nvContentPartPr>
                <p14:cNvPr id="292" name="Ink 291">
                  <a:extLst>
                    <a:ext uri="{FF2B5EF4-FFF2-40B4-BE49-F238E27FC236}">
                      <a16:creationId xmlns:a16="http://schemas.microsoft.com/office/drawing/2014/main" id="{6488B715-6BD9-4740-A9F2-99231B35F4AA}"/>
                    </a:ext>
                  </a:extLst>
                </p14:cNvPr>
                <p14:cNvContentPartPr/>
                <p14:nvPr/>
              </p14:nvContentPartPr>
              <p14:xfrm>
                <a:off x="5257583" y="5695840"/>
                <a:ext cx="127440" cy="256680"/>
              </p14:xfrm>
            </p:contentPart>
          </mc:Choice>
          <mc:Fallback>
            <p:pic>
              <p:nvPicPr>
                <p:cNvPr id="292" name="Ink 291">
                  <a:extLst>
                    <a:ext uri="{FF2B5EF4-FFF2-40B4-BE49-F238E27FC236}">
                      <a16:creationId xmlns:a16="http://schemas.microsoft.com/office/drawing/2014/main" id="{6488B715-6BD9-4740-A9F2-99231B35F4AA}"/>
                    </a:ext>
                  </a:extLst>
                </p:cNvPr>
                <p:cNvPicPr/>
                <p:nvPr/>
              </p:nvPicPr>
              <p:blipFill>
                <a:blip r:embed="rId421"/>
                <a:stretch>
                  <a:fillRect/>
                </a:stretch>
              </p:blipFill>
              <p:spPr>
                <a:xfrm>
                  <a:off x="5248943" y="5687200"/>
                  <a:ext cx="14508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93" name="Ink 292">
                  <a:extLst>
                    <a:ext uri="{FF2B5EF4-FFF2-40B4-BE49-F238E27FC236}">
                      <a16:creationId xmlns:a16="http://schemas.microsoft.com/office/drawing/2014/main" id="{386DCF21-292E-47FE-9DD6-05D626D566EA}"/>
                    </a:ext>
                  </a:extLst>
                </p14:cNvPr>
                <p14:cNvContentPartPr/>
                <p14:nvPr/>
              </p14:nvContentPartPr>
              <p14:xfrm>
                <a:off x="5406263" y="5784400"/>
                <a:ext cx="206640" cy="146160"/>
              </p14:xfrm>
            </p:contentPart>
          </mc:Choice>
          <mc:Fallback>
            <p:pic>
              <p:nvPicPr>
                <p:cNvPr id="293" name="Ink 292">
                  <a:extLst>
                    <a:ext uri="{FF2B5EF4-FFF2-40B4-BE49-F238E27FC236}">
                      <a16:creationId xmlns:a16="http://schemas.microsoft.com/office/drawing/2014/main" id="{386DCF21-292E-47FE-9DD6-05D626D566EA}"/>
                    </a:ext>
                  </a:extLst>
                </p:cNvPr>
                <p:cNvPicPr/>
                <p:nvPr/>
              </p:nvPicPr>
              <p:blipFill>
                <a:blip r:embed="rId423"/>
                <a:stretch>
                  <a:fillRect/>
                </a:stretch>
              </p:blipFill>
              <p:spPr>
                <a:xfrm>
                  <a:off x="5397263" y="5775760"/>
                  <a:ext cx="22428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94" name="Ink 293">
                  <a:extLst>
                    <a:ext uri="{FF2B5EF4-FFF2-40B4-BE49-F238E27FC236}">
                      <a16:creationId xmlns:a16="http://schemas.microsoft.com/office/drawing/2014/main" id="{12EE122B-F923-45D7-8D30-C03B1A2D7869}"/>
                    </a:ext>
                  </a:extLst>
                </p14:cNvPr>
                <p14:cNvContentPartPr/>
                <p14:nvPr/>
              </p14:nvContentPartPr>
              <p14:xfrm>
                <a:off x="5642423" y="5811400"/>
                <a:ext cx="124560" cy="129240"/>
              </p14:xfrm>
            </p:contentPart>
          </mc:Choice>
          <mc:Fallback>
            <p:pic>
              <p:nvPicPr>
                <p:cNvPr id="294" name="Ink 293">
                  <a:extLst>
                    <a:ext uri="{FF2B5EF4-FFF2-40B4-BE49-F238E27FC236}">
                      <a16:creationId xmlns:a16="http://schemas.microsoft.com/office/drawing/2014/main" id="{12EE122B-F923-45D7-8D30-C03B1A2D7869}"/>
                    </a:ext>
                  </a:extLst>
                </p:cNvPr>
                <p:cNvPicPr/>
                <p:nvPr/>
              </p:nvPicPr>
              <p:blipFill>
                <a:blip r:embed="rId425"/>
                <a:stretch>
                  <a:fillRect/>
                </a:stretch>
              </p:blipFill>
              <p:spPr>
                <a:xfrm>
                  <a:off x="5633783" y="5802400"/>
                  <a:ext cx="14220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95" name="Ink 294">
                  <a:extLst>
                    <a:ext uri="{FF2B5EF4-FFF2-40B4-BE49-F238E27FC236}">
                      <a16:creationId xmlns:a16="http://schemas.microsoft.com/office/drawing/2014/main" id="{D32D7E95-C4C0-4D97-A4A9-53E098940896}"/>
                    </a:ext>
                  </a:extLst>
                </p14:cNvPr>
                <p14:cNvContentPartPr/>
                <p14:nvPr/>
              </p14:nvContentPartPr>
              <p14:xfrm>
                <a:off x="5881823" y="5874760"/>
                <a:ext cx="3600" cy="20160"/>
              </p14:xfrm>
            </p:contentPart>
          </mc:Choice>
          <mc:Fallback>
            <p:pic>
              <p:nvPicPr>
                <p:cNvPr id="295" name="Ink 294">
                  <a:extLst>
                    <a:ext uri="{FF2B5EF4-FFF2-40B4-BE49-F238E27FC236}">
                      <a16:creationId xmlns:a16="http://schemas.microsoft.com/office/drawing/2014/main" id="{D32D7E95-C4C0-4D97-A4A9-53E098940896}"/>
                    </a:ext>
                  </a:extLst>
                </p:cNvPr>
                <p:cNvPicPr/>
                <p:nvPr/>
              </p:nvPicPr>
              <p:blipFill>
                <a:blip r:embed="rId427"/>
                <a:stretch>
                  <a:fillRect/>
                </a:stretch>
              </p:blipFill>
              <p:spPr>
                <a:xfrm>
                  <a:off x="5873183" y="5866120"/>
                  <a:ext cx="21240" cy="37800"/>
                </a:xfrm>
                <a:prstGeom prst="rect">
                  <a:avLst/>
                </a:prstGeom>
              </p:spPr>
            </p:pic>
          </mc:Fallback>
        </mc:AlternateContent>
      </p:grpSp>
      <p:grpSp>
        <p:nvGrpSpPr>
          <p:cNvPr id="312" name="Group 311">
            <a:extLst>
              <a:ext uri="{FF2B5EF4-FFF2-40B4-BE49-F238E27FC236}">
                <a16:creationId xmlns:a16="http://schemas.microsoft.com/office/drawing/2014/main" id="{3D055F46-59C7-4439-A304-C4533BAC2F55}"/>
              </a:ext>
            </a:extLst>
          </p:cNvPr>
          <p:cNvGrpSpPr/>
          <p:nvPr/>
        </p:nvGrpSpPr>
        <p:grpSpPr>
          <a:xfrm>
            <a:off x="159263" y="75520"/>
            <a:ext cx="1221480" cy="447840"/>
            <a:chOff x="159263" y="75520"/>
            <a:chExt cx="1221480" cy="447840"/>
          </a:xfrm>
        </p:grpSpPr>
        <mc:AlternateContent xmlns:mc="http://schemas.openxmlformats.org/markup-compatibility/2006">
          <mc:Choice xmlns:p14="http://schemas.microsoft.com/office/powerpoint/2010/main" Requires="p14">
            <p:contentPart p14:bwMode="auto" r:id="rId428">
              <p14:nvContentPartPr>
                <p14:cNvPr id="298" name="Ink 297">
                  <a:extLst>
                    <a:ext uri="{FF2B5EF4-FFF2-40B4-BE49-F238E27FC236}">
                      <a16:creationId xmlns:a16="http://schemas.microsoft.com/office/drawing/2014/main" id="{F9BDFA38-36A8-4D90-867F-AC13255E7059}"/>
                    </a:ext>
                  </a:extLst>
                </p14:cNvPr>
                <p14:cNvContentPartPr/>
                <p14:nvPr/>
              </p14:nvContentPartPr>
              <p14:xfrm>
                <a:off x="203183" y="121600"/>
                <a:ext cx="362160" cy="254880"/>
              </p14:xfrm>
            </p:contentPart>
          </mc:Choice>
          <mc:Fallback>
            <p:pic>
              <p:nvPicPr>
                <p:cNvPr id="298" name="Ink 297">
                  <a:extLst>
                    <a:ext uri="{FF2B5EF4-FFF2-40B4-BE49-F238E27FC236}">
                      <a16:creationId xmlns:a16="http://schemas.microsoft.com/office/drawing/2014/main" id="{F9BDFA38-36A8-4D90-867F-AC13255E7059}"/>
                    </a:ext>
                  </a:extLst>
                </p:cNvPr>
                <p:cNvPicPr/>
                <p:nvPr/>
              </p:nvPicPr>
              <p:blipFill>
                <a:blip r:embed="rId429"/>
                <a:stretch>
                  <a:fillRect/>
                </a:stretch>
              </p:blipFill>
              <p:spPr>
                <a:xfrm>
                  <a:off x="194543" y="112960"/>
                  <a:ext cx="37980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99" name="Ink 298">
                  <a:extLst>
                    <a:ext uri="{FF2B5EF4-FFF2-40B4-BE49-F238E27FC236}">
                      <a16:creationId xmlns:a16="http://schemas.microsoft.com/office/drawing/2014/main" id="{674AF5A6-C1A6-4847-83CB-D48E691C4C33}"/>
                    </a:ext>
                  </a:extLst>
                </p14:cNvPr>
                <p14:cNvContentPartPr/>
                <p14:nvPr/>
              </p14:nvContentPartPr>
              <p14:xfrm>
                <a:off x="583343" y="75520"/>
                <a:ext cx="32760" cy="247320"/>
              </p14:xfrm>
            </p:contentPart>
          </mc:Choice>
          <mc:Fallback>
            <p:pic>
              <p:nvPicPr>
                <p:cNvPr id="299" name="Ink 298">
                  <a:extLst>
                    <a:ext uri="{FF2B5EF4-FFF2-40B4-BE49-F238E27FC236}">
                      <a16:creationId xmlns:a16="http://schemas.microsoft.com/office/drawing/2014/main" id="{674AF5A6-C1A6-4847-83CB-D48E691C4C33}"/>
                    </a:ext>
                  </a:extLst>
                </p:cNvPr>
                <p:cNvPicPr/>
                <p:nvPr/>
              </p:nvPicPr>
              <p:blipFill>
                <a:blip r:embed="rId431"/>
                <a:stretch>
                  <a:fillRect/>
                </a:stretch>
              </p:blipFill>
              <p:spPr>
                <a:xfrm>
                  <a:off x="574343" y="66880"/>
                  <a:ext cx="5040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300" name="Ink 299">
                  <a:extLst>
                    <a:ext uri="{FF2B5EF4-FFF2-40B4-BE49-F238E27FC236}">
                      <a16:creationId xmlns:a16="http://schemas.microsoft.com/office/drawing/2014/main" id="{0F3E0BBD-AAB1-44D7-A9D5-C77E5412B2FB}"/>
                    </a:ext>
                  </a:extLst>
                </p14:cNvPr>
                <p14:cNvContentPartPr/>
                <p14:nvPr/>
              </p14:nvContentPartPr>
              <p14:xfrm>
                <a:off x="546263" y="191440"/>
                <a:ext cx="390240" cy="140040"/>
              </p14:xfrm>
            </p:contentPart>
          </mc:Choice>
          <mc:Fallback>
            <p:pic>
              <p:nvPicPr>
                <p:cNvPr id="300" name="Ink 299">
                  <a:extLst>
                    <a:ext uri="{FF2B5EF4-FFF2-40B4-BE49-F238E27FC236}">
                      <a16:creationId xmlns:a16="http://schemas.microsoft.com/office/drawing/2014/main" id="{0F3E0BBD-AAB1-44D7-A9D5-C77E5412B2FB}"/>
                    </a:ext>
                  </a:extLst>
                </p:cNvPr>
                <p:cNvPicPr/>
                <p:nvPr/>
              </p:nvPicPr>
              <p:blipFill>
                <a:blip r:embed="rId433"/>
                <a:stretch>
                  <a:fillRect/>
                </a:stretch>
              </p:blipFill>
              <p:spPr>
                <a:xfrm>
                  <a:off x="537263" y="182800"/>
                  <a:ext cx="40788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301" name="Ink 300">
                  <a:extLst>
                    <a:ext uri="{FF2B5EF4-FFF2-40B4-BE49-F238E27FC236}">
                      <a16:creationId xmlns:a16="http://schemas.microsoft.com/office/drawing/2014/main" id="{DF6F987B-2796-4824-8C00-EC6D0E549F28}"/>
                    </a:ext>
                  </a:extLst>
                </p14:cNvPr>
                <p14:cNvContentPartPr/>
                <p14:nvPr/>
              </p14:nvContentPartPr>
              <p14:xfrm>
                <a:off x="988343" y="129520"/>
                <a:ext cx="98640" cy="185040"/>
              </p14:xfrm>
            </p:contentPart>
          </mc:Choice>
          <mc:Fallback>
            <p:pic>
              <p:nvPicPr>
                <p:cNvPr id="301" name="Ink 300">
                  <a:extLst>
                    <a:ext uri="{FF2B5EF4-FFF2-40B4-BE49-F238E27FC236}">
                      <a16:creationId xmlns:a16="http://schemas.microsoft.com/office/drawing/2014/main" id="{DF6F987B-2796-4824-8C00-EC6D0E549F28}"/>
                    </a:ext>
                  </a:extLst>
                </p:cNvPr>
                <p:cNvPicPr/>
                <p:nvPr/>
              </p:nvPicPr>
              <p:blipFill>
                <a:blip r:embed="rId435"/>
                <a:stretch>
                  <a:fillRect/>
                </a:stretch>
              </p:blipFill>
              <p:spPr>
                <a:xfrm>
                  <a:off x="979703" y="120520"/>
                  <a:ext cx="11628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302" name="Ink 301">
                  <a:extLst>
                    <a:ext uri="{FF2B5EF4-FFF2-40B4-BE49-F238E27FC236}">
                      <a16:creationId xmlns:a16="http://schemas.microsoft.com/office/drawing/2014/main" id="{6D133262-1A3D-4958-BC48-46556238A1AA}"/>
                    </a:ext>
                  </a:extLst>
                </p14:cNvPr>
                <p14:cNvContentPartPr/>
                <p14:nvPr/>
              </p14:nvContentPartPr>
              <p14:xfrm>
                <a:off x="1158263" y="140320"/>
                <a:ext cx="172800" cy="160200"/>
              </p14:xfrm>
            </p:contentPart>
          </mc:Choice>
          <mc:Fallback>
            <p:pic>
              <p:nvPicPr>
                <p:cNvPr id="302" name="Ink 301">
                  <a:extLst>
                    <a:ext uri="{FF2B5EF4-FFF2-40B4-BE49-F238E27FC236}">
                      <a16:creationId xmlns:a16="http://schemas.microsoft.com/office/drawing/2014/main" id="{6D133262-1A3D-4958-BC48-46556238A1AA}"/>
                    </a:ext>
                  </a:extLst>
                </p:cNvPr>
                <p:cNvPicPr/>
                <p:nvPr/>
              </p:nvPicPr>
              <p:blipFill>
                <a:blip r:embed="rId437"/>
                <a:stretch>
                  <a:fillRect/>
                </a:stretch>
              </p:blipFill>
              <p:spPr>
                <a:xfrm>
                  <a:off x="1149623" y="131320"/>
                  <a:ext cx="19044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303" name="Ink 302">
                  <a:extLst>
                    <a:ext uri="{FF2B5EF4-FFF2-40B4-BE49-F238E27FC236}">
                      <a16:creationId xmlns:a16="http://schemas.microsoft.com/office/drawing/2014/main" id="{4D14FEE8-50F5-4F48-8821-BD9755CFAA9B}"/>
                    </a:ext>
                  </a:extLst>
                </p14:cNvPr>
                <p14:cNvContentPartPr/>
                <p14:nvPr/>
              </p14:nvContentPartPr>
              <p14:xfrm>
                <a:off x="159263" y="422200"/>
                <a:ext cx="1221480" cy="101160"/>
              </p14:xfrm>
            </p:contentPart>
          </mc:Choice>
          <mc:Fallback>
            <p:pic>
              <p:nvPicPr>
                <p:cNvPr id="303" name="Ink 302">
                  <a:extLst>
                    <a:ext uri="{FF2B5EF4-FFF2-40B4-BE49-F238E27FC236}">
                      <a16:creationId xmlns:a16="http://schemas.microsoft.com/office/drawing/2014/main" id="{4D14FEE8-50F5-4F48-8821-BD9755CFAA9B}"/>
                    </a:ext>
                  </a:extLst>
                </p:cNvPr>
                <p:cNvPicPr/>
                <p:nvPr/>
              </p:nvPicPr>
              <p:blipFill>
                <a:blip r:embed="rId439"/>
                <a:stretch>
                  <a:fillRect/>
                </a:stretch>
              </p:blipFill>
              <p:spPr>
                <a:xfrm>
                  <a:off x="150623" y="413560"/>
                  <a:ext cx="1239120" cy="118800"/>
                </a:xfrm>
                <a:prstGeom prst="rect">
                  <a:avLst/>
                </a:prstGeom>
              </p:spPr>
            </p:pic>
          </mc:Fallback>
        </mc:AlternateContent>
      </p:grpSp>
      <p:grpSp>
        <p:nvGrpSpPr>
          <p:cNvPr id="311" name="Group 310">
            <a:extLst>
              <a:ext uri="{FF2B5EF4-FFF2-40B4-BE49-F238E27FC236}">
                <a16:creationId xmlns:a16="http://schemas.microsoft.com/office/drawing/2014/main" id="{264479E6-AC5C-4EF6-9570-F7300DF13416}"/>
              </a:ext>
            </a:extLst>
          </p:cNvPr>
          <p:cNvGrpSpPr/>
          <p:nvPr/>
        </p:nvGrpSpPr>
        <p:grpSpPr>
          <a:xfrm>
            <a:off x="74303" y="2833120"/>
            <a:ext cx="4042080" cy="817200"/>
            <a:chOff x="74303" y="2833120"/>
            <a:chExt cx="4042080" cy="817200"/>
          </a:xfrm>
        </p:grpSpPr>
        <mc:AlternateContent xmlns:mc="http://schemas.openxmlformats.org/markup-compatibility/2006">
          <mc:Choice xmlns:p14="http://schemas.microsoft.com/office/powerpoint/2010/main" Requires="p14">
            <p:contentPart p14:bwMode="auto" r:id="rId440">
              <p14:nvContentPartPr>
                <p14:cNvPr id="144" name="Ink 143">
                  <a:extLst>
                    <a:ext uri="{FF2B5EF4-FFF2-40B4-BE49-F238E27FC236}">
                      <a16:creationId xmlns:a16="http://schemas.microsoft.com/office/drawing/2014/main" id="{5EE5FC58-3CEA-4A1E-A45E-8382807E0349}"/>
                    </a:ext>
                  </a:extLst>
                </p14:cNvPr>
                <p14:cNvContentPartPr/>
                <p14:nvPr/>
              </p14:nvContentPartPr>
              <p14:xfrm>
                <a:off x="954503" y="3293200"/>
                <a:ext cx="146160" cy="209520"/>
              </p14:xfrm>
            </p:contentPart>
          </mc:Choice>
          <mc:Fallback>
            <p:pic>
              <p:nvPicPr>
                <p:cNvPr id="144" name="Ink 143">
                  <a:extLst>
                    <a:ext uri="{FF2B5EF4-FFF2-40B4-BE49-F238E27FC236}">
                      <a16:creationId xmlns:a16="http://schemas.microsoft.com/office/drawing/2014/main" id="{5EE5FC58-3CEA-4A1E-A45E-8382807E0349}"/>
                    </a:ext>
                  </a:extLst>
                </p:cNvPr>
                <p:cNvPicPr/>
                <p:nvPr/>
              </p:nvPicPr>
              <p:blipFill>
                <a:blip r:embed="rId441"/>
                <a:stretch>
                  <a:fillRect/>
                </a:stretch>
              </p:blipFill>
              <p:spPr>
                <a:xfrm>
                  <a:off x="945863" y="3284560"/>
                  <a:ext cx="16380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145" name="Ink 144">
                  <a:extLst>
                    <a:ext uri="{FF2B5EF4-FFF2-40B4-BE49-F238E27FC236}">
                      <a16:creationId xmlns:a16="http://schemas.microsoft.com/office/drawing/2014/main" id="{33A7FED2-62A7-45EF-BD79-9C476A04ACA2}"/>
                    </a:ext>
                  </a:extLst>
                </p14:cNvPr>
                <p14:cNvContentPartPr/>
                <p14:nvPr/>
              </p14:nvContentPartPr>
              <p14:xfrm>
                <a:off x="1067543" y="3339640"/>
                <a:ext cx="34920" cy="155520"/>
              </p14:xfrm>
            </p:contentPart>
          </mc:Choice>
          <mc:Fallback>
            <p:pic>
              <p:nvPicPr>
                <p:cNvPr id="145" name="Ink 144">
                  <a:extLst>
                    <a:ext uri="{FF2B5EF4-FFF2-40B4-BE49-F238E27FC236}">
                      <a16:creationId xmlns:a16="http://schemas.microsoft.com/office/drawing/2014/main" id="{33A7FED2-62A7-45EF-BD79-9C476A04ACA2}"/>
                    </a:ext>
                  </a:extLst>
                </p:cNvPr>
                <p:cNvPicPr/>
                <p:nvPr/>
              </p:nvPicPr>
              <p:blipFill>
                <a:blip r:embed="rId443"/>
                <a:stretch>
                  <a:fillRect/>
                </a:stretch>
              </p:blipFill>
              <p:spPr>
                <a:xfrm>
                  <a:off x="1058903" y="3330640"/>
                  <a:ext cx="5256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146" name="Ink 145">
                  <a:extLst>
                    <a:ext uri="{FF2B5EF4-FFF2-40B4-BE49-F238E27FC236}">
                      <a16:creationId xmlns:a16="http://schemas.microsoft.com/office/drawing/2014/main" id="{9E8BAD37-4B4A-4AC1-A36F-58073DBDB31F}"/>
                    </a:ext>
                  </a:extLst>
                </p14:cNvPr>
                <p14:cNvContentPartPr/>
                <p14:nvPr/>
              </p14:nvContentPartPr>
              <p14:xfrm>
                <a:off x="1153943" y="3257200"/>
                <a:ext cx="99360" cy="236880"/>
              </p14:xfrm>
            </p:contentPart>
          </mc:Choice>
          <mc:Fallback>
            <p:pic>
              <p:nvPicPr>
                <p:cNvPr id="146" name="Ink 145">
                  <a:extLst>
                    <a:ext uri="{FF2B5EF4-FFF2-40B4-BE49-F238E27FC236}">
                      <a16:creationId xmlns:a16="http://schemas.microsoft.com/office/drawing/2014/main" id="{9E8BAD37-4B4A-4AC1-A36F-58073DBDB31F}"/>
                    </a:ext>
                  </a:extLst>
                </p:cNvPr>
                <p:cNvPicPr/>
                <p:nvPr/>
              </p:nvPicPr>
              <p:blipFill>
                <a:blip r:embed="rId445"/>
                <a:stretch>
                  <a:fillRect/>
                </a:stretch>
              </p:blipFill>
              <p:spPr>
                <a:xfrm>
                  <a:off x="1145303" y="3248200"/>
                  <a:ext cx="11700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147" name="Ink 146">
                  <a:extLst>
                    <a:ext uri="{FF2B5EF4-FFF2-40B4-BE49-F238E27FC236}">
                      <a16:creationId xmlns:a16="http://schemas.microsoft.com/office/drawing/2014/main" id="{2E5123A3-0390-4723-8783-F65EE059ED5D}"/>
                    </a:ext>
                  </a:extLst>
                </p14:cNvPr>
                <p14:cNvContentPartPr/>
                <p14:nvPr/>
              </p14:nvContentPartPr>
              <p14:xfrm>
                <a:off x="1307303" y="3445480"/>
                <a:ext cx="74160" cy="102240"/>
              </p14:xfrm>
            </p:contentPart>
          </mc:Choice>
          <mc:Fallback>
            <p:pic>
              <p:nvPicPr>
                <p:cNvPr id="147" name="Ink 146">
                  <a:extLst>
                    <a:ext uri="{FF2B5EF4-FFF2-40B4-BE49-F238E27FC236}">
                      <a16:creationId xmlns:a16="http://schemas.microsoft.com/office/drawing/2014/main" id="{2E5123A3-0390-4723-8783-F65EE059ED5D}"/>
                    </a:ext>
                  </a:extLst>
                </p:cNvPr>
                <p:cNvPicPr/>
                <p:nvPr/>
              </p:nvPicPr>
              <p:blipFill>
                <a:blip r:embed="rId447"/>
                <a:stretch>
                  <a:fillRect/>
                </a:stretch>
              </p:blipFill>
              <p:spPr>
                <a:xfrm>
                  <a:off x="1298663" y="3436480"/>
                  <a:ext cx="9180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148" name="Ink 147">
                  <a:extLst>
                    <a:ext uri="{FF2B5EF4-FFF2-40B4-BE49-F238E27FC236}">
                      <a16:creationId xmlns:a16="http://schemas.microsoft.com/office/drawing/2014/main" id="{ECD4486B-ED40-40B6-8FE2-6D633DA17708}"/>
                    </a:ext>
                  </a:extLst>
                </p14:cNvPr>
                <p14:cNvContentPartPr/>
                <p14:nvPr/>
              </p14:nvContentPartPr>
              <p14:xfrm>
                <a:off x="1628783" y="3424960"/>
                <a:ext cx="59400" cy="104040"/>
              </p14:xfrm>
            </p:contentPart>
          </mc:Choice>
          <mc:Fallback>
            <p:pic>
              <p:nvPicPr>
                <p:cNvPr id="148" name="Ink 147">
                  <a:extLst>
                    <a:ext uri="{FF2B5EF4-FFF2-40B4-BE49-F238E27FC236}">
                      <a16:creationId xmlns:a16="http://schemas.microsoft.com/office/drawing/2014/main" id="{ECD4486B-ED40-40B6-8FE2-6D633DA17708}"/>
                    </a:ext>
                  </a:extLst>
                </p:cNvPr>
                <p:cNvPicPr/>
                <p:nvPr/>
              </p:nvPicPr>
              <p:blipFill>
                <a:blip r:embed="rId449"/>
                <a:stretch>
                  <a:fillRect/>
                </a:stretch>
              </p:blipFill>
              <p:spPr>
                <a:xfrm>
                  <a:off x="1619783" y="3415960"/>
                  <a:ext cx="7704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149" name="Ink 148">
                  <a:extLst>
                    <a:ext uri="{FF2B5EF4-FFF2-40B4-BE49-F238E27FC236}">
                      <a16:creationId xmlns:a16="http://schemas.microsoft.com/office/drawing/2014/main" id="{9F1A6FDC-0ED5-463F-8E33-1E1889ECDFB6}"/>
                    </a:ext>
                  </a:extLst>
                </p14:cNvPr>
                <p14:cNvContentPartPr/>
                <p14:nvPr/>
              </p14:nvContentPartPr>
              <p14:xfrm>
                <a:off x="1795463" y="3243160"/>
                <a:ext cx="131760" cy="225720"/>
              </p14:xfrm>
            </p:contentPart>
          </mc:Choice>
          <mc:Fallback>
            <p:pic>
              <p:nvPicPr>
                <p:cNvPr id="149" name="Ink 148">
                  <a:extLst>
                    <a:ext uri="{FF2B5EF4-FFF2-40B4-BE49-F238E27FC236}">
                      <a16:creationId xmlns:a16="http://schemas.microsoft.com/office/drawing/2014/main" id="{9F1A6FDC-0ED5-463F-8E33-1E1889ECDFB6}"/>
                    </a:ext>
                  </a:extLst>
                </p:cNvPr>
                <p:cNvPicPr/>
                <p:nvPr/>
              </p:nvPicPr>
              <p:blipFill>
                <a:blip r:embed="rId451"/>
                <a:stretch>
                  <a:fillRect/>
                </a:stretch>
              </p:blipFill>
              <p:spPr>
                <a:xfrm>
                  <a:off x="1786823" y="3234160"/>
                  <a:ext cx="14940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150" name="Ink 149">
                  <a:extLst>
                    <a:ext uri="{FF2B5EF4-FFF2-40B4-BE49-F238E27FC236}">
                      <a16:creationId xmlns:a16="http://schemas.microsoft.com/office/drawing/2014/main" id="{02BCEB8E-073B-457F-9F2B-2A6A4B23B10E}"/>
                    </a:ext>
                  </a:extLst>
                </p14:cNvPr>
                <p14:cNvContentPartPr/>
                <p14:nvPr/>
              </p14:nvContentPartPr>
              <p14:xfrm>
                <a:off x="1826783" y="3285640"/>
                <a:ext cx="86400" cy="171720"/>
              </p14:xfrm>
            </p:contentPart>
          </mc:Choice>
          <mc:Fallback>
            <p:pic>
              <p:nvPicPr>
                <p:cNvPr id="150" name="Ink 149">
                  <a:extLst>
                    <a:ext uri="{FF2B5EF4-FFF2-40B4-BE49-F238E27FC236}">
                      <a16:creationId xmlns:a16="http://schemas.microsoft.com/office/drawing/2014/main" id="{02BCEB8E-073B-457F-9F2B-2A6A4B23B10E}"/>
                    </a:ext>
                  </a:extLst>
                </p:cNvPr>
                <p:cNvPicPr/>
                <p:nvPr/>
              </p:nvPicPr>
              <p:blipFill>
                <a:blip r:embed="rId453"/>
                <a:stretch>
                  <a:fillRect/>
                </a:stretch>
              </p:blipFill>
              <p:spPr>
                <a:xfrm>
                  <a:off x="1818143" y="3276640"/>
                  <a:ext cx="10404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454">
              <p14:nvContentPartPr>
                <p14:cNvPr id="151" name="Ink 150">
                  <a:extLst>
                    <a:ext uri="{FF2B5EF4-FFF2-40B4-BE49-F238E27FC236}">
                      <a16:creationId xmlns:a16="http://schemas.microsoft.com/office/drawing/2014/main" id="{70AC7E30-6086-4128-9B13-8BBFEC867C2B}"/>
                    </a:ext>
                  </a:extLst>
                </p14:cNvPr>
                <p14:cNvContentPartPr/>
                <p14:nvPr/>
              </p14:nvContentPartPr>
              <p14:xfrm>
                <a:off x="1971503" y="3246760"/>
                <a:ext cx="103320" cy="187920"/>
              </p14:xfrm>
            </p:contentPart>
          </mc:Choice>
          <mc:Fallback>
            <p:pic>
              <p:nvPicPr>
                <p:cNvPr id="151" name="Ink 150">
                  <a:extLst>
                    <a:ext uri="{FF2B5EF4-FFF2-40B4-BE49-F238E27FC236}">
                      <a16:creationId xmlns:a16="http://schemas.microsoft.com/office/drawing/2014/main" id="{70AC7E30-6086-4128-9B13-8BBFEC867C2B}"/>
                    </a:ext>
                  </a:extLst>
                </p:cNvPr>
                <p:cNvPicPr/>
                <p:nvPr/>
              </p:nvPicPr>
              <p:blipFill>
                <a:blip r:embed="rId455"/>
                <a:stretch>
                  <a:fillRect/>
                </a:stretch>
              </p:blipFill>
              <p:spPr>
                <a:xfrm>
                  <a:off x="1962863" y="3238120"/>
                  <a:ext cx="12096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152" name="Ink 151">
                  <a:extLst>
                    <a:ext uri="{FF2B5EF4-FFF2-40B4-BE49-F238E27FC236}">
                      <a16:creationId xmlns:a16="http://schemas.microsoft.com/office/drawing/2014/main" id="{0B33DF04-3359-46B6-A8D6-44DD3A94B34A}"/>
                    </a:ext>
                  </a:extLst>
                </p14:cNvPr>
                <p14:cNvContentPartPr/>
                <p14:nvPr/>
              </p14:nvContentPartPr>
              <p14:xfrm>
                <a:off x="2133863" y="3400840"/>
                <a:ext cx="243360" cy="105480"/>
              </p14:xfrm>
            </p:contentPart>
          </mc:Choice>
          <mc:Fallback>
            <p:pic>
              <p:nvPicPr>
                <p:cNvPr id="152" name="Ink 151">
                  <a:extLst>
                    <a:ext uri="{FF2B5EF4-FFF2-40B4-BE49-F238E27FC236}">
                      <a16:creationId xmlns:a16="http://schemas.microsoft.com/office/drawing/2014/main" id="{0B33DF04-3359-46B6-A8D6-44DD3A94B34A}"/>
                    </a:ext>
                  </a:extLst>
                </p:cNvPr>
                <p:cNvPicPr/>
                <p:nvPr/>
              </p:nvPicPr>
              <p:blipFill>
                <a:blip r:embed="rId457"/>
                <a:stretch>
                  <a:fillRect/>
                </a:stretch>
              </p:blipFill>
              <p:spPr>
                <a:xfrm>
                  <a:off x="2124863" y="3391840"/>
                  <a:ext cx="26100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458">
              <p14:nvContentPartPr>
                <p14:cNvPr id="153" name="Ink 152">
                  <a:extLst>
                    <a:ext uri="{FF2B5EF4-FFF2-40B4-BE49-F238E27FC236}">
                      <a16:creationId xmlns:a16="http://schemas.microsoft.com/office/drawing/2014/main" id="{1CA0FE87-BB4D-4F86-AC2D-CAA8CF972749}"/>
                    </a:ext>
                  </a:extLst>
                </p14:cNvPr>
                <p14:cNvContentPartPr/>
                <p14:nvPr/>
              </p14:nvContentPartPr>
              <p14:xfrm>
                <a:off x="2595383" y="3273040"/>
                <a:ext cx="151560" cy="265320"/>
              </p14:xfrm>
            </p:contentPart>
          </mc:Choice>
          <mc:Fallback>
            <p:pic>
              <p:nvPicPr>
                <p:cNvPr id="153" name="Ink 152">
                  <a:extLst>
                    <a:ext uri="{FF2B5EF4-FFF2-40B4-BE49-F238E27FC236}">
                      <a16:creationId xmlns:a16="http://schemas.microsoft.com/office/drawing/2014/main" id="{1CA0FE87-BB4D-4F86-AC2D-CAA8CF972749}"/>
                    </a:ext>
                  </a:extLst>
                </p:cNvPr>
                <p:cNvPicPr/>
                <p:nvPr/>
              </p:nvPicPr>
              <p:blipFill>
                <a:blip r:embed="rId459"/>
                <a:stretch>
                  <a:fillRect/>
                </a:stretch>
              </p:blipFill>
              <p:spPr>
                <a:xfrm>
                  <a:off x="2586383" y="3264400"/>
                  <a:ext cx="16920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154" name="Ink 153">
                  <a:extLst>
                    <a:ext uri="{FF2B5EF4-FFF2-40B4-BE49-F238E27FC236}">
                      <a16:creationId xmlns:a16="http://schemas.microsoft.com/office/drawing/2014/main" id="{199F36EA-C4DE-4D93-BE54-8E2D4501FF21}"/>
                    </a:ext>
                  </a:extLst>
                </p14:cNvPr>
                <p14:cNvContentPartPr/>
                <p14:nvPr/>
              </p14:nvContentPartPr>
              <p14:xfrm>
                <a:off x="2431223" y="3282040"/>
                <a:ext cx="118080" cy="215640"/>
              </p14:xfrm>
            </p:contentPart>
          </mc:Choice>
          <mc:Fallback>
            <p:pic>
              <p:nvPicPr>
                <p:cNvPr id="154" name="Ink 153">
                  <a:extLst>
                    <a:ext uri="{FF2B5EF4-FFF2-40B4-BE49-F238E27FC236}">
                      <a16:creationId xmlns:a16="http://schemas.microsoft.com/office/drawing/2014/main" id="{199F36EA-C4DE-4D93-BE54-8E2D4501FF21}"/>
                    </a:ext>
                  </a:extLst>
                </p:cNvPr>
                <p:cNvPicPr/>
                <p:nvPr/>
              </p:nvPicPr>
              <p:blipFill>
                <a:blip r:embed="rId461"/>
                <a:stretch>
                  <a:fillRect/>
                </a:stretch>
              </p:blipFill>
              <p:spPr>
                <a:xfrm>
                  <a:off x="2422583" y="3273400"/>
                  <a:ext cx="13572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462">
              <p14:nvContentPartPr>
                <p14:cNvPr id="155" name="Ink 154">
                  <a:extLst>
                    <a:ext uri="{FF2B5EF4-FFF2-40B4-BE49-F238E27FC236}">
                      <a16:creationId xmlns:a16="http://schemas.microsoft.com/office/drawing/2014/main" id="{2D6C0680-FEB2-4AEE-A3B9-22CCD3CCE91D}"/>
                    </a:ext>
                  </a:extLst>
                </p14:cNvPr>
                <p14:cNvContentPartPr/>
                <p14:nvPr/>
              </p14:nvContentPartPr>
              <p14:xfrm>
                <a:off x="2514023" y="3312640"/>
                <a:ext cx="83160" cy="205560"/>
              </p14:xfrm>
            </p:contentPart>
          </mc:Choice>
          <mc:Fallback>
            <p:pic>
              <p:nvPicPr>
                <p:cNvPr id="155" name="Ink 154">
                  <a:extLst>
                    <a:ext uri="{FF2B5EF4-FFF2-40B4-BE49-F238E27FC236}">
                      <a16:creationId xmlns:a16="http://schemas.microsoft.com/office/drawing/2014/main" id="{2D6C0680-FEB2-4AEE-A3B9-22CCD3CCE91D}"/>
                    </a:ext>
                  </a:extLst>
                </p:cNvPr>
                <p:cNvPicPr/>
                <p:nvPr/>
              </p:nvPicPr>
              <p:blipFill>
                <a:blip r:embed="rId463"/>
                <a:stretch>
                  <a:fillRect/>
                </a:stretch>
              </p:blipFill>
              <p:spPr>
                <a:xfrm>
                  <a:off x="2505383" y="3303640"/>
                  <a:ext cx="10080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464">
              <p14:nvContentPartPr>
                <p14:cNvPr id="156" name="Ink 155">
                  <a:extLst>
                    <a:ext uri="{FF2B5EF4-FFF2-40B4-BE49-F238E27FC236}">
                      <a16:creationId xmlns:a16="http://schemas.microsoft.com/office/drawing/2014/main" id="{01EE3956-D5BE-413B-A94A-F7FD91B83892}"/>
                    </a:ext>
                  </a:extLst>
                </p14:cNvPr>
                <p14:cNvContentPartPr/>
                <p14:nvPr/>
              </p14:nvContentPartPr>
              <p14:xfrm>
                <a:off x="2783303" y="3457000"/>
                <a:ext cx="155880" cy="193320"/>
              </p14:xfrm>
            </p:contentPart>
          </mc:Choice>
          <mc:Fallback>
            <p:pic>
              <p:nvPicPr>
                <p:cNvPr id="156" name="Ink 155">
                  <a:extLst>
                    <a:ext uri="{FF2B5EF4-FFF2-40B4-BE49-F238E27FC236}">
                      <a16:creationId xmlns:a16="http://schemas.microsoft.com/office/drawing/2014/main" id="{01EE3956-D5BE-413B-A94A-F7FD91B83892}"/>
                    </a:ext>
                  </a:extLst>
                </p:cNvPr>
                <p:cNvPicPr/>
                <p:nvPr/>
              </p:nvPicPr>
              <p:blipFill>
                <a:blip r:embed="rId465"/>
                <a:stretch>
                  <a:fillRect/>
                </a:stretch>
              </p:blipFill>
              <p:spPr>
                <a:xfrm>
                  <a:off x="2774303" y="3448360"/>
                  <a:ext cx="17352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466">
              <p14:nvContentPartPr>
                <p14:cNvPr id="157" name="Ink 156">
                  <a:extLst>
                    <a:ext uri="{FF2B5EF4-FFF2-40B4-BE49-F238E27FC236}">
                      <a16:creationId xmlns:a16="http://schemas.microsoft.com/office/drawing/2014/main" id="{85850492-2E6E-44F0-90F2-C21E38146CA6}"/>
                    </a:ext>
                  </a:extLst>
                </p14:cNvPr>
                <p14:cNvContentPartPr/>
                <p14:nvPr/>
              </p14:nvContentPartPr>
              <p14:xfrm>
                <a:off x="3052943" y="3461680"/>
                <a:ext cx="213480" cy="119520"/>
              </p14:xfrm>
            </p:contentPart>
          </mc:Choice>
          <mc:Fallback>
            <p:pic>
              <p:nvPicPr>
                <p:cNvPr id="157" name="Ink 156">
                  <a:extLst>
                    <a:ext uri="{FF2B5EF4-FFF2-40B4-BE49-F238E27FC236}">
                      <a16:creationId xmlns:a16="http://schemas.microsoft.com/office/drawing/2014/main" id="{85850492-2E6E-44F0-90F2-C21E38146CA6}"/>
                    </a:ext>
                  </a:extLst>
                </p:cNvPr>
                <p:cNvPicPr/>
                <p:nvPr/>
              </p:nvPicPr>
              <p:blipFill>
                <a:blip r:embed="rId467"/>
                <a:stretch>
                  <a:fillRect/>
                </a:stretch>
              </p:blipFill>
              <p:spPr>
                <a:xfrm>
                  <a:off x="3044303" y="3453040"/>
                  <a:ext cx="23112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468">
              <p14:nvContentPartPr>
                <p14:cNvPr id="158" name="Ink 157">
                  <a:extLst>
                    <a:ext uri="{FF2B5EF4-FFF2-40B4-BE49-F238E27FC236}">
                      <a16:creationId xmlns:a16="http://schemas.microsoft.com/office/drawing/2014/main" id="{FA5E541E-7EB2-40BA-AB07-EAC5387D2471}"/>
                    </a:ext>
                  </a:extLst>
                </p14:cNvPr>
                <p14:cNvContentPartPr/>
                <p14:nvPr/>
              </p14:nvContentPartPr>
              <p14:xfrm>
                <a:off x="3446063" y="3445480"/>
                <a:ext cx="435960" cy="12600"/>
              </p14:xfrm>
            </p:contentPart>
          </mc:Choice>
          <mc:Fallback>
            <p:pic>
              <p:nvPicPr>
                <p:cNvPr id="158" name="Ink 157">
                  <a:extLst>
                    <a:ext uri="{FF2B5EF4-FFF2-40B4-BE49-F238E27FC236}">
                      <a16:creationId xmlns:a16="http://schemas.microsoft.com/office/drawing/2014/main" id="{FA5E541E-7EB2-40BA-AB07-EAC5387D2471}"/>
                    </a:ext>
                  </a:extLst>
                </p:cNvPr>
                <p:cNvPicPr/>
                <p:nvPr/>
              </p:nvPicPr>
              <p:blipFill>
                <a:blip r:embed="rId469"/>
                <a:stretch>
                  <a:fillRect/>
                </a:stretch>
              </p:blipFill>
              <p:spPr>
                <a:xfrm>
                  <a:off x="3437063" y="3436480"/>
                  <a:ext cx="45360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470">
              <p14:nvContentPartPr>
                <p14:cNvPr id="159" name="Ink 158">
                  <a:extLst>
                    <a:ext uri="{FF2B5EF4-FFF2-40B4-BE49-F238E27FC236}">
                      <a16:creationId xmlns:a16="http://schemas.microsoft.com/office/drawing/2014/main" id="{E541A49E-78B0-4742-A571-69DA76BB1D90}"/>
                    </a:ext>
                  </a:extLst>
                </p14:cNvPr>
                <p14:cNvContentPartPr/>
                <p14:nvPr/>
              </p14:nvContentPartPr>
              <p14:xfrm>
                <a:off x="4078943" y="3450520"/>
                <a:ext cx="37440" cy="69120"/>
              </p14:xfrm>
            </p:contentPart>
          </mc:Choice>
          <mc:Fallback>
            <p:pic>
              <p:nvPicPr>
                <p:cNvPr id="159" name="Ink 158">
                  <a:extLst>
                    <a:ext uri="{FF2B5EF4-FFF2-40B4-BE49-F238E27FC236}">
                      <a16:creationId xmlns:a16="http://schemas.microsoft.com/office/drawing/2014/main" id="{E541A49E-78B0-4742-A571-69DA76BB1D90}"/>
                    </a:ext>
                  </a:extLst>
                </p:cNvPr>
                <p:cNvPicPr/>
                <p:nvPr/>
              </p:nvPicPr>
              <p:blipFill>
                <a:blip r:embed="rId471"/>
                <a:stretch>
                  <a:fillRect/>
                </a:stretch>
              </p:blipFill>
              <p:spPr>
                <a:xfrm>
                  <a:off x="4069943" y="3441520"/>
                  <a:ext cx="5508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472">
              <p14:nvContentPartPr>
                <p14:cNvPr id="304" name="Ink 303">
                  <a:extLst>
                    <a:ext uri="{FF2B5EF4-FFF2-40B4-BE49-F238E27FC236}">
                      <a16:creationId xmlns:a16="http://schemas.microsoft.com/office/drawing/2014/main" id="{54D3A152-F2FF-43FE-B59E-FA20E10825E3}"/>
                    </a:ext>
                  </a:extLst>
                </p14:cNvPr>
                <p14:cNvContentPartPr/>
                <p14:nvPr/>
              </p14:nvContentPartPr>
              <p14:xfrm>
                <a:off x="194183" y="2997640"/>
                <a:ext cx="387720" cy="283320"/>
              </p14:xfrm>
            </p:contentPart>
          </mc:Choice>
          <mc:Fallback>
            <p:pic>
              <p:nvPicPr>
                <p:cNvPr id="304" name="Ink 303">
                  <a:extLst>
                    <a:ext uri="{FF2B5EF4-FFF2-40B4-BE49-F238E27FC236}">
                      <a16:creationId xmlns:a16="http://schemas.microsoft.com/office/drawing/2014/main" id="{54D3A152-F2FF-43FE-B59E-FA20E10825E3}"/>
                    </a:ext>
                  </a:extLst>
                </p:cNvPr>
                <p:cNvPicPr/>
                <p:nvPr/>
              </p:nvPicPr>
              <p:blipFill>
                <a:blip r:embed="rId473"/>
                <a:stretch>
                  <a:fillRect/>
                </a:stretch>
              </p:blipFill>
              <p:spPr>
                <a:xfrm>
                  <a:off x="185183" y="2989000"/>
                  <a:ext cx="40536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474">
              <p14:nvContentPartPr>
                <p14:cNvPr id="305" name="Ink 304">
                  <a:extLst>
                    <a:ext uri="{FF2B5EF4-FFF2-40B4-BE49-F238E27FC236}">
                      <a16:creationId xmlns:a16="http://schemas.microsoft.com/office/drawing/2014/main" id="{BC943377-D611-4F7E-AE1B-014783BCA378}"/>
                    </a:ext>
                  </a:extLst>
                </p14:cNvPr>
                <p14:cNvContentPartPr/>
                <p14:nvPr/>
              </p14:nvContentPartPr>
              <p14:xfrm>
                <a:off x="563903" y="2911960"/>
                <a:ext cx="25200" cy="218520"/>
              </p14:xfrm>
            </p:contentPart>
          </mc:Choice>
          <mc:Fallback>
            <p:pic>
              <p:nvPicPr>
                <p:cNvPr id="305" name="Ink 304">
                  <a:extLst>
                    <a:ext uri="{FF2B5EF4-FFF2-40B4-BE49-F238E27FC236}">
                      <a16:creationId xmlns:a16="http://schemas.microsoft.com/office/drawing/2014/main" id="{BC943377-D611-4F7E-AE1B-014783BCA378}"/>
                    </a:ext>
                  </a:extLst>
                </p:cNvPr>
                <p:cNvPicPr/>
                <p:nvPr/>
              </p:nvPicPr>
              <p:blipFill>
                <a:blip r:embed="rId475"/>
                <a:stretch>
                  <a:fillRect/>
                </a:stretch>
              </p:blipFill>
              <p:spPr>
                <a:xfrm>
                  <a:off x="554903" y="2903320"/>
                  <a:ext cx="4284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476">
              <p14:nvContentPartPr>
                <p14:cNvPr id="306" name="Ink 305">
                  <a:extLst>
                    <a:ext uri="{FF2B5EF4-FFF2-40B4-BE49-F238E27FC236}">
                      <a16:creationId xmlns:a16="http://schemas.microsoft.com/office/drawing/2014/main" id="{43F7948A-352C-4C9C-A633-72A2EC60E089}"/>
                    </a:ext>
                  </a:extLst>
                </p14:cNvPr>
                <p14:cNvContentPartPr/>
                <p14:nvPr/>
              </p14:nvContentPartPr>
              <p14:xfrm>
                <a:off x="525023" y="2950480"/>
                <a:ext cx="397800" cy="188280"/>
              </p14:xfrm>
            </p:contentPart>
          </mc:Choice>
          <mc:Fallback>
            <p:pic>
              <p:nvPicPr>
                <p:cNvPr id="306" name="Ink 305">
                  <a:extLst>
                    <a:ext uri="{FF2B5EF4-FFF2-40B4-BE49-F238E27FC236}">
                      <a16:creationId xmlns:a16="http://schemas.microsoft.com/office/drawing/2014/main" id="{43F7948A-352C-4C9C-A633-72A2EC60E089}"/>
                    </a:ext>
                  </a:extLst>
                </p:cNvPr>
                <p:cNvPicPr/>
                <p:nvPr/>
              </p:nvPicPr>
              <p:blipFill>
                <a:blip r:embed="rId477"/>
                <a:stretch>
                  <a:fillRect/>
                </a:stretch>
              </p:blipFill>
              <p:spPr>
                <a:xfrm>
                  <a:off x="516383" y="2941480"/>
                  <a:ext cx="41544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478">
              <p14:nvContentPartPr>
                <p14:cNvPr id="307" name="Ink 306">
                  <a:extLst>
                    <a:ext uri="{FF2B5EF4-FFF2-40B4-BE49-F238E27FC236}">
                      <a16:creationId xmlns:a16="http://schemas.microsoft.com/office/drawing/2014/main" id="{68C22A78-21A5-4382-86A2-5EB7CE84A389}"/>
                    </a:ext>
                  </a:extLst>
                </p14:cNvPr>
                <p14:cNvContentPartPr/>
                <p14:nvPr/>
              </p14:nvContentPartPr>
              <p14:xfrm>
                <a:off x="1005983" y="2876680"/>
                <a:ext cx="126000" cy="199440"/>
              </p14:xfrm>
            </p:contentPart>
          </mc:Choice>
          <mc:Fallback>
            <p:pic>
              <p:nvPicPr>
                <p:cNvPr id="307" name="Ink 306">
                  <a:extLst>
                    <a:ext uri="{FF2B5EF4-FFF2-40B4-BE49-F238E27FC236}">
                      <a16:creationId xmlns:a16="http://schemas.microsoft.com/office/drawing/2014/main" id="{68C22A78-21A5-4382-86A2-5EB7CE84A389}"/>
                    </a:ext>
                  </a:extLst>
                </p:cNvPr>
                <p:cNvPicPr/>
                <p:nvPr/>
              </p:nvPicPr>
              <p:blipFill>
                <a:blip r:embed="rId479"/>
                <a:stretch>
                  <a:fillRect/>
                </a:stretch>
              </p:blipFill>
              <p:spPr>
                <a:xfrm>
                  <a:off x="997343" y="2867680"/>
                  <a:ext cx="14364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480">
              <p14:nvContentPartPr>
                <p14:cNvPr id="308" name="Ink 307">
                  <a:extLst>
                    <a:ext uri="{FF2B5EF4-FFF2-40B4-BE49-F238E27FC236}">
                      <a16:creationId xmlns:a16="http://schemas.microsoft.com/office/drawing/2014/main" id="{9864119C-437C-4544-B705-C88FFDB2C730}"/>
                    </a:ext>
                  </a:extLst>
                </p14:cNvPr>
                <p14:cNvContentPartPr/>
                <p14:nvPr/>
              </p14:nvContentPartPr>
              <p14:xfrm>
                <a:off x="1202543" y="2954080"/>
                <a:ext cx="128160" cy="12600"/>
              </p14:xfrm>
            </p:contentPart>
          </mc:Choice>
          <mc:Fallback>
            <p:pic>
              <p:nvPicPr>
                <p:cNvPr id="308" name="Ink 307">
                  <a:extLst>
                    <a:ext uri="{FF2B5EF4-FFF2-40B4-BE49-F238E27FC236}">
                      <a16:creationId xmlns:a16="http://schemas.microsoft.com/office/drawing/2014/main" id="{9864119C-437C-4544-B705-C88FFDB2C730}"/>
                    </a:ext>
                  </a:extLst>
                </p:cNvPr>
                <p:cNvPicPr/>
                <p:nvPr/>
              </p:nvPicPr>
              <p:blipFill>
                <a:blip r:embed="rId481"/>
                <a:stretch>
                  <a:fillRect/>
                </a:stretch>
              </p:blipFill>
              <p:spPr>
                <a:xfrm>
                  <a:off x="1193903" y="2945080"/>
                  <a:ext cx="14580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482">
              <p14:nvContentPartPr>
                <p14:cNvPr id="309" name="Ink 308">
                  <a:extLst>
                    <a:ext uri="{FF2B5EF4-FFF2-40B4-BE49-F238E27FC236}">
                      <a16:creationId xmlns:a16="http://schemas.microsoft.com/office/drawing/2014/main" id="{CE3DA431-392F-4868-B083-CF487DEEFC31}"/>
                    </a:ext>
                  </a:extLst>
                </p14:cNvPr>
                <p14:cNvContentPartPr/>
                <p14:nvPr/>
              </p14:nvContentPartPr>
              <p14:xfrm>
                <a:off x="1411703" y="2833120"/>
                <a:ext cx="144000" cy="174960"/>
              </p14:xfrm>
            </p:contentPart>
          </mc:Choice>
          <mc:Fallback>
            <p:pic>
              <p:nvPicPr>
                <p:cNvPr id="309" name="Ink 308">
                  <a:extLst>
                    <a:ext uri="{FF2B5EF4-FFF2-40B4-BE49-F238E27FC236}">
                      <a16:creationId xmlns:a16="http://schemas.microsoft.com/office/drawing/2014/main" id="{CE3DA431-392F-4868-B083-CF487DEEFC31}"/>
                    </a:ext>
                  </a:extLst>
                </p:cNvPr>
                <p:cNvPicPr/>
                <p:nvPr/>
              </p:nvPicPr>
              <p:blipFill>
                <a:blip r:embed="rId483"/>
                <a:stretch>
                  <a:fillRect/>
                </a:stretch>
              </p:blipFill>
              <p:spPr>
                <a:xfrm>
                  <a:off x="1403063" y="2824480"/>
                  <a:ext cx="16164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484">
              <p14:nvContentPartPr>
                <p14:cNvPr id="310" name="Ink 309">
                  <a:extLst>
                    <a:ext uri="{FF2B5EF4-FFF2-40B4-BE49-F238E27FC236}">
                      <a16:creationId xmlns:a16="http://schemas.microsoft.com/office/drawing/2014/main" id="{B70203AD-DC00-4DED-919D-04B8F9468C3E}"/>
                    </a:ext>
                  </a:extLst>
                </p14:cNvPr>
                <p14:cNvContentPartPr/>
                <p14:nvPr/>
              </p14:nvContentPartPr>
              <p14:xfrm>
                <a:off x="74303" y="3152800"/>
                <a:ext cx="1478880" cy="188640"/>
              </p14:xfrm>
            </p:contentPart>
          </mc:Choice>
          <mc:Fallback>
            <p:pic>
              <p:nvPicPr>
                <p:cNvPr id="310" name="Ink 309">
                  <a:extLst>
                    <a:ext uri="{FF2B5EF4-FFF2-40B4-BE49-F238E27FC236}">
                      <a16:creationId xmlns:a16="http://schemas.microsoft.com/office/drawing/2014/main" id="{B70203AD-DC00-4DED-919D-04B8F9468C3E}"/>
                    </a:ext>
                  </a:extLst>
                </p:cNvPr>
                <p:cNvPicPr/>
                <p:nvPr/>
              </p:nvPicPr>
              <p:blipFill>
                <a:blip r:embed="rId485"/>
                <a:stretch>
                  <a:fillRect/>
                </a:stretch>
              </p:blipFill>
              <p:spPr>
                <a:xfrm>
                  <a:off x="65303" y="3144160"/>
                  <a:ext cx="1496520" cy="206280"/>
                </a:xfrm>
                <a:prstGeom prst="rect">
                  <a:avLst/>
                </a:prstGeom>
              </p:spPr>
            </p:pic>
          </mc:Fallback>
        </mc:AlternateContent>
      </p:grpSp>
    </p:spTree>
    <p:extLst>
      <p:ext uri="{BB962C8B-B14F-4D97-AF65-F5344CB8AC3E}">
        <p14:creationId xmlns:p14="http://schemas.microsoft.com/office/powerpoint/2010/main" val="230277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1"/>
        <p:cNvGrpSpPr/>
        <p:nvPr/>
      </p:nvGrpSpPr>
      <p:grpSpPr>
        <a:xfrm>
          <a:off x="0" y="0"/>
          <a:ext cx="0" cy="0"/>
          <a:chOff x="0" y="0"/>
          <a:chExt cx="0" cy="0"/>
        </a:xfrm>
      </p:grpSpPr>
      <p:sp>
        <p:nvSpPr>
          <p:cNvPr id="282" name="Google Shape;282;p11"/>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dirty="0">
                <a:solidFill>
                  <a:srgbClr val="00B0F0"/>
                </a:solidFill>
                <a:latin typeface="Arial"/>
                <a:ea typeface="Arial"/>
                <a:cs typeface="Arial"/>
                <a:sym typeface="Arial"/>
              </a:rPr>
              <a:t>Gradient Descent : Troubleshooting</a:t>
            </a:r>
            <a:endParaRPr dirty="0"/>
          </a:p>
        </p:txBody>
      </p:sp>
      <p:sp>
        <p:nvSpPr>
          <p:cNvPr id="283" name="Google Shape;283;p11"/>
          <p:cNvSpPr txBox="1"/>
          <p:nvPr/>
        </p:nvSpPr>
        <p:spPr>
          <a:xfrm>
            <a:off x="348340" y="961032"/>
            <a:ext cx="11205524" cy="46166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Noto Sans Symbols"/>
              <a:buChar char="▪"/>
            </a:pPr>
            <a:r>
              <a:rPr lang="en-IN" sz="2400" b="1">
                <a:solidFill>
                  <a:schemeClr val="dk1"/>
                </a:solidFill>
                <a:latin typeface="Times New Roman"/>
                <a:ea typeface="Times New Roman"/>
                <a:cs typeface="Times New Roman"/>
                <a:sym typeface="Times New Roman"/>
              </a:rPr>
              <a:t>How to check whether gradient descent is working or not:</a:t>
            </a:r>
            <a:endParaRPr/>
          </a:p>
        </p:txBody>
      </p:sp>
      <p:sp>
        <p:nvSpPr>
          <p:cNvPr id="284" name="Google Shape;284;p11"/>
          <p:cNvSpPr txBox="1"/>
          <p:nvPr/>
        </p:nvSpPr>
        <p:spPr>
          <a:xfrm>
            <a:off x="638136" y="1372363"/>
            <a:ext cx="11205524" cy="1200329"/>
          </a:xfrm>
          <a:prstGeom prst="rect">
            <a:avLst/>
          </a:prstGeom>
          <a:blipFill rotWithShape="1">
            <a:blip r:embed="rId3">
              <a:alphaModFix/>
            </a:blip>
            <a:stretch>
              <a:fillRect l="-869" t="-4059" r="-706" b="-106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cxnSp>
        <p:nvCxnSpPr>
          <p:cNvPr id="285" name="Google Shape;285;p11"/>
          <p:cNvCxnSpPr/>
          <p:nvPr/>
        </p:nvCxnSpPr>
        <p:spPr>
          <a:xfrm>
            <a:off x="587229" y="5481579"/>
            <a:ext cx="3246540" cy="0"/>
          </a:xfrm>
          <a:prstGeom prst="straightConnector1">
            <a:avLst/>
          </a:prstGeom>
          <a:noFill/>
          <a:ln w="19050" cap="flat" cmpd="sng">
            <a:solidFill>
              <a:schemeClr val="dk1"/>
            </a:solidFill>
            <a:prstDash val="solid"/>
            <a:miter lim="800000"/>
            <a:headEnd type="none" w="sm" len="sm"/>
            <a:tailEnd type="triangle" w="med" len="med"/>
          </a:ln>
        </p:spPr>
      </p:cxnSp>
      <p:cxnSp>
        <p:nvCxnSpPr>
          <p:cNvPr id="286" name="Google Shape;286;p11"/>
          <p:cNvCxnSpPr/>
          <p:nvPr/>
        </p:nvCxnSpPr>
        <p:spPr>
          <a:xfrm rot="10800000">
            <a:off x="738231" y="2746768"/>
            <a:ext cx="0" cy="2860646"/>
          </a:xfrm>
          <a:prstGeom prst="straightConnector1">
            <a:avLst/>
          </a:prstGeom>
          <a:noFill/>
          <a:ln w="19050" cap="flat" cmpd="sng">
            <a:solidFill>
              <a:schemeClr val="dk1"/>
            </a:solidFill>
            <a:prstDash val="solid"/>
            <a:miter lim="800000"/>
            <a:headEnd type="none" w="sm" len="sm"/>
            <a:tailEnd type="triangle" w="med" len="med"/>
          </a:ln>
        </p:spPr>
      </p:cxnSp>
      <p:sp>
        <p:nvSpPr>
          <p:cNvPr id="287" name="Google Shape;287;p11"/>
          <p:cNvSpPr/>
          <p:nvPr/>
        </p:nvSpPr>
        <p:spPr>
          <a:xfrm>
            <a:off x="738231" y="3107494"/>
            <a:ext cx="2936147" cy="2197916"/>
          </a:xfrm>
          <a:custGeom>
            <a:avLst/>
            <a:gdLst/>
            <a:ahLst/>
            <a:cxnLst/>
            <a:rect l="l" t="t" r="r" b="b"/>
            <a:pathLst>
              <a:path w="2936147" h="2197916" extrusionOk="0">
                <a:moveTo>
                  <a:pt x="0" y="0"/>
                </a:moveTo>
                <a:cubicBezTo>
                  <a:pt x="123038" y="408264"/>
                  <a:pt x="246077" y="816529"/>
                  <a:pt x="394282" y="1107347"/>
                </a:cubicBezTo>
                <a:cubicBezTo>
                  <a:pt x="542487" y="1398165"/>
                  <a:pt x="652943" y="1585520"/>
                  <a:pt x="889233" y="1744911"/>
                </a:cubicBezTo>
                <a:cubicBezTo>
                  <a:pt x="1125523" y="1904302"/>
                  <a:pt x="1470870" y="1988191"/>
                  <a:pt x="1812022" y="2063692"/>
                </a:cubicBezTo>
                <a:cubicBezTo>
                  <a:pt x="2153174" y="2139193"/>
                  <a:pt x="2758580" y="2176944"/>
                  <a:pt x="2936147" y="2197916"/>
                </a:cubicBezTo>
              </a:path>
            </a:pathLst>
          </a:cu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8" name="Google Shape;288;p11"/>
          <p:cNvSpPr txBox="1"/>
          <p:nvPr/>
        </p:nvSpPr>
        <p:spPr>
          <a:xfrm>
            <a:off x="369688" y="2626594"/>
            <a:ext cx="30489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J</a:t>
            </a:r>
            <a:endParaRPr/>
          </a:p>
        </p:txBody>
      </p:sp>
      <p:sp>
        <p:nvSpPr>
          <p:cNvPr id="289" name="Google Shape;289;p11"/>
          <p:cNvSpPr txBox="1"/>
          <p:nvPr/>
        </p:nvSpPr>
        <p:spPr>
          <a:xfrm>
            <a:off x="2657163" y="5435303"/>
            <a:ext cx="13276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iterations</a:t>
            </a:r>
            <a:endParaRPr/>
          </a:p>
        </p:txBody>
      </p:sp>
      <p:sp>
        <p:nvSpPr>
          <p:cNvPr id="290" name="Google Shape;290;p11"/>
          <p:cNvSpPr txBox="1"/>
          <p:nvPr/>
        </p:nvSpPr>
        <p:spPr>
          <a:xfrm>
            <a:off x="235935" y="5968140"/>
            <a:ext cx="45709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Gradient Descent working properly</a:t>
            </a:r>
            <a:endParaRPr/>
          </a:p>
        </p:txBody>
      </p:sp>
      <p:cxnSp>
        <p:nvCxnSpPr>
          <p:cNvPr id="291" name="Google Shape;291;p11"/>
          <p:cNvCxnSpPr/>
          <p:nvPr/>
        </p:nvCxnSpPr>
        <p:spPr>
          <a:xfrm>
            <a:off x="4825072" y="5499755"/>
            <a:ext cx="3246540" cy="0"/>
          </a:xfrm>
          <a:prstGeom prst="straightConnector1">
            <a:avLst/>
          </a:prstGeom>
          <a:noFill/>
          <a:ln w="19050" cap="flat" cmpd="sng">
            <a:solidFill>
              <a:schemeClr val="dk1"/>
            </a:solidFill>
            <a:prstDash val="solid"/>
            <a:miter lim="800000"/>
            <a:headEnd type="none" w="sm" len="sm"/>
            <a:tailEnd type="triangle" w="med" len="med"/>
          </a:ln>
        </p:spPr>
      </p:cxnSp>
      <p:cxnSp>
        <p:nvCxnSpPr>
          <p:cNvPr id="292" name="Google Shape;292;p11"/>
          <p:cNvCxnSpPr/>
          <p:nvPr/>
        </p:nvCxnSpPr>
        <p:spPr>
          <a:xfrm rot="10800000">
            <a:off x="4976074" y="2621912"/>
            <a:ext cx="0" cy="3146711"/>
          </a:xfrm>
          <a:prstGeom prst="straightConnector1">
            <a:avLst/>
          </a:prstGeom>
          <a:noFill/>
          <a:ln w="19050" cap="flat" cmpd="sng">
            <a:solidFill>
              <a:schemeClr val="dk1"/>
            </a:solidFill>
            <a:prstDash val="solid"/>
            <a:miter lim="800000"/>
            <a:headEnd type="none" w="sm" len="sm"/>
            <a:tailEnd type="triangle" w="med" len="med"/>
          </a:ln>
        </p:spPr>
      </p:cxnSp>
      <p:sp>
        <p:nvSpPr>
          <p:cNvPr id="293" name="Google Shape;293;p11"/>
          <p:cNvSpPr txBox="1"/>
          <p:nvPr/>
        </p:nvSpPr>
        <p:spPr>
          <a:xfrm>
            <a:off x="4607531" y="2621686"/>
            <a:ext cx="304892" cy="5078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J</a:t>
            </a:r>
            <a:endParaRPr/>
          </a:p>
        </p:txBody>
      </p:sp>
      <p:sp>
        <p:nvSpPr>
          <p:cNvPr id="294" name="Google Shape;294;p11"/>
          <p:cNvSpPr txBox="1"/>
          <p:nvPr/>
        </p:nvSpPr>
        <p:spPr>
          <a:xfrm>
            <a:off x="6895006" y="5430395"/>
            <a:ext cx="1327608" cy="5078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iterations</a:t>
            </a:r>
            <a:endParaRPr/>
          </a:p>
        </p:txBody>
      </p:sp>
      <p:cxnSp>
        <p:nvCxnSpPr>
          <p:cNvPr id="295" name="Google Shape;295;p11"/>
          <p:cNvCxnSpPr/>
          <p:nvPr/>
        </p:nvCxnSpPr>
        <p:spPr>
          <a:xfrm>
            <a:off x="8710577" y="5499529"/>
            <a:ext cx="3246540" cy="0"/>
          </a:xfrm>
          <a:prstGeom prst="straightConnector1">
            <a:avLst/>
          </a:prstGeom>
          <a:noFill/>
          <a:ln w="19050" cap="flat" cmpd="sng">
            <a:solidFill>
              <a:schemeClr val="dk1"/>
            </a:solidFill>
            <a:prstDash val="solid"/>
            <a:miter lim="800000"/>
            <a:headEnd type="none" w="sm" len="sm"/>
            <a:tailEnd type="triangle" w="med" len="med"/>
          </a:ln>
        </p:spPr>
      </p:cxnSp>
      <p:cxnSp>
        <p:nvCxnSpPr>
          <p:cNvPr id="296" name="Google Shape;296;p11"/>
          <p:cNvCxnSpPr/>
          <p:nvPr/>
        </p:nvCxnSpPr>
        <p:spPr>
          <a:xfrm rot="10800000">
            <a:off x="8861579" y="2621686"/>
            <a:ext cx="0" cy="3146711"/>
          </a:xfrm>
          <a:prstGeom prst="straightConnector1">
            <a:avLst/>
          </a:prstGeom>
          <a:noFill/>
          <a:ln w="19050" cap="flat" cmpd="sng">
            <a:solidFill>
              <a:schemeClr val="dk1"/>
            </a:solidFill>
            <a:prstDash val="solid"/>
            <a:miter lim="800000"/>
            <a:headEnd type="none" w="sm" len="sm"/>
            <a:tailEnd type="triangle" w="med" len="med"/>
          </a:ln>
        </p:spPr>
      </p:cxnSp>
      <p:sp>
        <p:nvSpPr>
          <p:cNvPr id="297" name="Google Shape;297;p11"/>
          <p:cNvSpPr txBox="1"/>
          <p:nvPr/>
        </p:nvSpPr>
        <p:spPr>
          <a:xfrm>
            <a:off x="8493036" y="2621460"/>
            <a:ext cx="304892" cy="5078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J</a:t>
            </a:r>
            <a:endParaRPr/>
          </a:p>
        </p:txBody>
      </p:sp>
      <p:sp>
        <p:nvSpPr>
          <p:cNvPr id="298" name="Google Shape;298;p11"/>
          <p:cNvSpPr txBox="1"/>
          <p:nvPr/>
        </p:nvSpPr>
        <p:spPr>
          <a:xfrm>
            <a:off x="10780511" y="5430169"/>
            <a:ext cx="1327608" cy="5078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iterations</a:t>
            </a:r>
            <a:endParaRPr/>
          </a:p>
        </p:txBody>
      </p:sp>
      <p:sp>
        <p:nvSpPr>
          <p:cNvPr id="299" name="Google Shape;299;p11"/>
          <p:cNvSpPr txBox="1"/>
          <p:nvPr/>
        </p:nvSpPr>
        <p:spPr>
          <a:xfrm>
            <a:off x="5956185" y="5976528"/>
            <a:ext cx="507599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Gradient Descent not working properly</a:t>
            </a:r>
            <a:endParaRPr/>
          </a:p>
        </p:txBody>
      </p:sp>
      <p:sp>
        <p:nvSpPr>
          <p:cNvPr id="300" name="Google Shape;300;p11"/>
          <p:cNvSpPr/>
          <p:nvPr/>
        </p:nvSpPr>
        <p:spPr>
          <a:xfrm>
            <a:off x="4966283" y="2952925"/>
            <a:ext cx="2910979" cy="2181137"/>
          </a:xfrm>
          <a:custGeom>
            <a:avLst/>
            <a:gdLst/>
            <a:ahLst/>
            <a:cxnLst/>
            <a:rect l="l" t="t" r="r" b="b"/>
            <a:pathLst>
              <a:path w="2910979" h="2181137" extrusionOk="0">
                <a:moveTo>
                  <a:pt x="0" y="0"/>
                </a:moveTo>
                <a:cubicBezTo>
                  <a:pt x="74102" y="627776"/>
                  <a:pt x="148205" y="1255552"/>
                  <a:pt x="260058" y="1476462"/>
                </a:cubicBezTo>
                <a:cubicBezTo>
                  <a:pt x="371911" y="1697372"/>
                  <a:pt x="549479" y="1237376"/>
                  <a:pt x="671119" y="1325460"/>
                </a:cubicBezTo>
                <a:cubicBezTo>
                  <a:pt x="792759" y="1413544"/>
                  <a:pt x="861269" y="2003571"/>
                  <a:pt x="989900" y="2004969"/>
                </a:cubicBezTo>
                <a:cubicBezTo>
                  <a:pt x="1118531" y="2006367"/>
                  <a:pt x="1307284" y="1366007"/>
                  <a:pt x="1442906" y="1333849"/>
                </a:cubicBezTo>
                <a:cubicBezTo>
                  <a:pt x="1578528" y="1301691"/>
                  <a:pt x="1669409" y="1802235"/>
                  <a:pt x="1803633" y="1812022"/>
                </a:cubicBezTo>
                <a:cubicBezTo>
                  <a:pt x="1937857" y="1821809"/>
                  <a:pt x="2111229" y="1353423"/>
                  <a:pt x="2248249" y="1392572"/>
                </a:cubicBezTo>
                <a:cubicBezTo>
                  <a:pt x="2385269" y="1431721"/>
                  <a:pt x="2515299" y="1915487"/>
                  <a:pt x="2625754" y="2046914"/>
                </a:cubicBezTo>
                <a:cubicBezTo>
                  <a:pt x="2736209" y="2178342"/>
                  <a:pt x="2823594" y="2179739"/>
                  <a:pt x="2910979" y="2181137"/>
                </a:cubicBezTo>
              </a:path>
            </a:pathLst>
          </a:cu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1" name="Google Shape;301;p11"/>
          <p:cNvSpPr txBox="1"/>
          <p:nvPr/>
        </p:nvSpPr>
        <p:spPr>
          <a:xfrm>
            <a:off x="5419296" y="2857426"/>
            <a:ext cx="2726414" cy="461665"/>
          </a:xfrm>
          <a:prstGeom prst="rect">
            <a:avLst/>
          </a:prstGeom>
          <a:blipFill rotWithShape="1">
            <a:blip r:embed="rId4">
              <a:alphaModFix/>
            </a:blip>
            <a:stretch>
              <a:fillRect l="-3578" t="-10666" b="-3066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302" name="Google Shape;302;p11"/>
          <p:cNvSpPr txBox="1"/>
          <p:nvPr/>
        </p:nvSpPr>
        <p:spPr>
          <a:xfrm>
            <a:off x="9324382" y="2810242"/>
            <a:ext cx="2726414" cy="461665"/>
          </a:xfrm>
          <a:prstGeom prst="rect">
            <a:avLst/>
          </a:prstGeom>
          <a:blipFill rotWithShape="1">
            <a:blip r:embed="rId5">
              <a:alphaModFix/>
            </a:blip>
            <a:stretch>
              <a:fillRect l="-3578" t="-10522" b="-2894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303" name="Google Shape;303;p11"/>
          <p:cNvSpPr/>
          <p:nvPr/>
        </p:nvSpPr>
        <p:spPr>
          <a:xfrm>
            <a:off x="8850385" y="3238150"/>
            <a:ext cx="2894202" cy="721454"/>
          </a:xfrm>
          <a:custGeom>
            <a:avLst/>
            <a:gdLst/>
            <a:ahLst/>
            <a:cxnLst/>
            <a:rect l="l" t="t" r="r" b="b"/>
            <a:pathLst>
              <a:path w="2894202" h="721454" extrusionOk="0">
                <a:moveTo>
                  <a:pt x="0" y="0"/>
                </a:moveTo>
                <a:cubicBezTo>
                  <a:pt x="211822" y="170576"/>
                  <a:pt x="423644" y="341153"/>
                  <a:pt x="755009" y="453006"/>
                </a:cubicBezTo>
                <a:cubicBezTo>
                  <a:pt x="1086374" y="564859"/>
                  <a:pt x="1631659" y="626379"/>
                  <a:pt x="1988191" y="671120"/>
                </a:cubicBezTo>
                <a:cubicBezTo>
                  <a:pt x="2344723" y="715861"/>
                  <a:pt x="2619462" y="718657"/>
                  <a:pt x="2894202" y="721454"/>
                </a:cubicBezTo>
              </a:path>
            </a:pathLst>
          </a:cu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9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0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9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9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0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0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7"/>
        <p:cNvGrpSpPr/>
        <p:nvPr/>
      </p:nvGrpSpPr>
      <p:grpSpPr>
        <a:xfrm>
          <a:off x="0" y="0"/>
          <a:ext cx="0" cy="0"/>
          <a:chOff x="0" y="0"/>
          <a:chExt cx="0" cy="0"/>
        </a:xfrm>
      </p:grpSpPr>
      <p:sp>
        <p:nvSpPr>
          <p:cNvPr id="308" name="Google Shape;308;p12"/>
          <p:cNvSpPr txBox="1"/>
          <p:nvPr/>
        </p:nvSpPr>
        <p:spPr>
          <a:xfrm>
            <a:off x="151001" y="58723"/>
            <a:ext cx="10528835"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dirty="0">
                <a:solidFill>
                  <a:srgbClr val="00B0F0"/>
                </a:solidFill>
                <a:latin typeface="Arial"/>
                <a:ea typeface="Arial"/>
                <a:cs typeface="Arial"/>
                <a:sym typeface="Arial"/>
              </a:rPr>
              <a:t>Gradient Descent : Implementation Note</a:t>
            </a:r>
            <a:endParaRPr dirty="0"/>
          </a:p>
        </p:txBody>
      </p:sp>
      <p:sp>
        <p:nvSpPr>
          <p:cNvPr id="309" name="Google Shape;309;p12"/>
          <p:cNvSpPr txBox="1"/>
          <p:nvPr/>
        </p:nvSpPr>
        <p:spPr>
          <a:xfrm>
            <a:off x="339951" y="1086867"/>
            <a:ext cx="11205524" cy="461665"/>
          </a:xfrm>
          <a:prstGeom prst="rect">
            <a:avLst/>
          </a:prstGeom>
          <a:blipFill rotWithShape="1">
            <a:blip r:embed="rId3">
              <a:alphaModFix/>
            </a:blip>
            <a:stretch>
              <a:fillRect l="-761" t="-10522" b="-2894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310" name="Google Shape;310;p12"/>
          <p:cNvSpPr txBox="1"/>
          <p:nvPr/>
        </p:nvSpPr>
        <p:spPr>
          <a:xfrm>
            <a:off x="638136" y="1617120"/>
            <a:ext cx="11205524" cy="1569660"/>
          </a:xfrm>
          <a:prstGeom prst="rect">
            <a:avLst/>
          </a:prstGeom>
          <a:blipFill rotWithShape="1">
            <a:blip r:embed="rId4">
              <a:alphaModFix/>
            </a:blip>
            <a:stretch>
              <a:fillRect l="-870" t="-3100" r="-815" b="-775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311" name="Google Shape;311;p12"/>
          <p:cNvSpPr txBox="1"/>
          <p:nvPr/>
        </p:nvSpPr>
        <p:spPr>
          <a:xfrm>
            <a:off x="638136" y="3320085"/>
            <a:ext cx="11205524" cy="1569660"/>
          </a:xfrm>
          <a:prstGeom prst="rect">
            <a:avLst/>
          </a:prstGeom>
          <a:blipFill rotWithShape="1">
            <a:blip r:embed="rId5">
              <a:alphaModFix/>
            </a:blip>
            <a:stretch>
              <a:fillRect l="-870" t="-3112" b="-816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13"/>
          <p:cNvSpPr txBox="1"/>
          <p:nvPr/>
        </p:nvSpPr>
        <p:spPr>
          <a:xfrm>
            <a:off x="151002" y="58723"/>
            <a:ext cx="1054659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dirty="0">
                <a:solidFill>
                  <a:srgbClr val="00B0F0"/>
                </a:solidFill>
                <a:latin typeface="Arial"/>
                <a:ea typeface="Arial"/>
                <a:cs typeface="Arial"/>
                <a:sym typeface="Arial"/>
              </a:rPr>
              <a:t>Gradient Descent : Implementation Note</a:t>
            </a:r>
            <a:endParaRPr lang="en-IN" sz="4000" dirty="0"/>
          </a:p>
        </p:txBody>
      </p:sp>
      <p:sp>
        <p:nvSpPr>
          <p:cNvPr id="317" name="Google Shape;317;p13"/>
          <p:cNvSpPr txBox="1"/>
          <p:nvPr/>
        </p:nvSpPr>
        <p:spPr>
          <a:xfrm>
            <a:off x="314784" y="884942"/>
            <a:ext cx="11205524" cy="46166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Noto Sans Symbols"/>
              <a:buChar char="▪"/>
            </a:pPr>
            <a:r>
              <a:rPr lang="en-IN" sz="2400" b="1">
                <a:solidFill>
                  <a:schemeClr val="dk1"/>
                </a:solidFill>
                <a:latin typeface="Times New Roman"/>
                <a:ea typeface="Times New Roman"/>
                <a:cs typeface="Times New Roman"/>
                <a:sym typeface="Times New Roman"/>
              </a:rPr>
              <a:t>Implementation Note-2: Feature Scaling:</a:t>
            </a:r>
            <a:endParaRPr/>
          </a:p>
        </p:txBody>
      </p:sp>
      <p:sp>
        <p:nvSpPr>
          <p:cNvPr id="318" name="Google Shape;318;p13"/>
          <p:cNvSpPr txBox="1"/>
          <p:nvPr/>
        </p:nvSpPr>
        <p:spPr>
          <a:xfrm>
            <a:off x="587802" y="1355883"/>
            <a:ext cx="11205524" cy="230832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400">
                <a:solidFill>
                  <a:schemeClr val="dk1"/>
                </a:solidFill>
                <a:latin typeface="Times New Roman"/>
                <a:ea typeface="Times New Roman"/>
                <a:cs typeface="Times New Roman"/>
                <a:sym typeface="Times New Roman"/>
              </a:rPr>
              <a:t>Linear Regression and most of the other Machine Learning algorithms performs well when the range of the predictor variables are roughly in the same range. This is because, if the range of one predictor variable is significantly higher than another predictor variable, then the first one starts to dominate over the second one, making Gradient Descent algorithm sluggish. Hence, Feature Scaling is necessary for faster convergence of Gradient Descent algorithm. This done by either of the following two methods.</a:t>
            </a:r>
            <a:endParaRPr/>
          </a:p>
        </p:txBody>
      </p:sp>
      <p:sp>
        <p:nvSpPr>
          <p:cNvPr id="319" name="Google Shape;319;p13"/>
          <p:cNvSpPr txBox="1"/>
          <p:nvPr/>
        </p:nvSpPr>
        <p:spPr>
          <a:xfrm>
            <a:off x="579413" y="3766482"/>
            <a:ext cx="11408229" cy="1559466"/>
          </a:xfrm>
          <a:prstGeom prst="rect">
            <a:avLst/>
          </a:prstGeom>
          <a:blipFill rotWithShape="1">
            <a:blip r:embed="rId3">
              <a:alphaModFix/>
            </a:blip>
            <a:stretch>
              <a:fillRect l="-801" t="-3124" b="-546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6A71F78E-B4A8-41E2-BB65-F7D6EBAA7B9E}"/>
                  </a:ext>
                </a:extLst>
              </p:cNvPr>
              <p:cNvSpPr txBox="1"/>
              <p:nvPr/>
            </p:nvSpPr>
            <p:spPr>
              <a:xfrm>
                <a:off x="579413" y="5364141"/>
                <a:ext cx="11121845" cy="1217834"/>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2. Min-Max Scaling: </a:t>
                </a:r>
                <a14:m>
                  <m:oMath xmlns:m="http://schemas.openxmlformats.org/officeDocument/2006/math">
                    <m:sSub>
                      <m:sSubPr>
                        <m:ctrlPr>
                          <a:rPr lang="en-IN" sz="2400" b="1" i="1" smtClean="0">
                            <a:latin typeface="Cambria Math" panose="02040503050406030204" pitchFamily="18" charset="0"/>
                            <a:cs typeface="Times New Roman" panose="02020603050405020304" pitchFamily="18" charset="0"/>
                          </a:rPr>
                        </m:ctrlPr>
                      </m:sSubPr>
                      <m:e>
                        <m:r>
                          <a:rPr lang="en-IN" sz="2400" b="1" i="1" smtClean="0">
                            <a:latin typeface="Cambria Math" panose="02040503050406030204" pitchFamily="18" charset="0"/>
                            <a:cs typeface="Times New Roman" panose="02020603050405020304" pitchFamily="18" charset="0"/>
                          </a:rPr>
                          <m:t>𝒙</m:t>
                        </m:r>
                      </m:e>
                      <m:sub>
                        <m:r>
                          <a:rPr lang="en-IN" sz="2400" b="1" i="1" smtClean="0">
                            <a:latin typeface="Cambria Math" panose="02040503050406030204" pitchFamily="18" charset="0"/>
                            <a:cs typeface="Times New Roman" panose="02020603050405020304" pitchFamily="18" charset="0"/>
                          </a:rPr>
                          <m:t>𝒋</m:t>
                        </m:r>
                      </m:sub>
                    </m:sSub>
                    <m:r>
                      <a:rPr lang="en-IN" sz="2400" b="1" i="1" smtClean="0">
                        <a:latin typeface="Cambria Math" panose="02040503050406030204" pitchFamily="18" charset="0"/>
                        <a:cs typeface="Times New Roman" panose="02020603050405020304" pitchFamily="18" charset="0"/>
                      </a:rPr>
                      <m:t> ≔ </m:t>
                    </m:r>
                    <m:f>
                      <m:fPr>
                        <m:ctrlPr>
                          <a:rPr lang="en-IN" sz="2400" b="1" i="1" smtClean="0">
                            <a:latin typeface="Cambria Math" panose="02040503050406030204" pitchFamily="18" charset="0"/>
                            <a:cs typeface="Times New Roman" panose="02020603050405020304" pitchFamily="18" charset="0"/>
                          </a:rPr>
                        </m:ctrlPr>
                      </m:fPr>
                      <m:num>
                        <m:sSub>
                          <m:sSubPr>
                            <m:ctrlPr>
                              <a:rPr lang="en-IN" sz="2400" b="1" i="1" smtClean="0">
                                <a:latin typeface="Cambria Math" panose="02040503050406030204" pitchFamily="18" charset="0"/>
                                <a:cs typeface="Times New Roman" panose="02020603050405020304" pitchFamily="18" charset="0"/>
                              </a:rPr>
                            </m:ctrlPr>
                          </m:sSubPr>
                          <m:e>
                            <m:r>
                              <a:rPr lang="en-IN" sz="2400" b="1" i="1" smtClean="0">
                                <a:latin typeface="Cambria Math" panose="02040503050406030204" pitchFamily="18" charset="0"/>
                                <a:cs typeface="Times New Roman" panose="02020603050405020304" pitchFamily="18" charset="0"/>
                              </a:rPr>
                              <m:t>𝒙</m:t>
                            </m:r>
                          </m:e>
                          <m:sub>
                            <m:r>
                              <a:rPr lang="en-IN" sz="2400" b="1" i="1" smtClean="0">
                                <a:latin typeface="Cambria Math" panose="02040503050406030204" pitchFamily="18" charset="0"/>
                                <a:cs typeface="Times New Roman" panose="02020603050405020304" pitchFamily="18" charset="0"/>
                              </a:rPr>
                              <m:t>𝒋</m:t>
                            </m:r>
                          </m:sub>
                        </m:sSub>
                        <m:r>
                          <a:rPr lang="en-IN" sz="2400" b="1" i="1" smtClean="0">
                            <a:latin typeface="Cambria Math" panose="02040503050406030204" pitchFamily="18" charset="0"/>
                            <a:cs typeface="Times New Roman" panose="02020603050405020304" pitchFamily="18" charset="0"/>
                          </a:rPr>
                          <m:t> − </m:t>
                        </m:r>
                        <m:sSubSup>
                          <m:sSubSupPr>
                            <m:ctrlPr>
                              <a:rPr lang="en-IN" sz="2400" b="1" i="1" smtClean="0">
                                <a:latin typeface="Cambria Math" panose="02040503050406030204" pitchFamily="18" charset="0"/>
                                <a:cs typeface="Times New Roman" panose="02020603050405020304" pitchFamily="18" charset="0"/>
                              </a:rPr>
                            </m:ctrlPr>
                          </m:sSubSupPr>
                          <m:e>
                            <m:r>
                              <a:rPr lang="en-IN" sz="2400" b="1" i="1" smtClean="0">
                                <a:latin typeface="Cambria Math" panose="02040503050406030204" pitchFamily="18" charset="0"/>
                                <a:cs typeface="Times New Roman" panose="02020603050405020304" pitchFamily="18" charset="0"/>
                              </a:rPr>
                              <m:t>𝒙</m:t>
                            </m:r>
                          </m:e>
                          <m:sub>
                            <m:r>
                              <a:rPr lang="en-IN" sz="2400" b="1" i="1" smtClean="0">
                                <a:latin typeface="Cambria Math" panose="02040503050406030204" pitchFamily="18" charset="0"/>
                                <a:cs typeface="Times New Roman" panose="02020603050405020304" pitchFamily="18" charset="0"/>
                              </a:rPr>
                              <m:t>𝒋</m:t>
                            </m:r>
                          </m:sub>
                          <m:sup>
                            <m:r>
                              <a:rPr lang="en-IN" sz="2400" b="1" i="1" smtClean="0">
                                <a:latin typeface="Cambria Math" panose="02040503050406030204" pitchFamily="18" charset="0"/>
                                <a:cs typeface="Times New Roman" panose="02020603050405020304" pitchFamily="18" charset="0"/>
                              </a:rPr>
                              <m:t>𝒎𝒊𝒏</m:t>
                            </m:r>
                          </m:sup>
                        </m:sSubSup>
                      </m:num>
                      <m:den>
                        <m:sSubSup>
                          <m:sSubSupPr>
                            <m:ctrlPr>
                              <a:rPr lang="en-IN" sz="2400" b="1" i="1" smtClean="0">
                                <a:latin typeface="Cambria Math" panose="02040503050406030204" pitchFamily="18" charset="0"/>
                                <a:cs typeface="Times New Roman" panose="02020603050405020304" pitchFamily="18" charset="0"/>
                              </a:rPr>
                            </m:ctrlPr>
                          </m:sSubSupPr>
                          <m:e>
                            <m:r>
                              <a:rPr lang="en-IN" sz="2400" b="1" i="1" smtClean="0">
                                <a:latin typeface="Cambria Math" panose="02040503050406030204" pitchFamily="18" charset="0"/>
                                <a:cs typeface="Times New Roman" panose="02020603050405020304" pitchFamily="18" charset="0"/>
                              </a:rPr>
                              <m:t>𝒙</m:t>
                            </m:r>
                          </m:e>
                          <m:sub>
                            <m:r>
                              <a:rPr lang="en-IN" sz="2400" b="1" i="1" smtClean="0">
                                <a:latin typeface="Cambria Math" panose="02040503050406030204" pitchFamily="18" charset="0"/>
                                <a:cs typeface="Times New Roman" panose="02020603050405020304" pitchFamily="18" charset="0"/>
                              </a:rPr>
                              <m:t>𝒋</m:t>
                            </m:r>
                          </m:sub>
                          <m:sup>
                            <m:r>
                              <a:rPr lang="en-IN" sz="2400" b="1" i="1" smtClean="0">
                                <a:latin typeface="Cambria Math" panose="02040503050406030204" pitchFamily="18" charset="0"/>
                                <a:cs typeface="Times New Roman" panose="02020603050405020304" pitchFamily="18" charset="0"/>
                              </a:rPr>
                              <m:t>𝒎𝒂𝒙</m:t>
                            </m:r>
                          </m:sup>
                        </m:sSubSup>
                        <m:r>
                          <a:rPr lang="en-IN" sz="2400" b="1" i="1" smtClean="0">
                            <a:latin typeface="Cambria Math" panose="02040503050406030204" pitchFamily="18" charset="0"/>
                            <a:cs typeface="Times New Roman" panose="02020603050405020304" pitchFamily="18" charset="0"/>
                          </a:rPr>
                          <m:t> −</m:t>
                        </m:r>
                        <m:sSubSup>
                          <m:sSubSupPr>
                            <m:ctrlPr>
                              <a:rPr lang="en-IN" sz="2400" b="1" i="1" smtClean="0">
                                <a:latin typeface="Cambria Math" panose="02040503050406030204" pitchFamily="18" charset="0"/>
                                <a:cs typeface="Times New Roman" panose="02020603050405020304" pitchFamily="18" charset="0"/>
                              </a:rPr>
                            </m:ctrlPr>
                          </m:sSubSupPr>
                          <m:e>
                            <m:r>
                              <a:rPr lang="en-IN" sz="2400" b="1" i="1" smtClean="0">
                                <a:latin typeface="Cambria Math" panose="02040503050406030204" pitchFamily="18" charset="0"/>
                                <a:cs typeface="Times New Roman" panose="02020603050405020304" pitchFamily="18" charset="0"/>
                              </a:rPr>
                              <m:t>𝒙</m:t>
                            </m:r>
                          </m:e>
                          <m:sub>
                            <m:r>
                              <a:rPr lang="en-IN" sz="2400" b="1" i="1" smtClean="0">
                                <a:latin typeface="Cambria Math" panose="02040503050406030204" pitchFamily="18" charset="0"/>
                                <a:cs typeface="Times New Roman" panose="02020603050405020304" pitchFamily="18" charset="0"/>
                              </a:rPr>
                              <m:t>𝒋</m:t>
                            </m:r>
                          </m:sub>
                          <m:sup>
                            <m:r>
                              <a:rPr lang="en-IN" sz="2400" b="1" i="1" smtClean="0">
                                <a:latin typeface="Cambria Math" panose="02040503050406030204" pitchFamily="18" charset="0"/>
                                <a:cs typeface="Times New Roman" panose="02020603050405020304" pitchFamily="18" charset="0"/>
                              </a:rPr>
                              <m:t>𝒎𝒊𝒏</m:t>
                            </m:r>
                          </m:sup>
                        </m:sSubSup>
                        <m:r>
                          <a:rPr lang="en-IN" sz="2400" b="1" i="1" smtClean="0">
                            <a:latin typeface="Cambria Math" panose="02040503050406030204" pitchFamily="18" charset="0"/>
                            <a:cs typeface="Times New Roman" panose="02020603050405020304" pitchFamily="18" charset="0"/>
                          </a:rPr>
                          <m:t>  </m:t>
                        </m:r>
                      </m:den>
                    </m:f>
                    <m:r>
                      <a:rPr lang="en-IN" sz="2400" b="0" i="1" smtClean="0">
                        <a:latin typeface="Cambria Math" panose="02040503050406030204" pitchFamily="18" charset="0"/>
                        <a:cs typeface="Times New Roman" panose="02020603050405020304" pitchFamily="18" charset="0"/>
                      </a:rPr>
                      <m:t> ,</m:t>
                    </m:r>
                  </m:oMath>
                </a14:m>
                <a:r>
                  <a:rPr lang="en-IN" sz="2400" dirty="0">
                    <a:latin typeface="Times New Roman" panose="02020603050405020304" pitchFamily="18" charset="0"/>
                    <a:cs typeface="Times New Roman" panose="02020603050405020304" pitchFamily="18" charset="0"/>
                  </a:rPr>
                  <a:t> This ensures that after scaling </a:t>
                </a:r>
                <a14:m>
                  <m:oMath xmlns:m="http://schemas.openxmlformats.org/officeDocument/2006/math">
                    <m:sSub>
                      <m:sSubPr>
                        <m:ctrlPr>
                          <a:rPr lang="en-IN" sz="2400" b="0" i="1" smtClean="0">
                            <a:latin typeface="Cambria Math" panose="02040503050406030204" pitchFamily="18" charset="0"/>
                            <a:cs typeface="Times New Roman" panose="02020603050405020304" pitchFamily="18" charset="0"/>
                          </a:rPr>
                        </m:ctrlPr>
                      </m:sSubPr>
                      <m:e>
                        <m:r>
                          <a:rPr lang="en-IN" sz="2400" b="0" i="1" smtClean="0">
                            <a:latin typeface="Cambria Math" panose="02040503050406030204" pitchFamily="18" charset="0"/>
                            <a:cs typeface="Times New Roman" panose="02020603050405020304" pitchFamily="18" charset="0"/>
                          </a:rPr>
                          <m:t>𝑥</m:t>
                        </m:r>
                      </m:e>
                      <m:sub>
                        <m:r>
                          <a:rPr lang="en-IN" sz="2400" b="0" i="1" smtClean="0">
                            <a:latin typeface="Cambria Math" panose="02040503050406030204" pitchFamily="18" charset="0"/>
                            <a:cs typeface="Times New Roman" panose="02020603050405020304" pitchFamily="18" charset="0"/>
                          </a:rPr>
                          <m:t>𝑗</m:t>
                        </m:r>
                      </m:sub>
                    </m:sSub>
                  </m:oMath>
                </a14:m>
                <a:r>
                  <a:rPr lang="en-IN" sz="2400" dirty="0">
                    <a:latin typeface="Times New Roman" panose="02020603050405020304" pitchFamily="18" charset="0"/>
                    <a:cs typeface="Times New Roman" panose="02020603050405020304" pitchFamily="18" charset="0"/>
                  </a:rPr>
                  <a:t> will be between </a:t>
                </a:r>
                <a14:m>
                  <m:oMath xmlns:m="http://schemas.openxmlformats.org/officeDocument/2006/math">
                    <m:r>
                      <a:rPr lang="en-IN" sz="2400" b="0" i="1" smtClean="0">
                        <a:latin typeface="Cambria Math" panose="02040503050406030204" pitchFamily="18" charset="0"/>
                        <a:cs typeface="Times New Roman" panose="02020603050405020304" pitchFamily="18" charset="0"/>
                      </a:rPr>
                      <m:t>−1</m:t>
                    </m:r>
                  </m:oMath>
                </a14:m>
                <a:r>
                  <a:rPr lang="en-IN" sz="2400" dirty="0">
                    <a:latin typeface="Times New Roman" panose="02020603050405020304" pitchFamily="18" charset="0"/>
                    <a:cs typeface="Times New Roman" panose="02020603050405020304" pitchFamily="18" charset="0"/>
                  </a:rPr>
                  <a:t> to </a:t>
                </a:r>
                <a14:m>
                  <m:oMath xmlns:m="http://schemas.openxmlformats.org/officeDocument/2006/math">
                    <m:r>
                      <a:rPr lang="en-IN" sz="2400" b="0" i="1" smtClean="0">
                        <a:latin typeface="Cambria Math" panose="02040503050406030204" pitchFamily="18" charset="0"/>
                        <a:cs typeface="Times New Roman" panose="02020603050405020304" pitchFamily="18" charset="0"/>
                      </a:rPr>
                      <m:t>+1</m:t>
                    </m:r>
                  </m:oMath>
                </a14:m>
                <a:r>
                  <a:rPr lang="en-IN" sz="2400" dirty="0">
                    <a:latin typeface="Times New Roman" panose="02020603050405020304" pitchFamily="18" charset="0"/>
                    <a:cs typeface="Times New Roman" panose="02020603050405020304" pitchFamily="18" charset="0"/>
                  </a:rPr>
                  <a:t> </a:t>
                </a:r>
              </a:p>
            </p:txBody>
          </p:sp>
        </mc:Choice>
        <mc:Fallback>
          <p:sp>
            <p:nvSpPr>
              <p:cNvPr id="2" name="TextBox 1">
                <a:extLst>
                  <a:ext uri="{FF2B5EF4-FFF2-40B4-BE49-F238E27FC236}">
                    <a16:creationId xmlns:a16="http://schemas.microsoft.com/office/drawing/2014/main" id="{6A71F78E-B4A8-41E2-BB65-F7D6EBAA7B9E}"/>
                  </a:ext>
                </a:extLst>
              </p:cNvPr>
              <p:cNvSpPr txBox="1">
                <a:spLocks noRot="1" noChangeAspect="1" noMove="1" noResize="1" noEditPoints="1" noAdjustHandles="1" noChangeArrowheads="1" noChangeShapeType="1" noTextEdit="1"/>
              </p:cNvSpPr>
              <p:nvPr/>
            </p:nvSpPr>
            <p:spPr>
              <a:xfrm>
                <a:off x="579413" y="5364141"/>
                <a:ext cx="11121845" cy="1217834"/>
              </a:xfrm>
              <a:prstGeom prst="rect">
                <a:avLst/>
              </a:prstGeom>
              <a:blipFill>
                <a:blip r:embed="rId4"/>
                <a:stretch>
                  <a:fillRect l="-822" b="-10500"/>
                </a:stretch>
              </a:blipFill>
            </p:spPr>
            <p:txBody>
              <a:bodyPr/>
              <a:lstStyle/>
              <a:p>
                <a:r>
                  <a:rPr lang="en-IN">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4"/>
        <p:cNvGrpSpPr/>
        <p:nvPr/>
      </p:nvGrpSpPr>
      <p:grpSpPr>
        <a:xfrm>
          <a:off x="0" y="0"/>
          <a:ext cx="0" cy="0"/>
          <a:chOff x="0" y="0"/>
          <a:chExt cx="0" cy="0"/>
        </a:xfrm>
      </p:grpSpPr>
      <p:sp>
        <p:nvSpPr>
          <p:cNvPr id="325" name="Google Shape;325;gda163aefb2_0_79"/>
          <p:cNvSpPr txBox="1"/>
          <p:nvPr/>
        </p:nvSpPr>
        <p:spPr>
          <a:xfrm>
            <a:off x="1790567" y="2494002"/>
            <a:ext cx="8829000" cy="1108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600"/>
              <a:buFont typeface="Arial"/>
              <a:buNone/>
            </a:pPr>
            <a:r>
              <a:rPr lang="en-IN" sz="6600" b="1" i="1" u="none" strike="noStrike" cap="none" dirty="0">
                <a:solidFill>
                  <a:schemeClr val="dk1"/>
                </a:solidFill>
                <a:latin typeface="Times New Roman"/>
                <a:ea typeface="Times New Roman"/>
                <a:cs typeface="Times New Roman"/>
                <a:sym typeface="Times New Roman"/>
              </a:rPr>
              <a:t>Thank You</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sp>
        <p:nvSpPr>
          <p:cNvPr id="164" name="Google Shape;164;gd953bdcad2_0_80"/>
          <p:cNvSpPr txBox="1"/>
          <p:nvPr/>
        </p:nvSpPr>
        <p:spPr>
          <a:xfrm>
            <a:off x="151002" y="58723"/>
            <a:ext cx="94293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a:solidFill>
                  <a:srgbClr val="00B0F0"/>
                </a:solidFill>
              </a:rPr>
              <a:t>OUTLINE</a:t>
            </a:r>
            <a:endParaRPr sz="1400" b="0" i="0" u="none" strike="noStrike" cap="none">
              <a:solidFill>
                <a:srgbClr val="000000"/>
              </a:solidFill>
              <a:latin typeface="Arial"/>
              <a:ea typeface="Arial"/>
              <a:cs typeface="Arial"/>
              <a:sym typeface="Arial"/>
            </a:endParaRPr>
          </a:p>
        </p:txBody>
      </p:sp>
      <p:sp>
        <p:nvSpPr>
          <p:cNvPr id="165" name="Google Shape;165;gd953bdcad2_0_80"/>
          <p:cNvSpPr txBox="1"/>
          <p:nvPr/>
        </p:nvSpPr>
        <p:spPr>
          <a:xfrm>
            <a:off x="2250700" y="1116650"/>
            <a:ext cx="7329600" cy="42174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Font typeface="Times New Roman"/>
              <a:buChar char="●"/>
            </a:pPr>
            <a:r>
              <a:rPr lang="en-IN" sz="2400" dirty="0">
                <a:latin typeface="Times New Roman"/>
                <a:ea typeface="Times New Roman"/>
                <a:cs typeface="Times New Roman"/>
                <a:sym typeface="Times New Roman"/>
              </a:rPr>
              <a:t>Multiple Linear Regression: Hypothesis Function</a:t>
            </a:r>
            <a:endParaRPr sz="2400" dirty="0">
              <a:latin typeface="Times New Roman"/>
              <a:ea typeface="Times New Roman"/>
              <a:cs typeface="Times New Roman"/>
              <a:sym typeface="Times New Roman"/>
            </a:endParaRPr>
          </a:p>
          <a:p>
            <a:pPr marL="457200" lvl="0" indent="0" algn="l" rtl="0">
              <a:spcBef>
                <a:spcPts val="0"/>
              </a:spcBef>
              <a:spcAft>
                <a:spcPts val="0"/>
              </a:spcAft>
              <a:buNone/>
            </a:pPr>
            <a:endParaRPr dirty="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IN" sz="2400" dirty="0">
                <a:latin typeface="Times New Roman"/>
                <a:ea typeface="Times New Roman"/>
                <a:cs typeface="Times New Roman"/>
                <a:sym typeface="Times New Roman"/>
              </a:rPr>
              <a:t>Cost Function</a:t>
            </a:r>
            <a:endParaRPr sz="2400" dirty="0">
              <a:latin typeface="Times New Roman"/>
              <a:ea typeface="Times New Roman"/>
              <a:cs typeface="Times New Roman"/>
              <a:sym typeface="Times New Roman"/>
            </a:endParaRPr>
          </a:p>
          <a:p>
            <a:pPr marL="457200" lvl="0" indent="0" algn="l" rtl="0">
              <a:spcBef>
                <a:spcPts val="0"/>
              </a:spcBef>
              <a:spcAft>
                <a:spcPts val="0"/>
              </a:spcAft>
              <a:buNone/>
            </a:pPr>
            <a:endParaRPr dirty="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IN" sz="2400" dirty="0">
                <a:latin typeface="Times New Roman"/>
                <a:ea typeface="Times New Roman"/>
                <a:cs typeface="Times New Roman"/>
                <a:sym typeface="Times New Roman"/>
              </a:rPr>
              <a:t>Gradient Descent Algorithm</a:t>
            </a:r>
            <a:endParaRPr sz="2400" dirty="0">
              <a:latin typeface="Times New Roman"/>
              <a:ea typeface="Times New Roman"/>
              <a:cs typeface="Times New Roman"/>
              <a:sym typeface="Times New Roman"/>
            </a:endParaRPr>
          </a:p>
          <a:p>
            <a:pPr marL="457200" lvl="0" indent="0" algn="l" rtl="0">
              <a:spcBef>
                <a:spcPts val="0"/>
              </a:spcBef>
              <a:spcAft>
                <a:spcPts val="0"/>
              </a:spcAft>
              <a:buNone/>
            </a:pPr>
            <a:endParaRPr dirty="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IN" sz="2400" dirty="0">
                <a:latin typeface="Times New Roman"/>
                <a:ea typeface="Times New Roman"/>
                <a:cs typeface="Times New Roman"/>
                <a:sym typeface="Times New Roman"/>
              </a:rPr>
              <a:t>Stopping criteria for Gradient Descent</a:t>
            </a:r>
            <a:endParaRPr sz="2400" dirty="0">
              <a:latin typeface="Times New Roman"/>
              <a:ea typeface="Times New Roman"/>
              <a:cs typeface="Times New Roman"/>
              <a:sym typeface="Times New Roman"/>
            </a:endParaRPr>
          </a:p>
          <a:p>
            <a:pPr marL="457200" lvl="0" indent="0" algn="l" rtl="0">
              <a:spcBef>
                <a:spcPts val="0"/>
              </a:spcBef>
              <a:spcAft>
                <a:spcPts val="0"/>
              </a:spcAft>
              <a:buNone/>
            </a:pPr>
            <a:endParaRPr dirty="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IN" sz="2400" dirty="0">
                <a:latin typeface="Times New Roman"/>
                <a:ea typeface="Times New Roman"/>
                <a:cs typeface="Times New Roman"/>
                <a:sym typeface="Times New Roman"/>
              </a:rPr>
              <a:t>How to check if Gradient Descent is Working</a:t>
            </a:r>
            <a:endParaRPr sz="2400" dirty="0">
              <a:latin typeface="Times New Roman"/>
              <a:ea typeface="Times New Roman"/>
              <a:cs typeface="Times New Roman"/>
              <a:sym typeface="Times New Roman"/>
            </a:endParaRPr>
          </a:p>
          <a:p>
            <a:pPr marL="457200" lvl="0" indent="0" algn="l" rtl="0">
              <a:spcBef>
                <a:spcPts val="0"/>
              </a:spcBef>
              <a:spcAft>
                <a:spcPts val="0"/>
              </a:spcAft>
              <a:buNone/>
            </a:pPr>
            <a:endParaRPr dirty="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IN" sz="2400" dirty="0">
                <a:latin typeface="Times New Roman"/>
                <a:ea typeface="Times New Roman"/>
                <a:cs typeface="Times New Roman"/>
                <a:sym typeface="Times New Roman"/>
              </a:rPr>
              <a:t>Implementation Note</a:t>
            </a:r>
            <a:endParaRPr sz="2400" dirty="0">
              <a:latin typeface="Times New Roman"/>
              <a:ea typeface="Times New Roman"/>
              <a:cs typeface="Times New Roman"/>
              <a:sym typeface="Times New Roman"/>
            </a:endParaRPr>
          </a:p>
          <a:p>
            <a:pPr marL="914400" lvl="1" indent="-381000" algn="l" rtl="0">
              <a:spcBef>
                <a:spcPts val="0"/>
              </a:spcBef>
              <a:spcAft>
                <a:spcPts val="0"/>
              </a:spcAft>
              <a:buSzPts val="2400"/>
              <a:buFont typeface="Times New Roman"/>
              <a:buChar char="○"/>
            </a:pPr>
            <a:r>
              <a:rPr lang="en-IN" sz="2400" dirty="0">
                <a:latin typeface="Times New Roman"/>
                <a:ea typeface="Times New Roman"/>
                <a:cs typeface="Times New Roman"/>
                <a:sym typeface="Times New Roman"/>
              </a:rPr>
              <a:t>Choosing the value of learning rate</a:t>
            </a:r>
            <a:endParaRPr sz="2400" dirty="0">
              <a:latin typeface="Times New Roman"/>
              <a:ea typeface="Times New Roman"/>
              <a:cs typeface="Times New Roman"/>
              <a:sym typeface="Times New Roman"/>
            </a:endParaRPr>
          </a:p>
          <a:p>
            <a:pPr marL="914400" lvl="1" indent="-381000" algn="l" rtl="0">
              <a:spcBef>
                <a:spcPts val="0"/>
              </a:spcBef>
              <a:spcAft>
                <a:spcPts val="0"/>
              </a:spcAft>
              <a:buSzPts val="2400"/>
              <a:buFont typeface="Times New Roman"/>
              <a:buChar char="○"/>
            </a:pPr>
            <a:r>
              <a:rPr lang="en-IN" sz="2400" dirty="0">
                <a:latin typeface="Times New Roman"/>
                <a:ea typeface="Times New Roman"/>
                <a:cs typeface="Times New Roman"/>
                <a:sym typeface="Times New Roman"/>
              </a:rPr>
              <a:t>Feature Scaling</a:t>
            </a:r>
            <a:endParaRPr sz="24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9"/>
        <p:cNvGrpSpPr/>
        <p:nvPr/>
      </p:nvGrpSpPr>
      <p:grpSpPr>
        <a:xfrm>
          <a:off x="0" y="0"/>
          <a:ext cx="0" cy="0"/>
          <a:chOff x="0" y="0"/>
          <a:chExt cx="0" cy="0"/>
        </a:xfrm>
      </p:grpSpPr>
      <p:sp>
        <p:nvSpPr>
          <p:cNvPr id="170" name="Google Shape;170;p2"/>
          <p:cNvSpPr txBox="1"/>
          <p:nvPr/>
        </p:nvSpPr>
        <p:spPr>
          <a:xfrm>
            <a:off x="151002" y="58723"/>
            <a:ext cx="11490372"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dirty="0">
                <a:solidFill>
                  <a:srgbClr val="00B0F0"/>
                </a:solidFill>
                <a:latin typeface="Arial"/>
                <a:ea typeface="Arial"/>
                <a:cs typeface="Arial"/>
                <a:sym typeface="Arial"/>
              </a:rPr>
              <a:t>Multiple Linear Regression : Hypothesis</a:t>
            </a:r>
            <a:endParaRPr dirty="0"/>
          </a:p>
        </p:txBody>
      </p:sp>
      <p:sp>
        <p:nvSpPr>
          <p:cNvPr id="171" name="Google Shape;171;p2"/>
          <p:cNvSpPr txBox="1"/>
          <p:nvPr/>
        </p:nvSpPr>
        <p:spPr>
          <a:xfrm>
            <a:off x="343974" y="871527"/>
            <a:ext cx="11504100" cy="1754400"/>
          </a:xfrm>
          <a:prstGeom prst="rect">
            <a:avLst/>
          </a:prstGeom>
          <a:blipFill rotWithShape="1">
            <a:blip r:embed="rId3">
              <a:alphaModFix/>
            </a:blip>
            <a:stretch>
              <a:fillRect l="-793" t="-2776" b="-694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b="0" i="0" u="none" strike="noStrike" cap="none">
                <a:latin typeface="Calibri"/>
                <a:ea typeface="Calibri"/>
                <a:cs typeface="Calibri"/>
                <a:sym typeface="Calibri"/>
              </a:rPr>
              <a:t> </a:t>
            </a:r>
            <a:endParaRPr/>
          </a:p>
        </p:txBody>
      </p:sp>
      <p:sp>
        <p:nvSpPr>
          <p:cNvPr id="172" name="Google Shape;172;p2"/>
          <p:cNvSpPr txBox="1"/>
          <p:nvPr/>
        </p:nvSpPr>
        <p:spPr>
          <a:xfrm>
            <a:off x="343974" y="2778645"/>
            <a:ext cx="11297400" cy="1385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Times New Roman"/>
                <a:ea typeface="Times New Roman"/>
                <a:cs typeface="Times New Roman"/>
                <a:sym typeface="Times New Roman"/>
              </a:rPr>
              <a:t>Model Representation:</a:t>
            </a:r>
            <a:endParaRPr/>
          </a:p>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Here, we can express our multiple linear regression problem by means of following probabilistic model.  </a:t>
            </a:r>
            <a:endParaRPr/>
          </a:p>
        </p:txBody>
      </p:sp>
      <p:sp>
        <p:nvSpPr>
          <p:cNvPr id="173" name="Google Shape;173;p2"/>
          <p:cNvSpPr txBox="1"/>
          <p:nvPr/>
        </p:nvSpPr>
        <p:spPr>
          <a:xfrm>
            <a:off x="1801698" y="4067247"/>
            <a:ext cx="8758200" cy="461700"/>
          </a:xfrm>
          <a:prstGeom prst="rect">
            <a:avLst/>
          </a:prstGeom>
          <a:blipFill rotWithShape="1">
            <a:blip r:embed="rId4">
              <a:alphaModFix/>
            </a:blip>
            <a:stretch>
              <a:fillRect b="-1052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74" name="Google Shape;174;p2"/>
          <p:cNvSpPr txBox="1"/>
          <p:nvPr/>
        </p:nvSpPr>
        <p:spPr>
          <a:xfrm>
            <a:off x="343974" y="4751703"/>
            <a:ext cx="11673556" cy="1766637"/>
          </a:xfrm>
          <a:prstGeom prst="rect">
            <a:avLst/>
          </a:prstGeom>
          <a:blipFill rotWithShape="1">
            <a:blip r:embed="rId5">
              <a:alphaModFix/>
            </a:blip>
            <a:stretch>
              <a:fillRect l="-782" t="-2758" r="-1042" b="-344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3"/>
          <p:cNvSpPr txBox="1"/>
          <p:nvPr/>
        </p:nvSpPr>
        <p:spPr>
          <a:xfrm>
            <a:off x="151001" y="58723"/>
            <a:ext cx="11532013"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dirty="0">
                <a:solidFill>
                  <a:srgbClr val="00B0F0"/>
                </a:solidFill>
                <a:latin typeface="Arial"/>
                <a:ea typeface="Arial"/>
                <a:cs typeface="Arial"/>
                <a:sym typeface="Arial"/>
              </a:rPr>
              <a:t>Multiple Linear Regression : Assumptions</a:t>
            </a:r>
            <a:endParaRPr lang="en-IN" sz="4000" dirty="0"/>
          </a:p>
        </p:txBody>
      </p:sp>
      <p:sp>
        <p:nvSpPr>
          <p:cNvPr id="180" name="Google Shape;180;p3"/>
          <p:cNvSpPr txBox="1"/>
          <p:nvPr/>
        </p:nvSpPr>
        <p:spPr>
          <a:xfrm>
            <a:off x="340271" y="962530"/>
            <a:ext cx="93405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chemeClr val="dk1"/>
                </a:solidFill>
                <a:latin typeface="Times New Roman"/>
                <a:ea typeface="Times New Roman"/>
                <a:cs typeface="Times New Roman"/>
                <a:sym typeface="Times New Roman"/>
              </a:rPr>
              <a:t>Multiple Linear Regression Assumptions:</a:t>
            </a:r>
            <a:endParaRPr sz="2400" b="1" dirty="0">
              <a:solidFill>
                <a:schemeClr val="dk1"/>
              </a:solidFill>
              <a:latin typeface="Times New Roman"/>
              <a:ea typeface="Times New Roman"/>
              <a:cs typeface="Times New Roman"/>
              <a:sym typeface="Times New Roman"/>
            </a:endParaRPr>
          </a:p>
        </p:txBody>
      </p:sp>
      <p:sp>
        <p:nvSpPr>
          <p:cNvPr id="181" name="Google Shape;181;p3"/>
          <p:cNvSpPr txBox="1"/>
          <p:nvPr/>
        </p:nvSpPr>
        <p:spPr>
          <a:xfrm>
            <a:off x="436225" y="1593200"/>
            <a:ext cx="12406800" cy="4617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Times New Roman"/>
              <a:buChar char="▪"/>
            </a:pPr>
            <a:r>
              <a:rPr lang="en-IN" sz="2400">
                <a:latin typeface="Times New Roman"/>
                <a:ea typeface="Times New Roman"/>
                <a:cs typeface="Times New Roman"/>
                <a:sym typeface="Times New Roman"/>
              </a:rPr>
              <a:t>The target variable (y) should be linearly dependent on predictor variables (X).</a:t>
            </a:r>
            <a:endParaRPr sz="2400">
              <a:latin typeface="Times New Roman"/>
              <a:ea typeface="Times New Roman"/>
              <a:cs typeface="Times New Roman"/>
              <a:sym typeface="Times New Roman"/>
            </a:endParaRPr>
          </a:p>
        </p:txBody>
      </p:sp>
      <p:sp>
        <p:nvSpPr>
          <p:cNvPr id="182" name="Google Shape;182;p3"/>
          <p:cNvSpPr txBox="1"/>
          <p:nvPr/>
        </p:nvSpPr>
        <p:spPr>
          <a:xfrm>
            <a:off x="340278" y="2118553"/>
            <a:ext cx="11048400" cy="461700"/>
          </a:xfrm>
          <a:prstGeom prst="rect">
            <a:avLst/>
          </a:prstGeom>
          <a:noFill/>
          <a:ln>
            <a:noFill/>
          </a:ln>
        </p:spPr>
        <p:txBody>
          <a:bodyPr spcFirstLastPara="1" wrap="square" lIns="91425" tIns="45700" rIns="91425" bIns="45700" anchor="t" anchorCtr="0">
            <a:spAutoFit/>
          </a:bodyPr>
          <a:lstStyle/>
          <a:p>
            <a:pPr marL="457200" lvl="0" indent="-381000" algn="l" rtl="0">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The predictors should be uncorrelated and linearly independent of one another.</a:t>
            </a: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p:txBody>
      </p:sp>
      <p:sp>
        <p:nvSpPr>
          <p:cNvPr id="183" name="Google Shape;183;p3"/>
          <p:cNvSpPr txBox="1"/>
          <p:nvPr/>
        </p:nvSpPr>
        <p:spPr>
          <a:xfrm>
            <a:off x="340278" y="2643897"/>
            <a:ext cx="11048400" cy="461700"/>
          </a:xfrm>
          <a:prstGeom prst="rect">
            <a:avLst/>
          </a:prstGeom>
          <a:noFill/>
          <a:ln>
            <a:noFill/>
          </a:ln>
        </p:spPr>
        <p:txBody>
          <a:bodyPr spcFirstLastPara="1" wrap="square" lIns="91425" tIns="45700" rIns="91425" bIns="45700" anchor="t" anchorCtr="0">
            <a:spAutoFit/>
          </a:bodyPr>
          <a:lstStyle/>
          <a:p>
            <a:pPr marL="457200" lvl="0" indent="-381000" algn="l" rtl="0">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The model’s error term should have constant variance (</a:t>
            </a:r>
            <a:r>
              <a:rPr lang="en-IN" sz="2400">
                <a:solidFill>
                  <a:srgbClr val="202124"/>
                </a:solidFill>
                <a:highlight>
                  <a:srgbClr val="FFFFFF"/>
                </a:highlight>
                <a:latin typeface="Times New Roman"/>
                <a:ea typeface="Times New Roman"/>
                <a:cs typeface="Times New Roman"/>
                <a:sym typeface="Times New Roman"/>
              </a:rPr>
              <a:t>Homoscedasticity)</a:t>
            </a:r>
            <a:endParaRPr sz="2400">
              <a:solidFill>
                <a:schemeClr val="dk1"/>
              </a:solidFill>
              <a:latin typeface="Times New Roman"/>
              <a:ea typeface="Times New Roman"/>
              <a:cs typeface="Times New Roman"/>
              <a:sym typeface="Times New Roman"/>
            </a:endParaRPr>
          </a:p>
        </p:txBody>
      </p:sp>
      <p:sp>
        <p:nvSpPr>
          <p:cNvPr id="184" name="Google Shape;184;p3"/>
          <p:cNvSpPr txBox="1"/>
          <p:nvPr/>
        </p:nvSpPr>
        <p:spPr>
          <a:xfrm>
            <a:off x="340271" y="3929089"/>
            <a:ext cx="93405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Times New Roman"/>
                <a:ea typeface="Times New Roman"/>
                <a:cs typeface="Times New Roman"/>
                <a:sym typeface="Times New Roman"/>
              </a:rPr>
              <a:t>Hypothesis Function:</a:t>
            </a:r>
            <a:endParaRPr sz="2400" b="1">
              <a:solidFill>
                <a:schemeClr val="dk1"/>
              </a:solidFill>
              <a:latin typeface="Times New Roman"/>
              <a:ea typeface="Times New Roman"/>
              <a:cs typeface="Times New Roman"/>
              <a:sym typeface="Times New Roman"/>
            </a:endParaRPr>
          </a:p>
        </p:txBody>
      </p:sp>
      <p:sp>
        <p:nvSpPr>
          <p:cNvPr id="185" name="Google Shape;185;p3"/>
          <p:cNvSpPr/>
          <p:nvPr/>
        </p:nvSpPr>
        <p:spPr>
          <a:xfrm>
            <a:off x="2478952" y="4969870"/>
            <a:ext cx="7234200" cy="119280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86" name="Google Shape;186;p3"/>
          <p:cNvSpPr txBox="1"/>
          <p:nvPr/>
        </p:nvSpPr>
        <p:spPr>
          <a:xfrm>
            <a:off x="340277" y="4449489"/>
            <a:ext cx="116775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The predicted value of the target variable is obtained from the estimated model parameter as:  </a:t>
            </a:r>
            <a:endParaRPr/>
          </a:p>
        </p:txBody>
      </p:sp>
      <p:sp>
        <p:nvSpPr>
          <p:cNvPr id="187" name="Google Shape;187;p3"/>
          <p:cNvSpPr txBox="1"/>
          <p:nvPr/>
        </p:nvSpPr>
        <p:spPr>
          <a:xfrm>
            <a:off x="426478" y="3181372"/>
            <a:ext cx="11048400" cy="4617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 The error term is preferably normally distributed with zero mean.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6"/>
                                        </p:tgtEl>
                                        <p:attrNameLst>
                                          <p:attrName>style.visibility</p:attrName>
                                        </p:attrNameLst>
                                      </p:cBhvr>
                                      <p:to>
                                        <p:strVal val="visible"/>
                                      </p:to>
                                    </p:set>
                                    <p:animEffect transition="in" filter="fade">
                                      <p:cBhvr>
                                        <p:cTn id="25" dur="1"/>
                                        <p:tgtEl>
                                          <p:spTgt spid="186"/>
                                        </p:tgtEl>
                                      </p:cBhvr>
                                    </p:animEffect>
                                  </p:childTnLst>
                                </p:cTn>
                              </p:par>
                              <p:par>
                                <p:cTn id="26" presetID="1" presetClass="entr" presetSubtype="0" fill="hold" nodeType="withEffect">
                                  <p:stCondLst>
                                    <p:cond delay="0"/>
                                  </p:stCondLst>
                                  <p:childTnLst>
                                    <p:set>
                                      <p:cBhvr>
                                        <p:cTn id="27"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1"/>
        <p:cNvGrpSpPr/>
        <p:nvPr/>
      </p:nvGrpSpPr>
      <p:grpSpPr>
        <a:xfrm>
          <a:off x="0" y="0"/>
          <a:ext cx="0" cy="0"/>
          <a:chOff x="0" y="0"/>
          <a:chExt cx="0" cy="0"/>
        </a:xfrm>
      </p:grpSpPr>
      <p:sp>
        <p:nvSpPr>
          <p:cNvPr id="192" name="Google Shape;192;p4"/>
          <p:cNvSpPr txBox="1"/>
          <p:nvPr/>
        </p:nvSpPr>
        <p:spPr>
          <a:xfrm>
            <a:off x="151002" y="58723"/>
            <a:ext cx="1132500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dirty="0">
                <a:solidFill>
                  <a:srgbClr val="00B0F0"/>
                </a:solidFill>
                <a:latin typeface="Arial"/>
                <a:ea typeface="Arial"/>
                <a:cs typeface="Arial"/>
                <a:sym typeface="Arial"/>
              </a:rPr>
              <a:t>Multiple Linear Regression : Cost Function</a:t>
            </a:r>
            <a:endParaRPr lang="en-IN" sz="4000" dirty="0"/>
          </a:p>
        </p:txBody>
      </p:sp>
      <p:sp>
        <p:nvSpPr>
          <p:cNvPr id="193" name="Google Shape;193;p4"/>
          <p:cNvSpPr txBox="1"/>
          <p:nvPr/>
        </p:nvSpPr>
        <p:spPr>
          <a:xfrm>
            <a:off x="344699" y="937219"/>
            <a:ext cx="117165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Times New Roman"/>
                <a:ea typeface="Times New Roman"/>
                <a:cs typeface="Times New Roman"/>
                <a:sym typeface="Times New Roman"/>
              </a:rPr>
              <a:t>Cost Function:</a:t>
            </a:r>
            <a:endParaRPr/>
          </a:p>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Here, we shall define cost function in the following way:</a:t>
            </a:r>
            <a:endParaRPr sz="2400" i="1">
              <a:solidFill>
                <a:schemeClr val="dk1"/>
              </a:solidFill>
              <a:latin typeface="Times New Roman"/>
              <a:ea typeface="Times New Roman"/>
              <a:cs typeface="Times New Roman"/>
              <a:sym typeface="Times New Roman"/>
            </a:endParaRPr>
          </a:p>
        </p:txBody>
      </p:sp>
      <p:sp>
        <p:nvSpPr>
          <p:cNvPr id="194" name="Google Shape;194;p4"/>
          <p:cNvSpPr txBox="1"/>
          <p:nvPr/>
        </p:nvSpPr>
        <p:spPr>
          <a:xfrm>
            <a:off x="-942563" y="2123669"/>
            <a:ext cx="11716500" cy="136380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95" name="Google Shape;195;p4"/>
          <p:cNvSpPr txBox="1"/>
          <p:nvPr/>
        </p:nvSpPr>
        <p:spPr>
          <a:xfrm>
            <a:off x="344699" y="3758967"/>
            <a:ext cx="11325000" cy="461700"/>
          </a:xfrm>
          <a:prstGeom prst="rect">
            <a:avLst/>
          </a:prstGeom>
          <a:blipFill rotWithShape="1">
            <a:blip r:embed="rId4">
              <a:alphaModFix/>
            </a:blip>
            <a:stretch>
              <a:fillRect l="-861" t="-19735" b="-2763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96" name="Google Shape;196;p4"/>
          <p:cNvSpPr txBox="1"/>
          <p:nvPr/>
        </p:nvSpPr>
        <p:spPr>
          <a:xfrm>
            <a:off x="344699" y="4662816"/>
            <a:ext cx="11716500" cy="1448100"/>
          </a:xfrm>
          <a:prstGeom prst="rect">
            <a:avLst/>
          </a:prstGeom>
          <a:blipFill rotWithShape="1">
            <a:blip r:embed="rId5">
              <a:alphaModFix/>
            </a:blip>
            <a:stretch>
              <a:fillRect l="-830" t="-3359" b="-672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E2556F7-336F-488A-8A41-0B0BDA31B491}"/>
                  </a:ext>
                </a:extLst>
              </p:cNvPr>
              <p:cNvSpPr/>
              <p:nvPr/>
            </p:nvSpPr>
            <p:spPr>
              <a:xfrm>
                <a:off x="8127507" y="1372010"/>
                <a:ext cx="3542192" cy="688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Times New Roman" panose="02020603050405020304" pitchFamily="18" charset="0"/>
                    <a:cs typeface="Times New Roman" panose="02020603050405020304" pitchFamily="18" charset="0"/>
                  </a:rPr>
                  <a:t>As, </a:t>
                </a:r>
                <a14:m>
                  <m:oMath xmlns:m="http://schemas.openxmlformats.org/officeDocument/2006/math">
                    <m:sSup>
                      <m:sSupPr>
                        <m:ctrlPr>
                          <a:rPr lang="en-IN" sz="2000" b="1" i="1" smtClean="0">
                            <a:solidFill>
                              <a:schemeClr val="tx1"/>
                            </a:solidFill>
                            <a:latin typeface="Cambria Math" panose="02040503050406030204" pitchFamily="18" charset="0"/>
                            <a:cs typeface="Times New Roman" panose="02020603050405020304" pitchFamily="18" charset="0"/>
                          </a:rPr>
                        </m:ctrlPr>
                      </m:sSupPr>
                      <m:e>
                        <m:acc>
                          <m:accPr>
                            <m:chr m:val="̂"/>
                            <m:ctrlPr>
                              <a:rPr lang="en-IN" sz="2000" b="1" i="1" smtClean="0">
                                <a:solidFill>
                                  <a:schemeClr val="tx1"/>
                                </a:solidFill>
                                <a:latin typeface="Cambria Math" panose="02040503050406030204" pitchFamily="18" charset="0"/>
                                <a:cs typeface="Times New Roman" panose="02020603050405020304" pitchFamily="18" charset="0"/>
                              </a:rPr>
                            </m:ctrlPr>
                          </m:accPr>
                          <m:e>
                            <m:r>
                              <a:rPr lang="en-IN" sz="2000" b="1" i="1" smtClean="0">
                                <a:solidFill>
                                  <a:schemeClr val="tx1"/>
                                </a:solidFill>
                                <a:latin typeface="Cambria Math" panose="02040503050406030204" pitchFamily="18" charset="0"/>
                                <a:cs typeface="Times New Roman" panose="02020603050405020304" pitchFamily="18" charset="0"/>
                              </a:rPr>
                              <m:t>𝒚</m:t>
                            </m:r>
                          </m:e>
                        </m:acc>
                      </m:e>
                      <m:sup>
                        <m:r>
                          <a:rPr lang="en-IN" sz="2000" b="1" i="1" smtClean="0">
                            <a:solidFill>
                              <a:schemeClr val="tx1"/>
                            </a:solidFill>
                            <a:latin typeface="Cambria Math" panose="02040503050406030204" pitchFamily="18" charset="0"/>
                            <a:cs typeface="Times New Roman" panose="02020603050405020304" pitchFamily="18" charset="0"/>
                          </a:rPr>
                          <m:t>(</m:t>
                        </m:r>
                        <m:r>
                          <a:rPr lang="en-IN" sz="2000" b="1" i="1" smtClean="0">
                            <a:solidFill>
                              <a:schemeClr val="tx1"/>
                            </a:solidFill>
                            <a:latin typeface="Cambria Math" panose="02040503050406030204" pitchFamily="18" charset="0"/>
                            <a:cs typeface="Times New Roman" panose="02020603050405020304" pitchFamily="18" charset="0"/>
                          </a:rPr>
                          <m:t>𝒊</m:t>
                        </m:r>
                        <m:r>
                          <a:rPr lang="en-IN" sz="2000" b="1" i="1" smtClean="0">
                            <a:solidFill>
                              <a:schemeClr val="tx1"/>
                            </a:solidFill>
                            <a:latin typeface="Cambria Math" panose="02040503050406030204" pitchFamily="18" charset="0"/>
                            <a:cs typeface="Times New Roman" panose="02020603050405020304" pitchFamily="18" charset="0"/>
                          </a:rPr>
                          <m:t>)</m:t>
                        </m:r>
                      </m:sup>
                    </m:sSup>
                    <m:r>
                      <a:rPr lang="en-IN" sz="2000" b="1" i="1" smtClean="0">
                        <a:solidFill>
                          <a:schemeClr val="tx1"/>
                        </a:solidFill>
                        <a:latin typeface="Cambria Math" panose="02040503050406030204" pitchFamily="18" charset="0"/>
                        <a:cs typeface="Times New Roman" panose="02020603050405020304" pitchFamily="18" charset="0"/>
                      </a:rPr>
                      <m:t>=</m:t>
                    </m:r>
                    <m:acc>
                      <m:accPr>
                        <m:chr m:val="̂"/>
                        <m:ctrlPr>
                          <a:rPr lang="en-IN" sz="2000" b="1" i="1" smtClean="0">
                            <a:solidFill>
                              <a:schemeClr val="tx1"/>
                            </a:solidFill>
                            <a:latin typeface="Cambria Math" panose="02040503050406030204" pitchFamily="18" charset="0"/>
                            <a:cs typeface="Times New Roman" panose="02020603050405020304" pitchFamily="18" charset="0"/>
                          </a:rPr>
                        </m:ctrlPr>
                      </m:accPr>
                      <m:e>
                        <m:sSub>
                          <m:sSubPr>
                            <m:ctrlPr>
                              <a:rPr lang="en-IN" sz="2000" b="1" i="1" smtClean="0">
                                <a:solidFill>
                                  <a:schemeClr val="tx1"/>
                                </a:solidFill>
                                <a:latin typeface="Cambria Math" panose="02040503050406030204" pitchFamily="18" charset="0"/>
                                <a:cs typeface="Times New Roman" panose="02020603050405020304" pitchFamily="18" charset="0"/>
                              </a:rPr>
                            </m:ctrlPr>
                          </m:sSubPr>
                          <m:e>
                            <m:r>
                              <a:rPr lang="en-IN" sz="2000" b="1" i="1" smtClean="0">
                                <a:solidFill>
                                  <a:schemeClr val="tx1"/>
                                </a:solidFill>
                                <a:latin typeface="Cambria Math" panose="02040503050406030204" pitchFamily="18" charset="0"/>
                                <a:cs typeface="Times New Roman" panose="02020603050405020304" pitchFamily="18" charset="0"/>
                              </a:rPr>
                              <m:t>𝜽</m:t>
                            </m:r>
                          </m:e>
                          <m:sub>
                            <m:r>
                              <a:rPr lang="en-IN" sz="2000" b="1" i="1" smtClean="0">
                                <a:solidFill>
                                  <a:schemeClr val="tx1"/>
                                </a:solidFill>
                                <a:latin typeface="Cambria Math" panose="02040503050406030204" pitchFamily="18" charset="0"/>
                                <a:cs typeface="Times New Roman" panose="02020603050405020304" pitchFamily="18" charset="0"/>
                              </a:rPr>
                              <m:t>𝟎</m:t>
                            </m:r>
                          </m:sub>
                        </m:sSub>
                      </m:e>
                    </m:acc>
                    <m:r>
                      <a:rPr lang="en-IN" sz="2000" b="1" i="1" smtClean="0">
                        <a:solidFill>
                          <a:schemeClr val="tx1"/>
                        </a:solidFill>
                        <a:latin typeface="Cambria Math" panose="02040503050406030204" pitchFamily="18" charset="0"/>
                        <a:cs typeface="Times New Roman" panose="02020603050405020304" pitchFamily="18" charset="0"/>
                      </a:rPr>
                      <m:t>+ </m:t>
                    </m:r>
                    <m:nary>
                      <m:naryPr>
                        <m:chr m:val="∑"/>
                        <m:ctrlPr>
                          <a:rPr lang="en-IN" sz="2000" b="1" i="1" smtClean="0">
                            <a:solidFill>
                              <a:schemeClr val="tx1"/>
                            </a:solidFill>
                            <a:latin typeface="Cambria Math" panose="02040503050406030204" pitchFamily="18" charset="0"/>
                            <a:cs typeface="Times New Roman" panose="02020603050405020304" pitchFamily="18" charset="0"/>
                          </a:rPr>
                        </m:ctrlPr>
                      </m:naryPr>
                      <m:sub>
                        <m:r>
                          <m:rPr>
                            <m:brk m:alnAt="23"/>
                          </m:rPr>
                          <a:rPr lang="en-IN" sz="2000" b="1" i="1" smtClean="0">
                            <a:solidFill>
                              <a:schemeClr val="tx1"/>
                            </a:solidFill>
                            <a:latin typeface="Cambria Math" panose="02040503050406030204" pitchFamily="18" charset="0"/>
                            <a:cs typeface="Times New Roman" panose="02020603050405020304" pitchFamily="18" charset="0"/>
                          </a:rPr>
                          <m:t>𝒋</m:t>
                        </m:r>
                        <m:r>
                          <a:rPr lang="en-IN" sz="2000" b="1" i="1" smtClean="0">
                            <a:solidFill>
                              <a:schemeClr val="tx1"/>
                            </a:solidFill>
                            <a:latin typeface="Cambria Math" panose="02040503050406030204" pitchFamily="18" charset="0"/>
                            <a:cs typeface="Times New Roman" panose="02020603050405020304" pitchFamily="18" charset="0"/>
                          </a:rPr>
                          <m:t>=</m:t>
                        </m:r>
                        <m:r>
                          <a:rPr lang="en-IN" sz="2000" b="1" i="1" smtClean="0">
                            <a:solidFill>
                              <a:schemeClr val="tx1"/>
                            </a:solidFill>
                            <a:latin typeface="Cambria Math" panose="02040503050406030204" pitchFamily="18" charset="0"/>
                            <a:cs typeface="Times New Roman" panose="02020603050405020304" pitchFamily="18" charset="0"/>
                          </a:rPr>
                          <m:t>𝟏</m:t>
                        </m:r>
                      </m:sub>
                      <m:sup>
                        <m:r>
                          <a:rPr lang="en-IN" sz="2000" b="1" i="1" smtClean="0">
                            <a:solidFill>
                              <a:schemeClr val="tx1"/>
                            </a:solidFill>
                            <a:latin typeface="Cambria Math" panose="02040503050406030204" pitchFamily="18" charset="0"/>
                            <a:cs typeface="Times New Roman" panose="02020603050405020304" pitchFamily="18" charset="0"/>
                          </a:rPr>
                          <m:t>𝒌</m:t>
                        </m:r>
                      </m:sup>
                      <m:e>
                        <m:d>
                          <m:dPr>
                            <m:ctrlPr>
                              <a:rPr lang="en-IN" sz="2000" b="1" i="1" smtClean="0">
                                <a:solidFill>
                                  <a:schemeClr val="tx1"/>
                                </a:solidFill>
                                <a:latin typeface="Cambria Math" panose="02040503050406030204" pitchFamily="18" charset="0"/>
                                <a:cs typeface="Times New Roman" panose="02020603050405020304" pitchFamily="18" charset="0"/>
                              </a:rPr>
                            </m:ctrlPr>
                          </m:dPr>
                          <m:e>
                            <m:sSub>
                              <m:sSubPr>
                                <m:ctrlPr>
                                  <a:rPr lang="en-IN" sz="2000" b="1" i="1" smtClean="0">
                                    <a:solidFill>
                                      <a:schemeClr val="tx1"/>
                                    </a:solidFill>
                                    <a:latin typeface="Cambria Math" panose="02040503050406030204" pitchFamily="18" charset="0"/>
                                    <a:cs typeface="Times New Roman" panose="02020603050405020304" pitchFamily="18" charset="0"/>
                                  </a:rPr>
                                </m:ctrlPr>
                              </m:sSubPr>
                              <m:e>
                                <m:acc>
                                  <m:accPr>
                                    <m:chr m:val="̂"/>
                                    <m:ctrlPr>
                                      <a:rPr lang="en-IN" sz="2000" b="1" i="1" smtClean="0">
                                        <a:solidFill>
                                          <a:schemeClr val="tx1"/>
                                        </a:solidFill>
                                        <a:latin typeface="Cambria Math" panose="02040503050406030204" pitchFamily="18" charset="0"/>
                                        <a:cs typeface="Times New Roman" panose="02020603050405020304" pitchFamily="18" charset="0"/>
                                      </a:rPr>
                                    </m:ctrlPr>
                                  </m:accPr>
                                  <m:e>
                                    <m:r>
                                      <a:rPr lang="en-IN" sz="2000" b="1" i="1" smtClean="0">
                                        <a:solidFill>
                                          <a:schemeClr val="tx1"/>
                                        </a:solidFill>
                                        <a:latin typeface="Cambria Math" panose="02040503050406030204" pitchFamily="18" charset="0"/>
                                        <a:cs typeface="Times New Roman" panose="02020603050405020304" pitchFamily="18" charset="0"/>
                                      </a:rPr>
                                      <m:t>𝜽</m:t>
                                    </m:r>
                                  </m:e>
                                </m:acc>
                              </m:e>
                              <m:sub>
                                <m:r>
                                  <a:rPr lang="en-IN" sz="2000" b="1" i="1" smtClean="0">
                                    <a:solidFill>
                                      <a:schemeClr val="tx1"/>
                                    </a:solidFill>
                                    <a:latin typeface="Cambria Math" panose="02040503050406030204" pitchFamily="18" charset="0"/>
                                    <a:cs typeface="Times New Roman" panose="02020603050405020304" pitchFamily="18" charset="0"/>
                                  </a:rPr>
                                  <m:t>𝒋</m:t>
                                </m:r>
                              </m:sub>
                            </m:sSub>
                            <m:sSubSup>
                              <m:sSubSupPr>
                                <m:ctrlPr>
                                  <a:rPr lang="en-IN" sz="2000" b="1" i="1" smtClean="0">
                                    <a:solidFill>
                                      <a:schemeClr val="tx1"/>
                                    </a:solidFill>
                                    <a:latin typeface="Cambria Math" panose="02040503050406030204" pitchFamily="18" charset="0"/>
                                    <a:cs typeface="Times New Roman" panose="02020603050405020304" pitchFamily="18" charset="0"/>
                                  </a:rPr>
                                </m:ctrlPr>
                              </m:sSubSupPr>
                              <m:e>
                                <m:r>
                                  <a:rPr lang="en-IN" sz="2000" b="1" i="1" smtClean="0">
                                    <a:solidFill>
                                      <a:schemeClr val="tx1"/>
                                    </a:solidFill>
                                    <a:latin typeface="Cambria Math" panose="02040503050406030204" pitchFamily="18" charset="0"/>
                                    <a:cs typeface="Times New Roman" panose="02020603050405020304" pitchFamily="18" charset="0"/>
                                  </a:rPr>
                                  <m:t>𝒙</m:t>
                                </m:r>
                              </m:e>
                              <m:sub>
                                <m:r>
                                  <a:rPr lang="en-IN" sz="2000" b="1" i="1" smtClean="0">
                                    <a:solidFill>
                                      <a:schemeClr val="tx1"/>
                                    </a:solidFill>
                                    <a:latin typeface="Cambria Math" panose="02040503050406030204" pitchFamily="18" charset="0"/>
                                    <a:cs typeface="Times New Roman" panose="02020603050405020304" pitchFamily="18" charset="0"/>
                                  </a:rPr>
                                  <m:t>𝒋</m:t>
                                </m:r>
                              </m:sub>
                              <m:sup>
                                <m:d>
                                  <m:dPr>
                                    <m:ctrlPr>
                                      <a:rPr lang="en-IN" sz="2000" b="1" i="1" smtClean="0">
                                        <a:solidFill>
                                          <a:schemeClr val="tx1"/>
                                        </a:solidFill>
                                        <a:latin typeface="Cambria Math" panose="02040503050406030204" pitchFamily="18" charset="0"/>
                                        <a:cs typeface="Times New Roman" panose="02020603050405020304" pitchFamily="18" charset="0"/>
                                      </a:rPr>
                                    </m:ctrlPr>
                                  </m:dPr>
                                  <m:e>
                                    <m:r>
                                      <a:rPr lang="en-IN" sz="2000" b="1" i="1" smtClean="0">
                                        <a:solidFill>
                                          <a:schemeClr val="tx1"/>
                                        </a:solidFill>
                                        <a:latin typeface="Cambria Math" panose="02040503050406030204" pitchFamily="18" charset="0"/>
                                        <a:cs typeface="Times New Roman" panose="02020603050405020304" pitchFamily="18" charset="0"/>
                                      </a:rPr>
                                      <m:t>𝒊</m:t>
                                    </m:r>
                                  </m:e>
                                </m:d>
                              </m:sup>
                            </m:sSubSup>
                          </m:e>
                        </m:d>
                      </m:e>
                    </m:nary>
                  </m:oMath>
                </a14:m>
                <a:endParaRPr lang="en-IN" sz="2000"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AE2556F7-336F-488A-8A41-0B0BDA31B491}"/>
                  </a:ext>
                </a:extLst>
              </p:cNvPr>
              <p:cNvSpPr>
                <a:spLocks noRot="1" noChangeAspect="1" noMove="1" noResize="1" noEditPoints="1" noAdjustHandles="1" noChangeArrowheads="1" noChangeShapeType="1" noTextEdit="1"/>
              </p:cNvSpPr>
              <p:nvPr/>
            </p:nvSpPr>
            <p:spPr>
              <a:xfrm>
                <a:off x="8127507" y="1372010"/>
                <a:ext cx="3542192" cy="688039"/>
              </a:xfrm>
              <a:prstGeom prst="rect">
                <a:avLst/>
              </a:prstGeom>
              <a:blipFill>
                <a:blip r:embed="rId6"/>
                <a:stretch>
                  <a:fillRect/>
                </a:stretch>
              </a:blipFill>
              <a:ln>
                <a:solidFill>
                  <a:schemeClr val="tx1"/>
                </a:solidFill>
              </a:ln>
            </p:spPr>
            <p:txBody>
              <a:bodyPr/>
              <a:lstStyle/>
              <a:p>
                <a:r>
                  <a:rPr lang="en-IN">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0"/>
        <p:cNvGrpSpPr/>
        <p:nvPr/>
      </p:nvGrpSpPr>
      <p:grpSpPr>
        <a:xfrm>
          <a:off x="0" y="0"/>
          <a:ext cx="0" cy="0"/>
          <a:chOff x="0" y="0"/>
          <a:chExt cx="0" cy="0"/>
        </a:xfrm>
      </p:grpSpPr>
      <p:sp>
        <p:nvSpPr>
          <p:cNvPr id="201" name="Google Shape;201;p5"/>
          <p:cNvSpPr txBox="1"/>
          <p:nvPr/>
        </p:nvSpPr>
        <p:spPr>
          <a:xfrm>
            <a:off x="151002" y="58723"/>
            <a:ext cx="11025984"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dirty="0">
                <a:solidFill>
                  <a:srgbClr val="00B0F0"/>
                </a:solidFill>
                <a:latin typeface="Arial"/>
                <a:ea typeface="Arial"/>
                <a:cs typeface="Arial"/>
                <a:sym typeface="Arial"/>
              </a:rPr>
              <a:t>Multiple Linear Regression : Optimization</a:t>
            </a:r>
            <a:endParaRPr lang="en-IN" sz="4000" dirty="0"/>
          </a:p>
        </p:txBody>
      </p:sp>
      <p:sp>
        <p:nvSpPr>
          <p:cNvPr id="202" name="Google Shape;202;p5"/>
          <p:cNvSpPr txBox="1"/>
          <p:nvPr/>
        </p:nvSpPr>
        <p:spPr>
          <a:xfrm>
            <a:off x="391488" y="944357"/>
            <a:ext cx="1140902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Times New Roman"/>
                <a:ea typeface="Times New Roman"/>
                <a:cs typeface="Times New Roman"/>
                <a:sym typeface="Times New Roman"/>
              </a:rPr>
              <a:t>Gradient Descent algorithm for Cost Function optimization:</a:t>
            </a:r>
            <a:endParaRPr/>
          </a:p>
        </p:txBody>
      </p:sp>
      <p:sp>
        <p:nvSpPr>
          <p:cNvPr id="203" name="Google Shape;203;p5"/>
          <p:cNvSpPr txBox="1"/>
          <p:nvPr/>
        </p:nvSpPr>
        <p:spPr>
          <a:xfrm>
            <a:off x="391487" y="1986555"/>
            <a:ext cx="11409026" cy="878510"/>
          </a:xfrm>
          <a:prstGeom prst="rect">
            <a:avLst/>
          </a:prstGeom>
          <a:blipFill rotWithShape="1">
            <a:blip r:embed="rId3">
              <a:alphaModFix/>
            </a:blip>
            <a:stretch>
              <a:fillRect l="-693" t="-5555" b="-1249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04" name="Google Shape;204;p5"/>
          <p:cNvSpPr txBox="1"/>
          <p:nvPr/>
        </p:nvSpPr>
        <p:spPr>
          <a:xfrm>
            <a:off x="391487" y="3500220"/>
            <a:ext cx="11409026" cy="1632883"/>
          </a:xfrm>
          <a:prstGeom prst="rect">
            <a:avLst/>
          </a:prstGeom>
          <a:blipFill rotWithShape="1">
            <a:blip r:embed="rId4">
              <a:alphaModFix/>
            </a:blip>
            <a:stretch>
              <a:fillRect l="-692" t="-2983" r="-961" b="-596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8"/>
        <p:cNvGrpSpPr/>
        <p:nvPr/>
      </p:nvGrpSpPr>
      <p:grpSpPr>
        <a:xfrm>
          <a:off x="0" y="0"/>
          <a:ext cx="0" cy="0"/>
          <a:chOff x="0" y="0"/>
          <a:chExt cx="0" cy="0"/>
        </a:xfrm>
      </p:grpSpPr>
      <p:sp>
        <p:nvSpPr>
          <p:cNvPr id="209" name="Google Shape;209;p6"/>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dirty="0">
                <a:solidFill>
                  <a:srgbClr val="00B0F0"/>
                </a:solidFill>
                <a:latin typeface="Arial"/>
                <a:ea typeface="Arial"/>
                <a:cs typeface="Arial"/>
                <a:sym typeface="Arial"/>
              </a:rPr>
              <a:t>Gradient Descent Algorithm</a:t>
            </a:r>
            <a:endParaRPr dirty="0"/>
          </a:p>
        </p:txBody>
      </p:sp>
      <p:sp>
        <p:nvSpPr>
          <p:cNvPr id="210" name="Google Shape;210;p6"/>
          <p:cNvSpPr txBox="1"/>
          <p:nvPr/>
        </p:nvSpPr>
        <p:spPr>
          <a:xfrm>
            <a:off x="243281" y="1001501"/>
            <a:ext cx="11705400" cy="4990800"/>
          </a:xfrm>
          <a:prstGeom prst="rect">
            <a:avLst/>
          </a:prstGeom>
          <a:blipFill rotWithShape="1">
            <a:blip r:embed="rId3">
              <a:alphaModFix/>
            </a:blip>
            <a:stretch>
              <a:fillRect l="-569" t="-729" r="-1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11" name="Google Shape;211;p6"/>
          <p:cNvSpPr txBox="1"/>
          <p:nvPr/>
        </p:nvSpPr>
        <p:spPr>
          <a:xfrm>
            <a:off x="6884565" y="5295518"/>
            <a:ext cx="4655889" cy="830997"/>
          </a:xfrm>
          <a:prstGeom prst="rect">
            <a:avLst/>
          </a:prstGeom>
          <a:blipFill rotWithShape="1">
            <a:blip r:embed="rId4">
              <a:alphaModFix/>
            </a:blip>
            <a:stretch>
              <a:fillRect l="-1826" t="-5070" r="-1042" b="-1521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11"/>
                                        </p:tgtEl>
                                        <p:attrNameLst>
                                          <p:attrName>style.visibility</p:attrName>
                                        </p:attrNameLst>
                                      </p:cBhvr>
                                      <p:to>
                                        <p:strVal val="visible"/>
                                      </p:to>
                                    </p:set>
                                    <p:animEffect transition="in" filter="fade">
                                      <p:cBhvr>
                                        <p:cTn id="11"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5"/>
        <p:cNvGrpSpPr/>
        <p:nvPr/>
      </p:nvGrpSpPr>
      <p:grpSpPr>
        <a:xfrm>
          <a:off x="0" y="0"/>
          <a:ext cx="0" cy="0"/>
          <a:chOff x="0" y="0"/>
          <a:chExt cx="0" cy="0"/>
        </a:xfrm>
      </p:grpSpPr>
      <p:sp>
        <p:nvSpPr>
          <p:cNvPr id="216" name="Google Shape;216;p7"/>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dirty="0">
                <a:solidFill>
                  <a:srgbClr val="00B0F0"/>
                </a:solidFill>
                <a:latin typeface="Arial"/>
                <a:ea typeface="Arial"/>
                <a:cs typeface="Arial"/>
                <a:sym typeface="Arial"/>
              </a:rPr>
              <a:t>Gradient Descent Algorithm : Intuition</a:t>
            </a:r>
            <a:endParaRPr lang="en-IN" sz="4000" dirty="0"/>
          </a:p>
        </p:txBody>
      </p:sp>
      <p:sp>
        <p:nvSpPr>
          <p:cNvPr id="217" name="Google Shape;217;p7"/>
          <p:cNvSpPr txBox="1"/>
          <p:nvPr/>
        </p:nvSpPr>
        <p:spPr>
          <a:xfrm>
            <a:off x="381379" y="860409"/>
            <a:ext cx="1091989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Times New Roman"/>
                <a:ea typeface="Times New Roman"/>
                <a:cs typeface="Times New Roman"/>
                <a:sym typeface="Times New Roman"/>
              </a:rPr>
              <a:t>Intuition of Gradient Descent algorithm:</a:t>
            </a:r>
            <a:endParaRPr/>
          </a:p>
        </p:txBody>
      </p:sp>
      <p:sp>
        <p:nvSpPr>
          <p:cNvPr id="218" name="Google Shape;218;p7"/>
          <p:cNvSpPr txBox="1"/>
          <p:nvPr/>
        </p:nvSpPr>
        <p:spPr>
          <a:xfrm>
            <a:off x="381379" y="1296009"/>
            <a:ext cx="11617234" cy="83099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The plot of cost function with any of the parameters (considering the other parameters fixed) is of the following form.</a:t>
            </a:r>
            <a:endParaRPr/>
          </a:p>
        </p:txBody>
      </p:sp>
      <p:cxnSp>
        <p:nvCxnSpPr>
          <p:cNvPr id="219" name="Google Shape;219;p7"/>
          <p:cNvCxnSpPr/>
          <p:nvPr/>
        </p:nvCxnSpPr>
        <p:spPr>
          <a:xfrm flipH="1">
            <a:off x="2789939" y="3063409"/>
            <a:ext cx="1468251" cy="2228534"/>
          </a:xfrm>
          <a:prstGeom prst="straightConnector1">
            <a:avLst/>
          </a:prstGeom>
          <a:noFill/>
          <a:ln w="12700" cap="flat" cmpd="sng">
            <a:solidFill>
              <a:srgbClr val="00B050"/>
            </a:solidFill>
            <a:prstDash val="solid"/>
            <a:miter lim="800000"/>
            <a:headEnd type="none" w="sm" len="sm"/>
            <a:tailEnd type="none" w="sm" len="sm"/>
          </a:ln>
        </p:spPr>
      </p:cxnSp>
      <p:grpSp>
        <p:nvGrpSpPr>
          <p:cNvPr id="220" name="Google Shape;220;p7"/>
          <p:cNvGrpSpPr/>
          <p:nvPr/>
        </p:nvGrpSpPr>
        <p:grpSpPr>
          <a:xfrm>
            <a:off x="226131" y="2457652"/>
            <a:ext cx="4145273" cy="3648488"/>
            <a:chOff x="405815" y="1486621"/>
            <a:chExt cx="4145273" cy="3648488"/>
          </a:xfrm>
        </p:grpSpPr>
        <p:cxnSp>
          <p:nvCxnSpPr>
            <p:cNvPr id="221" name="Google Shape;221;p7"/>
            <p:cNvCxnSpPr/>
            <p:nvPr/>
          </p:nvCxnSpPr>
          <p:spPr>
            <a:xfrm rot="10800000">
              <a:off x="783250" y="1574054"/>
              <a:ext cx="0" cy="3259374"/>
            </a:xfrm>
            <a:prstGeom prst="straightConnector1">
              <a:avLst/>
            </a:prstGeom>
            <a:noFill/>
            <a:ln w="9525" cap="flat" cmpd="sng">
              <a:solidFill>
                <a:schemeClr val="dk1"/>
              </a:solidFill>
              <a:prstDash val="solid"/>
              <a:miter lim="800000"/>
              <a:headEnd type="none" w="sm" len="sm"/>
              <a:tailEnd type="triangle" w="med" len="med"/>
            </a:ln>
          </p:spPr>
        </p:cxnSp>
        <p:cxnSp>
          <p:nvCxnSpPr>
            <p:cNvPr id="222" name="Google Shape;222;p7"/>
            <p:cNvCxnSpPr/>
            <p:nvPr/>
          </p:nvCxnSpPr>
          <p:spPr>
            <a:xfrm flipH="1">
              <a:off x="679390" y="4691945"/>
              <a:ext cx="3710641" cy="9035"/>
            </a:xfrm>
            <a:prstGeom prst="straightConnector1">
              <a:avLst/>
            </a:prstGeom>
            <a:noFill/>
            <a:ln w="9525" cap="flat" cmpd="sng">
              <a:solidFill>
                <a:schemeClr val="dk1"/>
              </a:solidFill>
              <a:prstDash val="solid"/>
              <a:miter lim="800000"/>
              <a:headEnd type="triangle" w="med" len="med"/>
              <a:tailEnd type="none" w="sm" len="sm"/>
            </a:ln>
          </p:spPr>
        </p:cxnSp>
        <p:sp>
          <p:nvSpPr>
            <p:cNvPr id="223" name="Google Shape;223;p7"/>
            <p:cNvSpPr txBox="1"/>
            <p:nvPr/>
          </p:nvSpPr>
          <p:spPr>
            <a:xfrm>
              <a:off x="4109942" y="4754171"/>
              <a:ext cx="441146" cy="380938"/>
            </a:xfrm>
            <a:prstGeom prst="rect">
              <a:avLst/>
            </a:prstGeom>
            <a:blipFill rotWithShape="1">
              <a:blip r:embed="rId3">
                <a:alphaModFix/>
              </a:blip>
              <a:stretch>
                <a:fillRect t="-1612" r="-9586" b="-1128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24" name="Google Shape;224;p7"/>
            <p:cNvSpPr txBox="1"/>
            <p:nvPr/>
          </p:nvSpPr>
          <p:spPr>
            <a:xfrm>
              <a:off x="405815" y="1486621"/>
              <a:ext cx="377435" cy="397787"/>
            </a:xfrm>
            <a:prstGeom prst="rect">
              <a:avLst/>
            </a:prstGeom>
            <a:blipFill rotWithShape="1">
              <a:blip r:embed="rId4">
                <a:alphaModFix/>
              </a:blip>
              <a:stretch>
                <a:fillRect b="-153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25" name="Google Shape;225;p7"/>
            <p:cNvSpPr/>
            <p:nvPr/>
          </p:nvSpPr>
          <p:spPr>
            <a:xfrm>
              <a:off x="1071153" y="2107477"/>
              <a:ext cx="3209964" cy="2090458"/>
            </a:xfrm>
            <a:custGeom>
              <a:avLst/>
              <a:gdLst/>
              <a:ahLst/>
              <a:cxnLst/>
              <a:rect l="l" t="t" r="r" b="b"/>
              <a:pathLst>
                <a:path w="4650377" h="2090458" extrusionOk="0">
                  <a:moveTo>
                    <a:pt x="0" y="139337"/>
                  </a:moveTo>
                  <a:cubicBezTo>
                    <a:pt x="770708" y="1126308"/>
                    <a:pt x="1541417" y="2113280"/>
                    <a:pt x="2316480" y="2090057"/>
                  </a:cubicBezTo>
                  <a:cubicBezTo>
                    <a:pt x="3091543" y="2066834"/>
                    <a:pt x="3870960" y="1033417"/>
                    <a:pt x="4650377" y="0"/>
                  </a:cubicBezTo>
                </a:path>
              </a:pathLst>
            </a:custGeom>
            <a:no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226" name="Google Shape;226;p7"/>
          <p:cNvCxnSpPr/>
          <p:nvPr/>
        </p:nvCxnSpPr>
        <p:spPr>
          <a:xfrm>
            <a:off x="3427843" y="4314796"/>
            <a:ext cx="0" cy="1356889"/>
          </a:xfrm>
          <a:prstGeom prst="straightConnector1">
            <a:avLst/>
          </a:prstGeom>
          <a:noFill/>
          <a:ln w="12700" cap="flat" cmpd="sng">
            <a:solidFill>
              <a:srgbClr val="00B050"/>
            </a:solidFill>
            <a:prstDash val="dash"/>
            <a:miter lim="800000"/>
            <a:headEnd type="none" w="sm" len="sm"/>
            <a:tailEnd type="none" w="sm" len="sm"/>
          </a:ln>
        </p:spPr>
      </p:cxnSp>
      <p:sp>
        <p:nvSpPr>
          <p:cNvPr id="227" name="Google Shape;227;p7"/>
          <p:cNvSpPr txBox="1"/>
          <p:nvPr/>
        </p:nvSpPr>
        <p:spPr>
          <a:xfrm>
            <a:off x="2486629" y="5630111"/>
            <a:ext cx="816422" cy="306366"/>
          </a:xfrm>
          <a:prstGeom prst="rect">
            <a:avLst/>
          </a:prstGeom>
          <a:blipFill rotWithShape="1">
            <a:blip r:embed="rId5">
              <a:alphaModFix/>
            </a:blip>
            <a:stretch>
              <a:fillRect b="-3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28" name="Google Shape;228;p7"/>
          <p:cNvSpPr txBox="1"/>
          <p:nvPr/>
        </p:nvSpPr>
        <p:spPr>
          <a:xfrm>
            <a:off x="3206354" y="5649827"/>
            <a:ext cx="569978" cy="306366"/>
          </a:xfrm>
          <a:prstGeom prst="rect">
            <a:avLst/>
          </a:prstGeom>
          <a:blipFill rotWithShape="1">
            <a:blip r:embed="rId6">
              <a:alphaModFix/>
            </a:blip>
            <a:stretch>
              <a:fillRect b="-3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29" name="Google Shape;229;p7"/>
          <p:cNvSpPr/>
          <p:nvPr/>
        </p:nvSpPr>
        <p:spPr>
          <a:xfrm>
            <a:off x="3374068" y="4260495"/>
            <a:ext cx="107550" cy="107950"/>
          </a:xfrm>
          <a:prstGeom prst="ellipse">
            <a:avLst/>
          </a:prstGeom>
          <a:solidFill>
            <a:srgbClr val="00B050"/>
          </a:solidFill>
          <a:ln w="12700"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7"/>
          <p:cNvSpPr/>
          <p:nvPr/>
        </p:nvSpPr>
        <p:spPr>
          <a:xfrm>
            <a:off x="2869409" y="4884416"/>
            <a:ext cx="107550" cy="107950"/>
          </a:xfrm>
          <a:prstGeom prst="ellipse">
            <a:avLst/>
          </a:prstGeom>
          <a:solidFill>
            <a:srgbClr val="FF000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31" name="Google Shape;231;p7"/>
          <p:cNvCxnSpPr/>
          <p:nvPr/>
        </p:nvCxnSpPr>
        <p:spPr>
          <a:xfrm rot="10800000" flipH="1">
            <a:off x="2355026" y="3697453"/>
            <a:ext cx="1903164" cy="1803633"/>
          </a:xfrm>
          <a:prstGeom prst="straightConnector1">
            <a:avLst/>
          </a:prstGeom>
          <a:noFill/>
          <a:ln w="19050" cap="flat" cmpd="sng">
            <a:solidFill>
              <a:srgbClr val="FF0000"/>
            </a:solidFill>
            <a:prstDash val="solid"/>
            <a:miter lim="800000"/>
            <a:headEnd type="none" w="sm" len="sm"/>
            <a:tailEnd type="none" w="sm" len="sm"/>
          </a:ln>
        </p:spPr>
      </p:cxnSp>
      <p:cxnSp>
        <p:nvCxnSpPr>
          <p:cNvPr id="232" name="Google Shape;232;p7"/>
          <p:cNvCxnSpPr>
            <a:stCxn id="230" idx="4"/>
          </p:cNvCxnSpPr>
          <p:nvPr/>
        </p:nvCxnSpPr>
        <p:spPr>
          <a:xfrm>
            <a:off x="2923184" y="4992366"/>
            <a:ext cx="0" cy="687300"/>
          </a:xfrm>
          <a:prstGeom prst="straightConnector1">
            <a:avLst/>
          </a:prstGeom>
          <a:noFill/>
          <a:ln w="12700" cap="flat" cmpd="sng">
            <a:solidFill>
              <a:srgbClr val="FF0000"/>
            </a:solidFill>
            <a:prstDash val="dash"/>
            <a:miter lim="800000"/>
            <a:headEnd type="none" w="sm" len="sm"/>
            <a:tailEnd type="none" w="sm" len="sm"/>
          </a:ln>
        </p:spPr>
      </p:cxnSp>
      <p:sp>
        <p:nvSpPr>
          <p:cNvPr id="233" name="Google Shape;233;p7"/>
          <p:cNvSpPr/>
          <p:nvPr/>
        </p:nvSpPr>
        <p:spPr>
          <a:xfrm>
            <a:off x="2418526" y="5122504"/>
            <a:ext cx="107550" cy="107950"/>
          </a:xfrm>
          <a:prstGeom prst="ellipse">
            <a:avLst/>
          </a:prstGeom>
          <a:solidFill>
            <a:srgbClr val="FFFF00"/>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4" name="Google Shape;234;p7"/>
          <p:cNvSpPr/>
          <p:nvPr/>
        </p:nvSpPr>
        <p:spPr>
          <a:xfrm>
            <a:off x="1317971" y="4015787"/>
            <a:ext cx="107550" cy="107950"/>
          </a:xfrm>
          <a:prstGeom prst="ellipse">
            <a:avLst/>
          </a:prstGeom>
          <a:solidFill>
            <a:srgbClr val="00B050"/>
          </a:solidFill>
          <a:ln w="12700"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35" name="Google Shape;235;p7"/>
          <p:cNvCxnSpPr/>
          <p:nvPr/>
        </p:nvCxnSpPr>
        <p:spPr>
          <a:xfrm>
            <a:off x="910885" y="3294781"/>
            <a:ext cx="1068897" cy="1849121"/>
          </a:xfrm>
          <a:prstGeom prst="straightConnector1">
            <a:avLst/>
          </a:prstGeom>
          <a:noFill/>
          <a:ln w="19050" cap="flat" cmpd="sng">
            <a:solidFill>
              <a:srgbClr val="00B050"/>
            </a:solidFill>
            <a:prstDash val="solid"/>
            <a:miter lim="800000"/>
            <a:headEnd type="none" w="sm" len="sm"/>
            <a:tailEnd type="none" w="sm" len="sm"/>
          </a:ln>
        </p:spPr>
      </p:cxnSp>
      <p:cxnSp>
        <p:nvCxnSpPr>
          <p:cNvPr id="236" name="Google Shape;236;p7"/>
          <p:cNvCxnSpPr>
            <a:stCxn id="234" idx="4"/>
          </p:cNvCxnSpPr>
          <p:nvPr/>
        </p:nvCxnSpPr>
        <p:spPr>
          <a:xfrm>
            <a:off x="1371746" y="4123737"/>
            <a:ext cx="0" cy="1556100"/>
          </a:xfrm>
          <a:prstGeom prst="straightConnector1">
            <a:avLst/>
          </a:prstGeom>
          <a:noFill/>
          <a:ln w="12700" cap="flat" cmpd="sng">
            <a:solidFill>
              <a:srgbClr val="00B050"/>
            </a:solidFill>
            <a:prstDash val="dash"/>
            <a:miter lim="800000"/>
            <a:headEnd type="none" w="sm" len="sm"/>
            <a:tailEnd type="none" w="sm" len="sm"/>
          </a:ln>
        </p:spPr>
      </p:cxnSp>
      <p:sp>
        <p:nvSpPr>
          <p:cNvPr id="237" name="Google Shape;237;p7"/>
          <p:cNvSpPr txBox="1"/>
          <p:nvPr/>
        </p:nvSpPr>
        <p:spPr>
          <a:xfrm>
            <a:off x="1086757" y="5679794"/>
            <a:ext cx="569978" cy="306366"/>
          </a:xfrm>
          <a:prstGeom prst="rect">
            <a:avLst/>
          </a:prstGeom>
          <a:blipFill rotWithShape="1">
            <a:blip r:embed="rId7">
              <a:alphaModFix/>
            </a:blip>
            <a:stretch>
              <a:fillRect b="-3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38" name="Google Shape;238;p7"/>
          <p:cNvSpPr/>
          <p:nvPr/>
        </p:nvSpPr>
        <p:spPr>
          <a:xfrm>
            <a:off x="1846625" y="4771824"/>
            <a:ext cx="107550" cy="107950"/>
          </a:xfrm>
          <a:prstGeom prst="ellipse">
            <a:avLst/>
          </a:prstGeom>
          <a:solidFill>
            <a:srgbClr val="FF000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39" name="Google Shape;239;p7"/>
          <p:cNvCxnSpPr/>
          <p:nvPr/>
        </p:nvCxnSpPr>
        <p:spPr>
          <a:xfrm rot="10800000">
            <a:off x="1146197" y="4023407"/>
            <a:ext cx="1183222" cy="1290005"/>
          </a:xfrm>
          <a:prstGeom prst="straightConnector1">
            <a:avLst/>
          </a:prstGeom>
          <a:noFill/>
          <a:ln w="19050" cap="flat" cmpd="sng">
            <a:solidFill>
              <a:srgbClr val="FF0000"/>
            </a:solidFill>
            <a:prstDash val="solid"/>
            <a:miter lim="800000"/>
            <a:headEnd type="none" w="sm" len="sm"/>
            <a:tailEnd type="none" w="sm" len="sm"/>
          </a:ln>
        </p:spPr>
      </p:cxnSp>
      <p:sp>
        <p:nvSpPr>
          <p:cNvPr id="240" name="Google Shape;240;p7"/>
          <p:cNvSpPr txBox="1"/>
          <p:nvPr/>
        </p:nvSpPr>
        <p:spPr>
          <a:xfrm>
            <a:off x="1528623" y="5649827"/>
            <a:ext cx="816422" cy="306366"/>
          </a:xfrm>
          <a:prstGeom prst="rect">
            <a:avLst/>
          </a:prstGeom>
          <a:blipFill rotWithShape="1">
            <a:blip r:embed="rId5">
              <a:alphaModFix/>
            </a:blip>
            <a:stretch>
              <a:fillRect b="-3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cxnSp>
        <p:nvCxnSpPr>
          <p:cNvPr id="241" name="Google Shape;241;p7"/>
          <p:cNvCxnSpPr>
            <a:stCxn id="238" idx="4"/>
          </p:cNvCxnSpPr>
          <p:nvPr/>
        </p:nvCxnSpPr>
        <p:spPr>
          <a:xfrm flipH="1">
            <a:off x="1895900" y="4879774"/>
            <a:ext cx="4500" cy="791100"/>
          </a:xfrm>
          <a:prstGeom prst="straightConnector1">
            <a:avLst/>
          </a:prstGeom>
          <a:noFill/>
          <a:ln w="12700" cap="flat" cmpd="sng">
            <a:solidFill>
              <a:srgbClr val="FF0000"/>
            </a:solidFill>
            <a:prstDash val="dash"/>
            <a:miter lim="800000"/>
            <a:headEnd type="none" w="sm" len="sm"/>
            <a:tailEnd type="none" w="sm" len="sm"/>
          </a:ln>
        </p:spPr>
      </p:cxnSp>
      <p:sp>
        <p:nvSpPr>
          <p:cNvPr id="242" name="Google Shape;242;p7"/>
          <p:cNvSpPr txBox="1"/>
          <p:nvPr/>
        </p:nvSpPr>
        <p:spPr>
          <a:xfrm>
            <a:off x="4571773" y="1949224"/>
            <a:ext cx="7644880" cy="1232966"/>
          </a:xfrm>
          <a:prstGeom prst="rect">
            <a:avLst/>
          </a:prstGeom>
          <a:blipFill rotWithShape="1">
            <a:blip r:embed="rId8">
              <a:alphaModFix/>
            </a:blip>
            <a:stretch>
              <a:fillRect l="-1115" t="-3959" b="-98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43" name="Google Shape;243;p7"/>
          <p:cNvSpPr txBox="1"/>
          <p:nvPr/>
        </p:nvSpPr>
        <p:spPr>
          <a:xfrm>
            <a:off x="4536346" y="3111651"/>
            <a:ext cx="7615689" cy="1947071"/>
          </a:xfrm>
          <a:prstGeom prst="rect">
            <a:avLst/>
          </a:prstGeom>
          <a:blipFill rotWithShape="1">
            <a:blip r:embed="rId9">
              <a:alphaModFix/>
            </a:blip>
            <a:stretch>
              <a:fillRect l="-1040" b="-312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44" name="Google Shape;244;p7"/>
          <p:cNvSpPr txBox="1"/>
          <p:nvPr/>
        </p:nvSpPr>
        <p:spPr>
          <a:xfrm>
            <a:off x="4571773" y="4920291"/>
            <a:ext cx="7676209" cy="1519006"/>
          </a:xfrm>
          <a:prstGeom prst="rect">
            <a:avLst/>
          </a:prstGeom>
          <a:blipFill rotWithShape="1">
            <a:blip r:embed="rId10">
              <a:alphaModFix/>
            </a:blip>
            <a:stretch>
              <a:fillRect l="-1111" r="-317" b="-602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19"/>
                                        </p:tgtEl>
                                        <p:attrNameLst>
                                          <p:attrName>style.visibility</p:attrName>
                                        </p:attrNameLst>
                                      </p:cBhvr>
                                      <p:to>
                                        <p:strVal val="visible"/>
                                      </p:to>
                                    </p:set>
                                    <p:animEffect transition="in" filter="fade">
                                      <p:cBhvr>
                                        <p:cTn id="31" dur="500"/>
                                        <p:tgtEl>
                                          <p:spTgt spid="2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26"/>
                                        </p:tgtEl>
                                        <p:attrNameLst>
                                          <p:attrName>style.visibility</p:attrName>
                                        </p:attrNameLst>
                                      </p:cBhvr>
                                      <p:to>
                                        <p:strVal val="visible"/>
                                      </p:to>
                                    </p:set>
                                    <p:animEffect transition="in" filter="fade">
                                      <p:cBhvr>
                                        <p:cTn id="36" dur="500"/>
                                        <p:tgtEl>
                                          <p:spTgt spid="22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28"/>
                                        </p:tgtEl>
                                        <p:attrNameLst>
                                          <p:attrName>style.visibility</p:attrName>
                                        </p:attrNameLst>
                                      </p:cBhvr>
                                      <p:to>
                                        <p:strVal val="visible"/>
                                      </p:to>
                                    </p:set>
                                    <p:animEffect transition="in" filter="fade">
                                      <p:cBhvr>
                                        <p:cTn id="41" dur="500"/>
                                        <p:tgtEl>
                                          <p:spTgt spid="228"/>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3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31"/>
                                        </p:tgtEl>
                                        <p:attrNameLst>
                                          <p:attrName>style.visibility</p:attrName>
                                        </p:attrNameLst>
                                      </p:cBhvr>
                                      <p:to>
                                        <p:strVal val="visible"/>
                                      </p:to>
                                    </p:set>
                                    <p:animEffect transition="in" filter="fade">
                                      <p:cBhvr>
                                        <p:cTn id="50" dur="500"/>
                                        <p:tgtEl>
                                          <p:spTgt spid="23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32"/>
                                        </p:tgtEl>
                                        <p:attrNameLst>
                                          <p:attrName>style.visibility</p:attrName>
                                        </p:attrNameLst>
                                      </p:cBhvr>
                                      <p:to>
                                        <p:strVal val="visible"/>
                                      </p:to>
                                    </p:set>
                                    <p:animEffect transition="in" filter="fade">
                                      <p:cBhvr>
                                        <p:cTn id="55" dur="500"/>
                                        <p:tgtEl>
                                          <p:spTgt spid="232"/>
                                        </p:tgtEl>
                                      </p:cBhvr>
                                    </p:animEffect>
                                  </p:childTnLst>
                                </p:cTn>
                              </p:par>
                              <p:par>
                                <p:cTn id="56" presetID="10" presetClass="entr" presetSubtype="0" fill="hold" nodeType="withEffect">
                                  <p:stCondLst>
                                    <p:cond delay="0"/>
                                  </p:stCondLst>
                                  <p:childTnLst>
                                    <p:set>
                                      <p:cBhvr>
                                        <p:cTn id="57" dur="1" fill="hold">
                                          <p:stCondLst>
                                            <p:cond delay="0"/>
                                          </p:stCondLst>
                                        </p:cTn>
                                        <p:tgtEl>
                                          <p:spTgt spid="227"/>
                                        </p:tgtEl>
                                        <p:attrNameLst>
                                          <p:attrName>style.visibility</p:attrName>
                                        </p:attrNameLst>
                                      </p:cBhvr>
                                      <p:to>
                                        <p:strVal val="visible"/>
                                      </p:to>
                                    </p:set>
                                    <p:animEffect transition="in" filter="fade">
                                      <p:cBhvr>
                                        <p:cTn id="58" dur="500"/>
                                        <p:tgtEl>
                                          <p:spTgt spid="227"/>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35"/>
                                        </p:tgtEl>
                                        <p:attrNameLst>
                                          <p:attrName>style.visibility</p:attrName>
                                        </p:attrNameLst>
                                      </p:cBhvr>
                                      <p:to>
                                        <p:strVal val="visible"/>
                                      </p:to>
                                    </p:set>
                                    <p:animEffect transition="in" filter="fade">
                                      <p:cBhvr>
                                        <p:cTn id="71" dur="500"/>
                                        <p:tgtEl>
                                          <p:spTgt spid="23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36"/>
                                        </p:tgtEl>
                                        <p:attrNameLst>
                                          <p:attrName>style.visibility</p:attrName>
                                        </p:attrNameLst>
                                      </p:cBhvr>
                                      <p:to>
                                        <p:strVal val="visible"/>
                                      </p:to>
                                    </p:set>
                                    <p:animEffect transition="in" filter="fade">
                                      <p:cBhvr>
                                        <p:cTn id="76" dur="500"/>
                                        <p:tgtEl>
                                          <p:spTgt spid="236"/>
                                        </p:tgtEl>
                                      </p:cBhvr>
                                    </p:animEffect>
                                  </p:childTnLst>
                                </p:cTn>
                              </p:par>
                              <p:par>
                                <p:cTn id="77" presetID="10" presetClass="entr" presetSubtype="0" fill="hold" nodeType="withEffect">
                                  <p:stCondLst>
                                    <p:cond delay="0"/>
                                  </p:stCondLst>
                                  <p:childTnLst>
                                    <p:set>
                                      <p:cBhvr>
                                        <p:cTn id="78" dur="1" fill="hold">
                                          <p:stCondLst>
                                            <p:cond delay="0"/>
                                          </p:stCondLst>
                                        </p:cTn>
                                        <p:tgtEl>
                                          <p:spTgt spid="237"/>
                                        </p:tgtEl>
                                        <p:attrNameLst>
                                          <p:attrName>style.visibility</p:attrName>
                                        </p:attrNameLst>
                                      </p:cBhvr>
                                      <p:to>
                                        <p:strVal val="visible"/>
                                      </p:to>
                                    </p:set>
                                    <p:animEffect transition="in" filter="fade">
                                      <p:cBhvr>
                                        <p:cTn id="79" dur="500"/>
                                        <p:tgtEl>
                                          <p:spTgt spid="237"/>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238"/>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39"/>
                                        </p:tgtEl>
                                        <p:attrNameLst>
                                          <p:attrName>style.visibility</p:attrName>
                                        </p:attrNameLst>
                                      </p:cBhvr>
                                      <p:to>
                                        <p:strVal val="visible"/>
                                      </p:to>
                                    </p:set>
                                    <p:animEffect transition="in" filter="fade">
                                      <p:cBhvr>
                                        <p:cTn id="88" dur="500"/>
                                        <p:tgtEl>
                                          <p:spTgt spid="239"/>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41"/>
                                        </p:tgtEl>
                                        <p:attrNameLst>
                                          <p:attrName>style.visibility</p:attrName>
                                        </p:attrNameLst>
                                      </p:cBhvr>
                                      <p:to>
                                        <p:strVal val="visible"/>
                                      </p:to>
                                    </p:set>
                                    <p:animEffect transition="in" filter="fade">
                                      <p:cBhvr>
                                        <p:cTn id="93" dur="500"/>
                                        <p:tgtEl>
                                          <p:spTgt spid="241"/>
                                        </p:tgtEl>
                                      </p:cBhvr>
                                    </p:animEffect>
                                  </p:childTnLst>
                                </p:cTn>
                              </p:par>
                              <p:par>
                                <p:cTn id="94" presetID="10" presetClass="entr" presetSubtype="0" fill="hold" nodeType="withEffect">
                                  <p:stCondLst>
                                    <p:cond delay="0"/>
                                  </p:stCondLst>
                                  <p:childTnLst>
                                    <p:set>
                                      <p:cBhvr>
                                        <p:cTn id="95" dur="1" fill="hold">
                                          <p:stCondLst>
                                            <p:cond delay="0"/>
                                          </p:stCondLst>
                                        </p:cTn>
                                        <p:tgtEl>
                                          <p:spTgt spid="240"/>
                                        </p:tgtEl>
                                        <p:attrNameLst>
                                          <p:attrName>style.visibility</p:attrName>
                                        </p:attrNameLst>
                                      </p:cBhvr>
                                      <p:to>
                                        <p:strVal val="visible"/>
                                      </p:to>
                                    </p:set>
                                    <p:animEffect transition="in" filter="fade">
                                      <p:cBhvr>
                                        <p:cTn id="96" dur="500"/>
                                        <p:tgtEl>
                                          <p:spTgt spid="240"/>
                                        </p:tgtEl>
                                      </p:cBhvr>
                                    </p:animEffec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15E7CFF7-BCAB-4D81-A991-FD4D71D41414}"/>
              </a:ext>
            </a:extLst>
          </p:cNvPr>
          <p:cNvGrpSpPr/>
          <p:nvPr/>
        </p:nvGrpSpPr>
        <p:grpSpPr>
          <a:xfrm>
            <a:off x="602783" y="341560"/>
            <a:ext cx="3579480" cy="2472840"/>
            <a:chOff x="602783" y="341560"/>
            <a:chExt cx="3579480" cy="247284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E9327F8-539F-4A04-9936-9341626198A8}"/>
                    </a:ext>
                  </a:extLst>
                </p14:cNvPr>
                <p14:cNvContentPartPr/>
                <p14:nvPr/>
              </p14:nvContentPartPr>
              <p14:xfrm>
                <a:off x="1076183" y="391960"/>
                <a:ext cx="162360" cy="189000"/>
              </p14:xfrm>
            </p:contentPart>
          </mc:Choice>
          <mc:Fallback>
            <p:pic>
              <p:nvPicPr>
                <p:cNvPr id="4" name="Ink 3">
                  <a:extLst>
                    <a:ext uri="{FF2B5EF4-FFF2-40B4-BE49-F238E27FC236}">
                      <a16:creationId xmlns:a16="http://schemas.microsoft.com/office/drawing/2014/main" id="{EE9327F8-539F-4A04-9936-9341626198A8}"/>
                    </a:ext>
                  </a:extLst>
                </p:cNvPr>
                <p:cNvPicPr/>
                <p:nvPr/>
              </p:nvPicPr>
              <p:blipFill>
                <a:blip r:embed="rId3"/>
                <a:stretch>
                  <a:fillRect/>
                </a:stretch>
              </p:blipFill>
              <p:spPr>
                <a:xfrm>
                  <a:off x="1067543" y="382960"/>
                  <a:ext cx="18000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69F74CEA-3561-4F89-80B5-4B5CEBC334CE}"/>
                    </a:ext>
                  </a:extLst>
                </p14:cNvPr>
                <p14:cNvContentPartPr/>
                <p14:nvPr/>
              </p14:nvContentPartPr>
              <p14:xfrm>
                <a:off x="1147463" y="425080"/>
                <a:ext cx="57960" cy="2274840"/>
              </p14:xfrm>
            </p:contentPart>
          </mc:Choice>
          <mc:Fallback>
            <p:pic>
              <p:nvPicPr>
                <p:cNvPr id="5" name="Ink 4">
                  <a:extLst>
                    <a:ext uri="{FF2B5EF4-FFF2-40B4-BE49-F238E27FC236}">
                      <a16:creationId xmlns:a16="http://schemas.microsoft.com/office/drawing/2014/main" id="{69F74CEA-3561-4F89-80B5-4B5CEBC334CE}"/>
                    </a:ext>
                  </a:extLst>
                </p:cNvPr>
                <p:cNvPicPr/>
                <p:nvPr/>
              </p:nvPicPr>
              <p:blipFill>
                <a:blip r:embed="rId5"/>
                <a:stretch>
                  <a:fillRect/>
                </a:stretch>
              </p:blipFill>
              <p:spPr>
                <a:xfrm>
                  <a:off x="1138463" y="416440"/>
                  <a:ext cx="75600" cy="2292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6DA8F09C-EE97-4A43-96C2-14F1F70D1D5D}"/>
                    </a:ext>
                  </a:extLst>
                </p14:cNvPr>
                <p14:cNvContentPartPr/>
                <p14:nvPr/>
              </p14:nvContentPartPr>
              <p14:xfrm>
                <a:off x="853703" y="2460160"/>
                <a:ext cx="3250800" cy="92160"/>
              </p14:xfrm>
            </p:contentPart>
          </mc:Choice>
          <mc:Fallback>
            <p:pic>
              <p:nvPicPr>
                <p:cNvPr id="8" name="Ink 7">
                  <a:extLst>
                    <a:ext uri="{FF2B5EF4-FFF2-40B4-BE49-F238E27FC236}">
                      <a16:creationId xmlns:a16="http://schemas.microsoft.com/office/drawing/2014/main" id="{6DA8F09C-EE97-4A43-96C2-14F1F70D1D5D}"/>
                    </a:ext>
                  </a:extLst>
                </p:cNvPr>
                <p:cNvPicPr/>
                <p:nvPr/>
              </p:nvPicPr>
              <p:blipFill>
                <a:blip r:embed="rId7"/>
                <a:stretch>
                  <a:fillRect/>
                </a:stretch>
              </p:blipFill>
              <p:spPr>
                <a:xfrm>
                  <a:off x="845063" y="2451520"/>
                  <a:ext cx="326844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545AE6B8-05DA-41E1-948C-807BAA331DAF}"/>
                    </a:ext>
                  </a:extLst>
                </p14:cNvPr>
                <p14:cNvContentPartPr/>
                <p14:nvPr/>
              </p14:nvContentPartPr>
              <p14:xfrm>
                <a:off x="3911183" y="2365120"/>
                <a:ext cx="136080" cy="219960"/>
              </p14:xfrm>
            </p:contentPart>
          </mc:Choice>
          <mc:Fallback>
            <p:pic>
              <p:nvPicPr>
                <p:cNvPr id="9" name="Ink 8">
                  <a:extLst>
                    <a:ext uri="{FF2B5EF4-FFF2-40B4-BE49-F238E27FC236}">
                      <a16:creationId xmlns:a16="http://schemas.microsoft.com/office/drawing/2014/main" id="{545AE6B8-05DA-41E1-948C-807BAA331DAF}"/>
                    </a:ext>
                  </a:extLst>
                </p:cNvPr>
                <p:cNvPicPr/>
                <p:nvPr/>
              </p:nvPicPr>
              <p:blipFill>
                <a:blip r:embed="rId9"/>
                <a:stretch>
                  <a:fillRect/>
                </a:stretch>
              </p:blipFill>
              <p:spPr>
                <a:xfrm>
                  <a:off x="3902543" y="2356120"/>
                  <a:ext cx="15372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7ADA9C0C-4074-4A28-A83A-EC1365EFDD00}"/>
                    </a:ext>
                  </a:extLst>
                </p14:cNvPr>
                <p14:cNvContentPartPr/>
                <p14:nvPr/>
              </p14:nvContentPartPr>
              <p14:xfrm>
                <a:off x="3974543" y="2668600"/>
                <a:ext cx="207720" cy="145800"/>
              </p14:xfrm>
            </p:contentPart>
          </mc:Choice>
          <mc:Fallback>
            <p:pic>
              <p:nvPicPr>
                <p:cNvPr id="10" name="Ink 9">
                  <a:extLst>
                    <a:ext uri="{FF2B5EF4-FFF2-40B4-BE49-F238E27FC236}">
                      <a16:creationId xmlns:a16="http://schemas.microsoft.com/office/drawing/2014/main" id="{7ADA9C0C-4074-4A28-A83A-EC1365EFDD00}"/>
                    </a:ext>
                  </a:extLst>
                </p:cNvPr>
                <p:cNvPicPr/>
                <p:nvPr/>
              </p:nvPicPr>
              <p:blipFill>
                <a:blip r:embed="rId11"/>
                <a:stretch>
                  <a:fillRect/>
                </a:stretch>
              </p:blipFill>
              <p:spPr>
                <a:xfrm>
                  <a:off x="3965903" y="2659600"/>
                  <a:ext cx="22536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698965D3-C07D-4154-92DE-A12D36EBF316}"/>
                    </a:ext>
                  </a:extLst>
                </p14:cNvPr>
                <p14:cNvContentPartPr/>
                <p14:nvPr/>
              </p14:nvContentPartPr>
              <p14:xfrm>
                <a:off x="602783" y="341560"/>
                <a:ext cx="224640" cy="191520"/>
              </p14:xfrm>
            </p:contentPart>
          </mc:Choice>
          <mc:Fallback>
            <p:pic>
              <p:nvPicPr>
                <p:cNvPr id="11" name="Ink 10">
                  <a:extLst>
                    <a:ext uri="{FF2B5EF4-FFF2-40B4-BE49-F238E27FC236}">
                      <a16:creationId xmlns:a16="http://schemas.microsoft.com/office/drawing/2014/main" id="{698965D3-C07D-4154-92DE-A12D36EBF316}"/>
                    </a:ext>
                  </a:extLst>
                </p:cNvPr>
                <p:cNvPicPr/>
                <p:nvPr/>
              </p:nvPicPr>
              <p:blipFill>
                <a:blip r:embed="rId13"/>
                <a:stretch>
                  <a:fillRect/>
                </a:stretch>
              </p:blipFill>
              <p:spPr>
                <a:xfrm>
                  <a:off x="594143" y="332920"/>
                  <a:ext cx="24228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59F76FE0-83FE-40D2-B999-171C108FE035}"/>
                    </a:ext>
                  </a:extLst>
                </p14:cNvPr>
                <p14:cNvContentPartPr/>
                <p14:nvPr/>
              </p14:nvContentPartPr>
              <p14:xfrm>
                <a:off x="1307663" y="529480"/>
                <a:ext cx="1802880" cy="1420920"/>
              </p14:xfrm>
            </p:contentPart>
          </mc:Choice>
          <mc:Fallback>
            <p:pic>
              <p:nvPicPr>
                <p:cNvPr id="13" name="Ink 12">
                  <a:extLst>
                    <a:ext uri="{FF2B5EF4-FFF2-40B4-BE49-F238E27FC236}">
                      <a16:creationId xmlns:a16="http://schemas.microsoft.com/office/drawing/2014/main" id="{59F76FE0-83FE-40D2-B999-171C108FE035}"/>
                    </a:ext>
                  </a:extLst>
                </p:cNvPr>
                <p:cNvPicPr/>
                <p:nvPr/>
              </p:nvPicPr>
              <p:blipFill>
                <a:blip r:embed="rId15"/>
                <a:stretch>
                  <a:fillRect/>
                </a:stretch>
              </p:blipFill>
              <p:spPr>
                <a:xfrm>
                  <a:off x="1298663" y="520480"/>
                  <a:ext cx="1820520" cy="1438560"/>
                </a:xfrm>
                <a:prstGeom prst="rect">
                  <a:avLst/>
                </a:prstGeom>
              </p:spPr>
            </p:pic>
          </mc:Fallback>
        </mc:AlternateContent>
      </p:grpSp>
      <p:grpSp>
        <p:nvGrpSpPr>
          <p:cNvPr id="39" name="Group 38">
            <a:extLst>
              <a:ext uri="{FF2B5EF4-FFF2-40B4-BE49-F238E27FC236}">
                <a16:creationId xmlns:a16="http://schemas.microsoft.com/office/drawing/2014/main" id="{01EA26D3-3C5E-41C9-AF3B-022BF9C22AC4}"/>
              </a:ext>
            </a:extLst>
          </p:cNvPr>
          <p:cNvGrpSpPr/>
          <p:nvPr/>
        </p:nvGrpSpPr>
        <p:grpSpPr>
          <a:xfrm>
            <a:off x="1949183" y="1121680"/>
            <a:ext cx="2825280" cy="1644840"/>
            <a:chOff x="1949183" y="1121680"/>
            <a:chExt cx="2825280" cy="1644840"/>
          </a:xfrm>
        </p:grpSpPr>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418039D9-9128-4DCC-8D42-5266313E5FA1}"/>
                    </a:ext>
                  </a:extLst>
                </p14:cNvPr>
                <p14:cNvContentPartPr/>
                <p14:nvPr/>
              </p14:nvContentPartPr>
              <p14:xfrm>
                <a:off x="1949183" y="1121680"/>
                <a:ext cx="1472040" cy="1216080"/>
              </p14:xfrm>
            </p:contentPart>
          </mc:Choice>
          <mc:Fallback>
            <p:pic>
              <p:nvPicPr>
                <p:cNvPr id="15" name="Ink 14">
                  <a:extLst>
                    <a:ext uri="{FF2B5EF4-FFF2-40B4-BE49-F238E27FC236}">
                      <a16:creationId xmlns:a16="http://schemas.microsoft.com/office/drawing/2014/main" id="{418039D9-9128-4DCC-8D42-5266313E5FA1}"/>
                    </a:ext>
                  </a:extLst>
                </p:cNvPr>
                <p:cNvPicPr/>
                <p:nvPr/>
              </p:nvPicPr>
              <p:blipFill>
                <a:blip r:embed="rId17"/>
                <a:stretch>
                  <a:fillRect/>
                </a:stretch>
              </p:blipFill>
              <p:spPr>
                <a:xfrm>
                  <a:off x="1940183" y="1113040"/>
                  <a:ext cx="1489680" cy="1233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7C9DCF41-5B94-4479-A623-EBBACD349208}"/>
                    </a:ext>
                  </a:extLst>
                </p14:cNvPr>
                <p14:cNvContentPartPr/>
                <p14:nvPr/>
              </p14:nvContentPartPr>
              <p14:xfrm>
                <a:off x="2529863" y="1835200"/>
                <a:ext cx="50040" cy="68760"/>
              </p14:xfrm>
            </p:contentPart>
          </mc:Choice>
          <mc:Fallback>
            <p:pic>
              <p:nvPicPr>
                <p:cNvPr id="16" name="Ink 15">
                  <a:extLst>
                    <a:ext uri="{FF2B5EF4-FFF2-40B4-BE49-F238E27FC236}">
                      <a16:creationId xmlns:a16="http://schemas.microsoft.com/office/drawing/2014/main" id="{7C9DCF41-5B94-4479-A623-EBBACD349208}"/>
                    </a:ext>
                  </a:extLst>
                </p:cNvPr>
                <p:cNvPicPr/>
                <p:nvPr/>
              </p:nvPicPr>
              <p:blipFill>
                <a:blip r:embed="rId19"/>
                <a:stretch>
                  <a:fillRect/>
                </a:stretch>
              </p:blipFill>
              <p:spPr>
                <a:xfrm>
                  <a:off x="2520863" y="1826560"/>
                  <a:ext cx="6768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Ink 17">
                  <a:extLst>
                    <a:ext uri="{FF2B5EF4-FFF2-40B4-BE49-F238E27FC236}">
                      <a16:creationId xmlns:a16="http://schemas.microsoft.com/office/drawing/2014/main" id="{856FC227-4BE8-4F15-BF26-028E378AAD16}"/>
                    </a:ext>
                  </a:extLst>
                </p14:cNvPr>
                <p14:cNvContentPartPr/>
                <p14:nvPr/>
              </p14:nvContentPartPr>
              <p14:xfrm>
                <a:off x="3156263" y="1323280"/>
                <a:ext cx="29520" cy="312840"/>
              </p14:xfrm>
            </p:contentPart>
          </mc:Choice>
          <mc:Fallback>
            <p:pic>
              <p:nvPicPr>
                <p:cNvPr id="18" name="Ink 17">
                  <a:extLst>
                    <a:ext uri="{FF2B5EF4-FFF2-40B4-BE49-F238E27FC236}">
                      <a16:creationId xmlns:a16="http://schemas.microsoft.com/office/drawing/2014/main" id="{856FC227-4BE8-4F15-BF26-028E378AAD16}"/>
                    </a:ext>
                  </a:extLst>
                </p:cNvPr>
                <p:cNvPicPr/>
                <p:nvPr/>
              </p:nvPicPr>
              <p:blipFill>
                <a:blip r:embed="rId21"/>
                <a:stretch>
                  <a:fillRect/>
                </a:stretch>
              </p:blipFill>
              <p:spPr>
                <a:xfrm>
                  <a:off x="3147623" y="1314640"/>
                  <a:ext cx="4716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Ink 18">
                  <a:extLst>
                    <a:ext uri="{FF2B5EF4-FFF2-40B4-BE49-F238E27FC236}">
                      <a16:creationId xmlns:a16="http://schemas.microsoft.com/office/drawing/2014/main" id="{554FA57A-5169-41EC-8AEC-24350FB49385}"/>
                    </a:ext>
                  </a:extLst>
                </p14:cNvPr>
                <p14:cNvContentPartPr/>
                <p14:nvPr/>
              </p14:nvContentPartPr>
              <p14:xfrm>
                <a:off x="2829023" y="1649440"/>
                <a:ext cx="396000" cy="26640"/>
              </p14:xfrm>
            </p:contentPart>
          </mc:Choice>
          <mc:Fallback>
            <p:pic>
              <p:nvPicPr>
                <p:cNvPr id="19" name="Ink 18">
                  <a:extLst>
                    <a:ext uri="{FF2B5EF4-FFF2-40B4-BE49-F238E27FC236}">
                      <a16:creationId xmlns:a16="http://schemas.microsoft.com/office/drawing/2014/main" id="{554FA57A-5169-41EC-8AEC-24350FB49385}"/>
                    </a:ext>
                  </a:extLst>
                </p:cNvPr>
                <p:cNvPicPr/>
                <p:nvPr/>
              </p:nvPicPr>
              <p:blipFill>
                <a:blip r:embed="rId23"/>
                <a:stretch>
                  <a:fillRect/>
                </a:stretch>
              </p:blipFill>
              <p:spPr>
                <a:xfrm>
                  <a:off x="2820023" y="1640440"/>
                  <a:ext cx="41364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4EF7F775-FAAF-4C91-8E02-0B517C8FE733}"/>
                    </a:ext>
                  </a:extLst>
                </p14:cNvPr>
                <p14:cNvContentPartPr/>
                <p14:nvPr/>
              </p14:nvContentPartPr>
              <p14:xfrm>
                <a:off x="3481703" y="1281880"/>
                <a:ext cx="103680" cy="237240"/>
              </p14:xfrm>
            </p:contentPart>
          </mc:Choice>
          <mc:Fallback>
            <p:pic>
              <p:nvPicPr>
                <p:cNvPr id="20" name="Ink 19">
                  <a:extLst>
                    <a:ext uri="{FF2B5EF4-FFF2-40B4-BE49-F238E27FC236}">
                      <a16:creationId xmlns:a16="http://schemas.microsoft.com/office/drawing/2014/main" id="{4EF7F775-FAAF-4C91-8E02-0B517C8FE733}"/>
                    </a:ext>
                  </a:extLst>
                </p:cNvPr>
                <p:cNvPicPr/>
                <p:nvPr/>
              </p:nvPicPr>
              <p:blipFill>
                <a:blip r:embed="rId25"/>
                <a:stretch>
                  <a:fillRect/>
                </a:stretch>
              </p:blipFill>
              <p:spPr>
                <a:xfrm>
                  <a:off x="3472703" y="1273240"/>
                  <a:ext cx="12132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5BC0704B-3F77-46F3-A078-54B8A22FC400}"/>
                    </a:ext>
                  </a:extLst>
                </p14:cNvPr>
                <p14:cNvContentPartPr/>
                <p14:nvPr/>
              </p14:nvContentPartPr>
              <p14:xfrm>
                <a:off x="3600143" y="1393840"/>
                <a:ext cx="153360" cy="144360"/>
              </p14:xfrm>
            </p:contentPart>
          </mc:Choice>
          <mc:Fallback>
            <p:pic>
              <p:nvPicPr>
                <p:cNvPr id="21" name="Ink 20">
                  <a:extLst>
                    <a:ext uri="{FF2B5EF4-FFF2-40B4-BE49-F238E27FC236}">
                      <a16:creationId xmlns:a16="http://schemas.microsoft.com/office/drawing/2014/main" id="{5BC0704B-3F77-46F3-A078-54B8A22FC400}"/>
                    </a:ext>
                  </a:extLst>
                </p:cNvPr>
                <p:cNvPicPr/>
                <p:nvPr/>
              </p:nvPicPr>
              <p:blipFill>
                <a:blip r:embed="rId27"/>
                <a:stretch>
                  <a:fillRect/>
                </a:stretch>
              </p:blipFill>
              <p:spPr>
                <a:xfrm>
                  <a:off x="3591143" y="1384840"/>
                  <a:ext cx="17100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2" name="Ink 21">
                  <a:extLst>
                    <a:ext uri="{FF2B5EF4-FFF2-40B4-BE49-F238E27FC236}">
                      <a16:creationId xmlns:a16="http://schemas.microsoft.com/office/drawing/2014/main" id="{45D0121C-9A87-4F6D-BD51-4AB088427F2A}"/>
                    </a:ext>
                  </a:extLst>
                </p14:cNvPr>
                <p14:cNvContentPartPr/>
                <p14:nvPr/>
              </p14:nvContentPartPr>
              <p14:xfrm>
                <a:off x="3477383" y="1600480"/>
                <a:ext cx="314280" cy="14760"/>
              </p14:xfrm>
            </p:contentPart>
          </mc:Choice>
          <mc:Fallback>
            <p:pic>
              <p:nvPicPr>
                <p:cNvPr id="22" name="Ink 21">
                  <a:extLst>
                    <a:ext uri="{FF2B5EF4-FFF2-40B4-BE49-F238E27FC236}">
                      <a16:creationId xmlns:a16="http://schemas.microsoft.com/office/drawing/2014/main" id="{45D0121C-9A87-4F6D-BD51-4AB088427F2A}"/>
                    </a:ext>
                  </a:extLst>
                </p:cNvPr>
                <p:cNvPicPr/>
                <p:nvPr/>
              </p:nvPicPr>
              <p:blipFill>
                <a:blip r:embed="rId29"/>
                <a:stretch>
                  <a:fillRect/>
                </a:stretch>
              </p:blipFill>
              <p:spPr>
                <a:xfrm>
                  <a:off x="3468743" y="1591480"/>
                  <a:ext cx="33192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3" name="Ink 22">
                  <a:extLst>
                    <a:ext uri="{FF2B5EF4-FFF2-40B4-BE49-F238E27FC236}">
                      <a16:creationId xmlns:a16="http://schemas.microsoft.com/office/drawing/2014/main" id="{5F1CFF6A-DB71-4683-8B3F-B5F128D07F2F}"/>
                    </a:ext>
                  </a:extLst>
                </p14:cNvPr>
                <p14:cNvContentPartPr/>
                <p14:nvPr/>
              </p14:nvContentPartPr>
              <p14:xfrm>
                <a:off x="3460103" y="1674280"/>
                <a:ext cx="116640" cy="142560"/>
              </p14:xfrm>
            </p:contentPart>
          </mc:Choice>
          <mc:Fallback>
            <p:pic>
              <p:nvPicPr>
                <p:cNvPr id="23" name="Ink 22">
                  <a:extLst>
                    <a:ext uri="{FF2B5EF4-FFF2-40B4-BE49-F238E27FC236}">
                      <a16:creationId xmlns:a16="http://schemas.microsoft.com/office/drawing/2014/main" id="{5F1CFF6A-DB71-4683-8B3F-B5F128D07F2F}"/>
                    </a:ext>
                  </a:extLst>
                </p:cNvPr>
                <p:cNvPicPr/>
                <p:nvPr/>
              </p:nvPicPr>
              <p:blipFill>
                <a:blip r:embed="rId31"/>
                <a:stretch>
                  <a:fillRect/>
                </a:stretch>
              </p:blipFill>
              <p:spPr>
                <a:xfrm>
                  <a:off x="3451103" y="1665280"/>
                  <a:ext cx="13428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4" name="Ink 23">
                  <a:extLst>
                    <a:ext uri="{FF2B5EF4-FFF2-40B4-BE49-F238E27FC236}">
                      <a16:creationId xmlns:a16="http://schemas.microsoft.com/office/drawing/2014/main" id="{99CD6EA1-8A29-4355-A448-600AC3BE14F4}"/>
                    </a:ext>
                  </a:extLst>
                </p14:cNvPr>
                <p14:cNvContentPartPr/>
                <p14:nvPr/>
              </p14:nvContentPartPr>
              <p14:xfrm>
                <a:off x="3626783" y="1718920"/>
                <a:ext cx="165240" cy="96840"/>
              </p14:xfrm>
            </p:contentPart>
          </mc:Choice>
          <mc:Fallback>
            <p:pic>
              <p:nvPicPr>
                <p:cNvPr id="24" name="Ink 23">
                  <a:extLst>
                    <a:ext uri="{FF2B5EF4-FFF2-40B4-BE49-F238E27FC236}">
                      <a16:creationId xmlns:a16="http://schemas.microsoft.com/office/drawing/2014/main" id="{99CD6EA1-8A29-4355-A448-600AC3BE14F4}"/>
                    </a:ext>
                  </a:extLst>
                </p:cNvPr>
                <p:cNvPicPr/>
                <p:nvPr/>
              </p:nvPicPr>
              <p:blipFill>
                <a:blip r:embed="rId33"/>
                <a:stretch>
                  <a:fillRect/>
                </a:stretch>
              </p:blipFill>
              <p:spPr>
                <a:xfrm>
                  <a:off x="3617783" y="1710280"/>
                  <a:ext cx="18288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5" name="Ink 24">
                  <a:extLst>
                    <a:ext uri="{FF2B5EF4-FFF2-40B4-BE49-F238E27FC236}">
                      <a16:creationId xmlns:a16="http://schemas.microsoft.com/office/drawing/2014/main" id="{C4AE0630-AF21-4C29-8F36-25BA5840194E}"/>
                    </a:ext>
                  </a:extLst>
                </p14:cNvPr>
                <p14:cNvContentPartPr/>
                <p14:nvPr/>
              </p14:nvContentPartPr>
              <p14:xfrm>
                <a:off x="3797063" y="1259560"/>
                <a:ext cx="46800" cy="704160"/>
              </p14:xfrm>
            </p:contentPart>
          </mc:Choice>
          <mc:Fallback>
            <p:pic>
              <p:nvPicPr>
                <p:cNvPr id="25" name="Ink 24">
                  <a:extLst>
                    <a:ext uri="{FF2B5EF4-FFF2-40B4-BE49-F238E27FC236}">
                      <a16:creationId xmlns:a16="http://schemas.microsoft.com/office/drawing/2014/main" id="{C4AE0630-AF21-4C29-8F36-25BA5840194E}"/>
                    </a:ext>
                  </a:extLst>
                </p:cNvPr>
                <p:cNvPicPr/>
                <p:nvPr/>
              </p:nvPicPr>
              <p:blipFill>
                <a:blip r:embed="rId35"/>
                <a:stretch>
                  <a:fillRect/>
                </a:stretch>
              </p:blipFill>
              <p:spPr>
                <a:xfrm>
                  <a:off x="3788423" y="1250560"/>
                  <a:ext cx="64440" cy="7218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6" name="Ink 25">
                  <a:extLst>
                    <a:ext uri="{FF2B5EF4-FFF2-40B4-BE49-F238E27FC236}">
                      <a16:creationId xmlns:a16="http://schemas.microsoft.com/office/drawing/2014/main" id="{40660D0B-310D-4E35-B25B-2238601F0238}"/>
                    </a:ext>
                  </a:extLst>
                </p14:cNvPr>
                <p14:cNvContentPartPr/>
                <p14:nvPr/>
              </p14:nvContentPartPr>
              <p14:xfrm>
                <a:off x="2558303" y="1890280"/>
                <a:ext cx="12240" cy="101880"/>
              </p14:xfrm>
            </p:contentPart>
          </mc:Choice>
          <mc:Fallback>
            <p:pic>
              <p:nvPicPr>
                <p:cNvPr id="26" name="Ink 25">
                  <a:extLst>
                    <a:ext uri="{FF2B5EF4-FFF2-40B4-BE49-F238E27FC236}">
                      <a16:creationId xmlns:a16="http://schemas.microsoft.com/office/drawing/2014/main" id="{40660D0B-310D-4E35-B25B-2238601F0238}"/>
                    </a:ext>
                  </a:extLst>
                </p:cNvPr>
                <p:cNvPicPr/>
                <p:nvPr/>
              </p:nvPicPr>
              <p:blipFill>
                <a:blip r:embed="rId37"/>
                <a:stretch>
                  <a:fillRect/>
                </a:stretch>
              </p:blipFill>
              <p:spPr>
                <a:xfrm>
                  <a:off x="2549303" y="1881280"/>
                  <a:ext cx="2988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7" name="Ink 26">
                  <a:extLst>
                    <a:ext uri="{FF2B5EF4-FFF2-40B4-BE49-F238E27FC236}">
                      <a16:creationId xmlns:a16="http://schemas.microsoft.com/office/drawing/2014/main" id="{79C1E088-6ABF-441E-B9BB-BC68503CDDE7}"/>
                    </a:ext>
                  </a:extLst>
                </p14:cNvPr>
                <p14:cNvContentPartPr/>
                <p14:nvPr/>
              </p14:nvContentPartPr>
              <p14:xfrm>
                <a:off x="2545703" y="2112400"/>
                <a:ext cx="12960" cy="268920"/>
              </p14:xfrm>
            </p:contentPart>
          </mc:Choice>
          <mc:Fallback>
            <p:pic>
              <p:nvPicPr>
                <p:cNvPr id="27" name="Ink 26">
                  <a:extLst>
                    <a:ext uri="{FF2B5EF4-FFF2-40B4-BE49-F238E27FC236}">
                      <a16:creationId xmlns:a16="http://schemas.microsoft.com/office/drawing/2014/main" id="{79C1E088-6ABF-441E-B9BB-BC68503CDDE7}"/>
                    </a:ext>
                  </a:extLst>
                </p:cNvPr>
                <p:cNvPicPr/>
                <p:nvPr/>
              </p:nvPicPr>
              <p:blipFill>
                <a:blip r:embed="rId39"/>
                <a:stretch>
                  <a:fillRect/>
                </a:stretch>
              </p:blipFill>
              <p:spPr>
                <a:xfrm>
                  <a:off x="2536703" y="2103760"/>
                  <a:ext cx="3060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8" name="Ink 27">
                  <a:extLst>
                    <a:ext uri="{FF2B5EF4-FFF2-40B4-BE49-F238E27FC236}">
                      <a16:creationId xmlns:a16="http://schemas.microsoft.com/office/drawing/2014/main" id="{95780E67-3078-4582-93A9-1EBED4991616}"/>
                    </a:ext>
                  </a:extLst>
                </p14:cNvPr>
                <p14:cNvContentPartPr/>
                <p14:nvPr/>
              </p14:nvContentPartPr>
              <p14:xfrm>
                <a:off x="2556863" y="2444680"/>
                <a:ext cx="360" cy="2520"/>
              </p14:xfrm>
            </p:contentPart>
          </mc:Choice>
          <mc:Fallback>
            <p:pic>
              <p:nvPicPr>
                <p:cNvPr id="28" name="Ink 27">
                  <a:extLst>
                    <a:ext uri="{FF2B5EF4-FFF2-40B4-BE49-F238E27FC236}">
                      <a16:creationId xmlns:a16="http://schemas.microsoft.com/office/drawing/2014/main" id="{95780E67-3078-4582-93A9-1EBED4991616}"/>
                    </a:ext>
                  </a:extLst>
                </p:cNvPr>
                <p:cNvPicPr/>
                <p:nvPr/>
              </p:nvPicPr>
              <p:blipFill>
                <a:blip r:embed="rId41"/>
                <a:stretch>
                  <a:fillRect/>
                </a:stretch>
              </p:blipFill>
              <p:spPr>
                <a:xfrm>
                  <a:off x="2547863" y="2436040"/>
                  <a:ext cx="1800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9" name="Ink 28">
                  <a:extLst>
                    <a:ext uri="{FF2B5EF4-FFF2-40B4-BE49-F238E27FC236}">
                      <a16:creationId xmlns:a16="http://schemas.microsoft.com/office/drawing/2014/main" id="{B2A8BBFC-9CD1-4EB0-9BD0-745982847FC7}"/>
                    </a:ext>
                  </a:extLst>
                </p14:cNvPr>
                <p14:cNvContentPartPr/>
                <p14:nvPr/>
              </p14:nvContentPartPr>
              <p14:xfrm>
                <a:off x="2447783" y="2611000"/>
                <a:ext cx="234360" cy="155520"/>
              </p14:xfrm>
            </p:contentPart>
          </mc:Choice>
          <mc:Fallback>
            <p:pic>
              <p:nvPicPr>
                <p:cNvPr id="29" name="Ink 28">
                  <a:extLst>
                    <a:ext uri="{FF2B5EF4-FFF2-40B4-BE49-F238E27FC236}">
                      <a16:creationId xmlns:a16="http://schemas.microsoft.com/office/drawing/2014/main" id="{B2A8BBFC-9CD1-4EB0-9BD0-745982847FC7}"/>
                    </a:ext>
                  </a:extLst>
                </p:cNvPr>
                <p:cNvPicPr/>
                <p:nvPr/>
              </p:nvPicPr>
              <p:blipFill>
                <a:blip r:embed="rId43"/>
                <a:stretch>
                  <a:fillRect/>
                </a:stretch>
              </p:blipFill>
              <p:spPr>
                <a:xfrm>
                  <a:off x="2439143" y="2602000"/>
                  <a:ext cx="25200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1" name="Ink 30">
                  <a:extLst>
                    <a:ext uri="{FF2B5EF4-FFF2-40B4-BE49-F238E27FC236}">
                      <a16:creationId xmlns:a16="http://schemas.microsoft.com/office/drawing/2014/main" id="{5E8965F9-9925-475A-8515-A5634BC8A422}"/>
                    </a:ext>
                  </a:extLst>
                </p14:cNvPr>
                <p14:cNvContentPartPr/>
                <p14:nvPr/>
              </p14:nvContentPartPr>
              <p14:xfrm>
                <a:off x="2670623" y="2537200"/>
                <a:ext cx="75600" cy="128160"/>
              </p14:xfrm>
            </p:contentPart>
          </mc:Choice>
          <mc:Fallback>
            <p:pic>
              <p:nvPicPr>
                <p:cNvPr id="31" name="Ink 30">
                  <a:extLst>
                    <a:ext uri="{FF2B5EF4-FFF2-40B4-BE49-F238E27FC236}">
                      <a16:creationId xmlns:a16="http://schemas.microsoft.com/office/drawing/2014/main" id="{5E8965F9-9925-475A-8515-A5634BC8A422}"/>
                    </a:ext>
                  </a:extLst>
                </p:cNvPr>
                <p:cNvPicPr/>
                <p:nvPr/>
              </p:nvPicPr>
              <p:blipFill>
                <a:blip r:embed="rId45"/>
                <a:stretch>
                  <a:fillRect/>
                </a:stretch>
              </p:blipFill>
              <p:spPr>
                <a:xfrm>
                  <a:off x="2661983" y="2528200"/>
                  <a:ext cx="9324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2" name="Ink 31">
                  <a:extLst>
                    <a:ext uri="{FF2B5EF4-FFF2-40B4-BE49-F238E27FC236}">
                      <a16:creationId xmlns:a16="http://schemas.microsoft.com/office/drawing/2014/main" id="{5093D9EB-5090-47B0-B879-BF48DECAE371}"/>
                    </a:ext>
                  </a:extLst>
                </p14:cNvPr>
                <p14:cNvContentPartPr/>
                <p14:nvPr/>
              </p14:nvContentPartPr>
              <p14:xfrm>
                <a:off x="2765663" y="2571040"/>
                <a:ext cx="3600" cy="48240"/>
              </p14:xfrm>
            </p:contentPart>
          </mc:Choice>
          <mc:Fallback>
            <p:pic>
              <p:nvPicPr>
                <p:cNvPr id="32" name="Ink 31">
                  <a:extLst>
                    <a:ext uri="{FF2B5EF4-FFF2-40B4-BE49-F238E27FC236}">
                      <a16:creationId xmlns:a16="http://schemas.microsoft.com/office/drawing/2014/main" id="{5093D9EB-5090-47B0-B879-BF48DECAE371}"/>
                    </a:ext>
                  </a:extLst>
                </p:cNvPr>
                <p:cNvPicPr/>
                <p:nvPr/>
              </p:nvPicPr>
              <p:blipFill>
                <a:blip r:embed="rId47"/>
                <a:stretch>
                  <a:fillRect/>
                </a:stretch>
              </p:blipFill>
              <p:spPr>
                <a:xfrm>
                  <a:off x="2757023" y="2562040"/>
                  <a:ext cx="2124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3" name="Ink 32">
                  <a:extLst>
                    <a:ext uri="{FF2B5EF4-FFF2-40B4-BE49-F238E27FC236}">
                      <a16:creationId xmlns:a16="http://schemas.microsoft.com/office/drawing/2014/main" id="{EFEE58EF-089E-4ADC-A97F-4E0398709DED}"/>
                    </a:ext>
                  </a:extLst>
                </p14:cNvPr>
                <p14:cNvContentPartPr/>
                <p14:nvPr/>
              </p14:nvContentPartPr>
              <p14:xfrm>
                <a:off x="2768903" y="2531440"/>
                <a:ext cx="79200" cy="137520"/>
              </p14:xfrm>
            </p:contentPart>
          </mc:Choice>
          <mc:Fallback>
            <p:pic>
              <p:nvPicPr>
                <p:cNvPr id="33" name="Ink 32">
                  <a:extLst>
                    <a:ext uri="{FF2B5EF4-FFF2-40B4-BE49-F238E27FC236}">
                      <a16:creationId xmlns:a16="http://schemas.microsoft.com/office/drawing/2014/main" id="{EFEE58EF-089E-4ADC-A97F-4E0398709DED}"/>
                    </a:ext>
                  </a:extLst>
                </p:cNvPr>
                <p:cNvPicPr/>
                <p:nvPr/>
              </p:nvPicPr>
              <p:blipFill>
                <a:blip r:embed="rId49"/>
                <a:stretch>
                  <a:fillRect/>
                </a:stretch>
              </p:blipFill>
              <p:spPr>
                <a:xfrm>
                  <a:off x="2760263" y="2522440"/>
                  <a:ext cx="9684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4" name="Ink 33">
                  <a:extLst>
                    <a:ext uri="{FF2B5EF4-FFF2-40B4-BE49-F238E27FC236}">
                      <a16:creationId xmlns:a16="http://schemas.microsoft.com/office/drawing/2014/main" id="{3A8EFB5D-8A0A-47AC-86DC-EB3531E3CD92}"/>
                    </a:ext>
                  </a:extLst>
                </p14:cNvPr>
                <p14:cNvContentPartPr/>
                <p14:nvPr/>
              </p14:nvContentPartPr>
              <p14:xfrm>
                <a:off x="3973103" y="1901440"/>
                <a:ext cx="182520" cy="134640"/>
              </p14:xfrm>
            </p:contentPart>
          </mc:Choice>
          <mc:Fallback>
            <p:pic>
              <p:nvPicPr>
                <p:cNvPr id="34" name="Ink 33">
                  <a:extLst>
                    <a:ext uri="{FF2B5EF4-FFF2-40B4-BE49-F238E27FC236}">
                      <a16:creationId xmlns:a16="http://schemas.microsoft.com/office/drawing/2014/main" id="{3A8EFB5D-8A0A-47AC-86DC-EB3531E3CD92}"/>
                    </a:ext>
                  </a:extLst>
                </p:cNvPr>
                <p:cNvPicPr/>
                <p:nvPr/>
              </p:nvPicPr>
              <p:blipFill>
                <a:blip r:embed="rId51"/>
                <a:stretch>
                  <a:fillRect/>
                </a:stretch>
              </p:blipFill>
              <p:spPr>
                <a:xfrm>
                  <a:off x="3964463" y="1892440"/>
                  <a:ext cx="20016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5" name="Ink 34">
                  <a:extLst>
                    <a:ext uri="{FF2B5EF4-FFF2-40B4-BE49-F238E27FC236}">
                      <a16:creationId xmlns:a16="http://schemas.microsoft.com/office/drawing/2014/main" id="{AF74C32D-D11E-4CCC-AD57-C58CC12AC7A5}"/>
                    </a:ext>
                  </a:extLst>
                </p14:cNvPr>
                <p14:cNvContentPartPr/>
                <p14:nvPr/>
              </p14:nvContentPartPr>
              <p14:xfrm>
                <a:off x="4219343" y="1921240"/>
                <a:ext cx="120240" cy="60120"/>
              </p14:xfrm>
            </p:contentPart>
          </mc:Choice>
          <mc:Fallback>
            <p:pic>
              <p:nvPicPr>
                <p:cNvPr id="35" name="Ink 34">
                  <a:extLst>
                    <a:ext uri="{FF2B5EF4-FFF2-40B4-BE49-F238E27FC236}">
                      <a16:creationId xmlns:a16="http://schemas.microsoft.com/office/drawing/2014/main" id="{AF74C32D-D11E-4CCC-AD57-C58CC12AC7A5}"/>
                    </a:ext>
                  </a:extLst>
                </p:cNvPr>
                <p:cNvPicPr/>
                <p:nvPr/>
              </p:nvPicPr>
              <p:blipFill>
                <a:blip r:embed="rId53"/>
                <a:stretch>
                  <a:fillRect/>
                </a:stretch>
              </p:blipFill>
              <p:spPr>
                <a:xfrm>
                  <a:off x="4210343" y="1912600"/>
                  <a:ext cx="13788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6" name="Ink 35">
                  <a:extLst>
                    <a:ext uri="{FF2B5EF4-FFF2-40B4-BE49-F238E27FC236}">
                      <a16:creationId xmlns:a16="http://schemas.microsoft.com/office/drawing/2014/main" id="{B24B79AE-BA3A-4402-ADF1-8F61FAC2884A}"/>
                    </a:ext>
                  </a:extLst>
                </p14:cNvPr>
                <p14:cNvContentPartPr/>
                <p14:nvPr/>
              </p14:nvContentPartPr>
              <p14:xfrm>
                <a:off x="4425263" y="1883800"/>
                <a:ext cx="155160" cy="129960"/>
              </p14:xfrm>
            </p:contentPart>
          </mc:Choice>
          <mc:Fallback>
            <p:pic>
              <p:nvPicPr>
                <p:cNvPr id="36" name="Ink 35">
                  <a:extLst>
                    <a:ext uri="{FF2B5EF4-FFF2-40B4-BE49-F238E27FC236}">
                      <a16:creationId xmlns:a16="http://schemas.microsoft.com/office/drawing/2014/main" id="{B24B79AE-BA3A-4402-ADF1-8F61FAC2884A}"/>
                    </a:ext>
                  </a:extLst>
                </p:cNvPr>
                <p:cNvPicPr/>
                <p:nvPr/>
              </p:nvPicPr>
              <p:blipFill>
                <a:blip r:embed="rId55"/>
                <a:stretch>
                  <a:fillRect/>
                </a:stretch>
              </p:blipFill>
              <p:spPr>
                <a:xfrm>
                  <a:off x="4416263" y="1875160"/>
                  <a:ext cx="17280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7" name="Ink 36">
                  <a:extLst>
                    <a:ext uri="{FF2B5EF4-FFF2-40B4-BE49-F238E27FC236}">
                      <a16:creationId xmlns:a16="http://schemas.microsoft.com/office/drawing/2014/main" id="{8059B39C-0034-40EB-A14D-D4BCD7D52190}"/>
                    </a:ext>
                  </a:extLst>
                </p14:cNvPr>
                <p14:cNvContentPartPr/>
                <p14:nvPr/>
              </p14:nvContentPartPr>
              <p14:xfrm>
                <a:off x="4593743" y="1742320"/>
                <a:ext cx="54360" cy="135000"/>
              </p14:xfrm>
            </p:contentPart>
          </mc:Choice>
          <mc:Fallback>
            <p:pic>
              <p:nvPicPr>
                <p:cNvPr id="37" name="Ink 36">
                  <a:extLst>
                    <a:ext uri="{FF2B5EF4-FFF2-40B4-BE49-F238E27FC236}">
                      <a16:creationId xmlns:a16="http://schemas.microsoft.com/office/drawing/2014/main" id="{8059B39C-0034-40EB-A14D-D4BCD7D52190}"/>
                    </a:ext>
                  </a:extLst>
                </p:cNvPr>
                <p:cNvPicPr/>
                <p:nvPr/>
              </p:nvPicPr>
              <p:blipFill>
                <a:blip r:embed="rId57"/>
                <a:stretch>
                  <a:fillRect/>
                </a:stretch>
              </p:blipFill>
              <p:spPr>
                <a:xfrm>
                  <a:off x="4585103" y="1733680"/>
                  <a:ext cx="7200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8" name="Ink 37">
                  <a:extLst>
                    <a:ext uri="{FF2B5EF4-FFF2-40B4-BE49-F238E27FC236}">
                      <a16:creationId xmlns:a16="http://schemas.microsoft.com/office/drawing/2014/main" id="{A109DC12-F8A4-4803-9E31-8BAFF4587293}"/>
                    </a:ext>
                  </a:extLst>
                </p14:cNvPr>
                <p14:cNvContentPartPr/>
                <p14:nvPr/>
              </p14:nvContentPartPr>
              <p14:xfrm>
                <a:off x="4680143" y="1718200"/>
                <a:ext cx="94320" cy="169920"/>
              </p14:xfrm>
            </p:contentPart>
          </mc:Choice>
          <mc:Fallback>
            <p:pic>
              <p:nvPicPr>
                <p:cNvPr id="38" name="Ink 37">
                  <a:extLst>
                    <a:ext uri="{FF2B5EF4-FFF2-40B4-BE49-F238E27FC236}">
                      <a16:creationId xmlns:a16="http://schemas.microsoft.com/office/drawing/2014/main" id="{A109DC12-F8A4-4803-9E31-8BAFF4587293}"/>
                    </a:ext>
                  </a:extLst>
                </p:cNvPr>
                <p:cNvPicPr/>
                <p:nvPr/>
              </p:nvPicPr>
              <p:blipFill>
                <a:blip r:embed="rId59"/>
                <a:stretch>
                  <a:fillRect/>
                </a:stretch>
              </p:blipFill>
              <p:spPr>
                <a:xfrm>
                  <a:off x="4671143" y="1709560"/>
                  <a:ext cx="111960" cy="187560"/>
                </a:xfrm>
                <a:prstGeom prst="rect">
                  <a:avLst/>
                </a:prstGeom>
              </p:spPr>
            </p:pic>
          </mc:Fallback>
        </mc:AlternateContent>
      </p:grpSp>
      <p:grpSp>
        <p:nvGrpSpPr>
          <p:cNvPr id="51" name="Group 50">
            <a:extLst>
              <a:ext uri="{FF2B5EF4-FFF2-40B4-BE49-F238E27FC236}">
                <a16:creationId xmlns:a16="http://schemas.microsoft.com/office/drawing/2014/main" id="{F6ADAD74-5D73-47D3-8582-B4D3532DF583}"/>
              </a:ext>
            </a:extLst>
          </p:cNvPr>
          <p:cNvGrpSpPr/>
          <p:nvPr/>
        </p:nvGrpSpPr>
        <p:grpSpPr>
          <a:xfrm>
            <a:off x="6161903" y="242920"/>
            <a:ext cx="3970080" cy="2841840"/>
            <a:chOff x="6161903" y="242920"/>
            <a:chExt cx="3970080" cy="2841840"/>
          </a:xfrm>
        </p:grpSpPr>
        <mc:AlternateContent xmlns:mc="http://schemas.openxmlformats.org/markup-compatibility/2006">
          <mc:Choice xmlns:p14="http://schemas.microsoft.com/office/powerpoint/2010/main" Requires="p14">
            <p:contentPart p14:bwMode="auto" r:id="rId60">
              <p14:nvContentPartPr>
                <p14:cNvPr id="40" name="Ink 39">
                  <a:extLst>
                    <a:ext uri="{FF2B5EF4-FFF2-40B4-BE49-F238E27FC236}">
                      <a16:creationId xmlns:a16="http://schemas.microsoft.com/office/drawing/2014/main" id="{D03B4E09-A2D3-422A-A17E-6F2B946BF8AB}"/>
                    </a:ext>
                  </a:extLst>
                </p14:cNvPr>
                <p14:cNvContentPartPr/>
                <p14:nvPr/>
              </p14:nvContentPartPr>
              <p14:xfrm>
                <a:off x="6659783" y="324280"/>
                <a:ext cx="143640" cy="166320"/>
              </p14:xfrm>
            </p:contentPart>
          </mc:Choice>
          <mc:Fallback>
            <p:pic>
              <p:nvPicPr>
                <p:cNvPr id="40" name="Ink 39">
                  <a:extLst>
                    <a:ext uri="{FF2B5EF4-FFF2-40B4-BE49-F238E27FC236}">
                      <a16:creationId xmlns:a16="http://schemas.microsoft.com/office/drawing/2014/main" id="{D03B4E09-A2D3-422A-A17E-6F2B946BF8AB}"/>
                    </a:ext>
                  </a:extLst>
                </p:cNvPr>
                <p:cNvPicPr/>
                <p:nvPr/>
              </p:nvPicPr>
              <p:blipFill>
                <a:blip r:embed="rId61"/>
                <a:stretch>
                  <a:fillRect/>
                </a:stretch>
              </p:blipFill>
              <p:spPr>
                <a:xfrm>
                  <a:off x="6651143" y="315640"/>
                  <a:ext cx="16128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1" name="Ink 40">
                  <a:extLst>
                    <a:ext uri="{FF2B5EF4-FFF2-40B4-BE49-F238E27FC236}">
                      <a16:creationId xmlns:a16="http://schemas.microsoft.com/office/drawing/2014/main" id="{DA3D9D3F-4F71-4FC1-A7CD-945E32B03136}"/>
                    </a:ext>
                  </a:extLst>
                </p14:cNvPr>
                <p14:cNvContentPartPr/>
                <p14:nvPr/>
              </p14:nvContentPartPr>
              <p14:xfrm>
                <a:off x="6731783" y="313840"/>
                <a:ext cx="77400" cy="2756880"/>
              </p14:xfrm>
            </p:contentPart>
          </mc:Choice>
          <mc:Fallback>
            <p:pic>
              <p:nvPicPr>
                <p:cNvPr id="41" name="Ink 40">
                  <a:extLst>
                    <a:ext uri="{FF2B5EF4-FFF2-40B4-BE49-F238E27FC236}">
                      <a16:creationId xmlns:a16="http://schemas.microsoft.com/office/drawing/2014/main" id="{DA3D9D3F-4F71-4FC1-A7CD-945E32B03136}"/>
                    </a:ext>
                  </a:extLst>
                </p:cNvPr>
                <p:cNvPicPr/>
                <p:nvPr/>
              </p:nvPicPr>
              <p:blipFill>
                <a:blip r:embed="rId63"/>
                <a:stretch>
                  <a:fillRect/>
                </a:stretch>
              </p:blipFill>
              <p:spPr>
                <a:xfrm>
                  <a:off x="6722783" y="304840"/>
                  <a:ext cx="95040" cy="27745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2" name="Ink 41">
                  <a:extLst>
                    <a:ext uri="{FF2B5EF4-FFF2-40B4-BE49-F238E27FC236}">
                      <a16:creationId xmlns:a16="http://schemas.microsoft.com/office/drawing/2014/main" id="{BCC2BF5F-2E18-4612-9D9E-282DAF1478AA}"/>
                    </a:ext>
                  </a:extLst>
                </p14:cNvPr>
                <p14:cNvContentPartPr/>
                <p14:nvPr/>
              </p14:nvContentPartPr>
              <p14:xfrm>
                <a:off x="6257663" y="2645200"/>
                <a:ext cx="3802680" cy="59040"/>
              </p14:xfrm>
            </p:contentPart>
          </mc:Choice>
          <mc:Fallback>
            <p:pic>
              <p:nvPicPr>
                <p:cNvPr id="42" name="Ink 41">
                  <a:extLst>
                    <a:ext uri="{FF2B5EF4-FFF2-40B4-BE49-F238E27FC236}">
                      <a16:creationId xmlns:a16="http://schemas.microsoft.com/office/drawing/2014/main" id="{BCC2BF5F-2E18-4612-9D9E-282DAF1478AA}"/>
                    </a:ext>
                  </a:extLst>
                </p:cNvPr>
                <p:cNvPicPr/>
                <p:nvPr/>
              </p:nvPicPr>
              <p:blipFill>
                <a:blip r:embed="rId65"/>
                <a:stretch>
                  <a:fillRect/>
                </a:stretch>
              </p:blipFill>
              <p:spPr>
                <a:xfrm>
                  <a:off x="6248663" y="2636200"/>
                  <a:ext cx="382032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3" name="Ink 42">
                  <a:extLst>
                    <a:ext uri="{FF2B5EF4-FFF2-40B4-BE49-F238E27FC236}">
                      <a16:creationId xmlns:a16="http://schemas.microsoft.com/office/drawing/2014/main" id="{38AA71DB-0D42-4090-80C5-2A7E8E7FB55D}"/>
                    </a:ext>
                  </a:extLst>
                </p14:cNvPr>
                <p14:cNvContentPartPr/>
                <p14:nvPr/>
              </p14:nvContentPartPr>
              <p14:xfrm>
                <a:off x="9849383" y="2615680"/>
                <a:ext cx="186840" cy="190080"/>
              </p14:xfrm>
            </p:contentPart>
          </mc:Choice>
          <mc:Fallback>
            <p:pic>
              <p:nvPicPr>
                <p:cNvPr id="43" name="Ink 42">
                  <a:extLst>
                    <a:ext uri="{FF2B5EF4-FFF2-40B4-BE49-F238E27FC236}">
                      <a16:creationId xmlns:a16="http://schemas.microsoft.com/office/drawing/2014/main" id="{38AA71DB-0D42-4090-80C5-2A7E8E7FB55D}"/>
                    </a:ext>
                  </a:extLst>
                </p:cNvPr>
                <p:cNvPicPr/>
                <p:nvPr/>
              </p:nvPicPr>
              <p:blipFill>
                <a:blip r:embed="rId67"/>
                <a:stretch>
                  <a:fillRect/>
                </a:stretch>
              </p:blipFill>
              <p:spPr>
                <a:xfrm>
                  <a:off x="9840743" y="2607040"/>
                  <a:ext cx="20448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4" name="Ink 43">
                  <a:extLst>
                    <a:ext uri="{FF2B5EF4-FFF2-40B4-BE49-F238E27FC236}">
                      <a16:creationId xmlns:a16="http://schemas.microsoft.com/office/drawing/2014/main" id="{6BF89833-E5B6-48E5-A142-7B9DCBF3C347}"/>
                    </a:ext>
                  </a:extLst>
                </p14:cNvPr>
                <p14:cNvContentPartPr/>
                <p14:nvPr/>
              </p14:nvContentPartPr>
              <p14:xfrm>
                <a:off x="6161903" y="242920"/>
                <a:ext cx="172800" cy="238320"/>
              </p14:xfrm>
            </p:contentPart>
          </mc:Choice>
          <mc:Fallback>
            <p:pic>
              <p:nvPicPr>
                <p:cNvPr id="44" name="Ink 43">
                  <a:extLst>
                    <a:ext uri="{FF2B5EF4-FFF2-40B4-BE49-F238E27FC236}">
                      <a16:creationId xmlns:a16="http://schemas.microsoft.com/office/drawing/2014/main" id="{6BF89833-E5B6-48E5-A142-7B9DCBF3C347}"/>
                    </a:ext>
                  </a:extLst>
                </p:cNvPr>
                <p:cNvPicPr/>
                <p:nvPr/>
              </p:nvPicPr>
              <p:blipFill>
                <a:blip r:embed="rId69"/>
                <a:stretch>
                  <a:fillRect/>
                </a:stretch>
              </p:blipFill>
              <p:spPr>
                <a:xfrm>
                  <a:off x="6153263" y="233920"/>
                  <a:ext cx="19044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6" name="Ink 45">
                  <a:extLst>
                    <a:ext uri="{FF2B5EF4-FFF2-40B4-BE49-F238E27FC236}">
                      <a16:creationId xmlns:a16="http://schemas.microsoft.com/office/drawing/2014/main" id="{7FF42C60-2477-417B-8B57-8C8FBADFBB78}"/>
                    </a:ext>
                  </a:extLst>
                </p14:cNvPr>
                <p14:cNvContentPartPr/>
                <p14:nvPr/>
              </p14:nvContentPartPr>
              <p14:xfrm>
                <a:off x="9872423" y="2838160"/>
                <a:ext cx="118440" cy="246600"/>
              </p14:xfrm>
            </p:contentPart>
          </mc:Choice>
          <mc:Fallback>
            <p:pic>
              <p:nvPicPr>
                <p:cNvPr id="46" name="Ink 45">
                  <a:extLst>
                    <a:ext uri="{FF2B5EF4-FFF2-40B4-BE49-F238E27FC236}">
                      <a16:creationId xmlns:a16="http://schemas.microsoft.com/office/drawing/2014/main" id="{7FF42C60-2477-417B-8B57-8C8FBADFBB78}"/>
                    </a:ext>
                  </a:extLst>
                </p:cNvPr>
                <p:cNvPicPr/>
                <p:nvPr/>
              </p:nvPicPr>
              <p:blipFill>
                <a:blip r:embed="rId71"/>
                <a:stretch>
                  <a:fillRect/>
                </a:stretch>
              </p:blipFill>
              <p:spPr>
                <a:xfrm>
                  <a:off x="9863423" y="2829520"/>
                  <a:ext cx="13608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0" name="Ink 49">
                  <a:extLst>
                    <a:ext uri="{FF2B5EF4-FFF2-40B4-BE49-F238E27FC236}">
                      <a16:creationId xmlns:a16="http://schemas.microsoft.com/office/drawing/2014/main" id="{B0E98422-3305-42D7-BB59-7EAFF40036DD}"/>
                    </a:ext>
                  </a:extLst>
                </p14:cNvPr>
                <p14:cNvContentPartPr/>
                <p14:nvPr/>
              </p14:nvContentPartPr>
              <p14:xfrm>
                <a:off x="7030223" y="591400"/>
                <a:ext cx="3101760" cy="1663560"/>
              </p14:xfrm>
            </p:contentPart>
          </mc:Choice>
          <mc:Fallback>
            <p:pic>
              <p:nvPicPr>
                <p:cNvPr id="50" name="Ink 49">
                  <a:extLst>
                    <a:ext uri="{FF2B5EF4-FFF2-40B4-BE49-F238E27FC236}">
                      <a16:creationId xmlns:a16="http://schemas.microsoft.com/office/drawing/2014/main" id="{B0E98422-3305-42D7-BB59-7EAFF40036DD}"/>
                    </a:ext>
                  </a:extLst>
                </p:cNvPr>
                <p:cNvPicPr/>
                <p:nvPr/>
              </p:nvPicPr>
              <p:blipFill>
                <a:blip r:embed="rId73"/>
                <a:stretch>
                  <a:fillRect/>
                </a:stretch>
              </p:blipFill>
              <p:spPr>
                <a:xfrm>
                  <a:off x="7021223" y="582760"/>
                  <a:ext cx="3119400" cy="1681200"/>
                </a:xfrm>
                <a:prstGeom prst="rect">
                  <a:avLst/>
                </a:prstGeom>
              </p:spPr>
            </p:pic>
          </mc:Fallback>
        </mc:AlternateContent>
      </p:grpSp>
      <p:grpSp>
        <p:nvGrpSpPr>
          <p:cNvPr id="64" name="Group 63">
            <a:extLst>
              <a:ext uri="{FF2B5EF4-FFF2-40B4-BE49-F238E27FC236}">
                <a16:creationId xmlns:a16="http://schemas.microsoft.com/office/drawing/2014/main" id="{FA27A403-D677-4884-A791-6CAF80AB8B92}"/>
              </a:ext>
            </a:extLst>
          </p:cNvPr>
          <p:cNvGrpSpPr/>
          <p:nvPr/>
        </p:nvGrpSpPr>
        <p:grpSpPr>
          <a:xfrm>
            <a:off x="9038303" y="476920"/>
            <a:ext cx="1508760" cy="1745640"/>
            <a:chOff x="9038303" y="476920"/>
            <a:chExt cx="1508760" cy="1745640"/>
          </a:xfrm>
        </p:grpSpPr>
        <mc:AlternateContent xmlns:mc="http://schemas.openxmlformats.org/markup-compatibility/2006">
          <mc:Choice xmlns:p14="http://schemas.microsoft.com/office/powerpoint/2010/main" Requires="p14">
            <p:contentPart p14:bwMode="auto" r:id="rId74">
              <p14:nvContentPartPr>
                <p14:cNvPr id="52" name="Ink 51">
                  <a:extLst>
                    <a:ext uri="{FF2B5EF4-FFF2-40B4-BE49-F238E27FC236}">
                      <a16:creationId xmlns:a16="http://schemas.microsoft.com/office/drawing/2014/main" id="{4A036810-994A-42E8-8435-B618A1BC2FE0}"/>
                    </a:ext>
                  </a:extLst>
                </p14:cNvPr>
                <p14:cNvContentPartPr/>
                <p14:nvPr/>
              </p14:nvContentPartPr>
              <p14:xfrm>
                <a:off x="9681983" y="1278640"/>
                <a:ext cx="47880" cy="78840"/>
              </p14:xfrm>
            </p:contentPart>
          </mc:Choice>
          <mc:Fallback>
            <p:pic>
              <p:nvPicPr>
                <p:cNvPr id="52" name="Ink 51">
                  <a:extLst>
                    <a:ext uri="{FF2B5EF4-FFF2-40B4-BE49-F238E27FC236}">
                      <a16:creationId xmlns:a16="http://schemas.microsoft.com/office/drawing/2014/main" id="{4A036810-994A-42E8-8435-B618A1BC2FE0}"/>
                    </a:ext>
                  </a:extLst>
                </p:cNvPr>
                <p:cNvPicPr/>
                <p:nvPr/>
              </p:nvPicPr>
              <p:blipFill>
                <a:blip r:embed="rId75"/>
                <a:stretch>
                  <a:fillRect/>
                </a:stretch>
              </p:blipFill>
              <p:spPr>
                <a:xfrm>
                  <a:off x="9672983" y="1270000"/>
                  <a:ext cx="6552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3" name="Ink 52">
                  <a:extLst>
                    <a:ext uri="{FF2B5EF4-FFF2-40B4-BE49-F238E27FC236}">
                      <a16:creationId xmlns:a16="http://schemas.microsoft.com/office/drawing/2014/main" id="{E709EDEF-B31A-4748-BC47-B84DBEB9C4BC}"/>
                    </a:ext>
                  </a:extLst>
                </p14:cNvPr>
                <p14:cNvContentPartPr/>
                <p14:nvPr/>
              </p14:nvContentPartPr>
              <p14:xfrm>
                <a:off x="9038303" y="2204200"/>
                <a:ext cx="46080" cy="11160"/>
              </p14:xfrm>
            </p:contentPart>
          </mc:Choice>
          <mc:Fallback>
            <p:pic>
              <p:nvPicPr>
                <p:cNvPr id="53" name="Ink 52">
                  <a:extLst>
                    <a:ext uri="{FF2B5EF4-FFF2-40B4-BE49-F238E27FC236}">
                      <a16:creationId xmlns:a16="http://schemas.microsoft.com/office/drawing/2014/main" id="{E709EDEF-B31A-4748-BC47-B84DBEB9C4BC}"/>
                    </a:ext>
                  </a:extLst>
                </p:cNvPr>
                <p:cNvPicPr/>
                <p:nvPr/>
              </p:nvPicPr>
              <p:blipFill>
                <a:blip r:embed="rId77"/>
                <a:stretch>
                  <a:fillRect/>
                </a:stretch>
              </p:blipFill>
              <p:spPr>
                <a:xfrm>
                  <a:off x="9029303" y="2195200"/>
                  <a:ext cx="6372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4" name="Ink 53">
                  <a:extLst>
                    <a:ext uri="{FF2B5EF4-FFF2-40B4-BE49-F238E27FC236}">
                      <a16:creationId xmlns:a16="http://schemas.microsoft.com/office/drawing/2014/main" id="{6B1090BB-6BE6-469F-9469-D7FAF52E8079}"/>
                    </a:ext>
                  </a:extLst>
                </p14:cNvPr>
                <p14:cNvContentPartPr/>
                <p14:nvPr/>
              </p14:nvContentPartPr>
              <p14:xfrm>
                <a:off x="9084023" y="2204200"/>
                <a:ext cx="360" cy="360"/>
              </p14:xfrm>
            </p:contentPart>
          </mc:Choice>
          <mc:Fallback>
            <p:pic>
              <p:nvPicPr>
                <p:cNvPr id="54" name="Ink 53">
                  <a:extLst>
                    <a:ext uri="{FF2B5EF4-FFF2-40B4-BE49-F238E27FC236}">
                      <a16:creationId xmlns:a16="http://schemas.microsoft.com/office/drawing/2014/main" id="{6B1090BB-6BE6-469F-9469-D7FAF52E8079}"/>
                    </a:ext>
                  </a:extLst>
                </p:cNvPr>
                <p:cNvPicPr/>
                <p:nvPr/>
              </p:nvPicPr>
              <p:blipFill>
                <a:blip r:embed="rId79"/>
                <a:stretch>
                  <a:fillRect/>
                </a:stretch>
              </p:blipFill>
              <p:spPr>
                <a:xfrm>
                  <a:off x="9075383" y="21952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5" name="Ink 54">
                  <a:extLst>
                    <a:ext uri="{FF2B5EF4-FFF2-40B4-BE49-F238E27FC236}">
                      <a16:creationId xmlns:a16="http://schemas.microsoft.com/office/drawing/2014/main" id="{842A268F-98CC-43C7-A601-D13160CA9158}"/>
                    </a:ext>
                  </a:extLst>
                </p14:cNvPr>
                <p14:cNvContentPartPr/>
                <p14:nvPr/>
              </p14:nvContentPartPr>
              <p14:xfrm>
                <a:off x="9040823" y="476920"/>
                <a:ext cx="1281960" cy="1745640"/>
              </p14:xfrm>
            </p:contentPart>
          </mc:Choice>
          <mc:Fallback>
            <p:pic>
              <p:nvPicPr>
                <p:cNvPr id="55" name="Ink 54">
                  <a:extLst>
                    <a:ext uri="{FF2B5EF4-FFF2-40B4-BE49-F238E27FC236}">
                      <a16:creationId xmlns:a16="http://schemas.microsoft.com/office/drawing/2014/main" id="{842A268F-98CC-43C7-A601-D13160CA9158}"/>
                    </a:ext>
                  </a:extLst>
                </p:cNvPr>
                <p:cNvPicPr/>
                <p:nvPr/>
              </p:nvPicPr>
              <p:blipFill>
                <a:blip r:embed="rId81"/>
                <a:stretch>
                  <a:fillRect/>
                </a:stretch>
              </p:blipFill>
              <p:spPr>
                <a:xfrm>
                  <a:off x="9031823" y="468280"/>
                  <a:ext cx="1299600" cy="17632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6" name="Ink 55">
                  <a:extLst>
                    <a:ext uri="{FF2B5EF4-FFF2-40B4-BE49-F238E27FC236}">
                      <a16:creationId xmlns:a16="http://schemas.microsoft.com/office/drawing/2014/main" id="{F315E0AF-C328-4B49-A559-D099C1EC046A}"/>
                    </a:ext>
                  </a:extLst>
                </p14:cNvPr>
                <p14:cNvContentPartPr/>
                <p14:nvPr/>
              </p14:nvContentPartPr>
              <p14:xfrm>
                <a:off x="10049183" y="951400"/>
                <a:ext cx="15480" cy="340200"/>
              </p14:xfrm>
            </p:contentPart>
          </mc:Choice>
          <mc:Fallback>
            <p:pic>
              <p:nvPicPr>
                <p:cNvPr id="56" name="Ink 55">
                  <a:extLst>
                    <a:ext uri="{FF2B5EF4-FFF2-40B4-BE49-F238E27FC236}">
                      <a16:creationId xmlns:a16="http://schemas.microsoft.com/office/drawing/2014/main" id="{F315E0AF-C328-4B49-A559-D099C1EC046A}"/>
                    </a:ext>
                  </a:extLst>
                </p:cNvPr>
                <p:cNvPicPr/>
                <p:nvPr/>
              </p:nvPicPr>
              <p:blipFill>
                <a:blip r:embed="rId83"/>
                <a:stretch>
                  <a:fillRect/>
                </a:stretch>
              </p:blipFill>
              <p:spPr>
                <a:xfrm>
                  <a:off x="10040183" y="942760"/>
                  <a:ext cx="33120" cy="3578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7" name="Ink 56">
                  <a:extLst>
                    <a:ext uri="{FF2B5EF4-FFF2-40B4-BE49-F238E27FC236}">
                      <a16:creationId xmlns:a16="http://schemas.microsoft.com/office/drawing/2014/main" id="{5982C1FB-2370-43E5-B276-FE357E83E380}"/>
                    </a:ext>
                  </a:extLst>
                </p14:cNvPr>
                <p14:cNvContentPartPr/>
                <p14:nvPr/>
              </p14:nvContentPartPr>
              <p14:xfrm>
                <a:off x="9819503" y="1196200"/>
                <a:ext cx="297720" cy="68040"/>
              </p14:xfrm>
            </p:contentPart>
          </mc:Choice>
          <mc:Fallback>
            <p:pic>
              <p:nvPicPr>
                <p:cNvPr id="57" name="Ink 56">
                  <a:extLst>
                    <a:ext uri="{FF2B5EF4-FFF2-40B4-BE49-F238E27FC236}">
                      <a16:creationId xmlns:a16="http://schemas.microsoft.com/office/drawing/2014/main" id="{5982C1FB-2370-43E5-B276-FE357E83E380}"/>
                    </a:ext>
                  </a:extLst>
                </p:cNvPr>
                <p:cNvPicPr/>
                <p:nvPr/>
              </p:nvPicPr>
              <p:blipFill>
                <a:blip r:embed="rId85"/>
                <a:stretch>
                  <a:fillRect/>
                </a:stretch>
              </p:blipFill>
              <p:spPr>
                <a:xfrm>
                  <a:off x="9810503" y="1187560"/>
                  <a:ext cx="31536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8" name="Ink 57">
                  <a:extLst>
                    <a:ext uri="{FF2B5EF4-FFF2-40B4-BE49-F238E27FC236}">
                      <a16:creationId xmlns:a16="http://schemas.microsoft.com/office/drawing/2014/main" id="{10DD1B5B-4C3B-4EE0-9804-63E29AB54EBB}"/>
                    </a:ext>
                  </a:extLst>
                </p14:cNvPr>
                <p14:cNvContentPartPr/>
                <p14:nvPr/>
              </p14:nvContentPartPr>
              <p14:xfrm>
                <a:off x="10240703" y="902800"/>
                <a:ext cx="138600" cy="198360"/>
              </p14:xfrm>
            </p:contentPart>
          </mc:Choice>
          <mc:Fallback>
            <p:pic>
              <p:nvPicPr>
                <p:cNvPr id="58" name="Ink 57">
                  <a:extLst>
                    <a:ext uri="{FF2B5EF4-FFF2-40B4-BE49-F238E27FC236}">
                      <a16:creationId xmlns:a16="http://schemas.microsoft.com/office/drawing/2014/main" id="{10DD1B5B-4C3B-4EE0-9804-63E29AB54EBB}"/>
                    </a:ext>
                  </a:extLst>
                </p:cNvPr>
                <p:cNvPicPr/>
                <p:nvPr/>
              </p:nvPicPr>
              <p:blipFill>
                <a:blip r:embed="rId87"/>
                <a:stretch>
                  <a:fillRect/>
                </a:stretch>
              </p:blipFill>
              <p:spPr>
                <a:xfrm>
                  <a:off x="10232063" y="894160"/>
                  <a:ext cx="1562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9" name="Ink 58">
                  <a:extLst>
                    <a:ext uri="{FF2B5EF4-FFF2-40B4-BE49-F238E27FC236}">
                      <a16:creationId xmlns:a16="http://schemas.microsoft.com/office/drawing/2014/main" id="{6BC4AB1F-B1F6-4DD2-9711-23A39791AC49}"/>
                    </a:ext>
                  </a:extLst>
                </p14:cNvPr>
                <p14:cNvContentPartPr/>
                <p14:nvPr/>
              </p14:nvContentPartPr>
              <p14:xfrm>
                <a:off x="10404503" y="898120"/>
                <a:ext cx="95040" cy="191520"/>
              </p14:xfrm>
            </p:contentPart>
          </mc:Choice>
          <mc:Fallback>
            <p:pic>
              <p:nvPicPr>
                <p:cNvPr id="59" name="Ink 58">
                  <a:extLst>
                    <a:ext uri="{FF2B5EF4-FFF2-40B4-BE49-F238E27FC236}">
                      <a16:creationId xmlns:a16="http://schemas.microsoft.com/office/drawing/2014/main" id="{6BC4AB1F-B1F6-4DD2-9711-23A39791AC49}"/>
                    </a:ext>
                  </a:extLst>
                </p:cNvPr>
                <p:cNvPicPr/>
                <p:nvPr/>
              </p:nvPicPr>
              <p:blipFill>
                <a:blip r:embed="rId89"/>
                <a:stretch>
                  <a:fillRect/>
                </a:stretch>
              </p:blipFill>
              <p:spPr>
                <a:xfrm>
                  <a:off x="10395503" y="889120"/>
                  <a:ext cx="11268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0" name="Ink 59">
                  <a:extLst>
                    <a:ext uri="{FF2B5EF4-FFF2-40B4-BE49-F238E27FC236}">
                      <a16:creationId xmlns:a16="http://schemas.microsoft.com/office/drawing/2014/main" id="{0B1A2146-6FEC-4106-A458-9FD3579A650C}"/>
                    </a:ext>
                  </a:extLst>
                </p14:cNvPr>
                <p14:cNvContentPartPr/>
                <p14:nvPr/>
              </p14:nvContentPartPr>
              <p14:xfrm>
                <a:off x="10223423" y="1175680"/>
                <a:ext cx="323640" cy="22320"/>
              </p14:xfrm>
            </p:contentPart>
          </mc:Choice>
          <mc:Fallback>
            <p:pic>
              <p:nvPicPr>
                <p:cNvPr id="60" name="Ink 59">
                  <a:extLst>
                    <a:ext uri="{FF2B5EF4-FFF2-40B4-BE49-F238E27FC236}">
                      <a16:creationId xmlns:a16="http://schemas.microsoft.com/office/drawing/2014/main" id="{0B1A2146-6FEC-4106-A458-9FD3579A650C}"/>
                    </a:ext>
                  </a:extLst>
                </p:cNvPr>
                <p:cNvPicPr/>
                <p:nvPr/>
              </p:nvPicPr>
              <p:blipFill>
                <a:blip r:embed="rId91"/>
                <a:stretch>
                  <a:fillRect/>
                </a:stretch>
              </p:blipFill>
              <p:spPr>
                <a:xfrm>
                  <a:off x="10214783" y="1167040"/>
                  <a:ext cx="34128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1" name="Ink 60">
                  <a:extLst>
                    <a:ext uri="{FF2B5EF4-FFF2-40B4-BE49-F238E27FC236}">
                      <a16:creationId xmlns:a16="http://schemas.microsoft.com/office/drawing/2014/main" id="{88904D50-55DE-49CD-8F59-C91FA58783AF}"/>
                    </a:ext>
                  </a:extLst>
                </p14:cNvPr>
                <p14:cNvContentPartPr/>
                <p14:nvPr/>
              </p14:nvContentPartPr>
              <p14:xfrm>
                <a:off x="10262303" y="1336240"/>
                <a:ext cx="117000" cy="172800"/>
              </p14:xfrm>
            </p:contentPart>
          </mc:Choice>
          <mc:Fallback>
            <p:pic>
              <p:nvPicPr>
                <p:cNvPr id="61" name="Ink 60">
                  <a:extLst>
                    <a:ext uri="{FF2B5EF4-FFF2-40B4-BE49-F238E27FC236}">
                      <a16:creationId xmlns:a16="http://schemas.microsoft.com/office/drawing/2014/main" id="{88904D50-55DE-49CD-8F59-C91FA58783AF}"/>
                    </a:ext>
                  </a:extLst>
                </p:cNvPr>
                <p:cNvPicPr/>
                <p:nvPr/>
              </p:nvPicPr>
              <p:blipFill>
                <a:blip r:embed="rId93"/>
                <a:stretch>
                  <a:fillRect/>
                </a:stretch>
              </p:blipFill>
              <p:spPr>
                <a:xfrm>
                  <a:off x="10253303" y="1327240"/>
                  <a:ext cx="13464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2" name="Ink 61">
                  <a:extLst>
                    <a:ext uri="{FF2B5EF4-FFF2-40B4-BE49-F238E27FC236}">
                      <a16:creationId xmlns:a16="http://schemas.microsoft.com/office/drawing/2014/main" id="{82E0FB02-48AA-40FB-9622-887F28CDE828}"/>
                    </a:ext>
                  </a:extLst>
                </p14:cNvPr>
                <p14:cNvContentPartPr/>
                <p14:nvPr/>
              </p14:nvContentPartPr>
              <p14:xfrm>
                <a:off x="10418903" y="1293400"/>
                <a:ext cx="93600" cy="197280"/>
              </p14:xfrm>
            </p:contentPart>
          </mc:Choice>
          <mc:Fallback>
            <p:pic>
              <p:nvPicPr>
                <p:cNvPr id="62" name="Ink 61">
                  <a:extLst>
                    <a:ext uri="{FF2B5EF4-FFF2-40B4-BE49-F238E27FC236}">
                      <a16:creationId xmlns:a16="http://schemas.microsoft.com/office/drawing/2014/main" id="{82E0FB02-48AA-40FB-9622-887F28CDE828}"/>
                    </a:ext>
                  </a:extLst>
                </p:cNvPr>
                <p:cNvPicPr/>
                <p:nvPr/>
              </p:nvPicPr>
              <p:blipFill>
                <a:blip r:embed="rId95"/>
                <a:stretch>
                  <a:fillRect/>
                </a:stretch>
              </p:blipFill>
              <p:spPr>
                <a:xfrm>
                  <a:off x="10410263" y="1284760"/>
                  <a:ext cx="11124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3" name="Ink 62">
                  <a:extLst>
                    <a:ext uri="{FF2B5EF4-FFF2-40B4-BE49-F238E27FC236}">
                      <a16:creationId xmlns:a16="http://schemas.microsoft.com/office/drawing/2014/main" id="{A568B323-CD59-4906-AD60-675B199CBF62}"/>
                    </a:ext>
                  </a:extLst>
                </p14:cNvPr>
                <p14:cNvContentPartPr/>
                <p14:nvPr/>
              </p14:nvContentPartPr>
              <p14:xfrm>
                <a:off x="10520063" y="1377280"/>
                <a:ext cx="10440" cy="3960"/>
              </p14:xfrm>
            </p:contentPart>
          </mc:Choice>
          <mc:Fallback>
            <p:pic>
              <p:nvPicPr>
                <p:cNvPr id="63" name="Ink 62">
                  <a:extLst>
                    <a:ext uri="{FF2B5EF4-FFF2-40B4-BE49-F238E27FC236}">
                      <a16:creationId xmlns:a16="http://schemas.microsoft.com/office/drawing/2014/main" id="{A568B323-CD59-4906-AD60-675B199CBF62}"/>
                    </a:ext>
                  </a:extLst>
                </p:cNvPr>
                <p:cNvPicPr/>
                <p:nvPr/>
              </p:nvPicPr>
              <p:blipFill>
                <a:blip r:embed="rId97"/>
                <a:stretch>
                  <a:fillRect/>
                </a:stretch>
              </p:blipFill>
              <p:spPr>
                <a:xfrm>
                  <a:off x="10511423" y="1368640"/>
                  <a:ext cx="28080" cy="21600"/>
                </a:xfrm>
                <a:prstGeom prst="rect">
                  <a:avLst/>
                </a:prstGeom>
              </p:spPr>
            </p:pic>
          </mc:Fallback>
        </mc:AlternateContent>
      </p:grpSp>
      <p:grpSp>
        <p:nvGrpSpPr>
          <p:cNvPr id="79" name="Group 78">
            <a:extLst>
              <a:ext uri="{FF2B5EF4-FFF2-40B4-BE49-F238E27FC236}">
                <a16:creationId xmlns:a16="http://schemas.microsoft.com/office/drawing/2014/main" id="{C538817E-33C5-4423-92F5-5B61153403CC}"/>
              </a:ext>
            </a:extLst>
          </p:cNvPr>
          <p:cNvGrpSpPr/>
          <p:nvPr/>
        </p:nvGrpSpPr>
        <p:grpSpPr>
          <a:xfrm>
            <a:off x="9981863" y="2936080"/>
            <a:ext cx="142560" cy="255240"/>
            <a:chOff x="9981863" y="2936080"/>
            <a:chExt cx="142560" cy="255240"/>
          </a:xfrm>
        </p:grpSpPr>
        <mc:AlternateContent xmlns:mc="http://schemas.openxmlformats.org/markup-compatibility/2006">
          <mc:Choice xmlns:p14="http://schemas.microsoft.com/office/powerpoint/2010/main" Requires="p14">
            <p:contentPart p14:bwMode="auto" r:id="rId98">
              <p14:nvContentPartPr>
                <p14:cNvPr id="77" name="Ink 76">
                  <a:extLst>
                    <a:ext uri="{FF2B5EF4-FFF2-40B4-BE49-F238E27FC236}">
                      <a16:creationId xmlns:a16="http://schemas.microsoft.com/office/drawing/2014/main" id="{6674582B-3C56-4F71-A37E-71CBA9F57428}"/>
                    </a:ext>
                  </a:extLst>
                </p14:cNvPr>
                <p14:cNvContentPartPr/>
                <p14:nvPr/>
              </p14:nvContentPartPr>
              <p14:xfrm>
                <a:off x="9981863" y="3054880"/>
                <a:ext cx="107640" cy="136440"/>
              </p14:xfrm>
            </p:contentPart>
          </mc:Choice>
          <mc:Fallback>
            <p:pic>
              <p:nvPicPr>
                <p:cNvPr id="77" name="Ink 76">
                  <a:extLst>
                    <a:ext uri="{FF2B5EF4-FFF2-40B4-BE49-F238E27FC236}">
                      <a16:creationId xmlns:a16="http://schemas.microsoft.com/office/drawing/2014/main" id="{6674582B-3C56-4F71-A37E-71CBA9F57428}"/>
                    </a:ext>
                  </a:extLst>
                </p:cNvPr>
                <p:cNvPicPr/>
                <p:nvPr/>
              </p:nvPicPr>
              <p:blipFill>
                <a:blip r:embed="rId99"/>
                <a:stretch>
                  <a:fillRect/>
                </a:stretch>
              </p:blipFill>
              <p:spPr>
                <a:xfrm>
                  <a:off x="9973223" y="3046240"/>
                  <a:ext cx="12528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8" name="Ink 77">
                  <a:extLst>
                    <a:ext uri="{FF2B5EF4-FFF2-40B4-BE49-F238E27FC236}">
                      <a16:creationId xmlns:a16="http://schemas.microsoft.com/office/drawing/2014/main" id="{80384F6E-7FA6-4EF7-8375-7B85E787F5BE}"/>
                    </a:ext>
                  </a:extLst>
                </p14:cNvPr>
                <p14:cNvContentPartPr/>
                <p14:nvPr/>
              </p14:nvContentPartPr>
              <p14:xfrm>
                <a:off x="10104983" y="2936080"/>
                <a:ext cx="19440" cy="27720"/>
              </p14:xfrm>
            </p:contentPart>
          </mc:Choice>
          <mc:Fallback>
            <p:pic>
              <p:nvPicPr>
                <p:cNvPr id="78" name="Ink 77">
                  <a:extLst>
                    <a:ext uri="{FF2B5EF4-FFF2-40B4-BE49-F238E27FC236}">
                      <a16:creationId xmlns:a16="http://schemas.microsoft.com/office/drawing/2014/main" id="{80384F6E-7FA6-4EF7-8375-7B85E787F5BE}"/>
                    </a:ext>
                  </a:extLst>
                </p:cNvPr>
                <p:cNvPicPr/>
                <p:nvPr/>
              </p:nvPicPr>
              <p:blipFill>
                <a:blip r:embed="rId101"/>
                <a:stretch>
                  <a:fillRect/>
                </a:stretch>
              </p:blipFill>
              <p:spPr>
                <a:xfrm>
                  <a:off x="10096343" y="2927440"/>
                  <a:ext cx="37080" cy="45360"/>
                </a:xfrm>
                <a:prstGeom prst="rect">
                  <a:avLst/>
                </a:prstGeom>
              </p:spPr>
            </p:pic>
          </mc:Fallback>
        </mc:AlternateContent>
      </p:grpSp>
      <p:grpSp>
        <p:nvGrpSpPr>
          <p:cNvPr id="92" name="Group 91">
            <a:extLst>
              <a:ext uri="{FF2B5EF4-FFF2-40B4-BE49-F238E27FC236}">
                <a16:creationId xmlns:a16="http://schemas.microsoft.com/office/drawing/2014/main" id="{EE25778D-5AE7-48F9-8982-C4CFF127DE4E}"/>
              </a:ext>
            </a:extLst>
          </p:cNvPr>
          <p:cNvGrpSpPr/>
          <p:nvPr/>
        </p:nvGrpSpPr>
        <p:grpSpPr>
          <a:xfrm>
            <a:off x="1342943" y="3149560"/>
            <a:ext cx="885600" cy="812520"/>
            <a:chOff x="1342943" y="3149560"/>
            <a:chExt cx="885600" cy="812520"/>
          </a:xfrm>
        </p:grpSpPr>
        <mc:AlternateContent xmlns:mc="http://schemas.openxmlformats.org/markup-compatibility/2006">
          <mc:Choice xmlns:p14="http://schemas.microsoft.com/office/powerpoint/2010/main" Requires="p14">
            <p:contentPart p14:bwMode="auto" r:id="rId102">
              <p14:nvContentPartPr>
                <p14:cNvPr id="71" name="Ink 70">
                  <a:extLst>
                    <a:ext uri="{FF2B5EF4-FFF2-40B4-BE49-F238E27FC236}">
                      <a16:creationId xmlns:a16="http://schemas.microsoft.com/office/drawing/2014/main" id="{A264EBF5-D290-4C58-AC19-6F80C0638EED}"/>
                    </a:ext>
                  </a:extLst>
                </p14:cNvPr>
                <p14:cNvContentPartPr/>
                <p14:nvPr/>
              </p14:nvContentPartPr>
              <p14:xfrm>
                <a:off x="1342943" y="3149560"/>
                <a:ext cx="159480" cy="274320"/>
              </p14:xfrm>
            </p:contentPart>
          </mc:Choice>
          <mc:Fallback>
            <p:pic>
              <p:nvPicPr>
                <p:cNvPr id="71" name="Ink 70">
                  <a:extLst>
                    <a:ext uri="{FF2B5EF4-FFF2-40B4-BE49-F238E27FC236}">
                      <a16:creationId xmlns:a16="http://schemas.microsoft.com/office/drawing/2014/main" id="{A264EBF5-D290-4C58-AC19-6F80C0638EED}"/>
                    </a:ext>
                  </a:extLst>
                </p:cNvPr>
                <p:cNvPicPr/>
                <p:nvPr/>
              </p:nvPicPr>
              <p:blipFill>
                <a:blip r:embed="rId103"/>
                <a:stretch>
                  <a:fillRect/>
                </a:stretch>
              </p:blipFill>
              <p:spPr>
                <a:xfrm>
                  <a:off x="1334303" y="3140560"/>
                  <a:ext cx="17712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2" name="Ink 71">
                  <a:extLst>
                    <a:ext uri="{FF2B5EF4-FFF2-40B4-BE49-F238E27FC236}">
                      <a16:creationId xmlns:a16="http://schemas.microsoft.com/office/drawing/2014/main" id="{2B6B64B3-2EB0-4E30-896F-703878B5FCBB}"/>
                    </a:ext>
                  </a:extLst>
                </p14:cNvPr>
                <p14:cNvContentPartPr/>
                <p14:nvPr/>
              </p14:nvContentPartPr>
              <p14:xfrm>
                <a:off x="1545983" y="3184120"/>
                <a:ext cx="79200" cy="206280"/>
              </p14:xfrm>
            </p:contentPart>
          </mc:Choice>
          <mc:Fallback>
            <p:pic>
              <p:nvPicPr>
                <p:cNvPr id="72" name="Ink 71">
                  <a:extLst>
                    <a:ext uri="{FF2B5EF4-FFF2-40B4-BE49-F238E27FC236}">
                      <a16:creationId xmlns:a16="http://schemas.microsoft.com/office/drawing/2014/main" id="{2B6B64B3-2EB0-4E30-896F-703878B5FCBB}"/>
                    </a:ext>
                  </a:extLst>
                </p:cNvPr>
                <p:cNvPicPr/>
                <p:nvPr/>
              </p:nvPicPr>
              <p:blipFill>
                <a:blip r:embed="rId105"/>
                <a:stretch>
                  <a:fillRect/>
                </a:stretch>
              </p:blipFill>
              <p:spPr>
                <a:xfrm>
                  <a:off x="1536983" y="3175120"/>
                  <a:ext cx="9684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3" name="Ink 72">
                  <a:extLst>
                    <a:ext uri="{FF2B5EF4-FFF2-40B4-BE49-F238E27FC236}">
                      <a16:creationId xmlns:a16="http://schemas.microsoft.com/office/drawing/2014/main" id="{A539F5C5-156F-42DA-A4AE-FCF2C9250119}"/>
                    </a:ext>
                  </a:extLst>
                </p14:cNvPr>
                <p14:cNvContentPartPr/>
                <p14:nvPr/>
              </p14:nvContentPartPr>
              <p14:xfrm>
                <a:off x="1370663" y="3461680"/>
                <a:ext cx="348840" cy="53640"/>
              </p14:xfrm>
            </p:contentPart>
          </mc:Choice>
          <mc:Fallback>
            <p:pic>
              <p:nvPicPr>
                <p:cNvPr id="73" name="Ink 72">
                  <a:extLst>
                    <a:ext uri="{FF2B5EF4-FFF2-40B4-BE49-F238E27FC236}">
                      <a16:creationId xmlns:a16="http://schemas.microsoft.com/office/drawing/2014/main" id="{A539F5C5-156F-42DA-A4AE-FCF2C9250119}"/>
                    </a:ext>
                  </a:extLst>
                </p:cNvPr>
                <p:cNvPicPr/>
                <p:nvPr/>
              </p:nvPicPr>
              <p:blipFill>
                <a:blip r:embed="rId107"/>
                <a:stretch>
                  <a:fillRect/>
                </a:stretch>
              </p:blipFill>
              <p:spPr>
                <a:xfrm>
                  <a:off x="1362023" y="3453040"/>
                  <a:ext cx="36648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4" name="Ink 73">
                  <a:extLst>
                    <a:ext uri="{FF2B5EF4-FFF2-40B4-BE49-F238E27FC236}">
                      <a16:creationId xmlns:a16="http://schemas.microsoft.com/office/drawing/2014/main" id="{E8C49B90-1171-46E6-89B5-837CB0F9EBA7}"/>
                    </a:ext>
                  </a:extLst>
                </p14:cNvPr>
                <p14:cNvContentPartPr/>
                <p14:nvPr/>
              </p14:nvContentPartPr>
              <p14:xfrm>
                <a:off x="1436183" y="3660760"/>
                <a:ext cx="95040" cy="230400"/>
              </p14:xfrm>
            </p:contentPart>
          </mc:Choice>
          <mc:Fallback>
            <p:pic>
              <p:nvPicPr>
                <p:cNvPr id="74" name="Ink 73">
                  <a:extLst>
                    <a:ext uri="{FF2B5EF4-FFF2-40B4-BE49-F238E27FC236}">
                      <a16:creationId xmlns:a16="http://schemas.microsoft.com/office/drawing/2014/main" id="{E8C49B90-1171-46E6-89B5-837CB0F9EBA7}"/>
                    </a:ext>
                  </a:extLst>
                </p:cNvPr>
                <p:cNvPicPr/>
                <p:nvPr/>
              </p:nvPicPr>
              <p:blipFill>
                <a:blip r:embed="rId109"/>
                <a:stretch>
                  <a:fillRect/>
                </a:stretch>
              </p:blipFill>
              <p:spPr>
                <a:xfrm>
                  <a:off x="1427543" y="3651760"/>
                  <a:ext cx="11268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5" name="Ink 74">
                  <a:extLst>
                    <a:ext uri="{FF2B5EF4-FFF2-40B4-BE49-F238E27FC236}">
                      <a16:creationId xmlns:a16="http://schemas.microsoft.com/office/drawing/2014/main" id="{FCCD63BE-4F12-482E-9AAF-E3EE76C14389}"/>
                    </a:ext>
                  </a:extLst>
                </p14:cNvPr>
                <p14:cNvContentPartPr/>
                <p14:nvPr/>
              </p14:nvContentPartPr>
              <p14:xfrm>
                <a:off x="1585583" y="3610720"/>
                <a:ext cx="143640" cy="231120"/>
              </p14:xfrm>
            </p:contentPart>
          </mc:Choice>
          <mc:Fallback>
            <p:pic>
              <p:nvPicPr>
                <p:cNvPr id="75" name="Ink 74">
                  <a:extLst>
                    <a:ext uri="{FF2B5EF4-FFF2-40B4-BE49-F238E27FC236}">
                      <a16:creationId xmlns:a16="http://schemas.microsoft.com/office/drawing/2014/main" id="{FCCD63BE-4F12-482E-9AAF-E3EE76C14389}"/>
                    </a:ext>
                  </a:extLst>
                </p:cNvPr>
                <p:cNvPicPr/>
                <p:nvPr/>
              </p:nvPicPr>
              <p:blipFill>
                <a:blip r:embed="rId111"/>
                <a:stretch>
                  <a:fillRect/>
                </a:stretch>
              </p:blipFill>
              <p:spPr>
                <a:xfrm>
                  <a:off x="1576583" y="3602080"/>
                  <a:ext cx="16128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0" name="Ink 79">
                  <a:extLst>
                    <a:ext uri="{FF2B5EF4-FFF2-40B4-BE49-F238E27FC236}">
                      <a16:creationId xmlns:a16="http://schemas.microsoft.com/office/drawing/2014/main" id="{E3DE1180-746C-4822-B2F8-DFA703D95E8E}"/>
                    </a:ext>
                  </a:extLst>
                </p14:cNvPr>
                <p14:cNvContentPartPr/>
                <p14:nvPr/>
              </p14:nvContentPartPr>
              <p14:xfrm>
                <a:off x="1770623" y="3823840"/>
                <a:ext cx="60480" cy="138240"/>
              </p14:xfrm>
            </p:contentPart>
          </mc:Choice>
          <mc:Fallback>
            <p:pic>
              <p:nvPicPr>
                <p:cNvPr id="80" name="Ink 79">
                  <a:extLst>
                    <a:ext uri="{FF2B5EF4-FFF2-40B4-BE49-F238E27FC236}">
                      <a16:creationId xmlns:a16="http://schemas.microsoft.com/office/drawing/2014/main" id="{E3DE1180-746C-4822-B2F8-DFA703D95E8E}"/>
                    </a:ext>
                  </a:extLst>
                </p:cNvPr>
                <p:cNvPicPr/>
                <p:nvPr/>
              </p:nvPicPr>
              <p:blipFill>
                <a:blip r:embed="rId113"/>
                <a:stretch>
                  <a:fillRect/>
                </a:stretch>
              </p:blipFill>
              <p:spPr>
                <a:xfrm>
                  <a:off x="1761623" y="3815200"/>
                  <a:ext cx="781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1" name="Ink 80">
                  <a:extLst>
                    <a:ext uri="{FF2B5EF4-FFF2-40B4-BE49-F238E27FC236}">
                      <a16:creationId xmlns:a16="http://schemas.microsoft.com/office/drawing/2014/main" id="{126DF874-49CD-4775-8B70-E043E2E3367B}"/>
                    </a:ext>
                  </a:extLst>
                </p14:cNvPr>
                <p14:cNvContentPartPr/>
                <p14:nvPr/>
              </p14:nvContentPartPr>
              <p14:xfrm>
                <a:off x="1801583" y="3706840"/>
                <a:ext cx="6840" cy="2520"/>
              </p14:xfrm>
            </p:contentPart>
          </mc:Choice>
          <mc:Fallback>
            <p:pic>
              <p:nvPicPr>
                <p:cNvPr id="81" name="Ink 80">
                  <a:extLst>
                    <a:ext uri="{FF2B5EF4-FFF2-40B4-BE49-F238E27FC236}">
                      <a16:creationId xmlns:a16="http://schemas.microsoft.com/office/drawing/2014/main" id="{126DF874-49CD-4775-8B70-E043E2E3367B}"/>
                    </a:ext>
                  </a:extLst>
                </p:cNvPr>
                <p:cNvPicPr/>
                <p:nvPr/>
              </p:nvPicPr>
              <p:blipFill>
                <a:blip r:embed="rId115"/>
                <a:stretch>
                  <a:fillRect/>
                </a:stretch>
              </p:blipFill>
              <p:spPr>
                <a:xfrm>
                  <a:off x="1792583" y="3698200"/>
                  <a:ext cx="244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2" name="Ink 81">
                  <a:extLst>
                    <a:ext uri="{FF2B5EF4-FFF2-40B4-BE49-F238E27FC236}">
                      <a16:creationId xmlns:a16="http://schemas.microsoft.com/office/drawing/2014/main" id="{F0FA4B11-7A9A-46EF-A99C-FAD18F8948BE}"/>
                    </a:ext>
                  </a:extLst>
                </p14:cNvPr>
                <p14:cNvContentPartPr/>
                <p14:nvPr/>
              </p14:nvContentPartPr>
              <p14:xfrm>
                <a:off x="1983383" y="3462400"/>
                <a:ext cx="165240" cy="5040"/>
              </p14:xfrm>
            </p:contentPart>
          </mc:Choice>
          <mc:Fallback>
            <p:pic>
              <p:nvPicPr>
                <p:cNvPr id="82" name="Ink 81">
                  <a:extLst>
                    <a:ext uri="{FF2B5EF4-FFF2-40B4-BE49-F238E27FC236}">
                      <a16:creationId xmlns:a16="http://schemas.microsoft.com/office/drawing/2014/main" id="{F0FA4B11-7A9A-46EF-A99C-FAD18F8948BE}"/>
                    </a:ext>
                  </a:extLst>
                </p:cNvPr>
                <p:cNvPicPr/>
                <p:nvPr/>
              </p:nvPicPr>
              <p:blipFill>
                <a:blip r:embed="rId117"/>
                <a:stretch>
                  <a:fillRect/>
                </a:stretch>
              </p:blipFill>
              <p:spPr>
                <a:xfrm>
                  <a:off x="1974743" y="3453400"/>
                  <a:ext cx="18288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3" name="Ink 82">
                  <a:extLst>
                    <a:ext uri="{FF2B5EF4-FFF2-40B4-BE49-F238E27FC236}">
                      <a16:creationId xmlns:a16="http://schemas.microsoft.com/office/drawing/2014/main" id="{51BE6F0C-6075-4F40-935B-E6D2172E87FA}"/>
                    </a:ext>
                  </a:extLst>
                </p14:cNvPr>
                <p14:cNvContentPartPr/>
                <p14:nvPr/>
              </p14:nvContentPartPr>
              <p14:xfrm>
                <a:off x="2006783" y="3503080"/>
                <a:ext cx="155160" cy="29520"/>
              </p14:xfrm>
            </p:contentPart>
          </mc:Choice>
          <mc:Fallback>
            <p:pic>
              <p:nvPicPr>
                <p:cNvPr id="83" name="Ink 82">
                  <a:extLst>
                    <a:ext uri="{FF2B5EF4-FFF2-40B4-BE49-F238E27FC236}">
                      <a16:creationId xmlns:a16="http://schemas.microsoft.com/office/drawing/2014/main" id="{51BE6F0C-6075-4F40-935B-E6D2172E87FA}"/>
                    </a:ext>
                  </a:extLst>
                </p:cNvPr>
                <p:cNvPicPr/>
                <p:nvPr/>
              </p:nvPicPr>
              <p:blipFill>
                <a:blip r:embed="rId119"/>
                <a:stretch>
                  <a:fillRect/>
                </a:stretch>
              </p:blipFill>
              <p:spPr>
                <a:xfrm>
                  <a:off x="1997783" y="3494080"/>
                  <a:ext cx="17280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4" name="Ink 83">
                  <a:extLst>
                    <a:ext uri="{FF2B5EF4-FFF2-40B4-BE49-F238E27FC236}">
                      <a16:creationId xmlns:a16="http://schemas.microsoft.com/office/drawing/2014/main" id="{7D4AF404-0F32-43F4-BB14-43D3D5A360D2}"/>
                    </a:ext>
                  </a:extLst>
                </p14:cNvPr>
                <p14:cNvContentPartPr/>
                <p14:nvPr/>
              </p14:nvContentPartPr>
              <p14:xfrm>
                <a:off x="2105783" y="3348280"/>
                <a:ext cx="122760" cy="337320"/>
              </p14:xfrm>
            </p:contentPart>
          </mc:Choice>
          <mc:Fallback>
            <p:pic>
              <p:nvPicPr>
                <p:cNvPr id="84" name="Ink 83">
                  <a:extLst>
                    <a:ext uri="{FF2B5EF4-FFF2-40B4-BE49-F238E27FC236}">
                      <a16:creationId xmlns:a16="http://schemas.microsoft.com/office/drawing/2014/main" id="{7D4AF404-0F32-43F4-BB14-43D3D5A360D2}"/>
                    </a:ext>
                  </a:extLst>
                </p:cNvPr>
                <p:cNvPicPr/>
                <p:nvPr/>
              </p:nvPicPr>
              <p:blipFill>
                <a:blip r:embed="rId121"/>
                <a:stretch>
                  <a:fillRect/>
                </a:stretch>
              </p:blipFill>
              <p:spPr>
                <a:xfrm>
                  <a:off x="2096783" y="3339640"/>
                  <a:ext cx="140400" cy="354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2">
            <p14:nvContentPartPr>
              <p14:cNvPr id="85" name="Ink 84">
                <a:extLst>
                  <a:ext uri="{FF2B5EF4-FFF2-40B4-BE49-F238E27FC236}">
                    <a16:creationId xmlns:a16="http://schemas.microsoft.com/office/drawing/2014/main" id="{E6478D9A-4D50-4E0B-88B3-C1D3EE3752DB}"/>
                  </a:ext>
                </a:extLst>
              </p14:cNvPr>
              <p14:cNvContentPartPr/>
              <p14:nvPr/>
            </p14:nvContentPartPr>
            <p14:xfrm>
              <a:off x="2655503" y="3358360"/>
              <a:ext cx="149760" cy="201600"/>
            </p14:xfrm>
          </p:contentPart>
        </mc:Choice>
        <mc:Fallback>
          <p:pic>
            <p:nvPicPr>
              <p:cNvPr id="85" name="Ink 84">
                <a:extLst>
                  <a:ext uri="{FF2B5EF4-FFF2-40B4-BE49-F238E27FC236}">
                    <a16:creationId xmlns:a16="http://schemas.microsoft.com/office/drawing/2014/main" id="{E6478D9A-4D50-4E0B-88B3-C1D3EE3752DB}"/>
                  </a:ext>
                </a:extLst>
              </p:cNvPr>
              <p:cNvPicPr/>
              <p:nvPr/>
            </p:nvPicPr>
            <p:blipFill>
              <a:blip r:embed="rId123"/>
              <a:stretch>
                <a:fillRect/>
              </a:stretch>
            </p:blipFill>
            <p:spPr>
              <a:xfrm>
                <a:off x="2646503" y="3349360"/>
                <a:ext cx="16740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6" name="Ink 85">
                <a:extLst>
                  <a:ext uri="{FF2B5EF4-FFF2-40B4-BE49-F238E27FC236}">
                    <a16:creationId xmlns:a16="http://schemas.microsoft.com/office/drawing/2014/main" id="{CD888807-2B59-40C9-83C0-EDF046854363}"/>
                  </a:ext>
                </a:extLst>
              </p14:cNvPr>
              <p14:cNvContentPartPr/>
              <p14:nvPr/>
            </p14:nvContentPartPr>
            <p14:xfrm>
              <a:off x="2856383" y="3331720"/>
              <a:ext cx="114840" cy="223920"/>
            </p14:xfrm>
          </p:contentPart>
        </mc:Choice>
        <mc:Fallback>
          <p:pic>
            <p:nvPicPr>
              <p:cNvPr id="86" name="Ink 85">
                <a:extLst>
                  <a:ext uri="{FF2B5EF4-FFF2-40B4-BE49-F238E27FC236}">
                    <a16:creationId xmlns:a16="http://schemas.microsoft.com/office/drawing/2014/main" id="{CD888807-2B59-40C9-83C0-EDF046854363}"/>
                  </a:ext>
                </a:extLst>
              </p:cNvPr>
              <p:cNvPicPr/>
              <p:nvPr/>
            </p:nvPicPr>
            <p:blipFill>
              <a:blip r:embed="rId125"/>
              <a:stretch>
                <a:fillRect/>
              </a:stretch>
            </p:blipFill>
            <p:spPr>
              <a:xfrm>
                <a:off x="2847743" y="3323080"/>
                <a:ext cx="13248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7" name="Ink 86">
                <a:extLst>
                  <a:ext uri="{FF2B5EF4-FFF2-40B4-BE49-F238E27FC236}">
                    <a16:creationId xmlns:a16="http://schemas.microsoft.com/office/drawing/2014/main" id="{9AFD8E42-50AC-46D8-A25B-61AE710BD403}"/>
                  </a:ext>
                </a:extLst>
              </p14:cNvPr>
              <p14:cNvContentPartPr/>
              <p14:nvPr/>
            </p14:nvContentPartPr>
            <p14:xfrm>
              <a:off x="2986343" y="3308680"/>
              <a:ext cx="243720" cy="412200"/>
            </p14:xfrm>
          </p:contentPart>
        </mc:Choice>
        <mc:Fallback>
          <p:pic>
            <p:nvPicPr>
              <p:cNvPr id="87" name="Ink 86">
                <a:extLst>
                  <a:ext uri="{FF2B5EF4-FFF2-40B4-BE49-F238E27FC236}">
                    <a16:creationId xmlns:a16="http://schemas.microsoft.com/office/drawing/2014/main" id="{9AFD8E42-50AC-46D8-A25B-61AE710BD403}"/>
                  </a:ext>
                </a:extLst>
              </p:cNvPr>
              <p:cNvPicPr/>
              <p:nvPr/>
            </p:nvPicPr>
            <p:blipFill>
              <a:blip r:embed="rId127"/>
              <a:stretch>
                <a:fillRect/>
              </a:stretch>
            </p:blipFill>
            <p:spPr>
              <a:xfrm>
                <a:off x="2977343" y="3299680"/>
                <a:ext cx="261360" cy="4298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8" name="Ink 87">
                <a:extLst>
                  <a:ext uri="{FF2B5EF4-FFF2-40B4-BE49-F238E27FC236}">
                    <a16:creationId xmlns:a16="http://schemas.microsoft.com/office/drawing/2014/main" id="{1566C3D7-DC44-42BB-BBAF-D78ABC6254C9}"/>
                  </a:ext>
                </a:extLst>
              </p14:cNvPr>
              <p14:cNvContentPartPr/>
              <p14:nvPr/>
            </p14:nvContentPartPr>
            <p14:xfrm>
              <a:off x="3270023" y="3427480"/>
              <a:ext cx="189720" cy="137160"/>
            </p14:xfrm>
          </p:contentPart>
        </mc:Choice>
        <mc:Fallback>
          <p:pic>
            <p:nvPicPr>
              <p:cNvPr id="88" name="Ink 87">
                <a:extLst>
                  <a:ext uri="{FF2B5EF4-FFF2-40B4-BE49-F238E27FC236}">
                    <a16:creationId xmlns:a16="http://schemas.microsoft.com/office/drawing/2014/main" id="{1566C3D7-DC44-42BB-BBAF-D78ABC6254C9}"/>
                  </a:ext>
                </a:extLst>
              </p:cNvPr>
              <p:cNvPicPr/>
              <p:nvPr/>
            </p:nvPicPr>
            <p:blipFill>
              <a:blip r:embed="rId129"/>
              <a:stretch>
                <a:fillRect/>
              </a:stretch>
            </p:blipFill>
            <p:spPr>
              <a:xfrm>
                <a:off x="3261383" y="3418480"/>
                <a:ext cx="20736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9" name="Ink 88">
                <a:extLst>
                  <a:ext uri="{FF2B5EF4-FFF2-40B4-BE49-F238E27FC236}">
                    <a16:creationId xmlns:a16="http://schemas.microsoft.com/office/drawing/2014/main" id="{7F383635-F7C2-4764-8E17-E597AD83993F}"/>
                  </a:ext>
                </a:extLst>
              </p14:cNvPr>
              <p14:cNvContentPartPr/>
              <p14:nvPr/>
            </p14:nvContentPartPr>
            <p14:xfrm>
              <a:off x="3623903" y="3254680"/>
              <a:ext cx="163800" cy="426960"/>
            </p14:xfrm>
          </p:contentPart>
        </mc:Choice>
        <mc:Fallback>
          <p:pic>
            <p:nvPicPr>
              <p:cNvPr id="89" name="Ink 88">
                <a:extLst>
                  <a:ext uri="{FF2B5EF4-FFF2-40B4-BE49-F238E27FC236}">
                    <a16:creationId xmlns:a16="http://schemas.microsoft.com/office/drawing/2014/main" id="{7F383635-F7C2-4764-8E17-E597AD83993F}"/>
                  </a:ext>
                </a:extLst>
              </p:cNvPr>
              <p:cNvPicPr/>
              <p:nvPr/>
            </p:nvPicPr>
            <p:blipFill>
              <a:blip r:embed="rId131"/>
              <a:stretch>
                <a:fillRect/>
              </a:stretch>
            </p:blipFill>
            <p:spPr>
              <a:xfrm>
                <a:off x="3614903" y="3246040"/>
                <a:ext cx="181440" cy="4446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0" name="Ink 89">
                <a:extLst>
                  <a:ext uri="{FF2B5EF4-FFF2-40B4-BE49-F238E27FC236}">
                    <a16:creationId xmlns:a16="http://schemas.microsoft.com/office/drawing/2014/main" id="{255DF16D-03FF-4C8B-B8BF-EF30F60231AD}"/>
                  </a:ext>
                </a:extLst>
              </p14:cNvPr>
              <p14:cNvContentPartPr/>
              <p14:nvPr/>
            </p14:nvContentPartPr>
            <p14:xfrm>
              <a:off x="3768623" y="3450520"/>
              <a:ext cx="130680" cy="36720"/>
            </p14:xfrm>
          </p:contentPart>
        </mc:Choice>
        <mc:Fallback>
          <p:pic>
            <p:nvPicPr>
              <p:cNvPr id="90" name="Ink 89">
                <a:extLst>
                  <a:ext uri="{FF2B5EF4-FFF2-40B4-BE49-F238E27FC236}">
                    <a16:creationId xmlns:a16="http://schemas.microsoft.com/office/drawing/2014/main" id="{255DF16D-03FF-4C8B-B8BF-EF30F60231AD}"/>
                  </a:ext>
                </a:extLst>
              </p:cNvPr>
              <p:cNvPicPr/>
              <p:nvPr/>
            </p:nvPicPr>
            <p:blipFill>
              <a:blip r:embed="rId133"/>
              <a:stretch>
                <a:fillRect/>
              </a:stretch>
            </p:blipFill>
            <p:spPr>
              <a:xfrm>
                <a:off x="3759983" y="3441520"/>
                <a:ext cx="14832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3" name="Ink 92">
                <a:extLst>
                  <a:ext uri="{FF2B5EF4-FFF2-40B4-BE49-F238E27FC236}">
                    <a16:creationId xmlns:a16="http://schemas.microsoft.com/office/drawing/2014/main" id="{5DA95FD6-81E2-4DE5-830C-2186F7FFC3C1}"/>
                  </a:ext>
                </a:extLst>
              </p14:cNvPr>
              <p14:cNvContentPartPr/>
              <p14:nvPr/>
            </p14:nvContentPartPr>
            <p14:xfrm>
              <a:off x="4252463" y="3306160"/>
              <a:ext cx="10800" cy="251640"/>
            </p14:xfrm>
          </p:contentPart>
        </mc:Choice>
        <mc:Fallback>
          <p:pic>
            <p:nvPicPr>
              <p:cNvPr id="93" name="Ink 92">
                <a:extLst>
                  <a:ext uri="{FF2B5EF4-FFF2-40B4-BE49-F238E27FC236}">
                    <a16:creationId xmlns:a16="http://schemas.microsoft.com/office/drawing/2014/main" id="{5DA95FD6-81E2-4DE5-830C-2186F7FFC3C1}"/>
                  </a:ext>
                </a:extLst>
              </p:cNvPr>
              <p:cNvPicPr/>
              <p:nvPr/>
            </p:nvPicPr>
            <p:blipFill>
              <a:blip r:embed="rId135"/>
              <a:stretch>
                <a:fillRect/>
              </a:stretch>
            </p:blipFill>
            <p:spPr>
              <a:xfrm>
                <a:off x="4243463" y="3297520"/>
                <a:ext cx="2844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4" name="Ink 93">
                <a:extLst>
                  <a:ext uri="{FF2B5EF4-FFF2-40B4-BE49-F238E27FC236}">
                    <a16:creationId xmlns:a16="http://schemas.microsoft.com/office/drawing/2014/main" id="{37EF67D9-D624-44D8-87FC-AD0F3B42C59B}"/>
                  </a:ext>
                </a:extLst>
              </p14:cNvPr>
              <p14:cNvContentPartPr/>
              <p14:nvPr/>
            </p14:nvContentPartPr>
            <p14:xfrm>
              <a:off x="4198823" y="3362320"/>
              <a:ext cx="522000" cy="218880"/>
            </p14:xfrm>
          </p:contentPart>
        </mc:Choice>
        <mc:Fallback>
          <p:pic>
            <p:nvPicPr>
              <p:cNvPr id="94" name="Ink 93">
                <a:extLst>
                  <a:ext uri="{FF2B5EF4-FFF2-40B4-BE49-F238E27FC236}">
                    <a16:creationId xmlns:a16="http://schemas.microsoft.com/office/drawing/2014/main" id="{37EF67D9-D624-44D8-87FC-AD0F3B42C59B}"/>
                  </a:ext>
                </a:extLst>
              </p:cNvPr>
              <p:cNvPicPr/>
              <p:nvPr/>
            </p:nvPicPr>
            <p:blipFill>
              <a:blip r:embed="rId137"/>
              <a:stretch>
                <a:fillRect/>
              </a:stretch>
            </p:blipFill>
            <p:spPr>
              <a:xfrm>
                <a:off x="4189823" y="3353320"/>
                <a:ext cx="53964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5" name="Ink 94">
                <a:extLst>
                  <a:ext uri="{FF2B5EF4-FFF2-40B4-BE49-F238E27FC236}">
                    <a16:creationId xmlns:a16="http://schemas.microsoft.com/office/drawing/2014/main" id="{ACFAFF5C-31AF-4AC6-9314-9E5B791AF936}"/>
                  </a:ext>
                </a:extLst>
              </p14:cNvPr>
              <p14:cNvContentPartPr/>
              <p14:nvPr/>
            </p14:nvContentPartPr>
            <p14:xfrm>
              <a:off x="4982903" y="3300760"/>
              <a:ext cx="179640" cy="275040"/>
            </p14:xfrm>
          </p:contentPart>
        </mc:Choice>
        <mc:Fallback>
          <p:pic>
            <p:nvPicPr>
              <p:cNvPr id="95" name="Ink 94">
                <a:extLst>
                  <a:ext uri="{FF2B5EF4-FFF2-40B4-BE49-F238E27FC236}">
                    <a16:creationId xmlns:a16="http://schemas.microsoft.com/office/drawing/2014/main" id="{ACFAFF5C-31AF-4AC6-9314-9E5B791AF936}"/>
                  </a:ext>
                </a:extLst>
              </p:cNvPr>
              <p:cNvPicPr/>
              <p:nvPr/>
            </p:nvPicPr>
            <p:blipFill>
              <a:blip r:embed="rId139"/>
              <a:stretch>
                <a:fillRect/>
              </a:stretch>
            </p:blipFill>
            <p:spPr>
              <a:xfrm>
                <a:off x="4973903" y="3292120"/>
                <a:ext cx="19728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6" name="Ink 95">
                <a:extLst>
                  <a:ext uri="{FF2B5EF4-FFF2-40B4-BE49-F238E27FC236}">
                    <a16:creationId xmlns:a16="http://schemas.microsoft.com/office/drawing/2014/main" id="{03BDCA0F-4BEB-41BD-B723-F3EAE80F6ED2}"/>
                  </a:ext>
                </a:extLst>
              </p14:cNvPr>
              <p14:cNvContentPartPr/>
              <p14:nvPr/>
            </p14:nvContentPartPr>
            <p14:xfrm>
              <a:off x="5323103" y="3452320"/>
              <a:ext cx="194040" cy="143280"/>
            </p14:xfrm>
          </p:contentPart>
        </mc:Choice>
        <mc:Fallback>
          <p:pic>
            <p:nvPicPr>
              <p:cNvPr id="96" name="Ink 95">
                <a:extLst>
                  <a:ext uri="{FF2B5EF4-FFF2-40B4-BE49-F238E27FC236}">
                    <a16:creationId xmlns:a16="http://schemas.microsoft.com/office/drawing/2014/main" id="{03BDCA0F-4BEB-41BD-B723-F3EAE80F6ED2}"/>
                  </a:ext>
                </a:extLst>
              </p:cNvPr>
              <p:cNvPicPr/>
              <p:nvPr/>
            </p:nvPicPr>
            <p:blipFill>
              <a:blip r:embed="rId141"/>
              <a:stretch>
                <a:fillRect/>
              </a:stretch>
            </p:blipFill>
            <p:spPr>
              <a:xfrm>
                <a:off x="5314463" y="3443320"/>
                <a:ext cx="21168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7" name="Ink 96">
                <a:extLst>
                  <a:ext uri="{FF2B5EF4-FFF2-40B4-BE49-F238E27FC236}">
                    <a16:creationId xmlns:a16="http://schemas.microsoft.com/office/drawing/2014/main" id="{ADB0AB40-F314-40D2-A222-9973F5FEF1F8}"/>
                  </a:ext>
                </a:extLst>
              </p14:cNvPr>
              <p14:cNvContentPartPr/>
              <p14:nvPr/>
            </p14:nvContentPartPr>
            <p14:xfrm>
              <a:off x="5804423" y="3346120"/>
              <a:ext cx="149400" cy="205560"/>
            </p14:xfrm>
          </p:contentPart>
        </mc:Choice>
        <mc:Fallback>
          <p:pic>
            <p:nvPicPr>
              <p:cNvPr id="97" name="Ink 96">
                <a:extLst>
                  <a:ext uri="{FF2B5EF4-FFF2-40B4-BE49-F238E27FC236}">
                    <a16:creationId xmlns:a16="http://schemas.microsoft.com/office/drawing/2014/main" id="{ADB0AB40-F314-40D2-A222-9973F5FEF1F8}"/>
                  </a:ext>
                </a:extLst>
              </p:cNvPr>
              <p:cNvPicPr/>
              <p:nvPr/>
            </p:nvPicPr>
            <p:blipFill>
              <a:blip r:embed="rId143"/>
              <a:stretch>
                <a:fillRect/>
              </a:stretch>
            </p:blipFill>
            <p:spPr>
              <a:xfrm>
                <a:off x="5795783" y="3337120"/>
                <a:ext cx="16704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8" name="Ink 97">
                <a:extLst>
                  <a:ext uri="{FF2B5EF4-FFF2-40B4-BE49-F238E27FC236}">
                    <a16:creationId xmlns:a16="http://schemas.microsoft.com/office/drawing/2014/main" id="{7CA6F5C6-6530-498C-9DAF-C4E982DA5464}"/>
                  </a:ext>
                </a:extLst>
              </p14:cNvPr>
              <p14:cNvContentPartPr/>
              <p14:nvPr/>
            </p14:nvContentPartPr>
            <p14:xfrm>
              <a:off x="5971103" y="3550600"/>
              <a:ext cx="58320" cy="135360"/>
            </p14:xfrm>
          </p:contentPart>
        </mc:Choice>
        <mc:Fallback>
          <p:pic>
            <p:nvPicPr>
              <p:cNvPr id="98" name="Ink 97">
                <a:extLst>
                  <a:ext uri="{FF2B5EF4-FFF2-40B4-BE49-F238E27FC236}">
                    <a16:creationId xmlns:a16="http://schemas.microsoft.com/office/drawing/2014/main" id="{7CA6F5C6-6530-498C-9DAF-C4E982DA5464}"/>
                  </a:ext>
                </a:extLst>
              </p:cNvPr>
              <p:cNvPicPr/>
              <p:nvPr/>
            </p:nvPicPr>
            <p:blipFill>
              <a:blip r:embed="rId145"/>
              <a:stretch>
                <a:fillRect/>
              </a:stretch>
            </p:blipFill>
            <p:spPr>
              <a:xfrm>
                <a:off x="5962103" y="3541600"/>
                <a:ext cx="7596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9" name="Ink 98">
                <a:extLst>
                  <a:ext uri="{FF2B5EF4-FFF2-40B4-BE49-F238E27FC236}">
                    <a16:creationId xmlns:a16="http://schemas.microsoft.com/office/drawing/2014/main" id="{31861AE6-D557-4C2B-A65A-022724DE134E}"/>
                  </a:ext>
                </a:extLst>
              </p14:cNvPr>
              <p14:cNvContentPartPr/>
              <p14:nvPr/>
            </p14:nvContentPartPr>
            <p14:xfrm>
              <a:off x="6017543" y="3409120"/>
              <a:ext cx="5040" cy="8280"/>
            </p14:xfrm>
          </p:contentPart>
        </mc:Choice>
        <mc:Fallback>
          <p:pic>
            <p:nvPicPr>
              <p:cNvPr id="99" name="Ink 98">
                <a:extLst>
                  <a:ext uri="{FF2B5EF4-FFF2-40B4-BE49-F238E27FC236}">
                    <a16:creationId xmlns:a16="http://schemas.microsoft.com/office/drawing/2014/main" id="{31861AE6-D557-4C2B-A65A-022724DE134E}"/>
                  </a:ext>
                </a:extLst>
              </p:cNvPr>
              <p:cNvPicPr/>
              <p:nvPr/>
            </p:nvPicPr>
            <p:blipFill>
              <a:blip r:embed="rId147"/>
              <a:stretch>
                <a:fillRect/>
              </a:stretch>
            </p:blipFill>
            <p:spPr>
              <a:xfrm>
                <a:off x="6008903" y="3400480"/>
                <a:ext cx="2268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7" name="Ink 106">
                <a:extLst>
                  <a:ext uri="{FF2B5EF4-FFF2-40B4-BE49-F238E27FC236}">
                    <a16:creationId xmlns:a16="http://schemas.microsoft.com/office/drawing/2014/main" id="{D02D13EF-59E0-4B4B-BAC5-BB8465CE0BC7}"/>
                  </a:ext>
                </a:extLst>
              </p14:cNvPr>
              <p14:cNvContentPartPr/>
              <p14:nvPr/>
            </p14:nvContentPartPr>
            <p14:xfrm>
              <a:off x="4777343" y="3553480"/>
              <a:ext cx="88560" cy="142560"/>
            </p14:xfrm>
          </p:contentPart>
        </mc:Choice>
        <mc:Fallback>
          <p:pic>
            <p:nvPicPr>
              <p:cNvPr id="107" name="Ink 106">
                <a:extLst>
                  <a:ext uri="{FF2B5EF4-FFF2-40B4-BE49-F238E27FC236}">
                    <a16:creationId xmlns:a16="http://schemas.microsoft.com/office/drawing/2014/main" id="{D02D13EF-59E0-4B4B-BAC5-BB8465CE0BC7}"/>
                  </a:ext>
                </a:extLst>
              </p:cNvPr>
              <p:cNvPicPr/>
              <p:nvPr/>
            </p:nvPicPr>
            <p:blipFill>
              <a:blip r:embed="rId149"/>
              <a:stretch>
                <a:fillRect/>
              </a:stretch>
            </p:blipFill>
            <p:spPr>
              <a:xfrm>
                <a:off x="4768343" y="3544480"/>
                <a:ext cx="10620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8" name="Ink 107">
                <a:extLst>
                  <a:ext uri="{FF2B5EF4-FFF2-40B4-BE49-F238E27FC236}">
                    <a16:creationId xmlns:a16="http://schemas.microsoft.com/office/drawing/2014/main" id="{8C8D053A-5FA8-4703-9720-6874C8393AA4}"/>
                  </a:ext>
                </a:extLst>
              </p14:cNvPr>
              <p14:cNvContentPartPr/>
              <p14:nvPr/>
            </p14:nvContentPartPr>
            <p14:xfrm>
              <a:off x="4727303" y="2844280"/>
              <a:ext cx="24120" cy="274680"/>
            </p14:xfrm>
          </p:contentPart>
        </mc:Choice>
        <mc:Fallback>
          <p:pic>
            <p:nvPicPr>
              <p:cNvPr id="108" name="Ink 107">
                <a:extLst>
                  <a:ext uri="{FF2B5EF4-FFF2-40B4-BE49-F238E27FC236}">
                    <a16:creationId xmlns:a16="http://schemas.microsoft.com/office/drawing/2014/main" id="{8C8D053A-5FA8-4703-9720-6874C8393AA4}"/>
                  </a:ext>
                </a:extLst>
              </p:cNvPr>
              <p:cNvPicPr/>
              <p:nvPr/>
            </p:nvPicPr>
            <p:blipFill>
              <a:blip r:embed="rId151"/>
              <a:stretch>
                <a:fillRect/>
              </a:stretch>
            </p:blipFill>
            <p:spPr>
              <a:xfrm>
                <a:off x="4718663" y="2835640"/>
                <a:ext cx="4176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9" name="Ink 108">
                <a:extLst>
                  <a:ext uri="{FF2B5EF4-FFF2-40B4-BE49-F238E27FC236}">
                    <a16:creationId xmlns:a16="http://schemas.microsoft.com/office/drawing/2014/main" id="{C609008B-491F-49D7-84B3-1694C4510A8A}"/>
                  </a:ext>
                </a:extLst>
              </p14:cNvPr>
              <p14:cNvContentPartPr/>
              <p14:nvPr/>
            </p14:nvContentPartPr>
            <p14:xfrm>
              <a:off x="4643423" y="2990080"/>
              <a:ext cx="267840" cy="130680"/>
            </p14:xfrm>
          </p:contentPart>
        </mc:Choice>
        <mc:Fallback>
          <p:pic>
            <p:nvPicPr>
              <p:cNvPr id="109" name="Ink 108">
                <a:extLst>
                  <a:ext uri="{FF2B5EF4-FFF2-40B4-BE49-F238E27FC236}">
                    <a16:creationId xmlns:a16="http://schemas.microsoft.com/office/drawing/2014/main" id="{C609008B-491F-49D7-84B3-1694C4510A8A}"/>
                  </a:ext>
                </a:extLst>
              </p:cNvPr>
              <p:cNvPicPr/>
              <p:nvPr/>
            </p:nvPicPr>
            <p:blipFill>
              <a:blip r:embed="rId153"/>
              <a:stretch>
                <a:fillRect/>
              </a:stretch>
            </p:blipFill>
            <p:spPr>
              <a:xfrm>
                <a:off x="4634423" y="2981440"/>
                <a:ext cx="28548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10" name="Ink 109">
                <a:extLst>
                  <a:ext uri="{FF2B5EF4-FFF2-40B4-BE49-F238E27FC236}">
                    <a16:creationId xmlns:a16="http://schemas.microsoft.com/office/drawing/2014/main" id="{6C6E7C91-16F7-41AE-BF1D-19A5B33E239C}"/>
                  </a:ext>
                </a:extLst>
              </p14:cNvPr>
              <p14:cNvContentPartPr/>
              <p14:nvPr/>
            </p14:nvContentPartPr>
            <p14:xfrm>
              <a:off x="4900463" y="2959480"/>
              <a:ext cx="327600" cy="303480"/>
            </p14:xfrm>
          </p:contentPart>
        </mc:Choice>
        <mc:Fallback>
          <p:pic>
            <p:nvPicPr>
              <p:cNvPr id="110" name="Ink 109">
                <a:extLst>
                  <a:ext uri="{FF2B5EF4-FFF2-40B4-BE49-F238E27FC236}">
                    <a16:creationId xmlns:a16="http://schemas.microsoft.com/office/drawing/2014/main" id="{6C6E7C91-16F7-41AE-BF1D-19A5B33E239C}"/>
                  </a:ext>
                </a:extLst>
              </p:cNvPr>
              <p:cNvPicPr/>
              <p:nvPr/>
            </p:nvPicPr>
            <p:blipFill>
              <a:blip r:embed="rId155"/>
              <a:stretch>
                <a:fillRect/>
              </a:stretch>
            </p:blipFill>
            <p:spPr>
              <a:xfrm>
                <a:off x="4891463" y="2950480"/>
                <a:ext cx="34524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11" name="Ink 110">
                <a:extLst>
                  <a:ext uri="{FF2B5EF4-FFF2-40B4-BE49-F238E27FC236}">
                    <a16:creationId xmlns:a16="http://schemas.microsoft.com/office/drawing/2014/main" id="{AA65EB12-AD59-423A-9F3F-25F43FF7FE9B}"/>
                  </a:ext>
                </a:extLst>
              </p14:cNvPr>
              <p14:cNvContentPartPr/>
              <p14:nvPr/>
            </p14:nvContentPartPr>
            <p14:xfrm>
              <a:off x="5273423" y="3037600"/>
              <a:ext cx="63360" cy="103320"/>
            </p14:xfrm>
          </p:contentPart>
        </mc:Choice>
        <mc:Fallback>
          <p:pic>
            <p:nvPicPr>
              <p:cNvPr id="111" name="Ink 110">
                <a:extLst>
                  <a:ext uri="{FF2B5EF4-FFF2-40B4-BE49-F238E27FC236}">
                    <a16:creationId xmlns:a16="http://schemas.microsoft.com/office/drawing/2014/main" id="{AA65EB12-AD59-423A-9F3F-25F43FF7FE9B}"/>
                  </a:ext>
                </a:extLst>
              </p:cNvPr>
              <p:cNvPicPr/>
              <p:nvPr/>
            </p:nvPicPr>
            <p:blipFill>
              <a:blip r:embed="rId157"/>
              <a:stretch>
                <a:fillRect/>
              </a:stretch>
            </p:blipFill>
            <p:spPr>
              <a:xfrm>
                <a:off x="5264783" y="3028960"/>
                <a:ext cx="8100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12" name="Ink 111">
                <a:extLst>
                  <a:ext uri="{FF2B5EF4-FFF2-40B4-BE49-F238E27FC236}">
                    <a16:creationId xmlns:a16="http://schemas.microsoft.com/office/drawing/2014/main" id="{A753A836-4541-4FFB-A53B-E9AF14C033F7}"/>
                  </a:ext>
                </a:extLst>
              </p14:cNvPr>
              <p14:cNvContentPartPr/>
              <p14:nvPr/>
            </p14:nvContentPartPr>
            <p14:xfrm>
              <a:off x="5358743" y="2897200"/>
              <a:ext cx="221040" cy="239040"/>
            </p14:xfrm>
          </p:contentPart>
        </mc:Choice>
        <mc:Fallback>
          <p:pic>
            <p:nvPicPr>
              <p:cNvPr id="112" name="Ink 111">
                <a:extLst>
                  <a:ext uri="{FF2B5EF4-FFF2-40B4-BE49-F238E27FC236}">
                    <a16:creationId xmlns:a16="http://schemas.microsoft.com/office/drawing/2014/main" id="{A753A836-4541-4FFB-A53B-E9AF14C033F7}"/>
                  </a:ext>
                </a:extLst>
              </p:cNvPr>
              <p:cNvPicPr/>
              <p:nvPr/>
            </p:nvPicPr>
            <p:blipFill>
              <a:blip r:embed="rId159"/>
              <a:stretch>
                <a:fillRect/>
              </a:stretch>
            </p:blipFill>
            <p:spPr>
              <a:xfrm>
                <a:off x="5350103" y="2888200"/>
                <a:ext cx="23868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13" name="Ink 112">
                <a:extLst>
                  <a:ext uri="{FF2B5EF4-FFF2-40B4-BE49-F238E27FC236}">
                    <a16:creationId xmlns:a16="http://schemas.microsoft.com/office/drawing/2014/main" id="{B2CF62AE-BA75-482F-821F-84372E71C663}"/>
                  </a:ext>
                </a:extLst>
              </p14:cNvPr>
              <p14:cNvContentPartPr/>
              <p14:nvPr/>
            </p14:nvContentPartPr>
            <p14:xfrm>
              <a:off x="5493743" y="2983960"/>
              <a:ext cx="177120" cy="20880"/>
            </p14:xfrm>
          </p:contentPart>
        </mc:Choice>
        <mc:Fallback>
          <p:pic>
            <p:nvPicPr>
              <p:cNvPr id="113" name="Ink 112">
                <a:extLst>
                  <a:ext uri="{FF2B5EF4-FFF2-40B4-BE49-F238E27FC236}">
                    <a16:creationId xmlns:a16="http://schemas.microsoft.com/office/drawing/2014/main" id="{B2CF62AE-BA75-482F-821F-84372E71C663}"/>
                  </a:ext>
                </a:extLst>
              </p:cNvPr>
              <p:cNvPicPr/>
              <p:nvPr/>
            </p:nvPicPr>
            <p:blipFill>
              <a:blip r:embed="rId161"/>
              <a:stretch>
                <a:fillRect/>
              </a:stretch>
            </p:blipFill>
            <p:spPr>
              <a:xfrm>
                <a:off x="5484743" y="2974960"/>
                <a:ext cx="19476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15" name="Ink 114">
                <a:extLst>
                  <a:ext uri="{FF2B5EF4-FFF2-40B4-BE49-F238E27FC236}">
                    <a16:creationId xmlns:a16="http://schemas.microsoft.com/office/drawing/2014/main" id="{966F9523-47B0-45D3-95DA-22299904116E}"/>
                  </a:ext>
                </a:extLst>
              </p14:cNvPr>
              <p14:cNvContentPartPr/>
              <p14:nvPr/>
            </p14:nvContentPartPr>
            <p14:xfrm>
              <a:off x="5880383" y="2907280"/>
              <a:ext cx="87840" cy="220680"/>
            </p14:xfrm>
          </p:contentPart>
        </mc:Choice>
        <mc:Fallback>
          <p:pic>
            <p:nvPicPr>
              <p:cNvPr id="115" name="Ink 114">
                <a:extLst>
                  <a:ext uri="{FF2B5EF4-FFF2-40B4-BE49-F238E27FC236}">
                    <a16:creationId xmlns:a16="http://schemas.microsoft.com/office/drawing/2014/main" id="{966F9523-47B0-45D3-95DA-22299904116E}"/>
                  </a:ext>
                </a:extLst>
              </p:cNvPr>
              <p:cNvPicPr/>
              <p:nvPr/>
            </p:nvPicPr>
            <p:blipFill>
              <a:blip r:embed="rId163"/>
              <a:stretch>
                <a:fillRect/>
              </a:stretch>
            </p:blipFill>
            <p:spPr>
              <a:xfrm>
                <a:off x="5871383" y="2898280"/>
                <a:ext cx="10548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16" name="Ink 115">
                <a:extLst>
                  <a:ext uri="{FF2B5EF4-FFF2-40B4-BE49-F238E27FC236}">
                    <a16:creationId xmlns:a16="http://schemas.microsoft.com/office/drawing/2014/main" id="{AEBB04EF-535E-41EC-8160-E0380D5CA0DD}"/>
                  </a:ext>
                </a:extLst>
              </p14:cNvPr>
              <p14:cNvContentPartPr/>
              <p14:nvPr/>
            </p14:nvContentPartPr>
            <p14:xfrm>
              <a:off x="5990903" y="3000160"/>
              <a:ext cx="582840" cy="121680"/>
            </p14:xfrm>
          </p:contentPart>
        </mc:Choice>
        <mc:Fallback>
          <p:pic>
            <p:nvPicPr>
              <p:cNvPr id="116" name="Ink 115">
                <a:extLst>
                  <a:ext uri="{FF2B5EF4-FFF2-40B4-BE49-F238E27FC236}">
                    <a16:creationId xmlns:a16="http://schemas.microsoft.com/office/drawing/2014/main" id="{AEBB04EF-535E-41EC-8160-E0380D5CA0DD}"/>
                  </a:ext>
                </a:extLst>
              </p:cNvPr>
              <p:cNvPicPr/>
              <p:nvPr/>
            </p:nvPicPr>
            <p:blipFill>
              <a:blip r:embed="rId165"/>
              <a:stretch>
                <a:fillRect/>
              </a:stretch>
            </p:blipFill>
            <p:spPr>
              <a:xfrm>
                <a:off x="5981903" y="2991160"/>
                <a:ext cx="60048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17" name="Ink 116">
                <a:extLst>
                  <a:ext uri="{FF2B5EF4-FFF2-40B4-BE49-F238E27FC236}">
                    <a16:creationId xmlns:a16="http://schemas.microsoft.com/office/drawing/2014/main" id="{A781215B-3F9B-4120-ACAA-D5B407E8A229}"/>
                  </a:ext>
                </a:extLst>
              </p14:cNvPr>
              <p14:cNvContentPartPr/>
              <p14:nvPr/>
            </p14:nvContentPartPr>
            <p14:xfrm>
              <a:off x="6796943" y="3034000"/>
              <a:ext cx="243720" cy="123120"/>
            </p14:xfrm>
          </p:contentPart>
        </mc:Choice>
        <mc:Fallback>
          <p:pic>
            <p:nvPicPr>
              <p:cNvPr id="117" name="Ink 116">
                <a:extLst>
                  <a:ext uri="{FF2B5EF4-FFF2-40B4-BE49-F238E27FC236}">
                    <a16:creationId xmlns:a16="http://schemas.microsoft.com/office/drawing/2014/main" id="{A781215B-3F9B-4120-ACAA-D5B407E8A229}"/>
                  </a:ext>
                </a:extLst>
              </p:cNvPr>
              <p:cNvPicPr/>
              <p:nvPr/>
            </p:nvPicPr>
            <p:blipFill>
              <a:blip r:embed="rId167"/>
              <a:stretch>
                <a:fillRect/>
              </a:stretch>
            </p:blipFill>
            <p:spPr>
              <a:xfrm>
                <a:off x="6788303" y="3025360"/>
                <a:ext cx="261360" cy="140760"/>
              </a:xfrm>
              <a:prstGeom prst="rect">
                <a:avLst/>
              </a:prstGeom>
            </p:spPr>
          </p:pic>
        </mc:Fallback>
      </mc:AlternateContent>
      <p:grpSp>
        <p:nvGrpSpPr>
          <p:cNvPr id="122" name="Group 121">
            <a:extLst>
              <a:ext uri="{FF2B5EF4-FFF2-40B4-BE49-F238E27FC236}">
                <a16:creationId xmlns:a16="http://schemas.microsoft.com/office/drawing/2014/main" id="{0397981C-0742-4CA5-B946-4ABF733A9A97}"/>
              </a:ext>
            </a:extLst>
          </p:cNvPr>
          <p:cNvGrpSpPr/>
          <p:nvPr/>
        </p:nvGrpSpPr>
        <p:grpSpPr>
          <a:xfrm>
            <a:off x="6355223" y="3364480"/>
            <a:ext cx="826920" cy="162720"/>
            <a:chOff x="6355223" y="3364480"/>
            <a:chExt cx="826920" cy="162720"/>
          </a:xfrm>
        </p:grpSpPr>
        <mc:AlternateContent xmlns:mc="http://schemas.openxmlformats.org/markup-compatibility/2006">
          <mc:Choice xmlns:p14="http://schemas.microsoft.com/office/powerpoint/2010/main" Requires="p14">
            <p:contentPart p14:bwMode="auto" r:id="rId168">
              <p14:nvContentPartPr>
                <p14:cNvPr id="103" name="Ink 102">
                  <a:extLst>
                    <a:ext uri="{FF2B5EF4-FFF2-40B4-BE49-F238E27FC236}">
                      <a16:creationId xmlns:a16="http://schemas.microsoft.com/office/drawing/2014/main" id="{F470FB8E-E894-4A19-89DF-7D3AA646EEB9}"/>
                    </a:ext>
                  </a:extLst>
                </p14:cNvPr>
                <p14:cNvContentPartPr/>
                <p14:nvPr/>
              </p14:nvContentPartPr>
              <p14:xfrm>
                <a:off x="6355223" y="3364480"/>
                <a:ext cx="451800" cy="160200"/>
              </p14:xfrm>
            </p:contentPart>
          </mc:Choice>
          <mc:Fallback>
            <p:pic>
              <p:nvPicPr>
                <p:cNvPr id="103" name="Ink 102">
                  <a:extLst>
                    <a:ext uri="{FF2B5EF4-FFF2-40B4-BE49-F238E27FC236}">
                      <a16:creationId xmlns:a16="http://schemas.microsoft.com/office/drawing/2014/main" id="{F470FB8E-E894-4A19-89DF-7D3AA646EEB9}"/>
                    </a:ext>
                  </a:extLst>
                </p:cNvPr>
                <p:cNvPicPr/>
                <p:nvPr/>
              </p:nvPicPr>
              <p:blipFill>
                <a:blip r:embed="rId169"/>
                <a:stretch>
                  <a:fillRect/>
                </a:stretch>
              </p:blipFill>
              <p:spPr>
                <a:xfrm>
                  <a:off x="6346223" y="3355840"/>
                  <a:ext cx="46944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4" name="Ink 103">
                  <a:extLst>
                    <a:ext uri="{FF2B5EF4-FFF2-40B4-BE49-F238E27FC236}">
                      <a16:creationId xmlns:a16="http://schemas.microsoft.com/office/drawing/2014/main" id="{AE13C2DE-455A-44AC-9765-DAD57181F23D}"/>
                    </a:ext>
                  </a:extLst>
                </p14:cNvPr>
                <p14:cNvContentPartPr/>
                <p14:nvPr/>
              </p14:nvContentPartPr>
              <p14:xfrm>
                <a:off x="6829703" y="3391120"/>
                <a:ext cx="99720" cy="136080"/>
              </p14:xfrm>
            </p:contentPart>
          </mc:Choice>
          <mc:Fallback>
            <p:pic>
              <p:nvPicPr>
                <p:cNvPr id="104" name="Ink 103">
                  <a:extLst>
                    <a:ext uri="{FF2B5EF4-FFF2-40B4-BE49-F238E27FC236}">
                      <a16:creationId xmlns:a16="http://schemas.microsoft.com/office/drawing/2014/main" id="{AE13C2DE-455A-44AC-9765-DAD57181F23D}"/>
                    </a:ext>
                  </a:extLst>
                </p:cNvPr>
                <p:cNvPicPr/>
                <p:nvPr/>
              </p:nvPicPr>
              <p:blipFill>
                <a:blip r:embed="rId171"/>
                <a:stretch>
                  <a:fillRect/>
                </a:stretch>
              </p:blipFill>
              <p:spPr>
                <a:xfrm>
                  <a:off x="6820703" y="3382480"/>
                  <a:ext cx="11736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5" name="Ink 104">
                  <a:extLst>
                    <a:ext uri="{FF2B5EF4-FFF2-40B4-BE49-F238E27FC236}">
                      <a16:creationId xmlns:a16="http://schemas.microsoft.com/office/drawing/2014/main" id="{DED12E5F-AD62-4BB8-8334-37DD40A56393}"/>
                    </a:ext>
                  </a:extLst>
                </p14:cNvPr>
                <p14:cNvContentPartPr/>
                <p14:nvPr/>
              </p14:nvContentPartPr>
              <p14:xfrm>
                <a:off x="6969383" y="3412360"/>
                <a:ext cx="91080" cy="106560"/>
              </p14:xfrm>
            </p:contentPart>
          </mc:Choice>
          <mc:Fallback>
            <p:pic>
              <p:nvPicPr>
                <p:cNvPr id="105" name="Ink 104">
                  <a:extLst>
                    <a:ext uri="{FF2B5EF4-FFF2-40B4-BE49-F238E27FC236}">
                      <a16:creationId xmlns:a16="http://schemas.microsoft.com/office/drawing/2014/main" id="{DED12E5F-AD62-4BB8-8334-37DD40A56393}"/>
                    </a:ext>
                  </a:extLst>
                </p:cNvPr>
                <p:cNvPicPr/>
                <p:nvPr/>
              </p:nvPicPr>
              <p:blipFill>
                <a:blip r:embed="rId173"/>
                <a:stretch>
                  <a:fillRect/>
                </a:stretch>
              </p:blipFill>
              <p:spPr>
                <a:xfrm>
                  <a:off x="6960383" y="3403360"/>
                  <a:ext cx="10872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8" name="Ink 117">
                  <a:extLst>
                    <a:ext uri="{FF2B5EF4-FFF2-40B4-BE49-F238E27FC236}">
                      <a16:creationId xmlns:a16="http://schemas.microsoft.com/office/drawing/2014/main" id="{21B15A7E-9079-4931-B0D7-AD2090ED30F5}"/>
                    </a:ext>
                  </a:extLst>
                </p14:cNvPr>
                <p14:cNvContentPartPr/>
                <p14:nvPr/>
              </p14:nvContentPartPr>
              <p14:xfrm>
                <a:off x="7170623" y="3412000"/>
                <a:ext cx="11520" cy="9720"/>
              </p14:xfrm>
            </p:contentPart>
          </mc:Choice>
          <mc:Fallback>
            <p:pic>
              <p:nvPicPr>
                <p:cNvPr id="118" name="Ink 117">
                  <a:extLst>
                    <a:ext uri="{FF2B5EF4-FFF2-40B4-BE49-F238E27FC236}">
                      <a16:creationId xmlns:a16="http://schemas.microsoft.com/office/drawing/2014/main" id="{21B15A7E-9079-4931-B0D7-AD2090ED30F5}"/>
                    </a:ext>
                  </a:extLst>
                </p:cNvPr>
                <p:cNvPicPr/>
                <p:nvPr/>
              </p:nvPicPr>
              <p:blipFill>
                <a:blip r:embed="rId175"/>
                <a:stretch>
                  <a:fillRect/>
                </a:stretch>
              </p:blipFill>
              <p:spPr>
                <a:xfrm>
                  <a:off x="7161623" y="3403360"/>
                  <a:ext cx="2916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21" name="Ink 120">
                  <a:extLst>
                    <a:ext uri="{FF2B5EF4-FFF2-40B4-BE49-F238E27FC236}">
                      <a16:creationId xmlns:a16="http://schemas.microsoft.com/office/drawing/2014/main" id="{4CFCEBFB-A090-486C-A392-67078AF65EA1}"/>
                    </a:ext>
                  </a:extLst>
                </p14:cNvPr>
                <p14:cNvContentPartPr/>
                <p14:nvPr/>
              </p14:nvContentPartPr>
              <p14:xfrm>
                <a:off x="7046783" y="3469600"/>
                <a:ext cx="81720" cy="33840"/>
              </p14:xfrm>
            </p:contentPart>
          </mc:Choice>
          <mc:Fallback>
            <p:pic>
              <p:nvPicPr>
                <p:cNvPr id="121" name="Ink 120">
                  <a:extLst>
                    <a:ext uri="{FF2B5EF4-FFF2-40B4-BE49-F238E27FC236}">
                      <a16:creationId xmlns:a16="http://schemas.microsoft.com/office/drawing/2014/main" id="{4CFCEBFB-A090-486C-A392-67078AF65EA1}"/>
                    </a:ext>
                  </a:extLst>
                </p:cNvPr>
                <p:cNvPicPr/>
                <p:nvPr/>
              </p:nvPicPr>
              <p:blipFill>
                <a:blip r:embed="rId177"/>
                <a:stretch>
                  <a:fillRect/>
                </a:stretch>
              </p:blipFill>
              <p:spPr>
                <a:xfrm>
                  <a:off x="7037783" y="3460600"/>
                  <a:ext cx="99360" cy="51480"/>
                </a:xfrm>
                <a:prstGeom prst="rect">
                  <a:avLst/>
                </a:prstGeom>
              </p:spPr>
            </p:pic>
          </mc:Fallback>
        </mc:AlternateContent>
      </p:grpSp>
      <p:grpSp>
        <p:nvGrpSpPr>
          <p:cNvPr id="128" name="Group 127">
            <a:extLst>
              <a:ext uri="{FF2B5EF4-FFF2-40B4-BE49-F238E27FC236}">
                <a16:creationId xmlns:a16="http://schemas.microsoft.com/office/drawing/2014/main" id="{BA3E4E05-4A8E-4C1D-ABAA-2FE4FBE05ED8}"/>
              </a:ext>
            </a:extLst>
          </p:cNvPr>
          <p:cNvGrpSpPr/>
          <p:nvPr/>
        </p:nvGrpSpPr>
        <p:grpSpPr>
          <a:xfrm>
            <a:off x="2393423" y="3932560"/>
            <a:ext cx="3858120" cy="2611800"/>
            <a:chOff x="2393423" y="3932560"/>
            <a:chExt cx="3858120" cy="2611800"/>
          </a:xfrm>
        </p:grpSpPr>
        <mc:AlternateContent xmlns:mc="http://schemas.openxmlformats.org/markup-compatibility/2006">
          <mc:Choice xmlns:p14="http://schemas.microsoft.com/office/powerpoint/2010/main" Requires="p14">
            <p:contentPart p14:bwMode="auto" r:id="rId178">
              <p14:nvContentPartPr>
                <p14:cNvPr id="123" name="Ink 122">
                  <a:extLst>
                    <a:ext uri="{FF2B5EF4-FFF2-40B4-BE49-F238E27FC236}">
                      <a16:creationId xmlns:a16="http://schemas.microsoft.com/office/drawing/2014/main" id="{C995E24C-5D18-48CB-A82C-696E4201EF98}"/>
                    </a:ext>
                  </a:extLst>
                </p14:cNvPr>
                <p14:cNvContentPartPr/>
                <p14:nvPr/>
              </p14:nvContentPartPr>
              <p14:xfrm>
                <a:off x="2737583" y="3959560"/>
                <a:ext cx="138960" cy="184680"/>
              </p14:xfrm>
            </p:contentPart>
          </mc:Choice>
          <mc:Fallback>
            <p:pic>
              <p:nvPicPr>
                <p:cNvPr id="123" name="Ink 122">
                  <a:extLst>
                    <a:ext uri="{FF2B5EF4-FFF2-40B4-BE49-F238E27FC236}">
                      <a16:creationId xmlns:a16="http://schemas.microsoft.com/office/drawing/2014/main" id="{C995E24C-5D18-48CB-A82C-696E4201EF98}"/>
                    </a:ext>
                  </a:extLst>
                </p:cNvPr>
                <p:cNvPicPr/>
                <p:nvPr/>
              </p:nvPicPr>
              <p:blipFill>
                <a:blip r:embed="rId179"/>
                <a:stretch>
                  <a:fillRect/>
                </a:stretch>
              </p:blipFill>
              <p:spPr>
                <a:xfrm>
                  <a:off x="2728583" y="3950560"/>
                  <a:ext cx="15660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24" name="Ink 123">
                  <a:extLst>
                    <a:ext uri="{FF2B5EF4-FFF2-40B4-BE49-F238E27FC236}">
                      <a16:creationId xmlns:a16="http://schemas.microsoft.com/office/drawing/2014/main" id="{B810BC0E-2332-4758-BE7D-FA369B06E204}"/>
                    </a:ext>
                  </a:extLst>
                </p14:cNvPr>
                <p14:cNvContentPartPr/>
                <p14:nvPr/>
              </p14:nvContentPartPr>
              <p14:xfrm>
                <a:off x="2824343" y="3932560"/>
                <a:ext cx="83520" cy="2611800"/>
              </p14:xfrm>
            </p:contentPart>
          </mc:Choice>
          <mc:Fallback>
            <p:pic>
              <p:nvPicPr>
                <p:cNvPr id="124" name="Ink 123">
                  <a:extLst>
                    <a:ext uri="{FF2B5EF4-FFF2-40B4-BE49-F238E27FC236}">
                      <a16:creationId xmlns:a16="http://schemas.microsoft.com/office/drawing/2014/main" id="{B810BC0E-2332-4758-BE7D-FA369B06E204}"/>
                    </a:ext>
                  </a:extLst>
                </p:cNvPr>
                <p:cNvPicPr/>
                <p:nvPr/>
              </p:nvPicPr>
              <p:blipFill>
                <a:blip r:embed="rId181"/>
                <a:stretch>
                  <a:fillRect/>
                </a:stretch>
              </p:blipFill>
              <p:spPr>
                <a:xfrm>
                  <a:off x="2815343" y="3923920"/>
                  <a:ext cx="101160" cy="26294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26" name="Ink 125">
                  <a:extLst>
                    <a:ext uri="{FF2B5EF4-FFF2-40B4-BE49-F238E27FC236}">
                      <a16:creationId xmlns:a16="http://schemas.microsoft.com/office/drawing/2014/main" id="{9C822188-23C4-4B56-BD5D-8A1FA6447DBA}"/>
                    </a:ext>
                  </a:extLst>
                </p14:cNvPr>
                <p14:cNvContentPartPr/>
                <p14:nvPr/>
              </p14:nvContentPartPr>
              <p14:xfrm>
                <a:off x="2393423" y="6306040"/>
                <a:ext cx="3858120" cy="129600"/>
              </p14:xfrm>
            </p:contentPart>
          </mc:Choice>
          <mc:Fallback>
            <p:pic>
              <p:nvPicPr>
                <p:cNvPr id="126" name="Ink 125">
                  <a:extLst>
                    <a:ext uri="{FF2B5EF4-FFF2-40B4-BE49-F238E27FC236}">
                      <a16:creationId xmlns:a16="http://schemas.microsoft.com/office/drawing/2014/main" id="{9C822188-23C4-4B56-BD5D-8A1FA6447DBA}"/>
                    </a:ext>
                  </a:extLst>
                </p:cNvPr>
                <p:cNvPicPr/>
                <p:nvPr/>
              </p:nvPicPr>
              <p:blipFill>
                <a:blip r:embed="rId183"/>
                <a:stretch>
                  <a:fillRect/>
                </a:stretch>
              </p:blipFill>
              <p:spPr>
                <a:xfrm>
                  <a:off x="2384423" y="6297040"/>
                  <a:ext cx="387576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27" name="Ink 126">
                  <a:extLst>
                    <a:ext uri="{FF2B5EF4-FFF2-40B4-BE49-F238E27FC236}">
                      <a16:creationId xmlns:a16="http://schemas.microsoft.com/office/drawing/2014/main" id="{A46685B8-5973-4898-8D11-E35D3AB20955}"/>
                    </a:ext>
                  </a:extLst>
                </p14:cNvPr>
                <p14:cNvContentPartPr/>
                <p14:nvPr/>
              </p14:nvContentPartPr>
              <p14:xfrm>
                <a:off x="5991623" y="6237640"/>
                <a:ext cx="241920" cy="199800"/>
              </p14:xfrm>
            </p:contentPart>
          </mc:Choice>
          <mc:Fallback>
            <p:pic>
              <p:nvPicPr>
                <p:cNvPr id="127" name="Ink 126">
                  <a:extLst>
                    <a:ext uri="{FF2B5EF4-FFF2-40B4-BE49-F238E27FC236}">
                      <a16:creationId xmlns:a16="http://schemas.microsoft.com/office/drawing/2014/main" id="{A46685B8-5973-4898-8D11-E35D3AB20955}"/>
                    </a:ext>
                  </a:extLst>
                </p:cNvPr>
                <p:cNvPicPr/>
                <p:nvPr/>
              </p:nvPicPr>
              <p:blipFill>
                <a:blip r:embed="rId185"/>
                <a:stretch>
                  <a:fillRect/>
                </a:stretch>
              </p:blipFill>
              <p:spPr>
                <a:xfrm>
                  <a:off x="5982623" y="6229000"/>
                  <a:ext cx="259560" cy="217440"/>
                </a:xfrm>
                <a:prstGeom prst="rect">
                  <a:avLst/>
                </a:prstGeom>
              </p:spPr>
            </p:pic>
          </mc:Fallback>
        </mc:AlternateContent>
      </p:grpSp>
      <p:grpSp>
        <p:nvGrpSpPr>
          <p:cNvPr id="131" name="Group 130">
            <a:extLst>
              <a:ext uri="{FF2B5EF4-FFF2-40B4-BE49-F238E27FC236}">
                <a16:creationId xmlns:a16="http://schemas.microsoft.com/office/drawing/2014/main" id="{3D84B445-0326-4D2E-B1EB-FA5B66721E4E}"/>
              </a:ext>
            </a:extLst>
          </p:cNvPr>
          <p:cNvGrpSpPr/>
          <p:nvPr/>
        </p:nvGrpSpPr>
        <p:grpSpPr>
          <a:xfrm>
            <a:off x="3061583" y="4060360"/>
            <a:ext cx="2464560" cy="1977120"/>
            <a:chOff x="3061583" y="4060360"/>
            <a:chExt cx="2464560" cy="1977120"/>
          </a:xfrm>
        </p:grpSpPr>
        <mc:AlternateContent xmlns:mc="http://schemas.openxmlformats.org/markup-compatibility/2006">
          <mc:Choice xmlns:p14="http://schemas.microsoft.com/office/powerpoint/2010/main" Requires="p14">
            <p:contentPart p14:bwMode="auto" r:id="rId186">
              <p14:nvContentPartPr>
                <p14:cNvPr id="129" name="Ink 128">
                  <a:extLst>
                    <a:ext uri="{FF2B5EF4-FFF2-40B4-BE49-F238E27FC236}">
                      <a16:creationId xmlns:a16="http://schemas.microsoft.com/office/drawing/2014/main" id="{F92A3899-3F3E-4E32-961A-F22D22643AC3}"/>
                    </a:ext>
                  </a:extLst>
                </p14:cNvPr>
                <p14:cNvContentPartPr/>
                <p14:nvPr/>
              </p14:nvContentPartPr>
              <p14:xfrm>
                <a:off x="3061583" y="4283560"/>
                <a:ext cx="360" cy="360"/>
              </p14:xfrm>
            </p:contentPart>
          </mc:Choice>
          <mc:Fallback>
            <p:pic>
              <p:nvPicPr>
                <p:cNvPr id="129" name="Ink 128">
                  <a:extLst>
                    <a:ext uri="{FF2B5EF4-FFF2-40B4-BE49-F238E27FC236}">
                      <a16:creationId xmlns:a16="http://schemas.microsoft.com/office/drawing/2014/main" id="{F92A3899-3F3E-4E32-961A-F22D22643AC3}"/>
                    </a:ext>
                  </a:extLst>
                </p:cNvPr>
                <p:cNvPicPr/>
                <p:nvPr/>
              </p:nvPicPr>
              <p:blipFill>
                <a:blip r:embed="rId187"/>
                <a:stretch>
                  <a:fillRect/>
                </a:stretch>
              </p:blipFill>
              <p:spPr>
                <a:xfrm>
                  <a:off x="3052943" y="42745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30" name="Ink 129">
                  <a:extLst>
                    <a:ext uri="{FF2B5EF4-FFF2-40B4-BE49-F238E27FC236}">
                      <a16:creationId xmlns:a16="http://schemas.microsoft.com/office/drawing/2014/main" id="{637DD097-6DE0-4521-9E29-EF63F1274100}"/>
                    </a:ext>
                  </a:extLst>
                </p14:cNvPr>
                <p14:cNvContentPartPr/>
                <p14:nvPr/>
              </p14:nvContentPartPr>
              <p14:xfrm>
                <a:off x="3061583" y="4060360"/>
                <a:ext cx="2464560" cy="1977120"/>
              </p14:xfrm>
            </p:contentPart>
          </mc:Choice>
          <mc:Fallback>
            <p:pic>
              <p:nvPicPr>
                <p:cNvPr id="130" name="Ink 129">
                  <a:extLst>
                    <a:ext uri="{FF2B5EF4-FFF2-40B4-BE49-F238E27FC236}">
                      <a16:creationId xmlns:a16="http://schemas.microsoft.com/office/drawing/2014/main" id="{637DD097-6DE0-4521-9E29-EF63F1274100}"/>
                    </a:ext>
                  </a:extLst>
                </p:cNvPr>
                <p:cNvPicPr/>
                <p:nvPr/>
              </p:nvPicPr>
              <p:blipFill>
                <a:blip r:embed="rId189"/>
                <a:stretch>
                  <a:fillRect/>
                </a:stretch>
              </p:blipFill>
              <p:spPr>
                <a:xfrm>
                  <a:off x="3052943" y="4051720"/>
                  <a:ext cx="2482200" cy="1994760"/>
                </a:xfrm>
                <a:prstGeom prst="rect">
                  <a:avLst/>
                </a:prstGeom>
              </p:spPr>
            </p:pic>
          </mc:Fallback>
        </mc:AlternateContent>
      </p:grpSp>
      <p:grpSp>
        <p:nvGrpSpPr>
          <p:cNvPr id="143" name="Group 142">
            <a:extLst>
              <a:ext uri="{FF2B5EF4-FFF2-40B4-BE49-F238E27FC236}">
                <a16:creationId xmlns:a16="http://schemas.microsoft.com/office/drawing/2014/main" id="{0786D3FF-A988-4498-B007-120CE179FB6B}"/>
              </a:ext>
            </a:extLst>
          </p:cNvPr>
          <p:cNvGrpSpPr/>
          <p:nvPr/>
        </p:nvGrpSpPr>
        <p:grpSpPr>
          <a:xfrm>
            <a:off x="5370623" y="5583520"/>
            <a:ext cx="57240" cy="757440"/>
            <a:chOff x="5370623" y="5583520"/>
            <a:chExt cx="57240" cy="757440"/>
          </a:xfrm>
        </p:grpSpPr>
        <mc:AlternateContent xmlns:mc="http://schemas.openxmlformats.org/markup-compatibility/2006">
          <mc:Choice xmlns:p14="http://schemas.microsoft.com/office/powerpoint/2010/main" Requires="p14">
            <p:contentPart p14:bwMode="auto" r:id="rId190">
              <p14:nvContentPartPr>
                <p14:cNvPr id="136" name="Ink 135">
                  <a:extLst>
                    <a:ext uri="{FF2B5EF4-FFF2-40B4-BE49-F238E27FC236}">
                      <a16:creationId xmlns:a16="http://schemas.microsoft.com/office/drawing/2014/main" id="{828C502A-87C2-4431-8514-DA879B4982B0}"/>
                    </a:ext>
                  </a:extLst>
                </p14:cNvPr>
                <p14:cNvContentPartPr/>
                <p14:nvPr/>
              </p14:nvContentPartPr>
              <p14:xfrm>
                <a:off x="5370623" y="5583520"/>
                <a:ext cx="41400" cy="368280"/>
              </p14:xfrm>
            </p:contentPart>
          </mc:Choice>
          <mc:Fallback>
            <p:pic>
              <p:nvPicPr>
                <p:cNvPr id="136" name="Ink 135">
                  <a:extLst>
                    <a:ext uri="{FF2B5EF4-FFF2-40B4-BE49-F238E27FC236}">
                      <a16:creationId xmlns:a16="http://schemas.microsoft.com/office/drawing/2014/main" id="{828C502A-87C2-4431-8514-DA879B4982B0}"/>
                    </a:ext>
                  </a:extLst>
                </p:cNvPr>
                <p:cNvPicPr/>
                <p:nvPr/>
              </p:nvPicPr>
              <p:blipFill>
                <a:blip r:embed="rId191"/>
                <a:stretch>
                  <a:fillRect/>
                </a:stretch>
              </p:blipFill>
              <p:spPr>
                <a:xfrm>
                  <a:off x="5361623" y="5574880"/>
                  <a:ext cx="59040" cy="3859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37" name="Ink 136">
                  <a:extLst>
                    <a:ext uri="{FF2B5EF4-FFF2-40B4-BE49-F238E27FC236}">
                      <a16:creationId xmlns:a16="http://schemas.microsoft.com/office/drawing/2014/main" id="{7B89A9DB-AAC1-4E1A-9108-69BDF5A5F830}"/>
                    </a:ext>
                  </a:extLst>
                </p14:cNvPr>
                <p14:cNvContentPartPr/>
                <p14:nvPr/>
              </p14:nvContentPartPr>
              <p14:xfrm>
                <a:off x="5394383" y="6022720"/>
                <a:ext cx="12240" cy="224640"/>
              </p14:xfrm>
            </p:contentPart>
          </mc:Choice>
          <mc:Fallback>
            <p:pic>
              <p:nvPicPr>
                <p:cNvPr id="137" name="Ink 136">
                  <a:extLst>
                    <a:ext uri="{FF2B5EF4-FFF2-40B4-BE49-F238E27FC236}">
                      <a16:creationId xmlns:a16="http://schemas.microsoft.com/office/drawing/2014/main" id="{7B89A9DB-AAC1-4E1A-9108-69BDF5A5F830}"/>
                    </a:ext>
                  </a:extLst>
                </p:cNvPr>
                <p:cNvPicPr/>
                <p:nvPr/>
              </p:nvPicPr>
              <p:blipFill>
                <a:blip r:embed="rId193"/>
                <a:stretch>
                  <a:fillRect/>
                </a:stretch>
              </p:blipFill>
              <p:spPr>
                <a:xfrm>
                  <a:off x="5385383" y="6013720"/>
                  <a:ext cx="2988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38" name="Ink 137">
                  <a:extLst>
                    <a:ext uri="{FF2B5EF4-FFF2-40B4-BE49-F238E27FC236}">
                      <a16:creationId xmlns:a16="http://schemas.microsoft.com/office/drawing/2014/main" id="{46D13F23-4285-47BB-8DE3-4AF2BE6C151B}"/>
                    </a:ext>
                  </a:extLst>
                </p14:cNvPr>
                <p14:cNvContentPartPr/>
                <p14:nvPr/>
              </p14:nvContentPartPr>
              <p14:xfrm>
                <a:off x="5426783" y="6317200"/>
                <a:ext cx="1080" cy="23760"/>
              </p14:xfrm>
            </p:contentPart>
          </mc:Choice>
          <mc:Fallback>
            <p:pic>
              <p:nvPicPr>
                <p:cNvPr id="138" name="Ink 137">
                  <a:extLst>
                    <a:ext uri="{FF2B5EF4-FFF2-40B4-BE49-F238E27FC236}">
                      <a16:creationId xmlns:a16="http://schemas.microsoft.com/office/drawing/2014/main" id="{46D13F23-4285-47BB-8DE3-4AF2BE6C151B}"/>
                    </a:ext>
                  </a:extLst>
                </p:cNvPr>
                <p:cNvPicPr/>
                <p:nvPr/>
              </p:nvPicPr>
              <p:blipFill>
                <a:blip r:embed="rId195"/>
                <a:stretch>
                  <a:fillRect/>
                </a:stretch>
              </p:blipFill>
              <p:spPr>
                <a:xfrm>
                  <a:off x="5417783" y="6308560"/>
                  <a:ext cx="18720" cy="41400"/>
                </a:xfrm>
                <a:prstGeom prst="rect">
                  <a:avLst/>
                </a:prstGeom>
              </p:spPr>
            </p:pic>
          </mc:Fallback>
        </mc:AlternateContent>
      </p:grpSp>
      <p:grpSp>
        <p:nvGrpSpPr>
          <p:cNvPr id="150" name="Group 149">
            <a:extLst>
              <a:ext uri="{FF2B5EF4-FFF2-40B4-BE49-F238E27FC236}">
                <a16:creationId xmlns:a16="http://schemas.microsoft.com/office/drawing/2014/main" id="{B1D9F69D-1186-40E8-9F14-1BCD90FA4AA8}"/>
              </a:ext>
            </a:extLst>
          </p:cNvPr>
          <p:cNvGrpSpPr/>
          <p:nvPr/>
        </p:nvGrpSpPr>
        <p:grpSpPr>
          <a:xfrm>
            <a:off x="5421023" y="6470560"/>
            <a:ext cx="570240" cy="367560"/>
            <a:chOff x="5421023" y="6470560"/>
            <a:chExt cx="570240" cy="367560"/>
          </a:xfrm>
        </p:grpSpPr>
        <mc:AlternateContent xmlns:mc="http://schemas.openxmlformats.org/markup-compatibility/2006">
          <mc:Choice xmlns:p14="http://schemas.microsoft.com/office/powerpoint/2010/main" Requires="p14">
            <p:contentPart p14:bwMode="auto" r:id="rId196">
              <p14:nvContentPartPr>
                <p14:cNvPr id="139" name="Ink 138">
                  <a:extLst>
                    <a:ext uri="{FF2B5EF4-FFF2-40B4-BE49-F238E27FC236}">
                      <a16:creationId xmlns:a16="http://schemas.microsoft.com/office/drawing/2014/main" id="{AA68567A-D8C1-4E82-9EE2-F08A9B329166}"/>
                    </a:ext>
                  </a:extLst>
                </p14:cNvPr>
                <p14:cNvContentPartPr/>
                <p14:nvPr/>
              </p14:nvContentPartPr>
              <p14:xfrm>
                <a:off x="5421023" y="6470560"/>
                <a:ext cx="144000" cy="226800"/>
              </p14:xfrm>
            </p:contentPart>
          </mc:Choice>
          <mc:Fallback>
            <p:pic>
              <p:nvPicPr>
                <p:cNvPr id="139" name="Ink 138">
                  <a:extLst>
                    <a:ext uri="{FF2B5EF4-FFF2-40B4-BE49-F238E27FC236}">
                      <a16:creationId xmlns:a16="http://schemas.microsoft.com/office/drawing/2014/main" id="{AA68567A-D8C1-4E82-9EE2-F08A9B329166}"/>
                    </a:ext>
                  </a:extLst>
                </p:cNvPr>
                <p:cNvPicPr/>
                <p:nvPr/>
              </p:nvPicPr>
              <p:blipFill>
                <a:blip r:embed="rId197"/>
                <a:stretch>
                  <a:fillRect/>
                </a:stretch>
              </p:blipFill>
              <p:spPr>
                <a:xfrm>
                  <a:off x="5412383" y="6461920"/>
                  <a:ext cx="16164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40" name="Ink 139">
                  <a:extLst>
                    <a:ext uri="{FF2B5EF4-FFF2-40B4-BE49-F238E27FC236}">
                      <a16:creationId xmlns:a16="http://schemas.microsoft.com/office/drawing/2014/main" id="{46CA9F50-C0E7-4E46-9C25-2C5E9A111BE3}"/>
                    </a:ext>
                  </a:extLst>
                </p14:cNvPr>
                <p14:cNvContentPartPr/>
                <p14:nvPr/>
              </p14:nvContentPartPr>
              <p14:xfrm>
                <a:off x="5551343" y="6710680"/>
                <a:ext cx="75960" cy="127440"/>
              </p14:xfrm>
            </p:contentPart>
          </mc:Choice>
          <mc:Fallback>
            <p:pic>
              <p:nvPicPr>
                <p:cNvPr id="140" name="Ink 139">
                  <a:extLst>
                    <a:ext uri="{FF2B5EF4-FFF2-40B4-BE49-F238E27FC236}">
                      <a16:creationId xmlns:a16="http://schemas.microsoft.com/office/drawing/2014/main" id="{46CA9F50-C0E7-4E46-9C25-2C5E9A111BE3}"/>
                    </a:ext>
                  </a:extLst>
                </p:cNvPr>
                <p:cNvPicPr/>
                <p:nvPr/>
              </p:nvPicPr>
              <p:blipFill>
                <a:blip r:embed="rId199"/>
                <a:stretch>
                  <a:fillRect/>
                </a:stretch>
              </p:blipFill>
              <p:spPr>
                <a:xfrm>
                  <a:off x="5542343" y="6702040"/>
                  <a:ext cx="9360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41" name="Ink 140">
                  <a:extLst>
                    <a:ext uri="{FF2B5EF4-FFF2-40B4-BE49-F238E27FC236}">
                      <a16:creationId xmlns:a16="http://schemas.microsoft.com/office/drawing/2014/main" id="{F34C74F7-7D7C-46A2-9997-CF08310DF815}"/>
                    </a:ext>
                  </a:extLst>
                </p14:cNvPr>
                <p14:cNvContentPartPr/>
                <p14:nvPr/>
              </p14:nvContentPartPr>
              <p14:xfrm>
                <a:off x="5632343" y="6626800"/>
                <a:ext cx="14040" cy="7920"/>
              </p14:xfrm>
            </p:contentPart>
          </mc:Choice>
          <mc:Fallback>
            <p:pic>
              <p:nvPicPr>
                <p:cNvPr id="141" name="Ink 140">
                  <a:extLst>
                    <a:ext uri="{FF2B5EF4-FFF2-40B4-BE49-F238E27FC236}">
                      <a16:creationId xmlns:a16="http://schemas.microsoft.com/office/drawing/2014/main" id="{F34C74F7-7D7C-46A2-9997-CF08310DF815}"/>
                    </a:ext>
                  </a:extLst>
                </p:cNvPr>
                <p:cNvPicPr/>
                <p:nvPr/>
              </p:nvPicPr>
              <p:blipFill>
                <a:blip r:embed="rId201"/>
                <a:stretch>
                  <a:fillRect/>
                </a:stretch>
              </p:blipFill>
              <p:spPr>
                <a:xfrm>
                  <a:off x="5623343" y="6618160"/>
                  <a:ext cx="3168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46" name="Ink 145">
                  <a:extLst>
                    <a:ext uri="{FF2B5EF4-FFF2-40B4-BE49-F238E27FC236}">
                      <a16:creationId xmlns:a16="http://schemas.microsoft.com/office/drawing/2014/main" id="{5DE96473-E5E6-45B8-80DC-1F7F85E80776}"/>
                    </a:ext>
                  </a:extLst>
                </p14:cNvPr>
                <p14:cNvContentPartPr/>
                <p14:nvPr/>
              </p14:nvContentPartPr>
              <p14:xfrm>
                <a:off x="5723423" y="6501160"/>
                <a:ext cx="40320" cy="247680"/>
              </p14:xfrm>
            </p:contentPart>
          </mc:Choice>
          <mc:Fallback>
            <p:pic>
              <p:nvPicPr>
                <p:cNvPr id="146" name="Ink 145">
                  <a:extLst>
                    <a:ext uri="{FF2B5EF4-FFF2-40B4-BE49-F238E27FC236}">
                      <a16:creationId xmlns:a16="http://schemas.microsoft.com/office/drawing/2014/main" id="{5DE96473-E5E6-45B8-80DC-1F7F85E80776}"/>
                    </a:ext>
                  </a:extLst>
                </p:cNvPr>
                <p:cNvPicPr/>
                <p:nvPr/>
              </p:nvPicPr>
              <p:blipFill>
                <a:blip r:embed="rId203"/>
                <a:stretch>
                  <a:fillRect/>
                </a:stretch>
              </p:blipFill>
              <p:spPr>
                <a:xfrm>
                  <a:off x="5714423" y="6492520"/>
                  <a:ext cx="5796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47" name="Ink 146">
                  <a:extLst>
                    <a:ext uri="{FF2B5EF4-FFF2-40B4-BE49-F238E27FC236}">
                      <a16:creationId xmlns:a16="http://schemas.microsoft.com/office/drawing/2014/main" id="{296F4BA5-016D-431D-A546-D1C287800FC3}"/>
                    </a:ext>
                  </a:extLst>
                </p14:cNvPr>
                <p14:cNvContentPartPr/>
                <p14:nvPr/>
              </p14:nvContentPartPr>
              <p14:xfrm>
                <a:off x="5823503" y="6540400"/>
                <a:ext cx="54720" cy="140400"/>
              </p14:xfrm>
            </p:contentPart>
          </mc:Choice>
          <mc:Fallback>
            <p:pic>
              <p:nvPicPr>
                <p:cNvPr id="147" name="Ink 146">
                  <a:extLst>
                    <a:ext uri="{FF2B5EF4-FFF2-40B4-BE49-F238E27FC236}">
                      <a16:creationId xmlns:a16="http://schemas.microsoft.com/office/drawing/2014/main" id="{296F4BA5-016D-431D-A546-D1C287800FC3}"/>
                    </a:ext>
                  </a:extLst>
                </p:cNvPr>
                <p:cNvPicPr/>
                <p:nvPr/>
              </p:nvPicPr>
              <p:blipFill>
                <a:blip r:embed="rId205"/>
                <a:stretch>
                  <a:fillRect/>
                </a:stretch>
              </p:blipFill>
              <p:spPr>
                <a:xfrm>
                  <a:off x="5814863" y="6531400"/>
                  <a:ext cx="7236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48" name="Ink 147">
                  <a:extLst>
                    <a:ext uri="{FF2B5EF4-FFF2-40B4-BE49-F238E27FC236}">
                      <a16:creationId xmlns:a16="http://schemas.microsoft.com/office/drawing/2014/main" id="{AF1B1ED4-438A-48B6-9A03-F77F15BCEEAD}"/>
                    </a:ext>
                  </a:extLst>
                </p14:cNvPr>
                <p14:cNvContentPartPr/>
                <p14:nvPr/>
              </p14:nvContentPartPr>
              <p14:xfrm>
                <a:off x="5773823" y="6601240"/>
                <a:ext cx="108360" cy="10440"/>
              </p14:xfrm>
            </p:contentPart>
          </mc:Choice>
          <mc:Fallback>
            <p:pic>
              <p:nvPicPr>
                <p:cNvPr id="148" name="Ink 147">
                  <a:extLst>
                    <a:ext uri="{FF2B5EF4-FFF2-40B4-BE49-F238E27FC236}">
                      <a16:creationId xmlns:a16="http://schemas.microsoft.com/office/drawing/2014/main" id="{AF1B1ED4-438A-48B6-9A03-F77F15BCEEAD}"/>
                    </a:ext>
                  </a:extLst>
                </p:cNvPr>
                <p:cNvPicPr/>
                <p:nvPr/>
              </p:nvPicPr>
              <p:blipFill>
                <a:blip r:embed="rId207"/>
                <a:stretch>
                  <a:fillRect/>
                </a:stretch>
              </p:blipFill>
              <p:spPr>
                <a:xfrm>
                  <a:off x="5764823" y="6592600"/>
                  <a:ext cx="1260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49" name="Ink 148">
                  <a:extLst>
                    <a:ext uri="{FF2B5EF4-FFF2-40B4-BE49-F238E27FC236}">
                      <a16:creationId xmlns:a16="http://schemas.microsoft.com/office/drawing/2014/main" id="{E85A8AC9-A798-486D-8347-0C3945218EF3}"/>
                    </a:ext>
                  </a:extLst>
                </p14:cNvPr>
                <p14:cNvContentPartPr/>
                <p14:nvPr/>
              </p14:nvContentPartPr>
              <p14:xfrm>
                <a:off x="5921783" y="6501880"/>
                <a:ext cx="69480" cy="200160"/>
              </p14:xfrm>
            </p:contentPart>
          </mc:Choice>
          <mc:Fallback>
            <p:pic>
              <p:nvPicPr>
                <p:cNvPr id="149" name="Ink 148">
                  <a:extLst>
                    <a:ext uri="{FF2B5EF4-FFF2-40B4-BE49-F238E27FC236}">
                      <a16:creationId xmlns:a16="http://schemas.microsoft.com/office/drawing/2014/main" id="{E85A8AC9-A798-486D-8347-0C3945218EF3}"/>
                    </a:ext>
                  </a:extLst>
                </p:cNvPr>
                <p:cNvPicPr/>
                <p:nvPr/>
              </p:nvPicPr>
              <p:blipFill>
                <a:blip r:embed="rId209"/>
                <a:stretch>
                  <a:fillRect/>
                </a:stretch>
              </p:blipFill>
              <p:spPr>
                <a:xfrm>
                  <a:off x="5912783" y="6493240"/>
                  <a:ext cx="87120" cy="217800"/>
                </a:xfrm>
                <a:prstGeom prst="rect">
                  <a:avLst/>
                </a:prstGeom>
              </p:spPr>
            </p:pic>
          </mc:Fallback>
        </mc:AlternateContent>
      </p:grpSp>
      <p:grpSp>
        <p:nvGrpSpPr>
          <p:cNvPr id="172" name="Group 171">
            <a:extLst>
              <a:ext uri="{FF2B5EF4-FFF2-40B4-BE49-F238E27FC236}">
                <a16:creationId xmlns:a16="http://schemas.microsoft.com/office/drawing/2014/main" id="{B7D09796-E2F9-4996-87EF-7733D35177CB}"/>
              </a:ext>
            </a:extLst>
          </p:cNvPr>
          <p:cNvGrpSpPr/>
          <p:nvPr/>
        </p:nvGrpSpPr>
        <p:grpSpPr>
          <a:xfrm>
            <a:off x="5130863" y="3779200"/>
            <a:ext cx="2538720" cy="1634400"/>
            <a:chOff x="5130863" y="3779200"/>
            <a:chExt cx="2538720" cy="1634400"/>
          </a:xfrm>
        </p:grpSpPr>
        <mc:AlternateContent xmlns:mc="http://schemas.openxmlformats.org/markup-compatibility/2006">
          <mc:Choice xmlns:p14="http://schemas.microsoft.com/office/powerpoint/2010/main" Requires="p14">
            <p:contentPart p14:bwMode="auto" r:id="rId210">
              <p14:nvContentPartPr>
                <p14:cNvPr id="132" name="Ink 131">
                  <a:extLst>
                    <a:ext uri="{FF2B5EF4-FFF2-40B4-BE49-F238E27FC236}">
                      <a16:creationId xmlns:a16="http://schemas.microsoft.com/office/drawing/2014/main" id="{7EF3E538-0F2C-4AA8-B362-1E65770C0B6B}"/>
                    </a:ext>
                  </a:extLst>
                </p14:cNvPr>
                <p14:cNvContentPartPr/>
                <p14:nvPr/>
              </p14:nvContentPartPr>
              <p14:xfrm>
                <a:off x="5385383" y="4448080"/>
                <a:ext cx="66240" cy="79200"/>
              </p14:xfrm>
            </p:contentPart>
          </mc:Choice>
          <mc:Fallback>
            <p:pic>
              <p:nvPicPr>
                <p:cNvPr id="132" name="Ink 131">
                  <a:extLst>
                    <a:ext uri="{FF2B5EF4-FFF2-40B4-BE49-F238E27FC236}">
                      <a16:creationId xmlns:a16="http://schemas.microsoft.com/office/drawing/2014/main" id="{7EF3E538-0F2C-4AA8-B362-1E65770C0B6B}"/>
                    </a:ext>
                  </a:extLst>
                </p:cNvPr>
                <p:cNvPicPr/>
                <p:nvPr/>
              </p:nvPicPr>
              <p:blipFill>
                <a:blip r:embed="rId211"/>
                <a:stretch>
                  <a:fillRect/>
                </a:stretch>
              </p:blipFill>
              <p:spPr>
                <a:xfrm>
                  <a:off x="5376743" y="4439440"/>
                  <a:ext cx="8388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3" name="Ink 132">
                  <a:extLst>
                    <a:ext uri="{FF2B5EF4-FFF2-40B4-BE49-F238E27FC236}">
                      <a16:creationId xmlns:a16="http://schemas.microsoft.com/office/drawing/2014/main" id="{2076B963-4EC1-4E35-A443-96040FB53AFB}"/>
                    </a:ext>
                  </a:extLst>
                </p14:cNvPr>
                <p14:cNvContentPartPr/>
                <p14:nvPr/>
              </p14:nvContentPartPr>
              <p14:xfrm>
                <a:off x="5435063" y="4518280"/>
                <a:ext cx="5040" cy="85680"/>
              </p14:xfrm>
            </p:contentPart>
          </mc:Choice>
          <mc:Fallback>
            <p:pic>
              <p:nvPicPr>
                <p:cNvPr id="133" name="Ink 132">
                  <a:extLst>
                    <a:ext uri="{FF2B5EF4-FFF2-40B4-BE49-F238E27FC236}">
                      <a16:creationId xmlns:a16="http://schemas.microsoft.com/office/drawing/2014/main" id="{2076B963-4EC1-4E35-A443-96040FB53AFB}"/>
                    </a:ext>
                  </a:extLst>
                </p:cNvPr>
                <p:cNvPicPr/>
                <p:nvPr/>
              </p:nvPicPr>
              <p:blipFill>
                <a:blip r:embed="rId213"/>
                <a:stretch>
                  <a:fillRect/>
                </a:stretch>
              </p:blipFill>
              <p:spPr>
                <a:xfrm>
                  <a:off x="5426423" y="4509640"/>
                  <a:ext cx="2268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4" name="Ink 133">
                  <a:extLst>
                    <a:ext uri="{FF2B5EF4-FFF2-40B4-BE49-F238E27FC236}">
                      <a16:creationId xmlns:a16="http://schemas.microsoft.com/office/drawing/2014/main" id="{8A86DDC6-3986-40AD-A152-11C75B968CDA}"/>
                    </a:ext>
                  </a:extLst>
                </p14:cNvPr>
                <p14:cNvContentPartPr/>
                <p14:nvPr/>
              </p14:nvContentPartPr>
              <p14:xfrm>
                <a:off x="5407703" y="4755520"/>
                <a:ext cx="28080" cy="305640"/>
              </p14:xfrm>
            </p:contentPart>
          </mc:Choice>
          <mc:Fallback>
            <p:pic>
              <p:nvPicPr>
                <p:cNvPr id="134" name="Ink 133">
                  <a:extLst>
                    <a:ext uri="{FF2B5EF4-FFF2-40B4-BE49-F238E27FC236}">
                      <a16:creationId xmlns:a16="http://schemas.microsoft.com/office/drawing/2014/main" id="{8A86DDC6-3986-40AD-A152-11C75B968CDA}"/>
                    </a:ext>
                  </a:extLst>
                </p:cNvPr>
                <p:cNvPicPr/>
                <p:nvPr/>
              </p:nvPicPr>
              <p:blipFill>
                <a:blip r:embed="rId215"/>
                <a:stretch>
                  <a:fillRect/>
                </a:stretch>
              </p:blipFill>
              <p:spPr>
                <a:xfrm>
                  <a:off x="5398703" y="4746880"/>
                  <a:ext cx="4572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5" name="Ink 134">
                  <a:extLst>
                    <a:ext uri="{FF2B5EF4-FFF2-40B4-BE49-F238E27FC236}">
                      <a16:creationId xmlns:a16="http://schemas.microsoft.com/office/drawing/2014/main" id="{DAE787CA-0EB0-4351-A7AF-110B5F51874A}"/>
                    </a:ext>
                  </a:extLst>
                </p14:cNvPr>
                <p14:cNvContentPartPr/>
                <p14:nvPr/>
              </p14:nvContentPartPr>
              <p14:xfrm>
                <a:off x="5393303" y="5174560"/>
                <a:ext cx="13680" cy="239040"/>
              </p14:xfrm>
            </p:contentPart>
          </mc:Choice>
          <mc:Fallback>
            <p:pic>
              <p:nvPicPr>
                <p:cNvPr id="135" name="Ink 134">
                  <a:extLst>
                    <a:ext uri="{FF2B5EF4-FFF2-40B4-BE49-F238E27FC236}">
                      <a16:creationId xmlns:a16="http://schemas.microsoft.com/office/drawing/2014/main" id="{DAE787CA-0EB0-4351-A7AF-110B5F51874A}"/>
                    </a:ext>
                  </a:extLst>
                </p:cNvPr>
                <p:cNvPicPr/>
                <p:nvPr/>
              </p:nvPicPr>
              <p:blipFill>
                <a:blip r:embed="rId217"/>
                <a:stretch>
                  <a:fillRect/>
                </a:stretch>
              </p:blipFill>
              <p:spPr>
                <a:xfrm>
                  <a:off x="5384663" y="5165920"/>
                  <a:ext cx="3132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58" name="Ink 157">
                  <a:extLst>
                    <a:ext uri="{FF2B5EF4-FFF2-40B4-BE49-F238E27FC236}">
                      <a16:creationId xmlns:a16="http://schemas.microsoft.com/office/drawing/2014/main" id="{936177EB-90A6-417E-BD44-8C659625E700}"/>
                    </a:ext>
                  </a:extLst>
                </p14:cNvPr>
                <p14:cNvContentPartPr/>
                <p14:nvPr/>
              </p14:nvContentPartPr>
              <p14:xfrm>
                <a:off x="5130863" y="3779200"/>
                <a:ext cx="483840" cy="1581480"/>
              </p14:xfrm>
            </p:contentPart>
          </mc:Choice>
          <mc:Fallback>
            <p:pic>
              <p:nvPicPr>
                <p:cNvPr id="158" name="Ink 157">
                  <a:extLst>
                    <a:ext uri="{FF2B5EF4-FFF2-40B4-BE49-F238E27FC236}">
                      <a16:creationId xmlns:a16="http://schemas.microsoft.com/office/drawing/2014/main" id="{936177EB-90A6-417E-BD44-8C659625E700}"/>
                    </a:ext>
                  </a:extLst>
                </p:cNvPr>
                <p:cNvPicPr/>
                <p:nvPr/>
              </p:nvPicPr>
              <p:blipFill>
                <a:blip r:embed="rId219"/>
                <a:stretch>
                  <a:fillRect/>
                </a:stretch>
              </p:blipFill>
              <p:spPr>
                <a:xfrm>
                  <a:off x="5121863" y="3770200"/>
                  <a:ext cx="501480" cy="15991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59" name="Ink 158">
                  <a:extLst>
                    <a:ext uri="{FF2B5EF4-FFF2-40B4-BE49-F238E27FC236}">
                      <a16:creationId xmlns:a16="http://schemas.microsoft.com/office/drawing/2014/main" id="{AEF4691C-8161-45A4-B533-1F8E2308E70B}"/>
                    </a:ext>
                  </a:extLst>
                </p14:cNvPr>
                <p14:cNvContentPartPr/>
                <p14:nvPr/>
              </p14:nvContentPartPr>
              <p14:xfrm>
                <a:off x="5579783" y="4009960"/>
                <a:ext cx="32760" cy="294840"/>
              </p14:xfrm>
            </p:contentPart>
          </mc:Choice>
          <mc:Fallback>
            <p:pic>
              <p:nvPicPr>
                <p:cNvPr id="159" name="Ink 158">
                  <a:extLst>
                    <a:ext uri="{FF2B5EF4-FFF2-40B4-BE49-F238E27FC236}">
                      <a16:creationId xmlns:a16="http://schemas.microsoft.com/office/drawing/2014/main" id="{AEF4691C-8161-45A4-B533-1F8E2308E70B}"/>
                    </a:ext>
                  </a:extLst>
                </p:cNvPr>
                <p:cNvPicPr/>
                <p:nvPr/>
              </p:nvPicPr>
              <p:blipFill>
                <a:blip r:embed="rId221"/>
                <a:stretch>
                  <a:fillRect/>
                </a:stretch>
              </p:blipFill>
              <p:spPr>
                <a:xfrm>
                  <a:off x="5570783" y="4001320"/>
                  <a:ext cx="5040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60" name="Ink 159">
                  <a:extLst>
                    <a:ext uri="{FF2B5EF4-FFF2-40B4-BE49-F238E27FC236}">
                      <a16:creationId xmlns:a16="http://schemas.microsoft.com/office/drawing/2014/main" id="{3A37E9BF-6C0A-4A2A-A260-6B55D1D2684A}"/>
                    </a:ext>
                  </a:extLst>
                </p14:cNvPr>
                <p14:cNvContentPartPr/>
                <p14:nvPr/>
              </p14:nvContentPartPr>
              <p14:xfrm>
                <a:off x="5424263" y="4292560"/>
                <a:ext cx="205560" cy="19440"/>
              </p14:xfrm>
            </p:contentPart>
          </mc:Choice>
          <mc:Fallback>
            <p:pic>
              <p:nvPicPr>
                <p:cNvPr id="160" name="Ink 159">
                  <a:extLst>
                    <a:ext uri="{FF2B5EF4-FFF2-40B4-BE49-F238E27FC236}">
                      <a16:creationId xmlns:a16="http://schemas.microsoft.com/office/drawing/2014/main" id="{3A37E9BF-6C0A-4A2A-A260-6B55D1D2684A}"/>
                    </a:ext>
                  </a:extLst>
                </p:cNvPr>
                <p:cNvPicPr/>
                <p:nvPr/>
              </p:nvPicPr>
              <p:blipFill>
                <a:blip r:embed="rId223"/>
                <a:stretch>
                  <a:fillRect/>
                </a:stretch>
              </p:blipFill>
              <p:spPr>
                <a:xfrm>
                  <a:off x="5415263" y="4283920"/>
                  <a:ext cx="22320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61" name="Ink 160">
                  <a:extLst>
                    <a:ext uri="{FF2B5EF4-FFF2-40B4-BE49-F238E27FC236}">
                      <a16:creationId xmlns:a16="http://schemas.microsoft.com/office/drawing/2014/main" id="{86B00484-E06C-4788-8BEB-70F99420B7A6}"/>
                    </a:ext>
                  </a:extLst>
                </p14:cNvPr>
                <p14:cNvContentPartPr/>
                <p14:nvPr/>
              </p14:nvContentPartPr>
              <p14:xfrm>
                <a:off x="5753303" y="4099960"/>
                <a:ext cx="244440" cy="154800"/>
              </p14:xfrm>
            </p:contentPart>
          </mc:Choice>
          <mc:Fallback>
            <p:pic>
              <p:nvPicPr>
                <p:cNvPr id="161" name="Ink 160">
                  <a:extLst>
                    <a:ext uri="{FF2B5EF4-FFF2-40B4-BE49-F238E27FC236}">
                      <a16:creationId xmlns:a16="http://schemas.microsoft.com/office/drawing/2014/main" id="{86B00484-E06C-4788-8BEB-70F99420B7A6}"/>
                    </a:ext>
                  </a:extLst>
                </p:cNvPr>
                <p:cNvPicPr/>
                <p:nvPr/>
              </p:nvPicPr>
              <p:blipFill>
                <a:blip r:embed="rId225"/>
                <a:stretch>
                  <a:fillRect/>
                </a:stretch>
              </p:blipFill>
              <p:spPr>
                <a:xfrm>
                  <a:off x="5744663" y="4090960"/>
                  <a:ext cx="26208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62" name="Ink 161">
                  <a:extLst>
                    <a:ext uri="{FF2B5EF4-FFF2-40B4-BE49-F238E27FC236}">
                      <a16:creationId xmlns:a16="http://schemas.microsoft.com/office/drawing/2014/main" id="{E5EE758F-0C51-465A-B013-DB4C17E236EA}"/>
                    </a:ext>
                  </a:extLst>
                </p14:cNvPr>
                <p14:cNvContentPartPr/>
                <p14:nvPr/>
              </p14:nvContentPartPr>
              <p14:xfrm>
                <a:off x="6165503" y="4015000"/>
                <a:ext cx="63000" cy="374760"/>
              </p14:xfrm>
            </p:contentPart>
          </mc:Choice>
          <mc:Fallback>
            <p:pic>
              <p:nvPicPr>
                <p:cNvPr id="162" name="Ink 161">
                  <a:extLst>
                    <a:ext uri="{FF2B5EF4-FFF2-40B4-BE49-F238E27FC236}">
                      <a16:creationId xmlns:a16="http://schemas.microsoft.com/office/drawing/2014/main" id="{E5EE758F-0C51-465A-B013-DB4C17E236EA}"/>
                    </a:ext>
                  </a:extLst>
                </p:cNvPr>
                <p:cNvPicPr/>
                <p:nvPr/>
              </p:nvPicPr>
              <p:blipFill>
                <a:blip r:embed="rId227"/>
                <a:stretch>
                  <a:fillRect/>
                </a:stretch>
              </p:blipFill>
              <p:spPr>
                <a:xfrm>
                  <a:off x="6156863" y="4006000"/>
                  <a:ext cx="80640" cy="39240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63" name="Ink 162">
                  <a:extLst>
                    <a:ext uri="{FF2B5EF4-FFF2-40B4-BE49-F238E27FC236}">
                      <a16:creationId xmlns:a16="http://schemas.microsoft.com/office/drawing/2014/main" id="{1A5C1664-E5E2-4556-9B5D-210E5BE69291}"/>
                    </a:ext>
                  </a:extLst>
                </p14:cNvPr>
                <p14:cNvContentPartPr/>
                <p14:nvPr/>
              </p14:nvContentPartPr>
              <p14:xfrm>
                <a:off x="6284303" y="4152160"/>
                <a:ext cx="57960" cy="104400"/>
              </p14:xfrm>
            </p:contentPart>
          </mc:Choice>
          <mc:Fallback>
            <p:pic>
              <p:nvPicPr>
                <p:cNvPr id="163" name="Ink 162">
                  <a:extLst>
                    <a:ext uri="{FF2B5EF4-FFF2-40B4-BE49-F238E27FC236}">
                      <a16:creationId xmlns:a16="http://schemas.microsoft.com/office/drawing/2014/main" id="{1A5C1664-E5E2-4556-9B5D-210E5BE69291}"/>
                    </a:ext>
                  </a:extLst>
                </p:cNvPr>
                <p:cNvPicPr/>
                <p:nvPr/>
              </p:nvPicPr>
              <p:blipFill>
                <a:blip r:embed="rId229"/>
                <a:stretch>
                  <a:fillRect/>
                </a:stretch>
              </p:blipFill>
              <p:spPr>
                <a:xfrm>
                  <a:off x="6275663" y="4143160"/>
                  <a:ext cx="7560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64" name="Ink 163">
                  <a:extLst>
                    <a:ext uri="{FF2B5EF4-FFF2-40B4-BE49-F238E27FC236}">
                      <a16:creationId xmlns:a16="http://schemas.microsoft.com/office/drawing/2014/main" id="{60281B73-7A64-48B5-9107-2A96C3DFAD8A}"/>
                    </a:ext>
                  </a:extLst>
                </p14:cNvPr>
                <p14:cNvContentPartPr/>
                <p14:nvPr/>
              </p14:nvContentPartPr>
              <p14:xfrm>
                <a:off x="6407423" y="4106440"/>
                <a:ext cx="37440" cy="160200"/>
              </p14:xfrm>
            </p:contentPart>
          </mc:Choice>
          <mc:Fallback>
            <p:pic>
              <p:nvPicPr>
                <p:cNvPr id="164" name="Ink 163">
                  <a:extLst>
                    <a:ext uri="{FF2B5EF4-FFF2-40B4-BE49-F238E27FC236}">
                      <a16:creationId xmlns:a16="http://schemas.microsoft.com/office/drawing/2014/main" id="{60281B73-7A64-48B5-9107-2A96C3DFAD8A}"/>
                    </a:ext>
                  </a:extLst>
                </p:cNvPr>
                <p:cNvPicPr/>
                <p:nvPr/>
              </p:nvPicPr>
              <p:blipFill>
                <a:blip r:embed="rId231"/>
                <a:stretch>
                  <a:fillRect/>
                </a:stretch>
              </p:blipFill>
              <p:spPr>
                <a:xfrm>
                  <a:off x="6398783" y="4097800"/>
                  <a:ext cx="5508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65" name="Ink 164">
                  <a:extLst>
                    <a:ext uri="{FF2B5EF4-FFF2-40B4-BE49-F238E27FC236}">
                      <a16:creationId xmlns:a16="http://schemas.microsoft.com/office/drawing/2014/main" id="{464528CF-B4A9-45BC-82A2-F7EE819049E5}"/>
                    </a:ext>
                  </a:extLst>
                </p14:cNvPr>
                <p14:cNvContentPartPr/>
                <p14:nvPr/>
              </p14:nvContentPartPr>
              <p14:xfrm>
                <a:off x="6488063" y="4021480"/>
                <a:ext cx="38160" cy="231840"/>
              </p14:xfrm>
            </p:contentPart>
          </mc:Choice>
          <mc:Fallback>
            <p:pic>
              <p:nvPicPr>
                <p:cNvPr id="165" name="Ink 164">
                  <a:extLst>
                    <a:ext uri="{FF2B5EF4-FFF2-40B4-BE49-F238E27FC236}">
                      <a16:creationId xmlns:a16="http://schemas.microsoft.com/office/drawing/2014/main" id="{464528CF-B4A9-45BC-82A2-F7EE819049E5}"/>
                    </a:ext>
                  </a:extLst>
                </p:cNvPr>
                <p:cNvPicPr/>
                <p:nvPr/>
              </p:nvPicPr>
              <p:blipFill>
                <a:blip r:embed="rId233"/>
                <a:stretch>
                  <a:fillRect/>
                </a:stretch>
              </p:blipFill>
              <p:spPr>
                <a:xfrm>
                  <a:off x="6479063" y="4012480"/>
                  <a:ext cx="5580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66" name="Ink 165">
                  <a:extLst>
                    <a:ext uri="{FF2B5EF4-FFF2-40B4-BE49-F238E27FC236}">
                      <a16:creationId xmlns:a16="http://schemas.microsoft.com/office/drawing/2014/main" id="{E3B94744-CAA0-45CB-B010-F5DCD17FA639}"/>
                    </a:ext>
                  </a:extLst>
                </p14:cNvPr>
                <p14:cNvContentPartPr/>
                <p14:nvPr/>
              </p14:nvContentPartPr>
              <p14:xfrm>
                <a:off x="6580943" y="4010680"/>
                <a:ext cx="26280" cy="213480"/>
              </p14:xfrm>
            </p:contentPart>
          </mc:Choice>
          <mc:Fallback>
            <p:pic>
              <p:nvPicPr>
                <p:cNvPr id="166" name="Ink 165">
                  <a:extLst>
                    <a:ext uri="{FF2B5EF4-FFF2-40B4-BE49-F238E27FC236}">
                      <a16:creationId xmlns:a16="http://schemas.microsoft.com/office/drawing/2014/main" id="{E3B94744-CAA0-45CB-B010-F5DCD17FA639}"/>
                    </a:ext>
                  </a:extLst>
                </p:cNvPr>
                <p:cNvPicPr/>
                <p:nvPr/>
              </p:nvPicPr>
              <p:blipFill>
                <a:blip r:embed="rId235"/>
                <a:stretch>
                  <a:fillRect/>
                </a:stretch>
              </p:blipFill>
              <p:spPr>
                <a:xfrm>
                  <a:off x="6572303" y="4002040"/>
                  <a:ext cx="4392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67" name="Ink 166">
                  <a:extLst>
                    <a:ext uri="{FF2B5EF4-FFF2-40B4-BE49-F238E27FC236}">
                      <a16:creationId xmlns:a16="http://schemas.microsoft.com/office/drawing/2014/main" id="{B5B6E791-205B-46B9-BDE9-E801ABC5EC23}"/>
                    </a:ext>
                  </a:extLst>
                </p14:cNvPr>
                <p14:cNvContentPartPr/>
                <p14:nvPr/>
              </p14:nvContentPartPr>
              <p14:xfrm>
                <a:off x="6569063" y="4124440"/>
                <a:ext cx="129600" cy="79920"/>
              </p14:xfrm>
            </p:contentPart>
          </mc:Choice>
          <mc:Fallback>
            <p:pic>
              <p:nvPicPr>
                <p:cNvPr id="167" name="Ink 166">
                  <a:extLst>
                    <a:ext uri="{FF2B5EF4-FFF2-40B4-BE49-F238E27FC236}">
                      <a16:creationId xmlns:a16="http://schemas.microsoft.com/office/drawing/2014/main" id="{B5B6E791-205B-46B9-BDE9-E801ABC5EC23}"/>
                    </a:ext>
                  </a:extLst>
                </p:cNvPr>
                <p:cNvPicPr/>
                <p:nvPr/>
              </p:nvPicPr>
              <p:blipFill>
                <a:blip r:embed="rId237"/>
                <a:stretch>
                  <a:fillRect/>
                </a:stretch>
              </p:blipFill>
              <p:spPr>
                <a:xfrm>
                  <a:off x="6560423" y="4115440"/>
                  <a:ext cx="14724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68" name="Ink 167">
                  <a:extLst>
                    <a:ext uri="{FF2B5EF4-FFF2-40B4-BE49-F238E27FC236}">
                      <a16:creationId xmlns:a16="http://schemas.microsoft.com/office/drawing/2014/main" id="{5F6270E4-DF1B-4847-9534-1D583D1ED4F8}"/>
                    </a:ext>
                  </a:extLst>
                </p14:cNvPr>
                <p14:cNvContentPartPr/>
                <p14:nvPr/>
              </p14:nvContentPartPr>
              <p14:xfrm>
                <a:off x="6678863" y="3990880"/>
                <a:ext cx="147960" cy="223920"/>
              </p14:xfrm>
            </p:contentPart>
          </mc:Choice>
          <mc:Fallback>
            <p:pic>
              <p:nvPicPr>
                <p:cNvPr id="168" name="Ink 167">
                  <a:extLst>
                    <a:ext uri="{FF2B5EF4-FFF2-40B4-BE49-F238E27FC236}">
                      <a16:creationId xmlns:a16="http://schemas.microsoft.com/office/drawing/2014/main" id="{5F6270E4-DF1B-4847-9534-1D583D1ED4F8}"/>
                    </a:ext>
                  </a:extLst>
                </p:cNvPr>
                <p:cNvPicPr/>
                <p:nvPr/>
              </p:nvPicPr>
              <p:blipFill>
                <a:blip r:embed="rId239"/>
                <a:stretch>
                  <a:fillRect/>
                </a:stretch>
              </p:blipFill>
              <p:spPr>
                <a:xfrm>
                  <a:off x="6670223" y="3981880"/>
                  <a:ext cx="16560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69" name="Ink 168">
                  <a:extLst>
                    <a:ext uri="{FF2B5EF4-FFF2-40B4-BE49-F238E27FC236}">
                      <a16:creationId xmlns:a16="http://schemas.microsoft.com/office/drawing/2014/main" id="{1EC0B367-8159-4DA9-A406-6F54C87E8FCB}"/>
                    </a:ext>
                  </a:extLst>
                </p14:cNvPr>
                <p14:cNvContentPartPr/>
                <p14:nvPr/>
              </p14:nvContentPartPr>
              <p14:xfrm>
                <a:off x="6883343" y="4117960"/>
                <a:ext cx="119520" cy="92520"/>
              </p14:xfrm>
            </p:contentPart>
          </mc:Choice>
          <mc:Fallback>
            <p:pic>
              <p:nvPicPr>
                <p:cNvPr id="169" name="Ink 168">
                  <a:extLst>
                    <a:ext uri="{FF2B5EF4-FFF2-40B4-BE49-F238E27FC236}">
                      <a16:creationId xmlns:a16="http://schemas.microsoft.com/office/drawing/2014/main" id="{1EC0B367-8159-4DA9-A406-6F54C87E8FCB}"/>
                    </a:ext>
                  </a:extLst>
                </p:cNvPr>
                <p:cNvPicPr/>
                <p:nvPr/>
              </p:nvPicPr>
              <p:blipFill>
                <a:blip r:embed="rId241"/>
                <a:stretch>
                  <a:fillRect/>
                </a:stretch>
              </p:blipFill>
              <p:spPr>
                <a:xfrm>
                  <a:off x="6874703" y="4108960"/>
                  <a:ext cx="13716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70" name="Ink 169">
                  <a:extLst>
                    <a:ext uri="{FF2B5EF4-FFF2-40B4-BE49-F238E27FC236}">
                      <a16:creationId xmlns:a16="http://schemas.microsoft.com/office/drawing/2014/main" id="{8D8D062A-A3D0-40B0-A0DA-59DF299E2B0F}"/>
                    </a:ext>
                  </a:extLst>
                </p14:cNvPr>
                <p14:cNvContentPartPr/>
                <p14:nvPr/>
              </p14:nvContentPartPr>
              <p14:xfrm>
                <a:off x="7121303" y="4096000"/>
                <a:ext cx="50400" cy="138240"/>
              </p14:xfrm>
            </p:contentPart>
          </mc:Choice>
          <mc:Fallback>
            <p:pic>
              <p:nvPicPr>
                <p:cNvPr id="170" name="Ink 169">
                  <a:extLst>
                    <a:ext uri="{FF2B5EF4-FFF2-40B4-BE49-F238E27FC236}">
                      <a16:creationId xmlns:a16="http://schemas.microsoft.com/office/drawing/2014/main" id="{8D8D062A-A3D0-40B0-A0DA-59DF299E2B0F}"/>
                    </a:ext>
                  </a:extLst>
                </p:cNvPr>
                <p:cNvPicPr/>
                <p:nvPr/>
              </p:nvPicPr>
              <p:blipFill>
                <a:blip r:embed="rId243"/>
                <a:stretch>
                  <a:fillRect/>
                </a:stretch>
              </p:blipFill>
              <p:spPr>
                <a:xfrm>
                  <a:off x="7112663" y="4087000"/>
                  <a:ext cx="6804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71" name="Ink 170">
                  <a:extLst>
                    <a:ext uri="{FF2B5EF4-FFF2-40B4-BE49-F238E27FC236}">
                      <a16:creationId xmlns:a16="http://schemas.microsoft.com/office/drawing/2014/main" id="{23AC6AAF-72F5-455D-A334-D3169C484DF4}"/>
                    </a:ext>
                  </a:extLst>
                </p14:cNvPr>
                <p14:cNvContentPartPr/>
                <p14:nvPr/>
              </p14:nvContentPartPr>
              <p14:xfrm>
                <a:off x="7214543" y="3995920"/>
                <a:ext cx="455040" cy="339120"/>
              </p14:xfrm>
            </p:contentPart>
          </mc:Choice>
          <mc:Fallback>
            <p:pic>
              <p:nvPicPr>
                <p:cNvPr id="171" name="Ink 170">
                  <a:extLst>
                    <a:ext uri="{FF2B5EF4-FFF2-40B4-BE49-F238E27FC236}">
                      <a16:creationId xmlns:a16="http://schemas.microsoft.com/office/drawing/2014/main" id="{23AC6AAF-72F5-455D-A334-D3169C484DF4}"/>
                    </a:ext>
                  </a:extLst>
                </p:cNvPr>
                <p:cNvPicPr/>
                <p:nvPr/>
              </p:nvPicPr>
              <p:blipFill>
                <a:blip r:embed="rId245"/>
                <a:stretch>
                  <a:fillRect/>
                </a:stretch>
              </p:blipFill>
              <p:spPr>
                <a:xfrm>
                  <a:off x="7205903" y="3986920"/>
                  <a:ext cx="472680" cy="356760"/>
                </a:xfrm>
                <a:prstGeom prst="rect">
                  <a:avLst/>
                </a:prstGeom>
              </p:spPr>
            </p:pic>
          </mc:Fallback>
        </mc:AlternateContent>
      </p:grpSp>
      <p:grpSp>
        <p:nvGrpSpPr>
          <p:cNvPr id="185" name="Group 184">
            <a:extLst>
              <a:ext uri="{FF2B5EF4-FFF2-40B4-BE49-F238E27FC236}">
                <a16:creationId xmlns:a16="http://schemas.microsoft.com/office/drawing/2014/main" id="{AC911B5A-D4A0-43AF-8484-BAB9C7794269}"/>
              </a:ext>
            </a:extLst>
          </p:cNvPr>
          <p:cNvGrpSpPr/>
          <p:nvPr/>
        </p:nvGrpSpPr>
        <p:grpSpPr>
          <a:xfrm>
            <a:off x="11051423" y="1790560"/>
            <a:ext cx="916560" cy="1403640"/>
            <a:chOff x="11051423" y="1790560"/>
            <a:chExt cx="916560" cy="1403640"/>
          </a:xfrm>
        </p:grpSpPr>
        <mc:AlternateContent xmlns:mc="http://schemas.openxmlformats.org/markup-compatibility/2006">
          <mc:Choice xmlns:p14="http://schemas.microsoft.com/office/powerpoint/2010/main" Requires="p14">
            <p:contentPart p14:bwMode="auto" r:id="rId246">
              <p14:nvContentPartPr>
                <p14:cNvPr id="173" name="Ink 172">
                  <a:extLst>
                    <a:ext uri="{FF2B5EF4-FFF2-40B4-BE49-F238E27FC236}">
                      <a16:creationId xmlns:a16="http://schemas.microsoft.com/office/drawing/2014/main" id="{5F058D60-86F3-4495-B422-7B79A929DD95}"/>
                    </a:ext>
                  </a:extLst>
                </p14:cNvPr>
                <p14:cNvContentPartPr/>
                <p14:nvPr/>
              </p14:nvContentPartPr>
              <p14:xfrm>
                <a:off x="11051423" y="1790560"/>
                <a:ext cx="435960" cy="957240"/>
              </p14:xfrm>
            </p:contentPart>
          </mc:Choice>
          <mc:Fallback>
            <p:pic>
              <p:nvPicPr>
                <p:cNvPr id="173" name="Ink 172">
                  <a:extLst>
                    <a:ext uri="{FF2B5EF4-FFF2-40B4-BE49-F238E27FC236}">
                      <a16:creationId xmlns:a16="http://schemas.microsoft.com/office/drawing/2014/main" id="{5F058D60-86F3-4495-B422-7B79A929DD95}"/>
                    </a:ext>
                  </a:extLst>
                </p:cNvPr>
                <p:cNvPicPr/>
                <p:nvPr/>
              </p:nvPicPr>
              <p:blipFill>
                <a:blip r:embed="rId247"/>
                <a:stretch>
                  <a:fillRect/>
                </a:stretch>
              </p:blipFill>
              <p:spPr>
                <a:xfrm>
                  <a:off x="11042423" y="1781560"/>
                  <a:ext cx="453600" cy="97488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74" name="Ink 173">
                  <a:extLst>
                    <a:ext uri="{FF2B5EF4-FFF2-40B4-BE49-F238E27FC236}">
                      <a16:creationId xmlns:a16="http://schemas.microsoft.com/office/drawing/2014/main" id="{0147DFAD-D14B-46D9-999D-17E87B307F76}"/>
                    </a:ext>
                  </a:extLst>
                </p14:cNvPr>
                <p14:cNvContentPartPr/>
                <p14:nvPr/>
              </p14:nvContentPartPr>
              <p14:xfrm>
                <a:off x="11383343" y="2113120"/>
                <a:ext cx="30600" cy="257040"/>
              </p14:xfrm>
            </p:contentPart>
          </mc:Choice>
          <mc:Fallback>
            <p:pic>
              <p:nvPicPr>
                <p:cNvPr id="174" name="Ink 173">
                  <a:extLst>
                    <a:ext uri="{FF2B5EF4-FFF2-40B4-BE49-F238E27FC236}">
                      <a16:creationId xmlns:a16="http://schemas.microsoft.com/office/drawing/2014/main" id="{0147DFAD-D14B-46D9-999D-17E87B307F76}"/>
                    </a:ext>
                  </a:extLst>
                </p:cNvPr>
                <p:cNvPicPr/>
                <p:nvPr/>
              </p:nvPicPr>
              <p:blipFill>
                <a:blip r:embed="rId249"/>
                <a:stretch>
                  <a:fillRect/>
                </a:stretch>
              </p:blipFill>
              <p:spPr>
                <a:xfrm>
                  <a:off x="11374703" y="2104480"/>
                  <a:ext cx="4824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75" name="Ink 174">
                  <a:extLst>
                    <a:ext uri="{FF2B5EF4-FFF2-40B4-BE49-F238E27FC236}">
                      <a16:creationId xmlns:a16="http://schemas.microsoft.com/office/drawing/2014/main" id="{706E633D-3906-46B5-A2D4-3E67AF907687}"/>
                    </a:ext>
                  </a:extLst>
                </p14:cNvPr>
                <p14:cNvContentPartPr/>
                <p14:nvPr/>
              </p14:nvContentPartPr>
              <p14:xfrm>
                <a:off x="11230343" y="2314000"/>
                <a:ext cx="205560" cy="56880"/>
              </p14:xfrm>
            </p:contentPart>
          </mc:Choice>
          <mc:Fallback>
            <p:pic>
              <p:nvPicPr>
                <p:cNvPr id="175" name="Ink 174">
                  <a:extLst>
                    <a:ext uri="{FF2B5EF4-FFF2-40B4-BE49-F238E27FC236}">
                      <a16:creationId xmlns:a16="http://schemas.microsoft.com/office/drawing/2014/main" id="{706E633D-3906-46B5-A2D4-3E67AF907687}"/>
                    </a:ext>
                  </a:extLst>
                </p:cNvPr>
                <p:cNvPicPr/>
                <p:nvPr/>
              </p:nvPicPr>
              <p:blipFill>
                <a:blip r:embed="rId251"/>
                <a:stretch>
                  <a:fillRect/>
                </a:stretch>
              </p:blipFill>
              <p:spPr>
                <a:xfrm>
                  <a:off x="11221703" y="2305360"/>
                  <a:ext cx="22320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76" name="Ink 175">
                  <a:extLst>
                    <a:ext uri="{FF2B5EF4-FFF2-40B4-BE49-F238E27FC236}">
                      <a16:creationId xmlns:a16="http://schemas.microsoft.com/office/drawing/2014/main" id="{7ABD5A5A-4621-4B83-A82E-0CD47FFC5785}"/>
                    </a:ext>
                  </a:extLst>
                </p14:cNvPr>
                <p14:cNvContentPartPr/>
                <p14:nvPr/>
              </p14:nvContentPartPr>
              <p14:xfrm>
                <a:off x="11570543" y="2184040"/>
                <a:ext cx="99720" cy="23760"/>
              </p14:xfrm>
            </p:contentPart>
          </mc:Choice>
          <mc:Fallback>
            <p:pic>
              <p:nvPicPr>
                <p:cNvPr id="176" name="Ink 175">
                  <a:extLst>
                    <a:ext uri="{FF2B5EF4-FFF2-40B4-BE49-F238E27FC236}">
                      <a16:creationId xmlns:a16="http://schemas.microsoft.com/office/drawing/2014/main" id="{7ABD5A5A-4621-4B83-A82E-0CD47FFC5785}"/>
                    </a:ext>
                  </a:extLst>
                </p:cNvPr>
                <p:cNvPicPr/>
                <p:nvPr/>
              </p:nvPicPr>
              <p:blipFill>
                <a:blip r:embed="rId253"/>
                <a:stretch>
                  <a:fillRect/>
                </a:stretch>
              </p:blipFill>
              <p:spPr>
                <a:xfrm>
                  <a:off x="11561543" y="2175400"/>
                  <a:ext cx="11736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77" name="Ink 176">
                  <a:extLst>
                    <a:ext uri="{FF2B5EF4-FFF2-40B4-BE49-F238E27FC236}">
                      <a16:creationId xmlns:a16="http://schemas.microsoft.com/office/drawing/2014/main" id="{C3AC2604-B9EE-41D4-AE15-98F092BCD9FE}"/>
                    </a:ext>
                  </a:extLst>
                </p14:cNvPr>
                <p14:cNvContentPartPr/>
                <p14:nvPr/>
              </p14:nvContentPartPr>
              <p14:xfrm>
                <a:off x="11617343" y="2145880"/>
                <a:ext cx="19080" cy="116280"/>
              </p14:xfrm>
            </p:contentPart>
          </mc:Choice>
          <mc:Fallback>
            <p:pic>
              <p:nvPicPr>
                <p:cNvPr id="177" name="Ink 176">
                  <a:extLst>
                    <a:ext uri="{FF2B5EF4-FFF2-40B4-BE49-F238E27FC236}">
                      <a16:creationId xmlns:a16="http://schemas.microsoft.com/office/drawing/2014/main" id="{C3AC2604-B9EE-41D4-AE15-98F092BCD9FE}"/>
                    </a:ext>
                  </a:extLst>
                </p:cNvPr>
                <p:cNvPicPr/>
                <p:nvPr/>
              </p:nvPicPr>
              <p:blipFill>
                <a:blip r:embed="rId255"/>
                <a:stretch>
                  <a:fillRect/>
                </a:stretch>
              </p:blipFill>
              <p:spPr>
                <a:xfrm>
                  <a:off x="11608703" y="2136880"/>
                  <a:ext cx="3672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78" name="Ink 177">
                  <a:extLst>
                    <a:ext uri="{FF2B5EF4-FFF2-40B4-BE49-F238E27FC236}">
                      <a16:creationId xmlns:a16="http://schemas.microsoft.com/office/drawing/2014/main" id="{9B59A115-E273-4BFC-A795-1674D987111A}"/>
                    </a:ext>
                  </a:extLst>
                </p14:cNvPr>
                <p14:cNvContentPartPr/>
                <p14:nvPr/>
              </p14:nvContentPartPr>
              <p14:xfrm>
                <a:off x="11713463" y="2151640"/>
                <a:ext cx="199080" cy="110160"/>
              </p14:xfrm>
            </p:contentPart>
          </mc:Choice>
          <mc:Fallback>
            <p:pic>
              <p:nvPicPr>
                <p:cNvPr id="178" name="Ink 177">
                  <a:extLst>
                    <a:ext uri="{FF2B5EF4-FFF2-40B4-BE49-F238E27FC236}">
                      <a16:creationId xmlns:a16="http://schemas.microsoft.com/office/drawing/2014/main" id="{9B59A115-E273-4BFC-A795-1674D987111A}"/>
                    </a:ext>
                  </a:extLst>
                </p:cNvPr>
                <p:cNvPicPr/>
                <p:nvPr/>
              </p:nvPicPr>
              <p:blipFill>
                <a:blip r:embed="rId257"/>
                <a:stretch>
                  <a:fillRect/>
                </a:stretch>
              </p:blipFill>
              <p:spPr>
                <a:xfrm>
                  <a:off x="11704463" y="2143000"/>
                  <a:ext cx="21672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79" name="Ink 178">
                  <a:extLst>
                    <a:ext uri="{FF2B5EF4-FFF2-40B4-BE49-F238E27FC236}">
                      <a16:creationId xmlns:a16="http://schemas.microsoft.com/office/drawing/2014/main" id="{F73C451E-586A-4B9C-B3A9-987C1A4BD5AA}"/>
                    </a:ext>
                  </a:extLst>
                </p14:cNvPr>
                <p14:cNvContentPartPr/>
                <p14:nvPr/>
              </p14:nvContentPartPr>
              <p14:xfrm>
                <a:off x="11281823" y="2685520"/>
                <a:ext cx="336600" cy="508680"/>
              </p14:xfrm>
            </p:contentPart>
          </mc:Choice>
          <mc:Fallback>
            <p:pic>
              <p:nvPicPr>
                <p:cNvPr id="179" name="Ink 178">
                  <a:extLst>
                    <a:ext uri="{FF2B5EF4-FFF2-40B4-BE49-F238E27FC236}">
                      <a16:creationId xmlns:a16="http://schemas.microsoft.com/office/drawing/2014/main" id="{F73C451E-586A-4B9C-B3A9-987C1A4BD5AA}"/>
                    </a:ext>
                  </a:extLst>
                </p:cNvPr>
                <p:cNvPicPr/>
                <p:nvPr/>
              </p:nvPicPr>
              <p:blipFill>
                <a:blip r:embed="rId259"/>
                <a:stretch>
                  <a:fillRect/>
                </a:stretch>
              </p:blipFill>
              <p:spPr>
                <a:xfrm>
                  <a:off x="11272823" y="2676880"/>
                  <a:ext cx="354240" cy="52632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80" name="Ink 179">
                  <a:extLst>
                    <a:ext uri="{FF2B5EF4-FFF2-40B4-BE49-F238E27FC236}">
                      <a16:creationId xmlns:a16="http://schemas.microsoft.com/office/drawing/2014/main" id="{7E3AD492-71FF-4323-B412-B0F6B80E96FB}"/>
                    </a:ext>
                  </a:extLst>
                </p14:cNvPr>
                <p14:cNvContentPartPr/>
                <p14:nvPr/>
              </p14:nvContentPartPr>
              <p14:xfrm>
                <a:off x="11367503" y="2868040"/>
                <a:ext cx="190080" cy="271440"/>
              </p14:xfrm>
            </p:contentPart>
          </mc:Choice>
          <mc:Fallback>
            <p:pic>
              <p:nvPicPr>
                <p:cNvPr id="180" name="Ink 179">
                  <a:extLst>
                    <a:ext uri="{FF2B5EF4-FFF2-40B4-BE49-F238E27FC236}">
                      <a16:creationId xmlns:a16="http://schemas.microsoft.com/office/drawing/2014/main" id="{7E3AD492-71FF-4323-B412-B0F6B80E96FB}"/>
                    </a:ext>
                  </a:extLst>
                </p:cNvPr>
                <p:cNvPicPr/>
                <p:nvPr/>
              </p:nvPicPr>
              <p:blipFill>
                <a:blip r:embed="rId261"/>
                <a:stretch>
                  <a:fillRect/>
                </a:stretch>
              </p:blipFill>
              <p:spPr>
                <a:xfrm>
                  <a:off x="11358863" y="2859400"/>
                  <a:ext cx="20772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81" name="Ink 180">
                  <a:extLst>
                    <a:ext uri="{FF2B5EF4-FFF2-40B4-BE49-F238E27FC236}">
                      <a16:creationId xmlns:a16="http://schemas.microsoft.com/office/drawing/2014/main" id="{6CE2B5BA-8747-489E-9987-44B18FA9D6A2}"/>
                    </a:ext>
                  </a:extLst>
                </p14:cNvPr>
                <p14:cNvContentPartPr/>
                <p14:nvPr/>
              </p14:nvContentPartPr>
              <p14:xfrm>
                <a:off x="11673863" y="2818360"/>
                <a:ext cx="107640" cy="5400"/>
              </p14:xfrm>
            </p:contentPart>
          </mc:Choice>
          <mc:Fallback>
            <p:pic>
              <p:nvPicPr>
                <p:cNvPr id="181" name="Ink 180">
                  <a:extLst>
                    <a:ext uri="{FF2B5EF4-FFF2-40B4-BE49-F238E27FC236}">
                      <a16:creationId xmlns:a16="http://schemas.microsoft.com/office/drawing/2014/main" id="{6CE2B5BA-8747-489E-9987-44B18FA9D6A2}"/>
                    </a:ext>
                  </a:extLst>
                </p:cNvPr>
                <p:cNvPicPr/>
                <p:nvPr/>
              </p:nvPicPr>
              <p:blipFill>
                <a:blip r:embed="rId263"/>
                <a:stretch>
                  <a:fillRect/>
                </a:stretch>
              </p:blipFill>
              <p:spPr>
                <a:xfrm>
                  <a:off x="11664863" y="2809360"/>
                  <a:ext cx="12528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82" name="Ink 181">
                  <a:extLst>
                    <a:ext uri="{FF2B5EF4-FFF2-40B4-BE49-F238E27FC236}">
                      <a16:creationId xmlns:a16="http://schemas.microsoft.com/office/drawing/2014/main" id="{77C47979-F375-4523-8A9A-7D7E7F850BFB}"/>
                    </a:ext>
                  </a:extLst>
                </p14:cNvPr>
                <p14:cNvContentPartPr/>
                <p14:nvPr/>
              </p14:nvContentPartPr>
              <p14:xfrm>
                <a:off x="11793023" y="2768680"/>
                <a:ext cx="75240" cy="108000"/>
              </p14:xfrm>
            </p:contentPart>
          </mc:Choice>
          <mc:Fallback>
            <p:pic>
              <p:nvPicPr>
                <p:cNvPr id="182" name="Ink 181">
                  <a:extLst>
                    <a:ext uri="{FF2B5EF4-FFF2-40B4-BE49-F238E27FC236}">
                      <a16:creationId xmlns:a16="http://schemas.microsoft.com/office/drawing/2014/main" id="{77C47979-F375-4523-8A9A-7D7E7F850BFB}"/>
                    </a:ext>
                  </a:extLst>
                </p:cNvPr>
                <p:cNvPicPr/>
                <p:nvPr/>
              </p:nvPicPr>
              <p:blipFill>
                <a:blip r:embed="rId265"/>
                <a:stretch>
                  <a:fillRect/>
                </a:stretch>
              </p:blipFill>
              <p:spPr>
                <a:xfrm>
                  <a:off x="11784023" y="2759680"/>
                  <a:ext cx="9288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83" name="Ink 182">
                  <a:extLst>
                    <a:ext uri="{FF2B5EF4-FFF2-40B4-BE49-F238E27FC236}">
                      <a16:creationId xmlns:a16="http://schemas.microsoft.com/office/drawing/2014/main" id="{B6A88248-7AD0-4CBA-88A0-08A019E68AD9}"/>
                    </a:ext>
                  </a:extLst>
                </p14:cNvPr>
                <p14:cNvContentPartPr/>
                <p14:nvPr/>
              </p14:nvContentPartPr>
              <p14:xfrm>
                <a:off x="11890943" y="2783800"/>
                <a:ext cx="77040" cy="86040"/>
              </p14:xfrm>
            </p:contentPart>
          </mc:Choice>
          <mc:Fallback>
            <p:pic>
              <p:nvPicPr>
                <p:cNvPr id="183" name="Ink 182">
                  <a:extLst>
                    <a:ext uri="{FF2B5EF4-FFF2-40B4-BE49-F238E27FC236}">
                      <a16:creationId xmlns:a16="http://schemas.microsoft.com/office/drawing/2014/main" id="{B6A88248-7AD0-4CBA-88A0-08A019E68AD9}"/>
                    </a:ext>
                  </a:extLst>
                </p:cNvPr>
                <p:cNvPicPr/>
                <p:nvPr/>
              </p:nvPicPr>
              <p:blipFill>
                <a:blip r:embed="rId267"/>
                <a:stretch>
                  <a:fillRect/>
                </a:stretch>
              </p:blipFill>
              <p:spPr>
                <a:xfrm>
                  <a:off x="11881943" y="2774800"/>
                  <a:ext cx="94680" cy="103680"/>
                </a:xfrm>
                <a:prstGeom prst="rect">
                  <a:avLst/>
                </a:prstGeom>
              </p:spPr>
            </p:pic>
          </mc:Fallback>
        </mc:AlternateContent>
      </p:grpSp>
      <p:grpSp>
        <p:nvGrpSpPr>
          <p:cNvPr id="201" name="Group 200">
            <a:extLst>
              <a:ext uri="{FF2B5EF4-FFF2-40B4-BE49-F238E27FC236}">
                <a16:creationId xmlns:a16="http://schemas.microsoft.com/office/drawing/2014/main" id="{FEAD14BC-E970-494E-8535-FBBFD196699F}"/>
              </a:ext>
            </a:extLst>
          </p:cNvPr>
          <p:cNvGrpSpPr/>
          <p:nvPr/>
        </p:nvGrpSpPr>
        <p:grpSpPr>
          <a:xfrm>
            <a:off x="7857143" y="3746080"/>
            <a:ext cx="2066760" cy="742680"/>
            <a:chOff x="7857143" y="3746080"/>
            <a:chExt cx="2066760" cy="742680"/>
          </a:xfrm>
        </p:grpSpPr>
        <mc:AlternateContent xmlns:mc="http://schemas.openxmlformats.org/markup-compatibility/2006">
          <mc:Choice xmlns:p14="http://schemas.microsoft.com/office/powerpoint/2010/main" Requires="p14">
            <p:contentPart p14:bwMode="auto" r:id="rId268">
              <p14:nvContentPartPr>
                <p14:cNvPr id="186" name="Ink 185">
                  <a:extLst>
                    <a:ext uri="{FF2B5EF4-FFF2-40B4-BE49-F238E27FC236}">
                      <a16:creationId xmlns:a16="http://schemas.microsoft.com/office/drawing/2014/main" id="{5A0E81DC-99D5-410E-9BD2-D1BD8CE5C132}"/>
                    </a:ext>
                  </a:extLst>
                </p14:cNvPr>
                <p14:cNvContentPartPr/>
                <p14:nvPr/>
              </p14:nvContentPartPr>
              <p14:xfrm>
                <a:off x="7857143" y="4043080"/>
                <a:ext cx="336600" cy="102960"/>
              </p14:xfrm>
            </p:contentPart>
          </mc:Choice>
          <mc:Fallback>
            <p:pic>
              <p:nvPicPr>
                <p:cNvPr id="186" name="Ink 185">
                  <a:extLst>
                    <a:ext uri="{FF2B5EF4-FFF2-40B4-BE49-F238E27FC236}">
                      <a16:creationId xmlns:a16="http://schemas.microsoft.com/office/drawing/2014/main" id="{5A0E81DC-99D5-410E-9BD2-D1BD8CE5C132}"/>
                    </a:ext>
                  </a:extLst>
                </p:cNvPr>
                <p:cNvPicPr/>
                <p:nvPr/>
              </p:nvPicPr>
              <p:blipFill>
                <a:blip r:embed="rId269"/>
                <a:stretch>
                  <a:fillRect/>
                </a:stretch>
              </p:blipFill>
              <p:spPr>
                <a:xfrm>
                  <a:off x="7848143" y="4034440"/>
                  <a:ext cx="35424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87" name="Ink 186">
                  <a:extLst>
                    <a:ext uri="{FF2B5EF4-FFF2-40B4-BE49-F238E27FC236}">
                      <a16:creationId xmlns:a16="http://schemas.microsoft.com/office/drawing/2014/main" id="{ACDBEF5B-B153-43CD-8118-8186A54FCA74}"/>
                    </a:ext>
                  </a:extLst>
                </p14:cNvPr>
                <p14:cNvContentPartPr/>
                <p14:nvPr/>
              </p14:nvContentPartPr>
              <p14:xfrm>
                <a:off x="8453663" y="3786760"/>
                <a:ext cx="155160" cy="155880"/>
              </p14:xfrm>
            </p:contentPart>
          </mc:Choice>
          <mc:Fallback>
            <p:pic>
              <p:nvPicPr>
                <p:cNvPr id="187" name="Ink 186">
                  <a:extLst>
                    <a:ext uri="{FF2B5EF4-FFF2-40B4-BE49-F238E27FC236}">
                      <a16:creationId xmlns:a16="http://schemas.microsoft.com/office/drawing/2014/main" id="{ACDBEF5B-B153-43CD-8118-8186A54FCA74}"/>
                    </a:ext>
                  </a:extLst>
                </p:cNvPr>
                <p:cNvPicPr/>
                <p:nvPr/>
              </p:nvPicPr>
              <p:blipFill>
                <a:blip r:embed="rId271"/>
                <a:stretch>
                  <a:fillRect/>
                </a:stretch>
              </p:blipFill>
              <p:spPr>
                <a:xfrm>
                  <a:off x="8444663" y="3778120"/>
                  <a:ext cx="17280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88" name="Ink 187">
                  <a:extLst>
                    <a:ext uri="{FF2B5EF4-FFF2-40B4-BE49-F238E27FC236}">
                      <a16:creationId xmlns:a16="http://schemas.microsoft.com/office/drawing/2014/main" id="{F48E325B-F795-4A5D-8F21-452A434D978A}"/>
                    </a:ext>
                  </a:extLst>
                </p14:cNvPr>
                <p14:cNvContentPartPr/>
                <p14:nvPr/>
              </p14:nvContentPartPr>
              <p14:xfrm>
                <a:off x="8634383" y="3746080"/>
                <a:ext cx="77400" cy="171360"/>
              </p14:xfrm>
            </p:contentPart>
          </mc:Choice>
          <mc:Fallback>
            <p:pic>
              <p:nvPicPr>
                <p:cNvPr id="188" name="Ink 187">
                  <a:extLst>
                    <a:ext uri="{FF2B5EF4-FFF2-40B4-BE49-F238E27FC236}">
                      <a16:creationId xmlns:a16="http://schemas.microsoft.com/office/drawing/2014/main" id="{F48E325B-F795-4A5D-8F21-452A434D978A}"/>
                    </a:ext>
                  </a:extLst>
                </p:cNvPr>
                <p:cNvPicPr/>
                <p:nvPr/>
              </p:nvPicPr>
              <p:blipFill>
                <a:blip r:embed="rId273"/>
                <a:stretch>
                  <a:fillRect/>
                </a:stretch>
              </p:blipFill>
              <p:spPr>
                <a:xfrm>
                  <a:off x="8625743" y="3737080"/>
                  <a:ext cx="9504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89" name="Ink 188">
                  <a:extLst>
                    <a:ext uri="{FF2B5EF4-FFF2-40B4-BE49-F238E27FC236}">
                      <a16:creationId xmlns:a16="http://schemas.microsoft.com/office/drawing/2014/main" id="{29DFBC75-26F1-4CA5-82FD-98CDDB279B42}"/>
                    </a:ext>
                  </a:extLst>
                </p14:cNvPr>
                <p14:cNvContentPartPr/>
                <p14:nvPr/>
              </p14:nvContentPartPr>
              <p14:xfrm>
                <a:off x="8465543" y="4007800"/>
                <a:ext cx="378720" cy="12240"/>
              </p14:xfrm>
            </p:contentPart>
          </mc:Choice>
          <mc:Fallback>
            <p:pic>
              <p:nvPicPr>
                <p:cNvPr id="189" name="Ink 188">
                  <a:extLst>
                    <a:ext uri="{FF2B5EF4-FFF2-40B4-BE49-F238E27FC236}">
                      <a16:creationId xmlns:a16="http://schemas.microsoft.com/office/drawing/2014/main" id="{29DFBC75-26F1-4CA5-82FD-98CDDB279B42}"/>
                    </a:ext>
                  </a:extLst>
                </p:cNvPr>
                <p:cNvPicPr/>
                <p:nvPr/>
              </p:nvPicPr>
              <p:blipFill>
                <a:blip r:embed="rId275"/>
                <a:stretch>
                  <a:fillRect/>
                </a:stretch>
              </p:blipFill>
              <p:spPr>
                <a:xfrm>
                  <a:off x="8456543" y="3999160"/>
                  <a:ext cx="39636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90" name="Ink 189">
                  <a:extLst>
                    <a:ext uri="{FF2B5EF4-FFF2-40B4-BE49-F238E27FC236}">
                      <a16:creationId xmlns:a16="http://schemas.microsoft.com/office/drawing/2014/main" id="{0CA93454-9CF6-4035-82A7-013C8650002A}"/>
                    </a:ext>
                  </a:extLst>
                </p14:cNvPr>
                <p14:cNvContentPartPr/>
                <p14:nvPr/>
              </p14:nvContentPartPr>
              <p14:xfrm>
                <a:off x="8491463" y="4164760"/>
                <a:ext cx="97560" cy="192960"/>
              </p14:xfrm>
            </p:contentPart>
          </mc:Choice>
          <mc:Fallback>
            <p:pic>
              <p:nvPicPr>
                <p:cNvPr id="190" name="Ink 189">
                  <a:extLst>
                    <a:ext uri="{FF2B5EF4-FFF2-40B4-BE49-F238E27FC236}">
                      <a16:creationId xmlns:a16="http://schemas.microsoft.com/office/drawing/2014/main" id="{0CA93454-9CF6-4035-82A7-013C8650002A}"/>
                    </a:ext>
                  </a:extLst>
                </p:cNvPr>
                <p:cNvPicPr/>
                <p:nvPr/>
              </p:nvPicPr>
              <p:blipFill>
                <a:blip r:embed="rId277"/>
                <a:stretch>
                  <a:fillRect/>
                </a:stretch>
              </p:blipFill>
              <p:spPr>
                <a:xfrm>
                  <a:off x="8482463" y="4156120"/>
                  <a:ext cx="11520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91" name="Ink 190">
                  <a:extLst>
                    <a:ext uri="{FF2B5EF4-FFF2-40B4-BE49-F238E27FC236}">
                      <a16:creationId xmlns:a16="http://schemas.microsoft.com/office/drawing/2014/main" id="{CBC9FBD3-DB47-4A52-82E8-1477B9A1F279}"/>
                    </a:ext>
                  </a:extLst>
                </p14:cNvPr>
                <p14:cNvContentPartPr/>
                <p14:nvPr/>
              </p14:nvContentPartPr>
              <p14:xfrm>
                <a:off x="8677943" y="4169080"/>
                <a:ext cx="110520" cy="176760"/>
              </p14:xfrm>
            </p:contentPart>
          </mc:Choice>
          <mc:Fallback>
            <p:pic>
              <p:nvPicPr>
                <p:cNvPr id="191" name="Ink 190">
                  <a:extLst>
                    <a:ext uri="{FF2B5EF4-FFF2-40B4-BE49-F238E27FC236}">
                      <a16:creationId xmlns:a16="http://schemas.microsoft.com/office/drawing/2014/main" id="{CBC9FBD3-DB47-4A52-82E8-1477B9A1F279}"/>
                    </a:ext>
                  </a:extLst>
                </p:cNvPr>
                <p:cNvPicPr/>
                <p:nvPr/>
              </p:nvPicPr>
              <p:blipFill>
                <a:blip r:embed="rId279"/>
                <a:stretch>
                  <a:fillRect/>
                </a:stretch>
              </p:blipFill>
              <p:spPr>
                <a:xfrm>
                  <a:off x="8669303" y="4160080"/>
                  <a:ext cx="12816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92" name="Ink 191">
                  <a:extLst>
                    <a:ext uri="{FF2B5EF4-FFF2-40B4-BE49-F238E27FC236}">
                      <a16:creationId xmlns:a16="http://schemas.microsoft.com/office/drawing/2014/main" id="{F499CD25-426B-4BD4-A682-C5D80EC02C3D}"/>
                    </a:ext>
                  </a:extLst>
                </p14:cNvPr>
                <p14:cNvContentPartPr/>
                <p14:nvPr/>
              </p14:nvContentPartPr>
              <p14:xfrm>
                <a:off x="8833463" y="4317400"/>
                <a:ext cx="64440" cy="171360"/>
              </p14:xfrm>
            </p:contentPart>
          </mc:Choice>
          <mc:Fallback>
            <p:pic>
              <p:nvPicPr>
                <p:cNvPr id="192" name="Ink 191">
                  <a:extLst>
                    <a:ext uri="{FF2B5EF4-FFF2-40B4-BE49-F238E27FC236}">
                      <a16:creationId xmlns:a16="http://schemas.microsoft.com/office/drawing/2014/main" id="{F499CD25-426B-4BD4-A682-C5D80EC02C3D}"/>
                    </a:ext>
                  </a:extLst>
                </p:cNvPr>
                <p:cNvPicPr/>
                <p:nvPr/>
              </p:nvPicPr>
              <p:blipFill>
                <a:blip r:embed="rId281"/>
                <a:stretch>
                  <a:fillRect/>
                </a:stretch>
              </p:blipFill>
              <p:spPr>
                <a:xfrm>
                  <a:off x="8824463" y="4308760"/>
                  <a:ext cx="8208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93" name="Ink 192">
                  <a:extLst>
                    <a:ext uri="{FF2B5EF4-FFF2-40B4-BE49-F238E27FC236}">
                      <a16:creationId xmlns:a16="http://schemas.microsoft.com/office/drawing/2014/main" id="{0C00C05F-81BA-4626-998A-30745E0EFD61}"/>
                    </a:ext>
                  </a:extLst>
                </p14:cNvPr>
                <p14:cNvContentPartPr/>
                <p14:nvPr/>
              </p14:nvContentPartPr>
              <p14:xfrm>
                <a:off x="8866943" y="4221640"/>
                <a:ext cx="5760" cy="3960"/>
              </p14:xfrm>
            </p:contentPart>
          </mc:Choice>
          <mc:Fallback>
            <p:pic>
              <p:nvPicPr>
                <p:cNvPr id="193" name="Ink 192">
                  <a:extLst>
                    <a:ext uri="{FF2B5EF4-FFF2-40B4-BE49-F238E27FC236}">
                      <a16:creationId xmlns:a16="http://schemas.microsoft.com/office/drawing/2014/main" id="{0C00C05F-81BA-4626-998A-30745E0EFD61}"/>
                    </a:ext>
                  </a:extLst>
                </p:cNvPr>
                <p:cNvPicPr/>
                <p:nvPr/>
              </p:nvPicPr>
              <p:blipFill>
                <a:blip r:embed="rId283"/>
                <a:stretch>
                  <a:fillRect/>
                </a:stretch>
              </p:blipFill>
              <p:spPr>
                <a:xfrm>
                  <a:off x="8858303" y="4212640"/>
                  <a:ext cx="2340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94" name="Ink 193">
                  <a:extLst>
                    <a:ext uri="{FF2B5EF4-FFF2-40B4-BE49-F238E27FC236}">
                      <a16:creationId xmlns:a16="http://schemas.microsoft.com/office/drawing/2014/main" id="{9F653CE4-673D-40EB-AC75-5E31E39B59BC}"/>
                    </a:ext>
                  </a:extLst>
                </p14:cNvPr>
                <p14:cNvContentPartPr/>
                <p14:nvPr/>
              </p14:nvContentPartPr>
              <p14:xfrm>
                <a:off x="9060983" y="3988000"/>
                <a:ext cx="152640" cy="22320"/>
              </p14:xfrm>
            </p:contentPart>
          </mc:Choice>
          <mc:Fallback>
            <p:pic>
              <p:nvPicPr>
                <p:cNvPr id="194" name="Ink 193">
                  <a:extLst>
                    <a:ext uri="{FF2B5EF4-FFF2-40B4-BE49-F238E27FC236}">
                      <a16:creationId xmlns:a16="http://schemas.microsoft.com/office/drawing/2014/main" id="{9F653CE4-673D-40EB-AC75-5E31E39B59BC}"/>
                    </a:ext>
                  </a:extLst>
                </p:cNvPr>
                <p:cNvPicPr/>
                <p:nvPr/>
              </p:nvPicPr>
              <p:blipFill>
                <a:blip r:embed="rId285"/>
                <a:stretch>
                  <a:fillRect/>
                </a:stretch>
              </p:blipFill>
              <p:spPr>
                <a:xfrm>
                  <a:off x="9052343" y="3979000"/>
                  <a:ext cx="17028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95" name="Ink 194">
                  <a:extLst>
                    <a:ext uri="{FF2B5EF4-FFF2-40B4-BE49-F238E27FC236}">
                      <a16:creationId xmlns:a16="http://schemas.microsoft.com/office/drawing/2014/main" id="{D395D980-2A45-42B9-B074-2FC4C73FCBAF}"/>
                    </a:ext>
                  </a:extLst>
                </p14:cNvPr>
                <p14:cNvContentPartPr/>
                <p14:nvPr/>
              </p14:nvContentPartPr>
              <p14:xfrm>
                <a:off x="9082583" y="4031920"/>
                <a:ext cx="158760" cy="21960"/>
              </p14:xfrm>
            </p:contentPart>
          </mc:Choice>
          <mc:Fallback>
            <p:pic>
              <p:nvPicPr>
                <p:cNvPr id="195" name="Ink 194">
                  <a:extLst>
                    <a:ext uri="{FF2B5EF4-FFF2-40B4-BE49-F238E27FC236}">
                      <a16:creationId xmlns:a16="http://schemas.microsoft.com/office/drawing/2014/main" id="{D395D980-2A45-42B9-B074-2FC4C73FCBAF}"/>
                    </a:ext>
                  </a:extLst>
                </p:cNvPr>
                <p:cNvPicPr/>
                <p:nvPr/>
              </p:nvPicPr>
              <p:blipFill>
                <a:blip r:embed="rId287"/>
                <a:stretch>
                  <a:fillRect/>
                </a:stretch>
              </p:blipFill>
              <p:spPr>
                <a:xfrm>
                  <a:off x="9073583" y="4023280"/>
                  <a:ext cx="17640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96" name="Ink 195">
                  <a:extLst>
                    <a:ext uri="{FF2B5EF4-FFF2-40B4-BE49-F238E27FC236}">
                      <a16:creationId xmlns:a16="http://schemas.microsoft.com/office/drawing/2014/main" id="{E1EEC981-7C8F-4458-B1A3-11C9E45DDB4A}"/>
                    </a:ext>
                  </a:extLst>
                </p14:cNvPr>
                <p14:cNvContentPartPr/>
                <p14:nvPr/>
              </p14:nvContentPartPr>
              <p14:xfrm>
                <a:off x="9191303" y="3902680"/>
                <a:ext cx="80640" cy="281520"/>
              </p14:xfrm>
            </p:contentPart>
          </mc:Choice>
          <mc:Fallback>
            <p:pic>
              <p:nvPicPr>
                <p:cNvPr id="196" name="Ink 195">
                  <a:extLst>
                    <a:ext uri="{FF2B5EF4-FFF2-40B4-BE49-F238E27FC236}">
                      <a16:creationId xmlns:a16="http://schemas.microsoft.com/office/drawing/2014/main" id="{E1EEC981-7C8F-4458-B1A3-11C9E45DDB4A}"/>
                    </a:ext>
                  </a:extLst>
                </p:cNvPr>
                <p:cNvPicPr/>
                <p:nvPr/>
              </p:nvPicPr>
              <p:blipFill>
                <a:blip r:embed="rId289"/>
                <a:stretch>
                  <a:fillRect/>
                </a:stretch>
              </p:blipFill>
              <p:spPr>
                <a:xfrm>
                  <a:off x="9182663" y="3894040"/>
                  <a:ext cx="9828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97" name="Ink 196">
                  <a:extLst>
                    <a:ext uri="{FF2B5EF4-FFF2-40B4-BE49-F238E27FC236}">
                      <a16:creationId xmlns:a16="http://schemas.microsoft.com/office/drawing/2014/main" id="{072F8146-2472-46F4-A902-ED6158B57802}"/>
                    </a:ext>
                  </a:extLst>
                </p14:cNvPr>
                <p14:cNvContentPartPr/>
                <p14:nvPr/>
              </p14:nvContentPartPr>
              <p14:xfrm>
                <a:off x="9459143" y="3961000"/>
                <a:ext cx="133920" cy="45720"/>
              </p14:xfrm>
            </p:contentPart>
          </mc:Choice>
          <mc:Fallback>
            <p:pic>
              <p:nvPicPr>
                <p:cNvPr id="197" name="Ink 196">
                  <a:extLst>
                    <a:ext uri="{FF2B5EF4-FFF2-40B4-BE49-F238E27FC236}">
                      <a16:creationId xmlns:a16="http://schemas.microsoft.com/office/drawing/2014/main" id="{072F8146-2472-46F4-A902-ED6158B57802}"/>
                    </a:ext>
                  </a:extLst>
                </p:cNvPr>
                <p:cNvPicPr/>
                <p:nvPr/>
              </p:nvPicPr>
              <p:blipFill>
                <a:blip r:embed="rId291"/>
                <a:stretch>
                  <a:fillRect/>
                </a:stretch>
              </p:blipFill>
              <p:spPr>
                <a:xfrm>
                  <a:off x="9450503" y="3952000"/>
                  <a:ext cx="15156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98" name="Ink 197">
                  <a:extLst>
                    <a:ext uri="{FF2B5EF4-FFF2-40B4-BE49-F238E27FC236}">
                      <a16:creationId xmlns:a16="http://schemas.microsoft.com/office/drawing/2014/main" id="{FBF27FCF-B58D-40B6-AF8A-28C06F666B62}"/>
                    </a:ext>
                  </a:extLst>
                </p14:cNvPr>
                <p14:cNvContentPartPr/>
                <p14:nvPr/>
              </p14:nvContentPartPr>
              <p14:xfrm>
                <a:off x="9522143" y="3916360"/>
                <a:ext cx="19800" cy="150120"/>
              </p14:xfrm>
            </p:contentPart>
          </mc:Choice>
          <mc:Fallback>
            <p:pic>
              <p:nvPicPr>
                <p:cNvPr id="198" name="Ink 197">
                  <a:extLst>
                    <a:ext uri="{FF2B5EF4-FFF2-40B4-BE49-F238E27FC236}">
                      <a16:creationId xmlns:a16="http://schemas.microsoft.com/office/drawing/2014/main" id="{FBF27FCF-B58D-40B6-AF8A-28C06F666B62}"/>
                    </a:ext>
                  </a:extLst>
                </p:cNvPr>
                <p:cNvPicPr/>
                <p:nvPr/>
              </p:nvPicPr>
              <p:blipFill>
                <a:blip r:embed="rId293"/>
                <a:stretch>
                  <a:fillRect/>
                </a:stretch>
              </p:blipFill>
              <p:spPr>
                <a:xfrm>
                  <a:off x="9513143" y="3907360"/>
                  <a:ext cx="3744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99" name="Ink 198">
                  <a:extLst>
                    <a:ext uri="{FF2B5EF4-FFF2-40B4-BE49-F238E27FC236}">
                      <a16:creationId xmlns:a16="http://schemas.microsoft.com/office/drawing/2014/main" id="{8C9F9D30-0F9C-4202-AE08-04826F744F1F}"/>
                    </a:ext>
                  </a:extLst>
                </p14:cNvPr>
                <p14:cNvContentPartPr/>
                <p14:nvPr/>
              </p14:nvContentPartPr>
              <p14:xfrm>
                <a:off x="9623663" y="3922480"/>
                <a:ext cx="136800" cy="126360"/>
              </p14:xfrm>
            </p:contentPart>
          </mc:Choice>
          <mc:Fallback>
            <p:pic>
              <p:nvPicPr>
                <p:cNvPr id="199" name="Ink 198">
                  <a:extLst>
                    <a:ext uri="{FF2B5EF4-FFF2-40B4-BE49-F238E27FC236}">
                      <a16:creationId xmlns:a16="http://schemas.microsoft.com/office/drawing/2014/main" id="{8C9F9D30-0F9C-4202-AE08-04826F744F1F}"/>
                    </a:ext>
                  </a:extLst>
                </p:cNvPr>
                <p:cNvPicPr/>
                <p:nvPr/>
              </p:nvPicPr>
              <p:blipFill>
                <a:blip r:embed="rId295"/>
                <a:stretch>
                  <a:fillRect/>
                </a:stretch>
              </p:blipFill>
              <p:spPr>
                <a:xfrm>
                  <a:off x="9615023" y="3913840"/>
                  <a:ext cx="15444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200" name="Ink 199">
                  <a:extLst>
                    <a:ext uri="{FF2B5EF4-FFF2-40B4-BE49-F238E27FC236}">
                      <a16:creationId xmlns:a16="http://schemas.microsoft.com/office/drawing/2014/main" id="{2C2E63E2-2CF0-40CB-BF5F-F378043E0B06}"/>
                    </a:ext>
                  </a:extLst>
                </p14:cNvPr>
                <p14:cNvContentPartPr/>
                <p14:nvPr/>
              </p14:nvContentPartPr>
              <p14:xfrm>
                <a:off x="9789623" y="3921040"/>
                <a:ext cx="134280" cy="96480"/>
              </p14:xfrm>
            </p:contentPart>
          </mc:Choice>
          <mc:Fallback>
            <p:pic>
              <p:nvPicPr>
                <p:cNvPr id="200" name="Ink 199">
                  <a:extLst>
                    <a:ext uri="{FF2B5EF4-FFF2-40B4-BE49-F238E27FC236}">
                      <a16:creationId xmlns:a16="http://schemas.microsoft.com/office/drawing/2014/main" id="{2C2E63E2-2CF0-40CB-BF5F-F378043E0B06}"/>
                    </a:ext>
                  </a:extLst>
                </p:cNvPr>
                <p:cNvPicPr/>
                <p:nvPr/>
              </p:nvPicPr>
              <p:blipFill>
                <a:blip r:embed="rId297"/>
                <a:stretch>
                  <a:fillRect/>
                </a:stretch>
              </p:blipFill>
              <p:spPr>
                <a:xfrm>
                  <a:off x="9780623" y="3912400"/>
                  <a:ext cx="151920" cy="114120"/>
                </a:xfrm>
                <a:prstGeom prst="rect">
                  <a:avLst/>
                </a:prstGeom>
              </p:spPr>
            </p:pic>
          </mc:Fallback>
        </mc:AlternateContent>
      </p:grpSp>
      <p:grpSp>
        <p:nvGrpSpPr>
          <p:cNvPr id="215" name="Group 214">
            <a:extLst>
              <a:ext uri="{FF2B5EF4-FFF2-40B4-BE49-F238E27FC236}">
                <a16:creationId xmlns:a16="http://schemas.microsoft.com/office/drawing/2014/main" id="{7BE58DA8-67ED-479D-BE0D-361574524796}"/>
              </a:ext>
            </a:extLst>
          </p:cNvPr>
          <p:cNvGrpSpPr/>
          <p:nvPr/>
        </p:nvGrpSpPr>
        <p:grpSpPr>
          <a:xfrm>
            <a:off x="10555343" y="3634120"/>
            <a:ext cx="1374480" cy="756360"/>
            <a:chOff x="10555343" y="3634120"/>
            <a:chExt cx="1374480" cy="756360"/>
          </a:xfrm>
        </p:grpSpPr>
        <mc:AlternateContent xmlns:mc="http://schemas.openxmlformats.org/markup-compatibility/2006">
          <mc:Choice xmlns:p14="http://schemas.microsoft.com/office/powerpoint/2010/main" Requires="p14">
            <p:contentPart p14:bwMode="auto" r:id="rId298">
              <p14:nvContentPartPr>
                <p14:cNvPr id="202" name="Ink 201">
                  <a:extLst>
                    <a:ext uri="{FF2B5EF4-FFF2-40B4-BE49-F238E27FC236}">
                      <a16:creationId xmlns:a16="http://schemas.microsoft.com/office/drawing/2014/main" id="{EF23FE73-D25E-4582-AA93-3A25F64E57CF}"/>
                    </a:ext>
                  </a:extLst>
                </p14:cNvPr>
                <p14:cNvContentPartPr/>
                <p14:nvPr/>
              </p14:nvContentPartPr>
              <p14:xfrm>
                <a:off x="10555343" y="3795400"/>
                <a:ext cx="174240" cy="193320"/>
              </p14:xfrm>
            </p:contentPart>
          </mc:Choice>
          <mc:Fallback>
            <p:pic>
              <p:nvPicPr>
                <p:cNvPr id="202" name="Ink 201">
                  <a:extLst>
                    <a:ext uri="{FF2B5EF4-FFF2-40B4-BE49-F238E27FC236}">
                      <a16:creationId xmlns:a16="http://schemas.microsoft.com/office/drawing/2014/main" id="{EF23FE73-D25E-4582-AA93-3A25F64E57CF}"/>
                    </a:ext>
                  </a:extLst>
                </p:cNvPr>
                <p:cNvPicPr/>
                <p:nvPr/>
              </p:nvPicPr>
              <p:blipFill>
                <a:blip r:embed="rId299"/>
                <a:stretch>
                  <a:fillRect/>
                </a:stretch>
              </p:blipFill>
              <p:spPr>
                <a:xfrm>
                  <a:off x="10546703" y="3786760"/>
                  <a:ext cx="19188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203" name="Ink 202">
                  <a:extLst>
                    <a:ext uri="{FF2B5EF4-FFF2-40B4-BE49-F238E27FC236}">
                      <a16:creationId xmlns:a16="http://schemas.microsoft.com/office/drawing/2014/main" id="{50AA80A2-D71A-4105-B13B-15EFC576335F}"/>
                    </a:ext>
                  </a:extLst>
                </p14:cNvPr>
                <p14:cNvContentPartPr/>
                <p14:nvPr/>
              </p14:nvContentPartPr>
              <p14:xfrm>
                <a:off x="10785383" y="3647800"/>
                <a:ext cx="160560" cy="165960"/>
              </p14:xfrm>
            </p:contentPart>
          </mc:Choice>
          <mc:Fallback>
            <p:pic>
              <p:nvPicPr>
                <p:cNvPr id="203" name="Ink 202">
                  <a:extLst>
                    <a:ext uri="{FF2B5EF4-FFF2-40B4-BE49-F238E27FC236}">
                      <a16:creationId xmlns:a16="http://schemas.microsoft.com/office/drawing/2014/main" id="{50AA80A2-D71A-4105-B13B-15EFC576335F}"/>
                    </a:ext>
                  </a:extLst>
                </p:cNvPr>
                <p:cNvPicPr/>
                <p:nvPr/>
              </p:nvPicPr>
              <p:blipFill>
                <a:blip r:embed="rId301"/>
                <a:stretch>
                  <a:fillRect/>
                </a:stretch>
              </p:blipFill>
              <p:spPr>
                <a:xfrm>
                  <a:off x="10776383" y="3639160"/>
                  <a:ext cx="17820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204" name="Ink 203">
                  <a:extLst>
                    <a:ext uri="{FF2B5EF4-FFF2-40B4-BE49-F238E27FC236}">
                      <a16:creationId xmlns:a16="http://schemas.microsoft.com/office/drawing/2014/main" id="{071A281F-378F-4464-8914-25F243F0F374}"/>
                    </a:ext>
                  </a:extLst>
                </p14:cNvPr>
                <p14:cNvContentPartPr/>
                <p14:nvPr/>
              </p14:nvContentPartPr>
              <p14:xfrm>
                <a:off x="10975463" y="3634120"/>
                <a:ext cx="117720" cy="235800"/>
              </p14:xfrm>
            </p:contentPart>
          </mc:Choice>
          <mc:Fallback>
            <p:pic>
              <p:nvPicPr>
                <p:cNvPr id="204" name="Ink 203">
                  <a:extLst>
                    <a:ext uri="{FF2B5EF4-FFF2-40B4-BE49-F238E27FC236}">
                      <a16:creationId xmlns:a16="http://schemas.microsoft.com/office/drawing/2014/main" id="{071A281F-378F-4464-8914-25F243F0F374}"/>
                    </a:ext>
                  </a:extLst>
                </p:cNvPr>
                <p:cNvPicPr/>
                <p:nvPr/>
              </p:nvPicPr>
              <p:blipFill>
                <a:blip r:embed="rId303"/>
                <a:stretch>
                  <a:fillRect/>
                </a:stretch>
              </p:blipFill>
              <p:spPr>
                <a:xfrm>
                  <a:off x="10966823" y="3625120"/>
                  <a:ext cx="13536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205" name="Ink 204">
                  <a:extLst>
                    <a:ext uri="{FF2B5EF4-FFF2-40B4-BE49-F238E27FC236}">
                      <a16:creationId xmlns:a16="http://schemas.microsoft.com/office/drawing/2014/main" id="{8667154E-712E-42CA-900D-4EEA296A7807}"/>
                    </a:ext>
                  </a:extLst>
                </p14:cNvPr>
                <p14:cNvContentPartPr/>
                <p14:nvPr/>
              </p14:nvContentPartPr>
              <p14:xfrm>
                <a:off x="10830383" y="3939760"/>
                <a:ext cx="316080" cy="15840"/>
              </p14:xfrm>
            </p:contentPart>
          </mc:Choice>
          <mc:Fallback>
            <p:pic>
              <p:nvPicPr>
                <p:cNvPr id="205" name="Ink 204">
                  <a:extLst>
                    <a:ext uri="{FF2B5EF4-FFF2-40B4-BE49-F238E27FC236}">
                      <a16:creationId xmlns:a16="http://schemas.microsoft.com/office/drawing/2014/main" id="{8667154E-712E-42CA-900D-4EEA296A7807}"/>
                    </a:ext>
                  </a:extLst>
                </p:cNvPr>
                <p:cNvPicPr/>
                <p:nvPr/>
              </p:nvPicPr>
              <p:blipFill>
                <a:blip r:embed="rId305"/>
                <a:stretch>
                  <a:fillRect/>
                </a:stretch>
              </p:blipFill>
              <p:spPr>
                <a:xfrm>
                  <a:off x="10821383" y="3930760"/>
                  <a:ext cx="33372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206" name="Ink 205">
                  <a:extLst>
                    <a:ext uri="{FF2B5EF4-FFF2-40B4-BE49-F238E27FC236}">
                      <a16:creationId xmlns:a16="http://schemas.microsoft.com/office/drawing/2014/main" id="{FF730546-2CAE-4822-8FCD-32BE8B8AE45B}"/>
                    </a:ext>
                  </a:extLst>
                </p14:cNvPr>
                <p14:cNvContentPartPr/>
                <p14:nvPr/>
              </p14:nvContentPartPr>
              <p14:xfrm>
                <a:off x="10826063" y="4079440"/>
                <a:ext cx="104040" cy="174960"/>
              </p14:xfrm>
            </p:contentPart>
          </mc:Choice>
          <mc:Fallback>
            <p:pic>
              <p:nvPicPr>
                <p:cNvPr id="206" name="Ink 205">
                  <a:extLst>
                    <a:ext uri="{FF2B5EF4-FFF2-40B4-BE49-F238E27FC236}">
                      <a16:creationId xmlns:a16="http://schemas.microsoft.com/office/drawing/2014/main" id="{FF730546-2CAE-4822-8FCD-32BE8B8AE45B}"/>
                    </a:ext>
                  </a:extLst>
                </p:cNvPr>
                <p:cNvPicPr/>
                <p:nvPr/>
              </p:nvPicPr>
              <p:blipFill>
                <a:blip r:embed="rId307"/>
                <a:stretch>
                  <a:fillRect/>
                </a:stretch>
              </p:blipFill>
              <p:spPr>
                <a:xfrm>
                  <a:off x="10817063" y="4070800"/>
                  <a:ext cx="12168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207" name="Ink 206">
                  <a:extLst>
                    <a:ext uri="{FF2B5EF4-FFF2-40B4-BE49-F238E27FC236}">
                      <a16:creationId xmlns:a16="http://schemas.microsoft.com/office/drawing/2014/main" id="{50DA7FBD-7097-4152-9E3C-51772D316169}"/>
                    </a:ext>
                  </a:extLst>
                </p14:cNvPr>
                <p14:cNvContentPartPr/>
                <p14:nvPr/>
              </p14:nvContentPartPr>
              <p14:xfrm>
                <a:off x="11023343" y="4042000"/>
                <a:ext cx="82440" cy="148680"/>
              </p14:xfrm>
            </p:contentPart>
          </mc:Choice>
          <mc:Fallback>
            <p:pic>
              <p:nvPicPr>
                <p:cNvPr id="207" name="Ink 206">
                  <a:extLst>
                    <a:ext uri="{FF2B5EF4-FFF2-40B4-BE49-F238E27FC236}">
                      <a16:creationId xmlns:a16="http://schemas.microsoft.com/office/drawing/2014/main" id="{50DA7FBD-7097-4152-9E3C-51772D316169}"/>
                    </a:ext>
                  </a:extLst>
                </p:cNvPr>
                <p:cNvPicPr/>
                <p:nvPr/>
              </p:nvPicPr>
              <p:blipFill>
                <a:blip r:embed="rId309"/>
                <a:stretch>
                  <a:fillRect/>
                </a:stretch>
              </p:blipFill>
              <p:spPr>
                <a:xfrm>
                  <a:off x="11014703" y="4033000"/>
                  <a:ext cx="10008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208" name="Ink 207">
                  <a:extLst>
                    <a:ext uri="{FF2B5EF4-FFF2-40B4-BE49-F238E27FC236}">
                      <a16:creationId xmlns:a16="http://schemas.microsoft.com/office/drawing/2014/main" id="{E06E1678-C1DF-4890-B3B9-CF3BB7DF5B7A}"/>
                    </a:ext>
                  </a:extLst>
                </p14:cNvPr>
                <p14:cNvContentPartPr/>
                <p14:nvPr/>
              </p14:nvContentPartPr>
              <p14:xfrm>
                <a:off x="11111903" y="4100320"/>
                <a:ext cx="91080" cy="290160"/>
              </p14:xfrm>
            </p:contentPart>
          </mc:Choice>
          <mc:Fallback>
            <p:pic>
              <p:nvPicPr>
                <p:cNvPr id="208" name="Ink 207">
                  <a:extLst>
                    <a:ext uri="{FF2B5EF4-FFF2-40B4-BE49-F238E27FC236}">
                      <a16:creationId xmlns:a16="http://schemas.microsoft.com/office/drawing/2014/main" id="{E06E1678-C1DF-4890-B3B9-CF3BB7DF5B7A}"/>
                    </a:ext>
                  </a:extLst>
                </p:cNvPr>
                <p:cNvPicPr/>
                <p:nvPr/>
              </p:nvPicPr>
              <p:blipFill>
                <a:blip r:embed="rId311"/>
                <a:stretch>
                  <a:fillRect/>
                </a:stretch>
              </p:blipFill>
              <p:spPr>
                <a:xfrm>
                  <a:off x="11103263" y="4091320"/>
                  <a:ext cx="10872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209" name="Ink 208">
                  <a:extLst>
                    <a:ext uri="{FF2B5EF4-FFF2-40B4-BE49-F238E27FC236}">
                      <a16:creationId xmlns:a16="http://schemas.microsoft.com/office/drawing/2014/main" id="{006C84A0-0F34-42B6-9C44-CAD7C50148A7}"/>
                    </a:ext>
                  </a:extLst>
                </p14:cNvPr>
                <p14:cNvContentPartPr/>
                <p14:nvPr/>
              </p14:nvContentPartPr>
              <p14:xfrm>
                <a:off x="11315663" y="3921040"/>
                <a:ext cx="72000" cy="3240"/>
              </p14:xfrm>
            </p:contentPart>
          </mc:Choice>
          <mc:Fallback>
            <p:pic>
              <p:nvPicPr>
                <p:cNvPr id="209" name="Ink 208">
                  <a:extLst>
                    <a:ext uri="{FF2B5EF4-FFF2-40B4-BE49-F238E27FC236}">
                      <a16:creationId xmlns:a16="http://schemas.microsoft.com/office/drawing/2014/main" id="{006C84A0-0F34-42B6-9C44-CAD7C50148A7}"/>
                    </a:ext>
                  </a:extLst>
                </p:cNvPr>
                <p:cNvPicPr/>
                <p:nvPr/>
              </p:nvPicPr>
              <p:blipFill>
                <a:blip r:embed="rId313"/>
                <a:stretch>
                  <a:fillRect/>
                </a:stretch>
              </p:blipFill>
              <p:spPr>
                <a:xfrm>
                  <a:off x="11306663" y="3912400"/>
                  <a:ext cx="8964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210" name="Ink 209">
                  <a:extLst>
                    <a:ext uri="{FF2B5EF4-FFF2-40B4-BE49-F238E27FC236}">
                      <a16:creationId xmlns:a16="http://schemas.microsoft.com/office/drawing/2014/main" id="{4D821BF2-4570-42E4-8D86-40A9AE278608}"/>
                    </a:ext>
                  </a:extLst>
                </p14:cNvPr>
                <p14:cNvContentPartPr/>
                <p14:nvPr/>
              </p14:nvContentPartPr>
              <p14:xfrm>
                <a:off x="11311703" y="3953080"/>
                <a:ext cx="104400" cy="24480"/>
              </p14:xfrm>
            </p:contentPart>
          </mc:Choice>
          <mc:Fallback>
            <p:pic>
              <p:nvPicPr>
                <p:cNvPr id="210" name="Ink 209">
                  <a:extLst>
                    <a:ext uri="{FF2B5EF4-FFF2-40B4-BE49-F238E27FC236}">
                      <a16:creationId xmlns:a16="http://schemas.microsoft.com/office/drawing/2014/main" id="{4D821BF2-4570-42E4-8D86-40A9AE278608}"/>
                    </a:ext>
                  </a:extLst>
                </p:cNvPr>
                <p:cNvPicPr/>
                <p:nvPr/>
              </p:nvPicPr>
              <p:blipFill>
                <a:blip r:embed="rId315"/>
                <a:stretch>
                  <a:fillRect/>
                </a:stretch>
              </p:blipFill>
              <p:spPr>
                <a:xfrm>
                  <a:off x="11302703" y="3944440"/>
                  <a:ext cx="12204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211" name="Ink 210">
                  <a:extLst>
                    <a:ext uri="{FF2B5EF4-FFF2-40B4-BE49-F238E27FC236}">
                      <a16:creationId xmlns:a16="http://schemas.microsoft.com/office/drawing/2014/main" id="{61DF6FCD-BDDA-4E0F-98EA-852717FA54C4}"/>
                    </a:ext>
                  </a:extLst>
                </p14:cNvPr>
                <p14:cNvContentPartPr/>
                <p14:nvPr/>
              </p14:nvContentPartPr>
              <p14:xfrm>
                <a:off x="11381183" y="3854440"/>
                <a:ext cx="61200" cy="241200"/>
              </p14:xfrm>
            </p:contentPart>
          </mc:Choice>
          <mc:Fallback>
            <p:pic>
              <p:nvPicPr>
                <p:cNvPr id="211" name="Ink 210">
                  <a:extLst>
                    <a:ext uri="{FF2B5EF4-FFF2-40B4-BE49-F238E27FC236}">
                      <a16:creationId xmlns:a16="http://schemas.microsoft.com/office/drawing/2014/main" id="{61DF6FCD-BDDA-4E0F-98EA-852717FA54C4}"/>
                    </a:ext>
                  </a:extLst>
                </p:cNvPr>
                <p:cNvPicPr/>
                <p:nvPr/>
              </p:nvPicPr>
              <p:blipFill>
                <a:blip r:embed="rId317"/>
                <a:stretch>
                  <a:fillRect/>
                </a:stretch>
              </p:blipFill>
              <p:spPr>
                <a:xfrm>
                  <a:off x="11372543" y="3845440"/>
                  <a:ext cx="7884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212" name="Ink 211">
                  <a:extLst>
                    <a:ext uri="{FF2B5EF4-FFF2-40B4-BE49-F238E27FC236}">
                      <a16:creationId xmlns:a16="http://schemas.microsoft.com/office/drawing/2014/main" id="{84AACC56-BDC9-4D5A-953B-7AE1903B10E0}"/>
                    </a:ext>
                  </a:extLst>
                </p14:cNvPr>
                <p14:cNvContentPartPr/>
                <p14:nvPr/>
              </p14:nvContentPartPr>
              <p14:xfrm>
                <a:off x="11562623" y="3841120"/>
                <a:ext cx="94320" cy="169200"/>
              </p14:xfrm>
            </p:contentPart>
          </mc:Choice>
          <mc:Fallback>
            <p:pic>
              <p:nvPicPr>
                <p:cNvPr id="212" name="Ink 211">
                  <a:extLst>
                    <a:ext uri="{FF2B5EF4-FFF2-40B4-BE49-F238E27FC236}">
                      <a16:creationId xmlns:a16="http://schemas.microsoft.com/office/drawing/2014/main" id="{84AACC56-BDC9-4D5A-953B-7AE1903B10E0}"/>
                    </a:ext>
                  </a:extLst>
                </p:cNvPr>
                <p:cNvPicPr/>
                <p:nvPr/>
              </p:nvPicPr>
              <p:blipFill>
                <a:blip r:embed="rId319"/>
                <a:stretch>
                  <a:fillRect/>
                </a:stretch>
              </p:blipFill>
              <p:spPr>
                <a:xfrm>
                  <a:off x="11553623" y="3832120"/>
                  <a:ext cx="11196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213" name="Ink 212">
                  <a:extLst>
                    <a:ext uri="{FF2B5EF4-FFF2-40B4-BE49-F238E27FC236}">
                      <a16:creationId xmlns:a16="http://schemas.microsoft.com/office/drawing/2014/main" id="{8711B725-7097-48E4-A7AB-C538F5BF6459}"/>
                    </a:ext>
                  </a:extLst>
                </p14:cNvPr>
                <p14:cNvContentPartPr/>
                <p14:nvPr/>
              </p14:nvContentPartPr>
              <p14:xfrm>
                <a:off x="11682503" y="3891520"/>
                <a:ext cx="97200" cy="111600"/>
              </p14:xfrm>
            </p:contentPart>
          </mc:Choice>
          <mc:Fallback>
            <p:pic>
              <p:nvPicPr>
                <p:cNvPr id="213" name="Ink 212">
                  <a:extLst>
                    <a:ext uri="{FF2B5EF4-FFF2-40B4-BE49-F238E27FC236}">
                      <a16:creationId xmlns:a16="http://schemas.microsoft.com/office/drawing/2014/main" id="{8711B725-7097-48E4-A7AB-C538F5BF6459}"/>
                    </a:ext>
                  </a:extLst>
                </p:cNvPr>
                <p:cNvPicPr/>
                <p:nvPr/>
              </p:nvPicPr>
              <p:blipFill>
                <a:blip r:embed="rId321"/>
                <a:stretch>
                  <a:fillRect/>
                </a:stretch>
              </p:blipFill>
              <p:spPr>
                <a:xfrm>
                  <a:off x="11673863" y="3882520"/>
                  <a:ext cx="11484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214" name="Ink 213">
                  <a:extLst>
                    <a:ext uri="{FF2B5EF4-FFF2-40B4-BE49-F238E27FC236}">
                      <a16:creationId xmlns:a16="http://schemas.microsoft.com/office/drawing/2014/main" id="{160994A6-6E8B-440F-8E52-6AF4291D49A6}"/>
                    </a:ext>
                  </a:extLst>
                </p14:cNvPr>
                <p14:cNvContentPartPr/>
                <p14:nvPr/>
              </p14:nvContentPartPr>
              <p14:xfrm>
                <a:off x="11803103" y="3867040"/>
                <a:ext cx="126720" cy="126720"/>
              </p14:xfrm>
            </p:contentPart>
          </mc:Choice>
          <mc:Fallback>
            <p:pic>
              <p:nvPicPr>
                <p:cNvPr id="214" name="Ink 213">
                  <a:extLst>
                    <a:ext uri="{FF2B5EF4-FFF2-40B4-BE49-F238E27FC236}">
                      <a16:creationId xmlns:a16="http://schemas.microsoft.com/office/drawing/2014/main" id="{160994A6-6E8B-440F-8E52-6AF4291D49A6}"/>
                    </a:ext>
                  </a:extLst>
                </p:cNvPr>
                <p:cNvPicPr/>
                <p:nvPr/>
              </p:nvPicPr>
              <p:blipFill>
                <a:blip r:embed="rId323"/>
                <a:stretch>
                  <a:fillRect/>
                </a:stretch>
              </p:blipFill>
              <p:spPr>
                <a:xfrm>
                  <a:off x="11794463" y="3858040"/>
                  <a:ext cx="144360" cy="144360"/>
                </a:xfrm>
                <a:prstGeom prst="rect">
                  <a:avLst/>
                </a:prstGeom>
              </p:spPr>
            </p:pic>
          </mc:Fallback>
        </mc:AlternateContent>
      </p:grpSp>
      <p:grpSp>
        <p:nvGrpSpPr>
          <p:cNvPr id="225" name="Group 224">
            <a:extLst>
              <a:ext uri="{FF2B5EF4-FFF2-40B4-BE49-F238E27FC236}">
                <a16:creationId xmlns:a16="http://schemas.microsoft.com/office/drawing/2014/main" id="{7A51A963-504A-456C-A0FB-F74BBAA061E7}"/>
              </a:ext>
            </a:extLst>
          </p:cNvPr>
          <p:cNvGrpSpPr/>
          <p:nvPr/>
        </p:nvGrpSpPr>
        <p:grpSpPr>
          <a:xfrm>
            <a:off x="7195823" y="4691080"/>
            <a:ext cx="939240" cy="576360"/>
            <a:chOff x="7195823" y="4691080"/>
            <a:chExt cx="939240" cy="576360"/>
          </a:xfrm>
        </p:grpSpPr>
        <mc:AlternateContent xmlns:mc="http://schemas.openxmlformats.org/markup-compatibility/2006">
          <mc:Choice xmlns:p14="http://schemas.microsoft.com/office/powerpoint/2010/main" Requires="p14">
            <p:contentPart p14:bwMode="auto" r:id="rId324">
              <p14:nvContentPartPr>
                <p14:cNvPr id="216" name="Ink 215">
                  <a:extLst>
                    <a:ext uri="{FF2B5EF4-FFF2-40B4-BE49-F238E27FC236}">
                      <a16:creationId xmlns:a16="http://schemas.microsoft.com/office/drawing/2014/main" id="{941F6249-E3BA-4708-A4F8-27186F0C44AF}"/>
                    </a:ext>
                  </a:extLst>
                </p14:cNvPr>
                <p14:cNvContentPartPr/>
                <p14:nvPr/>
              </p14:nvContentPartPr>
              <p14:xfrm>
                <a:off x="7195823" y="4852000"/>
                <a:ext cx="174600" cy="250200"/>
              </p14:xfrm>
            </p:contentPart>
          </mc:Choice>
          <mc:Fallback>
            <p:pic>
              <p:nvPicPr>
                <p:cNvPr id="216" name="Ink 215">
                  <a:extLst>
                    <a:ext uri="{FF2B5EF4-FFF2-40B4-BE49-F238E27FC236}">
                      <a16:creationId xmlns:a16="http://schemas.microsoft.com/office/drawing/2014/main" id="{941F6249-E3BA-4708-A4F8-27186F0C44AF}"/>
                    </a:ext>
                  </a:extLst>
                </p:cNvPr>
                <p:cNvPicPr/>
                <p:nvPr/>
              </p:nvPicPr>
              <p:blipFill>
                <a:blip r:embed="rId325"/>
                <a:stretch>
                  <a:fillRect/>
                </a:stretch>
              </p:blipFill>
              <p:spPr>
                <a:xfrm>
                  <a:off x="7187183" y="4843000"/>
                  <a:ext cx="19224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217" name="Ink 216">
                  <a:extLst>
                    <a:ext uri="{FF2B5EF4-FFF2-40B4-BE49-F238E27FC236}">
                      <a16:creationId xmlns:a16="http://schemas.microsoft.com/office/drawing/2014/main" id="{B2220967-91AB-44FF-AEEE-8318DBB9226F}"/>
                    </a:ext>
                  </a:extLst>
                </p14:cNvPr>
                <p14:cNvContentPartPr/>
                <p14:nvPr/>
              </p14:nvContentPartPr>
              <p14:xfrm>
                <a:off x="7403183" y="5103640"/>
                <a:ext cx="63360" cy="163800"/>
              </p14:xfrm>
            </p:contentPart>
          </mc:Choice>
          <mc:Fallback>
            <p:pic>
              <p:nvPicPr>
                <p:cNvPr id="217" name="Ink 216">
                  <a:extLst>
                    <a:ext uri="{FF2B5EF4-FFF2-40B4-BE49-F238E27FC236}">
                      <a16:creationId xmlns:a16="http://schemas.microsoft.com/office/drawing/2014/main" id="{B2220967-91AB-44FF-AEEE-8318DBB9226F}"/>
                    </a:ext>
                  </a:extLst>
                </p:cNvPr>
                <p:cNvPicPr/>
                <p:nvPr/>
              </p:nvPicPr>
              <p:blipFill>
                <a:blip r:embed="rId327"/>
                <a:stretch>
                  <a:fillRect/>
                </a:stretch>
              </p:blipFill>
              <p:spPr>
                <a:xfrm>
                  <a:off x="7394183" y="5094640"/>
                  <a:ext cx="8100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18" name="Ink 217">
                  <a:extLst>
                    <a:ext uri="{FF2B5EF4-FFF2-40B4-BE49-F238E27FC236}">
                      <a16:creationId xmlns:a16="http://schemas.microsoft.com/office/drawing/2014/main" id="{2E43C0A3-5711-4779-A5B9-F2B0A4563775}"/>
                    </a:ext>
                  </a:extLst>
                </p14:cNvPr>
                <p14:cNvContentPartPr/>
                <p14:nvPr/>
              </p14:nvContentPartPr>
              <p14:xfrm>
                <a:off x="7444943" y="5021920"/>
                <a:ext cx="13680" cy="8280"/>
              </p14:xfrm>
            </p:contentPart>
          </mc:Choice>
          <mc:Fallback>
            <p:pic>
              <p:nvPicPr>
                <p:cNvPr id="218" name="Ink 217">
                  <a:extLst>
                    <a:ext uri="{FF2B5EF4-FFF2-40B4-BE49-F238E27FC236}">
                      <a16:creationId xmlns:a16="http://schemas.microsoft.com/office/drawing/2014/main" id="{2E43C0A3-5711-4779-A5B9-F2B0A4563775}"/>
                    </a:ext>
                  </a:extLst>
                </p:cNvPr>
                <p:cNvPicPr/>
                <p:nvPr/>
              </p:nvPicPr>
              <p:blipFill>
                <a:blip r:embed="rId329"/>
                <a:stretch>
                  <a:fillRect/>
                </a:stretch>
              </p:blipFill>
              <p:spPr>
                <a:xfrm>
                  <a:off x="7436303" y="5013280"/>
                  <a:ext cx="3132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19" name="Ink 218">
                  <a:extLst>
                    <a:ext uri="{FF2B5EF4-FFF2-40B4-BE49-F238E27FC236}">
                      <a16:creationId xmlns:a16="http://schemas.microsoft.com/office/drawing/2014/main" id="{5E1A1C3A-ABA8-464F-8C15-171AF9195BB7}"/>
                    </a:ext>
                  </a:extLst>
                </p14:cNvPr>
                <p14:cNvContentPartPr/>
                <p14:nvPr/>
              </p14:nvContentPartPr>
              <p14:xfrm>
                <a:off x="7488863" y="4691080"/>
                <a:ext cx="132480" cy="397440"/>
              </p14:xfrm>
            </p:contentPart>
          </mc:Choice>
          <mc:Fallback>
            <p:pic>
              <p:nvPicPr>
                <p:cNvPr id="219" name="Ink 218">
                  <a:extLst>
                    <a:ext uri="{FF2B5EF4-FFF2-40B4-BE49-F238E27FC236}">
                      <a16:creationId xmlns:a16="http://schemas.microsoft.com/office/drawing/2014/main" id="{5E1A1C3A-ABA8-464F-8C15-171AF9195BB7}"/>
                    </a:ext>
                  </a:extLst>
                </p:cNvPr>
                <p:cNvPicPr/>
                <p:nvPr/>
              </p:nvPicPr>
              <p:blipFill>
                <a:blip r:embed="rId331"/>
                <a:stretch>
                  <a:fillRect/>
                </a:stretch>
              </p:blipFill>
              <p:spPr>
                <a:xfrm>
                  <a:off x="7480223" y="4682080"/>
                  <a:ext cx="150120" cy="41508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20" name="Ink 219">
                  <a:extLst>
                    <a:ext uri="{FF2B5EF4-FFF2-40B4-BE49-F238E27FC236}">
                      <a16:creationId xmlns:a16="http://schemas.microsoft.com/office/drawing/2014/main" id="{D1E07047-ABD8-42BD-BECB-C1CEAA73AC63}"/>
                    </a:ext>
                  </a:extLst>
                </p14:cNvPr>
                <p14:cNvContentPartPr/>
                <p14:nvPr/>
              </p14:nvContentPartPr>
              <p14:xfrm>
                <a:off x="7656623" y="4813840"/>
                <a:ext cx="75240" cy="212040"/>
              </p14:xfrm>
            </p:contentPart>
          </mc:Choice>
          <mc:Fallback>
            <p:pic>
              <p:nvPicPr>
                <p:cNvPr id="220" name="Ink 219">
                  <a:extLst>
                    <a:ext uri="{FF2B5EF4-FFF2-40B4-BE49-F238E27FC236}">
                      <a16:creationId xmlns:a16="http://schemas.microsoft.com/office/drawing/2014/main" id="{D1E07047-ABD8-42BD-BECB-C1CEAA73AC63}"/>
                    </a:ext>
                  </a:extLst>
                </p:cNvPr>
                <p:cNvPicPr/>
                <p:nvPr/>
              </p:nvPicPr>
              <p:blipFill>
                <a:blip r:embed="rId333"/>
                <a:stretch>
                  <a:fillRect/>
                </a:stretch>
              </p:blipFill>
              <p:spPr>
                <a:xfrm>
                  <a:off x="7647623" y="4804840"/>
                  <a:ext cx="9288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21" name="Ink 220">
                  <a:extLst>
                    <a:ext uri="{FF2B5EF4-FFF2-40B4-BE49-F238E27FC236}">
                      <a16:creationId xmlns:a16="http://schemas.microsoft.com/office/drawing/2014/main" id="{2D2EC1D0-85C2-42F2-9078-9CA5AD82B100}"/>
                    </a:ext>
                  </a:extLst>
                </p14:cNvPr>
                <p14:cNvContentPartPr/>
                <p14:nvPr/>
              </p14:nvContentPartPr>
              <p14:xfrm>
                <a:off x="7647983" y="4926880"/>
                <a:ext cx="104400" cy="3240"/>
              </p14:xfrm>
            </p:contentPart>
          </mc:Choice>
          <mc:Fallback>
            <p:pic>
              <p:nvPicPr>
                <p:cNvPr id="221" name="Ink 220">
                  <a:extLst>
                    <a:ext uri="{FF2B5EF4-FFF2-40B4-BE49-F238E27FC236}">
                      <a16:creationId xmlns:a16="http://schemas.microsoft.com/office/drawing/2014/main" id="{2D2EC1D0-85C2-42F2-9078-9CA5AD82B100}"/>
                    </a:ext>
                  </a:extLst>
                </p:cNvPr>
                <p:cNvPicPr/>
                <p:nvPr/>
              </p:nvPicPr>
              <p:blipFill>
                <a:blip r:embed="rId335"/>
                <a:stretch>
                  <a:fillRect/>
                </a:stretch>
              </p:blipFill>
              <p:spPr>
                <a:xfrm>
                  <a:off x="7638983" y="4917880"/>
                  <a:ext cx="12204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22" name="Ink 221">
                  <a:extLst>
                    <a:ext uri="{FF2B5EF4-FFF2-40B4-BE49-F238E27FC236}">
                      <a16:creationId xmlns:a16="http://schemas.microsoft.com/office/drawing/2014/main" id="{D102DE61-FE1C-4CE8-AE93-0406C6D0F221}"/>
                    </a:ext>
                  </a:extLst>
                </p14:cNvPr>
                <p14:cNvContentPartPr/>
                <p14:nvPr/>
              </p14:nvContentPartPr>
              <p14:xfrm>
                <a:off x="7809623" y="4889080"/>
                <a:ext cx="102960" cy="135720"/>
              </p14:xfrm>
            </p:contentPart>
          </mc:Choice>
          <mc:Fallback>
            <p:pic>
              <p:nvPicPr>
                <p:cNvPr id="222" name="Ink 221">
                  <a:extLst>
                    <a:ext uri="{FF2B5EF4-FFF2-40B4-BE49-F238E27FC236}">
                      <a16:creationId xmlns:a16="http://schemas.microsoft.com/office/drawing/2014/main" id="{D102DE61-FE1C-4CE8-AE93-0406C6D0F221}"/>
                    </a:ext>
                  </a:extLst>
                </p:cNvPr>
                <p:cNvPicPr/>
                <p:nvPr/>
              </p:nvPicPr>
              <p:blipFill>
                <a:blip r:embed="rId337"/>
                <a:stretch>
                  <a:fillRect/>
                </a:stretch>
              </p:blipFill>
              <p:spPr>
                <a:xfrm>
                  <a:off x="7800983" y="4880440"/>
                  <a:ext cx="12060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23" name="Ink 222">
                  <a:extLst>
                    <a:ext uri="{FF2B5EF4-FFF2-40B4-BE49-F238E27FC236}">
                      <a16:creationId xmlns:a16="http://schemas.microsoft.com/office/drawing/2014/main" id="{4B394EEA-AF68-4BC7-B3E3-D7B9CF1F09B2}"/>
                    </a:ext>
                  </a:extLst>
                </p14:cNvPr>
                <p14:cNvContentPartPr/>
                <p14:nvPr/>
              </p14:nvContentPartPr>
              <p14:xfrm>
                <a:off x="7998263" y="4838680"/>
                <a:ext cx="39960" cy="145080"/>
              </p14:xfrm>
            </p:contentPart>
          </mc:Choice>
          <mc:Fallback>
            <p:pic>
              <p:nvPicPr>
                <p:cNvPr id="223" name="Ink 222">
                  <a:extLst>
                    <a:ext uri="{FF2B5EF4-FFF2-40B4-BE49-F238E27FC236}">
                      <a16:creationId xmlns:a16="http://schemas.microsoft.com/office/drawing/2014/main" id="{4B394EEA-AF68-4BC7-B3E3-D7B9CF1F09B2}"/>
                    </a:ext>
                  </a:extLst>
                </p:cNvPr>
                <p:cNvPicPr/>
                <p:nvPr/>
              </p:nvPicPr>
              <p:blipFill>
                <a:blip r:embed="rId339"/>
                <a:stretch>
                  <a:fillRect/>
                </a:stretch>
              </p:blipFill>
              <p:spPr>
                <a:xfrm>
                  <a:off x="7989263" y="4830040"/>
                  <a:ext cx="5760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24" name="Ink 223">
                  <a:extLst>
                    <a:ext uri="{FF2B5EF4-FFF2-40B4-BE49-F238E27FC236}">
                      <a16:creationId xmlns:a16="http://schemas.microsoft.com/office/drawing/2014/main" id="{FBFED11A-850B-4592-B75E-2F88782C368F}"/>
                    </a:ext>
                  </a:extLst>
                </p14:cNvPr>
                <p14:cNvContentPartPr/>
                <p14:nvPr/>
              </p14:nvContentPartPr>
              <p14:xfrm>
                <a:off x="7964423" y="4767760"/>
                <a:ext cx="170640" cy="349200"/>
              </p14:xfrm>
            </p:contentPart>
          </mc:Choice>
          <mc:Fallback>
            <p:pic>
              <p:nvPicPr>
                <p:cNvPr id="224" name="Ink 223">
                  <a:extLst>
                    <a:ext uri="{FF2B5EF4-FFF2-40B4-BE49-F238E27FC236}">
                      <a16:creationId xmlns:a16="http://schemas.microsoft.com/office/drawing/2014/main" id="{FBFED11A-850B-4592-B75E-2F88782C368F}"/>
                    </a:ext>
                  </a:extLst>
                </p:cNvPr>
                <p:cNvPicPr/>
                <p:nvPr/>
              </p:nvPicPr>
              <p:blipFill>
                <a:blip r:embed="rId341"/>
                <a:stretch>
                  <a:fillRect/>
                </a:stretch>
              </p:blipFill>
              <p:spPr>
                <a:xfrm>
                  <a:off x="7955423" y="4758760"/>
                  <a:ext cx="188280" cy="366840"/>
                </a:xfrm>
                <a:prstGeom prst="rect">
                  <a:avLst/>
                </a:prstGeom>
              </p:spPr>
            </p:pic>
          </mc:Fallback>
        </mc:AlternateContent>
      </p:grpSp>
      <p:grpSp>
        <p:nvGrpSpPr>
          <p:cNvPr id="247" name="Group 246">
            <a:extLst>
              <a:ext uri="{FF2B5EF4-FFF2-40B4-BE49-F238E27FC236}">
                <a16:creationId xmlns:a16="http://schemas.microsoft.com/office/drawing/2014/main" id="{DCC03B61-3858-4EB4-B0A5-669ED0CCCC4F}"/>
              </a:ext>
            </a:extLst>
          </p:cNvPr>
          <p:cNvGrpSpPr/>
          <p:nvPr/>
        </p:nvGrpSpPr>
        <p:grpSpPr>
          <a:xfrm>
            <a:off x="8335583" y="4913200"/>
            <a:ext cx="252360" cy="100800"/>
            <a:chOff x="8335583" y="4913200"/>
            <a:chExt cx="252360" cy="100800"/>
          </a:xfrm>
        </p:grpSpPr>
        <mc:AlternateContent xmlns:mc="http://schemas.openxmlformats.org/markup-compatibility/2006">
          <mc:Choice xmlns:p14="http://schemas.microsoft.com/office/powerpoint/2010/main" Requires="p14">
            <p:contentPart p14:bwMode="auto" r:id="rId342">
              <p14:nvContentPartPr>
                <p14:cNvPr id="226" name="Ink 225">
                  <a:extLst>
                    <a:ext uri="{FF2B5EF4-FFF2-40B4-BE49-F238E27FC236}">
                      <a16:creationId xmlns:a16="http://schemas.microsoft.com/office/drawing/2014/main" id="{0573BA38-54C1-48EB-BD95-F077BDB4D6D9}"/>
                    </a:ext>
                  </a:extLst>
                </p14:cNvPr>
                <p14:cNvContentPartPr/>
                <p14:nvPr/>
              </p14:nvContentPartPr>
              <p14:xfrm>
                <a:off x="8335583" y="4913200"/>
                <a:ext cx="2880" cy="13320"/>
              </p14:xfrm>
            </p:contentPart>
          </mc:Choice>
          <mc:Fallback>
            <p:pic>
              <p:nvPicPr>
                <p:cNvPr id="226" name="Ink 225">
                  <a:extLst>
                    <a:ext uri="{FF2B5EF4-FFF2-40B4-BE49-F238E27FC236}">
                      <a16:creationId xmlns:a16="http://schemas.microsoft.com/office/drawing/2014/main" id="{0573BA38-54C1-48EB-BD95-F077BDB4D6D9}"/>
                    </a:ext>
                  </a:extLst>
                </p:cNvPr>
                <p:cNvPicPr/>
                <p:nvPr/>
              </p:nvPicPr>
              <p:blipFill>
                <a:blip r:embed="rId343"/>
                <a:stretch>
                  <a:fillRect/>
                </a:stretch>
              </p:blipFill>
              <p:spPr>
                <a:xfrm>
                  <a:off x="8326943" y="4904560"/>
                  <a:ext cx="2052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27" name="Ink 226">
                  <a:extLst>
                    <a:ext uri="{FF2B5EF4-FFF2-40B4-BE49-F238E27FC236}">
                      <a16:creationId xmlns:a16="http://schemas.microsoft.com/office/drawing/2014/main" id="{7AEA51FB-76ED-4E61-A62E-4741CB00515C}"/>
                    </a:ext>
                  </a:extLst>
                </p14:cNvPr>
                <p14:cNvContentPartPr/>
                <p14:nvPr/>
              </p14:nvContentPartPr>
              <p14:xfrm>
                <a:off x="8360783" y="5008600"/>
                <a:ext cx="11880" cy="5400"/>
              </p14:xfrm>
            </p:contentPart>
          </mc:Choice>
          <mc:Fallback>
            <p:pic>
              <p:nvPicPr>
                <p:cNvPr id="227" name="Ink 226">
                  <a:extLst>
                    <a:ext uri="{FF2B5EF4-FFF2-40B4-BE49-F238E27FC236}">
                      <a16:creationId xmlns:a16="http://schemas.microsoft.com/office/drawing/2014/main" id="{7AEA51FB-76ED-4E61-A62E-4741CB00515C}"/>
                    </a:ext>
                  </a:extLst>
                </p:cNvPr>
                <p:cNvPicPr/>
                <p:nvPr/>
              </p:nvPicPr>
              <p:blipFill>
                <a:blip r:embed="rId345"/>
                <a:stretch>
                  <a:fillRect/>
                </a:stretch>
              </p:blipFill>
              <p:spPr>
                <a:xfrm>
                  <a:off x="8352143" y="4999600"/>
                  <a:ext cx="2952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28" name="Ink 227">
                  <a:extLst>
                    <a:ext uri="{FF2B5EF4-FFF2-40B4-BE49-F238E27FC236}">
                      <a16:creationId xmlns:a16="http://schemas.microsoft.com/office/drawing/2014/main" id="{71F26C80-F444-4BAA-8C97-BA9698F91B38}"/>
                    </a:ext>
                  </a:extLst>
                </p14:cNvPr>
                <p14:cNvContentPartPr/>
                <p14:nvPr/>
              </p14:nvContentPartPr>
              <p14:xfrm>
                <a:off x="8482103" y="4935880"/>
                <a:ext cx="86400" cy="360"/>
              </p14:xfrm>
            </p:contentPart>
          </mc:Choice>
          <mc:Fallback>
            <p:pic>
              <p:nvPicPr>
                <p:cNvPr id="228" name="Ink 227">
                  <a:extLst>
                    <a:ext uri="{FF2B5EF4-FFF2-40B4-BE49-F238E27FC236}">
                      <a16:creationId xmlns:a16="http://schemas.microsoft.com/office/drawing/2014/main" id="{71F26C80-F444-4BAA-8C97-BA9698F91B38}"/>
                    </a:ext>
                  </a:extLst>
                </p:cNvPr>
                <p:cNvPicPr/>
                <p:nvPr/>
              </p:nvPicPr>
              <p:blipFill>
                <a:blip r:embed="rId347"/>
                <a:stretch>
                  <a:fillRect/>
                </a:stretch>
              </p:blipFill>
              <p:spPr>
                <a:xfrm>
                  <a:off x="8473103" y="4927240"/>
                  <a:ext cx="104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29" name="Ink 228">
                  <a:extLst>
                    <a:ext uri="{FF2B5EF4-FFF2-40B4-BE49-F238E27FC236}">
                      <a16:creationId xmlns:a16="http://schemas.microsoft.com/office/drawing/2014/main" id="{2DAA09F3-7529-497C-BD9E-9BD35D64D34B}"/>
                    </a:ext>
                  </a:extLst>
                </p14:cNvPr>
                <p14:cNvContentPartPr/>
                <p14:nvPr/>
              </p14:nvContentPartPr>
              <p14:xfrm>
                <a:off x="8486063" y="4993480"/>
                <a:ext cx="101880" cy="360"/>
              </p14:xfrm>
            </p:contentPart>
          </mc:Choice>
          <mc:Fallback>
            <p:pic>
              <p:nvPicPr>
                <p:cNvPr id="229" name="Ink 228">
                  <a:extLst>
                    <a:ext uri="{FF2B5EF4-FFF2-40B4-BE49-F238E27FC236}">
                      <a16:creationId xmlns:a16="http://schemas.microsoft.com/office/drawing/2014/main" id="{2DAA09F3-7529-497C-BD9E-9BD35D64D34B}"/>
                    </a:ext>
                  </a:extLst>
                </p:cNvPr>
                <p:cNvPicPr/>
                <p:nvPr/>
              </p:nvPicPr>
              <p:blipFill>
                <a:blip r:embed="rId349"/>
                <a:stretch>
                  <a:fillRect/>
                </a:stretch>
              </p:blipFill>
              <p:spPr>
                <a:xfrm>
                  <a:off x="8477063" y="4984840"/>
                  <a:ext cx="119520" cy="18000"/>
                </a:xfrm>
                <a:prstGeom prst="rect">
                  <a:avLst/>
                </a:prstGeom>
              </p:spPr>
            </p:pic>
          </mc:Fallback>
        </mc:AlternateContent>
      </p:grpSp>
      <p:grpSp>
        <p:nvGrpSpPr>
          <p:cNvPr id="246" name="Group 245">
            <a:extLst>
              <a:ext uri="{FF2B5EF4-FFF2-40B4-BE49-F238E27FC236}">
                <a16:creationId xmlns:a16="http://schemas.microsoft.com/office/drawing/2014/main" id="{D510156F-7C71-41B0-AE67-E651DEAFE789}"/>
              </a:ext>
            </a:extLst>
          </p:cNvPr>
          <p:cNvGrpSpPr/>
          <p:nvPr/>
        </p:nvGrpSpPr>
        <p:grpSpPr>
          <a:xfrm>
            <a:off x="8853623" y="4754080"/>
            <a:ext cx="919800" cy="435240"/>
            <a:chOff x="8853623" y="4754080"/>
            <a:chExt cx="919800" cy="435240"/>
          </a:xfrm>
        </p:grpSpPr>
        <mc:AlternateContent xmlns:mc="http://schemas.openxmlformats.org/markup-compatibility/2006">
          <mc:Choice xmlns:p14="http://schemas.microsoft.com/office/powerpoint/2010/main" Requires="p14">
            <p:contentPart p14:bwMode="auto" r:id="rId350">
              <p14:nvContentPartPr>
                <p14:cNvPr id="230" name="Ink 229">
                  <a:extLst>
                    <a:ext uri="{FF2B5EF4-FFF2-40B4-BE49-F238E27FC236}">
                      <a16:creationId xmlns:a16="http://schemas.microsoft.com/office/drawing/2014/main" id="{036C0911-2F1E-45FC-922F-55B8C074F9B6}"/>
                    </a:ext>
                  </a:extLst>
                </p14:cNvPr>
                <p14:cNvContentPartPr/>
                <p14:nvPr/>
              </p14:nvContentPartPr>
              <p14:xfrm>
                <a:off x="8853623" y="4824640"/>
                <a:ext cx="131400" cy="210960"/>
              </p14:xfrm>
            </p:contentPart>
          </mc:Choice>
          <mc:Fallback>
            <p:pic>
              <p:nvPicPr>
                <p:cNvPr id="230" name="Ink 229">
                  <a:extLst>
                    <a:ext uri="{FF2B5EF4-FFF2-40B4-BE49-F238E27FC236}">
                      <a16:creationId xmlns:a16="http://schemas.microsoft.com/office/drawing/2014/main" id="{036C0911-2F1E-45FC-922F-55B8C074F9B6}"/>
                    </a:ext>
                  </a:extLst>
                </p:cNvPr>
                <p:cNvPicPr/>
                <p:nvPr/>
              </p:nvPicPr>
              <p:blipFill>
                <a:blip r:embed="rId351"/>
                <a:stretch>
                  <a:fillRect/>
                </a:stretch>
              </p:blipFill>
              <p:spPr>
                <a:xfrm>
                  <a:off x="8844983" y="4815640"/>
                  <a:ext cx="14904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31" name="Ink 230">
                  <a:extLst>
                    <a:ext uri="{FF2B5EF4-FFF2-40B4-BE49-F238E27FC236}">
                      <a16:creationId xmlns:a16="http://schemas.microsoft.com/office/drawing/2014/main" id="{4B1CBC8A-1370-45C8-8372-2EAE72C8ACC0}"/>
                    </a:ext>
                  </a:extLst>
                </p14:cNvPr>
                <p14:cNvContentPartPr/>
                <p14:nvPr/>
              </p14:nvContentPartPr>
              <p14:xfrm>
                <a:off x="8995823" y="5059720"/>
                <a:ext cx="91800" cy="129600"/>
              </p14:xfrm>
            </p:contentPart>
          </mc:Choice>
          <mc:Fallback>
            <p:pic>
              <p:nvPicPr>
                <p:cNvPr id="231" name="Ink 230">
                  <a:extLst>
                    <a:ext uri="{FF2B5EF4-FFF2-40B4-BE49-F238E27FC236}">
                      <a16:creationId xmlns:a16="http://schemas.microsoft.com/office/drawing/2014/main" id="{4B1CBC8A-1370-45C8-8372-2EAE72C8ACC0}"/>
                    </a:ext>
                  </a:extLst>
                </p:cNvPr>
                <p:cNvPicPr/>
                <p:nvPr/>
              </p:nvPicPr>
              <p:blipFill>
                <a:blip r:embed="rId353"/>
                <a:stretch>
                  <a:fillRect/>
                </a:stretch>
              </p:blipFill>
              <p:spPr>
                <a:xfrm>
                  <a:off x="8986823" y="5050720"/>
                  <a:ext cx="10944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32" name="Ink 231">
                  <a:extLst>
                    <a:ext uri="{FF2B5EF4-FFF2-40B4-BE49-F238E27FC236}">
                      <a16:creationId xmlns:a16="http://schemas.microsoft.com/office/drawing/2014/main" id="{8F0F66A5-2F34-4D4A-99FF-4E0483119065}"/>
                    </a:ext>
                  </a:extLst>
                </p14:cNvPr>
                <p14:cNvContentPartPr/>
                <p14:nvPr/>
              </p14:nvContentPartPr>
              <p14:xfrm>
                <a:off x="9085463" y="4931200"/>
                <a:ext cx="4320" cy="18000"/>
              </p14:xfrm>
            </p:contentPart>
          </mc:Choice>
          <mc:Fallback>
            <p:pic>
              <p:nvPicPr>
                <p:cNvPr id="232" name="Ink 231">
                  <a:extLst>
                    <a:ext uri="{FF2B5EF4-FFF2-40B4-BE49-F238E27FC236}">
                      <a16:creationId xmlns:a16="http://schemas.microsoft.com/office/drawing/2014/main" id="{8F0F66A5-2F34-4D4A-99FF-4E0483119065}"/>
                    </a:ext>
                  </a:extLst>
                </p:cNvPr>
                <p:cNvPicPr/>
                <p:nvPr/>
              </p:nvPicPr>
              <p:blipFill>
                <a:blip r:embed="rId355"/>
                <a:stretch>
                  <a:fillRect/>
                </a:stretch>
              </p:blipFill>
              <p:spPr>
                <a:xfrm>
                  <a:off x="9076823" y="4922200"/>
                  <a:ext cx="2196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33" name="Ink 232">
                  <a:extLst>
                    <a:ext uri="{FF2B5EF4-FFF2-40B4-BE49-F238E27FC236}">
                      <a16:creationId xmlns:a16="http://schemas.microsoft.com/office/drawing/2014/main" id="{64E6BFA4-B6F0-4430-AEF6-FBF6922D6629}"/>
                    </a:ext>
                  </a:extLst>
                </p14:cNvPr>
                <p14:cNvContentPartPr/>
                <p14:nvPr/>
              </p14:nvContentPartPr>
              <p14:xfrm>
                <a:off x="9162503" y="4754080"/>
                <a:ext cx="120600" cy="294480"/>
              </p14:xfrm>
            </p:contentPart>
          </mc:Choice>
          <mc:Fallback>
            <p:pic>
              <p:nvPicPr>
                <p:cNvPr id="233" name="Ink 232">
                  <a:extLst>
                    <a:ext uri="{FF2B5EF4-FFF2-40B4-BE49-F238E27FC236}">
                      <a16:creationId xmlns:a16="http://schemas.microsoft.com/office/drawing/2014/main" id="{64E6BFA4-B6F0-4430-AEF6-FBF6922D6629}"/>
                    </a:ext>
                  </a:extLst>
                </p:cNvPr>
                <p:cNvPicPr/>
                <p:nvPr/>
              </p:nvPicPr>
              <p:blipFill>
                <a:blip r:embed="rId357"/>
                <a:stretch>
                  <a:fillRect/>
                </a:stretch>
              </p:blipFill>
              <p:spPr>
                <a:xfrm>
                  <a:off x="9153863" y="4745440"/>
                  <a:ext cx="13824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34" name="Ink 233">
                  <a:extLst>
                    <a:ext uri="{FF2B5EF4-FFF2-40B4-BE49-F238E27FC236}">
                      <a16:creationId xmlns:a16="http://schemas.microsoft.com/office/drawing/2014/main" id="{A4BFAAF9-FD5B-4D8C-A207-9D943772F88F}"/>
                    </a:ext>
                  </a:extLst>
                </p14:cNvPr>
                <p14:cNvContentPartPr/>
                <p14:nvPr/>
              </p14:nvContentPartPr>
              <p14:xfrm>
                <a:off x="9271943" y="4796920"/>
                <a:ext cx="114840" cy="183960"/>
              </p14:xfrm>
            </p:contentPart>
          </mc:Choice>
          <mc:Fallback>
            <p:pic>
              <p:nvPicPr>
                <p:cNvPr id="234" name="Ink 233">
                  <a:extLst>
                    <a:ext uri="{FF2B5EF4-FFF2-40B4-BE49-F238E27FC236}">
                      <a16:creationId xmlns:a16="http://schemas.microsoft.com/office/drawing/2014/main" id="{A4BFAAF9-FD5B-4D8C-A207-9D943772F88F}"/>
                    </a:ext>
                  </a:extLst>
                </p:cNvPr>
                <p:cNvPicPr/>
                <p:nvPr/>
              </p:nvPicPr>
              <p:blipFill>
                <a:blip r:embed="rId359"/>
                <a:stretch>
                  <a:fillRect/>
                </a:stretch>
              </p:blipFill>
              <p:spPr>
                <a:xfrm>
                  <a:off x="9262943" y="4787920"/>
                  <a:ext cx="13248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35" name="Ink 234">
                  <a:extLst>
                    <a:ext uri="{FF2B5EF4-FFF2-40B4-BE49-F238E27FC236}">
                      <a16:creationId xmlns:a16="http://schemas.microsoft.com/office/drawing/2014/main" id="{61B2F093-D4BE-4386-A731-E5CD59837A4C}"/>
                    </a:ext>
                  </a:extLst>
                </p14:cNvPr>
                <p14:cNvContentPartPr/>
                <p14:nvPr/>
              </p14:nvContentPartPr>
              <p14:xfrm>
                <a:off x="9409103" y="4796200"/>
                <a:ext cx="364320" cy="262800"/>
              </p14:xfrm>
            </p:contentPart>
          </mc:Choice>
          <mc:Fallback>
            <p:pic>
              <p:nvPicPr>
                <p:cNvPr id="235" name="Ink 234">
                  <a:extLst>
                    <a:ext uri="{FF2B5EF4-FFF2-40B4-BE49-F238E27FC236}">
                      <a16:creationId xmlns:a16="http://schemas.microsoft.com/office/drawing/2014/main" id="{61B2F093-D4BE-4386-A731-E5CD59837A4C}"/>
                    </a:ext>
                  </a:extLst>
                </p:cNvPr>
                <p:cNvPicPr/>
                <p:nvPr/>
              </p:nvPicPr>
              <p:blipFill>
                <a:blip r:embed="rId361"/>
                <a:stretch>
                  <a:fillRect/>
                </a:stretch>
              </p:blipFill>
              <p:spPr>
                <a:xfrm>
                  <a:off x="9400463" y="4787200"/>
                  <a:ext cx="381960" cy="280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62">
            <p14:nvContentPartPr>
              <p14:cNvPr id="236" name="Ink 235">
                <a:extLst>
                  <a:ext uri="{FF2B5EF4-FFF2-40B4-BE49-F238E27FC236}">
                    <a16:creationId xmlns:a16="http://schemas.microsoft.com/office/drawing/2014/main" id="{AEDBF535-E657-40ED-BF92-9B401D4E4DEE}"/>
                  </a:ext>
                </a:extLst>
              </p14:cNvPr>
              <p14:cNvContentPartPr/>
              <p14:nvPr/>
            </p14:nvContentPartPr>
            <p14:xfrm>
              <a:off x="10029383" y="4719520"/>
              <a:ext cx="191520" cy="223920"/>
            </p14:xfrm>
          </p:contentPart>
        </mc:Choice>
        <mc:Fallback>
          <p:pic>
            <p:nvPicPr>
              <p:cNvPr id="236" name="Ink 235">
                <a:extLst>
                  <a:ext uri="{FF2B5EF4-FFF2-40B4-BE49-F238E27FC236}">
                    <a16:creationId xmlns:a16="http://schemas.microsoft.com/office/drawing/2014/main" id="{AEDBF535-E657-40ED-BF92-9B401D4E4DEE}"/>
                  </a:ext>
                </a:extLst>
              </p:cNvPr>
              <p:cNvPicPr/>
              <p:nvPr/>
            </p:nvPicPr>
            <p:blipFill>
              <a:blip r:embed="rId363"/>
              <a:stretch>
                <a:fillRect/>
              </a:stretch>
            </p:blipFill>
            <p:spPr>
              <a:xfrm>
                <a:off x="10020383" y="4710520"/>
                <a:ext cx="209160" cy="241560"/>
              </a:xfrm>
              <a:prstGeom prst="rect">
                <a:avLst/>
              </a:prstGeom>
            </p:spPr>
          </p:pic>
        </mc:Fallback>
      </mc:AlternateContent>
      <p:grpSp>
        <p:nvGrpSpPr>
          <p:cNvPr id="245" name="Group 244">
            <a:extLst>
              <a:ext uri="{FF2B5EF4-FFF2-40B4-BE49-F238E27FC236}">
                <a16:creationId xmlns:a16="http://schemas.microsoft.com/office/drawing/2014/main" id="{67686A6A-66C6-42C0-A7CE-B224D689F985}"/>
              </a:ext>
            </a:extLst>
          </p:cNvPr>
          <p:cNvGrpSpPr/>
          <p:nvPr/>
        </p:nvGrpSpPr>
        <p:grpSpPr>
          <a:xfrm>
            <a:off x="10401983" y="4548880"/>
            <a:ext cx="462600" cy="298080"/>
            <a:chOff x="10401983" y="4548880"/>
            <a:chExt cx="462600" cy="298080"/>
          </a:xfrm>
        </p:grpSpPr>
        <mc:AlternateContent xmlns:mc="http://schemas.openxmlformats.org/markup-compatibility/2006">
          <mc:Choice xmlns:p14="http://schemas.microsoft.com/office/powerpoint/2010/main" Requires="p14">
            <p:contentPart p14:bwMode="auto" r:id="rId364">
              <p14:nvContentPartPr>
                <p14:cNvPr id="237" name="Ink 236">
                  <a:extLst>
                    <a:ext uri="{FF2B5EF4-FFF2-40B4-BE49-F238E27FC236}">
                      <a16:creationId xmlns:a16="http://schemas.microsoft.com/office/drawing/2014/main" id="{23711C7C-DE2E-4990-9170-E04C4C375C0B}"/>
                    </a:ext>
                  </a:extLst>
                </p14:cNvPr>
                <p14:cNvContentPartPr/>
                <p14:nvPr/>
              </p14:nvContentPartPr>
              <p14:xfrm>
                <a:off x="10426103" y="4548880"/>
                <a:ext cx="119160" cy="186480"/>
              </p14:xfrm>
            </p:contentPart>
          </mc:Choice>
          <mc:Fallback>
            <p:pic>
              <p:nvPicPr>
                <p:cNvPr id="237" name="Ink 236">
                  <a:extLst>
                    <a:ext uri="{FF2B5EF4-FFF2-40B4-BE49-F238E27FC236}">
                      <a16:creationId xmlns:a16="http://schemas.microsoft.com/office/drawing/2014/main" id="{23711C7C-DE2E-4990-9170-E04C4C375C0B}"/>
                    </a:ext>
                  </a:extLst>
                </p:cNvPr>
                <p:cNvPicPr/>
                <p:nvPr/>
              </p:nvPicPr>
              <p:blipFill>
                <a:blip r:embed="rId365"/>
                <a:stretch>
                  <a:fillRect/>
                </a:stretch>
              </p:blipFill>
              <p:spPr>
                <a:xfrm>
                  <a:off x="10417463" y="4540240"/>
                  <a:ext cx="13680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38" name="Ink 237">
                  <a:extLst>
                    <a:ext uri="{FF2B5EF4-FFF2-40B4-BE49-F238E27FC236}">
                      <a16:creationId xmlns:a16="http://schemas.microsoft.com/office/drawing/2014/main" id="{3F63F21D-47B2-4CAC-87E3-397BC9DABFFC}"/>
                    </a:ext>
                  </a:extLst>
                </p14:cNvPr>
                <p14:cNvContentPartPr/>
                <p14:nvPr/>
              </p14:nvContentPartPr>
              <p14:xfrm>
                <a:off x="10588823" y="4554640"/>
                <a:ext cx="105480" cy="190440"/>
              </p14:xfrm>
            </p:contentPart>
          </mc:Choice>
          <mc:Fallback>
            <p:pic>
              <p:nvPicPr>
                <p:cNvPr id="238" name="Ink 237">
                  <a:extLst>
                    <a:ext uri="{FF2B5EF4-FFF2-40B4-BE49-F238E27FC236}">
                      <a16:creationId xmlns:a16="http://schemas.microsoft.com/office/drawing/2014/main" id="{3F63F21D-47B2-4CAC-87E3-397BC9DABFFC}"/>
                    </a:ext>
                  </a:extLst>
                </p:cNvPr>
                <p:cNvPicPr/>
                <p:nvPr/>
              </p:nvPicPr>
              <p:blipFill>
                <a:blip r:embed="rId367"/>
                <a:stretch>
                  <a:fillRect/>
                </a:stretch>
              </p:blipFill>
              <p:spPr>
                <a:xfrm>
                  <a:off x="10580183" y="4545640"/>
                  <a:ext cx="12312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39" name="Ink 238">
                  <a:extLst>
                    <a:ext uri="{FF2B5EF4-FFF2-40B4-BE49-F238E27FC236}">
                      <a16:creationId xmlns:a16="http://schemas.microsoft.com/office/drawing/2014/main" id="{34735590-3FD1-465C-9827-9A8551E50E10}"/>
                    </a:ext>
                  </a:extLst>
                </p14:cNvPr>
                <p14:cNvContentPartPr/>
                <p14:nvPr/>
              </p14:nvContentPartPr>
              <p14:xfrm>
                <a:off x="10401983" y="4809880"/>
                <a:ext cx="462600" cy="37080"/>
              </p14:xfrm>
            </p:contentPart>
          </mc:Choice>
          <mc:Fallback>
            <p:pic>
              <p:nvPicPr>
                <p:cNvPr id="239" name="Ink 238">
                  <a:extLst>
                    <a:ext uri="{FF2B5EF4-FFF2-40B4-BE49-F238E27FC236}">
                      <a16:creationId xmlns:a16="http://schemas.microsoft.com/office/drawing/2014/main" id="{34735590-3FD1-465C-9827-9A8551E50E10}"/>
                    </a:ext>
                  </a:extLst>
                </p:cNvPr>
                <p:cNvPicPr/>
                <p:nvPr/>
              </p:nvPicPr>
              <p:blipFill>
                <a:blip r:embed="rId369"/>
                <a:stretch>
                  <a:fillRect/>
                </a:stretch>
              </p:blipFill>
              <p:spPr>
                <a:xfrm>
                  <a:off x="10392983" y="4800880"/>
                  <a:ext cx="480240" cy="54720"/>
                </a:xfrm>
                <a:prstGeom prst="rect">
                  <a:avLst/>
                </a:prstGeom>
              </p:spPr>
            </p:pic>
          </mc:Fallback>
        </mc:AlternateContent>
      </p:grpSp>
      <p:grpSp>
        <p:nvGrpSpPr>
          <p:cNvPr id="244" name="Group 243">
            <a:extLst>
              <a:ext uri="{FF2B5EF4-FFF2-40B4-BE49-F238E27FC236}">
                <a16:creationId xmlns:a16="http://schemas.microsoft.com/office/drawing/2014/main" id="{347DE4F6-190C-4DBE-8AA8-CEAF344FE766}"/>
              </a:ext>
            </a:extLst>
          </p:cNvPr>
          <p:cNvGrpSpPr/>
          <p:nvPr/>
        </p:nvGrpSpPr>
        <p:grpSpPr>
          <a:xfrm>
            <a:off x="10394063" y="4994920"/>
            <a:ext cx="424440" cy="307800"/>
            <a:chOff x="10394063" y="4994920"/>
            <a:chExt cx="424440" cy="307800"/>
          </a:xfrm>
        </p:grpSpPr>
        <mc:AlternateContent xmlns:mc="http://schemas.openxmlformats.org/markup-compatibility/2006">
          <mc:Choice xmlns:p14="http://schemas.microsoft.com/office/powerpoint/2010/main" Requires="p14">
            <p:contentPart p14:bwMode="auto" r:id="rId370">
              <p14:nvContentPartPr>
                <p14:cNvPr id="240" name="Ink 239">
                  <a:extLst>
                    <a:ext uri="{FF2B5EF4-FFF2-40B4-BE49-F238E27FC236}">
                      <a16:creationId xmlns:a16="http://schemas.microsoft.com/office/drawing/2014/main" id="{E2E2E321-D3A9-46BB-B967-F2DB9A49108A}"/>
                    </a:ext>
                  </a:extLst>
                </p14:cNvPr>
                <p14:cNvContentPartPr/>
                <p14:nvPr/>
              </p14:nvContentPartPr>
              <p14:xfrm>
                <a:off x="10394063" y="5005720"/>
                <a:ext cx="130680" cy="147960"/>
              </p14:xfrm>
            </p:contentPart>
          </mc:Choice>
          <mc:Fallback>
            <p:pic>
              <p:nvPicPr>
                <p:cNvPr id="240" name="Ink 239">
                  <a:extLst>
                    <a:ext uri="{FF2B5EF4-FFF2-40B4-BE49-F238E27FC236}">
                      <a16:creationId xmlns:a16="http://schemas.microsoft.com/office/drawing/2014/main" id="{E2E2E321-D3A9-46BB-B967-F2DB9A49108A}"/>
                    </a:ext>
                  </a:extLst>
                </p:cNvPr>
                <p:cNvPicPr/>
                <p:nvPr/>
              </p:nvPicPr>
              <p:blipFill>
                <a:blip r:embed="rId371"/>
                <a:stretch>
                  <a:fillRect/>
                </a:stretch>
              </p:blipFill>
              <p:spPr>
                <a:xfrm>
                  <a:off x="10385063" y="4996720"/>
                  <a:ext cx="14832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41" name="Ink 240">
                  <a:extLst>
                    <a:ext uri="{FF2B5EF4-FFF2-40B4-BE49-F238E27FC236}">
                      <a16:creationId xmlns:a16="http://schemas.microsoft.com/office/drawing/2014/main" id="{04B98608-B194-47F6-9946-2483BFDAD54E}"/>
                    </a:ext>
                  </a:extLst>
                </p14:cNvPr>
                <p14:cNvContentPartPr/>
                <p14:nvPr/>
              </p14:nvContentPartPr>
              <p14:xfrm>
                <a:off x="10598543" y="4994920"/>
                <a:ext cx="158760" cy="190080"/>
              </p14:xfrm>
            </p:contentPart>
          </mc:Choice>
          <mc:Fallback>
            <p:pic>
              <p:nvPicPr>
                <p:cNvPr id="241" name="Ink 240">
                  <a:extLst>
                    <a:ext uri="{FF2B5EF4-FFF2-40B4-BE49-F238E27FC236}">
                      <a16:creationId xmlns:a16="http://schemas.microsoft.com/office/drawing/2014/main" id="{04B98608-B194-47F6-9946-2483BFDAD54E}"/>
                    </a:ext>
                  </a:extLst>
                </p:cNvPr>
                <p:cNvPicPr/>
                <p:nvPr/>
              </p:nvPicPr>
              <p:blipFill>
                <a:blip r:embed="rId373"/>
                <a:stretch>
                  <a:fillRect/>
                </a:stretch>
              </p:blipFill>
              <p:spPr>
                <a:xfrm>
                  <a:off x="10589903" y="4986280"/>
                  <a:ext cx="17640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42" name="Ink 241">
                  <a:extLst>
                    <a:ext uri="{FF2B5EF4-FFF2-40B4-BE49-F238E27FC236}">
                      <a16:creationId xmlns:a16="http://schemas.microsoft.com/office/drawing/2014/main" id="{D60D674E-29E5-4EF0-86D9-360D8DFC4BE2}"/>
                    </a:ext>
                  </a:extLst>
                </p14:cNvPr>
                <p14:cNvContentPartPr/>
                <p14:nvPr/>
              </p14:nvContentPartPr>
              <p14:xfrm>
                <a:off x="10710143" y="5156920"/>
                <a:ext cx="108360" cy="145800"/>
              </p14:xfrm>
            </p:contentPart>
          </mc:Choice>
          <mc:Fallback>
            <p:pic>
              <p:nvPicPr>
                <p:cNvPr id="242" name="Ink 241">
                  <a:extLst>
                    <a:ext uri="{FF2B5EF4-FFF2-40B4-BE49-F238E27FC236}">
                      <a16:creationId xmlns:a16="http://schemas.microsoft.com/office/drawing/2014/main" id="{D60D674E-29E5-4EF0-86D9-360D8DFC4BE2}"/>
                    </a:ext>
                  </a:extLst>
                </p:cNvPr>
                <p:cNvPicPr/>
                <p:nvPr/>
              </p:nvPicPr>
              <p:blipFill>
                <a:blip r:embed="rId375"/>
                <a:stretch>
                  <a:fillRect/>
                </a:stretch>
              </p:blipFill>
              <p:spPr>
                <a:xfrm>
                  <a:off x="10701503" y="5147920"/>
                  <a:ext cx="12600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43" name="Ink 242">
                  <a:extLst>
                    <a:ext uri="{FF2B5EF4-FFF2-40B4-BE49-F238E27FC236}">
                      <a16:creationId xmlns:a16="http://schemas.microsoft.com/office/drawing/2014/main" id="{5AA8A9B3-C75F-4D05-8501-F11ECFD5AAA2}"/>
                    </a:ext>
                  </a:extLst>
                </p14:cNvPr>
                <p14:cNvContentPartPr/>
                <p14:nvPr/>
              </p14:nvContentPartPr>
              <p14:xfrm>
                <a:off x="10809863" y="5056840"/>
                <a:ext cx="4320" cy="9000"/>
              </p14:xfrm>
            </p:contentPart>
          </mc:Choice>
          <mc:Fallback>
            <p:pic>
              <p:nvPicPr>
                <p:cNvPr id="243" name="Ink 242">
                  <a:extLst>
                    <a:ext uri="{FF2B5EF4-FFF2-40B4-BE49-F238E27FC236}">
                      <a16:creationId xmlns:a16="http://schemas.microsoft.com/office/drawing/2014/main" id="{5AA8A9B3-C75F-4D05-8501-F11ECFD5AAA2}"/>
                    </a:ext>
                  </a:extLst>
                </p:cNvPr>
                <p:cNvPicPr/>
                <p:nvPr/>
              </p:nvPicPr>
              <p:blipFill>
                <a:blip r:embed="rId377"/>
                <a:stretch>
                  <a:fillRect/>
                </a:stretch>
              </p:blipFill>
              <p:spPr>
                <a:xfrm>
                  <a:off x="10800863" y="5047840"/>
                  <a:ext cx="21960" cy="26640"/>
                </a:xfrm>
                <a:prstGeom prst="rect">
                  <a:avLst/>
                </a:prstGeom>
              </p:spPr>
            </p:pic>
          </mc:Fallback>
        </mc:AlternateContent>
      </p:grpSp>
      <p:grpSp>
        <p:nvGrpSpPr>
          <p:cNvPr id="250" name="Group 249">
            <a:extLst>
              <a:ext uri="{FF2B5EF4-FFF2-40B4-BE49-F238E27FC236}">
                <a16:creationId xmlns:a16="http://schemas.microsoft.com/office/drawing/2014/main" id="{0B90934E-262D-4075-A545-4D70FA129A61}"/>
              </a:ext>
            </a:extLst>
          </p:cNvPr>
          <p:cNvGrpSpPr/>
          <p:nvPr/>
        </p:nvGrpSpPr>
        <p:grpSpPr>
          <a:xfrm>
            <a:off x="9983663" y="4402360"/>
            <a:ext cx="1003680" cy="1016280"/>
            <a:chOff x="9983663" y="4402360"/>
            <a:chExt cx="1003680" cy="1016280"/>
          </a:xfrm>
        </p:grpSpPr>
        <mc:AlternateContent xmlns:mc="http://schemas.openxmlformats.org/markup-compatibility/2006">
          <mc:Choice xmlns:p14="http://schemas.microsoft.com/office/powerpoint/2010/main" Requires="p14">
            <p:contentPart p14:bwMode="auto" r:id="rId378">
              <p14:nvContentPartPr>
                <p14:cNvPr id="248" name="Ink 247">
                  <a:extLst>
                    <a:ext uri="{FF2B5EF4-FFF2-40B4-BE49-F238E27FC236}">
                      <a16:creationId xmlns:a16="http://schemas.microsoft.com/office/drawing/2014/main" id="{C9F1E176-770D-48A2-BC0A-8CB716228AEF}"/>
                    </a:ext>
                  </a:extLst>
                </p14:cNvPr>
                <p14:cNvContentPartPr/>
                <p14:nvPr/>
              </p14:nvContentPartPr>
              <p14:xfrm>
                <a:off x="9983663" y="4402360"/>
                <a:ext cx="1003680" cy="1016280"/>
              </p14:xfrm>
            </p:contentPart>
          </mc:Choice>
          <mc:Fallback>
            <p:pic>
              <p:nvPicPr>
                <p:cNvPr id="248" name="Ink 247">
                  <a:extLst>
                    <a:ext uri="{FF2B5EF4-FFF2-40B4-BE49-F238E27FC236}">
                      <a16:creationId xmlns:a16="http://schemas.microsoft.com/office/drawing/2014/main" id="{C9F1E176-770D-48A2-BC0A-8CB716228AEF}"/>
                    </a:ext>
                  </a:extLst>
                </p:cNvPr>
                <p:cNvPicPr/>
                <p:nvPr/>
              </p:nvPicPr>
              <p:blipFill>
                <a:blip r:embed="rId379"/>
                <a:stretch>
                  <a:fillRect/>
                </a:stretch>
              </p:blipFill>
              <p:spPr>
                <a:xfrm>
                  <a:off x="9975023" y="4393720"/>
                  <a:ext cx="1021320" cy="103392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49" name="Ink 248">
                  <a:extLst>
                    <a:ext uri="{FF2B5EF4-FFF2-40B4-BE49-F238E27FC236}">
                      <a16:creationId xmlns:a16="http://schemas.microsoft.com/office/drawing/2014/main" id="{6EE3DFE0-8760-41E7-83E5-79EEE7670843}"/>
                    </a:ext>
                  </a:extLst>
                </p14:cNvPr>
                <p14:cNvContentPartPr/>
                <p14:nvPr/>
              </p14:nvContentPartPr>
              <p14:xfrm>
                <a:off x="10752263" y="4406320"/>
                <a:ext cx="226080" cy="897120"/>
              </p14:xfrm>
            </p:contentPart>
          </mc:Choice>
          <mc:Fallback>
            <p:pic>
              <p:nvPicPr>
                <p:cNvPr id="249" name="Ink 248">
                  <a:extLst>
                    <a:ext uri="{FF2B5EF4-FFF2-40B4-BE49-F238E27FC236}">
                      <a16:creationId xmlns:a16="http://schemas.microsoft.com/office/drawing/2014/main" id="{6EE3DFE0-8760-41E7-83E5-79EEE7670843}"/>
                    </a:ext>
                  </a:extLst>
                </p:cNvPr>
                <p:cNvPicPr/>
                <p:nvPr/>
              </p:nvPicPr>
              <p:blipFill>
                <a:blip r:embed="rId381"/>
                <a:stretch>
                  <a:fillRect/>
                </a:stretch>
              </p:blipFill>
              <p:spPr>
                <a:xfrm>
                  <a:off x="10743263" y="4397680"/>
                  <a:ext cx="243720" cy="914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2">
            <p14:nvContentPartPr>
              <p14:cNvPr id="251" name="Ink 250">
                <a:extLst>
                  <a:ext uri="{FF2B5EF4-FFF2-40B4-BE49-F238E27FC236}">
                    <a16:creationId xmlns:a16="http://schemas.microsoft.com/office/drawing/2014/main" id="{0F374B56-2FDF-44D3-A5A7-E9F509C0835B}"/>
                  </a:ext>
                </a:extLst>
              </p14:cNvPr>
              <p14:cNvContentPartPr/>
              <p14:nvPr/>
            </p14:nvContentPartPr>
            <p14:xfrm>
              <a:off x="8772983" y="5169160"/>
              <a:ext cx="744840" cy="40680"/>
            </p14:xfrm>
          </p:contentPart>
        </mc:Choice>
        <mc:Fallback>
          <p:pic>
            <p:nvPicPr>
              <p:cNvPr id="251" name="Ink 250">
                <a:extLst>
                  <a:ext uri="{FF2B5EF4-FFF2-40B4-BE49-F238E27FC236}">
                    <a16:creationId xmlns:a16="http://schemas.microsoft.com/office/drawing/2014/main" id="{0F374B56-2FDF-44D3-A5A7-E9F509C0835B}"/>
                  </a:ext>
                </a:extLst>
              </p:cNvPr>
              <p:cNvPicPr/>
              <p:nvPr/>
            </p:nvPicPr>
            <p:blipFill>
              <a:blip r:embed="rId383"/>
              <a:stretch>
                <a:fillRect/>
              </a:stretch>
            </p:blipFill>
            <p:spPr>
              <a:xfrm>
                <a:off x="8764343" y="5160520"/>
                <a:ext cx="762480" cy="58320"/>
              </a:xfrm>
              <a:prstGeom prst="rect">
                <a:avLst/>
              </a:prstGeom>
            </p:spPr>
          </p:pic>
        </mc:Fallback>
      </mc:AlternateContent>
      <p:grpSp>
        <p:nvGrpSpPr>
          <p:cNvPr id="260" name="Group 259">
            <a:extLst>
              <a:ext uri="{FF2B5EF4-FFF2-40B4-BE49-F238E27FC236}">
                <a16:creationId xmlns:a16="http://schemas.microsoft.com/office/drawing/2014/main" id="{9EAAA42E-160A-447C-B38E-C653BE793E5A}"/>
              </a:ext>
            </a:extLst>
          </p:cNvPr>
          <p:cNvGrpSpPr/>
          <p:nvPr/>
        </p:nvGrpSpPr>
        <p:grpSpPr>
          <a:xfrm>
            <a:off x="4437143" y="170920"/>
            <a:ext cx="824760" cy="275040"/>
            <a:chOff x="4437143" y="170920"/>
            <a:chExt cx="824760" cy="275040"/>
          </a:xfrm>
        </p:grpSpPr>
        <mc:AlternateContent xmlns:mc="http://schemas.openxmlformats.org/markup-compatibility/2006">
          <mc:Choice xmlns:p14="http://schemas.microsoft.com/office/powerpoint/2010/main" Requires="p14">
            <p:contentPart p14:bwMode="auto" r:id="rId384">
              <p14:nvContentPartPr>
                <p14:cNvPr id="252" name="Ink 251">
                  <a:extLst>
                    <a:ext uri="{FF2B5EF4-FFF2-40B4-BE49-F238E27FC236}">
                      <a16:creationId xmlns:a16="http://schemas.microsoft.com/office/drawing/2014/main" id="{1990EF05-1E61-4284-BBDB-4E91D5B1E4E3}"/>
                    </a:ext>
                  </a:extLst>
                </p14:cNvPr>
                <p14:cNvContentPartPr/>
                <p14:nvPr/>
              </p14:nvContentPartPr>
              <p14:xfrm>
                <a:off x="4437143" y="195040"/>
                <a:ext cx="102600" cy="250920"/>
              </p14:xfrm>
            </p:contentPart>
          </mc:Choice>
          <mc:Fallback>
            <p:pic>
              <p:nvPicPr>
                <p:cNvPr id="252" name="Ink 251">
                  <a:extLst>
                    <a:ext uri="{FF2B5EF4-FFF2-40B4-BE49-F238E27FC236}">
                      <a16:creationId xmlns:a16="http://schemas.microsoft.com/office/drawing/2014/main" id="{1990EF05-1E61-4284-BBDB-4E91D5B1E4E3}"/>
                    </a:ext>
                  </a:extLst>
                </p:cNvPr>
                <p:cNvPicPr/>
                <p:nvPr/>
              </p:nvPicPr>
              <p:blipFill>
                <a:blip r:embed="rId385"/>
                <a:stretch>
                  <a:fillRect/>
                </a:stretch>
              </p:blipFill>
              <p:spPr>
                <a:xfrm>
                  <a:off x="4428143" y="186040"/>
                  <a:ext cx="12024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53" name="Ink 252">
                  <a:extLst>
                    <a:ext uri="{FF2B5EF4-FFF2-40B4-BE49-F238E27FC236}">
                      <a16:creationId xmlns:a16="http://schemas.microsoft.com/office/drawing/2014/main" id="{27B047BA-456C-4AB0-A973-D7CF59415000}"/>
                    </a:ext>
                  </a:extLst>
                </p14:cNvPr>
                <p14:cNvContentPartPr/>
                <p14:nvPr/>
              </p14:nvContentPartPr>
              <p14:xfrm>
                <a:off x="4455863" y="201520"/>
                <a:ext cx="140040" cy="9000"/>
              </p14:xfrm>
            </p:contentPart>
          </mc:Choice>
          <mc:Fallback>
            <p:pic>
              <p:nvPicPr>
                <p:cNvPr id="253" name="Ink 252">
                  <a:extLst>
                    <a:ext uri="{FF2B5EF4-FFF2-40B4-BE49-F238E27FC236}">
                      <a16:creationId xmlns:a16="http://schemas.microsoft.com/office/drawing/2014/main" id="{27B047BA-456C-4AB0-A973-D7CF59415000}"/>
                    </a:ext>
                  </a:extLst>
                </p:cNvPr>
                <p:cNvPicPr/>
                <p:nvPr/>
              </p:nvPicPr>
              <p:blipFill>
                <a:blip r:embed="rId387"/>
                <a:stretch>
                  <a:fillRect/>
                </a:stretch>
              </p:blipFill>
              <p:spPr>
                <a:xfrm>
                  <a:off x="4447223" y="192520"/>
                  <a:ext cx="1576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54" name="Ink 253">
                  <a:extLst>
                    <a:ext uri="{FF2B5EF4-FFF2-40B4-BE49-F238E27FC236}">
                      <a16:creationId xmlns:a16="http://schemas.microsoft.com/office/drawing/2014/main" id="{96221E14-48D9-4DF9-82E0-34BA8D5F4489}"/>
                    </a:ext>
                  </a:extLst>
                </p14:cNvPr>
                <p14:cNvContentPartPr/>
                <p14:nvPr/>
              </p14:nvContentPartPr>
              <p14:xfrm>
                <a:off x="4668263" y="340480"/>
                <a:ext cx="91800" cy="3960"/>
              </p14:xfrm>
            </p:contentPart>
          </mc:Choice>
          <mc:Fallback>
            <p:pic>
              <p:nvPicPr>
                <p:cNvPr id="254" name="Ink 253">
                  <a:extLst>
                    <a:ext uri="{FF2B5EF4-FFF2-40B4-BE49-F238E27FC236}">
                      <a16:creationId xmlns:a16="http://schemas.microsoft.com/office/drawing/2014/main" id="{96221E14-48D9-4DF9-82E0-34BA8D5F4489}"/>
                    </a:ext>
                  </a:extLst>
                </p:cNvPr>
                <p:cNvPicPr/>
                <p:nvPr/>
              </p:nvPicPr>
              <p:blipFill>
                <a:blip r:embed="rId389"/>
                <a:stretch>
                  <a:fillRect/>
                </a:stretch>
              </p:blipFill>
              <p:spPr>
                <a:xfrm>
                  <a:off x="4659623" y="331840"/>
                  <a:ext cx="1094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56" name="Ink 255">
                  <a:extLst>
                    <a:ext uri="{FF2B5EF4-FFF2-40B4-BE49-F238E27FC236}">
                      <a16:creationId xmlns:a16="http://schemas.microsoft.com/office/drawing/2014/main" id="{9A4ED1E2-BD6B-4908-B292-99C8A24D40B5}"/>
                    </a:ext>
                  </a:extLst>
                </p14:cNvPr>
                <p14:cNvContentPartPr/>
                <p14:nvPr/>
              </p14:nvContentPartPr>
              <p14:xfrm>
                <a:off x="4942223" y="183520"/>
                <a:ext cx="100440" cy="181440"/>
              </p14:xfrm>
            </p:contentPart>
          </mc:Choice>
          <mc:Fallback>
            <p:pic>
              <p:nvPicPr>
                <p:cNvPr id="256" name="Ink 255">
                  <a:extLst>
                    <a:ext uri="{FF2B5EF4-FFF2-40B4-BE49-F238E27FC236}">
                      <a16:creationId xmlns:a16="http://schemas.microsoft.com/office/drawing/2014/main" id="{9A4ED1E2-BD6B-4908-B292-99C8A24D40B5}"/>
                    </a:ext>
                  </a:extLst>
                </p:cNvPr>
                <p:cNvPicPr/>
                <p:nvPr/>
              </p:nvPicPr>
              <p:blipFill>
                <a:blip r:embed="rId391"/>
                <a:stretch>
                  <a:fillRect/>
                </a:stretch>
              </p:blipFill>
              <p:spPr>
                <a:xfrm>
                  <a:off x="4933583" y="174520"/>
                  <a:ext cx="11808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57" name="Ink 256">
                  <a:extLst>
                    <a:ext uri="{FF2B5EF4-FFF2-40B4-BE49-F238E27FC236}">
                      <a16:creationId xmlns:a16="http://schemas.microsoft.com/office/drawing/2014/main" id="{D4A49E99-2076-48AF-8D11-C1BC36D16305}"/>
                    </a:ext>
                  </a:extLst>
                </p14:cNvPr>
                <p14:cNvContentPartPr/>
                <p14:nvPr/>
              </p14:nvContentPartPr>
              <p14:xfrm>
                <a:off x="5089823" y="260200"/>
                <a:ext cx="5760" cy="6120"/>
              </p14:xfrm>
            </p:contentPart>
          </mc:Choice>
          <mc:Fallback>
            <p:pic>
              <p:nvPicPr>
                <p:cNvPr id="257" name="Ink 256">
                  <a:extLst>
                    <a:ext uri="{FF2B5EF4-FFF2-40B4-BE49-F238E27FC236}">
                      <a16:creationId xmlns:a16="http://schemas.microsoft.com/office/drawing/2014/main" id="{D4A49E99-2076-48AF-8D11-C1BC36D16305}"/>
                    </a:ext>
                  </a:extLst>
                </p:cNvPr>
                <p:cNvPicPr/>
                <p:nvPr/>
              </p:nvPicPr>
              <p:blipFill>
                <a:blip r:embed="rId393"/>
                <a:stretch>
                  <a:fillRect/>
                </a:stretch>
              </p:blipFill>
              <p:spPr>
                <a:xfrm>
                  <a:off x="5080823" y="251560"/>
                  <a:ext cx="2340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58" name="Ink 257">
                  <a:extLst>
                    <a:ext uri="{FF2B5EF4-FFF2-40B4-BE49-F238E27FC236}">
                      <a16:creationId xmlns:a16="http://schemas.microsoft.com/office/drawing/2014/main" id="{9ADCAB57-46B6-4650-A669-4F5063987206}"/>
                    </a:ext>
                  </a:extLst>
                </p14:cNvPr>
                <p14:cNvContentPartPr/>
                <p14:nvPr/>
              </p14:nvContentPartPr>
              <p14:xfrm>
                <a:off x="5192423" y="200080"/>
                <a:ext cx="65880" cy="166320"/>
              </p14:xfrm>
            </p:contentPart>
          </mc:Choice>
          <mc:Fallback>
            <p:pic>
              <p:nvPicPr>
                <p:cNvPr id="258" name="Ink 257">
                  <a:extLst>
                    <a:ext uri="{FF2B5EF4-FFF2-40B4-BE49-F238E27FC236}">
                      <a16:creationId xmlns:a16="http://schemas.microsoft.com/office/drawing/2014/main" id="{9ADCAB57-46B6-4650-A669-4F5063987206}"/>
                    </a:ext>
                  </a:extLst>
                </p:cNvPr>
                <p:cNvPicPr/>
                <p:nvPr/>
              </p:nvPicPr>
              <p:blipFill>
                <a:blip r:embed="rId395"/>
                <a:stretch>
                  <a:fillRect/>
                </a:stretch>
              </p:blipFill>
              <p:spPr>
                <a:xfrm>
                  <a:off x="5183423" y="191080"/>
                  <a:ext cx="8352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59" name="Ink 258">
                  <a:extLst>
                    <a:ext uri="{FF2B5EF4-FFF2-40B4-BE49-F238E27FC236}">
                      <a16:creationId xmlns:a16="http://schemas.microsoft.com/office/drawing/2014/main" id="{3EB144A7-7EDE-493B-8F85-50E39C9494BD}"/>
                    </a:ext>
                  </a:extLst>
                </p14:cNvPr>
                <p14:cNvContentPartPr/>
                <p14:nvPr/>
              </p14:nvContentPartPr>
              <p14:xfrm>
                <a:off x="5199983" y="170920"/>
                <a:ext cx="61920" cy="3240"/>
              </p14:xfrm>
            </p:contentPart>
          </mc:Choice>
          <mc:Fallback>
            <p:pic>
              <p:nvPicPr>
                <p:cNvPr id="259" name="Ink 258">
                  <a:extLst>
                    <a:ext uri="{FF2B5EF4-FFF2-40B4-BE49-F238E27FC236}">
                      <a16:creationId xmlns:a16="http://schemas.microsoft.com/office/drawing/2014/main" id="{3EB144A7-7EDE-493B-8F85-50E39C9494BD}"/>
                    </a:ext>
                  </a:extLst>
                </p:cNvPr>
                <p:cNvPicPr/>
                <p:nvPr/>
              </p:nvPicPr>
              <p:blipFill>
                <a:blip r:embed="rId397"/>
                <a:stretch>
                  <a:fillRect/>
                </a:stretch>
              </p:blipFill>
              <p:spPr>
                <a:xfrm>
                  <a:off x="5191343" y="161920"/>
                  <a:ext cx="79560" cy="20880"/>
                </a:xfrm>
                <a:prstGeom prst="rect">
                  <a:avLst/>
                </a:prstGeom>
              </p:spPr>
            </p:pic>
          </mc:Fallback>
        </mc:AlternateContent>
      </p:grpSp>
      <p:grpSp>
        <p:nvGrpSpPr>
          <p:cNvPr id="285" name="Group 284">
            <a:extLst>
              <a:ext uri="{FF2B5EF4-FFF2-40B4-BE49-F238E27FC236}">
                <a16:creationId xmlns:a16="http://schemas.microsoft.com/office/drawing/2014/main" id="{18B86FF0-1D59-4392-A27E-33C00F220631}"/>
              </a:ext>
            </a:extLst>
          </p:cNvPr>
          <p:cNvGrpSpPr/>
          <p:nvPr/>
        </p:nvGrpSpPr>
        <p:grpSpPr>
          <a:xfrm>
            <a:off x="5398343" y="4438360"/>
            <a:ext cx="20880" cy="20160"/>
            <a:chOff x="5398343" y="4438360"/>
            <a:chExt cx="20880" cy="20160"/>
          </a:xfrm>
        </p:grpSpPr>
        <mc:AlternateContent xmlns:mc="http://schemas.openxmlformats.org/markup-compatibility/2006">
          <mc:Choice xmlns:p14="http://schemas.microsoft.com/office/powerpoint/2010/main" Requires="p14">
            <p:contentPart p14:bwMode="auto" r:id="rId398">
              <p14:nvContentPartPr>
                <p14:cNvPr id="281" name="Ink 280">
                  <a:extLst>
                    <a:ext uri="{FF2B5EF4-FFF2-40B4-BE49-F238E27FC236}">
                      <a16:creationId xmlns:a16="http://schemas.microsoft.com/office/drawing/2014/main" id="{6D6381D5-492B-48AC-B43A-F5963789E8D6}"/>
                    </a:ext>
                  </a:extLst>
                </p14:cNvPr>
                <p14:cNvContentPartPr/>
                <p14:nvPr/>
              </p14:nvContentPartPr>
              <p14:xfrm>
                <a:off x="5398343" y="4438360"/>
                <a:ext cx="20880" cy="20160"/>
              </p14:xfrm>
            </p:contentPart>
          </mc:Choice>
          <mc:Fallback>
            <p:pic>
              <p:nvPicPr>
                <p:cNvPr id="281" name="Ink 280">
                  <a:extLst>
                    <a:ext uri="{FF2B5EF4-FFF2-40B4-BE49-F238E27FC236}">
                      <a16:creationId xmlns:a16="http://schemas.microsoft.com/office/drawing/2014/main" id="{6D6381D5-492B-48AC-B43A-F5963789E8D6}"/>
                    </a:ext>
                  </a:extLst>
                </p:cNvPr>
                <p:cNvPicPr/>
                <p:nvPr/>
              </p:nvPicPr>
              <p:blipFill>
                <a:blip r:embed="rId399"/>
                <a:stretch>
                  <a:fillRect/>
                </a:stretch>
              </p:blipFill>
              <p:spPr>
                <a:xfrm>
                  <a:off x="5389343" y="4429360"/>
                  <a:ext cx="3852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82" name="Ink 281">
                  <a:extLst>
                    <a:ext uri="{FF2B5EF4-FFF2-40B4-BE49-F238E27FC236}">
                      <a16:creationId xmlns:a16="http://schemas.microsoft.com/office/drawing/2014/main" id="{9744F5C9-0C06-4169-9EC0-E435E8A76965}"/>
                    </a:ext>
                  </a:extLst>
                </p14:cNvPr>
                <p14:cNvContentPartPr/>
                <p14:nvPr/>
              </p14:nvContentPartPr>
              <p14:xfrm>
                <a:off x="5406983" y="4456720"/>
                <a:ext cx="1080" cy="1080"/>
              </p14:xfrm>
            </p:contentPart>
          </mc:Choice>
          <mc:Fallback>
            <p:pic>
              <p:nvPicPr>
                <p:cNvPr id="282" name="Ink 281">
                  <a:extLst>
                    <a:ext uri="{FF2B5EF4-FFF2-40B4-BE49-F238E27FC236}">
                      <a16:creationId xmlns:a16="http://schemas.microsoft.com/office/drawing/2014/main" id="{9744F5C9-0C06-4169-9EC0-E435E8A76965}"/>
                    </a:ext>
                  </a:extLst>
                </p:cNvPr>
                <p:cNvPicPr/>
                <p:nvPr/>
              </p:nvPicPr>
              <p:blipFill>
                <a:blip r:embed="rId401"/>
                <a:stretch>
                  <a:fillRect/>
                </a:stretch>
              </p:blipFill>
              <p:spPr>
                <a:xfrm>
                  <a:off x="5397983" y="4447720"/>
                  <a:ext cx="18720" cy="18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02">
            <p14:nvContentPartPr>
              <p14:cNvPr id="283" name="Ink 282">
                <a:extLst>
                  <a:ext uri="{FF2B5EF4-FFF2-40B4-BE49-F238E27FC236}">
                    <a16:creationId xmlns:a16="http://schemas.microsoft.com/office/drawing/2014/main" id="{7783C6FB-3412-4C36-B776-1F3030B2582D}"/>
                  </a:ext>
                </a:extLst>
              </p14:cNvPr>
              <p14:cNvContentPartPr/>
              <p14:nvPr/>
            </p14:nvContentPartPr>
            <p14:xfrm>
              <a:off x="5557463" y="3874960"/>
              <a:ext cx="9000" cy="7560"/>
            </p14:xfrm>
          </p:contentPart>
        </mc:Choice>
        <mc:Fallback>
          <p:pic>
            <p:nvPicPr>
              <p:cNvPr id="283" name="Ink 282">
                <a:extLst>
                  <a:ext uri="{FF2B5EF4-FFF2-40B4-BE49-F238E27FC236}">
                    <a16:creationId xmlns:a16="http://schemas.microsoft.com/office/drawing/2014/main" id="{7783C6FB-3412-4C36-B776-1F3030B2582D}"/>
                  </a:ext>
                </a:extLst>
              </p:cNvPr>
              <p:cNvPicPr/>
              <p:nvPr/>
            </p:nvPicPr>
            <p:blipFill>
              <a:blip r:embed="rId403"/>
              <a:stretch>
                <a:fillRect/>
              </a:stretch>
            </p:blipFill>
            <p:spPr>
              <a:xfrm>
                <a:off x="5548823" y="3866320"/>
                <a:ext cx="2664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84" name="Ink 283">
                <a:extLst>
                  <a:ext uri="{FF2B5EF4-FFF2-40B4-BE49-F238E27FC236}">
                    <a16:creationId xmlns:a16="http://schemas.microsoft.com/office/drawing/2014/main" id="{BC2F9A9D-8C82-4171-9B37-F8D2F6FC32FA}"/>
                  </a:ext>
                </a:extLst>
              </p14:cNvPr>
              <p14:cNvContentPartPr/>
              <p14:nvPr/>
            </p14:nvContentPartPr>
            <p14:xfrm>
              <a:off x="5310503" y="4632760"/>
              <a:ext cx="18360" cy="18000"/>
            </p14:xfrm>
          </p:contentPart>
        </mc:Choice>
        <mc:Fallback>
          <p:pic>
            <p:nvPicPr>
              <p:cNvPr id="284" name="Ink 283">
                <a:extLst>
                  <a:ext uri="{FF2B5EF4-FFF2-40B4-BE49-F238E27FC236}">
                    <a16:creationId xmlns:a16="http://schemas.microsoft.com/office/drawing/2014/main" id="{BC2F9A9D-8C82-4171-9B37-F8D2F6FC32FA}"/>
                  </a:ext>
                </a:extLst>
              </p:cNvPr>
              <p:cNvPicPr/>
              <p:nvPr/>
            </p:nvPicPr>
            <p:blipFill>
              <a:blip r:embed="rId405"/>
              <a:stretch>
                <a:fillRect/>
              </a:stretch>
            </p:blipFill>
            <p:spPr>
              <a:xfrm>
                <a:off x="5301863" y="4624120"/>
                <a:ext cx="36000" cy="35640"/>
              </a:xfrm>
              <a:prstGeom prst="rect">
                <a:avLst/>
              </a:prstGeom>
            </p:spPr>
          </p:pic>
        </mc:Fallback>
      </mc:AlternateContent>
      <p:grpSp>
        <p:nvGrpSpPr>
          <p:cNvPr id="292" name="Group 291">
            <a:extLst>
              <a:ext uri="{FF2B5EF4-FFF2-40B4-BE49-F238E27FC236}">
                <a16:creationId xmlns:a16="http://schemas.microsoft.com/office/drawing/2014/main" id="{F25CC7A8-9173-4323-8638-2C1FEF598369}"/>
              </a:ext>
            </a:extLst>
          </p:cNvPr>
          <p:cNvGrpSpPr/>
          <p:nvPr/>
        </p:nvGrpSpPr>
        <p:grpSpPr>
          <a:xfrm>
            <a:off x="4240223" y="5483440"/>
            <a:ext cx="1039320" cy="1280880"/>
            <a:chOff x="4240223" y="5483440"/>
            <a:chExt cx="1039320" cy="1280880"/>
          </a:xfrm>
        </p:grpSpPr>
        <mc:AlternateContent xmlns:mc="http://schemas.openxmlformats.org/markup-compatibility/2006">
          <mc:Choice xmlns:p14="http://schemas.microsoft.com/office/powerpoint/2010/main" Requires="p14">
            <p:contentPart p14:bwMode="auto" r:id="rId406">
              <p14:nvContentPartPr>
                <p14:cNvPr id="261" name="Ink 260">
                  <a:extLst>
                    <a:ext uri="{FF2B5EF4-FFF2-40B4-BE49-F238E27FC236}">
                      <a16:creationId xmlns:a16="http://schemas.microsoft.com/office/drawing/2014/main" id="{CB8BA5A9-771D-4C91-BF97-DD5943F0F7D9}"/>
                    </a:ext>
                  </a:extLst>
                </p14:cNvPr>
                <p14:cNvContentPartPr/>
                <p14:nvPr/>
              </p14:nvContentPartPr>
              <p14:xfrm>
                <a:off x="4975343" y="5483440"/>
                <a:ext cx="96840" cy="96480"/>
              </p14:xfrm>
            </p:contentPart>
          </mc:Choice>
          <mc:Fallback>
            <p:pic>
              <p:nvPicPr>
                <p:cNvPr id="261" name="Ink 260">
                  <a:extLst>
                    <a:ext uri="{FF2B5EF4-FFF2-40B4-BE49-F238E27FC236}">
                      <a16:creationId xmlns:a16="http://schemas.microsoft.com/office/drawing/2014/main" id="{CB8BA5A9-771D-4C91-BF97-DD5943F0F7D9}"/>
                    </a:ext>
                  </a:extLst>
                </p:cNvPr>
                <p:cNvPicPr/>
                <p:nvPr/>
              </p:nvPicPr>
              <p:blipFill>
                <a:blip r:embed="rId407"/>
                <a:stretch>
                  <a:fillRect/>
                </a:stretch>
              </p:blipFill>
              <p:spPr>
                <a:xfrm>
                  <a:off x="4966343" y="5474800"/>
                  <a:ext cx="11448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62" name="Ink 261">
                  <a:extLst>
                    <a:ext uri="{FF2B5EF4-FFF2-40B4-BE49-F238E27FC236}">
                      <a16:creationId xmlns:a16="http://schemas.microsoft.com/office/drawing/2014/main" id="{B19937B3-BAB5-4A30-A16C-990383EF316B}"/>
                    </a:ext>
                  </a:extLst>
                </p14:cNvPr>
                <p14:cNvContentPartPr/>
                <p14:nvPr/>
              </p14:nvContentPartPr>
              <p14:xfrm>
                <a:off x="4985423" y="5582080"/>
                <a:ext cx="4320" cy="45360"/>
              </p14:xfrm>
            </p:contentPart>
          </mc:Choice>
          <mc:Fallback>
            <p:pic>
              <p:nvPicPr>
                <p:cNvPr id="262" name="Ink 261">
                  <a:extLst>
                    <a:ext uri="{FF2B5EF4-FFF2-40B4-BE49-F238E27FC236}">
                      <a16:creationId xmlns:a16="http://schemas.microsoft.com/office/drawing/2014/main" id="{B19937B3-BAB5-4A30-A16C-990383EF316B}"/>
                    </a:ext>
                  </a:extLst>
                </p:cNvPr>
                <p:cNvPicPr/>
                <p:nvPr/>
              </p:nvPicPr>
              <p:blipFill>
                <a:blip r:embed="rId409"/>
                <a:stretch>
                  <a:fillRect/>
                </a:stretch>
              </p:blipFill>
              <p:spPr>
                <a:xfrm>
                  <a:off x="4976783" y="5573080"/>
                  <a:ext cx="2196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63" name="Ink 262">
                  <a:extLst>
                    <a:ext uri="{FF2B5EF4-FFF2-40B4-BE49-F238E27FC236}">
                      <a16:creationId xmlns:a16="http://schemas.microsoft.com/office/drawing/2014/main" id="{F14A543F-EB47-4D55-B853-80509C3E66B8}"/>
                    </a:ext>
                  </a:extLst>
                </p14:cNvPr>
                <p14:cNvContentPartPr/>
                <p14:nvPr/>
              </p14:nvContentPartPr>
              <p14:xfrm>
                <a:off x="4985423" y="5713480"/>
                <a:ext cx="12960" cy="270360"/>
              </p14:xfrm>
            </p:contentPart>
          </mc:Choice>
          <mc:Fallback>
            <p:pic>
              <p:nvPicPr>
                <p:cNvPr id="263" name="Ink 262">
                  <a:extLst>
                    <a:ext uri="{FF2B5EF4-FFF2-40B4-BE49-F238E27FC236}">
                      <a16:creationId xmlns:a16="http://schemas.microsoft.com/office/drawing/2014/main" id="{F14A543F-EB47-4D55-B853-80509C3E66B8}"/>
                    </a:ext>
                  </a:extLst>
                </p:cNvPr>
                <p:cNvPicPr/>
                <p:nvPr/>
              </p:nvPicPr>
              <p:blipFill>
                <a:blip r:embed="rId411"/>
                <a:stretch>
                  <a:fillRect/>
                </a:stretch>
              </p:blipFill>
              <p:spPr>
                <a:xfrm>
                  <a:off x="4976783" y="5704840"/>
                  <a:ext cx="3060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64" name="Ink 263">
                  <a:extLst>
                    <a:ext uri="{FF2B5EF4-FFF2-40B4-BE49-F238E27FC236}">
                      <a16:creationId xmlns:a16="http://schemas.microsoft.com/office/drawing/2014/main" id="{4BDE336B-0086-44FC-B415-60C21B5E9120}"/>
                    </a:ext>
                  </a:extLst>
                </p14:cNvPr>
                <p14:cNvContentPartPr/>
                <p14:nvPr/>
              </p14:nvContentPartPr>
              <p14:xfrm>
                <a:off x="4994063" y="6082120"/>
                <a:ext cx="7560" cy="32400"/>
              </p14:xfrm>
            </p:contentPart>
          </mc:Choice>
          <mc:Fallback>
            <p:pic>
              <p:nvPicPr>
                <p:cNvPr id="264" name="Ink 263">
                  <a:extLst>
                    <a:ext uri="{FF2B5EF4-FFF2-40B4-BE49-F238E27FC236}">
                      <a16:creationId xmlns:a16="http://schemas.microsoft.com/office/drawing/2014/main" id="{4BDE336B-0086-44FC-B415-60C21B5E9120}"/>
                    </a:ext>
                  </a:extLst>
                </p:cNvPr>
                <p:cNvPicPr/>
                <p:nvPr/>
              </p:nvPicPr>
              <p:blipFill>
                <a:blip r:embed="rId413"/>
                <a:stretch>
                  <a:fillRect/>
                </a:stretch>
              </p:blipFill>
              <p:spPr>
                <a:xfrm>
                  <a:off x="4985423" y="6073480"/>
                  <a:ext cx="2520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65" name="Ink 264">
                  <a:extLst>
                    <a:ext uri="{FF2B5EF4-FFF2-40B4-BE49-F238E27FC236}">
                      <a16:creationId xmlns:a16="http://schemas.microsoft.com/office/drawing/2014/main" id="{2F460B1D-F7AD-417A-B2B9-26BBA04D9FEF}"/>
                    </a:ext>
                  </a:extLst>
                </p14:cNvPr>
                <p14:cNvContentPartPr/>
                <p14:nvPr/>
              </p14:nvContentPartPr>
              <p14:xfrm>
                <a:off x="4962743" y="6189400"/>
                <a:ext cx="32760" cy="164520"/>
              </p14:xfrm>
            </p:contentPart>
          </mc:Choice>
          <mc:Fallback>
            <p:pic>
              <p:nvPicPr>
                <p:cNvPr id="265" name="Ink 264">
                  <a:extLst>
                    <a:ext uri="{FF2B5EF4-FFF2-40B4-BE49-F238E27FC236}">
                      <a16:creationId xmlns:a16="http://schemas.microsoft.com/office/drawing/2014/main" id="{2F460B1D-F7AD-417A-B2B9-26BBA04D9FEF}"/>
                    </a:ext>
                  </a:extLst>
                </p:cNvPr>
                <p:cNvPicPr/>
                <p:nvPr/>
              </p:nvPicPr>
              <p:blipFill>
                <a:blip r:embed="rId415"/>
                <a:stretch>
                  <a:fillRect/>
                </a:stretch>
              </p:blipFill>
              <p:spPr>
                <a:xfrm>
                  <a:off x="4953743" y="6180760"/>
                  <a:ext cx="5040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66" name="Ink 265">
                  <a:extLst>
                    <a:ext uri="{FF2B5EF4-FFF2-40B4-BE49-F238E27FC236}">
                      <a16:creationId xmlns:a16="http://schemas.microsoft.com/office/drawing/2014/main" id="{32DE5A24-6318-44C2-A33B-16FA7C6FE69E}"/>
                    </a:ext>
                  </a:extLst>
                </p14:cNvPr>
                <p14:cNvContentPartPr/>
                <p14:nvPr/>
              </p14:nvContentPartPr>
              <p14:xfrm>
                <a:off x="4688783" y="6478480"/>
                <a:ext cx="132840" cy="169560"/>
              </p14:xfrm>
            </p:contentPart>
          </mc:Choice>
          <mc:Fallback>
            <p:pic>
              <p:nvPicPr>
                <p:cNvPr id="266" name="Ink 265">
                  <a:extLst>
                    <a:ext uri="{FF2B5EF4-FFF2-40B4-BE49-F238E27FC236}">
                      <a16:creationId xmlns:a16="http://schemas.microsoft.com/office/drawing/2014/main" id="{32DE5A24-6318-44C2-A33B-16FA7C6FE69E}"/>
                    </a:ext>
                  </a:extLst>
                </p:cNvPr>
                <p:cNvPicPr/>
                <p:nvPr/>
              </p:nvPicPr>
              <p:blipFill>
                <a:blip r:embed="rId417"/>
                <a:stretch>
                  <a:fillRect/>
                </a:stretch>
              </p:blipFill>
              <p:spPr>
                <a:xfrm>
                  <a:off x="4680143" y="6469480"/>
                  <a:ext cx="15048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67" name="Ink 266">
                  <a:extLst>
                    <a:ext uri="{FF2B5EF4-FFF2-40B4-BE49-F238E27FC236}">
                      <a16:creationId xmlns:a16="http://schemas.microsoft.com/office/drawing/2014/main" id="{95230AFB-9ACB-4093-A86A-831381ECAF4A}"/>
                    </a:ext>
                  </a:extLst>
                </p14:cNvPr>
                <p14:cNvContentPartPr/>
                <p14:nvPr/>
              </p14:nvContentPartPr>
              <p14:xfrm>
                <a:off x="4852943" y="6626800"/>
                <a:ext cx="32400" cy="137520"/>
              </p14:xfrm>
            </p:contentPart>
          </mc:Choice>
          <mc:Fallback>
            <p:pic>
              <p:nvPicPr>
                <p:cNvPr id="267" name="Ink 266">
                  <a:extLst>
                    <a:ext uri="{FF2B5EF4-FFF2-40B4-BE49-F238E27FC236}">
                      <a16:creationId xmlns:a16="http://schemas.microsoft.com/office/drawing/2014/main" id="{95230AFB-9ACB-4093-A86A-831381ECAF4A}"/>
                    </a:ext>
                  </a:extLst>
                </p:cNvPr>
                <p:cNvPicPr/>
                <p:nvPr/>
              </p:nvPicPr>
              <p:blipFill>
                <a:blip r:embed="rId419"/>
                <a:stretch>
                  <a:fillRect/>
                </a:stretch>
              </p:blipFill>
              <p:spPr>
                <a:xfrm>
                  <a:off x="4844303" y="6618160"/>
                  <a:ext cx="5004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68" name="Ink 267">
                  <a:extLst>
                    <a:ext uri="{FF2B5EF4-FFF2-40B4-BE49-F238E27FC236}">
                      <a16:creationId xmlns:a16="http://schemas.microsoft.com/office/drawing/2014/main" id="{1658C63A-59BA-4A12-8847-1A3E202B4CD2}"/>
                    </a:ext>
                  </a:extLst>
                </p14:cNvPr>
                <p14:cNvContentPartPr/>
                <p14:nvPr/>
              </p14:nvContentPartPr>
              <p14:xfrm>
                <a:off x="4853663" y="6547240"/>
                <a:ext cx="360" cy="10440"/>
              </p14:xfrm>
            </p:contentPart>
          </mc:Choice>
          <mc:Fallback>
            <p:pic>
              <p:nvPicPr>
                <p:cNvPr id="268" name="Ink 267">
                  <a:extLst>
                    <a:ext uri="{FF2B5EF4-FFF2-40B4-BE49-F238E27FC236}">
                      <a16:creationId xmlns:a16="http://schemas.microsoft.com/office/drawing/2014/main" id="{1658C63A-59BA-4A12-8847-1A3E202B4CD2}"/>
                    </a:ext>
                  </a:extLst>
                </p:cNvPr>
                <p:cNvPicPr/>
                <p:nvPr/>
              </p:nvPicPr>
              <p:blipFill>
                <a:blip r:embed="rId421"/>
                <a:stretch>
                  <a:fillRect/>
                </a:stretch>
              </p:blipFill>
              <p:spPr>
                <a:xfrm>
                  <a:off x="4845023" y="6538600"/>
                  <a:ext cx="180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69" name="Ink 268">
                  <a:extLst>
                    <a:ext uri="{FF2B5EF4-FFF2-40B4-BE49-F238E27FC236}">
                      <a16:creationId xmlns:a16="http://schemas.microsoft.com/office/drawing/2014/main" id="{C44A5977-146E-48E7-BFEF-326F5B124B66}"/>
                    </a:ext>
                  </a:extLst>
                </p14:cNvPr>
                <p14:cNvContentPartPr/>
                <p14:nvPr/>
              </p14:nvContentPartPr>
              <p14:xfrm>
                <a:off x="4898663" y="6442120"/>
                <a:ext cx="84960" cy="266760"/>
              </p14:xfrm>
            </p:contentPart>
          </mc:Choice>
          <mc:Fallback>
            <p:pic>
              <p:nvPicPr>
                <p:cNvPr id="269" name="Ink 268">
                  <a:extLst>
                    <a:ext uri="{FF2B5EF4-FFF2-40B4-BE49-F238E27FC236}">
                      <a16:creationId xmlns:a16="http://schemas.microsoft.com/office/drawing/2014/main" id="{C44A5977-146E-48E7-BFEF-326F5B124B66}"/>
                    </a:ext>
                  </a:extLst>
                </p:cNvPr>
                <p:cNvPicPr/>
                <p:nvPr/>
              </p:nvPicPr>
              <p:blipFill>
                <a:blip r:embed="rId423"/>
                <a:stretch>
                  <a:fillRect/>
                </a:stretch>
              </p:blipFill>
              <p:spPr>
                <a:xfrm>
                  <a:off x="4890023" y="6433480"/>
                  <a:ext cx="10260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70" name="Ink 269">
                  <a:extLst>
                    <a:ext uri="{FF2B5EF4-FFF2-40B4-BE49-F238E27FC236}">
                      <a16:creationId xmlns:a16="http://schemas.microsoft.com/office/drawing/2014/main" id="{540FD189-2339-477E-BD5A-B355DFC166AE}"/>
                    </a:ext>
                  </a:extLst>
                </p14:cNvPr>
                <p14:cNvContentPartPr/>
                <p14:nvPr/>
              </p14:nvContentPartPr>
              <p14:xfrm>
                <a:off x="4952303" y="6438160"/>
                <a:ext cx="71280" cy="180720"/>
              </p14:xfrm>
            </p:contentPart>
          </mc:Choice>
          <mc:Fallback>
            <p:pic>
              <p:nvPicPr>
                <p:cNvPr id="270" name="Ink 269">
                  <a:extLst>
                    <a:ext uri="{FF2B5EF4-FFF2-40B4-BE49-F238E27FC236}">
                      <a16:creationId xmlns:a16="http://schemas.microsoft.com/office/drawing/2014/main" id="{540FD189-2339-477E-BD5A-B355DFC166AE}"/>
                    </a:ext>
                  </a:extLst>
                </p:cNvPr>
                <p:cNvPicPr/>
                <p:nvPr/>
              </p:nvPicPr>
              <p:blipFill>
                <a:blip r:embed="rId425"/>
                <a:stretch>
                  <a:fillRect/>
                </a:stretch>
              </p:blipFill>
              <p:spPr>
                <a:xfrm>
                  <a:off x="4943663" y="6429160"/>
                  <a:ext cx="8892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71" name="Ink 270">
                  <a:extLst>
                    <a:ext uri="{FF2B5EF4-FFF2-40B4-BE49-F238E27FC236}">
                      <a16:creationId xmlns:a16="http://schemas.microsoft.com/office/drawing/2014/main" id="{F6758CE4-4FA2-4B25-803D-C6581153898A}"/>
                    </a:ext>
                  </a:extLst>
                </p14:cNvPr>
                <p14:cNvContentPartPr/>
                <p14:nvPr/>
              </p14:nvContentPartPr>
              <p14:xfrm>
                <a:off x="5060303" y="6543280"/>
                <a:ext cx="57240" cy="3240"/>
              </p14:xfrm>
            </p:contentPart>
          </mc:Choice>
          <mc:Fallback>
            <p:pic>
              <p:nvPicPr>
                <p:cNvPr id="271" name="Ink 270">
                  <a:extLst>
                    <a:ext uri="{FF2B5EF4-FFF2-40B4-BE49-F238E27FC236}">
                      <a16:creationId xmlns:a16="http://schemas.microsoft.com/office/drawing/2014/main" id="{F6758CE4-4FA2-4B25-803D-C6581153898A}"/>
                    </a:ext>
                  </a:extLst>
                </p:cNvPr>
                <p:cNvPicPr/>
                <p:nvPr/>
              </p:nvPicPr>
              <p:blipFill>
                <a:blip r:embed="rId427"/>
                <a:stretch>
                  <a:fillRect/>
                </a:stretch>
              </p:blipFill>
              <p:spPr>
                <a:xfrm>
                  <a:off x="5051663" y="6534280"/>
                  <a:ext cx="7488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72" name="Ink 271">
                  <a:extLst>
                    <a:ext uri="{FF2B5EF4-FFF2-40B4-BE49-F238E27FC236}">
                      <a16:creationId xmlns:a16="http://schemas.microsoft.com/office/drawing/2014/main" id="{D15EBC47-56F9-4358-A2A1-1A3BD0F6160E}"/>
                    </a:ext>
                  </a:extLst>
                </p14:cNvPr>
                <p14:cNvContentPartPr/>
                <p14:nvPr/>
              </p14:nvContentPartPr>
              <p14:xfrm>
                <a:off x="5079383" y="6447880"/>
                <a:ext cx="102960" cy="168480"/>
              </p14:xfrm>
            </p:contentPart>
          </mc:Choice>
          <mc:Fallback>
            <p:pic>
              <p:nvPicPr>
                <p:cNvPr id="272" name="Ink 271">
                  <a:extLst>
                    <a:ext uri="{FF2B5EF4-FFF2-40B4-BE49-F238E27FC236}">
                      <a16:creationId xmlns:a16="http://schemas.microsoft.com/office/drawing/2014/main" id="{D15EBC47-56F9-4358-A2A1-1A3BD0F6160E}"/>
                    </a:ext>
                  </a:extLst>
                </p:cNvPr>
                <p:cNvPicPr/>
                <p:nvPr/>
              </p:nvPicPr>
              <p:blipFill>
                <a:blip r:embed="rId429"/>
                <a:stretch>
                  <a:fillRect/>
                </a:stretch>
              </p:blipFill>
              <p:spPr>
                <a:xfrm>
                  <a:off x="5070743" y="6439240"/>
                  <a:ext cx="12060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73" name="Ink 272">
                  <a:extLst>
                    <a:ext uri="{FF2B5EF4-FFF2-40B4-BE49-F238E27FC236}">
                      <a16:creationId xmlns:a16="http://schemas.microsoft.com/office/drawing/2014/main" id="{62064130-B2C1-4813-85B6-54044D7567DB}"/>
                    </a:ext>
                  </a:extLst>
                </p14:cNvPr>
                <p14:cNvContentPartPr/>
                <p14:nvPr/>
              </p14:nvContentPartPr>
              <p14:xfrm>
                <a:off x="5139503" y="6403960"/>
                <a:ext cx="140040" cy="325080"/>
              </p14:xfrm>
            </p:contentPart>
          </mc:Choice>
          <mc:Fallback>
            <p:pic>
              <p:nvPicPr>
                <p:cNvPr id="273" name="Ink 272">
                  <a:extLst>
                    <a:ext uri="{FF2B5EF4-FFF2-40B4-BE49-F238E27FC236}">
                      <a16:creationId xmlns:a16="http://schemas.microsoft.com/office/drawing/2014/main" id="{62064130-B2C1-4813-85B6-54044D7567DB}"/>
                    </a:ext>
                  </a:extLst>
                </p:cNvPr>
                <p:cNvPicPr/>
                <p:nvPr/>
              </p:nvPicPr>
              <p:blipFill>
                <a:blip r:embed="rId431"/>
                <a:stretch>
                  <a:fillRect/>
                </a:stretch>
              </p:blipFill>
              <p:spPr>
                <a:xfrm>
                  <a:off x="5130503" y="6394960"/>
                  <a:ext cx="157680" cy="34272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75" name="Ink 274">
                  <a:extLst>
                    <a:ext uri="{FF2B5EF4-FFF2-40B4-BE49-F238E27FC236}">
                      <a16:creationId xmlns:a16="http://schemas.microsoft.com/office/drawing/2014/main" id="{85D91B2B-E08F-4525-8763-D9664182A4D3}"/>
                    </a:ext>
                  </a:extLst>
                </p14:cNvPr>
                <p14:cNvContentPartPr/>
                <p14:nvPr/>
              </p14:nvContentPartPr>
              <p14:xfrm>
                <a:off x="4983983" y="5558680"/>
                <a:ext cx="360" cy="2520"/>
              </p14:xfrm>
            </p:contentPart>
          </mc:Choice>
          <mc:Fallback>
            <p:pic>
              <p:nvPicPr>
                <p:cNvPr id="275" name="Ink 274">
                  <a:extLst>
                    <a:ext uri="{FF2B5EF4-FFF2-40B4-BE49-F238E27FC236}">
                      <a16:creationId xmlns:a16="http://schemas.microsoft.com/office/drawing/2014/main" id="{85D91B2B-E08F-4525-8763-D9664182A4D3}"/>
                    </a:ext>
                  </a:extLst>
                </p:cNvPr>
                <p:cNvPicPr/>
                <p:nvPr/>
              </p:nvPicPr>
              <p:blipFill>
                <a:blip r:embed="rId433"/>
                <a:stretch>
                  <a:fillRect/>
                </a:stretch>
              </p:blipFill>
              <p:spPr>
                <a:xfrm>
                  <a:off x="4974983" y="5550040"/>
                  <a:ext cx="1800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276" name="Ink 275">
                  <a:extLst>
                    <a:ext uri="{FF2B5EF4-FFF2-40B4-BE49-F238E27FC236}">
                      <a16:creationId xmlns:a16="http://schemas.microsoft.com/office/drawing/2014/main" id="{E29755FD-68DF-41F9-B678-C50B78AA8034}"/>
                    </a:ext>
                  </a:extLst>
                </p14:cNvPr>
                <p14:cNvContentPartPr/>
                <p14:nvPr/>
              </p14:nvContentPartPr>
              <p14:xfrm>
                <a:off x="4893983" y="5687920"/>
                <a:ext cx="30960" cy="38160"/>
              </p14:xfrm>
            </p:contentPart>
          </mc:Choice>
          <mc:Fallback>
            <p:pic>
              <p:nvPicPr>
                <p:cNvPr id="276" name="Ink 275">
                  <a:extLst>
                    <a:ext uri="{FF2B5EF4-FFF2-40B4-BE49-F238E27FC236}">
                      <a16:creationId xmlns:a16="http://schemas.microsoft.com/office/drawing/2014/main" id="{E29755FD-68DF-41F9-B678-C50B78AA8034}"/>
                    </a:ext>
                  </a:extLst>
                </p:cNvPr>
                <p:cNvPicPr/>
                <p:nvPr/>
              </p:nvPicPr>
              <p:blipFill>
                <a:blip r:embed="rId435"/>
                <a:stretch>
                  <a:fillRect/>
                </a:stretch>
              </p:blipFill>
              <p:spPr>
                <a:xfrm>
                  <a:off x="4884983" y="5679280"/>
                  <a:ext cx="4860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277" name="Ink 276">
                  <a:extLst>
                    <a:ext uri="{FF2B5EF4-FFF2-40B4-BE49-F238E27FC236}">
                      <a16:creationId xmlns:a16="http://schemas.microsoft.com/office/drawing/2014/main" id="{DC4515AA-F5E6-4368-8185-A1B4EB672992}"/>
                    </a:ext>
                  </a:extLst>
                </p14:cNvPr>
                <p14:cNvContentPartPr/>
                <p14:nvPr/>
              </p14:nvContentPartPr>
              <p14:xfrm>
                <a:off x="4761503" y="5807440"/>
                <a:ext cx="36000" cy="28800"/>
              </p14:xfrm>
            </p:contentPart>
          </mc:Choice>
          <mc:Fallback>
            <p:pic>
              <p:nvPicPr>
                <p:cNvPr id="277" name="Ink 276">
                  <a:extLst>
                    <a:ext uri="{FF2B5EF4-FFF2-40B4-BE49-F238E27FC236}">
                      <a16:creationId xmlns:a16="http://schemas.microsoft.com/office/drawing/2014/main" id="{DC4515AA-F5E6-4368-8185-A1B4EB672992}"/>
                    </a:ext>
                  </a:extLst>
                </p:cNvPr>
                <p:cNvPicPr/>
                <p:nvPr/>
              </p:nvPicPr>
              <p:blipFill>
                <a:blip r:embed="rId437"/>
                <a:stretch>
                  <a:fillRect/>
                </a:stretch>
              </p:blipFill>
              <p:spPr>
                <a:xfrm>
                  <a:off x="4752503" y="5798440"/>
                  <a:ext cx="5364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278" name="Ink 277">
                  <a:extLst>
                    <a:ext uri="{FF2B5EF4-FFF2-40B4-BE49-F238E27FC236}">
                      <a16:creationId xmlns:a16="http://schemas.microsoft.com/office/drawing/2014/main" id="{B5F99AE0-DE20-4548-B91A-FB76361C6097}"/>
                    </a:ext>
                  </a:extLst>
                </p14:cNvPr>
                <p14:cNvContentPartPr/>
                <p14:nvPr/>
              </p14:nvContentPartPr>
              <p14:xfrm>
                <a:off x="4608503" y="5944600"/>
                <a:ext cx="27360" cy="31680"/>
              </p14:xfrm>
            </p:contentPart>
          </mc:Choice>
          <mc:Fallback>
            <p:pic>
              <p:nvPicPr>
                <p:cNvPr id="278" name="Ink 277">
                  <a:extLst>
                    <a:ext uri="{FF2B5EF4-FFF2-40B4-BE49-F238E27FC236}">
                      <a16:creationId xmlns:a16="http://schemas.microsoft.com/office/drawing/2014/main" id="{B5F99AE0-DE20-4548-B91A-FB76361C6097}"/>
                    </a:ext>
                  </a:extLst>
                </p:cNvPr>
                <p:cNvPicPr/>
                <p:nvPr/>
              </p:nvPicPr>
              <p:blipFill>
                <a:blip r:embed="rId439"/>
                <a:stretch>
                  <a:fillRect/>
                </a:stretch>
              </p:blipFill>
              <p:spPr>
                <a:xfrm>
                  <a:off x="4599503" y="5935600"/>
                  <a:ext cx="4500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440">
              <p14:nvContentPartPr>
                <p14:cNvPr id="279" name="Ink 278">
                  <a:extLst>
                    <a:ext uri="{FF2B5EF4-FFF2-40B4-BE49-F238E27FC236}">
                      <a16:creationId xmlns:a16="http://schemas.microsoft.com/office/drawing/2014/main" id="{B2104156-262A-4F68-BEE5-6FCCDD095C29}"/>
                    </a:ext>
                  </a:extLst>
                </p14:cNvPr>
                <p14:cNvContentPartPr/>
                <p14:nvPr/>
              </p14:nvContentPartPr>
              <p14:xfrm>
                <a:off x="4578263" y="5944600"/>
                <a:ext cx="57240" cy="43560"/>
              </p14:xfrm>
            </p:contentPart>
          </mc:Choice>
          <mc:Fallback>
            <p:pic>
              <p:nvPicPr>
                <p:cNvPr id="279" name="Ink 278">
                  <a:extLst>
                    <a:ext uri="{FF2B5EF4-FFF2-40B4-BE49-F238E27FC236}">
                      <a16:creationId xmlns:a16="http://schemas.microsoft.com/office/drawing/2014/main" id="{B2104156-262A-4F68-BEE5-6FCCDD095C29}"/>
                    </a:ext>
                  </a:extLst>
                </p:cNvPr>
                <p:cNvPicPr/>
                <p:nvPr/>
              </p:nvPicPr>
              <p:blipFill>
                <a:blip r:embed="rId441"/>
                <a:stretch>
                  <a:fillRect/>
                </a:stretch>
              </p:blipFill>
              <p:spPr>
                <a:xfrm>
                  <a:off x="4569263" y="5935600"/>
                  <a:ext cx="7488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286" name="Ink 285">
                  <a:extLst>
                    <a:ext uri="{FF2B5EF4-FFF2-40B4-BE49-F238E27FC236}">
                      <a16:creationId xmlns:a16="http://schemas.microsoft.com/office/drawing/2014/main" id="{5B9C79ED-01A1-4B29-8AE8-47B0AACECCAE}"/>
                    </a:ext>
                  </a:extLst>
                </p14:cNvPr>
                <p14:cNvContentPartPr/>
                <p14:nvPr/>
              </p14:nvContentPartPr>
              <p14:xfrm>
                <a:off x="5019623" y="5527000"/>
                <a:ext cx="22320" cy="47880"/>
              </p14:xfrm>
            </p:contentPart>
          </mc:Choice>
          <mc:Fallback>
            <p:pic>
              <p:nvPicPr>
                <p:cNvPr id="286" name="Ink 285">
                  <a:extLst>
                    <a:ext uri="{FF2B5EF4-FFF2-40B4-BE49-F238E27FC236}">
                      <a16:creationId xmlns:a16="http://schemas.microsoft.com/office/drawing/2014/main" id="{5B9C79ED-01A1-4B29-8AE8-47B0AACECCAE}"/>
                    </a:ext>
                  </a:extLst>
                </p:cNvPr>
                <p:cNvPicPr/>
                <p:nvPr/>
              </p:nvPicPr>
              <p:blipFill>
                <a:blip r:embed="rId443"/>
                <a:stretch>
                  <a:fillRect/>
                </a:stretch>
              </p:blipFill>
              <p:spPr>
                <a:xfrm>
                  <a:off x="5010623" y="5518000"/>
                  <a:ext cx="3996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287" name="Ink 286">
                  <a:extLst>
                    <a:ext uri="{FF2B5EF4-FFF2-40B4-BE49-F238E27FC236}">
                      <a16:creationId xmlns:a16="http://schemas.microsoft.com/office/drawing/2014/main" id="{94475EC4-10CE-421D-8925-A9E322EB3C14}"/>
                    </a:ext>
                  </a:extLst>
                </p14:cNvPr>
                <p14:cNvContentPartPr/>
                <p14:nvPr/>
              </p14:nvContentPartPr>
              <p14:xfrm>
                <a:off x="4919903" y="5646160"/>
                <a:ext cx="33480" cy="38160"/>
              </p14:xfrm>
            </p:contentPart>
          </mc:Choice>
          <mc:Fallback>
            <p:pic>
              <p:nvPicPr>
                <p:cNvPr id="287" name="Ink 286">
                  <a:extLst>
                    <a:ext uri="{FF2B5EF4-FFF2-40B4-BE49-F238E27FC236}">
                      <a16:creationId xmlns:a16="http://schemas.microsoft.com/office/drawing/2014/main" id="{94475EC4-10CE-421D-8925-A9E322EB3C14}"/>
                    </a:ext>
                  </a:extLst>
                </p:cNvPr>
                <p:cNvPicPr/>
                <p:nvPr/>
              </p:nvPicPr>
              <p:blipFill>
                <a:blip r:embed="rId445"/>
                <a:stretch>
                  <a:fillRect/>
                </a:stretch>
              </p:blipFill>
              <p:spPr>
                <a:xfrm>
                  <a:off x="4911263" y="5637520"/>
                  <a:ext cx="5112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288" name="Ink 287">
                  <a:extLst>
                    <a:ext uri="{FF2B5EF4-FFF2-40B4-BE49-F238E27FC236}">
                      <a16:creationId xmlns:a16="http://schemas.microsoft.com/office/drawing/2014/main" id="{7F58C478-BA7D-49E2-8B89-FD2D403D84DA}"/>
                    </a:ext>
                  </a:extLst>
                </p14:cNvPr>
                <p14:cNvContentPartPr/>
                <p14:nvPr/>
              </p14:nvContentPartPr>
              <p14:xfrm>
                <a:off x="4667543" y="5717080"/>
                <a:ext cx="217440" cy="222480"/>
              </p14:xfrm>
            </p:contentPart>
          </mc:Choice>
          <mc:Fallback>
            <p:pic>
              <p:nvPicPr>
                <p:cNvPr id="288" name="Ink 287">
                  <a:extLst>
                    <a:ext uri="{FF2B5EF4-FFF2-40B4-BE49-F238E27FC236}">
                      <a16:creationId xmlns:a16="http://schemas.microsoft.com/office/drawing/2014/main" id="{7F58C478-BA7D-49E2-8B89-FD2D403D84DA}"/>
                    </a:ext>
                  </a:extLst>
                </p:cNvPr>
                <p:cNvPicPr/>
                <p:nvPr/>
              </p:nvPicPr>
              <p:blipFill>
                <a:blip r:embed="rId447"/>
                <a:stretch>
                  <a:fillRect/>
                </a:stretch>
              </p:blipFill>
              <p:spPr>
                <a:xfrm>
                  <a:off x="4658543" y="5708440"/>
                  <a:ext cx="23508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289" name="Ink 288">
                  <a:extLst>
                    <a:ext uri="{FF2B5EF4-FFF2-40B4-BE49-F238E27FC236}">
                      <a16:creationId xmlns:a16="http://schemas.microsoft.com/office/drawing/2014/main" id="{C369EC04-99F5-4767-9E5B-DD8D57819101}"/>
                    </a:ext>
                  </a:extLst>
                </p14:cNvPr>
                <p14:cNvContentPartPr/>
                <p14:nvPr/>
              </p14:nvContentPartPr>
              <p14:xfrm>
                <a:off x="4473503" y="5967280"/>
                <a:ext cx="160560" cy="77760"/>
              </p14:xfrm>
            </p:contentPart>
          </mc:Choice>
          <mc:Fallback>
            <p:pic>
              <p:nvPicPr>
                <p:cNvPr id="289" name="Ink 288">
                  <a:extLst>
                    <a:ext uri="{FF2B5EF4-FFF2-40B4-BE49-F238E27FC236}">
                      <a16:creationId xmlns:a16="http://schemas.microsoft.com/office/drawing/2014/main" id="{C369EC04-99F5-4767-9E5B-DD8D57819101}"/>
                    </a:ext>
                  </a:extLst>
                </p:cNvPr>
                <p:cNvPicPr/>
                <p:nvPr/>
              </p:nvPicPr>
              <p:blipFill>
                <a:blip r:embed="rId449"/>
                <a:stretch>
                  <a:fillRect/>
                </a:stretch>
              </p:blipFill>
              <p:spPr>
                <a:xfrm>
                  <a:off x="4464503" y="5958280"/>
                  <a:ext cx="17820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290" name="Ink 289">
                  <a:extLst>
                    <a:ext uri="{FF2B5EF4-FFF2-40B4-BE49-F238E27FC236}">
                      <a16:creationId xmlns:a16="http://schemas.microsoft.com/office/drawing/2014/main" id="{E8383514-1D8E-4950-975B-A4F532AF5401}"/>
                    </a:ext>
                  </a:extLst>
                </p14:cNvPr>
                <p14:cNvContentPartPr/>
                <p14:nvPr/>
              </p14:nvContentPartPr>
              <p14:xfrm>
                <a:off x="4240223" y="5965120"/>
                <a:ext cx="139320" cy="109080"/>
              </p14:xfrm>
            </p:contentPart>
          </mc:Choice>
          <mc:Fallback>
            <p:pic>
              <p:nvPicPr>
                <p:cNvPr id="290" name="Ink 289">
                  <a:extLst>
                    <a:ext uri="{FF2B5EF4-FFF2-40B4-BE49-F238E27FC236}">
                      <a16:creationId xmlns:a16="http://schemas.microsoft.com/office/drawing/2014/main" id="{E8383514-1D8E-4950-975B-A4F532AF5401}"/>
                    </a:ext>
                  </a:extLst>
                </p:cNvPr>
                <p:cNvPicPr/>
                <p:nvPr/>
              </p:nvPicPr>
              <p:blipFill>
                <a:blip r:embed="rId451"/>
                <a:stretch>
                  <a:fillRect/>
                </a:stretch>
              </p:blipFill>
              <p:spPr>
                <a:xfrm>
                  <a:off x="4231583" y="5956480"/>
                  <a:ext cx="15696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291" name="Ink 290">
                  <a:extLst>
                    <a:ext uri="{FF2B5EF4-FFF2-40B4-BE49-F238E27FC236}">
                      <a16:creationId xmlns:a16="http://schemas.microsoft.com/office/drawing/2014/main" id="{56D2D1AA-C455-4A56-ABFE-4B55CAFD505C}"/>
                    </a:ext>
                  </a:extLst>
                </p14:cNvPr>
                <p14:cNvContentPartPr/>
                <p14:nvPr/>
              </p14:nvContentPartPr>
              <p14:xfrm>
                <a:off x="4280903" y="5933440"/>
                <a:ext cx="63360" cy="211680"/>
              </p14:xfrm>
            </p:contentPart>
          </mc:Choice>
          <mc:Fallback>
            <p:pic>
              <p:nvPicPr>
                <p:cNvPr id="291" name="Ink 290">
                  <a:extLst>
                    <a:ext uri="{FF2B5EF4-FFF2-40B4-BE49-F238E27FC236}">
                      <a16:creationId xmlns:a16="http://schemas.microsoft.com/office/drawing/2014/main" id="{56D2D1AA-C455-4A56-ABFE-4B55CAFD505C}"/>
                    </a:ext>
                  </a:extLst>
                </p:cNvPr>
                <p:cNvPicPr/>
                <p:nvPr/>
              </p:nvPicPr>
              <p:blipFill>
                <a:blip r:embed="rId453"/>
                <a:stretch>
                  <a:fillRect/>
                </a:stretch>
              </p:blipFill>
              <p:spPr>
                <a:xfrm>
                  <a:off x="4271903" y="5924440"/>
                  <a:ext cx="81000" cy="229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54">
            <p14:nvContentPartPr>
              <p14:cNvPr id="293" name="Ink 292">
                <a:extLst>
                  <a:ext uri="{FF2B5EF4-FFF2-40B4-BE49-F238E27FC236}">
                    <a16:creationId xmlns:a16="http://schemas.microsoft.com/office/drawing/2014/main" id="{C6BEB222-1CAD-48D8-957D-6A914AE27946}"/>
                  </a:ext>
                </a:extLst>
              </p14:cNvPr>
              <p14:cNvContentPartPr/>
              <p14:nvPr/>
            </p14:nvContentPartPr>
            <p14:xfrm>
              <a:off x="3236903" y="4981960"/>
              <a:ext cx="72720" cy="68760"/>
            </p14:xfrm>
          </p:contentPart>
        </mc:Choice>
        <mc:Fallback>
          <p:pic>
            <p:nvPicPr>
              <p:cNvPr id="293" name="Ink 292">
                <a:extLst>
                  <a:ext uri="{FF2B5EF4-FFF2-40B4-BE49-F238E27FC236}">
                    <a16:creationId xmlns:a16="http://schemas.microsoft.com/office/drawing/2014/main" id="{C6BEB222-1CAD-48D8-957D-6A914AE27946}"/>
                  </a:ext>
                </a:extLst>
              </p:cNvPr>
              <p:cNvPicPr/>
              <p:nvPr/>
            </p:nvPicPr>
            <p:blipFill>
              <a:blip r:embed="rId455"/>
              <a:stretch>
                <a:fillRect/>
              </a:stretch>
            </p:blipFill>
            <p:spPr>
              <a:xfrm>
                <a:off x="3227903" y="4972960"/>
                <a:ext cx="9036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294" name="Ink 293">
                <a:extLst>
                  <a:ext uri="{FF2B5EF4-FFF2-40B4-BE49-F238E27FC236}">
                    <a16:creationId xmlns:a16="http://schemas.microsoft.com/office/drawing/2014/main" id="{B0C303AF-D301-4994-86B5-B67B55F8D57E}"/>
                  </a:ext>
                </a:extLst>
              </p14:cNvPr>
              <p14:cNvContentPartPr/>
              <p14:nvPr/>
            </p14:nvContentPartPr>
            <p14:xfrm>
              <a:off x="2884463" y="4226320"/>
              <a:ext cx="564120" cy="1452240"/>
            </p14:xfrm>
          </p:contentPart>
        </mc:Choice>
        <mc:Fallback>
          <p:pic>
            <p:nvPicPr>
              <p:cNvPr id="294" name="Ink 293">
                <a:extLst>
                  <a:ext uri="{FF2B5EF4-FFF2-40B4-BE49-F238E27FC236}">
                    <a16:creationId xmlns:a16="http://schemas.microsoft.com/office/drawing/2014/main" id="{B0C303AF-D301-4994-86B5-B67B55F8D57E}"/>
                  </a:ext>
                </a:extLst>
              </p:cNvPr>
              <p:cNvPicPr/>
              <p:nvPr/>
            </p:nvPicPr>
            <p:blipFill>
              <a:blip r:embed="rId457"/>
              <a:stretch>
                <a:fillRect/>
              </a:stretch>
            </p:blipFill>
            <p:spPr>
              <a:xfrm>
                <a:off x="2875823" y="4217320"/>
                <a:ext cx="581760" cy="1469880"/>
              </a:xfrm>
              <a:prstGeom prst="rect">
                <a:avLst/>
              </a:prstGeom>
            </p:spPr>
          </p:pic>
        </mc:Fallback>
      </mc:AlternateContent>
      <p:grpSp>
        <p:nvGrpSpPr>
          <p:cNvPr id="349" name="Group 348">
            <a:extLst>
              <a:ext uri="{FF2B5EF4-FFF2-40B4-BE49-F238E27FC236}">
                <a16:creationId xmlns:a16="http://schemas.microsoft.com/office/drawing/2014/main" id="{1AB89B8A-3D3B-4B98-993F-F7B991579DC2}"/>
              </a:ext>
            </a:extLst>
          </p:cNvPr>
          <p:cNvGrpSpPr/>
          <p:nvPr/>
        </p:nvGrpSpPr>
        <p:grpSpPr>
          <a:xfrm>
            <a:off x="4813703" y="109000"/>
            <a:ext cx="99720" cy="378720"/>
            <a:chOff x="4813703" y="109000"/>
            <a:chExt cx="99720" cy="378720"/>
          </a:xfrm>
        </p:grpSpPr>
        <mc:AlternateContent xmlns:mc="http://schemas.openxmlformats.org/markup-compatibility/2006">
          <mc:Choice xmlns:p14="http://schemas.microsoft.com/office/powerpoint/2010/main" Requires="p14">
            <p:contentPart p14:bwMode="auto" r:id="rId458">
              <p14:nvContentPartPr>
                <p14:cNvPr id="346" name="Ink 345">
                  <a:extLst>
                    <a:ext uri="{FF2B5EF4-FFF2-40B4-BE49-F238E27FC236}">
                      <a16:creationId xmlns:a16="http://schemas.microsoft.com/office/drawing/2014/main" id="{B1DFC37B-A453-4250-B5F0-E0881C1B9D78}"/>
                    </a:ext>
                  </a:extLst>
                </p14:cNvPr>
                <p14:cNvContentPartPr/>
                <p14:nvPr/>
              </p14:nvContentPartPr>
              <p14:xfrm>
                <a:off x="4813703" y="109000"/>
                <a:ext cx="99720" cy="378720"/>
              </p14:xfrm>
            </p:contentPart>
          </mc:Choice>
          <mc:Fallback>
            <p:pic>
              <p:nvPicPr>
                <p:cNvPr id="346" name="Ink 345">
                  <a:extLst>
                    <a:ext uri="{FF2B5EF4-FFF2-40B4-BE49-F238E27FC236}">
                      <a16:creationId xmlns:a16="http://schemas.microsoft.com/office/drawing/2014/main" id="{B1DFC37B-A453-4250-B5F0-E0881C1B9D78}"/>
                    </a:ext>
                  </a:extLst>
                </p:cNvPr>
                <p:cNvPicPr/>
                <p:nvPr/>
              </p:nvPicPr>
              <p:blipFill>
                <a:blip r:embed="rId459"/>
                <a:stretch>
                  <a:fillRect/>
                </a:stretch>
              </p:blipFill>
              <p:spPr>
                <a:xfrm>
                  <a:off x="4804703" y="100360"/>
                  <a:ext cx="117360" cy="39636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347" name="Ink 346">
                  <a:extLst>
                    <a:ext uri="{FF2B5EF4-FFF2-40B4-BE49-F238E27FC236}">
                      <a16:creationId xmlns:a16="http://schemas.microsoft.com/office/drawing/2014/main" id="{A8BC0965-CEFF-4E65-BFD7-DFF994544075}"/>
                    </a:ext>
                  </a:extLst>
                </p14:cNvPr>
                <p14:cNvContentPartPr/>
                <p14:nvPr/>
              </p14:nvContentPartPr>
              <p14:xfrm>
                <a:off x="4849703" y="254800"/>
                <a:ext cx="55440" cy="8280"/>
              </p14:xfrm>
            </p:contentPart>
          </mc:Choice>
          <mc:Fallback>
            <p:pic>
              <p:nvPicPr>
                <p:cNvPr id="347" name="Ink 346">
                  <a:extLst>
                    <a:ext uri="{FF2B5EF4-FFF2-40B4-BE49-F238E27FC236}">
                      <a16:creationId xmlns:a16="http://schemas.microsoft.com/office/drawing/2014/main" id="{A8BC0965-CEFF-4E65-BFD7-DFF994544075}"/>
                    </a:ext>
                  </a:extLst>
                </p:cNvPr>
                <p:cNvPicPr/>
                <p:nvPr/>
              </p:nvPicPr>
              <p:blipFill>
                <a:blip r:embed="rId461"/>
                <a:stretch>
                  <a:fillRect/>
                </a:stretch>
              </p:blipFill>
              <p:spPr>
                <a:xfrm>
                  <a:off x="4841063" y="245800"/>
                  <a:ext cx="73080" cy="25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62">
            <p14:nvContentPartPr>
              <p14:cNvPr id="348" name="Ink 347">
                <a:extLst>
                  <a:ext uri="{FF2B5EF4-FFF2-40B4-BE49-F238E27FC236}">
                    <a16:creationId xmlns:a16="http://schemas.microsoft.com/office/drawing/2014/main" id="{7A297FA6-6520-46F2-8633-8D9EED6E9B33}"/>
                  </a:ext>
                </a:extLst>
              </p14:cNvPr>
              <p14:cNvContentPartPr/>
              <p14:nvPr/>
            </p14:nvContentPartPr>
            <p14:xfrm>
              <a:off x="5324183" y="17560"/>
              <a:ext cx="135360" cy="464040"/>
            </p14:xfrm>
          </p:contentPart>
        </mc:Choice>
        <mc:Fallback>
          <p:pic>
            <p:nvPicPr>
              <p:cNvPr id="348" name="Ink 347">
                <a:extLst>
                  <a:ext uri="{FF2B5EF4-FFF2-40B4-BE49-F238E27FC236}">
                    <a16:creationId xmlns:a16="http://schemas.microsoft.com/office/drawing/2014/main" id="{7A297FA6-6520-46F2-8633-8D9EED6E9B33}"/>
                  </a:ext>
                </a:extLst>
              </p:cNvPr>
              <p:cNvPicPr/>
              <p:nvPr/>
            </p:nvPicPr>
            <p:blipFill>
              <a:blip r:embed="rId463"/>
              <a:stretch>
                <a:fillRect/>
              </a:stretch>
            </p:blipFill>
            <p:spPr>
              <a:xfrm>
                <a:off x="5315183" y="8560"/>
                <a:ext cx="153000" cy="481680"/>
              </a:xfrm>
              <a:prstGeom prst="rect">
                <a:avLst/>
              </a:prstGeom>
            </p:spPr>
          </p:pic>
        </mc:Fallback>
      </mc:AlternateContent>
      <mc:AlternateContent xmlns:mc="http://schemas.openxmlformats.org/markup-compatibility/2006">
        <mc:Choice xmlns:p14="http://schemas.microsoft.com/office/powerpoint/2010/main" Requires="p14">
          <p:contentPart p14:bwMode="auto" r:id="rId464">
            <p14:nvContentPartPr>
              <p14:cNvPr id="369" name="Ink 368">
                <a:extLst>
                  <a:ext uri="{FF2B5EF4-FFF2-40B4-BE49-F238E27FC236}">
                    <a16:creationId xmlns:a16="http://schemas.microsoft.com/office/drawing/2014/main" id="{E85A72E3-F45C-4C75-93B9-2669C2C753E0}"/>
                  </a:ext>
                </a:extLst>
              </p14:cNvPr>
              <p14:cNvContentPartPr/>
              <p14:nvPr/>
            </p14:nvContentPartPr>
            <p14:xfrm>
              <a:off x="5404463" y="4485160"/>
              <a:ext cx="9720" cy="10440"/>
            </p14:xfrm>
          </p:contentPart>
        </mc:Choice>
        <mc:Fallback>
          <p:pic>
            <p:nvPicPr>
              <p:cNvPr id="369" name="Ink 368">
                <a:extLst>
                  <a:ext uri="{FF2B5EF4-FFF2-40B4-BE49-F238E27FC236}">
                    <a16:creationId xmlns:a16="http://schemas.microsoft.com/office/drawing/2014/main" id="{E85A72E3-F45C-4C75-93B9-2669C2C753E0}"/>
                  </a:ext>
                </a:extLst>
              </p:cNvPr>
              <p:cNvPicPr/>
              <p:nvPr/>
            </p:nvPicPr>
            <p:blipFill>
              <a:blip r:embed="rId465"/>
              <a:stretch>
                <a:fillRect/>
              </a:stretch>
            </p:blipFill>
            <p:spPr>
              <a:xfrm>
                <a:off x="5395823" y="4476160"/>
                <a:ext cx="2736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466">
            <p14:nvContentPartPr>
              <p14:cNvPr id="370" name="Ink 369">
                <a:extLst>
                  <a:ext uri="{FF2B5EF4-FFF2-40B4-BE49-F238E27FC236}">
                    <a16:creationId xmlns:a16="http://schemas.microsoft.com/office/drawing/2014/main" id="{0D4AEE33-28AA-46DC-B9F2-DE3BBCA7DF42}"/>
                  </a:ext>
                </a:extLst>
              </p14:cNvPr>
              <p14:cNvContentPartPr/>
              <p14:nvPr/>
            </p14:nvContentPartPr>
            <p14:xfrm>
              <a:off x="4321943" y="6038920"/>
              <a:ext cx="8280" cy="3960"/>
            </p14:xfrm>
          </p:contentPart>
        </mc:Choice>
        <mc:Fallback>
          <p:pic>
            <p:nvPicPr>
              <p:cNvPr id="370" name="Ink 369">
                <a:extLst>
                  <a:ext uri="{FF2B5EF4-FFF2-40B4-BE49-F238E27FC236}">
                    <a16:creationId xmlns:a16="http://schemas.microsoft.com/office/drawing/2014/main" id="{0D4AEE33-28AA-46DC-B9F2-DE3BBCA7DF42}"/>
                  </a:ext>
                </a:extLst>
              </p:cNvPr>
              <p:cNvPicPr/>
              <p:nvPr/>
            </p:nvPicPr>
            <p:blipFill>
              <a:blip r:embed="rId467"/>
              <a:stretch>
                <a:fillRect/>
              </a:stretch>
            </p:blipFill>
            <p:spPr>
              <a:xfrm>
                <a:off x="4312943" y="6029920"/>
                <a:ext cx="2592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468">
            <p14:nvContentPartPr>
              <p14:cNvPr id="371" name="Ink 370">
                <a:extLst>
                  <a:ext uri="{FF2B5EF4-FFF2-40B4-BE49-F238E27FC236}">
                    <a16:creationId xmlns:a16="http://schemas.microsoft.com/office/drawing/2014/main" id="{9E869D4D-81B5-4620-9AB5-E0DBE658BC5B}"/>
                  </a:ext>
                </a:extLst>
              </p14:cNvPr>
              <p14:cNvContentPartPr/>
              <p14:nvPr/>
            </p14:nvContentPartPr>
            <p14:xfrm>
              <a:off x="3015143" y="4486600"/>
              <a:ext cx="30240" cy="2520"/>
            </p14:xfrm>
          </p:contentPart>
        </mc:Choice>
        <mc:Fallback>
          <p:pic>
            <p:nvPicPr>
              <p:cNvPr id="371" name="Ink 370">
                <a:extLst>
                  <a:ext uri="{FF2B5EF4-FFF2-40B4-BE49-F238E27FC236}">
                    <a16:creationId xmlns:a16="http://schemas.microsoft.com/office/drawing/2014/main" id="{9E869D4D-81B5-4620-9AB5-E0DBE658BC5B}"/>
                  </a:ext>
                </a:extLst>
              </p:cNvPr>
              <p:cNvPicPr/>
              <p:nvPr/>
            </p:nvPicPr>
            <p:blipFill>
              <a:blip r:embed="rId469"/>
              <a:stretch>
                <a:fillRect/>
              </a:stretch>
            </p:blipFill>
            <p:spPr>
              <a:xfrm>
                <a:off x="3006503" y="4477600"/>
                <a:ext cx="47880" cy="20160"/>
              </a:xfrm>
              <a:prstGeom prst="rect">
                <a:avLst/>
              </a:prstGeom>
            </p:spPr>
          </p:pic>
        </mc:Fallback>
      </mc:AlternateContent>
      <p:grpSp>
        <p:nvGrpSpPr>
          <p:cNvPr id="378" name="Group 377">
            <a:extLst>
              <a:ext uri="{FF2B5EF4-FFF2-40B4-BE49-F238E27FC236}">
                <a16:creationId xmlns:a16="http://schemas.microsoft.com/office/drawing/2014/main" id="{162144DB-2D76-4BCA-A7A1-4DCCB117C1ED}"/>
              </a:ext>
            </a:extLst>
          </p:cNvPr>
          <p:cNvGrpSpPr/>
          <p:nvPr/>
        </p:nvGrpSpPr>
        <p:grpSpPr>
          <a:xfrm>
            <a:off x="4800743" y="4700800"/>
            <a:ext cx="348120" cy="855000"/>
            <a:chOff x="4800743" y="4700800"/>
            <a:chExt cx="348120" cy="855000"/>
          </a:xfrm>
        </p:grpSpPr>
        <mc:AlternateContent xmlns:mc="http://schemas.openxmlformats.org/markup-compatibility/2006">
          <mc:Choice xmlns:p14="http://schemas.microsoft.com/office/powerpoint/2010/main" Requires="p14">
            <p:contentPart p14:bwMode="auto" r:id="rId470">
              <p14:nvContentPartPr>
                <p14:cNvPr id="373" name="Ink 372">
                  <a:extLst>
                    <a:ext uri="{FF2B5EF4-FFF2-40B4-BE49-F238E27FC236}">
                      <a16:creationId xmlns:a16="http://schemas.microsoft.com/office/drawing/2014/main" id="{E9914E53-679C-47BF-85EE-1652DDE2213A}"/>
                    </a:ext>
                  </a:extLst>
                </p14:cNvPr>
                <p14:cNvContentPartPr/>
                <p14:nvPr/>
              </p14:nvContentPartPr>
              <p14:xfrm>
                <a:off x="4800743" y="4700800"/>
                <a:ext cx="348120" cy="839160"/>
              </p14:xfrm>
            </p:contentPart>
          </mc:Choice>
          <mc:Fallback>
            <p:pic>
              <p:nvPicPr>
                <p:cNvPr id="373" name="Ink 372">
                  <a:extLst>
                    <a:ext uri="{FF2B5EF4-FFF2-40B4-BE49-F238E27FC236}">
                      <a16:creationId xmlns:a16="http://schemas.microsoft.com/office/drawing/2014/main" id="{E9914E53-679C-47BF-85EE-1652DDE2213A}"/>
                    </a:ext>
                  </a:extLst>
                </p:cNvPr>
                <p:cNvPicPr/>
                <p:nvPr/>
              </p:nvPicPr>
              <p:blipFill>
                <a:blip r:embed="rId471"/>
                <a:stretch>
                  <a:fillRect/>
                </a:stretch>
              </p:blipFill>
              <p:spPr>
                <a:xfrm>
                  <a:off x="4792103" y="4692160"/>
                  <a:ext cx="365760" cy="856800"/>
                </a:xfrm>
                <a:prstGeom prst="rect">
                  <a:avLst/>
                </a:prstGeom>
              </p:spPr>
            </p:pic>
          </mc:Fallback>
        </mc:AlternateContent>
        <mc:AlternateContent xmlns:mc="http://schemas.openxmlformats.org/markup-compatibility/2006">
          <mc:Choice xmlns:p14="http://schemas.microsoft.com/office/powerpoint/2010/main" Requires="p14">
            <p:contentPart p14:bwMode="auto" r:id="rId472">
              <p14:nvContentPartPr>
                <p14:cNvPr id="374" name="Ink 373">
                  <a:extLst>
                    <a:ext uri="{FF2B5EF4-FFF2-40B4-BE49-F238E27FC236}">
                      <a16:creationId xmlns:a16="http://schemas.microsoft.com/office/drawing/2014/main" id="{DF66A349-28E9-42CB-81FE-E45698160273}"/>
                    </a:ext>
                  </a:extLst>
                </p14:cNvPr>
                <p14:cNvContentPartPr/>
                <p14:nvPr/>
              </p14:nvContentPartPr>
              <p14:xfrm>
                <a:off x="4803983" y="5393080"/>
                <a:ext cx="116640" cy="162720"/>
              </p14:xfrm>
            </p:contentPart>
          </mc:Choice>
          <mc:Fallback>
            <p:pic>
              <p:nvPicPr>
                <p:cNvPr id="374" name="Ink 373">
                  <a:extLst>
                    <a:ext uri="{FF2B5EF4-FFF2-40B4-BE49-F238E27FC236}">
                      <a16:creationId xmlns:a16="http://schemas.microsoft.com/office/drawing/2014/main" id="{DF66A349-28E9-42CB-81FE-E45698160273}"/>
                    </a:ext>
                  </a:extLst>
                </p:cNvPr>
                <p:cNvPicPr/>
                <p:nvPr/>
              </p:nvPicPr>
              <p:blipFill>
                <a:blip r:embed="rId473"/>
                <a:stretch>
                  <a:fillRect/>
                </a:stretch>
              </p:blipFill>
              <p:spPr>
                <a:xfrm>
                  <a:off x="4794983" y="5384080"/>
                  <a:ext cx="134280" cy="180360"/>
                </a:xfrm>
                <a:prstGeom prst="rect">
                  <a:avLst/>
                </a:prstGeom>
              </p:spPr>
            </p:pic>
          </mc:Fallback>
        </mc:AlternateContent>
      </p:grpSp>
      <p:grpSp>
        <p:nvGrpSpPr>
          <p:cNvPr id="377" name="Group 376">
            <a:extLst>
              <a:ext uri="{FF2B5EF4-FFF2-40B4-BE49-F238E27FC236}">
                <a16:creationId xmlns:a16="http://schemas.microsoft.com/office/drawing/2014/main" id="{D633E3E4-9C1C-4E6E-A7D0-016222B8697A}"/>
              </a:ext>
            </a:extLst>
          </p:cNvPr>
          <p:cNvGrpSpPr/>
          <p:nvPr/>
        </p:nvGrpSpPr>
        <p:grpSpPr>
          <a:xfrm>
            <a:off x="171143" y="4222360"/>
            <a:ext cx="3938040" cy="2231280"/>
            <a:chOff x="171143" y="4222360"/>
            <a:chExt cx="3938040" cy="2231280"/>
          </a:xfrm>
        </p:grpSpPr>
        <mc:AlternateContent xmlns:mc="http://schemas.openxmlformats.org/markup-compatibility/2006">
          <mc:Choice xmlns:p14="http://schemas.microsoft.com/office/powerpoint/2010/main" Requires="p14">
            <p:contentPart p14:bwMode="auto" r:id="rId474">
              <p14:nvContentPartPr>
                <p14:cNvPr id="362" name="Ink 361">
                  <a:extLst>
                    <a:ext uri="{FF2B5EF4-FFF2-40B4-BE49-F238E27FC236}">
                      <a16:creationId xmlns:a16="http://schemas.microsoft.com/office/drawing/2014/main" id="{4FEF25FB-D088-4CC9-B104-768FEDBBF992}"/>
                    </a:ext>
                  </a:extLst>
                </p14:cNvPr>
                <p14:cNvContentPartPr/>
                <p14:nvPr/>
              </p14:nvContentPartPr>
              <p14:xfrm>
                <a:off x="3471263" y="5743360"/>
                <a:ext cx="12240" cy="37440"/>
              </p14:xfrm>
            </p:contentPart>
          </mc:Choice>
          <mc:Fallback>
            <p:pic>
              <p:nvPicPr>
                <p:cNvPr id="362" name="Ink 361">
                  <a:extLst>
                    <a:ext uri="{FF2B5EF4-FFF2-40B4-BE49-F238E27FC236}">
                      <a16:creationId xmlns:a16="http://schemas.microsoft.com/office/drawing/2014/main" id="{4FEF25FB-D088-4CC9-B104-768FEDBBF992}"/>
                    </a:ext>
                  </a:extLst>
                </p:cNvPr>
                <p:cNvPicPr/>
                <p:nvPr/>
              </p:nvPicPr>
              <p:blipFill>
                <a:blip r:embed="rId475"/>
                <a:stretch>
                  <a:fillRect/>
                </a:stretch>
              </p:blipFill>
              <p:spPr>
                <a:xfrm>
                  <a:off x="3462263" y="5734720"/>
                  <a:ext cx="2988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476">
              <p14:nvContentPartPr>
                <p14:cNvPr id="363" name="Ink 362">
                  <a:extLst>
                    <a:ext uri="{FF2B5EF4-FFF2-40B4-BE49-F238E27FC236}">
                      <a16:creationId xmlns:a16="http://schemas.microsoft.com/office/drawing/2014/main" id="{0C9847A9-5517-44DC-B6D6-5C42CCFB1965}"/>
                    </a:ext>
                  </a:extLst>
                </p14:cNvPr>
                <p14:cNvContentPartPr/>
                <p14:nvPr/>
              </p14:nvContentPartPr>
              <p14:xfrm>
                <a:off x="3843503" y="5920840"/>
                <a:ext cx="49320" cy="38160"/>
              </p14:xfrm>
            </p:contentPart>
          </mc:Choice>
          <mc:Fallback>
            <p:pic>
              <p:nvPicPr>
                <p:cNvPr id="363" name="Ink 362">
                  <a:extLst>
                    <a:ext uri="{FF2B5EF4-FFF2-40B4-BE49-F238E27FC236}">
                      <a16:creationId xmlns:a16="http://schemas.microsoft.com/office/drawing/2014/main" id="{0C9847A9-5517-44DC-B6D6-5C42CCFB1965}"/>
                    </a:ext>
                  </a:extLst>
                </p:cNvPr>
                <p:cNvPicPr/>
                <p:nvPr/>
              </p:nvPicPr>
              <p:blipFill>
                <a:blip r:embed="rId477"/>
                <a:stretch>
                  <a:fillRect/>
                </a:stretch>
              </p:blipFill>
              <p:spPr>
                <a:xfrm>
                  <a:off x="3834503" y="5912200"/>
                  <a:ext cx="6696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478">
              <p14:nvContentPartPr>
                <p14:cNvPr id="364" name="Ink 363">
                  <a:extLst>
                    <a:ext uri="{FF2B5EF4-FFF2-40B4-BE49-F238E27FC236}">
                      <a16:creationId xmlns:a16="http://schemas.microsoft.com/office/drawing/2014/main" id="{84B4FE9B-C552-4ADE-9C0E-0B487F384239}"/>
                    </a:ext>
                  </a:extLst>
                </p14:cNvPr>
                <p14:cNvContentPartPr/>
                <p14:nvPr/>
              </p14:nvContentPartPr>
              <p14:xfrm>
                <a:off x="3947183" y="5974840"/>
                <a:ext cx="25560" cy="1800"/>
              </p14:xfrm>
            </p:contentPart>
          </mc:Choice>
          <mc:Fallback>
            <p:pic>
              <p:nvPicPr>
                <p:cNvPr id="364" name="Ink 363">
                  <a:extLst>
                    <a:ext uri="{FF2B5EF4-FFF2-40B4-BE49-F238E27FC236}">
                      <a16:creationId xmlns:a16="http://schemas.microsoft.com/office/drawing/2014/main" id="{84B4FE9B-C552-4ADE-9C0E-0B487F384239}"/>
                    </a:ext>
                  </a:extLst>
                </p:cNvPr>
                <p:cNvPicPr/>
                <p:nvPr/>
              </p:nvPicPr>
              <p:blipFill>
                <a:blip r:embed="rId479"/>
                <a:stretch>
                  <a:fillRect/>
                </a:stretch>
              </p:blipFill>
              <p:spPr>
                <a:xfrm>
                  <a:off x="3938183" y="5966200"/>
                  <a:ext cx="432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480">
              <p14:nvContentPartPr>
                <p14:cNvPr id="365" name="Ink 364">
                  <a:extLst>
                    <a:ext uri="{FF2B5EF4-FFF2-40B4-BE49-F238E27FC236}">
                      <a16:creationId xmlns:a16="http://schemas.microsoft.com/office/drawing/2014/main" id="{B6838C4C-239B-4185-A21B-A1FB7F716BCB}"/>
                    </a:ext>
                  </a:extLst>
                </p14:cNvPr>
                <p14:cNvContentPartPr/>
                <p14:nvPr/>
              </p14:nvContentPartPr>
              <p14:xfrm>
                <a:off x="3947183" y="5976280"/>
                <a:ext cx="162000" cy="26640"/>
              </p14:xfrm>
            </p:contentPart>
          </mc:Choice>
          <mc:Fallback>
            <p:pic>
              <p:nvPicPr>
                <p:cNvPr id="365" name="Ink 364">
                  <a:extLst>
                    <a:ext uri="{FF2B5EF4-FFF2-40B4-BE49-F238E27FC236}">
                      <a16:creationId xmlns:a16="http://schemas.microsoft.com/office/drawing/2014/main" id="{B6838C4C-239B-4185-A21B-A1FB7F716BCB}"/>
                    </a:ext>
                  </a:extLst>
                </p:cNvPr>
                <p:cNvPicPr/>
                <p:nvPr/>
              </p:nvPicPr>
              <p:blipFill>
                <a:blip r:embed="rId481"/>
                <a:stretch>
                  <a:fillRect/>
                </a:stretch>
              </p:blipFill>
              <p:spPr>
                <a:xfrm>
                  <a:off x="3938183" y="5967640"/>
                  <a:ext cx="17964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482">
              <p14:nvContentPartPr>
                <p14:cNvPr id="366" name="Ink 365">
                  <a:extLst>
                    <a:ext uri="{FF2B5EF4-FFF2-40B4-BE49-F238E27FC236}">
                      <a16:creationId xmlns:a16="http://schemas.microsoft.com/office/drawing/2014/main" id="{0086E47E-B051-44BC-95BF-3AD4EDA58D7F}"/>
                    </a:ext>
                  </a:extLst>
                </p14:cNvPr>
                <p14:cNvContentPartPr/>
                <p14:nvPr/>
              </p14:nvContentPartPr>
              <p14:xfrm>
                <a:off x="3801023" y="5895280"/>
                <a:ext cx="360" cy="360"/>
              </p14:xfrm>
            </p:contentPart>
          </mc:Choice>
          <mc:Fallback>
            <p:pic>
              <p:nvPicPr>
                <p:cNvPr id="366" name="Ink 365">
                  <a:extLst>
                    <a:ext uri="{FF2B5EF4-FFF2-40B4-BE49-F238E27FC236}">
                      <a16:creationId xmlns:a16="http://schemas.microsoft.com/office/drawing/2014/main" id="{0086E47E-B051-44BC-95BF-3AD4EDA58D7F}"/>
                    </a:ext>
                  </a:extLst>
                </p:cNvPr>
                <p:cNvPicPr/>
                <p:nvPr/>
              </p:nvPicPr>
              <p:blipFill>
                <a:blip r:embed="rId483"/>
                <a:stretch>
                  <a:fillRect/>
                </a:stretch>
              </p:blipFill>
              <p:spPr>
                <a:xfrm>
                  <a:off x="3792383" y="58866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84">
              <p14:nvContentPartPr>
                <p14:cNvPr id="367" name="Ink 366">
                  <a:extLst>
                    <a:ext uri="{FF2B5EF4-FFF2-40B4-BE49-F238E27FC236}">
                      <a16:creationId xmlns:a16="http://schemas.microsoft.com/office/drawing/2014/main" id="{94AE6244-00CC-49E7-A34D-23F4BFB62A2D}"/>
                    </a:ext>
                  </a:extLst>
                </p14:cNvPr>
                <p14:cNvContentPartPr/>
                <p14:nvPr/>
              </p14:nvContentPartPr>
              <p14:xfrm>
                <a:off x="3801023" y="5864320"/>
                <a:ext cx="147600" cy="207360"/>
              </p14:xfrm>
            </p:contentPart>
          </mc:Choice>
          <mc:Fallback>
            <p:pic>
              <p:nvPicPr>
                <p:cNvPr id="367" name="Ink 366">
                  <a:extLst>
                    <a:ext uri="{FF2B5EF4-FFF2-40B4-BE49-F238E27FC236}">
                      <a16:creationId xmlns:a16="http://schemas.microsoft.com/office/drawing/2014/main" id="{94AE6244-00CC-49E7-A34D-23F4BFB62A2D}"/>
                    </a:ext>
                  </a:extLst>
                </p:cNvPr>
                <p:cNvPicPr/>
                <p:nvPr/>
              </p:nvPicPr>
              <p:blipFill>
                <a:blip r:embed="rId485"/>
                <a:stretch>
                  <a:fillRect/>
                </a:stretch>
              </p:blipFill>
              <p:spPr>
                <a:xfrm>
                  <a:off x="3792383" y="5855680"/>
                  <a:ext cx="16524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486">
              <p14:nvContentPartPr>
                <p14:cNvPr id="295" name="Ink 294">
                  <a:extLst>
                    <a:ext uri="{FF2B5EF4-FFF2-40B4-BE49-F238E27FC236}">
                      <a16:creationId xmlns:a16="http://schemas.microsoft.com/office/drawing/2014/main" id="{C3A6E393-0E2D-4127-9C5B-BDE9DF8E5DDB}"/>
                    </a:ext>
                  </a:extLst>
                </p14:cNvPr>
                <p14:cNvContentPartPr/>
                <p14:nvPr/>
              </p14:nvContentPartPr>
              <p14:xfrm>
                <a:off x="2943863" y="4252240"/>
                <a:ext cx="481680" cy="1430280"/>
              </p14:xfrm>
            </p:contentPart>
          </mc:Choice>
          <mc:Fallback>
            <p:pic>
              <p:nvPicPr>
                <p:cNvPr id="295" name="Ink 294">
                  <a:extLst>
                    <a:ext uri="{FF2B5EF4-FFF2-40B4-BE49-F238E27FC236}">
                      <a16:creationId xmlns:a16="http://schemas.microsoft.com/office/drawing/2014/main" id="{C3A6E393-0E2D-4127-9C5B-BDE9DF8E5DDB}"/>
                    </a:ext>
                  </a:extLst>
                </p:cNvPr>
                <p:cNvPicPr/>
                <p:nvPr/>
              </p:nvPicPr>
              <p:blipFill>
                <a:blip r:embed="rId487"/>
                <a:stretch>
                  <a:fillRect/>
                </a:stretch>
              </p:blipFill>
              <p:spPr>
                <a:xfrm>
                  <a:off x="2935223" y="4243240"/>
                  <a:ext cx="499320" cy="1447920"/>
                </a:xfrm>
                <a:prstGeom prst="rect">
                  <a:avLst/>
                </a:prstGeom>
              </p:spPr>
            </p:pic>
          </mc:Fallback>
        </mc:AlternateContent>
        <mc:AlternateContent xmlns:mc="http://schemas.openxmlformats.org/markup-compatibility/2006">
          <mc:Choice xmlns:p14="http://schemas.microsoft.com/office/powerpoint/2010/main" Requires="p14">
            <p:contentPart p14:bwMode="auto" r:id="rId488">
              <p14:nvContentPartPr>
                <p14:cNvPr id="296" name="Ink 295">
                  <a:extLst>
                    <a:ext uri="{FF2B5EF4-FFF2-40B4-BE49-F238E27FC236}">
                      <a16:creationId xmlns:a16="http://schemas.microsoft.com/office/drawing/2014/main" id="{504F0C6E-8CDF-4EF5-ACE5-CDE034E050BB}"/>
                    </a:ext>
                  </a:extLst>
                </p14:cNvPr>
                <p14:cNvContentPartPr/>
                <p14:nvPr/>
              </p14:nvContentPartPr>
              <p14:xfrm>
                <a:off x="3084623" y="4681720"/>
                <a:ext cx="19800" cy="13680"/>
              </p14:xfrm>
            </p:contentPart>
          </mc:Choice>
          <mc:Fallback>
            <p:pic>
              <p:nvPicPr>
                <p:cNvPr id="296" name="Ink 295">
                  <a:extLst>
                    <a:ext uri="{FF2B5EF4-FFF2-40B4-BE49-F238E27FC236}">
                      <a16:creationId xmlns:a16="http://schemas.microsoft.com/office/drawing/2014/main" id="{504F0C6E-8CDF-4EF5-ACE5-CDE034E050BB}"/>
                    </a:ext>
                  </a:extLst>
                </p:cNvPr>
                <p:cNvPicPr/>
                <p:nvPr/>
              </p:nvPicPr>
              <p:blipFill>
                <a:blip r:embed="rId489"/>
                <a:stretch>
                  <a:fillRect/>
                </a:stretch>
              </p:blipFill>
              <p:spPr>
                <a:xfrm>
                  <a:off x="3075623" y="4673080"/>
                  <a:ext cx="3744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490">
              <p14:nvContentPartPr>
                <p14:cNvPr id="297" name="Ink 296">
                  <a:extLst>
                    <a:ext uri="{FF2B5EF4-FFF2-40B4-BE49-F238E27FC236}">
                      <a16:creationId xmlns:a16="http://schemas.microsoft.com/office/drawing/2014/main" id="{9E091D46-85F6-41D2-9719-F2D42EA47865}"/>
                    </a:ext>
                  </a:extLst>
                </p14:cNvPr>
                <p14:cNvContentPartPr/>
                <p14:nvPr/>
              </p14:nvContentPartPr>
              <p14:xfrm>
                <a:off x="2983463" y="4424680"/>
                <a:ext cx="173160" cy="504720"/>
              </p14:xfrm>
            </p:contentPart>
          </mc:Choice>
          <mc:Fallback>
            <p:pic>
              <p:nvPicPr>
                <p:cNvPr id="297" name="Ink 296">
                  <a:extLst>
                    <a:ext uri="{FF2B5EF4-FFF2-40B4-BE49-F238E27FC236}">
                      <a16:creationId xmlns:a16="http://schemas.microsoft.com/office/drawing/2014/main" id="{9E091D46-85F6-41D2-9719-F2D42EA47865}"/>
                    </a:ext>
                  </a:extLst>
                </p:cNvPr>
                <p:cNvPicPr/>
                <p:nvPr/>
              </p:nvPicPr>
              <p:blipFill>
                <a:blip r:embed="rId491"/>
                <a:stretch>
                  <a:fillRect/>
                </a:stretch>
              </p:blipFill>
              <p:spPr>
                <a:xfrm>
                  <a:off x="2974823" y="4416040"/>
                  <a:ext cx="190800" cy="522360"/>
                </a:xfrm>
                <a:prstGeom prst="rect">
                  <a:avLst/>
                </a:prstGeom>
              </p:spPr>
            </p:pic>
          </mc:Fallback>
        </mc:AlternateContent>
        <mc:AlternateContent xmlns:mc="http://schemas.openxmlformats.org/markup-compatibility/2006">
          <mc:Choice xmlns:p14="http://schemas.microsoft.com/office/powerpoint/2010/main" Requires="p14">
            <p:contentPart p14:bwMode="auto" r:id="rId492">
              <p14:nvContentPartPr>
                <p14:cNvPr id="298" name="Ink 297">
                  <a:extLst>
                    <a:ext uri="{FF2B5EF4-FFF2-40B4-BE49-F238E27FC236}">
                      <a16:creationId xmlns:a16="http://schemas.microsoft.com/office/drawing/2014/main" id="{107B61F8-F260-4B26-84E3-1A558205C0C5}"/>
                    </a:ext>
                  </a:extLst>
                </p14:cNvPr>
                <p14:cNvContentPartPr/>
                <p14:nvPr/>
              </p14:nvContentPartPr>
              <p14:xfrm>
                <a:off x="2962943" y="4666240"/>
                <a:ext cx="360" cy="360"/>
              </p14:xfrm>
            </p:contentPart>
          </mc:Choice>
          <mc:Fallback>
            <p:pic>
              <p:nvPicPr>
                <p:cNvPr id="298" name="Ink 297">
                  <a:extLst>
                    <a:ext uri="{FF2B5EF4-FFF2-40B4-BE49-F238E27FC236}">
                      <a16:creationId xmlns:a16="http://schemas.microsoft.com/office/drawing/2014/main" id="{107B61F8-F260-4B26-84E3-1A558205C0C5}"/>
                    </a:ext>
                  </a:extLst>
                </p:cNvPr>
                <p:cNvPicPr/>
                <p:nvPr/>
              </p:nvPicPr>
              <p:blipFill>
                <a:blip r:embed="rId483"/>
                <a:stretch>
                  <a:fillRect/>
                </a:stretch>
              </p:blipFill>
              <p:spPr>
                <a:xfrm>
                  <a:off x="2954303" y="46572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93">
              <p14:nvContentPartPr>
                <p14:cNvPr id="299" name="Ink 298">
                  <a:extLst>
                    <a:ext uri="{FF2B5EF4-FFF2-40B4-BE49-F238E27FC236}">
                      <a16:creationId xmlns:a16="http://schemas.microsoft.com/office/drawing/2014/main" id="{7D20D710-E8EA-427E-843B-76B0A226C5A8}"/>
                    </a:ext>
                  </a:extLst>
                </p14:cNvPr>
                <p14:cNvContentPartPr/>
                <p14:nvPr/>
              </p14:nvContentPartPr>
              <p14:xfrm>
                <a:off x="2451743" y="4553200"/>
                <a:ext cx="531360" cy="168480"/>
              </p14:xfrm>
            </p:contentPart>
          </mc:Choice>
          <mc:Fallback>
            <p:pic>
              <p:nvPicPr>
                <p:cNvPr id="299" name="Ink 298">
                  <a:extLst>
                    <a:ext uri="{FF2B5EF4-FFF2-40B4-BE49-F238E27FC236}">
                      <a16:creationId xmlns:a16="http://schemas.microsoft.com/office/drawing/2014/main" id="{7D20D710-E8EA-427E-843B-76B0A226C5A8}"/>
                    </a:ext>
                  </a:extLst>
                </p:cNvPr>
                <p:cNvPicPr/>
                <p:nvPr/>
              </p:nvPicPr>
              <p:blipFill>
                <a:blip r:embed="rId494"/>
                <a:stretch>
                  <a:fillRect/>
                </a:stretch>
              </p:blipFill>
              <p:spPr>
                <a:xfrm>
                  <a:off x="2443103" y="4544560"/>
                  <a:ext cx="54900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495">
              <p14:nvContentPartPr>
                <p14:cNvPr id="300" name="Ink 299">
                  <a:extLst>
                    <a:ext uri="{FF2B5EF4-FFF2-40B4-BE49-F238E27FC236}">
                      <a16:creationId xmlns:a16="http://schemas.microsoft.com/office/drawing/2014/main" id="{CDC5039D-4000-48DA-8F31-AD1325D80930}"/>
                    </a:ext>
                  </a:extLst>
                </p14:cNvPr>
                <p14:cNvContentPartPr/>
                <p14:nvPr/>
              </p14:nvContentPartPr>
              <p14:xfrm>
                <a:off x="2410703" y="4485880"/>
                <a:ext cx="106920" cy="168120"/>
              </p14:xfrm>
            </p:contentPart>
          </mc:Choice>
          <mc:Fallback>
            <p:pic>
              <p:nvPicPr>
                <p:cNvPr id="300" name="Ink 299">
                  <a:extLst>
                    <a:ext uri="{FF2B5EF4-FFF2-40B4-BE49-F238E27FC236}">
                      <a16:creationId xmlns:a16="http://schemas.microsoft.com/office/drawing/2014/main" id="{CDC5039D-4000-48DA-8F31-AD1325D80930}"/>
                    </a:ext>
                  </a:extLst>
                </p:cNvPr>
                <p:cNvPicPr/>
                <p:nvPr/>
              </p:nvPicPr>
              <p:blipFill>
                <a:blip r:embed="rId496"/>
                <a:stretch>
                  <a:fillRect/>
                </a:stretch>
              </p:blipFill>
              <p:spPr>
                <a:xfrm>
                  <a:off x="2401703" y="4476880"/>
                  <a:ext cx="12456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497">
              <p14:nvContentPartPr>
                <p14:cNvPr id="302" name="Ink 301">
                  <a:extLst>
                    <a:ext uri="{FF2B5EF4-FFF2-40B4-BE49-F238E27FC236}">
                      <a16:creationId xmlns:a16="http://schemas.microsoft.com/office/drawing/2014/main" id="{A173B409-93F2-49FE-B407-A2674C04ABE9}"/>
                    </a:ext>
                  </a:extLst>
                </p14:cNvPr>
                <p14:cNvContentPartPr/>
                <p14:nvPr/>
              </p14:nvContentPartPr>
              <p14:xfrm>
                <a:off x="1428263" y="4499200"/>
                <a:ext cx="135360" cy="12600"/>
              </p14:xfrm>
            </p:contentPart>
          </mc:Choice>
          <mc:Fallback>
            <p:pic>
              <p:nvPicPr>
                <p:cNvPr id="302" name="Ink 301">
                  <a:extLst>
                    <a:ext uri="{FF2B5EF4-FFF2-40B4-BE49-F238E27FC236}">
                      <a16:creationId xmlns:a16="http://schemas.microsoft.com/office/drawing/2014/main" id="{A173B409-93F2-49FE-B407-A2674C04ABE9}"/>
                    </a:ext>
                  </a:extLst>
                </p:cNvPr>
                <p:cNvPicPr/>
                <p:nvPr/>
              </p:nvPicPr>
              <p:blipFill>
                <a:blip r:embed="rId498"/>
                <a:stretch>
                  <a:fillRect/>
                </a:stretch>
              </p:blipFill>
              <p:spPr>
                <a:xfrm>
                  <a:off x="1419623" y="4490560"/>
                  <a:ext cx="15300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499">
              <p14:nvContentPartPr>
                <p14:cNvPr id="303" name="Ink 302">
                  <a:extLst>
                    <a:ext uri="{FF2B5EF4-FFF2-40B4-BE49-F238E27FC236}">
                      <a16:creationId xmlns:a16="http://schemas.microsoft.com/office/drawing/2014/main" id="{E1EA59AD-6C83-4552-9EC6-3DBA0F7CDA87}"/>
                    </a:ext>
                  </a:extLst>
                </p14:cNvPr>
                <p14:cNvContentPartPr/>
                <p14:nvPr/>
              </p14:nvContentPartPr>
              <p14:xfrm>
                <a:off x="1595663" y="4402360"/>
                <a:ext cx="98280" cy="145800"/>
              </p14:xfrm>
            </p:contentPart>
          </mc:Choice>
          <mc:Fallback>
            <p:pic>
              <p:nvPicPr>
                <p:cNvPr id="303" name="Ink 302">
                  <a:extLst>
                    <a:ext uri="{FF2B5EF4-FFF2-40B4-BE49-F238E27FC236}">
                      <a16:creationId xmlns:a16="http://schemas.microsoft.com/office/drawing/2014/main" id="{E1EA59AD-6C83-4552-9EC6-3DBA0F7CDA87}"/>
                    </a:ext>
                  </a:extLst>
                </p:cNvPr>
                <p:cNvPicPr/>
                <p:nvPr/>
              </p:nvPicPr>
              <p:blipFill>
                <a:blip r:embed="rId500"/>
                <a:stretch>
                  <a:fillRect/>
                </a:stretch>
              </p:blipFill>
              <p:spPr>
                <a:xfrm>
                  <a:off x="1586663" y="4393360"/>
                  <a:ext cx="11592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501">
              <p14:nvContentPartPr>
                <p14:cNvPr id="304" name="Ink 303">
                  <a:extLst>
                    <a:ext uri="{FF2B5EF4-FFF2-40B4-BE49-F238E27FC236}">
                      <a16:creationId xmlns:a16="http://schemas.microsoft.com/office/drawing/2014/main" id="{3BC142A7-B19B-40BB-9EF9-7A121532F22E}"/>
                    </a:ext>
                  </a:extLst>
                </p14:cNvPr>
                <p14:cNvContentPartPr/>
                <p14:nvPr/>
              </p14:nvContentPartPr>
              <p14:xfrm>
                <a:off x="1716263" y="4389400"/>
                <a:ext cx="151200" cy="116640"/>
              </p14:xfrm>
            </p:contentPart>
          </mc:Choice>
          <mc:Fallback>
            <p:pic>
              <p:nvPicPr>
                <p:cNvPr id="304" name="Ink 303">
                  <a:extLst>
                    <a:ext uri="{FF2B5EF4-FFF2-40B4-BE49-F238E27FC236}">
                      <a16:creationId xmlns:a16="http://schemas.microsoft.com/office/drawing/2014/main" id="{3BC142A7-B19B-40BB-9EF9-7A121532F22E}"/>
                    </a:ext>
                  </a:extLst>
                </p:cNvPr>
                <p:cNvPicPr/>
                <p:nvPr/>
              </p:nvPicPr>
              <p:blipFill>
                <a:blip r:embed="rId502"/>
                <a:stretch>
                  <a:fillRect/>
                </a:stretch>
              </p:blipFill>
              <p:spPr>
                <a:xfrm>
                  <a:off x="1707623" y="4380400"/>
                  <a:ext cx="16884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503">
              <p14:nvContentPartPr>
                <p14:cNvPr id="305" name="Ink 304">
                  <a:extLst>
                    <a:ext uri="{FF2B5EF4-FFF2-40B4-BE49-F238E27FC236}">
                      <a16:creationId xmlns:a16="http://schemas.microsoft.com/office/drawing/2014/main" id="{A5DEF716-AF1C-4B10-86D7-A59150EC15F7}"/>
                    </a:ext>
                  </a:extLst>
                </p14:cNvPr>
                <p14:cNvContentPartPr/>
                <p14:nvPr/>
              </p14:nvContentPartPr>
              <p14:xfrm>
                <a:off x="1891943" y="4322440"/>
                <a:ext cx="88920" cy="154440"/>
              </p14:xfrm>
            </p:contentPart>
          </mc:Choice>
          <mc:Fallback>
            <p:pic>
              <p:nvPicPr>
                <p:cNvPr id="305" name="Ink 304">
                  <a:extLst>
                    <a:ext uri="{FF2B5EF4-FFF2-40B4-BE49-F238E27FC236}">
                      <a16:creationId xmlns:a16="http://schemas.microsoft.com/office/drawing/2014/main" id="{A5DEF716-AF1C-4B10-86D7-A59150EC15F7}"/>
                    </a:ext>
                  </a:extLst>
                </p:cNvPr>
                <p:cNvPicPr/>
                <p:nvPr/>
              </p:nvPicPr>
              <p:blipFill>
                <a:blip r:embed="rId504"/>
                <a:stretch>
                  <a:fillRect/>
                </a:stretch>
              </p:blipFill>
              <p:spPr>
                <a:xfrm>
                  <a:off x="1882943" y="4313800"/>
                  <a:ext cx="10656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505">
              <p14:nvContentPartPr>
                <p14:cNvPr id="306" name="Ink 305">
                  <a:extLst>
                    <a:ext uri="{FF2B5EF4-FFF2-40B4-BE49-F238E27FC236}">
                      <a16:creationId xmlns:a16="http://schemas.microsoft.com/office/drawing/2014/main" id="{7AF0B2D2-75BF-4F9F-9BCE-1A5935A07AD9}"/>
                    </a:ext>
                  </a:extLst>
                </p14:cNvPr>
                <p14:cNvContentPartPr/>
                <p14:nvPr/>
              </p14:nvContentPartPr>
              <p14:xfrm>
                <a:off x="2004263" y="4222360"/>
                <a:ext cx="65880" cy="221400"/>
              </p14:xfrm>
            </p:contentPart>
          </mc:Choice>
          <mc:Fallback>
            <p:pic>
              <p:nvPicPr>
                <p:cNvPr id="306" name="Ink 305">
                  <a:extLst>
                    <a:ext uri="{FF2B5EF4-FFF2-40B4-BE49-F238E27FC236}">
                      <a16:creationId xmlns:a16="http://schemas.microsoft.com/office/drawing/2014/main" id="{7AF0B2D2-75BF-4F9F-9BCE-1A5935A07AD9}"/>
                    </a:ext>
                  </a:extLst>
                </p:cNvPr>
                <p:cNvPicPr/>
                <p:nvPr/>
              </p:nvPicPr>
              <p:blipFill>
                <a:blip r:embed="rId506"/>
                <a:stretch>
                  <a:fillRect/>
                </a:stretch>
              </p:blipFill>
              <p:spPr>
                <a:xfrm>
                  <a:off x="1995623" y="4213360"/>
                  <a:ext cx="8352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507">
              <p14:nvContentPartPr>
                <p14:cNvPr id="307" name="Ink 306">
                  <a:extLst>
                    <a:ext uri="{FF2B5EF4-FFF2-40B4-BE49-F238E27FC236}">
                      <a16:creationId xmlns:a16="http://schemas.microsoft.com/office/drawing/2014/main" id="{5BA55F05-ED89-428E-91E5-BE5E0CB3DB8A}"/>
                    </a:ext>
                  </a:extLst>
                </p14:cNvPr>
                <p14:cNvContentPartPr/>
                <p14:nvPr/>
              </p14:nvContentPartPr>
              <p14:xfrm>
                <a:off x="2082023" y="4237120"/>
                <a:ext cx="295920" cy="296640"/>
              </p14:xfrm>
            </p:contentPart>
          </mc:Choice>
          <mc:Fallback>
            <p:pic>
              <p:nvPicPr>
                <p:cNvPr id="307" name="Ink 306">
                  <a:extLst>
                    <a:ext uri="{FF2B5EF4-FFF2-40B4-BE49-F238E27FC236}">
                      <a16:creationId xmlns:a16="http://schemas.microsoft.com/office/drawing/2014/main" id="{5BA55F05-ED89-428E-91E5-BE5E0CB3DB8A}"/>
                    </a:ext>
                  </a:extLst>
                </p:cNvPr>
                <p:cNvPicPr/>
                <p:nvPr/>
              </p:nvPicPr>
              <p:blipFill>
                <a:blip r:embed="rId508"/>
                <a:stretch>
                  <a:fillRect/>
                </a:stretch>
              </p:blipFill>
              <p:spPr>
                <a:xfrm>
                  <a:off x="2073023" y="4228480"/>
                  <a:ext cx="31356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509">
              <p14:nvContentPartPr>
                <p14:cNvPr id="308" name="Ink 307">
                  <a:extLst>
                    <a:ext uri="{FF2B5EF4-FFF2-40B4-BE49-F238E27FC236}">
                      <a16:creationId xmlns:a16="http://schemas.microsoft.com/office/drawing/2014/main" id="{F7BEEC02-605D-4476-A334-6F732983967A}"/>
                    </a:ext>
                  </a:extLst>
                </p14:cNvPr>
                <p14:cNvContentPartPr/>
                <p14:nvPr/>
              </p14:nvContentPartPr>
              <p14:xfrm>
                <a:off x="2393423" y="4372840"/>
                <a:ext cx="360" cy="360"/>
              </p14:xfrm>
            </p:contentPart>
          </mc:Choice>
          <mc:Fallback>
            <p:pic>
              <p:nvPicPr>
                <p:cNvPr id="308" name="Ink 307">
                  <a:extLst>
                    <a:ext uri="{FF2B5EF4-FFF2-40B4-BE49-F238E27FC236}">
                      <a16:creationId xmlns:a16="http://schemas.microsoft.com/office/drawing/2014/main" id="{F7BEEC02-605D-4476-A334-6F732983967A}"/>
                    </a:ext>
                  </a:extLst>
                </p:cNvPr>
                <p:cNvPicPr/>
                <p:nvPr/>
              </p:nvPicPr>
              <p:blipFill>
                <a:blip r:embed="rId483"/>
                <a:stretch>
                  <a:fillRect/>
                </a:stretch>
              </p:blipFill>
              <p:spPr>
                <a:xfrm>
                  <a:off x="2384423" y="43642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10">
              <p14:nvContentPartPr>
                <p14:cNvPr id="310" name="Ink 309">
                  <a:extLst>
                    <a:ext uri="{FF2B5EF4-FFF2-40B4-BE49-F238E27FC236}">
                      <a16:creationId xmlns:a16="http://schemas.microsoft.com/office/drawing/2014/main" id="{17FD5474-8260-4C8C-8DB1-99BFD32379EE}"/>
                    </a:ext>
                  </a:extLst>
                </p14:cNvPr>
                <p14:cNvContentPartPr/>
                <p14:nvPr/>
              </p14:nvContentPartPr>
              <p14:xfrm>
                <a:off x="788183" y="4276000"/>
                <a:ext cx="359280" cy="156960"/>
              </p14:xfrm>
            </p:contentPart>
          </mc:Choice>
          <mc:Fallback>
            <p:pic>
              <p:nvPicPr>
                <p:cNvPr id="310" name="Ink 309">
                  <a:extLst>
                    <a:ext uri="{FF2B5EF4-FFF2-40B4-BE49-F238E27FC236}">
                      <a16:creationId xmlns:a16="http://schemas.microsoft.com/office/drawing/2014/main" id="{17FD5474-8260-4C8C-8DB1-99BFD32379EE}"/>
                    </a:ext>
                  </a:extLst>
                </p:cNvPr>
                <p:cNvPicPr/>
                <p:nvPr/>
              </p:nvPicPr>
              <p:blipFill>
                <a:blip r:embed="rId511"/>
                <a:stretch>
                  <a:fillRect/>
                </a:stretch>
              </p:blipFill>
              <p:spPr>
                <a:xfrm>
                  <a:off x="779543" y="4267360"/>
                  <a:ext cx="37692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512">
              <p14:nvContentPartPr>
                <p14:cNvPr id="311" name="Ink 310">
                  <a:extLst>
                    <a:ext uri="{FF2B5EF4-FFF2-40B4-BE49-F238E27FC236}">
                      <a16:creationId xmlns:a16="http://schemas.microsoft.com/office/drawing/2014/main" id="{863E3150-6F8C-41D5-B3B3-0E5490348ED0}"/>
                    </a:ext>
                  </a:extLst>
                </p14:cNvPr>
                <p14:cNvContentPartPr/>
                <p14:nvPr/>
              </p14:nvContentPartPr>
              <p14:xfrm>
                <a:off x="735983" y="4353760"/>
                <a:ext cx="136800" cy="129240"/>
              </p14:xfrm>
            </p:contentPart>
          </mc:Choice>
          <mc:Fallback>
            <p:pic>
              <p:nvPicPr>
                <p:cNvPr id="311" name="Ink 310">
                  <a:extLst>
                    <a:ext uri="{FF2B5EF4-FFF2-40B4-BE49-F238E27FC236}">
                      <a16:creationId xmlns:a16="http://schemas.microsoft.com/office/drawing/2014/main" id="{863E3150-6F8C-41D5-B3B3-0E5490348ED0}"/>
                    </a:ext>
                  </a:extLst>
                </p:cNvPr>
                <p:cNvPicPr/>
                <p:nvPr/>
              </p:nvPicPr>
              <p:blipFill>
                <a:blip r:embed="rId513"/>
                <a:stretch>
                  <a:fillRect/>
                </a:stretch>
              </p:blipFill>
              <p:spPr>
                <a:xfrm>
                  <a:off x="726983" y="4344760"/>
                  <a:ext cx="15444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514">
              <p14:nvContentPartPr>
                <p14:cNvPr id="312" name="Ink 311">
                  <a:extLst>
                    <a:ext uri="{FF2B5EF4-FFF2-40B4-BE49-F238E27FC236}">
                      <a16:creationId xmlns:a16="http://schemas.microsoft.com/office/drawing/2014/main" id="{DE134B36-64F6-4D68-9E5D-0D3B760D8464}"/>
                    </a:ext>
                  </a:extLst>
                </p14:cNvPr>
                <p14:cNvContentPartPr/>
                <p14:nvPr/>
              </p14:nvContentPartPr>
              <p14:xfrm>
                <a:off x="171143" y="4749760"/>
                <a:ext cx="119880" cy="185040"/>
              </p14:xfrm>
            </p:contentPart>
          </mc:Choice>
          <mc:Fallback>
            <p:pic>
              <p:nvPicPr>
                <p:cNvPr id="312" name="Ink 311">
                  <a:extLst>
                    <a:ext uri="{FF2B5EF4-FFF2-40B4-BE49-F238E27FC236}">
                      <a16:creationId xmlns:a16="http://schemas.microsoft.com/office/drawing/2014/main" id="{DE134B36-64F6-4D68-9E5D-0D3B760D8464}"/>
                    </a:ext>
                  </a:extLst>
                </p:cNvPr>
                <p:cNvPicPr/>
                <p:nvPr/>
              </p:nvPicPr>
              <p:blipFill>
                <a:blip r:embed="rId515"/>
                <a:stretch>
                  <a:fillRect/>
                </a:stretch>
              </p:blipFill>
              <p:spPr>
                <a:xfrm>
                  <a:off x="162503" y="4740760"/>
                  <a:ext cx="13752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516">
              <p14:nvContentPartPr>
                <p14:cNvPr id="313" name="Ink 312">
                  <a:extLst>
                    <a:ext uri="{FF2B5EF4-FFF2-40B4-BE49-F238E27FC236}">
                      <a16:creationId xmlns:a16="http://schemas.microsoft.com/office/drawing/2014/main" id="{431D5FAA-CCFE-4329-8806-6C7AFB7C13DE}"/>
                    </a:ext>
                  </a:extLst>
                </p14:cNvPr>
                <p14:cNvContentPartPr/>
                <p14:nvPr/>
              </p14:nvContentPartPr>
              <p14:xfrm>
                <a:off x="347903" y="4690360"/>
                <a:ext cx="86760" cy="203400"/>
              </p14:xfrm>
            </p:contentPart>
          </mc:Choice>
          <mc:Fallback>
            <p:pic>
              <p:nvPicPr>
                <p:cNvPr id="313" name="Ink 312">
                  <a:extLst>
                    <a:ext uri="{FF2B5EF4-FFF2-40B4-BE49-F238E27FC236}">
                      <a16:creationId xmlns:a16="http://schemas.microsoft.com/office/drawing/2014/main" id="{431D5FAA-CCFE-4329-8806-6C7AFB7C13DE}"/>
                    </a:ext>
                  </a:extLst>
                </p:cNvPr>
                <p:cNvPicPr/>
                <p:nvPr/>
              </p:nvPicPr>
              <p:blipFill>
                <a:blip r:embed="rId517"/>
                <a:stretch>
                  <a:fillRect/>
                </a:stretch>
              </p:blipFill>
              <p:spPr>
                <a:xfrm>
                  <a:off x="339263" y="4681360"/>
                  <a:ext cx="10440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518">
              <p14:nvContentPartPr>
                <p14:cNvPr id="314" name="Ink 313">
                  <a:extLst>
                    <a:ext uri="{FF2B5EF4-FFF2-40B4-BE49-F238E27FC236}">
                      <a16:creationId xmlns:a16="http://schemas.microsoft.com/office/drawing/2014/main" id="{199F4C19-942A-4A03-BD99-F62EF38FC3EC}"/>
                    </a:ext>
                  </a:extLst>
                </p14:cNvPr>
                <p14:cNvContentPartPr/>
                <p14:nvPr/>
              </p14:nvContentPartPr>
              <p14:xfrm>
                <a:off x="228023" y="4975120"/>
                <a:ext cx="286200" cy="33120"/>
              </p14:xfrm>
            </p:contentPart>
          </mc:Choice>
          <mc:Fallback>
            <p:pic>
              <p:nvPicPr>
                <p:cNvPr id="314" name="Ink 313">
                  <a:extLst>
                    <a:ext uri="{FF2B5EF4-FFF2-40B4-BE49-F238E27FC236}">
                      <a16:creationId xmlns:a16="http://schemas.microsoft.com/office/drawing/2014/main" id="{199F4C19-942A-4A03-BD99-F62EF38FC3EC}"/>
                    </a:ext>
                  </a:extLst>
                </p:cNvPr>
                <p:cNvPicPr/>
                <p:nvPr/>
              </p:nvPicPr>
              <p:blipFill>
                <a:blip r:embed="rId519"/>
                <a:stretch>
                  <a:fillRect/>
                </a:stretch>
              </p:blipFill>
              <p:spPr>
                <a:xfrm>
                  <a:off x="219383" y="4966480"/>
                  <a:ext cx="30384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520">
              <p14:nvContentPartPr>
                <p14:cNvPr id="315" name="Ink 314">
                  <a:extLst>
                    <a:ext uri="{FF2B5EF4-FFF2-40B4-BE49-F238E27FC236}">
                      <a16:creationId xmlns:a16="http://schemas.microsoft.com/office/drawing/2014/main" id="{344E574D-9B9A-415D-93B2-07CC66D3D5DE}"/>
                    </a:ext>
                  </a:extLst>
                </p14:cNvPr>
                <p14:cNvContentPartPr/>
                <p14:nvPr/>
              </p14:nvContentPartPr>
              <p14:xfrm>
                <a:off x="263663" y="5104360"/>
                <a:ext cx="106200" cy="164520"/>
              </p14:xfrm>
            </p:contentPart>
          </mc:Choice>
          <mc:Fallback>
            <p:pic>
              <p:nvPicPr>
                <p:cNvPr id="315" name="Ink 314">
                  <a:extLst>
                    <a:ext uri="{FF2B5EF4-FFF2-40B4-BE49-F238E27FC236}">
                      <a16:creationId xmlns:a16="http://schemas.microsoft.com/office/drawing/2014/main" id="{344E574D-9B9A-415D-93B2-07CC66D3D5DE}"/>
                    </a:ext>
                  </a:extLst>
                </p:cNvPr>
                <p:cNvPicPr/>
                <p:nvPr/>
              </p:nvPicPr>
              <p:blipFill>
                <a:blip r:embed="rId521"/>
                <a:stretch>
                  <a:fillRect/>
                </a:stretch>
              </p:blipFill>
              <p:spPr>
                <a:xfrm>
                  <a:off x="254663" y="5095360"/>
                  <a:ext cx="12384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522">
              <p14:nvContentPartPr>
                <p14:cNvPr id="316" name="Ink 315">
                  <a:extLst>
                    <a:ext uri="{FF2B5EF4-FFF2-40B4-BE49-F238E27FC236}">
                      <a16:creationId xmlns:a16="http://schemas.microsoft.com/office/drawing/2014/main" id="{C459EFD8-6DA5-4427-B084-9B59138BDC4F}"/>
                    </a:ext>
                  </a:extLst>
                </p14:cNvPr>
                <p14:cNvContentPartPr/>
                <p14:nvPr/>
              </p14:nvContentPartPr>
              <p14:xfrm>
                <a:off x="414863" y="5105080"/>
                <a:ext cx="118440" cy="119160"/>
              </p14:xfrm>
            </p:contentPart>
          </mc:Choice>
          <mc:Fallback>
            <p:pic>
              <p:nvPicPr>
                <p:cNvPr id="316" name="Ink 315">
                  <a:extLst>
                    <a:ext uri="{FF2B5EF4-FFF2-40B4-BE49-F238E27FC236}">
                      <a16:creationId xmlns:a16="http://schemas.microsoft.com/office/drawing/2014/main" id="{C459EFD8-6DA5-4427-B084-9B59138BDC4F}"/>
                    </a:ext>
                  </a:extLst>
                </p:cNvPr>
                <p:cNvPicPr/>
                <p:nvPr/>
              </p:nvPicPr>
              <p:blipFill>
                <a:blip r:embed="rId523"/>
                <a:stretch>
                  <a:fillRect/>
                </a:stretch>
              </p:blipFill>
              <p:spPr>
                <a:xfrm>
                  <a:off x="405863" y="5096080"/>
                  <a:ext cx="1360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524">
              <p14:nvContentPartPr>
                <p14:cNvPr id="317" name="Ink 316">
                  <a:extLst>
                    <a:ext uri="{FF2B5EF4-FFF2-40B4-BE49-F238E27FC236}">
                      <a16:creationId xmlns:a16="http://schemas.microsoft.com/office/drawing/2014/main" id="{3543D752-D6DC-4384-9A30-2FFEF9C48D1E}"/>
                    </a:ext>
                  </a:extLst>
                </p14:cNvPr>
                <p14:cNvContentPartPr/>
                <p14:nvPr/>
              </p14:nvContentPartPr>
              <p14:xfrm>
                <a:off x="560303" y="5208040"/>
                <a:ext cx="42840" cy="135360"/>
              </p14:xfrm>
            </p:contentPart>
          </mc:Choice>
          <mc:Fallback>
            <p:pic>
              <p:nvPicPr>
                <p:cNvPr id="317" name="Ink 316">
                  <a:extLst>
                    <a:ext uri="{FF2B5EF4-FFF2-40B4-BE49-F238E27FC236}">
                      <a16:creationId xmlns:a16="http://schemas.microsoft.com/office/drawing/2014/main" id="{3543D752-D6DC-4384-9A30-2FFEF9C48D1E}"/>
                    </a:ext>
                  </a:extLst>
                </p:cNvPr>
                <p:cNvPicPr/>
                <p:nvPr/>
              </p:nvPicPr>
              <p:blipFill>
                <a:blip r:embed="rId525"/>
                <a:stretch>
                  <a:fillRect/>
                </a:stretch>
              </p:blipFill>
              <p:spPr>
                <a:xfrm>
                  <a:off x="551303" y="5199040"/>
                  <a:ext cx="6048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526">
              <p14:nvContentPartPr>
                <p14:cNvPr id="318" name="Ink 317">
                  <a:extLst>
                    <a:ext uri="{FF2B5EF4-FFF2-40B4-BE49-F238E27FC236}">
                      <a16:creationId xmlns:a16="http://schemas.microsoft.com/office/drawing/2014/main" id="{38A952EB-4632-44D2-BFC1-43AF722A8EBC}"/>
                    </a:ext>
                  </a:extLst>
                </p14:cNvPr>
                <p14:cNvContentPartPr/>
                <p14:nvPr/>
              </p14:nvContentPartPr>
              <p14:xfrm>
                <a:off x="594143" y="4891240"/>
                <a:ext cx="173880" cy="174240"/>
              </p14:xfrm>
            </p:contentPart>
          </mc:Choice>
          <mc:Fallback>
            <p:pic>
              <p:nvPicPr>
                <p:cNvPr id="318" name="Ink 317">
                  <a:extLst>
                    <a:ext uri="{FF2B5EF4-FFF2-40B4-BE49-F238E27FC236}">
                      <a16:creationId xmlns:a16="http://schemas.microsoft.com/office/drawing/2014/main" id="{38A952EB-4632-44D2-BFC1-43AF722A8EBC}"/>
                    </a:ext>
                  </a:extLst>
                </p:cNvPr>
                <p:cNvPicPr/>
                <p:nvPr/>
              </p:nvPicPr>
              <p:blipFill>
                <a:blip r:embed="rId527"/>
                <a:stretch>
                  <a:fillRect/>
                </a:stretch>
              </p:blipFill>
              <p:spPr>
                <a:xfrm>
                  <a:off x="585503" y="4882600"/>
                  <a:ext cx="19152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528">
              <p14:nvContentPartPr>
                <p14:cNvPr id="319" name="Ink 318">
                  <a:extLst>
                    <a:ext uri="{FF2B5EF4-FFF2-40B4-BE49-F238E27FC236}">
                      <a16:creationId xmlns:a16="http://schemas.microsoft.com/office/drawing/2014/main" id="{03643B2D-B94D-49BA-84AC-D9E1F1E0CF10}"/>
                    </a:ext>
                  </a:extLst>
                </p14:cNvPr>
                <p14:cNvContentPartPr/>
                <p14:nvPr/>
              </p14:nvContentPartPr>
              <p14:xfrm>
                <a:off x="703223" y="4912480"/>
                <a:ext cx="286920" cy="68400"/>
              </p14:xfrm>
            </p:contentPart>
          </mc:Choice>
          <mc:Fallback>
            <p:pic>
              <p:nvPicPr>
                <p:cNvPr id="319" name="Ink 318">
                  <a:extLst>
                    <a:ext uri="{FF2B5EF4-FFF2-40B4-BE49-F238E27FC236}">
                      <a16:creationId xmlns:a16="http://schemas.microsoft.com/office/drawing/2014/main" id="{03643B2D-B94D-49BA-84AC-D9E1F1E0CF10}"/>
                    </a:ext>
                  </a:extLst>
                </p:cNvPr>
                <p:cNvPicPr/>
                <p:nvPr/>
              </p:nvPicPr>
              <p:blipFill>
                <a:blip r:embed="rId529"/>
                <a:stretch>
                  <a:fillRect/>
                </a:stretch>
              </p:blipFill>
              <p:spPr>
                <a:xfrm>
                  <a:off x="694223" y="4903840"/>
                  <a:ext cx="30456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530">
              <p14:nvContentPartPr>
                <p14:cNvPr id="320" name="Ink 319">
                  <a:extLst>
                    <a:ext uri="{FF2B5EF4-FFF2-40B4-BE49-F238E27FC236}">
                      <a16:creationId xmlns:a16="http://schemas.microsoft.com/office/drawing/2014/main" id="{E7AB4DA0-CBE5-4AC2-9DF3-DE6B7D11EF58}"/>
                    </a:ext>
                  </a:extLst>
                </p14:cNvPr>
                <p14:cNvContentPartPr/>
                <p14:nvPr/>
              </p14:nvContentPartPr>
              <p14:xfrm>
                <a:off x="1038383" y="4824280"/>
                <a:ext cx="115560" cy="141480"/>
              </p14:xfrm>
            </p:contentPart>
          </mc:Choice>
          <mc:Fallback>
            <p:pic>
              <p:nvPicPr>
                <p:cNvPr id="320" name="Ink 319">
                  <a:extLst>
                    <a:ext uri="{FF2B5EF4-FFF2-40B4-BE49-F238E27FC236}">
                      <a16:creationId xmlns:a16="http://schemas.microsoft.com/office/drawing/2014/main" id="{E7AB4DA0-CBE5-4AC2-9DF3-DE6B7D11EF58}"/>
                    </a:ext>
                  </a:extLst>
                </p:cNvPr>
                <p:cNvPicPr/>
                <p:nvPr/>
              </p:nvPicPr>
              <p:blipFill>
                <a:blip r:embed="rId531"/>
                <a:stretch>
                  <a:fillRect/>
                </a:stretch>
              </p:blipFill>
              <p:spPr>
                <a:xfrm>
                  <a:off x="1029743" y="4815640"/>
                  <a:ext cx="13320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532">
              <p14:nvContentPartPr>
                <p14:cNvPr id="321" name="Ink 320">
                  <a:extLst>
                    <a:ext uri="{FF2B5EF4-FFF2-40B4-BE49-F238E27FC236}">
                      <a16:creationId xmlns:a16="http://schemas.microsoft.com/office/drawing/2014/main" id="{5B0BAC5C-74D3-4459-BDED-4A8EED2D9019}"/>
                    </a:ext>
                  </a:extLst>
                </p14:cNvPr>
                <p14:cNvContentPartPr/>
                <p14:nvPr/>
              </p14:nvContentPartPr>
              <p14:xfrm>
                <a:off x="1212623" y="4772800"/>
                <a:ext cx="104760" cy="137880"/>
              </p14:xfrm>
            </p:contentPart>
          </mc:Choice>
          <mc:Fallback>
            <p:pic>
              <p:nvPicPr>
                <p:cNvPr id="321" name="Ink 320">
                  <a:extLst>
                    <a:ext uri="{FF2B5EF4-FFF2-40B4-BE49-F238E27FC236}">
                      <a16:creationId xmlns:a16="http://schemas.microsoft.com/office/drawing/2014/main" id="{5B0BAC5C-74D3-4459-BDED-4A8EED2D9019}"/>
                    </a:ext>
                  </a:extLst>
                </p:cNvPr>
                <p:cNvPicPr/>
                <p:nvPr/>
              </p:nvPicPr>
              <p:blipFill>
                <a:blip r:embed="rId533"/>
                <a:stretch>
                  <a:fillRect/>
                </a:stretch>
              </p:blipFill>
              <p:spPr>
                <a:xfrm>
                  <a:off x="1203623" y="4764160"/>
                  <a:ext cx="12240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534">
              <p14:nvContentPartPr>
                <p14:cNvPr id="322" name="Ink 321">
                  <a:extLst>
                    <a:ext uri="{FF2B5EF4-FFF2-40B4-BE49-F238E27FC236}">
                      <a16:creationId xmlns:a16="http://schemas.microsoft.com/office/drawing/2014/main" id="{83B6AD3D-D981-4EF9-9178-7EDB54A8D49A}"/>
                    </a:ext>
                  </a:extLst>
                </p14:cNvPr>
                <p14:cNvContentPartPr/>
                <p14:nvPr/>
              </p14:nvContentPartPr>
              <p14:xfrm>
                <a:off x="715823" y="4786840"/>
                <a:ext cx="95040" cy="378000"/>
              </p14:xfrm>
            </p:contentPart>
          </mc:Choice>
          <mc:Fallback>
            <p:pic>
              <p:nvPicPr>
                <p:cNvPr id="322" name="Ink 321">
                  <a:extLst>
                    <a:ext uri="{FF2B5EF4-FFF2-40B4-BE49-F238E27FC236}">
                      <a16:creationId xmlns:a16="http://schemas.microsoft.com/office/drawing/2014/main" id="{83B6AD3D-D981-4EF9-9178-7EDB54A8D49A}"/>
                    </a:ext>
                  </a:extLst>
                </p:cNvPr>
                <p:cNvPicPr/>
                <p:nvPr/>
              </p:nvPicPr>
              <p:blipFill>
                <a:blip r:embed="rId535"/>
                <a:stretch>
                  <a:fillRect/>
                </a:stretch>
              </p:blipFill>
              <p:spPr>
                <a:xfrm>
                  <a:off x="706823" y="4778200"/>
                  <a:ext cx="112680" cy="395640"/>
                </a:xfrm>
                <a:prstGeom prst="rect">
                  <a:avLst/>
                </a:prstGeom>
              </p:spPr>
            </p:pic>
          </mc:Fallback>
        </mc:AlternateContent>
        <mc:AlternateContent xmlns:mc="http://schemas.openxmlformats.org/markup-compatibility/2006">
          <mc:Choice xmlns:p14="http://schemas.microsoft.com/office/powerpoint/2010/main" Requires="p14">
            <p:contentPart p14:bwMode="auto" r:id="rId536">
              <p14:nvContentPartPr>
                <p14:cNvPr id="325" name="Ink 324">
                  <a:extLst>
                    <a:ext uri="{FF2B5EF4-FFF2-40B4-BE49-F238E27FC236}">
                      <a16:creationId xmlns:a16="http://schemas.microsoft.com/office/drawing/2014/main" id="{13CC4EF5-247C-4AE1-BBF4-9C75992B8394}"/>
                    </a:ext>
                  </a:extLst>
                </p14:cNvPr>
                <p14:cNvContentPartPr/>
                <p14:nvPr/>
              </p14:nvContentPartPr>
              <p14:xfrm>
                <a:off x="597383" y="5078080"/>
                <a:ext cx="9000" cy="16560"/>
              </p14:xfrm>
            </p:contentPart>
          </mc:Choice>
          <mc:Fallback>
            <p:pic>
              <p:nvPicPr>
                <p:cNvPr id="325" name="Ink 324">
                  <a:extLst>
                    <a:ext uri="{FF2B5EF4-FFF2-40B4-BE49-F238E27FC236}">
                      <a16:creationId xmlns:a16="http://schemas.microsoft.com/office/drawing/2014/main" id="{13CC4EF5-247C-4AE1-BBF4-9C75992B8394}"/>
                    </a:ext>
                  </a:extLst>
                </p:cNvPr>
                <p:cNvPicPr/>
                <p:nvPr/>
              </p:nvPicPr>
              <p:blipFill>
                <a:blip r:embed="rId537"/>
                <a:stretch>
                  <a:fillRect/>
                </a:stretch>
              </p:blipFill>
              <p:spPr>
                <a:xfrm>
                  <a:off x="588743" y="5069080"/>
                  <a:ext cx="2664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538">
              <p14:nvContentPartPr>
                <p14:cNvPr id="326" name="Ink 325">
                  <a:extLst>
                    <a:ext uri="{FF2B5EF4-FFF2-40B4-BE49-F238E27FC236}">
                      <a16:creationId xmlns:a16="http://schemas.microsoft.com/office/drawing/2014/main" id="{F836FD47-6542-470F-B931-290AFDF3A5CC}"/>
                    </a:ext>
                  </a:extLst>
                </p14:cNvPr>
                <p14:cNvContentPartPr/>
                <p14:nvPr/>
              </p14:nvContentPartPr>
              <p14:xfrm>
                <a:off x="512783" y="5201560"/>
                <a:ext cx="88560" cy="173880"/>
              </p14:xfrm>
            </p:contentPart>
          </mc:Choice>
          <mc:Fallback>
            <p:pic>
              <p:nvPicPr>
                <p:cNvPr id="326" name="Ink 325">
                  <a:extLst>
                    <a:ext uri="{FF2B5EF4-FFF2-40B4-BE49-F238E27FC236}">
                      <a16:creationId xmlns:a16="http://schemas.microsoft.com/office/drawing/2014/main" id="{F836FD47-6542-470F-B931-290AFDF3A5CC}"/>
                    </a:ext>
                  </a:extLst>
                </p:cNvPr>
                <p:cNvPicPr/>
                <p:nvPr/>
              </p:nvPicPr>
              <p:blipFill>
                <a:blip r:embed="rId539"/>
                <a:stretch>
                  <a:fillRect/>
                </a:stretch>
              </p:blipFill>
              <p:spPr>
                <a:xfrm>
                  <a:off x="504143" y="5192920"/>
                  <a:ext cx="10620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540">
              <p14:nvContentPartPr>
                <p14:cNvPr id="328" name="Ink 327">
                  <a:extLst>
                    <a:ext uri="{FF2B5EF4-FFF2-40B4-BE49-F238E27FC236}">
                      <a16:creationId xmlns:a16="http://schemas.microsoft.com/office/drawing/2014/main" id="{1D625408-6083-4F5A-871F-42B8851F056B}"/>
                    </a:ext>
                  </a:extLst>
                </p14:cNvPr>
                <p14:cNvContentPartPr/>
                <p14:nvPr/>
              </p14:nvContentPartPr>
              <p14:xfrm>
                <a:off x="265103" y="5568040"/>
                <a:ext cx="28080" cy="28080"/>
              </p14:xfrm>
            </p:contentPart>
          </mc:Choice>
          <mc:Fallback>
            <p:pic>
              <p:nvPicPr>
                <p:cNvPr id="328" name="Ink 327">
                  <a:extLst>
                    <a:ext uri="{FF2B5EF4-FFF2-40B4-BE49-F238E27FC236}">
                      <a16:creationId xmlns:a16="http://schemas.microsoft.com/office/drawing/2014/main" id="{1D625408-6083-4F5A-871F-42B8851F056B}"/>
                    </a:ext>
                  </a:extLst>
                </p:cNvPr>
                <p:cNvPicPr/>
                <p:nvPr/>
              </p:nvPicPr>
              <p:blipFill>
                <a:blip r:embed="rId541"/>
                <a:stretch>
                  <a:fillRect/>
                </a:stretch>
              </p:blipFill>
              <p:spPr>
                <a:xfrm>
                  <a:off x="256463" y="5559400"/>
                  <a:ext cx="4572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542">
              <p14:nvContentPartPr>
                <p14:cNvPr id="329" name="Ink 328">
                  <a:extLst>
                    <a:ext uri="{FF2B5EF4-FFF2-40B4-BE49-F238E27FC236}">
                      <a16:creationId xmlns:a16="http://schemas.microsoft.com/office/drawing/2014/main" id="{F0B02DF2-DDA2-4231-B2FF-F8976B9F07F3}"/>
                    </a:ext>
                  </a:extLst>
                </p14:cNvPr>
                <p14:cNvContentPartPr/>
                <p14:nvPr/>
              </p14:nvContentPartPr>
              <p14:xfrm>
                <a:off x="231983" y="5661640"/>
                <a:ext cx="36720" cy="23760"/>
              </p14:xfrm>
            </p:contentPart>
          </mc:Choice>
          <mc:Fallback>
            <p:pic>
              <p:nvPicPr>
                <p:cNvPr id="329" name="Ink 328">
                  <a:extLst>
                    <a:ext uri="{FF2B5EF4-FFF2-40B4-BE49-F238E27FC236}">
                      <a16:creationId xmlns:a16="http://schemas.microsoft.com/office/drawing/2014/main" id="{F0B02DF2-DDA2-4231-B2FF-F8976B9F07F3}"/>
                    </a:ext>
                  </a:extLst>
                </p:cNvPr>
                <p:cNvPicPr/>
                <p:nvPr/>
              </p:nvPicPr>
              <p:blipFill>
                <a:blip r:embed="rId543"/>
                <a:stretch>
                  <a:fillRect/>
                </a:stretch>
              </p:blipFill>
              <p:spPr>
                <a:xfrm>
                  <a:off x="223343" y="5653000"/>
                  <a:ext cx="5436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544">
              <p14:nvContentPartPr>
                <p14:cNvPr id="330" name="Ink 329">
                  <a:extLst>
                    <a:ext uri="{FF2B5EF4-FFF2-40B4-BE49-F238E27FC236}">
                      <a16:creationId xmlns:a16="http://schemas.microsoft.com/office/drawing/2014/main" id="{DB986831-F0E6-4B2C-B89E-4B6F119AFD92}"/>
                    </a:ext>
                  </a:extLst>
                </p14:cNvPr>
                <p14:cNvContentPartPr/>
                <p14:nvPr/>
              </p14:nvContentPartPr>
              <p14:xfrm>
                <a:off x="372383" y="5653360"/>
                <a:ext cx="23400" cy="9000"/>
              </p14:xfrm>
            </p:contentPart>
          </mc:Choice>
          <mc:Fallback>
            <p:pic>
              <p:nvPicPr>
                <p:cNvPr id="330" name="Ink 329">
                  <a:extLst>
                    <a:ext uri="{FF2B5EF4-FFF2-40B4-BE49-F238E27FC236}">
                      <a16:creationId xmlns:a16="http://schemas.microsoft.com/office/drawing/2014/main" id="{DB986831-F0E6-4B2C-B89E-4B6F119AFD92}"/>
                    </a:ext>
                  </a:extLst>
                </p:cNvPr>
                <p:cNvPicPr/>
                <p:nvPr/>
              </p:nvPicPr>
              <p:blipFill>
                <a:blip r:embed="rId545"/>
                <a:stretch>
                  <a:fillRect/>
                </a:stretch>
              </p:blipFill>
              <p:spPr>
                <a:xfrm>
                  <a:off x="363743" y="5644360"/>
                  <a:ext cx="4104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546">
              <p14:nvContentPartPr>
                <p14:cNvPr id="331" name="Ink 330">
                  <a:extLst>
                    <a:ext uri="{FF2B5EF4-FFF2-40B4-BE49-F238E27FC236}">
                      <a16:creationId xmlns:a16="http://schemas.microsoft.com/office/drawing/2014/main" id="{74A54626-7F8B-4E45-BEBB-8FD5948A0A6B}"/>
                    </a:ext>
                  </a:extLst>
                </p14:cNvPr>
                <p14:cNvContentPartPr/>
                <p14:nvPr/>
              </p14:nvContentPartPr>
              <p14:xfrm>
                <a:off x="700343" y="5396320"/>
                <a:ext cx="153360" cy="221760"/>
              </p14:xfrm>
            </p:contentPart>
          </mc:Choice>
          <mc:Fallback>
            <p:pic>
              <p:nvPicPr>
                <p:cNvPr id="331" name="Ink 330">
                  <a:extLst>
                    <a:ext uri="{FF2B5EF4-FFF2-40B4-BE49-F238E27FC236}">
                      <a16:creationId xmlns:a16="http://schemas.microsoft.com/office/drawing/2014/main" id="{74A54626-7F8B-4E45-BEBB-8FD5948A0A6B}"/>
                    </a:ext>
                  </a:extLst>
                </p:cNvPr>
                <p:cNvPicPr/>
                <p:nvPr/>
              </p:nvPicPr>
              <p:blipFill>
                <a:blip r:embed="rId547"/>
                <a:stretch>
                  <a:fillRect/>
                </a:stretch>
              </p:blipFill>
              <p:spPr>
                <a:xfrm>
                  <a:off x="691343" y="5387320"/>
                  <a:ext cx="17100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548">
              <p14:nvContentPartPr>
                <p14:cNvPr id="332" name="Ink 331">
                  <a:extLst>
                    <a:ext uri="{FF2B5EF4-FFF2-40B4-BE49-F238E27FC236}">
                      <a16:creationId xmlns:a16="http://schemas.microsoft.com/office/drawing/2014/main" id="{965D4238-87B5-40ED-9BC5-F355488EF3D6}"/>
                    </a:ext>
                  </a:extLst>
                </p14:cNvPr>
                <p14:cNvContentPartPr/>
                <p14:nvPr/>
              </p14:nvContentPartPr>
              <p14:xfrm>
                <a:off x="958103" y="5208760"/>
                <a:ext cx="111600" cy="195120"/>
              </p14:xfrm>
            </p:contentPart>
          </mc:Choice>
          <mc:Fallback>
            <p:pic>
              <p:nvPicPr>
                <p:cNvPr id="332" name="Ink 331">
                  <a:extLst>
                    <a:ext uri="{FF2B5EF4-FFF2-40B4-BE49-F238E27FC236}">
                      <a16:creationId xmlns:a16="http://schemas.microsoft.com/office/drawing/2014/main" id="{965D4238-87B5-40ED-9BC5-F355488EF3D6}"/>
                    </a:ext>
                  </a:extLst>
                </p:cNvPr>
                <p:cNvPicPr/>
                <p:nvPr/>
              </p:nvPicPr>
              <p:blipFill>
                <a:blip r:embed="rId549"/>
                <a:stretch>
                  <a:fillRect/>
                </a:stretch>
              </p:blipFill>
              <p:spPr>
                <a:xfrm>
                  <a:off x="949103" y="5200120"/>
                  <a:ext cx="12924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550">
              <p14:nvContentPartPr>
                <p14:cNvPr id="333" name="Ink 332">
                  <a:extLst>
                    <a:ext uri="{FF2B5EF4-FFF2-40B4-BE49-F238E27FC236}">
                      <a16:creationId xmlns:a16="http://schemas.microsoft.com/office/drawing/2014/main" id="{E65BAA4A-D087-4278-B495-BA4577C16EFB}"/>
                    </a:ext>
                  </a:extLst>
                </p14:cNvPr>
                <p14:cNvContentPartPr/>
                <p14:nvPr/>
              </p14:nvContentPartPr>
              <p14:xfrm>
                <a:off x="1103903" y="5163760"/>
                <a:ext cx="99720" cy="230760"/>
              </p14:xfrm>
            </p:contentPart>
          </mc:Choice>
          <mc:Fallback>
            <p:pic>
              <p:nvPicPr>
                <p:cNvPr id="333" name="Ink 332">
                  <a:extLst>
                    <a:ext uri="{FF2B5EF4-FFF2-40B4-BE49-F238E27FC236}">
                      <a16:creationId xmlns:a16="http://schemas.microsoft.com/office/drawing/2014/main" id="{E65BAA4A-D087-4278-B495-BA4577C16EFB}"/>
                    </a:ext>
                  </a:extLst>
                </p:cNvPr>
                <p:cNvPicPr/>
                <p:nvPr/>
              </p:nvPicPr>
              <p:blipFill>
                <a:blip r:embed="rId551"/>
                <a:stretch>
                  <a:fillRect/>
                </a:stretch>
              </p:blipFill>
              <p:spPr>
                <a:xfrm>
                  <a:off x="1095263" y="5154760"/>
                  <a:ext cx="11736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552">
              <p14:nvContentPartPr>
                <p14:cNvPr id="334" name="Ink 333">
                  <a:extLst>
                    <a:ext uri="{FF2B5EF4-FFF2-40B4-BE49-F238E27FC236}">
                      <a16:creationId xmlns:a16="http://schemas.microsoft.com/office/drawing/2014/main" id="{66CAA2A6-A1A0-425A-AD53-FDCE10D4ADD7}"/>
                    </a:ext>
                  </a:extLst>
                </p14:cNvPr>
                <p14:cNvContentPartPr/>
                <p14:nvPr/>
              </p14:nvContentPartPr>
              <p14:xfrm>
                <a:off x="990503" y="5309560"/>
                <a:ext cx="101520" cy="34560"/>
              </p14:xfrm>
            </p:contentPart>
          </mc:Choice>
          <mc:Fallback>
            <p:pic>
              <p:nvPicPr>
                <p:cNvPr id="334" name="Ink 333">
                  <a:extLst>
                    <a:ext uri="{FF2B5EF4-FFF2-40B4-BE49-F238E27FC236}">
                      <a16:creationId xmlns:a16="http://schemas.microsoft.com/office/drawing/2014/main" id="{66CAA2A6-A1A0-425A-AD53-FDCE10D4ADD7}"/>
                    </a:ext>
                  </a:extLst>
                </p:cNvPr>
                <p:cNvPicPr/>
                <p:nvPr/>
              </p:nvPicPr>
              <p:blipFill>
                <a:blip r:embed="rId553"/>
                <a:stretch>
                  <a:fillRect/>
                </a:stretch>
              </p:blipFill>
              <p:spPr>
                <a:xfrm>
                  <a:off x="981503" y="5300920"/>
                  <a:ext cx="11916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554">
              <p14:nvContentPartPr>
                <p14:cNvPr id="335" name="Ink 334">
                  <a:extLst>
                    <a:ext uri="{FF2B5EF4-FFF2-40B4-BE49-F238E27FC236}">
                      <a16:creationId xmlns:a16="http://schemas.microsoft.com/office/drawing/2014/main" id="{F0989346-C73D-4A3D-9A99-B1E450DEC93D}"/>
                    </a:ext>
                  </a:extLst>
                </p14:cNvPr>
                <p14:cNvContentPartPr/>
                <p14:nvPr/>
              </p14:nvContentPartPr>
              <p14:xfrm>
                <a:off x="938303" y="5439880"/>
                <a:ext cx="367920" cy="77040"/>
              </p14:xfrm>
            </p:contentPart>
          </mc:Choice>
          <mc:Fallback>
            <p:pic>
              <p:nvPicPr>
                <p:cNvPr id="335" name="Ink 334">
                  <a:extLst>
                    <a:ext uri="{FF2B5EF4-FFF2-40B4-BE49-F238E27FC236}">
                      <a16:creationId xmlns:a16="http://schemas.microsoft.com/office/drawing/2014/main" id="{F0989346-C73D-4A3D-9A99-B1E450DEC93D}"/>
                    </a:ext>
                  </a:extLst>
                </p:cNvPr>
                <p:cNvPicPr/>
                <p:nvPr/>
              </p:nvPicPr>
              <p:blipFill>
                <a:blip r:embed="rId555"/>
                <a:stretch>
                  <a:fillRect/>
                </a:stretch>
              </p:blipFill>
              <p:spPr>
                <a:xfrm>
                  <a:off x="929303" y="5430880"/>
                  <a:ext cx="38556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556">
              <p14:nvContentPartPr>
                <p14:cNvPr id="336" name="Ink 335">
                  <a:extLst>
                    <a:ext uri="{FF2B5EF4-FFF2-40B4-BE49-F238E27FC236}">
                      <a16:creationId xmlns:a16="http://schemas.microsoft.com/office/drawing/2014/main" id="{97F75C96-3C13-4C05-ADE2-278A5123032E}"/>
                    </a:ext>
                  </a:extLst>
                </p14:cNvPr>
                <p14:cNvContentPartPr/>
                <p14:nvPr/>
              </p14:nvContentPartPr>
              <p14:xfrm>
                <a:off x="940463" y="5601160"/>
                <a:ext cx="146520" cy="168120"/>
              </p14:xfrm>
            </p:contentPart>
          </mc:Choice>
          <mc:Fallback>
            <p:pic>
              <p:nvPicPr>
                <p:cNvPr id="336" name="Ink 335">
                  <a:extLst>
                    <a:ext uri="{FF2B5EF4-FFF2-40B4-BE49-F238E27FC236}">
                      <a16:creationId xmlns:a16="http://schemas.microsoft.com/office/drawing/2014/main" id="{97F75C96-3C13-4C05-ADE2-278A5123032E}"/>
                    </a:ext>
                  </a:extLst>
                </p:cNvPr>
                <p:cNvPicPr/>
                <p:nvPr/>
              </p:nvPicPr>
              <p:blipFill>
                <a:blip r:embed="rId557"/>
                <a:stretch>
                  <a:fillRect/>
                </a:stretch>
              </p:blipFill>
              <p:spPr>
                <a:xfrm>
                  <a:off x="931823" y="5592160"/>
                  <a:ext cx="16416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558">
              <p14:nvContentPartPr>
                <p14:cNvPr id="337" name="Ink 336">
                  <a:extLst>
                    <a:ext uri="{FF2B5EF4-FFF2-40B4-BE49-F238E27FC236}">
                      <a16:creationId xmlns:a16="http://schemas.microsoft.com/office/drawing/2014/main" id="{A39623D9-5BBD-4D9E-9D23-85689ECCF570}"/>
                    </a:ext>
                  </a:extLst>
                </p14:cNvPr>
                <p14:cNvContentPartPr/>
                <p14:nvPr/>
              </p14:nvContentPartPr>
              <p14:xfrm>
                <a:off x="1111463" y="5585320"/>
                <a:ext cx="103320" cy="165240"/>
              </p14:xfrm>
            </p:contentPart>
          </mc:Choice>
          <mc:Fallback>
            <p:pic>
              <p:nvPicPr>
                <p:cNvPr id="337" name="Ink 336">
                  <a:extLst>
                    <a:ext uri="{FF2B5EF4-FFF2-40B4-BE49-F238E27FC236}">
                      <a16:creationId xmlns:a16="http://schemas.microsoft.com/office/drawing/2014/main" id="{A39623D9-5BBD-4D9E-9D23-85689ECCF570}"/>
                    </a:ext>
                  </a:extLst>
                </p:cNvPr>
                <p:cNvPicPr/>
                <p:nvPr/>
              </p:nvPicPr>
              <p:blipFill>
                <a:blip r:embed="rId559"/>
                <a:stretch>
                  <a:fillRect/>
                </a:stretch>
              </p:blipFill>
              <p:spPr>
                <a:xfrm>
                  <a:off x="1102463" y="5576320"/>
                  <a:ext cx="12096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560">
              <p14:nvContentPartPr>
                <p14:cNvPr id="338" name="Ink 337">
                  <a:extLst>
                    <a:ext uri="{FF2B5EF4-FFF2-40B4-BE49-F238E27FC236}">
                      <a16:creationId xmlns:a16="http://schemas.microsoft.com/office/drawing/2014/main" id="{7A656BCD-B1C5-43B7-8F4B-C3AF600E2369}"/>
                    </a:ext>
                  </a:extLst>
                </p14:cNvPr>
                <p14:cNvContentPartPr/>
                <p14:nvPr/>
              </p14:nvContentPartPr>
              <p14:xfrm>
                <a:off x="1246103" y="5714200"/>
                <a:ext cx="61920" cy="184320"/>
              </p14:xfrm>
            </p:contentPart>
          </mc:Choice>
          <mc:Fallback>
            <p:pic>
              <p:nvPicPr>
                <p:cNvPr id="338" name="Ink 337">
                  <a:extLst>
                    <a:ext uri="{FF2B5EF4-FFF2-40B4-BE49-F238E27FC236}">
                      <a16:creationId xmlns:a16="http://schemas.microsoft.com/office/drawing/2014/main" id="{7A656BCD-B1C5-43B7-8F4B-C3AF600E2369}"/>
                    </a:ext>
                  </a:extLst>
                </p:cNvPr>
                <p:cNvPicPr/>
                <p:nvPr/>
              </p:nvPicPr>
              <p:blipFill>
                <a:blip r:embed="rId561"/>
                <a:stretch>
                  <a:fillRect/>
                </a:stretch>
              </p:blipFill>
              <p:spPr>
                <a:xfrm>
                  <a:off x="1237103" y="5705560"/>
                  <a:ext cx="7956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562">
              <p14:nvContentPartPr>
                <p14:cNvPr id="339" name="Ink 338">
                  <a:extLst>
                    <a:ext uri="{FF2B5EF4-FFF2-40B4-BE49-F238E27FC236}">
                      <a16:creationId xmlns:a16="http://schemas.microsoft.com/office/drawing/2014/main" id="{9D2EB350-7328-47C8-93AB-975C1E46A1EB}"/>
                    </a:ext>
                  </a:extLst>
                </p14:cNvPr>
                <p14:cNvContentPartPr/>
                <p14:nvPr/>
              </p14:nvContentPartPr>
              <p14:xfrm>
                <a:off x="1293983" y="5417560"/>
                <a:ext cx="226800" cy="207000"/>
              </p14:xfrm>
            </p:contentPart>
          </mc:Choice>
          <mc:Fallback>
            <p:pic>
              <p:nvPicPr>
                <p:cNvPr id="339" name="Ink 338">
                  <a:extLst>
                    <a:ext uri="{FF2B5EF4-FFF2-40B4-BE49-F238E27FC236}">
                      <a16:creationId xmlns:a16="http://schemas.microsoft.com/office/drawing/2014/main" id="{9D2EB350-7328-47C8-93AB-975C1E46A1EB}"/>
                    </a:ext>
                  </a:extLst>
                </p:cNvPr>
                <p:cNvPicPr/>
                <p:nvPr/>
              </p:nvPicPr>
              <p:blipFill>
                <a:blip r:embed="rId563"/>
                <a:stretch>
                  <a:fillRect/>
                </a:stretch>
              </p:blipFill>
              <p:spPr>
                <a:xfrm>
                  <a:off x="1285343" y="5408560"/>
                  <a:ext cx="24444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564">
              <p14:nvContentPartPr>
                <p14:cNvPr id="340" name="Ink 339">
                  <a:extLst>
                    <a:ext uri="{FF2B5EF4-FFF2-40B4-BE49-F238E27FC236}">
                      <a16:creationId xmlns:a16="http://schemas.microsoft.com/office/drawing/2014/main" id="{4F831518-DECC-447D-A33B-15691A606D29}"/>
                    </a:ext>
                  </a:extLst>
                </p14:cNvPr>
                <p14:cNvContentPartPr/>
                <p14:nvPr/>
              </p14:nvContentPartPr>
              <p14:xfrm>
                <a:off x="1463183" y="5461480"/>
                <a:ext cx="61920" cy="20880"/>
              </p14:xfrm>
            </p:contentPart>
          </mc:Choice>
          <mc:Fallback>
            <p:pic>
              <p:nvPicPr>
                <p:cNvPr id="340" name="Ink 339">
                  <a:extLst>
                    <a:ext uri="{FF2B5EF4-FFF2-40B4-BE49-F238E27FC236}">
                      <a16:creationId xmlns:a16="http://schemas.microsoft.com/office/drawing/2014/main" id="{4F831518-DECC-447D-A33B-15691A606D29}"/>
                    </a:ext>
                  </a:extLst>
                </p:cNvPr>
                <p:cNvPicPr/>
                <p:nvPr/>
              </p:nvPicPr>
              <p:blipFill>
                <a:blip r:embed="rId565"/>
                <a:stretch>
                  <a:fillRect/>
                </a:stretch>
              </p:blipFill>
              <p:spPr>
                <a:xfrm>
                  <a:off x="1454183" y="5452840"/>
                  <a:ext cx="7956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566">
              <p14:nvContentPartPr>
                <p14:cNvPr id="341" name="Ink 340">
                  <a:extLst>
                    <a:ext uri="{FF2B5EF4-FFF2-40B4-BE49-F238E27FC236}">
                      <a16:creationId xmlns:a16="http://schemas.microsoft.com/office/drawing/2014/main" id="{E8238FC0-34C2-4484-939C-DDF9E08B36D0}"/>
                    </a:ext>
                  </a:extLst>
                </p14:cNvPr>
                <p14:cNvContentPartPr/>
                <p14:nvPr/>
              </p14:nvContentPartPr>
              <p14:xfrm>
                <a:off x="1615463" y="5379760"/>
                <a:ext cx="145440" cy="27360"/>
              </p14:xfrm>
            </p:contentPart>
          </mc:Choice>
          <mc:Fallback>
            <p:pic>
              <p:nvPicPr>
                <p:cNvPr id="341" name="Ink 340">
                  <a:extLst>
                    <a:ext uri="{FF2B5EF4-FFF2-40B4-BE49-F238E27FC236}">
                      <a16:creationId xmlns:a16="http://schemas.microsoft.com/office/drawing/2014/main" id="{E8238FC0-34C2-4484-939C-DDF9E08B36D0}"/>
                    </a:ext>
                  </a:extLst>
                </p:cNvPr>
                <p:cNvPicPr/>
                <p:nvPr/>
              </p:nvPicPr>
              <p:blipFill>
                <a:blip r:embed="rId567"/>
                <a:stretch>
                  <a:fillRect/>
                </a:stretch>
              </p:blipFill>
              <p:spPr>
                <a:xfrm>
                  <a:off x="1606463" y="5371120"/>
                  <a:ext cx="16308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568">
              <p14:nvContentPartPr>
                <p14:cNvPr id="342" name="Ink 341">
                  <a:extLst>
                    <a:ext uri="{FF2B5EF4-FFF2-40B4-BE49-F238E27FC236}">
                      <a16:creationId xmlns:a16="http://schemas.microsoft.com/office/drawing/2014/main" id="{9415A0DF-C10D-430A-B511-69F536CED381}"/>
                    </a:ext>
                  </a:extLst>
                </p14:cNvPr>
                <p14:cNvContentPartPr/>
                <p14:nvPr/>
              </p14:nvContentPartPr>
              <p14:xfrm>
                <a:off x="1813463" y="5244040"/>
                <a:ext cx="289080" cy="182160"/>
              </p14:xfrm>
            </p:contentPart>
          </mc:Choice>
          <mc:Fallback>
            <p:pic>
              <p:nvPicPr>
                <p:cNvPr id="342" name="Ink 341">
                  <a:extLst>
                    <a:ext uri="{FF2B5EF4-FFF2-40B4-BE49-F238E27FC236}">
                      <a16:creationId xmlns:a16="http://schemas.microsoft.com/office/drawing/2014/main" id="{9415A0DF-C10D-430A-B511-69F536CED381}"/>
                    </a:ext>
                  </a:extLst>
                </p:cNvPr>
                <p:cNvPicPr/>
                <p:nvPr/>
              </p:nvPicPr>
              <p:blipFill>
                <a:blip r:embed="rId569"/>
                <a:stretch>
                  <a:fillRect/>
                </a:stretch>
              </p:blipFill>
              <p:spPr>
                <a:xfrm>
                  <a:off x="1804463" y="5235400"/>
                  <a:ext cx="30672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570">
              <p14:nvContentPartPr>
                <p14:cNvPr id="344" name="Ink 343">
                  <a:extLst>
                    <a:ext uri="{FF2B5EF4-FFF2-40B4-BE49-F238E27FC236}">
                      <a16:creationId xmlns:a16="http://schemas.microsoft.com/office/drawing/2014/main" id="{88A6E778-DCCB-4397-B5A8-F19C358D4C82}"/>
                    </a:ext>
                  </a:extLst>
                </p14:cNvPr>
                <p14:cNvContentPartPr/>
                <p14:nvPr/>
              </p14:nvContentPartPr>
              <p14:xfrm>
                <a:off x="1503503" y="5322520"/>
                <a:ext cx="66960" cy="329040"/>
              </p14:xfrm>
            </p:contentPart>
          </mc:Choice>
          <mc:Fallback>
            <p:pic>
              <p:nvPicPr>
                <p:cNvPr id="344" name="Ink 343">
                  <a:extLst>
                    <a:ext uri="{FF2B5EF4-FFF2-40B4-BE49-F238E27FC236}">
                      <a16:creationId xmlns:a16="http://schemas.microsoft.com/office/drawing/2014/main" id="{88A6E778-DCCB-4397-B5A8-F19C358D4C82}"/>
                    </a:ext>
                  </a:extLst>
                </p:cNvPr>
                <p:cNvPicPr/>
                <p:nvPr/>
              </p:nvPicPr>
              <p:blipFill>
                <a:blip r:embed="rId571"/>
                <a:stretch>
                  <a:fillRect/>
                </a:stretch>
              </p:blipFill>
              <p:spPr>
                <a:xfrm>
                  <a:off x="1494503" y="5313520"/>
                  <a:ext cx="84600" cy="346680"/>
                </a:xfrm>
                <a:prstGeom prst="rect">
                  <a:avLst/>
                </a:prstGeom>
              </p:spPr>
            </p:pic>
          </mc:Fallback>
        </mc:AlternateContent>
        <mc:AlternateContent xmlns:mc="http://schemas.openxmlformats.org/markup-compatibility/2006">
          <mc:Choice xmlns:p14="http://schemas.microsoft.com/office/powerpoint/2010/main" Requires="p14">
            <p:contentPart p14:bwMode="auto" r:id="rId572">
              <p14:nvContentPartPr>
                <p14:cNvPr id="350" name="Ink 349">
                  <a:extLst>
                    <a:ext uri="{FF2B5EF4-FFF2-40B4-BE49-F238E27FC236}">
                      <a16:creationId xmlns:a16="http://schemas.microsoft.com/office/drawing/2014/main" id="{3B6BD0F7-F6D2-431A-89B8-E45196241FAD}"/>
                    </a:ext>
                  </a:extLst>
                </p14:cNvPr>
                <p14:cNvContentPartPr/>
                <p14:nvPr/>
              </p14:nvContentPartPr>
              <p14:xfrm>
                <a:off x="3217103" y="5008600"/>
                <a:ext cx="43200" cy="133200"/>
              </p14:xfrm>
            </p:contentPart>
          </mc:Choice>
          <mc:Fallback>
            <p:pic>
              <p:nvPicPr>
                <p:cNvPr id="350" name="Ink 349">
                  <a:extLst>
                    <a:ext uri="{FF2B5EF4-FFF2-40B4-BE49-F238E27FC236}">
                      <a16:creationId xmlns:a16="http://schemas.microsoft.com/office/drawing/2014/main" id="{3B6BD0F7-F6D2-431A-89B8-E45196241FAD}"/>
                    </a:ext>
                  </a:extLst>
                </p:cNvPr>
                <p:cNvPicPr/>
                <p:nvPr/>
              </p:nvPicPr>
              <p:blipFill>
                <a:blip r:embed="rId573"/>
                <a:stretch>
                  <a:fillRect/>
                </a:stretch>
              </p:blipFill>
              <p:spPr>
                <a:xfrm>
                  <a:off x="3208103" y="4999600"/>
                  <a:ext cx="6084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574">
              <p14:nvContentPartPr>
                <p14:cNvPr id="351" name="Ink 350">
                  <a:extLst>
                    <a:ext uri="{FF2B5EF4-FFF2-40B4-BE49-F238E27FC236}">
                      <a16:creationId xmlns:a16="http://schemas.microsoft.com/office/drawing/2014/main" id="{02DC45EE-BB5E-4699-8763-67F725F94368}"/>
                    </a:ext>
                  </a:extLst>
                </p14:cNvPr>
                <p14:cNvContentPartPr/>
                <p14:nvPr/>
              </p14:nvContentPartPr>
              <p14:xfrm>
                <a:off x="3249503" y="5273200"/>
                <a:ext cx="20160" cy="370440"/>
              </p14:xfrm>
            </p:contentPart>
          </mc:Choice>
          <mc:Fallback>
            <p:pic>
              <p:nvPicPr>
                <p:cNvPr id="351" name="Ink 350">
                  <a:extLst>
                    <a:ext uri="{FF2B5EF4-FFF2-40B4-BE49-F238E27FC236}">
                      <a16:creationId xmlns:a16="http://schemas.microsoft.com/office/drawing/2014/main" id="{02DC45EE-BB5E-4699-8763-67F725F94368}"/>
                    </a:ext>
                  </a:extLst>
                </p:cNvPr>
                <p:cNvPicPr/>
                <p:nvPr/>
              </p:nvPicPr>
              <p:blipFill>
                <a:blip r:embed="rId575"/>
                <a:stretch>
                  <a:fillRect/>
                </a:stretch>
              </p:blipFill>
              <p:spPr>
                <a:xfrm>
                  <a:off x="3240863" y="5264560"/>
                  <a:ext cx="37800" cy="388080"/>
                </a:xfrm>
                <a:prstGeom prst="rect">
                  <a:avLst/>
                </a:prstGeom>
              </p:spPr>
            </p:pic>
          </mc:Fallback>
        </mc:AlternateContent>
        <mc:AlternateContent xmlns:mc="http://schemas.openxmlformats.org/markup-compatibility/2006">
          <mc:Choice xmlns:p14="http://schemas.microsoft.com/office/powerpoint/2010/main" Requires="p14">
            <p:contentPart p14:bwMode="auto" r:id="rId576">
              <p14:nvContentPartPr>
                <p14:cNvPr id="352" name="Ink 351">
                  <a:extLst>
                    <a:ext uri="{FF2B5EF4-FFF2-40B4-BE49-F238E27FC236}">
                      <a16:creationId xmlns:a16="http://schemas.microsoft.com/office/drawing/2014/main" id="{23F186DB-15B9-40EB-AC70-A91507013323}"/>
                    </a:ext>
                  </a:extLst>
                </p14:cNvPr>
                <p14:cNvContentPartPr/>
                <p14:nvPr/>
              </p14:nvContentPartPr>
              <p14:xfrm>
                <a:off x="3268583" y="5800240"/>
                <a:ext cx="17640" cy="369000"/>
              </p14:xfrm>
            </p:contentPart>
          </mc:Choice>
          <mc:Fallback>
            <p:pic>
              <p:nvPicPr>
                <p:cNvPr id="352" name="Ink 351">
                  <a:extLst>
                    <a:ext uri="{FF2B5EF4-FFF2-40B4-BE49-F238E27FC236}">
                      <a16:creationId xmlns:a16="http://schemas.microsoft.com/office/drawing/2014/main" id="{23F186DB-15B9-40EB-AC70-A91507013323}"/>
                    </a:ext>
                  </a:extLst>
                </p:cNvPr>
                <p:cNvPicPr/>
                <p:nvPr/>
              </p:nvPicPr>
              <p:blipFill>
                <a:blip r:embed="rId577"/>
                <a:stretch>
                  <a:fillRect/>
                </a:stretch>
              </p:blipFill>
              <p:spPr>
                <a:xfrm>
                  <a:off x="3259583" y="5791600"/>
                  <a:ext cx="35280" cy="386640"/>
                </a:xfrm>
                <a:prstGeom prst="rect">
                  <a:avLst/>
                </a:prstGeom>
              </p:spPr>
            </p:pic>
          </mc:Fallback>
        </mc:AlternateContent>
        <mc:AlternateContent xmlns:mc="http://schemas.openxmlformats.org/markup-compatibility/2006">
          <mc:Choice xmlns:p14="http://schemas.microsoft.com/office/powerpoint/2010/main" Requires="p14">
            <p:contentPart p14:bwMode="auto" r:id="rId578">
              <p14:nvContentPartPr>
                <p14:cNvPr id="353" name="Ink 352">
                  <a:extLst>
                    <a:ext uri="{FF2B5EF4-FFF2-40B4-BE49-F238E27FC236}">
                      <a16:creationId xmlns:a16="http://schemas.microsoft.com/office/drawing/2014/main" id="{0FE60F94-0367-485E-8C30-453C6F5F5200}"/>
                    </a:ext>
                  </a:extLst>
                </p14:cNvPr>
                <p14:cNvContentPartPr/>
                <p14:nvPr/>
              </p14:nvContentPartPr>
              <p14:xfrm>
                <a:off x="3270743" y="6262480"/>
                <a:ext cx="10440" cy="71280"/>
              </p14:xfrm>
            </p:contentPart>
          </mc:Choice>
          <mc:Fallback>
            <p:pic>
              <p:nvPicPr>
                <p:cNvPr id="353" name="Ink 352">
                  <a:extLst>
                    <a:ext uri="{FF2B5EF4-FFF2-40B4-BE49-F238E27FC236}">
                      <a16:creationId xmlns:a16="http://schemas.microsoft.com/office/drawing/2014/main" id="{0FE60F94-0367-485E-8C30-453C6F5F5200}"/>
                    </a:ext>
                  </a:extLst>
                </p:cNvPr>
                <p:cNvPicPr/>
                <p:nvPr/>
              </p:nvPicPr>
              <p:blipFill>
                <a:blip r:embed="rId579"/>
                <a:stretch>
                  <a:fillRect/>
                </a:stretch>
              </p:blipFill>
              <p:spPr>
                <a:xfrm>
                  <a:off x="3262103" y="6253840"/>
                  <a:ext cx="2808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580">
              <p14:nvContentPartPr>
                <p14:cNvPr id="354" name="Ink 353">
                  <a:extLst>
                    <a:ext uri="{FF2B5EF4-FFF2-40B4-BE49-F238E27FC236}">
                      <a16:creationId xmlns:a16="http://schemas.microsoft.com/office/drawing/2014/main" id="{DEB1443C-ACAE-44C3-8AA3-D0474C30C436}"/>
                    </a:ext>
                  </a:extLst>
                </p14:cNvPr>
                <p14:cNvContentPartPr/>
                <p14:nvPr/>
              </p14:nvContentPartPr>
              <p14:xfrm>
                <a:off x="3240863" y="6342040"/>
                <a:ext cx="26280" cy="111600"/>
              </p14:xfrm>
            </p:contentPart>
          </mc:Choice>
          <mc:Fallback>
            <p:pic>
              <p:nvPicPr>
                <p:cNvPr id="354" name="Ink 353">
                  <a:extLst>
                    <a:ext uri="{FF2B5EF4-FFF2-40B4-BE49-F238E27FC236}">
                      <a16:creationId xmlns:a16="http://schemas.microsoft.com/office/drawing/2014/main" id="{DEB1443C-ACAE-44C3-8AA3-D0474C30C436}"/>
                    </a:ext>
                  </a:extLst>
                </p:cNvPr>
                <p:cNvPicPr/>
                <p:nvPr/>
              </p:nvPicPr>
              <p:blipFill>
                <a:blip r:embed="rId581"/>
                <a:stretch>
                  <a:fillRect/>
                </a:stretch>
              </p:blipFill>
              <p:spPr>
                <a:xfrm>
                  <a:off x="3231863" y="6333400"/>
                  <a:ext cx="4392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582">
              <p14:nvContentPartPr>
                <p14:cNvPr id="355" name="Ink 354">
                  <a:extLst>
                    <a:ext uri="{FF2B5EF4-FFF2-40B4-BE49-F238E27FC236}">
                      <a16:creationId xmlns:a16="http://schemas.microsoft.com/office/drawing/2014/main" id="{896E2DED-D6FD-4EB7-8507-9628F17D5AEA}"/>
                    </a:ext>
                  </a:extLst>
                </p14:cNvPr>
                <p14:cNvContentPartPr/>
                <p14:nvPr/>
              </p14:nvContentPartPr>
              <p14:xfrm>
                <a:off x="3498623" y="5657680"/>
                <a:ext cx="109080" cy="114480"/>
              </p14:xfrm>
            </p:contentPart>
          </mc:Choice>
          <mc:Fallback>
            <p:pic>
              <p:nvPicPr>
                <p:cNvPr id="355" name="Ink 354">
                  <a:extLst>
                    <a:ext uri="{FF2B5EF4-FFF2-40B4-BE49-F238E27FC236}">
                      <a16:creationId xmlns:a16="http://schemas.microsoft.com/office/drawing/2014/main" id="{896E2DED-D6FD-4EB7-8507-9628F17D5AEA}"/>
                    </a:ext>
                  </a:extLst>
                </p:cNvPr>
                <p:cNvPicPr/>
                <p:nvPr/>
              </p:nvPicPr>
              <p:blipFill>
                <a:blip r:embed="rId583"/>
                <a:stretch>
                  <a:fillRect/>
                </a:stretch>
              </p:blipFill>
              <p:spPr>
                <a:xfrm>
                  <a:off x="3489983" y="5648680"/>
                  <a:ext cx="12672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584">
              <p14:nvContentPartPr>
                <p14:cNvPr id="356" name="Ink 355">
                  <a:extLst>
                    <a:ext uri="{FF2B5EF4-FFF2-40B4-BE49-F238E27FC236}">
                      <a16:creationId xmlns:a16="http://schemas.microsoft.com/office/drawing/2014/main" id="{ED71D13F-90B0-48F1-8FC0-4044EF144D3E}"/>
                    </a:ext>
                  </a:extLst>
                </p14:cNvPr>
                <p14:cNvContentPartPr/>
                <p14:nvPr/>
              </p14:nvContentPartPr>
              <p14:xfrm>
                <a:off x="3550103" y="5741920"/>
                <a:ext cx="6840" cy="307080"/>
              </p14:xfrm>
            </p:contentPart>
          </mc:Choice>
          <mc:Fallback>
            <p:pic>
              <p:nvPicPr>
                <p:cNvPr id="356" name="Ink 355">
                  <a:extLst>
                    <a:ext uri="{FF2B5EF4-FFF2-40B4-BE49-F238E27FC236}">
                      <a16:creationId xmlns:a16="http://schemas.microsoft.com/office/drawing/2014/main" id="{ED71D13F-90B0-48F1-8FC0-4044EF144D3E}"/>
                    </a:ext>
                  </a:extLst>
                </p:cNvPr>
                <p:cNvPicPr/>
                <p:nvPr/>
              </p:nvPicPr>
              <p:blipFill>
                <a:blip r:embed="rId585"/>
                <a:stretch>
                  <a:fillRect/>
                </a:stretch>
              </p:blipFill>
              <p:spPr>
                <a:xfrm>
                  <a:off x="3541463" y="5733280"/>
                  <a:ext cx="2448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586">
              <p14:nvContentPartPr>
                <p14:cNvPr id="357" name="Ink 356">
                  <a:extLst>
                    <a:ext uri="{FF2B5EF4-FFF2-40B4-BE49-F238E27FC236}">
                      <a16:creationId xmlns:a16="http://schemas.microsoft.com/office/drawing/2014/main" id="{96F8FDFE-1440-478D-8B87-864EC9349645}"/>
                    </a:ext>
                  </a:extLst>
                </p14:cNvPr>
                <p14:cNvContentPartPr/>
                <p14:nvPr/>
              </p14:nvContentPartPr>
              <p14:xfrm>
                <a:off x="3545423" y="6107680"/>
                <a:ext cx="9000" cy="277920"/>
              </p14:xfrm>
            </p:contentPart>
          </mc:Choice>
          <mc:Fallback>
            <p:pic>
              <p:nvPicPr>
                <p:cNvPr id="357" name="Ink 356">
                  <a:extLst>
                    <a:ext uri="{FF2B5EF4-FFF2-40B4-BE49-F238E27FC236}">
                      <a16:creationId xmlns:a16="http://schemas.microsoft.com/office/drawing/2014/main" id="{96F8FDFE-1440-478D-8B87-864EC9349645}"/>
                    </a:ext>
                  </a:extLst>
                </p:cNvPr>
                <p:cNvPicPr/>
                <p:nvPr/>
              </p:nvPicPr>
              <p:blipFill>
                <a:blip r:embed="rId587"/>
                <a:stretch>
                  <a:fillRect/>
                </a:stretch>
              </p:blipFill>
              <p:spPr>
                <a:xfrm>
                  <a:off x="3536423" y="6099040"/>
                  <a:ext cx="2664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588">
              <p14:nvContentPartPr>
                <p14:cNvPr id="358" name="Ink 357">
                  <a:extLst>
                    <a:ext uri="{FF2B5EF4-FFF2-40B4-BE49-F238E27FC236}">
                      <a16:creationId xmlns:a16="http://schemas.microsoft.com/office/drawing/2014/main" id="{F30935AF-F279-4CE5-BDB6-FFF385C1EB59}"/>
                    </a:ext>
                  </a:extLst>
                </p14:cNvPr>
                <p14:cNvContentPartPr/>
                <p14:nvPr/>
              </p14:nvContentPartPr>
              <p14:xfrm>
                <a:off x="3544703" y="6418720"/>
                <a:ext cx="360" cy="360"/>
              </p14:xfrm>
            </p:contentPart>
          </mc:Choice>
          <mc:Fallback>
            <p:pic>
              <p:nvPicPr>
                <p:cNvPr id="358" name="Ink 357">
                  <a:extLst>
                    <a:ext uri="{FF2B5EF4-FFF2-40B4-BE49-F238E27FC236}">
                      <a16:creationId xmlns:a16="http://schemas.microsoft.com/office/drawing/2014/main" id="{F30935AF-F279-4CE5-BDB6-FFF385C1EB59}"/>
                    </a:ext>
                  </a:extLst>
                </p:cNvPr>
                <p:cNvPicPr/>
                <p:nvPr/>
              </p:nvPicPr>
              <p:blipFill>
                <a:blip r:embed="rId483"/>
                <a:stretch>
                  <a:fillRect/>
                </a:stretch>
              </p:blipFill>
              <p:spPr>
                <a:xfrm>
                  <a:off x="3535703" y="64100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89">
              <p14:nvContentPartPr>
                <p14:cNvPr id="375" name="Ink 374">
                  <a:extLst>
                    <a:ext uri="{FF2B5EF4-FFF2-40B4-BE49-F238E27FC236}">
                      <a16:creationId xmlns:a16="http://schemas.microsoft.com/office/drawing/2014/main" id="{A4DB1037-7D07-45BD-993D-F12AC852AF70}"/>
                    </a:ext>
                  </a:extLst>
                </p14:cNvPr>
                <p14:cNvContentPartPr/>
                <p14:nvPr/>
              </p14:nvContentPartPr>
              <p14:xfrm>
                <a:off x="3446063" y="4836520"/>
                <a:ext cx="317520" cy="802440"/>
              </p14:xfrm>
            </p:contentPart>
          </mc:Choice>
          <mc:Fallback>
            <p:pic>
              <p:nvPicPr>
                <p:cNvPr id="375" name="Ink 374">
                  <a:extLst>
                    <a:ext uri="{FF2B5EF4-FFF2-40B4-BE49-F238E27FC236}">
                      <a16:creationId xmlns:a16="http://schemas.microsoft.com/office/drawing/2014/main" id="{A4DB1037-7D07-45BD-993D-F12AC852AF70}"/>
                    </a:ext>
                  </a:extLst>
                </p:cNvPr>
                <p:cNvPicPr/>
                <p:nvPr/>
              </p:nvPicPr>
              <p:blipFill>
                <a:blip r:embed="rId590"/>
                <a:stretch>
                  <a:fillRect/>
                </a:stretch>
              </p:blipFill>
              <p:spPr>
                <a:xfrm>
                  <a:off x="3437063" y="4827880"/>
                  <a:ext cx="335160" cy="820080"/>
                </a:xfrm>
                <a:prstGeom prst="rect">
                  <a:avLst/>
                </a:prstGeom>
              </p:spPr>
            </p:pic>
          </mc:Fallback>
        </mc:AlternateContent>
        <mc:AlternateContent xmlns:mc="http://schemas.openxmlformats.org/markup-compatibility/2006">
          <mc:Choice xmlns:p14="http://schemas.microsoft.com/office/powerpoint/2010/main" Requires="p14">
            <p:contentPart p14:bwMode="auto" r:id="rId591">
              <p14:nvContentPartPr>
                <p14:cNvPr id="376" name="Ink 375">
                  <a:extLst>
                    <a:ext uri="{FF2B5EF4-FFF2-40B4-BE49-F238E27FC236}">
                      <a16:creationId xmlns:a16="http://schemas.microsoft.com/office/drawing/2014/main" id="{7177831D-B3E1-430A-900F-D60F631A1481}"/>
                    </a:ext>
                  </a:extLst>
                </p14:cNvPr>
                <p14:cNvContentPartPr/>
                <p14:nvPr/>
              </p14:nvContentPartPr>
              <p14:xfrm>
                <a:off x="3677183" y="5548600"/>
                <a:ext cx="138240" cy="127800"/>
              </p14:xfrm>
            </p:contentPart>
          </mc:Choice>
          <mc:Fallback>
            <p:pic>
              <p:nvPicPr>
                <p:cNvPr id="376" name="Ink 375">
                  <a:extLst>
                    <a:ext uri="{FF2B5EF4-FFF2-40B4-BE49-F238E27FC236}">
                      <a16:creationId xmlns:a16="http://schemas.microsoft.com/office/drawing/2014/main" id="{7177831D-B3E1-430A-900F-D60F631A1481}"/>
                    </a:ext>
                  </a:extLst>
                </p:cNvPr>
                <p:cNvPicPr/>
                <p:nvPr/>
              </p:nvPicPr>
              <p:blipFill>
                <a:blip r:embed="rId592"/>
                <a:stretch>
                  <a:fillRect/>
                </a:stretch>
              </p:blipFill>
              <p:spPr>
                <a:xfrm>
                  <a:off x="3668543" y="5539600"/>
                  <a:ext cx="155880" cy="145440"/>
                </a:xfrm>
                <a:prstGeom prst="rect">
                  <a:avLst/>
                </a:prstGeom>
              </p:spPr>
            </p:pic>
          </mc:Fallback>
        </mc:AlternateContent>
      </p:grpSp>
      <p:grpSp>
        <p:nvGrpSpPr>
          <p:cNvPr id="383" name="Group 382">
            <a:extLst>
              <a:ext uri="{FF2B5EF4-FFF2-40B4-BE49-F238E27FC236}">
                <a16:creationId xmlns:a16="http://schemas.microsoft.com/office/drawing/2014/main" id="{9A842B4E-D41B-462D-A654-4409E8290445}"/>
              </a:ext>
            </a:extLst>
          </p:cNvPr>
          <p:cNvGrpSpPr/>
          <p:nvPr/>
        </p:nvGrpSpPr>
        <p:grpSpPr>
          <a:xfrm>
            <a:off x="3397103" y="5984920"/>
            <a:ext cx="2304720" cy="84960"/>
            <a:chOff x="3397103" y="5984920"/>
            <a:chExt cx="2304720" cy="84960"/>
          </a:xfrm>
        </p:grpSpPr>
        <mc:AlternateContent xmlns:mc="http://schemas.openxmlformats.org/markup-compatibility/2006">
          <mc:Choice xmlns:p14="http://schemas.microsoft.com/office/powerpoint/2010/main" Requires="p14">
            <p:contentPart p14:bwMode="auto" r:id="rId593">
              <p14:nvContentPartPr>
                <p14:cNvPr id="379" name="Ink 378">
                  <a:extLst>
                    <a:ext uri="{FF2B5EF4-FFF2-40B4-BE49-F238E27FC236}">
                      <a16:creationId xmlns:a16="http://schemas.microsoft.com/office/drawing/2014/main" id="{1527B123-A341-496A-B666-677ED4585F93}"/>
                    </a:ext>
                  </a:extLst>
                </p14:cNvPr>
                <p14:cNvContentPartPr/>
                <p14:nvPr/>
              </p14:nvContentPartPr>
              <p14:xfrm>
                <a:off x="4316183" y="6036760"/>
                <a:ext cx="1080" cy="1080"/>
              </p14:xfrm>
            </p:contentPart>
          </mc:Choice>
          <mc:Fallback>
            <p:pic>
              <p:nvPicPr>
                <p:cNvPr id="379" name="Ink 378">
                  <a:extLst>
                    <a:ext uri="{FF2B5EF4-FFF2-40B4-BE49-F238E27FC236}">
                      <a16:creationId xmlns:a16="http://schemas.microsoft.com/office/drawing/2014/main" id="{1527B123-A341-496A-B666-677ED4585F93}"/>
                    </a:ext>
                  </a:extLst>
                </p:cNvPr>
                <p:cNvPicPr/>
                <p:nvPr/>
              </p:nvPicPr>
              <p:blipFill>
                <a:blip r:embed="rId594"/>
                <a:stretch>
                  <a:fillRect/>
                </a:stretch>
              </p:blipFill>
              <p:spPr>
                <a:xfrm>
                  <a:off x="4307543" y="6028120"/>
                  <a:ext cx="1872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595">
              <p14:nvContentPartPr>
                <p14:cNvPr id="380" name="Ink 379">
                  <a:extLst>
                    <a:ext uri="{FF2B5EF4-FFF2-40B4-BE49-F238E27FC236}">
                      <a16:creationId xmlns:a16="http://schemas.microsoft.com/office/drawing/2014/main" id="{E104C2DF-BA1F-401E-939F-B3BBDCAEE763}"/>
                    </a:ext>
                  </a:extLst>
                </p14:cNvPr>
                <p14:cNvContentPartPr/>
                <p14:nvPr/>
              </p14:nvContentPartPr>
              <p14:xfrm>
                <a:off x="4329863" y="6019120"/>
                <a:ext cx="13680" cy="9720"/>
              </p14:xfrm>
            </p:contentPart>
          </mc:Choice>
          <mc:Fallback>
            <p:pic>
              <p:nvPicPr>
                <p:cNvPr id="380" name="Ink 379">
                  <a:extLst>
                    <a:ext uri="{FF2B5EF4-FFF2-40B4-BE49-F238E27FC236}">
                      <a16:creationId xmlns:a16="http://schemas.microsoft.com/office/drawing/2014/main" id="{E104C2DF-BA1F-401E-939F-B3BBDCAEE763}"/>
                    </a:ext>
                  </a:extLst>
                </p:cNvPr>
                <p:cNvPicPr/>
                <p:nvPr/>
              </p:nvPicPr>
              <p:blipFill>
                <a:blip r:embed="rId596"/>
                <a:stretch>
                  <a:fillRect/>
                </a:stretch>
              </p:blipFill>
              <p:spPr>
                <a:xfrm>
                  <a:off x="4320863" y="6010120"/>
                  <a:ext cx="3132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597">
              <p14:nvContentPartPr>
                <p14:cNvPr id="382" name="Ink 381">
                  <a:extLst>
                    <a:ext uri="{FF2B5EF4-FFF2-40B4-BE49-F238E27FC236}">
                      <a16:creationId xmlns:a16="http://schemas.microsoft.com/office/drawing/2014/main" id="{43E19CFD-94A7-4508-BB50-F015862F859E}"/>
                    </a:ext>
                  </a:extLst>
                </p14:cNvPr>
                <p14:cNvContentPartPr/>
                <p14:nvPr/>
              </p14:nvContentPartPr>
              <p14:xfrm>
                <a:off x="3397103" y="5984920"/>
                <a:ext cx="2304720" cy="84960"/>
              </p14:xfrm>
            </p:contentPart>
          </mc:Choice>
          <mc:Fallback>
            <p:pic>
              <p:nvPicPr>
                <p:cNvPr id="382" name="Ink 381">
                  <a:extLst>
                    <a:ext uri="{FF2B5EF4-FFF2-40B4-BE49-F238E27FC236}">
                      <a16:creationId xmlns:a16="http://schemas.microsoft.com/office/drawing/2014/main" id="{43E19CFD-94A7-4508-BB50-F015862F859E}"/>
                    </a:ext>
                  </a:extLst>
                </p:cNvPr>
                <p:cNvPicPr/>
                <p:nvPr/>
              </p:nvPicPr>
              <p:blipFill>
                <a:blip r:embed="rId598"/>
                <a:stretch>
                  <a:fillRect/>
                </a:stretch>
              </p:blipFill>
              <p:spPr>
                <a:xfrm>
                  <a:off x="3388103" y="5976280"/>
                  <a:ext cx="2322360" cy="102600"/>
                </a:xfrm>
                <a:prstGeom prst="rect">
                  <a:avLst/>
                </a:prstGeom>
              </p:spPr>
            </p:pic>
          </mc:Fallback>
        </mc:AlternateContent>
      </p:grpSp>
      <p:grpSp>
        <p:nvGrpSpPr>
          <p:cNvPr id="393" name="Group 392">
            <a:extLst>
              <a:ext uri="{FF2B5EF4-FFF2-40B4-BE49-F238E27FC236}">
                <a16:creationId xmlns:a16="http://schemas.microsoft.com/office/drawing/2014/main" id="{0F032227-11F4-4AC4-8C3F-AFB38C9EFD6E}"/>
              </a:ext>
            </a:extLst>
          </p:cNvPr>
          <p:cNvGrpSpPr/>
          <p:nvPr/>
        </p:nvGrpSpPr>
        <p:grpSpPr>
          <a:xfrm>
            <a:off x="5860583" y="5695120"/>
            <a:ext cx="962640" cy="490320"/>
            <a:chOff x="5860583" y="5695120"/>
            <a:chExt cx="962640" cy="490320"/>
          </a:xfrm>
        </p:grpSpPr>
        <mc:AlternateContent xmlns:mc="http://schemas.openxmlformats.org/markup-compatibility/2006">
          <mc:Choice xmlns:p14="http://schemas.microsoft.com/office/powerpoint/2010/main" Requires="p14">
            <p:contentPart p14:bwMode="auto" r:id="rId599">
              <p14:nvContentPartPr>
                <p14:cNvPr id="384" name="Ink 383">
                  <a:extLst>
                    <a:ext uri="{FF2B5EF4-FFF2-40B4-BE49-F238E27FC236}">
                      <a16:creationId xmlns:a16="http://schemas.microsoft.com/office/drawing/2014/main" id="{725076D2-1A32-49B8-B0F5-CC0F9863752C}"/>
                    </a:ext>
                  </a:extLst>
                </p14:cNvPr>
                <p14:cNvContentPartPr/>
                <p14:nvPr/>
              </p14:nvContentPartPr>
              <p14:xfrm>
                <a:off x="5860583" y="5739400"/>
                <a:ext cx="157680" cy="141840"/>
              </p14:xfrm>
            </p:contentPart>
          </mc:Choice>
          <mc:Fallback>
            <p:pic>
              <p:nvPicPr>
                <p:cNvPr id="384" name="Ink 383">
                  <a:extLst>
                    <a:ext uri="{FF2B5EF4-FFF2-40B4-BE49-F238E27FC236}">
                      <a16:creationId xmlns:a16="http://schemas.microsoft.com/office/drawing/2014/main" id="{725076D2-1A32-49B8-B0F5-CC0F9863752C}"/>
                    </a:ext>
                  </a:extLst>
                </p:cNvPr>
                <p:cNvPicPr/>
                <p:nvPr/>
              </p:nvPicPr>
              <p:blipFill>
                <a:blip r:embed="rId600"/>
                <a:stretch>
                  <a:fillRect/>
                </a:stretch>
              </p:blipFill>
              <p:spPr>
                <a:xfrm>
                  <a:off x="5851583" y="5730760"/>
                  <a:ext cx="17532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601">
              <p14:nvContentPartPr>
                <p14:cNvPr id="385" name="Ink 384">
                  <a:extLst>
                    <a:ext uri="{FF2B5EF4-FFF2-40B4-BE49-F238E27FC236}">
                      <a16:creationId xmlns:a16="http://schemas.microsoft.com/office/drawing/2014/main" id="{6B715609-43CF-4DF2-8BCB-EA79080FBC52}"/>
                    </a:ext>
                  </a:extLst>
                </p14:cNvPr>
                <p14:cNvContentPartPr/>
                <p14:nvPr/>
              </p14:nvContentPartPr>
              <p14:xfrm>
                <a:off x="6067223" y="5695120"/>
                <a:ext cx="95040" cy="155160"/>
              </p14:xfrm>
            </p:contentPart>
          </mc:Choice>
          <mc:Fallback>
            <p:pic>
              <p:nvPicPr>
                <p:cNvPr id="385" name="Ink 384">
                  <a:extLst>
                    <a:ext uri="{FF2B5EF4-FFF2-40B4-BE49-F238E27FC236}">
                      <a16:creationId xmlns:a16="http://schemas.microsoft.com/office/drawing/2014/main" id="{6B715609-43CF-4DF2-8BCB-EA79080FBC52}"/>
                    </a:ext>
                  </a:extLst>
                </p:cNvPr>
                <p:cNvPicPr/>
                <p:nvPr/>
              </p:nvPicPr>
              <p:blipFill>
                <a:blip r:embed="rId602"/>
                <a:stretch>
                  <a:fillRect/>
                </a:stretch>
              </p:blipFill>
              <p:spPr>
                <a:xfrm>
                  <a:off x="6058583" y="5686120"/>
                  <a:ext cx="11268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603">
              <p14:nvContentPartPr>
                <p14:cNvPr id="386" name="Ink 385">
                  <a:extLst>
                    <a:ext uri="{FF2B5EF4-FFF2-40B4-BE49-F238E27FC236}">
                      <a16:creationId xmlns:a16="http://schemas.microsoft.com/office/drawing/2014/main" id="{61985994-B2DF-4708-A4C9-38A6AD3100DE}"/>
                    </a:ext>
                  </a:extLst>
                </p14:cNvPr>
                <p14:cNvContentPartPr/>
                <p14:nvPr/>
              </p14:nvContentPartPr>
              <p14:xfrm>
                <a:off x="5879663" y="5902840"/>
                <a:ext cx="362520" cy="36360"/>
              </p14:xfrm>
            </p:contentPart>
          </mc:Choice>
          <mc:Fallback>
            <p:pic>
              <p:nvPicPr>
                <p:cNvPr id="386" name="Ink 385">
                  <a:extLst>
                    <a:ext uri="{FF2B5EF4-FFF2-40B4-BE49-F238E27FC236}">
                      <a16:creationId xmlns:a16="http://schemas.microsoft.com/office/drawing/2014/main" id="{61985994-B2DF-4708-A4C9-38A6AD3100DE}"/>
                    </a:ext>
                  </a:extLst>
                </p:cNvPr>
                <p:cNvPicPr/>
                <p:nvPr/>
              </p:nvPicPr>
              <p:blipFill>
                <a:blip r:embed="rId604"/>
                <a:stretch>
                  <a:fillRect/>
                </a:stretch>
              </p:blipFill>
              <p:spPr>
                <a:xfrm>
                  <a:off x="5870663" y="5893840"/>
                  <a:ext cx="38016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605">
              <p14:nvContentPartPr>
                <p14:cNvPr id="387" name="Ink 386">
                  <a:extLst>
                    <a:ext uri="{FF2B5EF4-FFF2-40B4-BE49-F238E27FC236}">
                      <a16:creationId xmlns:a16="http://schemas.microsoft.com/office/drawing/2014/main" id="{40F3B76D-5019-4E7A-8C31-A352D70C08D2}"/>
                    </a:ext>
                  </a:extLst>
                </p14:cNvPr>
                <p14:cNvContentPartPr/>
                <p14:nvPr/>
              </p14:nvContentPartPr>
              <p14:xfrm>
                <a:off x="5980463" y="6011200"/>
                <a:ext cx="75600" cy="101520"/>
              </p14:xfrm>
            </p:contentPart>
          </mc:Choice>
          <mc:Fallback>
            <p:pic>
              <p:nvPicPr>
                <p:cNvPr id="387" name="Ink 386">
                  <a:extLst>
                    <a:ext uri="{FF2B5EF4-FFF2-40B4-BE49-F238E27FC236}">
                      <a16:creationId xmlns:a16="http://schemas.microsoft.com/office/drawing/2014/main" id="{40F3B76D-5019-4E7A-8C31-A352D70C08D2}"/>
                    </a:ext>
                  </a:extLst>
                </p:cNvPr>
                <p:cNvPicPr/>
                <p:nvPr/>
              </p:nvPicPr>
              <p:blipFill>
                <a:blip r:embed="rId606"/>
                <a:stretch>
                  <a:fillRect/>
                </a:stretch>
              </p:blipFill>
              <p:spPr>
                <a:xfrm>
                  <a:off x="5971823" y="6002560"/>
                  <a:ext cx="9324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607">
              <p14:nvContentPartPr>
                <p14:cNvPr id="388" name="Ink 387">
                  <a:extLst>
                    <a:ext uri="{FF2B5EF4-FFF2-40B4-BE49-F238E27FC236}">
                      <a16:creationId xmlns:a16="http://schemas.microsoft.com/office/drawing/2014/main" id="{2CF6A7E0-177E-4E50-83E0-D99202F8FF58}"/>
                    </a:ext>
                  </a:extLst>
                </p14:cNvPr>
                <p14:cNvContentPartPr/>
                <p14:nvPr/>
              </p14:nvContentPartPr>
              <p14:xfrm>
                <a:off x="6135623" y="5990680"/>
                <a:ext cx="127800" cy="111600"/>
              </p14:xfrm>
            </p:contentPart>
          </mc:Choice>
          <mc:Fallback>
            <p:pic>
              <p:nvPicPr>
                <p:cNvPr id="388" name="Ink 387">
                  <a:extLst>
                    <a:ext uri="{FF2B5EF4-FFF2-40B4-BE49-F238E27FC236}">
                      <a16:creationId xmlns:a16="http://schemas.microsoft.com/office/drawing/2014/main" id="{2CF6A7E0-177E-4E50-83E0-D99202F8FF58}"/>
                    </a:ext>
                  </a:extLst>
                </p:cNvPr>
                <p:cNvPicPr/>
                <p:nvPr/>
              </p:nvPicPr>
              <p:blipFill>
                <a:blip r:embed="rId608"/>
                <a:stretch>
                  <a:fillRect/>
                </a:stretch>
              </p:blipFill>
              <p:spPr>
                <a:xfrm>
                  <a:off x="6126983" y="5981680"/>
                  <a:ext cx="14544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609">
              <p14:nvContentPartPr>
                <p14:cNvPr id="389" name="Ink 388">
                  <a:extLst>
                    <a:ext uri="{FF2B5EF4-FFF2-40B4-BE49-F238E27FC236}">
                      <a16:creationId xmlns:a16="http://schemas.microsoft.com/office/drawing/2014/main" id="{869A926E-3B4C-436E-B9C3-978EF2D5E4BD}"/>
                    </a:ext>
                  </a:extLst>
                </p14:cNvPr>
                <p14:cNvContentPartPr/>
                <p14:nvPr/>
              </p14:nvContentPartPr>
              <p14:xfrm>
                <a:off x="6220583" y="6067360"/>
                <a:ext cx="54000" cy="118080"/>
              </p14:xfrm>
            </p:contentPart>
          </mc:Choice>
          <mc:Fallback>
            <p:pic>
              <p:nvPicPr>
                <p:cNvPr id="389" name="Ink 388">
                  <a:extLst>
                    <a:ext uri="{FF2B5EF4-FFF2-40B4-BE49-F238E27FC236}">
                      <a16:creationId xmlns:a16="http://schemas.microsoft.com/office/drawing/2014/main" id="{869A926E-3B4C-436E-B9C3-978EF2D5E4BD}"/>
                    </a:ext>
                  </a:extLst>
                </p:cNvPr>
                <p:cNvPicPr/>
                <p:nvPr/>
              </p:nvPicPr>
              <p:blipFill>
                <a:blip r:embed="rId610"/>
                <a:stretch>
                  <a:fillRect/>
                </a:stretch>
              </p:blipFill>
              <p:spPr>
                <a:xfrm>
                  <a:off x="6211583" y="6058360"/>
                  <a:ext cx="7164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611">
              <p14:nvContentPartPr>
                <p14:cNvPr id="390" name="Ink 389">
                  <a:extLst>
                    <a:ext uri="{FF2B5EF4-FFF2-40B4-BE49-F238E27FC236}">
                      <a16:creationId xmlns:a16="http://schemas.microsoft.com/office/drawing/2014/main" id="{4B341586-7AC5-4F6B-99EC-A98D96B41E98}"/>
                    </a:ext>
                  </a:extLst>
                </p14:cNvPr>
                <p14:cNvContentPartPr/>
                <p14:nvPr/>
              </p14:nvContentPartPr>
              <p14:xfrm>
                <a:off x="6301583" y="5879080"/>
                <a:ext cx="248040" cy="117360"/>
              </p14:xfrm>
            </p:contentPart>
          </mc:Choice>
          <mc:Fallback>
            <p:pic>
              <p:nvPicPr>
                <p:cNvPr id="390" name="Ink 389">
                  <a:extLst>
                    <a:ext uri="{FF2B5EF4-FFF2-40B4-BE49-F238E27FC236}">
                      <a16:creationId xmlns:a16="http://schemas.microsoft.com/office/drawing/2014/main" id="{4B341586-7AC5-4F6B-99EC-A98D96B41E98}"/>
                    </a:ext>
                  </a:extLst>
                </p:cNvPr>
                <p:cNvPicPr/>
                <p:nvPr/>
              </p:nvPicPr>
              <p:blipFill>
                <a:blip r:embed="rId612"/>
                <a:stretch>
                  <a:fillRect/>
                </a:stretch>
              </p:blipFill>
              <p:spPr>
                <a:xfrm>
                  <a:off x="6292943" y="5870440"/>
                  <a:ext cx="26568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613">
              <p14:nvContentPartPr>
                <p14:cNvPr id="391" name="Ink 390">
                  <a:extLst>
                    <a:ext uri="{FF2B5EF4-FFF2-40B4-BE49-F238E27FC236}">
                      <a16:creationId xmlns:a16="http://schemas.microsoft.com/office/drawing/2014/main" id="{ABB12414-C98E-4A1F-AD1A-8276BA05F882}"/>
                    </a:ext>
                  </a:extLst>
                </p14:cNvPr>
                <p14:cNvContentPartPr/>
                <p14:nvPr/>
              </p14:nvContentPartPr>
              <p14:xfrm>
                <a:off x="6472223" y="5938840"/>
                <a:ext cx="120240" cy="26640"/>
              </p14:xfrm>
            </p:contentPart>
          </mc:Choice>
          <mc:Fallback>
            <p:pic>
              <p:nvPicPr>
                <p:cNvPr id="391" name="Ink 390">
                  <a:extLst>
                    <a:ext uri="{FF2B5EF4-FFF2-40B4-BE49-F238E27FC236}">
                      <a16:creationId xmlns:a16="http://schemas.microsoft.com/office/drawing/2014/main" id="{ABB12414-C98E-4A1F-AD1A-8276BA05F882}"/>
                    </a:ext>
                  </a:extLst>
                </p:cNvPr>
                <p:cNvPicPr/>
                <p:nvPr/>
              </p:nvPicPr>
              <p:blipFill>
                <a:blip r:embed="rId614"/>
                <a:stretch>
                  <a:fillRect/>
                </a:stretch>
              </p:blipFill>
              <p:spPr>
                <a:xfrm>
                  <a:off x="6463223" y="5929840"/>
                  <a:ext cx="13788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615">
              <p14:nvContentPartPr>
                <p14:cNvPr id="392" name="Ink 391">
                  <a:extLst>
                    <a:ext uri="{FF2B5EF4-FFF2-40B4-BE49-F238E27FC236}">
                      <a16:creationId xmlns:a16="http://schemas.microsoft.com/office/drawing/2014/main" id="{C8EA7974-4E91-4757-8CF7-C56DD6D6BB9D}"/>
                    </a:ext>
                  </a:extLst>
                </p14:cNvPr>
                <p14:cNvContentPartPr/>
                <p14:nvPr/>
              </p14:nvContentPartPr>
              <p14:xfrm>
                <a:off x="6686783" y="5804200"/>
                <a:ext cx="136440" cy="167400"/>
              </p14:xfrm>
            </p:contentPart>
          </mc:Choice>
          <mc:Fallback>
            <p:pic>
              <p:nvPicPr>
                <p:cNvPr id="392" name="Ink 391">
                  <a:extLst>
                    <a:ext uri="{FF2B5EF4-FFF2-40B4-BE49-F238E27FC236}">
                      <a16:creationId xmlns:a16="http://schemas.microsoft.com/office/drawing/2014/main" id="{C8EA7974-4E91-4757-8CF7-C56DD6D6BB9D}"/>
                    </a:ext>
                  </a:extLst>
                </p:cNvPr>
                <p:cNvPicPr/>
                <p:nvPr/>
              </p:nvPicPr>
              <p:blipFill>
                <a:blip r:embed="rId616"/>
                <a:stretch>
                  <a:fillRect/>
                </a:stretch>
              </p:blipFill>
              <p:spPr>
                <a:xfrm>
                  <a:off x="6678143" y="5795200"/>
                  <a:ext cx="154080" cy="185040"/>
                </a:xfrm>
                <a:prstGeom prst="rect">
                  <a:avLst/>
                </a:prstGeom>
              </p:spPr>
            </p:pic>
          </mc:Fallback>
        </mc:AlternateContent>
      </p:grpSp>
    </p:spTree>
    <p:extLst>
      <p:ext uri="{BB962C8B-B14F-4D97-AF65-F5344CB8AC3E}">
        <p14:creationId xmlns:p14="http://schemas.microsoft.com/office/powerpoint/2010/main" val="425527427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645</Words>
  <Application>Microsoft Office PowerPoint</Application>
  <PresentationFormat>Widescreen</PresentationFormat>
  <Paragraphs>114</Paragraphs>
  <Slides>19</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Cambria Math</vt:lpstr>
      <vt:lpstr>Noto Sans Symbols</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Sourav Karmakar</dc:creator>
  <cp:lastModifiedBy>Sourav Karmakar</cp:lastModifiedBy>
  <cp:revision>21</cp:revision>
  <dcterms:created xsi:type="dcterms:W3CDTF">2019-09-09T17:02:05Z</dcterms:created>
  <dcterms:modified xsi:type="dcterms:W3CDTF">2022-09-16T17:08:38Z</dcterms:modified>
</cp:coreProperties>
</file>