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xa/1MA0SdpdJ8qkM1NYDjbwKx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4.4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428 202 17112,'0'0'6315,"-2"28"-6478,-9 4 143,9-26 22,-1-1-1,1 1 1,0 0-1,1 0 1,0 0-1,0 0 1,-1 9-1,2-13 0,0-1-1,0 1 1,0-1-1,0 1 1,0 0-1,0-1 1,0 1-1,0-1 1,0 1-1,1-1 1,-1 1-1,1-1 1,-1 1-1,1-1 1,0 1-1,-1-1 1,1 1-1,0-1 1,0 0-1,0 0 1,2 2 0,-1-3 2,0 1 0,0-1 1,0 0-1,1 0 1,-1 0-1,0 0 1,0 0-1,0 0 1,1-1-1,-1 1 0,0-1 1,0 1-1,0-1 1,0 0-1,4-2 1,1 0 4,1 0 1,-1-1 0,0 0 0,0 0-1,0-1 1,0 0 0,-1 0-1,0 0 1,0-1 0,0 0 0,-1 0-1,0-1 1,0 1 0,0-1 0,-1 0-1,0 0 1,-1-1 0,1 1-1,-2-1 1,1 0 0,-1 0 0,0 0-1,0 0 1,-1 0 0,0-12-1,0-6-49,0 15 97,-1 0 1,-1 0-1,1 0 1,-2 0-1,-2-14 1,3 22-33,-1 0 0,1-1 0,0 1 0,-1 0 0,0 0 0,0 0 0,0 0 0,0 0 0,0 1 0,-1-1 1,1 1-1,-1-1 0,1 1 0,-1 0 0,0 0 0,0 0 0,0 0 0,0 1 0,0-1 0,-1 1 0,-3-1 0,-4-2-34,-1 2 0,0 0 0,1 0 0,-1 1 0,0 0 0,0 1 0,0 0 0,0 1 0,0 1 0,1-1 0,-1 2 0,1 0 0,-1 0 0,1 1 0,0 1 0,0 0 0,1 0 0,-1 1 0,-9 7-1,1 0 0,0 2 0,1 0 0,1 1 0,0 0 0,1 1-1,1 1 1,1 1 0,-21 35 0,21-30 4,0 0 1,2 1-1,0 1 1,2 0-1,1 0 1,1 1-1,1 0 1,2 0-1,1 1 1,-2 28-1,6-15-28,-1-22 12,0 0 0,2 0-1,5 30 1,-5-44 14,0 1-1,1-1 1,-1 0-1,1 0 1,1 0-1,-1 0 1,1 0-1,0-1 1,0 1-1,0-1 1,0 0-1,1 1 1,0-2-1,0 1 1,0 0-1,0-1 1,5 3-1,1 0-35,0-1-1,0 0 1,1-1-1,-1 0 1,1-1-1,0 0 1,0-1-1,19 2 1,7-2-38,48-3 0,-24-1-3,-44 2 45,0 0 0,-1 0 0,1-2 1,-1 0-1,0-1 0,0-1 1,19-6-1,-34 9-7,3-9-2293,-1 8 1409,-1-6-1944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9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32 22410,'0'0'3042,"0"-31"-3058,9 31-1889,17 17 368,-4 7-1488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3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17112,'0'0'4330,"1"-7"-4079,-1 5-241,0 0 1,0-1 0,0 1 0,1 0 0,-1 0 0,1 0 0,-1 0 0,1 0 0,0 0 0,0 1-1,0-1 1,0 0 0,0 0 0,0 1 0,0-1 0,3-2 0,0 2 15,0-1-1,0 1 1,0 0 0,0 1 0,0-1-1,1 1 1,-1 0 0,1 0 0,6-1-1,40-3-12,0 2-1,61 4 0,0 0-27,146-9-951,-257 8 822,-4-2 175,1 1 0,-1 0 1,1 0-1,-1 1 0,0-1 0,1 0 1,-1 1-1,0 0 0,0-1 1,1 1-1,-1 0 0,0 1 0,-5 0 1,1-1 66,5 0-95,-1-1 1,1 1-1,-1 0 0,1 0 0,0 0 1,-1 1-1,1-1 0,-1 1 0,1-1 0,0 1 1,-1 0-1,1-1 0,0 1 0,0 1 1,0-1-1,0 0 0,0 0 0,0 1 1,0-1-1,0 1 0,0 0 0,0-1 0,1 1 1,-1 0-1,1 0 0,0 0 0,-1 0 1,1 0-1,0 1 0,0-1 0,0 0 0,0 0 1,1 1-1,-1-1 0,1 0 0,-1 1 1,1-1-1,0 1 0,0-1 0,0 1 1,0-1-1,1 3 0,-1 2-1,0-1 0,0 0 0,0 1 1,1-1-1,0 0 0,3 10 0,-2-13-13,-1 0 1,1 0-1,0-1 0,-1 1 0,1-1 0,0 1 1,1-1-1,-1 0 0,0 0 0,1 0 0,-1 0 1,1 0-1,-1-1 0,1 1 0,3 0 1,8 6-340,-1-1 1,1-1-1,0-1 1,1 0-1,-1 0 1,1-2-1,29 4 1,-43-45 602,-1 7 324,-1 16-409,1 1-1,0-1 1,1 0 0,1 1 0,3-18-1,-3 28-158,-1 0 0,1 0-1,-1 0 1,1 0 0,0 0-1,1 1 1,-1-1-1,1 1 1,-1-1 0,1 1-1,0 0 1,0 0 0,1 0-1,-1 1 1,1-1 0,-1 1-1,1 0 1,0 0 0,-1 0-1,1 0 1,0 1 0,7-2-1,-5 1-13,1 0 0,-1 1 1,0 0-1,1 0 0,-1 1 0,1 0 0,-1 0 0,1 1 0,-1-1 1,0 1-1,1 1 0,-1-1 0,0 1 0,0 0 0,0 1 0,0-1 1,0 1-1,0 0 0,-1 1 0,1-1 0,-1 1 0,6 6 0,-5-5 22,-1 2-1,1-1 0,-1 1 0,0 0 0,-1 0 0,0 0 0,0 0 1,0 1-1,-1 0 0,0 0 0,0 0 0,-1 0 0,0 0 1,-1 0-1,0 1 0,0 13 0,-17-50 1702,14 24-1738,0 0-1,1 0 0,-1-1 1,1 1-1,0 0 1,1-1-1,-1 1 1,1-1-1,0 1 1,0-1-1,0 1 1,0-1-1,1 1 1,0-1-1,0 1 1,0 0-1,1-1 1,-1 1-1,1 0 1,0 0-1,0 0 1,0 0-1,1 0 1,-1 1-1,1-1 0,0 1 1,0-1-1,1 1 1,-1 0-1,0 0 1,1 1-1,0-1 1,0 1-1,0 0 1,0 0-1,0 0 1,0 0-1,8-1 1,-5 0-686,0 1 1,0 1 0,0 0 0,0 0 0,14 0-1,2 1-4861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4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16183,'0'0'3175,"13"4"-2855,-9-3-299,4 1-8,0 0 0,-1 1 0,1 0 0,-1 1 0,10 5 0,-15-7-17,1 0 0,0 0 0,0 0 0,-1 1-1,1-1 1,-1 1 0,0 0 0,0 0 0,0-1 0,0 1 0,0 1-1,-1-1 1,1 0 0,-1 0 0,0 1 0,0-1 0,0 0 0,0 1-1,0 5 1,0-1 5,-1 1-1,0 0 0,0-1 1,0 1-1,-2 0 1,1 0-1,-5 14 0,5-20-6,0-1 0,0 1 0,0-1 0,-1 1 0,1-1-1,-1 0 1,1 1 0,-1-1 0,0 0 0,0 0-1,0 0 1,0 0 0,0-1 0,-1 1 0,1 0 0,0-1-1,-1 0 1,1 0 0,-1 1 0,0-1 0,1-1 0,-1 1-1,0 0 1,1-1 0,-1 1 0,0-1 0,0 0-1,-3 0 1,5-1 8,0-1-1,0 1 1,1-1-1,-1 1 1,0-1-1,1 1 0,-1-1 1,1 1-1,0-1 1,0 1-1,-1-1 1,1 0-1,0 1 1,0-1-1,0 0 1,1 1-1,-1-1 1,1-1-1,-1 0-13,0-7 62,0 0 0,1 0 0,0 0 0,0 1 0,1-1-1,1 0 1,-1 1 0,2-1 0,-1 1 0,1 0 0,1 0-1,0 1 1,0-1 0,0 1 0,1 0 0,0 0 0,1 1 0,12-12-1,-15 16-21,-1 0 0,1 0 0,0 1 0,0-1 0,0 1-1,0 0 1,0 0 0,0 1 0,0-1 0,1 1-1,-1 0 1,1 0 0,-1 0 0,1 0 0,-1 1 0,1 0-1,-1 0 1,6 1 0,-6-1-32,-1 1-1,1 1 1,-1-1-1,0 0 1,1 1 0,-1-1-1,0 1 1,0 0-1,0 0 1,0 1-1,0-1 1,-1 0 0,1 1-1,-1 0 1,1-1-1,-1 1 1,0 0-1,0 0 1,0 0 0,-1 1-1,1-1 1,1 6-1,-2-6-11,0 0 1,0 0-1,0-1 0,0 1 0,1 0 1,-1-1-1,1 1 0,-1-1 0,1 1 1,0-1-1,0 0 0,0 1 0,1-1 1,-1 0-1,0-1 0,1 1 0,-1 0 0,6 2 1,-4-3-11,0-1-1,0 1 1,-1-1 0,1 0 0,0 0 0,0 0 0,0-1 0,-1 1 0,1-1 0,0 0 0,-1 0 0,1 0-1,0-1 1,6-3 0,125-64 458,-134 69-432,-1 0 0,0-1 0,1 1-1,-1 0 1,0 0 0,0 0 0,1 0-1,-1 0 1,0 0 0,1 0 0,-1 0 0,0 0-1,0 0 1,1 0 0,-1 0 0,0 0-1,0 1 1,1-1 0,-1 0 0,0 0-1,0 0 1,1 0 0,-1 0 0,0 1-1,0-1 1,1 0 0,-1 0 0,0 0-1,0 1 1,0-1 0,1 0 0,-1 0-1,0 0 1,0 1 0,0-1 0,0 0-1,0 0 1,0 1 0,1 0 0,-1-1-7,37 51 121,-35-49-235,1 1-1,-1-1 1,1 0-1,0 0 1,0 0-1,-1 0 0,1 0 1,1-1-1,-1 1 1,0-1-1,0 0 0,0 0 1,1 0-1,-1 0 1,1-1-1,5 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19497,'0'0'3380,"0"-13"-3041,2 35-395,1-1 0,1 0 0,13 39 0,1 6 64,-14-47-64,18 67 172,-20-81-187,0 0 0,1 1 0,-1-1 1,1 0-1,0-1 0,0 1 0,0 0 0,1-1 0,-1 0 0,1 1 0,0-2 0,7 7 0,-8-9-40,0 1 0,0-1 0,1 0-1,-1 0 1,0 0 0,0 0 0,0-1 0,1 1-1,-1-1 1,0 0 0,1 0 0,-1 0 0,0 0 0,0-1-1,1 1 1,-1-1 0,6-2 0,-3 1 31,1-1 0,-1 1 0,0-1 0,0-1 0,0 1 0,-1-1 0,9-6 0,-3-2 101,1-1 1,-1 0-1,17-27 1,-3 3 1591,-25 37-1596,1 0-1,-1 0 1,0-1-1,1 1 0,-1 0 1,0 0-1,0 0 1,1 0-1,-1 0 0,0 0 1,1 0-1,-1 0 1,0 0-1,1 0 0,-1 0 1,0 0-1,1 0 1,-1 0-1,0 0 0,1 0 1,-1 0-1,0 0 1,0 0-1,1 0 0,-1 0 1,0 0-1,1 1 1,-1-1-1,0 0 0,0 0 1,1 0-1,-1 1 1,0-1-1,0 0 0,1 0 1,-1 1-1,0-1 0,0 0 1,0 0-1,0 1 1,1-1-1,-1 0 0,0 1 1,0-1-1,0 0 1,0 0-1,0 1 0,0-1 1,0 0-1,0 1 1,0-1-1,0 0 0,0 1 1,0 0-1,6 18-109,-4 3 54,0 0-1,-2 24 1,0-27-187,1-18 123,0 0 0,0-1 1,0 1-1,0 0 0,0 0 1,0-1-1,0 1 0,0-1 1,1 1-1,-1-1 0,0 1 1,0-1-1,0 0 0,1 0 1,-1 1-1,0-1 0,0 0 1,1 0-1,-1 0 0,0 0 1,0-1-1,3 1 0,34-4-1169,14-20 380,-45 20 941,0 0-1,1 1 0,-1-1 1,1 1-1,-1 1 0,1 0 1,0 0-1,0 0 0,10 0 1,-16 2-11,-1 0 0,0 0-1,0 1 1,1-1 0,-1 1 0,0-1 0,0 1 0,0-1 0,0 1 0,1 0 0,-1-1 0,0 1 0,0 0 0,0 0 0,-1 0-1,1 0 1,0 0 0,0 0 0,0 0 0,-1 0 0,1 0 0,0 0 0,-1 0 0,1 1 0,-1-1 0,0 0 0,1 0 0,-1 1-1,0-1 1,0 0 0,0 3 0,2 49 913,-3-39-551,2 4-152,-1 1 0,-2-1 0,-4 30 0,4-42-206,0 1-1,-1-1 1,1 1 0,-1-1-1,-1 0 1,1 0 0,-1 0-1,0-1 1,0 1 0,0-1-1,-1 0 1,-10 8 0,4-3-15,0-1 0,-1-1 0,0 0 1,-1-1-1,1 0 0,-2-1 0,1 0 1,0-1-1,-1 0 0,0-2 0,0 1 1,-1-2-1,-26 2 0,33-6-745,7-7-1437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6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2 18937,'0'0'4727,"-1"-1"-4455,-2 49-386,6-20 117,2 1 1,1-1-1,11 32 1,-7-27 4,9 59-1,-14-52-141,8 112-1031,-10-221 808,-2-37 316,-1 103 55,-1 0-1,1 0 0,-1 0 1,1 1-1,-1-1 1,0 0-1,0 0 1,-1 1-1,1-1 1,0 1-1,-1-1 0,0 1 1,1-1-1,-1 1 1,0 0-1,-4-3 1,5 4-2,-1 0 1,1 0-1,0 0 1,-1 0-1,0 1 1,1-1-1,-1 1 1,1-1-1,-1 1 1,0 0-1,1-1 1,-1 1-1,1 0 1,-1 0-1,0 0 1,1 0-1,-1 0 1,0 1-1,1-1 1,-1 1-1,0-1 1,1 1-1,-1-1 1,1 1-1,-1 0 1,1 0-1,-1-1 1,1 1-1,0 0 1,-3 3-1,-3 1-12,0 1-1,0 1 1,1-1-1,0 1 1,0 0-1,0 0 1,1 1-1,0 0 1,1 0-1,0 0 1,0 0-1,1 1 1,0 0-1,0-1 1,1 1-1,0 0 1,0 0-1,1 0 1,1 1-1,0 15 1,1-24-8,-1 1 1,1-1 0,0 0 0,0 0-1,0 0 1,0 0 0,0 0 0,0 0-1,0 0 1,0 0 0,1-1 0,-1 1-1,0 0 1,0-1 0,1 1 0,-1-1-1,0 1 1,1-1 0,-1 0-1,1 1 1,-1-1 0,0 0 0,1 0-1,-1 0 1,3 0 0,48 3-321,-44-3 228,18 1-840,1-1 0,50-7 0,-68 5 622,1 0 0,-1-1-1,0 0 1,-1-1-1,1 1 1,0-2 0,-1 1-1,0-1 1,0 0 0,-1-1-1,13-12 1,26-32 291,-29 21 1837,-9-1 3512,-8 134-5193,0-59-3276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42 19609,'0'0'3458,"-5"-42"-3458,27 46-2065,0 10 560,-9 4-2209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6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9 15895,'0'0'6115,"0"-1"-6113,0 1 0,0 0 0,0 0 0,0-1-1,0 1 1,0 0 0,0-1 0,0 1 0,0 0 0,0 0 0,0-1 0,0 1-1,0 0 1,-1-1 0,1 1 0,0 0 0,0 0 0,0-1 0,0 1 0,0 0-1,-1 0 1,1 0 0,0-1 0,0 1 0,0 0 0,-1 0 0,1 0 0,0-1-1,0 1 1,-1 0 0,1 0 0,0 0 0,0 0 0,-1 0 0,1 0 0,0 0-1,0 0 1,-1 0 0,1-1 0,0 1 0,-1 0 0,1 0 0,0 0-1,0 1 1,-1-1 0,1 0 0,-3 0-3,1 0 0,0 1-1,0-1 1,0 1 0,0-1 0,0 1-1,0 0 1,0 0 0,0 0 0,0 0-1,0 0 1,0 0 0,1 0 0,-1 1-1,0-1 1,1 1 0,-1-1 0,1 1-1,0 0 1,-1 0 0,1-1 0,0 1-1,0 0 1,0 0 0,0 0 0,0 0-1,1 0 1,-1 0 0,1 0 0,-1 4-1,-2 8 14,1 0-1,1-1 0,0 24 0,1-34-9,1 1-1,-1-1 0,1 1 0,0-1 0,0 1 1,0-1-1,1 0 0,-1 1 0,1-1 0,0 0 0,0 0 0,0 0 0,0 0 0,0 0 0,1-1 0,-1 1 0,5 3 1,-4-4-3,0 1 1,0-1-1,0 1 1,-1 0-1,0 0 1,1 0-1,-1 0 1,0 0-1,0 1 1,-1-1 0,1 1-1,-1-1 1,0 1-1,0-1 1,0 1-1,1 7 1,-2-10-6,0 0 1,0 0-1,0 0 1,-1 0-1,1 0 0,0 0 1,-1 0-1,1 0 1,0 0-1,-1 0 1,0 0-1,1 0 1,-1 0-1,1-1 1,-1 1-1,0 0 0,0 0 1,1 0-1,-1-1 1,0 1-1,0-1 1,0 1-1,0 0 1,0-1-1,0 1 1,-1-1-1,-29 8 7,25-7-4,-35 5 93,-82-1 1,122-5-134,2-5-4529,7-6-4075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7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19625,'0'0'2905,"0"15"-2665,0 15-233,-1 44 98,4 0 1,12 74-1,-11-119-1054,-1 0 0,-1 32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7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17576,'0'0'4762,"0"-20"-3719,49 14-1083,31 0-601,123 6-1,-87 2-2647,-115-2 3293,0 0 1,-1 0 0,1-1 0,-1 1-1,1 0 1,-1 0 0,1 0 0,-1-1 0,0 1-1,1 0 1,-1-1 0,1 1 0,-1 0-1,0-1 1,1 1 0,-1-1 0,0 1 0,1-1-1,-1 1 1,0 0 0,1-1 0,-1 1-1,0-1 1,0 1 0,0-1 0,0 0 0,1 1-1,-1-1 1,0 1 0,0-1 0,0 1-1,0-1 1,0 1 0,0-1 0,-1 1 0,1-1-1,0 1 1,0-1 0,0 1 0,0-1-1,0 1 1,-1-1 0,1 1 0,0-1 0,-1 1-1,1-1 1,0 1 0,-1-1 0,1 1-1,0 0 1,-1-1 0,1 1 0,-1 0 0,0-1-1,-8-7 1855,8 8-1819,1 0 0,0 0 1,-1 0-1,1 0 0,0 1 0,0-1 1,-1 0-1,1 0 0,0 0 1,0 1-1,-1-1 0,1 0 0,0 0 1,0 1-1,0-1 0,0 0 1,-1 1-1,1-1 0,0 0 0,0 0 1,0 1-1,0-1 0,0 0 0,0 1 1,0-1-1,0 0 0,0 1 1,0-1-1,0 0 0,0 1 0,0-1 1,0 0-1,0 1 0,0-1 1,0 0-1,0 1 0,0-1 0,1 0 1,-1 1-1,2 10-42,1 0 0,0-1 0,0 1 1,1-1-1,6 11 0,-6-12-6,1 0 0,-2 0 0,1 1 0,-1-1 0,-1 1 0,0 0 0,2 19 0,-4-54 1264,-1 14-1093,1-1 1,0 1-1,1-1 1,0 1 0,4-14-1,-3 20-248,0 0 1,0 1-1,0-1 0,0 1 0,1-1 1,0 1-1,0 0 0,0 0 0,0 1 0,1-1 1,0 0-1,-1 1 0,1 0 0,0 0 0,9-4 1,2-1-932,0 0 1,31-10-1,-10 8-2836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8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19113,'0'0'2417,"52"75"-2209,-43-62-176,0 1 80,0-4-112,-5-2 32,0-2-32,1 0-48,-5-4-784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57 20794,'0'0'4001,"-22"-57"-4001,22 63-912,0 14 320,0 3-353,0-3-1104,0 0-3745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9.8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26 19049,'0'0'1262,"12"22"-1166,36 72-14,-44-87-69,-1 0-1,0 1 0,-1-1 1,0 1-1,0 0 1,0 0-1,-1-1 0,0 1 1,-1 0-1,0 0 0,0 0 1,0 0-1,-1 0 1,-2 9-1,2-14-7,0 0 0,0 0 0,0 0 0,0 0 0,-1 0 0,1 0-1,-1 0 1,0 0 0,0-1 0,0 1 0,0-1 0,0 1 0,0-1 0,-1 0 0,1 0 0,-1 0 0,0 0 0,1 0 0,-1-1 0,0 1 0,0-1-1,0 0 1,0 0 0,0 0 0,0 0 0,-1 0 0,1-1 0,0 1 0,-5-1 0,3-23 104,3 7-95,1 0 0,1 0 0,0 0 0,1 0 0,1 0 0,6-27 0,-6 37-3,1-1 0,-1 0 0,1 1 0,1 0 0,-1 0 0,1 0 0,0 0 0,0 0 0,1 1 0,0-1 0,0 1 0,0 1 0,0-1 0,1 1 0,0 0 0,0 0 0,8-4 0,-6 3-10,0 1 0,1 1 0,0-1 0,0 1-1,0 1 1,0-1 0,0 2 0,0-1-1,0 1 1,17 0 0,-21 2-1,-1 0-1,0 0 1,0 0-1,0 0 1,0 1-1,0-1 1,0 1-1,0 0 1,0 0 0,-1 1-1,1-1 1,-1 1-1,0 0 1,0 0-1,0 0 1,0 0-1,0 0 1,0 1-1,-1-1 1,0 1 0,1 0-1,-1-1 1,-1 1-1,3 6 1,0 3 8,-1 0 1,-1-1 0,0 1-1,-1 0 1,0 0 0,-1 0-1,-2 17 1,1 5 2,0-26 62,-2-12 87,-2-17 66,6 15-234,0 1 1,0-1-1,1 1 0,-1 0 1,1-1-1,0 1 1,0 0-1,0 0 1,1 0-1,-1 0 1,1 1-1,0-1 0,0 1 1,0 0-1,7-6 1,67-50-3,-51 41 18,-25 17-4,6-4-13,0 0-1,0 0 0,0 1 0,1 0 0,8-4 0,-15 8 2,1-1-1,-1 1 1,0 0-1,1-1 1,-1 1-1,1 0 1,-1 0-1,0 0 1,1 0-1,-1 0 1,1 0 0,-1 0-1,0 0 1,1 1-1,-1-1 1,1 0-1,-1 1 1,0-1-1,1 1 1,-1 0-1,0-1 1,0 1 0,0 0-1,1 0 1,-1 0-1,0 0 1,0 0-1,0 0 1,0 0-1,-1 0 1,1 0-1,0 0 1,0 1 0,-1-1-1,1 0 1,-1 0-1,2 3 1,14 54-55,-13-46 60,0 0 0,0 1 0,1-1 0,11 21 0,-13-29 0,0-1 1,0 0-1,1 0 0,-1 0 1,1-1-1,-1 1 1,1-1-1,0 1 1,0-1-1,0 0 1,0 0-1,1 0 1,-1 0-1,0-1 1,1 0-1,-1 1 1,1-1-1,-1 0 1,1-1-1,0 1 1,4 0-1,17 1-231,-1-2-1,1 0 1,-1-1-1,1-2 1,40-8-1,-52 7 165,-1 1-1,0-1 1,0-1-1,0-1 1,-1 1-1,0-2 1,0 1-1,0-2 1,-1 1-1,0-1 1,-1-1-1,15-16 1,-20 19 188,-1 0 0,1 0 0,-1 0 0,-1-1 0,0 1 0,1-1 0,-2 1 0,1-1 0,-1 0 0,0 0 0,-1 0 0,1 0 1,-1 0-1,-2-9 0,2 3 192,0 11-269,0 0 0,0 0 0,-1 1 0,1-1 0,-1 0 0,1 0 0,-1 1 0,0-1 0,1 0 0,-1 1 0,0-1 0,0 0 0,0 1 0,0-1 1,-1 1-1,1 0 0,0-1 0,-1 1 0,1 0 0,0 0 0,-1 0 0,0 0 0,1 0 0,-1 0 0,1 0 0,-1 1 0,0-1 0,0 1 0,0-1 0,1 1 1,-1-1-1,0 1 0,0 0 0,0 0 0,0 0 0,1 0 0,-4 1 0,-2-1-31,1 0-1,-1 1 1,0 0 0,0 0-1,1 1 1,-1-1-1,1 2 1,-1-1 0,-6 4-1,6-2-14,-1 1 1,1 0-1,0 0 0,0 0 0,0 1 0,1 0 0,-1 0 1,2 1-1,-1 0 0,1 0 0,0 0 0,0 1 0,1 0 0,0 0 1,0 0-1,1 0 0,0 0 0,1 1 0,0-1 0,0 1 0,-1 16 1,3-20 1,-1-1 1,1 0 0,1 1 0,-1-1 0,1 0 0,-1 0 0,1 1-1,0-1 1,1 0 0,-1 0 0,1 0 0,0 0 0,3 5-1,-2-6 3,0-1 0,0 1 0,0 0 0,1-1 0,-1 0 0,1 0 0,0 0-1,0 0 1,0-1 0,-1 1 0,1-1 0,1 0 0,-1 0 0,6 0 0,20 3-193,1-2 0,51-2 0,-35 0-514,17-3-2119,-13-10-4345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8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17928,'106'12'1171,"-85"-10"-442,-17 37 12,9 44-425,-2-24-369,-3 0-1,1 76 0,-8-144 54,1 1 0,0 0 0,0 0 0,1 1 0,0-1 0,0 0 0,1 1-1,0 0 1,0 0 0,10-13 0,-10 16 13,-1 1 0,1-1-1,0 1 1,0-1 0,0 1-1,1 0 1,-1 0 0,1 1-1,0-1 1,-1 1 0,1 0-1,0 1 1,0-1 0,1 1 0,-1 0-1,0 0 1,0 0 0,6 1-1,-8 0-18,1-1 0,-1 1 0,1 0 0,-1 0 0,1 1 1,-1-1-1,1 1 0,-1 0 0,0 0 0,1 0 0,-1 0 0,0 0 0,0 1 0,6 3 0,-7-2 0,-1-1 0,1 1 1,0 0-1,-1 0 0,0 0 1,0 0-1,0 0 0,0 0 0,0 0 1,0 0-1,-1 0 0,0 0 0,1 1 1,-1-1-1,0 0 0,-1 4 0,1-4 6,0 0 0,1-1-1,-1 1 1,-1 0-1,1 0 1,0-1-1,-1 1 1,1 0 0,-1-1-1,0 1 1,0 0-1,0-1 1,0 1-1,-1-1 1,1 0-1,0 1 1,-4 2 0,1-2-1,1-1 0,-1 0 0,-1 0 1,1 0-1,0-1 0,0 1 0,-1-1 1,1 0-1,-1 0 0,-4 0 1,-39 3-114,27-4-3662,21 0 3592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9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18809,'0'0'3209,"3"9"-3201,3 10-8,-2-1 0,0 1 0,-2 0 0,1 21 0,-3-39-30,0 0-1,0 1 1,0-1 0,0 1-1,0-1 1,0 0-1,0 1 1,0-1 0,1 1-1,-1-1 1,0 0-1,1 1 1,-1-1 0,1 0-1,0 0 1,-1 1-1,1-1 1,0 0 0,0 0-1,1 1 1,-1-1-9,-1-1 0,1 0 0,0 0 0,0 0 0,0 0 0,-1 0 0,1 0 0,0 0 1,0 0-1,0 0 0,0-1 0,-1 1 0,1 0 0,0 0 0,0-1 0,-1 1 0,1 0 0,0-1 0,0 1 0,-1-1 1,1 1-1,-1-1 0,2-1 0,5-4-84,0-1 1,-1 0-1,0-1 1,6-10-1,-3 1 185,-7 12 123,0 1 1,0 0-1,0 0 1,0 1-1,0-1 1,1 0-1,0 1 1,0-1-1,0 1 1,4-4-1,-6 7-182,-1 0 0,1 0 0,0 0-1,-1 0 1,1 0 0,-1 0 0,1 1-1,-1-1 1,1 0 0,-1 0 0,1 0-1,-1 1 1,1-1 0,-1 0-1,0 0 1,1 1 0,-1-1 0,1 0-1,-1 1 1,0-1 0,1 1 0,-1-1-1,0 1 1,1-1 0,-1 0 0,0 1-1,0-1 1,1 1 0,-1-1 0,0 2-1,10 21-84,-6-14 63,-2-5 12,0 0 0,0 0 0,0 0 0,1-1 0,0 1 0,0-1 0,0 0 0,0 0 0,0 0 0,0 0 0,1-1 0,0 1 0,-1-1 0,1 0 0,6 3 0,-7-4-365,-1-1 1,1 1-1,-1-1 1,1 1-1,0-1 1,-1 0-1,1 0 1,0 0-1,-1-1 1,5 0-1,6-4-8328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9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18104,'0'0'2289,"0"144"-2065,0-95-144,0 1-48,0-5-32,0 1 16,0-7-16,0-3 0,0-7 0,0-5-16,0-6-672,-9-7-1665,-4-5-6227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18761,'0'0'3249,"70"-85"-3249,-26 73 0,8 4-208,-3 5-608,-1 3-897,-9 0-2145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20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31 151 10901,'0'0'4976,"19"-18"-4123,58-55 142,-54 43-84,-23 14 542,-1 8-452,-4 6-920,0 1 0,0 0 0,-1 0 0,1 1 0,0-1 0,-1 1 0,1 0 0,-9 2 0,12-2-53,-1 0-26,-1 0 0,1 1 0,-1-1 0,1 1 0,-1 0 0,1 0 0,-1 0 0,1 1 0,0-1 0,-1 1 0,1 0 0,0 0 0,0 0 0,0 0 0,1 1 0,-1-1 0,0 1 0,1-1 0,0 1 0,-1 0 0,1 0 0,-2 5 0,0 0 12,1-1 0,0 1-1,1-1 1,0 1 0,0 0 0,0 0 0,1 0 0,1 0 0,-1 10-1,1-17-10,0-1 0,0 1-1,1 0 1,-1-1 0,0 1-1,0-1 1,1 1 0,-1 0-1,0-1 1,0 1 0,1-1-1,-1 1 1,1-1-1,-1 1 1,1-1 0,-1 1-1,0-1 1,1 1 0,0-1-1,-1 0 1,1 1 0,-1-1-1,1 0 1,-1 1 0,1-1-1,0 0 1,-1 0 0,1 0-1,0 1 1,0-1 0,26 2-3,-21-2-5,33 1-189,-4 1-1315,0-2 1,44-5-1,-46-5-3698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20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0 17864,'0'0'4682,"21"74"-4690,-13-12-20,1 74 0,-8-51-4915,-1-124 1755,0 38 3295,0 0 1,0 1 0,0-1 0,0 0 0,0 0 0,0 1 0,-1-1 0,1 0 0,0 0 0,0 1 0,-1-1 0,1 0-1,0 0 1,-1 1 0,1-1 0,-1 1 0,1-1 0,-1 0 0,1 1 0,-1-1 0,1 1 0,-1-1 0,0 1 0,1-1-1,-1 1 1,0 0 0,1-1 0,-2 1 0,-25-2 1097,19 4-1072,0 0 1,0 0 0,1 1-1,-14 6 1,13-5-16,5-3-96,1 0-1,0 0 1,-1 0-1,1 0 0,0 1 1,-1-1-1,1 1 1,0-1-1,0 1 0,0 0 1,1 0-1,-1 0 1,0 0-1,1 0 1,-1 0-1,1 0 0,-1 1 1,1-1-1,0 0 1,0 1-1,0-1 0,0 4 1,17-6-209,78-1-174,6 0-2773,-78 1-1703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20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 0 7876,'0'0'12533,"16"25"-12351,0-1-121,-3-7-29,-1 1 0,-1 1 0,0 0 0,-1 1 0,-2 0 0,12 38 0,-11-16 2,-2 1-1,-1 0 0,-3 0 1,-2 0-1,-6 72 0,2-97-28,0 1 0,-1-1 0,-1 0 0,-1 0 0,-1-1 0,0 0-1,-1 0 1,-1 0 0,-19 26 0,8-15-78,-1-2 1,-1-1-1,-1 0 0,-43 34 1,41-40-409,-1-2 0,0-1 1,-31 14-1,-39 11-4360,21-16-7108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08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90 172 17160,'0'0'2801,"-14"9"-2595,-38 25 119,52-33-217,-1-1 0,1 0 0,-1 1 1,1-1-1,0 0 0,-1 0 0,1 1 0,-1-1 0,1 0 0,-1 0 0,1 0 1,-1 1-1,1-1 0,-1 0 0,1 0 0,-1 0 0,1 0 0,-1 0 0,1 0 0,-1 0 1,1 0-1,-1 0 0,1 0 0,-1 0 0,1-1 0,-1 1 0,1 0 0,-1 0 1,1 0-1,0-1 0,-1 1 0,1 0 0,-1 0 0,1-1 0,0 1 0,-1 0 1,0-1-1,-5-23 577,9-26-1032,-1 45 346,-1 1 0,1-1 0,0 1-1,0 0 1,0-1 0,0 1-1,1 0 1,-1 0 0,1 1 0,0-1-1,1 1 1,-1-1 0,0 1 0,1 0-1,0 0 1,0 1 0,0-1-1,0 1 1,0 0 0,0 0 0,0 0-1,1 0 1,-1 1 0,1 0-1,5-1 1,13-3-17,0 1 1,0 1-1,43 1 0,351 2-486,-404 0 439,0-1-1,1 0 0,-1 0 1,0-1-1,0-1 0,0 0 1,0-1-1,-1-1 0,16-6 1,-28 11 33,0 0 0,1 0 0,-1 0 1,0 0-1,1 0 0,-1-1 0,0 1 0,1 0 0,-1 0 1,0 0-1,1 0 0,-1 0 0,0 0 0,0-1 1,1 1-1,-1 0 0,0 0 0,0 0 0,1-1 0,-1 1 1,0 0-1,0 0 0,1-1 0,-1 1 0,0 0 1,0-1-1,0 1 0,0 0 0,0-1 0,1 1 0,-1 0 1,0-1-1,0 1 0,0 0 0,0-1 0,0 1 1,0 0-1,0-1 0,0 1 0,0 0 0,0-1 0,0 1 1,0 0-1,0-1 0,-1 1 0,-17-3-2181,-18 3-1265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08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 17352,'0'0'4141,"-1"11"-3933,-7 430 259,8-395-540,0-44-68,0 0-1,0 0 1,0 1 0,0-1-1,0 0 1,-1 0-1,1 0 1,-1 0-1,0 0 1,1 0-1,-1 0 1,0 0-1,0-1 1,0 1-1,-1 0 1,1 0-1,0-1 1,-1 1-1,1-1 1,-1 1-1,1-1 1,-1 1-1,0-1 1,1 0-1,-1 0 1,0 0-1,0 0 1,0 0 0,0 0-1,0-1 1,0 1-1,-3 0 1,-28 9-6353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08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16984,'0'0'4674,"71"0"-4658,-23-6 16,9 2-64,4 1 16,5-1-16,0 2 16,-5 0-704,-8-2-1297,-14-4-2770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0.5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17480,'0'0'3380,"12"2"-3169,-7-1-209,-1-1 0,1 1 1,-1 0-1,0 0 0,1 0 0,-1 1 0,0 0 0,0 0 1,0 0-1,0 0 0,0 0 0,0 1 0,-1 0 1,1 0-1,-1 0 0,0 0 0,0 0 0,0 1 0,0-1 1,0 1-1,-1 0 0,0 0 0,1 0 0,-2 0 1,1 0-1,0 0 0,-1 1 0,0-1 0,0 0 0,0 1 1,0-1-1,-1 6 0,1-3 5,-1 64 66,0-66-73,-1 0 0,0-1 0,0 1 0,0-1 0,-1 1 0,1-1 0,-1 0 0,0 1 0,0-1 0,-1 0 0,1 0 0,-5 4 0,10-62 579,5 42-579,0 1 0,1 0 0,0 1 0,0 0 0,1 0 0,1 1 0,19-13 0,-2 0 0,-20 15 0,-4 3-4,0 0 0,0 0 1,1 1-1,-1-1 0,1 1 1,0 0-1,0 1 0,0-1 1,0 1-1,0 0 0,0 0 1,11-2-1,-15 5-11,0 0 1,0 0-1,0-1 0,0 1 1,0 0-1,0 0 0,-1 0 0,1 0 1,0 0-1,0 0 0,-1 0 1,1 1-1,-1-1 0,1 0 1,-1 0-1,1 0 0,-1 1 1,1 1-1,9 35-17,-8-28 12,17 140 47,-19-149-30,1 1 1,-1-1 0,0 1-1,1-1 1,-1 0 0,1 0-1,-1 1 1,1-1 0,0 0-1,0 0 1,-1 0 0,1 0-1,0 1 1,0-1 0,0-1-1,0 1 1,0 0 0,0 0-1,1 0 1,-1 0 0,0-1-1,0 1 1,1-1 0,-1 1-1,0-1 1,0 1 0,1-1-1,-1 0 1,1 1 0,-1-1-1,0 0 1,1 0 0,-1 0-1,1 0 1,-1 0 0,0-1-1,1 1 1,-1 0 0,0-1-1,1 1 1,-1-1 0,0 1-1,1-1 1,-1 1 0,0-1-1,0 0 1,0 0 0,2-1-1,9-5-37,-1-1 1,1 0-1,17-17 0,-21 17 26,35-29-7,-19 15 12,2 1 1,36-24-1,-52 39-1,0 0-1,0 1 1,1 1 0,-1 0 0,1 0-1,0 1 1,0 1 0,0 0-1,0 0 1,20 0 0,-28 2 3,0 0 0,0 1 0,0-1 0,0 1 0,0-1 1,0 1-1,0 0 0,0 0 0,0 0 0,0 1 1,-1-1-1,1 1 0,0-1 0,-1 1 0,1 0 0,-1 0 1,0 0-1,0 0 0,0 1 0,0-1 0,0 1 0,0-1 1,0 1-1,-1-1 0,1 1 0,-1 0 0,0 0 0,0 0 1,0 0-1,0 3 0,3 9-1,-1 1 0,-1 0 0,-1-1 0,-1 25-1,0-35 11,0-1 29,-1 0-1,1 0 1,-1-1 0,0 1-1,0-1 1,-1 1 0,1-1-1,-1 1 1,0-1 0,0 0-1,0 1 1,0-1 0,0 0-1,-1-1 1,1 1 0,-1 0-1,0-1 1,0 1 0,0-1-1,0 0 1,0 0 0,-5 2-1,0 0 107,0 0 0,0-1 0,0 0-1,0 0 1,0-1 0,-1 0 0,1 0-1,-1-1 1,-10 1 0,18-30-2213,1 10-1480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09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 18969,'0'0'3564,"-13"5"-3335,2-2-223,1 2-1,0-1 0,0 1 0,1 0 0,0 1 1,0 0-1,0 1 0,1 0 0,-1 0 1,2 1-1,-1-1 0,1 2 0,0-1 0,1 1 1,0 0-1,1 1 0,-1-1 0,2 1 1,-1 0-1,2 0 0,-6 21 0,5 18 10,1 1 0,8 79 0,-5-126-15,3 30 3,16 61-1,-13-74 0,-1 0 0,-1 1 0,-1-1-1,-1 1 1,-1-1 0,0 1-1,-4 34 1,2-53-2,0 0 0,0 0 0,0 0 0,0 0 0,0 0-1,0-1 1,0 1 0,-1 0 0,1-1 0,-1 1 0,1-1 0,-1 1 0,0-1 0,1 0-1,-1 0 1,0 1 0,0-1 0,0 0 0,0-1 0,0 1 0,0 0 0,0-1-1,0 1 1,0-1 0,-4 1 0,-62 2-38,55-3 39,3 0-83,0 0 0,0 0 0,0-1 0,1 0 0,-1-1 0,-17-5 0,21 4-467,1 1 0,0-1 0,0 0-1,0-1 1,0 1 0,0-1-1,1 0 1,-5-5 0,-14-18-11280</inkml:trace>
  <inkml:trace contextRef="#ctx0" brushRef="#br0" timeOffset="1">22 360 20009,'0'0'4402,"61"-12"-4418,18 8-48,22-2-16,13-2-272,-4 2-272,-9-1-497,-14-5-1360,-17-4-16520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09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6 18649,'0'0'6517,"0"-5"-6279,-16 142-283,-4 46 31,19-130-13,2-32-71,-1 0-1,-1-1 0,-1 1 0,-8 34 1,10-54-6,0 0 0,0 0 0,-1 0 0,1-1 0,0 1 1,-1 0-1,1 0 0,-1 0 0,1 0 0,-1-1 0,1 1 0,-1 0 1,1-1-1,-1 1 0,0 0 0,1-1 0,-1 1 0,0-1 0,0 1 1,1-1-1,-1 1 0,0-1 0,0 0 0,0 1 0,0-1 0,0 0 1,0 1-1,1-1 0,-1 0 0,0 0 0,0 0 0,0 0 0,0 0 1,0 0-1,0 0 0,0-1 0,-2 1 0,3 0 54,-29 0-3794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0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27 210 18633,'0'0'5655,"-5"-5"-5220,-12-12-171,13 13 73,3 4-333,1-1 0,0 1 0,0 0 1,0 0-1,0-1 0,0 1 0,0 0 1,0-1-1,0 1 0,0 0 1,1-1-1,-1 1 0,0 0 0,0 0 1,0-1-1,0 1 0,0 0 0,0-1 1,1 1-1,-1 0 0,0 0 1,0 0-1,0-1 0,1 1 0,-1 0 1,0 0-1,0 0 0,0-1 0,1 1 1,-1 0-1,0 0 0,1 0 0,-1 0 1,0 0-1,0-1 0,1 1 1,-1 0-1,0 0 0,1 0 0,-1 0 1,0 0-1,0 0 0,1 0 0,-1 0 1,0 0-1,1 0 0,-1 0 1,0 1-1,1-1 0,57-11-222,1 3-1,100-1 1,45-5-1400,-192 12 1508,6 0-97,0 0-1,-1-2 1,34-11-1,-48 14 220,0 0 0,0-1 0,1 1-1,-1-1 1,0 0 0,0 1 0,-1-1-1,1-1 1,0 1 0,-1 0 0,1-1 0,-1 1-1,0-1 1,0 0 0,0 0 0,0 0 0,0 0-1,0 0 1,-1 0 0,0 0 0,0 0-1,1-1 1,-2 1 0,1 0 0,0-1 0,0-5-1,-1-17 810,0 17-137,0 15 271,0 59-1105,1 10 145,-3 0 0,-14 95 0,11-114-235,5-55 56,5-15-25,82-82-308,-62 57 490,-16 24 19,0 0 0,2 1 0,13-16 0,-24 30 5,1-1 1,-1 0-1,1 1 0,-1-1 0,1 1 0,-1-1 0,1 1 1,0-1-1,-1 1 0,1 0 0,0-1 0,-1 1 0,1 0 0,0 0 1,0-1-1,-1 1 0,1 0 0,0 0 0,0 0 0,-1 0 1,1 0-1,0 0 0,0 0 0,-1 0 0,1 0 0,0 0 1,0 0-1,-1 0 0,1 1 0,0-1 0,-1 0 0,1 1 1,0-1-1,-1 0 0,1 1 0,0-1 0,-1 1 0,1-1 1,-1 1-1,1-1 0,-1 1 0,1-1 0,-1 1 0,1 0 1,0 1-1,15 35-171,-13-31 179,8 26-18,-7-18 7,1 0-1,0-1 1,1 0-1,14 24 1,-17-33 5,0 0 0,0-1 1,0 0-1,0 0 1,1 0-1,-1 0 0,1 0 1,0-1-1,0 1 1,0-1-1,0 0 0,0-1 1,0 1-1,0 0 0,1-1 1,-1 0-1,0 0 1,1-1-1,-1 1 0,7-1 1,13 0-35,1-1 0,-1-1 0,1-1 1,-1-1-1,0-1 0,28-10 0,-40 11 19,-1-1 0,0 1 0,0-2 0,0 0 0,0 0 0,-1-1 1,0 0-1,-1-1 0,1 0 0,-1 0 0,-1-1 0,0 0 0,0 0 0,9-16 0,-13 15 55,0 1 1,-1-1 0,0 1-1,-1-1 1,0 0-1,0 0 1,-1 0 0,0 0-1,-1 0 1,-1-12-1,1 10 254,-19 13-149,13 1-151,0 0 0,1 0 0,-1 0 0,1 1 0,0 0 0,0 0-1,0 0 1,0 1 0,1 0 0,-1 0 0,1 0 0,0 0 0,0 0 0,0 1 0,-5 9-1,5-7 8,0 0-1,0 1 1,0 0-1,1 0 1,0 0-1,1 0 0,0 0 1,0 0-1,1 0 1,-1 14-1,3-19-3,-1-1 0,1 0-1,0 0 1,-1 0 0,1 0 0,0 0-1,0 0 1,1 0 0,-1 0 0,0 0-1,1 0 1,-1-1 0,1 1 0,-1 0-1,1-1 1,0 0 0,0 1 0,0-1-1,0 0 1,-1 0 0,2 0 0,-1 0-1,0 0 1,0 0 0,0-1 0,0 1-1,4 0 1,71 12-340,-65-12 255,188 6-2689,-194-7 2581,105 0-4293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21098,'0'0'2990,"3"5"-3040,10 23 15,-1 0 1,8 30-1,-9-24 18,21 43-1,30 68 18,-62-144 7,0 0 0,1 0 1,-1-1-1,0 1 0,1 0 0,-1-1 1,1 1-1,-1-1 0,1 1 0,-1 0 0,1-1 1,0 1-1,-1-1 0,1 1 0,0-1 1,-1 0-1,1 1 0,0-1 0,0 0 1,-1 1-1,1-1 0,0 0 0,0 0 0,-1 0 1,1 0-1,0 0 0,0 0 0,0 0 1,-1 0-1,1 0 0,0 0 0,0 0 0,0 0 1,-1-1-1,1 1 0,0 0 0,0 0 1,-1-1-1,1 1 0,0-1 0,-1 1 1,1 0-1,0-1 0,0 0 0,30-27 516,-29 26-480,23-28-22,-2-1-1,-1-1 1,-2-1 0,-1-1-1,-2-1 1,-1 0 0,15-50-1,-29 83-78,-1 0 0,1 0 0,-1 0 0,1 1 0,0-1 0,-1 1 0,1-1 0,0 1-1,0-1 1,0 1 0,0 0 0,0 0 0,1 0 0,-1 0 0,0 0 0,0 1 0,1-1-1,-1 1 1,0-1 0,1 1 0,-1 0 0,0 0 0,1 0 0,-1 0 0,1 0 0,-1 0 0,0 1-1,4 1 1,69 16-2092,-73-17 2112,41 12-2073,11-5-1413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2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311 276 13622,'0'0'9666,"-22"11"-9466,3-2-189,-17 7 145,2 2 0,-63 43 0,89-56-191,0 1 1,1 0 0,-1 0-1,1 1 1,0 0 0,1 0-1,0 0 1,0 1 0,1 0-1,0 0 1,0 1 0,1 0-1,0-1 1,0 1 0,1 1-1,0-1 1,1 0 0,0 1-1,-1 10 1,10-17-494,3-3 392,-1 0 0,1-1 0,0 0 0,0 0 0,0-1 0,-1-1 0,1 0 0,-1 0 0,0-1 0,1 0 0,-2 0-1,1-1 1,0 0 0,-1-1 0,0 1 0,-1-2 0,12-11 0,2-5 433,-1-1-1,-1 0 1,-2-2-1,22-41 1,-33 63 638,-3 14-758,-2 16-362,-1-24 240,-1 10-52,1 0 0,1 0 0,0 1 0,1-1 0,0 0 1,4 13-1,-4-21 0,-1-1 0,1 0 0,0 0 0,-1 0 0,2 0 1,-1 0-1,0 0 0,0 0 0,1-1 0,-1 1 0,1-1 0,0 0 1,0 0-1,0 0 0,0 0 0,0 0 0,0 0 0,1-1 0,-1 0 1,1 0-1,-1 0 0,1 0 0,-1 0 0,1-1 0,-1 1 0,5-1 0,9 2-20,1-2 0,-1 0-1,1-1 1,-1 0-1,1-1 1,-1-1 0,23-8-1,-32 9 2,-1-1 0,0 0 0,0-1 0,0 0 0,0 0-1,0 0 1,-1-1 0,0 0 0,0 0 0,0-1 0,-1 1 0,0-1 0,0 0 0,0-1-1,-1 1 1,0-1 0,0 0 0,5-15 0,0-6 28,-1 0-1,-1-1 1,-2 0 0,2-35 0,-2-122 1605,-5 166-1255,0 19 228,0 31-745,-3 86 105,0-49 52,3-1-1,14 112 1,-12-166-82,1-1 0,0 1 0,0 0 0,1-1 0,1 0 0,8 15 0,-11-22 11,0-1 0,0 0-1,1 1 1,-1-1 0,1 0 0,0 0-1,0-1 1,0 1 0,1-1-1,-1 1 1,0-1 0,1 0 0,0 0-1,-1-1 1,1 1 0,0-1-1,0 0 1,0 0 0,0 0 0,0 0-1,0-1 1,7 1 0,0-2 21,0 1 0,0-2 0,0 0 0,0 0 0,-1-1 0,1 0 1,-1 0-1,0-2 0,1 1 0,-2-1 0,1-1 0,-1 1 0,1-2 0,12-11 0,6-9 25,-1-1-1,44-60 0,-47 56 324,1 1 1,34-32 0,-58 117-237,-10 125-590,14-178 174,6-1 163,0-1-1,-1 0 1,1-1 0,0 0-1,-1-1 1,0 0 0,1-1-1,-1 0 1,-1 0 0,1-1-1,0-1 1,-1 1 0,10-10-1,-2 1 334,0-1-1,-1-1 1,-1 0-1,-1-1 0,20-32 1,-26 33 463,-7 15-494,-1-1 1,1 1-1,-1-1 0,1 1 0,0-1 1,0 1-1,0-1 0,0 1 1,0 0-1,0 0 0,0-1 0,0 1 1,2-1-1,-1 31 90,-2 120-219,0-148 11,0 0 0,0 0-1,0 1 1,0-1 0,0 0 0,0 0 0,1 0 0,-1 1 0,1-1 0,-1 0 0,1 0 0,-1 0 0,1 0 0,0 0 0,-1 0-1,1 0 1,0 0 0,0 0 0,0 0 0,-1 0 0,1-1 0,0 1 0,0 0 0,0-1 0,1 1 0,-1 0 0,0-1 0,0 1 0,0-1-1,0 0 1,3 1 0,44 1-225,-31-3 86,-7 1 70,35 0-810,51-6 0,-80 4 709,1-1 1,-1-1 0,0-1 0,-1 0-1,1-1 1,24-13 0,-30 13 246,0 0 1,-1 0 0,0-1 0,0-1 0,0 0-1,-1 0 1,0 0 0,0-1 0,-1 0 0,-1-1 0,1 0-1,-2 0 1,8-16 0,-8 13 406,-1 1 0,0-1 0,-1 0-1,0 0 1,-1 0 0,-1-1 0,0-13 0,-1 27-287,-7-1-192,0 1 1,-1 0-1,1 0 0,0 1 1,0 0-1,0 1 0,0-1 1,0 1-1,0 0 0,1 1 1,-1 0-1,1 0 0,-1 0 0,1 1 1,0 0-1,0 0 0,1 1 1,-1-1-1,1 1 0,0 1 1,0-1-1,1 0 0,-1 1 1,-3 7-1,3-3-1,0-1 0,0 1-1,1 0 1,0 0 0,1 0 0,0 0-1,1 1 1,0-1 0,1 1 0,0 0-1,1-1 1,1 20 0,-1-27 1,0-1 0,1 1 0,0-1 0,-1 0 0,1 1 0,0-1 0,0 0 0,0 0 0,1 1 0,-1-1 0,0 0 0,1 0 0,0 0 0,-1-1 0,1 1 0,0 0 0,0-1 0,0 1 0,0-1 0,0 1 0,0-1 0,0 0 0,0 0 0,1 0 0,2 1 0,8 2-9,0-1-1,0 0 1,21 2-1,-28-4 3,70 6-442,0-4 1,131-10 0,-162 2-1053,0-2 0,83-26 0,-85 17-3171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3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20393,'0'0'2361,"15"0"-3180,34 1 258,-6 1 197,0-1 0,73-11-1,-103 7 1018,-13 4-576,-1-1-1,1 0 0,0 0 0,0 0 1,0 1-1,0-1 0,0 0 1,0 0-1,0 1 0,0-1 0,0 0 1,0 0-1,0 0 0,0 1 0,0-1 1,0 0-1,0 0 0,0 1 0,0-1 1,0 0-1,0 0 0,0 1 0,1-1 1,-1 0-1,0 0 0,0 0 0,0 0 1,0 1-1,0-1 0,1 0 0,-1 0 1,0 0-1,0 0 0,0 1 0,0-1 1,1 0-1,-1 0 0,0 0 0,0 0 1,1 0-1,-1 0 0,0 0 1,0 0-1,0 0 0,1 0 0,-1 1 1,0-1-1,0 0 0,1 0 0,-1-1 1,0 1-1,0 0 0,1 0 0,-1 0 1,0 0-1,0 0 0,0 0 0,1 0 1,-1 0-1,0 0 0,0 0 0,0-1 1,1 1-1,-1 0 0,0 0 0,-2 24-698,1 25 617,0-24 8,1-1 1,3 31-1,1-44 205,-1-4-1887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3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63 21834,'0'0'3634,"-14"-63"-3634,19 63-1921,30 20 560,17 7-368,-17 7-2401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14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 17192,'0'0'4058,"0"0"-4033,0-1 0,0 1 0,0-1 0,0 1 0,-1 0 0,1-1 0,0 1 0,0-1 0,0 1 0,-1 0 0,1-1 0,0 1 0,0 0 0,-1-1 0,1 1 0,0 0 0,-1 0 0,1-1 0,0 1 0,-1 0 0,1 0 0,0 0 0,-1-1 0,1 1 0,0 0 0,-1 0 0,1 0 0,-1 0 0,1 0 0,0 0 0,-1 0 0,1 0 0,-1 0 0,1 0 0,0 0 0,-2 0 0,-8 1-13,0 0-1,0 0 0,0 1 0,0 0 1,0 1-1,0 0 0,1 1 0,-1 0 0,1 0 1,0 1-1,0 0 0,1 1 0,-1 0 0,-7 7 1,14-10-11,1 0 0,-1 0 1,1 1-1,-1-1 0,1 1 1,0-1-1,0 1 0,1-1 1,-1 1-1,1 0 0,0-1 1,0 1-1,0 0 0,0-1 1,0 1-1,1 0 0,0-1 1,0 1-1,0-1 0,0 1 1,0-1-1,1 1 0,3 5 1,11 0 4,0 0 0,0-1 0,0-1 0,1 0 0,1-1 1,33 7-1,14 5-79,-53-15 53,33 16-106,-43-18 115,-1 0-1,0 0 0,1 0 0,-1 0 1,0 0-1,0 0 0,0 0 1,0 1-1,0-1 0,0 0 1,0 1-1,0-1 0,0 0 1,-1 1-1,1-1 0,0 1 1,-1 0-1,0-1 0,1 1 1,-1-1-1,0 1 0,0 0 0,0-1 1,0 1-1,0-1 0,0 3 1,0-4 9,0 1 0,-1 0 1,1 0-1,0-1 1,0 1-1,0 0 0,-1-1 1,1 1-1,-1 0 1,1-1-1,0 1 0,-1-1 1,1 1-1,-1-1 1,1 1-1,-1-1 0,1 1 1,-1-1-1,0 1 1,1-1-1,-1 1 0,1-1 1,-1 0-1,-1 1 1,-29 9 23,0-1 1,-1-1-1,0-2 1,0-2-1,-46 2 1,13 0 114,49-5-123,7 0-12,0 0-1,0 0 0,0 1 1,-17 5-1,26-7-25,-1 0-1,1 0 1,0 0-1,0 0 1,-1 1 0,1-1-1,0 0 1,0 0-1,-1 1 1,1-1 0,0 0-1,0 0 1,0 1-1,-1-1 1,1 0 0,0 0-1,0 1 1,0-1-1,0 0 1,0 1-1,0-1 1,0 0 0,0 1-1,0-1 1,0 0-1,0 1 1,0-1 0,0 0-1,0 0 1,0 1-1,0-1 1,0 0-1,0 1 1,0-1 0,0 0-1,0 1 1,0-1-1,1 1 1,11 8-4234,15-8-3978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1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16968,'0'0'4802,"0"-13"-4370,0-53 950,3 109-1400,1 1-1,3-1 1,1 0 0,15 45-1,-7-27 7,-10-29-188,-2 1 1,-1 0-1,-2 59 0,-1-55-282,-2-15 203,-1-34 211,-1-38 138,4 46-67,0-1-1,0 1 1,0 0 0,1 0 0,0 0-1,0 0 1,0 0 0,0 0-1,0 0 1,1 0 0,0 1 0,0-1-1,0 0 1,0 1 0,0 0-1,1-1 1,0 1 0,-1 0 0,6-4-1,-3 4 0,-1 0 0,0 1 0,1 0 0,0 0 0,-1 0 0,1 0 0,0 1 0,0 0 0,0 0 0,0 0 0,0 1 0,0-1 0,0 1 0,0 1 0,0-1 0,5 1 0,-7 0-4,0 0-1,0 0 1,-1 1 0,1-1 0,-1 1-1,1-1 1,-1 1 0,1 0-1,-1 0 1,0 0 0,0 0-1,0 0 1,0 0 0,0 0-1,-1 1 1,1-1 0,-1 1-1,1 0 1,-1-1 0,0 1 0,0 0-1,0-1 1,0 1 0,-1 0-1,1 4 1,1 3 5,0 1 1,0 0-1,-2-1 0,1 1 1,-2 18-1,0-27 4,-1 0-1,1 1 1,0-1 0,0 0-1,-1 0 1,0 0 0,1 0-1,-1 0 1,0 0 0,0-1-1,0 1 1,0 0 0,0-1-1,0 0 1,0 1 0,-1-1-1,1 0 1,0 0 0,-1-1-1,1 1 1,-6 1 0,5-1-87,0 0 0,-1 0 0,1 0 0,0-1 0,-1 1 0,1-1-1,-1 0 1,1 0 0,-1 0 0,1-1 0,-1 1 0,1-1 0,0 1 0,-1-1 0,1 0 0,-5-2 0,4-2-1987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1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 15655,'0'0'1825,"33"-20"-726,103-64-338,-129 80-664,0-1 1,0 0 0,-1 0 0,1 0-1,-1-1 1,0 0 0,5-7 0,-10 11-16,0 0 1,0-1 0,0 1-1,0 0 1,0-1 0,-1 1-1,1 0 1,-1-1 0,0 1-1,1-1 1,-1 1-1,-1-1 1,1-4 0,-1-8 640,0 14-710,0 0 0,0 0 0,0 1-1,0-1 1,-1 0 0,1 1 0,0-1 0,0 0 0,-1 1-1,1 0 1,0-1 0,-1 1 0,1 0 0,0 0 0,-1 0 0,1 0-1,0 0 1,-1 0 0,1 0 0,-1 0 0,1 0 0,-2 1-1,-1-1 16,-6 0-30,0 0 1,-1 1 0,1 0-1,0 0 1,0 1-1,0 1 1,0-1-1,1 2 1,-16 6-1,22-8 1,-1 1-1,0-1 0,1 1 0,-1 0 1,1 0-1,0 1 0,0-1 1,0 1-1,0-1 0,1 1 0,-1 0 1,1 0-1,0 0 0,0 0 0,1 1 1,-1-1-1,1 0 0,0 1 1,0-1-1,0 1 0,1-1 0,-1 1 1,2 7-1,-2-8 4,1 0-1,0-1 1,0 1-1,0 0 1,1-1 0,0 1-1,-1-1 1,1 1 0,0-1-1,1 1 1,-1-1 0,0 1-1,3 3 1,-1-5-10,0 1 1,-1-1-1,1 0 1,0 0-1,0-1 0,0 1 1,0 0-1,1-1 1,-1 0-1,0 0 0,1 0 1,-1 0-1,0 0 1,6 0-1,30 4-493,0-1-1,52-3 1,21-6-4432,-49-3-5814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0.9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0 21754,'0'0'1377,"18"89"-1441,-18-61 96,0-3 0,0-1-16,0-2-32,0-4-16,0-5-1009,-22-7-2913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51 19753,'0'0'3335,"-3"-10"-2975,-12-31-155,14 134-389,5-73 221,1-1-1,1 0 1,1 0-1,16 32 1,-15-37-456,-1 1-1,0 0 1,-1 0 0,-1 1 0,-1-1-1,0 1 1,-1 0 0,2 22-1,-5-17-3627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87 17112,'0'0'5312,"-20"-6"-3874,58 0-1589,0 1 1,44 1-1,20-2-529,-71 3 361,-22 3 239,0 0 0,0 0 0,0-1 0,0 0 1,0-1-1,0 0 0,0-1 0,0 0 0,-1 0 0,1-1 0,7-4 0,2 149 1438,-12-114-1537,-4-16-138,1 1 0,0-1 0,0 0 1,7 13-1,-10-23 203,1 0 1,0 0-1,0-1 1,0 1-1,-1-1 1,1 1-1,0 0 0,0-1 1,0 0-1,0 1 1,0-1-1,0 1 0,0-1 1,0 0-1,0 0 1,0 0-1,0 0 1,0 0-1,0 1 0,0-2 1,0 1-1,0 0 1,0 0-1,0 0 1,0 0-1,0-1 0,0 1 1,0 0-1,0-1 1,0 1-1,1-2 0,27-15-47,-20 9 407,-1-1 0,0 0 0,-1 0 0,0-1 0,0 0 0,-1 0 0,0 0 0,7-19 0,-15 36-154,1 0 1,1 0-1,-1 0 1,1 0 0,0 0-1,3 11 1,-2 8-77,-1-21 7,0 1 1,1-1-1,-1 0 0,1 1 0,0-1 0,3 7 1,-4-11 10,0 0 0,0-1 1,1 1-1,-1-1 0,0 1 0,1-1 1,-1 1-1,0-1 0,1 1 1,-1-1-1,1 1 0,-1-1 1,1 1-1,-1-1 0,1 0 0,-1 1 1,1-1-1,-1 0 0,1 1 1,0-1-1,-1 0 0,1 0 1,0 1-1,0-1 0,0 0 80,1-1 0,-1 1 0,1 0 0,-1-1 0,0 1 0,1-1 0,-1 0 0,0 1 1,1-1-1,-1 0 0,0 0 0,0 0 0,0 0 0,0 0 0,0 0 0,1-1 0,8-10 82,0-1 0,-2 0 0,1-1 0,-2 0 0,1 0 0,-2 0 0,0-1 0,4-18-1,-3 11-954,-1-1 0,-2 1 0,5-47 0,-9 138-2410,0-27-270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3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58 210 14999,'0'0'3276,"27"-18"-2113,84-57-448,-104 71-578,-1 0 0,0-1 0,0 0 0,0 0 0,0 0 0,-1-1-1,0 0 1,8-11 0,-12 13 30,1 0 1,-1 0-1,0 0 0,0 0 0,0 0 0,0-1 1,-1 1-1,0 0 0,0-9 0,0 4 152,-11 9-194,-6 2-135,0 1 0,1 1 0,0 1-1,-1 0 1,2 1 0,-1 0 0,1 1-1,0 1 1,0 1 0,1 0 0,0 1-1,-18 16 1,28-21 10,1 0-1,-1 1 1,1-1 0,0 1-1,0-1 1,1 1 0,-1 0-1,1 0 1,-1 9 0,2-13-12,0 0 0,1 0-1,-1 0 1,1 0 0,0 0 0,-1 0 0,1-1 0,0 1 0,0 0 0,1 0 0,-1 0-1,0 0 1,1 0 0,-1 0 0,1 0 0,-1 0 0,1 0 0,0 0 0,0 0 0,0-1-1,0 1 1,0 0 0,0-1 0,0 1 0,1-1 0,-1 1 0,0-1 0,1 0 0,0 1-1,-1-1 1,1 0 0,2 1 0,17 3-133,0-2 0,-1 0 0,2-1 0,-1-1 0,39-4 0,-4 1-303,-22 3-345,1-3 0,-1 0 0,39-9 0,-65 10 714,-1-1 0,1 0 0,0 0-1,-1-1 1,0 1 0,1-2 0,-1 1 0,-1-1 0,1 0 0,0 0-1,-1-1 1,0 0 0,0 0 0,0-1 0,-1 1 0,0-1 0,0 0-1,0-1 1,-1 1 0,5-10 0,-7 8 510,0 0 1,0 0-1,-1 0 1,0 0-1,-1-1 1,0 1-1,-1-12 0,0-6 1678,-3 28-2130,1 0 11,-1 0 0,0 1 0,1-1 0,0 1 0,-1-1 0,-4 6 0,4-2 6,0 0 0,1 1 0,-1-1 0,1 1 0,1-1 0,-1 1-1,1 0 1,0 0 0,1 0 0,0 0 0,0 1 0,0-1 0,1 0 0,0 0 0,0 0-1,2 9 1,-1 11-243,-1-26 194,0 0 1,1 0-1,-1 1 1,1-1 0,-1 0-1,1 0 1,0 0-1,-1 1 1,1-1-1,0 0 1,0 0-1,0 0 1,-1 0-1,1 0 1,0-1 0,1 1-1,-1 0 1,0 0-1,0-1 1,0 1-1,0-1 1,0 1-1,1-1 1,-1 1 0,0-1-1,1 0 1,-1 1-1,0-1 1,0 0-1,1 0 1,1 0-1,50 2-1381,-42-2 852,-6 0 485,1 0 0,-1 0 0,1-1 0,-1 1 0,0-1 0,0 0 1,1 0-1,-1-1 0,0 0 0,0 0 0,0 0 0,7-4 0,-7 1 117,1 0 0,-1-1 0,0 0 0,0 1 0,-1-1 0,0-1-1,0 1 1,5-12 0,4-13 426,11-26 489,-23 55-824,1 0 0,-1 0 0,0 0 0,1 0 0,-1 0-1,1 0 1,-1 1 0,1-1 0,0 1 0,0-1 0,-1 1 0,1 0 0,0 0 0,0 0 0,0 0 0,1 0 0,-1 0 0,0 0 0,0 1 0,0-1 0,1 1 0,1-1 0,-1 2-114,-1 0 0,1 0 0,0 0 1,-1 0-1,0 0 0,1 0 0,-1 1 1,0-1-1,0 1 0,1-1 0,-1 1 1,0 0-1,-1 0 0,1 0 0,0 0 0,-1 0 1,1 1-1,-1-1 0,1 0 0,-1 1 1,1 2-1,26 63 6,-25-58 15,-1-4 15,-1-3-35,0 1-1,0-1 1,1 1-1,-1-1 1,1 1-1,0-1 0,0 0 1,0 0-1,3 4 1,-3-6-6,-1 0 1,1-1-1,0 1 0,0 0 1,-1 0-1,1-1 0,0 1 1,0-1-1,0 0 0,0 1 1,0-1-1,0 0 0,-1 0 1,1 0-1,0 0 0,0-1 1,0 1-1,0 0 0,0-1 1,0 1-1,-1-1 0,3-1 1,12-5-42,0 0 1,0-2 0,-1 1-1,-1-2 1,0 0 0,0-1 0,0 0-1,-2-1 1,17-19 0,-28 35 14,1 0 0,0 0-1,0 0 1,0 0 0,0-1 0,0 1 0,1-1 0,5 6 0,-2-5-66,0-1 0,1 1 0,0-2-1,0 1 1,0 0 0,0-1 0,0-1 0,0 1 0,1-1 0,-1 0 0,1-1-1,-1 0 1,15-1 0,-8 1-768,46 0-5541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4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212 2 13318,'0'0'7601,"-27"11"-5702,3 6-1885,1 2 0,1 1-1,-32 37 1,47-49-44,0 1 1,1 0-1,1 0 1,-1 0-1,1 0 0,1 1 1,0 0-1,0 0 0,1 0 1,0 0-1,1 0 1,0 1-1,-1 16 0,3-23-36,0 0-1,0 0 1,0 0-1,0 0 1,1 0 0,0 0-1,-1 0 1,1 0-1,1 0 1,-1 0-1,1 0 1,1 3-1,0-4 32,-1-1 0,0 0 0,1 0 0,0 0 0,-1 0 0,1-1 0,0 1 0,0-1 0,0 0 0,0 1 0,0-1 0,0-1 0,0 1 0,0 0 0,6 0 0,4 1-125,1 1 0,0-2 0,0 0 0,0-1 0,0 0 1,0-1-1,0-1 0,18-3 0,-27 3 168,-1 1 0,0-1 1,1 0-1,-1 0 0,0 0 0,0-1 0,0 1 1,0-1-1,-1 0 0,1 0 0,-1 0 1,0-1-1,1 1 0,-2-1 0,1 0 0,0 0 1,-1 0-1,1 0 0,-1 0 0,-1 0 0,1-1 1,0 1-1,-1-1 0,0 1 0,0-1 0,0 1 1,-1-1-1,1-5 0,0-1 123,0 0 0,0 0 1,-1 0-1,0 0 0,-1 0 0,0 0 0,-1 0 0,0 0 1,-1 0-1,0 1 0,-1-1 0,0 1 0,0 0 0,-1 0 1,-1 1-1,1-1 0,-15-16 0,16 21-116,-1 0-1,0 0 0,-1 0 1,1 1-1,-1-1 1,-12-6-1,17 11-65,0-1 1,0 1-1,0-1 1,0 1-1,0 0 1,0-1-1,0 1 1,0 0-1,0 0 0,0 0 1,-1 0-1,1 0 1,0 0-1,0 0 1,0 0-1,0 0 0,0 1 1,0-1-1,0 0 1,-2 1-1,2 0-113,0 1-1,-1-1 1,1 0-1,0 0 0,0 1 1,0-1-1,0 1 1,1-1-1,-1 1 1,0-1-1,1 1 1,-1-1-1,1 1 1,-1 0-1,1-1 1,0 1-1,-1 0 1,1 2-1,0 17-3760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5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15623,'0'0'4002,"44"59"-3954,-44-33 176,0 3-32,0-3-112,0-3-16,-18-3-64,-4-6-176,0-4-1329,-4-8-3361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5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13926,'0'0'4285,"-3"17"-3813,1-2-444,-8 40 460,-5 92-1,14-141-471,1 0-1,0-1 1,0 1-1,1 0 0,0-1 1,0 1-1,0-1 1,1 1-1,3 7 0,-4-10-11,1-1 0,0 0 0,0 0-1,0 0 1,1 0 0,-1-1-1,0 1 1,1 0 0,-1-1 0,1 0-1,-1 0 1,1 1 0,0-1-1,-1-1 1,1 1 0,0 0 0,0-1-1,0 1 1,-1-1 0,6 0-1,4 1-7,0 0-1,0 0 1,1-1-1,-1-1 1,0 0-1,13-3 0,-22 3 5,0 0-1,0 0 1,0 0-1,0 0 1,0-1-1,-1 0 1,1 1-1,-1-1 0,1 0 1,-1 0-1,1 0 1,-1-1-1,0 1 1,0-1-1,0 1 1,0-1-1,-1 1 0,1-1 1,-1 0-1,1 0 1,-1 0-1,0 0 1,0 0-1,-1 0 1,1 0-1,0 0 1,-1 0-1,0-5 0,2-10 131,0 0 0,-2 1 0,0-1 0,-1 0 0,0 1 0,-2-1 0,0 1 0,-1-1 0,-1 1 0,-13-31 0,18 47-153,0 1 0,0 0 0,0 0 0,0-1 0,0 1 0,0 0 0,0 0 0,0-1 0,0 1 0,-1 0 0,1 0 0,0 0 0,0-1 0,0 1 0,0 0 0,-1 0 0,1 0 0,0 0 0,0-1 0,-1 1 0,1 0 0,0 0 0,0 0 0,0 0 0,-1 0 0,1 0 0,0 0 0,0 0-1,-1 0 1,1 0 0,0 0 0,-1 0 0,1 0 0,0 0 0,0 0 0,-1 0 0,1 0 0,0 0 0,0 0 0,-1 0 0,1 0 0,0 0 0,0 0 0,0 0 0,-1 1 0,1-1 0,0 0 0,0 0 0,0 0 0,-1 0 0,1 1 0,0-1 0,0 0 0,0 0 0,0 0 0,-1 1 0,1-1 0,0 0 0,0 0-1,0 1 1,0-1 0,-5 15-2361,5-2 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9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92 8948,'0'0'5160,"-8"0"-5086,-28 0 791,39-44 3425,1 40-4248,0 1 0,0-1 0,0 0 0,1 1 1,-1 0-1,1 0 0,0 1 0,0-1 0,0 1 0,0 0 0,0 0 1,0 1-1,1-1 0,7 0 0,8-1-35,1 1 0,28 0 0,-49 3-15,1 0 1,-1 0-1,0 0 0,0 0 0,0 0 0,1 1 0,-1-1 0,-1 0 0,1 0 0,0 1 0,0-1 0,0 1 0,-1-1 0,1 1 0,-1-1 0,1 1 0,-1-1 0,0 1 0,1 0 0,-1-1 0,0 1 0,0-1 0,0 1 0,0 0 0,-1 2 0,7 26-83,-4-27 9,0-1-180,-1 0 0,0 0 0,0 1 0,0-1 0,0 0 0,0 0 0,0 1 0,0-1 0,-1 1 0,1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39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16904,'0'0'5936,"40"0"-8199,-27 0-1402,0 2-4603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 13350,'0'0'6862,"0"-1"-6681,-2 17-158,0 0-1,-1 0 0,0 0 0,-2-1 1,-8 22-1,7-20-3,0-1-1,1 2 1,1-1-1,1 0 1,-2 29 0,4-44-13,1 0 1,0 0-1,0 0 0,0 0 1,0 0-1,0 0 1,0 1-1,1-1 0,-1 0 1,1 0-1,-1 0 1,1-1-1,0 1 0,0 0 1,0 0-1,2 3 1,-1-4-16,1 0 0,-1 0 0,1 0 1,0 0-1,-1-1 0,1 1 1,0-1-1,-1 0 0,1 0 0,0 0 1,4-1-1,-3 1-3,0 1 0,0-1 0,0 0 0,0 0 0,0-1 0,0 1 0,0-1 0,0 0 1,0 0-1,-1 0 0,1 0 0,0-1 0,0 1 0,6-5 0,-8 3 15,0 1-1,0-1 0,0 0 1,0 0-1,0 0 1,-1-1-1,1 1 1,-1 0-1,0 0 0,0-1 1,0 1-1,0-1 1,0 1-1,-1-1 1,0 1-1,0-5 0,2-8 142,-1-1-1,-1 0 0,-1 1 0,-3-19 0,3 27-115,-1 1-1,0 0 1,-1 0-1,1 0 1,-1 0-1,-1 0 1,1 1-1,-1-1 1,0 1-1,0 0 1,-8-8-1,11 13-141,-1 1-1,1-1 1,0 0 0,0 1-1,0-1 1,-1 1 0,1-1-1,0 1 1,-1 0 0,1-1-1,0 1 1,-1 0-1,1 0 1,0 0 0,-1 0-1,1 0 1,0 0 0,-1 1-1,1-1 1,0 0 0,-1 1-1,1-1 1,0 1-1,-1-1 1,1 1 0,0-1-1,0 1 1,0 0 0,-2 1-1,-2 9-2622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0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10165,'0'0'5621,"0"6"-5186,0 16-77,-1 13 89,2 0 0,1-1-1,9 43 1,-9-69-407,-1 0 0,0 0 0,0 0 0,0 0 0,-1 0 0,-1 0 0,0 11 0,-1-18-2,1 1 1,0-1-1,0 1 0,-1-1 1,1 0-1,-1 0 0,1 0 1,-1 0-1,0 0 0,1 0 1,-1 0-1,0 0 0,0 0 1,0-1-1,1 1 0,-1-1 1,0 0-1,0 1 0,0-1 1,0 0-1,-3 0 0,-50 2 417,49-2-419,-1 0-189,-19-2-317,13-7-4302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1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40 21802,'0'0'2113,"0"-39"-2113,13 60-1809,9 7 400,-9 1-1376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0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17160,'0'0'1104,"223"-38"-1872,-175 36-1345,-17-1-7475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16792,'0'0'3649,"-30"150"-3104,12-75-113,9 4-80,5 4-80,4-2-160,0 1-112,9-3 32,21-4-16,5-6-16,9-11-464,13-17-1745,9-13-4674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0 3746,'0'0'15169,"4"5"-14744,7 9-347,-1 0 0,0 1 0,-1 0 1,-1 0-1,0 1 0,-2 0 0,10 31 1,23 133 496,-28-118-509,1 4-16,-3 0 1,0 97 0,-9-154-50,0 0 0,-1 0 0,0 0 0,0 0 0,-1 0 0,0-1 0,-1 1 0,0 0 0,0-1 0,-1 0 0,0 0 0,-1 0 0,1 0 0,-7 7 1,0-3 0,-1 0 0,0-1 0,0-1 0,-1 0 0,0 0 0,-1-1 0,-16 7 0,-25 11-471,-3-2 1,-98 29-1,65-27-1884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3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36 12230,'0'0'9249,"-18"-6"-8782,-57-18-280,71 23-172,0 0 0,0 0 0,-1 0 0,1 0-1,-1 0 1,1 1 0,-1 0 0,1 0 0,0 1 0,-1-1 0,1 1 0,-1 0 0,1 0 0,0 0 0,0 0 0,-1 1 0,1 0 0,0 0 0,0 0 0,1 0-1,-1 1 1,0-1 0,1 1 0,0 0 0,-1 0 0,1 0 0,-3 5 0,0 1-8,0 0-1,1-1 1,0 2 0,1-1 0,0 0-1,0 1 1,1 0 0,0 0 0,-1 11-1,0 7 4,3 0 0,0 30 0,2-29-8,-1-27-15,0 0 0,0 0-1,0 0 1,0 0 0,1 0-1,-1 0 1,1 0 0,0 0 0,-1 0-1,1-1 1,0 1 0,0 0-1,0-1 1,0 1 0,1 0-1,-1-1 1,0 1 0,1-1-1,-1 0 1,1 1 0,-1-1-1,1 0 1,-1 0 0,1 0-1,0 0 1,0 0 0,0 0-1,-1-1 1,1 1 0,3 0 0,4 1-78,-1-1 0,1 0 0,0 0 0,0-1 0,14-1 1,-21 1 80,-1 0 1,0-1 0,1 1 0,-1-1 0,1 0-1,-1 1 1,0-1 0,1 0 0,-1 0 0,0 0-1,0 0 1,0 0 0,0 0 0,0 0 0,0 0-1,0 0 1,0 0 0,0-1 0,0 1 0,-1 0-1,1-1 1,0 1 0,-1-1 0,1 1 0,-1 0 0,0-1-1,1 1 1,-1-1 0,0-1 0,4-55-236,-4 37 208,1 13 51,1-1 1,0 1-1,0 0 0,0 0 0,1 1 1,0-1-1,1 1 0,0-1 0,0 1 1,0 0-1,1 0 0,0 1 0,1-1 1,-1 1-1,1 0 0,0 1 0,1 0 1,-1 0-1,1 0 0,0 0 0,0 1 1,0 0-1,1 1 0,0 0 0,-1 0 1,1 1-1,0-1 0,0 2 0,1-1 1,-1 1-1,16 0 0,-18 2-15,-1 1 0,0 0-1,1 0 1,-1 0 0,0 1 0,0-1-1,0 1 1,0 0 0,-1 1 0,1-1-1,-1 1 1,0 0 0,0 0 0,5 6-1,1 2 11,0 1 0,-1 1 0,14 26-1,-19-30-9,0 0-1,-1 1 1,0 0-1,-1-1 1,0 1-1,-1 0 1,0 0-1,-2 22 1,1-30 1,-1 1 198,-2-9 249,-1-14 298,3 9-752,2 1 0,-1-1 0,1 0 0,1 0 0,0 0 0,0 1 0,1-1 0,0 1 0,1 0 0,0 0 0,0 0 0,1 0 0,0 1 0,0 0 0,1 0 0,0 0 0,1 0 0,0 1 0,0 0 0,9-6 0,-10 8-109,1-1 0,-1 1 0,1 1 0,1 0 0,-1 0 0,1 0 0,-1 1 0,1 0 0,12-3 0,43-1-4865,-28 7-3615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3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28 16568,'0'0'4863,"-13"0"-4655,3-1-180,5 1-20,0-1-1,0 1 0,-1 0 1,1 1-1,0-1 1,0 1-1,-1 0 1,1 0-1,0 1 0,0-1 1,0 1-1,0 0 1,1 1-1,-1-1 1,-5 5-1,4-2 5,0 0 1,0 1-1,1-1 1,-1 1-1,2 0 1,-1 1-1,1-1 0,0 1 1,0 0-1,0 0 1,1 0-1,1 1 0,-4 11 1,2 4 9,1-1 1,1 1 0,1 33-1,1-51-24,0 0 0,1-1 0,0 1 0,-1 0-1,2 0 1,-1-1 0,0 1 0,1-1 0,0 1 0,0-1-1,0 0 1,1 0 0,-1 0 0,1 0 0,0 0 0,0 0 0,0-1-1,1 0 1,-1 1 0,1-1 0,0 0 0,0-1 0,0 1 0,0-1-1,0 0 1,0 0 0,1 0 0,-1 0 0,1-1 0,0 0 0,-1 0-1,1 0 1,6 0 0,-5 0 2,1-1-1,-1 1 1,1-1 0,-1-1-1,1 1 1,-1-1-1,0-1 1,1 1 0,-1-1-1,0 0 1,0 0-1,0-1 1,0 1 0,-1-1-1,1-1 1,-1 1 0,1-1-1,-1 0 1,0 0-1,-1-1 1,1 1 0,-1-1-1,0 0 1,7-10-1,-6 1 53,0-1 0,0 1-1,-2-1 1,0 0 0,0 0-1,-2 0 1,0 0 0,0 0-1,-1 0 1,-5-29 0,2 34-38,0-1 0,0 1 0,-1 0 1,0 1-1,-1-1 0,0 1 0,0 0 0,-1 0 1,0 0-1,-1 1 0,-9-10 0,16 68-4821,11-30-1679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4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47 13958,'0'0'10757,"0"-33"-10629,0 29-48,0 0-32,-4 0-48,4 2-16,35 2-3265,0 0 896,-4 0-10997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4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 18344,'0'0'1190,"2"15"-755,7 53-251,-9-65-166,1 0-1,-1 0 0,-1 0 0,1 0 1,0 0-1,-1 0 0,0 0 0,0 0 1,0 0-1,0 0 0,0 0 1,0 0-1,-1-1 0,1 1 0,-1 0 1,0-1-1,0 1 0,0-1 0,0 0 1,0 0-1,-1 0 0,1 0 1,-1 0-1,1 0 0,-1 0 0,0-1 1,1 1-1,-7 1 0,-2 1 66,0 0-1,0-1 0,0 0 1,0-1-1,-22 2 0,32-4-82,-10 1 35,0-1-1,0 0 1,0 0 0,0-1 0,-15-3-1,23 3-25,0 0 0,0 0 0,0 0 0,0 0 0,0-1 0,0 0 0,1 1 0,-1-1 0,1 0 0,-1-1 0,1 1 0,0 0 0,0 0-1,0-1 1,0 0 0,0 1 0,0-1 0,1 0 0,-1 0 0,1 0 0,0 0 0,-2-4 0,2 3-9,0 0 1,0 0 0,0 1-1,0-1 1,1 0 0,-1 0-1,1 0 1,0 0-1,0 0 1,1 0 0,-1 0-1,1 0 1,0 0-1,0 1 1,1-5 0,0 5-2,-1 1 1,1 0 0,-1-1 0,1 1 0,0 0-1,0 0 1,0 0 0,0 1 0,0-1 0,0 0-1,1 1 1,-1-1 0,0 1 0,1 0-1,-1 0 1,1 0 0,-1 0 0,1 0 0,0 1-1,5-2 1,5 0-12,-1 1 1,1 0-1,0 0 0,0 2 1,0-1-1,-1 2 0,1 0 0,0 0 1,-1 1-1,0 0 0,1 1 1,11 6-1,-17-6 8,-1-1-1,1 2 1,0-1 0,-1 1 0,0 0 0,0 0 0,-1 0-1,1 1 1,-1 0 0,-1 0 0,1 1 0,-1-1 0,0 1-1,0 0 1,-1 0 0,0 0 0,0 0 0,-1 1-1,0-1 1,2 13 0,-2-10 8,0 1 1,-1-1-1,0 0 1,-1 1-1,0-1 0,-1 1 1,-2 13-1,1-20-4,1 1 1,-1-1-1,0 1 1,0-1-1,0 0 1,-1 0-1,1 0 0,-1 0 1,0 0-1,0-1 1,-1 1-1,1-1 1,-1 0-1,1 0 0,-1 0 1,0 0-1,-8 3 1,8-4-12,-9 6-28,0-1 0,0-1-1,-1 0 1,1 0-1,-1-2 1,0 0 0,-18 3-1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13382,'0'0'5109,"-2"6"-4973,-12 57 154,13-59-250,1-1 0,0 1 0,0 0-1,0-1 1,0 1 0,1 0 0,-1-1-1,1 1 1,0-1 0,0 1 0,1-1 0,-1 1-1,0-1 1,1 0 0,0 0 0,0 0-1,0 1 1,3 1 0,55 44 371,-46-39-343,0 1-1,-1 0 1,20 20-1,-29-26-32,-1 0-1,1 0 0,-1 0 1,0 0-1,0 0 1,-1 1-1,0-1 1,0 1-1,0 0 1,0-1-1,-1 1 1,0 0-1,0 0 0,-1 10 1,0-14-7,-1-1 0,1 1 0,-1 0 0,0 0 0,0 0 1,1 0-1,-1-1 0,-1 1 0,1 0 0,0-1 0,0 1 0,-1-1 0,1 0 0,0 1 1,-1-1-1,1 0 0,-1 0 0,0 0 0,1 0 0,-1 0 0,0 0 0,0 0 0,0 0 1,0-1-1,0 1 0,-3 0 0,-59 11 178,58-12-173,-5 2-100,0-1 1,0-1 0,0 0-1,-14-2 1,-4-6-3759,-5-11-8493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5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8612,'0'0'9268,"237"-16"-9268,-172 16-272,-3 0-2433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5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0 16984,'0'0'2945,"-14"103"-2048,-8-74-529,-4-5-288,-9 2 96,9-5-128,-5-3 0,0-2-48,18-8-849,9-8-2080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2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294 437 18857,'0'0'4516,"-12"-2"-4406,4 0-104,2 1-7,0-1 1,0 1-1,-1 0 1,1 0-1,0 1 1,-1 0-1,1 0 1,-1 0-1,1 1 1,0 0-1,-1 0 1,1 1-1,0-1 1,0 1-1,0 1 1,-8 3-1,-4 6-2,0-1-1,1 2 0,1 0 1,-26 27-1,36-34-18,1 1-1,0 0 0,1 0 1,-1 1-1,1-1 0,1 1 1,-1 0-1,2 0 0,-1 0 1,1 0-1,0 0 1,0 0-1,1 1 0,0 16 1,1-24-40,0 1 1,0-1 0,1 1 0,-1-1 0,0 1 0,1-1 0,-1 1 0,1-1 0,-1 0-1,1 1 1,0-1 0,-1 0 0,1 1 0,0-1 0,0 0 0,0 0 0,0 0-1,0 0 1,0 0 0,1 0 0,-1 0 0,0 0 0,0 0 0,2 0 0,2 1-34,-1 0 1,1 0-1,-1-1 1,1 0-1,0 0 1,0 0-1,-1 0 1,6-1 0,-1 1-90,-1-2 1,1 1-1,-1-1 1,0 0-1,1 0 1,-1-1-1,0 0 1,0-1-1,10-4 1,-11 1 24,0 0-1,-1-1 1,0 0-1,0 0 1,0 0-1,-1 0 1,0-1-1,-1 0 1,0 0-1,0 0 1,-1-1-1,1 1 1,2-17-1,-2 12 441,0 0 0,1 1-1,1-1 1,0 1-1,9-14 1,-12 23-204,0-1 0,0 1-1,1 0 1,-1-1 0,1 2 0,-1-1 0,1 0-1,0 1 1,0-1 0,0 1 0,1 0 0,-1 1 0,0-1-1,1 1 1,-1-1 0,1 1 0,-1 1 0,1-1-1,6 1 1,-6-1-68,0 1-1,-1 0 1,1 1 0,-1-1 0,1 1-1,-1 0 1,1 0 0,-1 0-1,0 0 1,1 1 0,-1 0-1,0 0 1,0 0 0,0 1-1,-1-1 1,1 1 0,4 3 0,-3 0-10,-1-1 0,0 0 0,0 1 0,0 0 0,0 0 0,-1 0 0,0 1 1,-1-1-1,1 1 0,2 12 0,-2-1 14,-1 1 0,0-1 1,-3 38-1,1-22 38,-1-34 13,1 0 1,-1 0-1,1 1 1,0-1 0,-1 0-1,1 0 1,-1 0-1,1 0 1,0 0-1,-1 0 1,1 0-1,-1 0 1,1 0-1,0-1 1,-1 1-1,1 0 1,0 0-1,-1 0 1,1 0 0,-1 0-1,1-1 1,0 1-1,-1 0 1,1 0-1,0-1 1,-1 1-1,1 0 1,0-1-1,0 1 1,-1 0-1,1-1 1,0 1-1,0 0 1,0-1 0,-1 1-1,1-1 1,-1-7-36,-1 0 1,1-1 0,1 1-1,-1-1 1,2 1 0,-1-1-1,1 1 1,0 0 0,4-13-1,-3 16-28,0 0-1,0 1 0,0-1 0,1 1 0,0-1 0,0 1 0,0 0 0,0 0 0,1 0 1,-1 0-1,1 1 0,0 0 0,0-1 0,0 1 0,1 1 0,6-5 0,5 0-27,-1 1 0,1 1 0,1 0 0,-1 0 0,1 2-1,-1 0 1,1 1 0,0 1 0,0 0 0,22 3 0,-37-1 24,1 0 0,0 0 0,-1 0 1,1 1-1,-1-1 0,1 1 0,-1-1 1,0 1-1,0 0 0,0 0 0,0 0 1,0 0-1,0 1 0,0-1 0,-1 0 1,1 1-1,-1-1 0,1 1 1,-1-1-1,0 1 0,0 0 0,0 0 1,-1-1-1,1 6 0,4 10-10,-1 1 1,2 25-1,-6-34 20,0-4-6,1 0 0,0 0 1,0 0-1,0 0 0,0 0 0,5 9 1,-6-13-4,2-1 0,-1 1 0,0 0 0,0-1 0,0 0 1,1 1-1,-1-1 0,1 0 0,-1 1 0,1-1 0,0 0 1,-1 0-1,1-1 0,0 1 0,0 0 0,0 0 0,-1-1 1,1 1-1,0-1 0,0 0 0,0 1 0,0-1 0,0 0 1,0 0-1,2 0 0,17-1-92,0 0 1,0-1-1,0-1 0,0-1 1,32-10-1,-41 10-20,-1-1 1,0 0-1,0 0 1,0-1 0,-1-1-1,0 0 1,0 0-1,-1 0 1,0-2-1,0 1 1,10-13-1,-11 10-84,0 1 0,-1-1 0,0-1 0,-1 1 0,0-1 0,5-14 0,-8 16 743,-1 0-1,0 0 1,-1 0-1,0 0 1,0-11-1,-1 20-261,-6 8-211,-17 10-96,-98 78-33,109-83 40,0 0 0,0 1 1,2 0-1,-1 0 0,2 1 0,-1 0 0,-7 19 0,16-32-35,1-1 0,0 0 0,0 1 0,0-1 0,-1 0 1,1 1-1,0-1 0,0 0 0,0 1 0,0-1 0,0 0 0,0 1 0,0-1 0,0 0 0,0 1 1,0-1-1,0 1 0,0-1 0,0 0 0,0 1 0,0-1 0,0 0 0,0 1 0,0-1 1,0 0-1,0 1 0,1-1 0,-1 0 0,0 1 0,0-1 0,0 0 0,1 0 0,-1 1 0,0-1 1,1 0-1,-1 0 0,0 1 0,0-1 0,1 0 0,-1 0 0,1 1 0,19-1-579,20-12 302,-18 3 116,-1-1 0,-1 0-1,0-2 1,37-28 0,-36 23 1385,36-40 0,-57 57-1153,0 0 0,1-1 0,-1 1 0,0 0 0,0 0 0,1-1 0,-1 1 0,0 0 0,1 0 0,-1 0 0,0 0 0,1-1 0,-1 1 0,0 0 0,1 0 0,-1 0 1,0 0-1,1 0 0,-1 0 0,0 0 0,1 0 0,-1 0 0,0 0 0,1 0 0,-1 0 0,0 0 0,1 0 0,-1 0 0,0 1 0,1-1 0,-1 0 0,0 0 0,1 0 0,-1 0 0,0 1 0,1-1 0,-1 0 0,0 0 0,0 1 0,1-1 1,-1 0-1,0 0 0,0 1 0,0-1 0,1 0 0,-1 1 0,0-1 0,9 18-248,-8-15 277,9 21-37,-7-13 15,2 0-1,-1 0 1,2-1 0,8 14-1,-12-21-21,1 1 0,-1-1 1,1-1-1,0 1 0,0 0 0,0-1 0,1 1 0,-1-1 0,0 0 1,1 0-1,0-1 0,-1 1 0,1-1 0,0 1 0,0-1 1,0 0-1,4 0 0,12 1-3,1 0 0,-1-2 0,1 0 1,-1-2-1,1 0 0,-1-1 0,0-1 0,0-1 1,0-1-1,-1 0 0,21-11 0,-29 12-73,0-1 0,0 0 0,0 0 0,-1-1 0,0-1 0,0 0 0,-1 0 1,0-1-1,-1 0 0,0-1 0,0 1 0,-1-2 0,0 1 0,-1-1 0,0 0 0,0 0 0,-2-1 0,1 1 0,3-19 0,-1-17 250,-2 0 0,-3-1-1,-1 1 1,-8-55 0,6 90 1,-1 0 1,0 0 0,-1 0 0,-1 0 0,0 1 0,-1 0-1,0 0 1,0 0 0,-11-16 0,15 27-168,0 0 1,1-1 0,-1 1-1,0 0 1,0 0-1,0 0 1,0-1 0,1 1-1,-1 0 1,0 0-1,0 0 1,0 1 0,0-1-1,1 0 1,-1 0 0,0 0-1,0 1 1,0-1-1,0 0 1,1 1 0,-1-1-1,0 0 1,1 1-1,-1-1 1,0 1 0,1-1-1,-1 1 1,0 0-1,1-1 1,-1 1 0,1 0-1,-1 1 1,-20 20-120,12-7 97,0 1-1,1 0 0,1 0 1,1 1-1,0-1 1,1 1-1,1 1 0,-4 30 1,3 11-24,4 75 1,2-73 54,-1-50-15,0 0 0,1 0 0,0-1 0,1 1 0,0 0 0,1-1 0,0 0 0,1 1 0,0-1 0,1-1 0,0 1 0,0-1 0,10 14 0,-9-16-86,0 0-1,1-1 0,0 1 1,0-1-1,1-1 0,0 1 1,0-1-1,0-1 0,0 0 1,1 0-1,-1 0 1,1-1-1,0 0 0,0-1 1,17 3-1,-6-3-512,1 0 0,-1-1-1,0-1 1,0-1 0,0-1 0,0-1-1,0 0 1,0-2 0,-1 0 0,24-10-1,-32 10 433,0 0-1,-1-1 0,1 0 0,-2-1 0,1 0 0,-1 0 1,0-1-1,0-1 0,14-17 0,-17 17 765,0 0 0,-1 0 0,1-1 1,-2 0-1,0 0 0,0 0 0,3-13 0,-6 7 1093,1 10 1096,7 57-2925,2 9 135,-7-49 57,0 0 1,1 0-1,0 0 1,9 12-1,-12-21-216,0 1-1,0-1 1,0 0-1,0 1 1,0-1-1,0 0 1,1 0 0,-1-1-1,1 1 1,0 0-1,-1-1 1,1 0-1,0 1 1,0-1-1,0 0 1,0 0-1,0-1 1,0 1-1,0-1 1,5 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6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111 112 11077,'0'0'8137,"-14"12"-8019,-2 4-101,9-8-3,-1-1 0,0 1 0,0-2 0,0 1 0,-15 8 0,4-7 16,26-19-364,27-20-427,-16 17 502,0-1-1,-1 0 0,21-27 0,-32 34 691,0 0-1,-1 0 1,0 0-1,0-1 1,-1 0-1,4-12 1,-7 159 1303,0-127-1720,0-1 0,1 0 1,0 0-1,1 0 0,0 0 1,0 0-1,8 13 0,-7-13-170,1 0-1,-1 0 1,-1 0 0,0 1-1,-1-1 1,1 1 0,0 16-1,-4-26 82,0 0 0,1 0 0,-1 0 0,0 0 0,1 0 0,-1 0-1,0 0 1,0 0 0,0-1 0,0 1 0,0 0 0,0-1 0,0 1 0,0-1 0,0 1 0,0-1-1,0 1 1,0-1 0,0 0 0,-3 1 0,-34 9-588,26-7 350,-50 15 709,48-12 1353,45-13-1314,177-33-4010,-146 25 558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6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1 20794,'0'0'1662,"9"14"-1681,21 35-2,56 95 257,-76-126-189,-2 0 1,0 1-1,-2 0 1,0 0-1,0 0 0,3 31 1,-7-31-8,-1-1 1,-1 1-1,0 0 1,-5 28-1,3-39-31,0 0 0,-1 0 0,1 0 0,-2 0 0,1-1 1,-1 1-1,0-1 0,-1 0 0,0 0 0,0 0 0,0-1 0,-11 10 0,-11 7-42,-1-1 0,-1-1 0,-1-2 1,-1 0-1,-1-3 0,-53 21 0,-6-4-1790,-117 26 0,13-16-4895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6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1 17320,'0'0'3249,"-193"124"-2560,136-57-161,13 8-288,18 8-48,17 6-48,9 5-112,0 3-32,44-2 0,39-9-16,44-11-48,27-13-1392,21-17-1842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7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8 19417,'0'0'3964,"0"-8"-3566,-1 44-439,-1 26 47,3 1-1,14 102 1,3-93-156,9 47 323,-20-40-3504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50 287 17432,'0'0'4936,"-8"-8"-4688,-24-24-14,32 31-208,-1 1 0,0 0 0,1-1 0,-1 1-1,1-1 1,-1 1 0,1-1 0,-1 1 0,1-1 0,-1 1-1,1-1 1,-1 1 0,1-1 0,0 0 0,-1 1-1,1-1 1,0 0 0,0 1 0,-1-1 0,1 0-1,0 1 1,0-1 0,0 0 0,0 1 0,0-1-1,0 0 1,0 0 0,0 1 0,0-1 0,0 0-1,0 1 1,1-1 0,-1 0 0,18-5-56,-18 6 36,206-12-301,-138 11-882,111-16 0,-176 17 1179,1-1 0,0 1 1,-1-1-1,1 0 0,0 0 0,-1 0 1,1 0-1,-1 0 0,0-1 0,1 0 1,-1 1-1,0-1 0,0-1 0,0 1 1,0 0-1,-1-1 0,1 1 0,-1-1 0,1 0 1,-1 0-1,0 0 0,0 0 0,0 0 1,0-1-1,-1 1 0,1 0 0,-1-1 1,0 1-1,0-1 0,0 1 0,-1-1 1,1 0-1,-1 1 0,0-1 0,0 0 0,0-5 1,0-84 3372,0 93-3194,0 2-146,-1 44-186,1 37 116,17 153-1,-14-212 31,8 27-337,-10-50 298,-1 0 0,1-1 0,0 1 0,-1 0 0,1-1 0,0 1 0,-1-1 0,1 1 0,0-1 0,0 1 0,0-1 0,-1 1 0,1-1 0,0 0 0,0 0 1,0 1-1,0-1 0,0 0 0,0 0 0,0 0 0,0 0 0,0 0 0,-1 0 0,1 0 0,0 0 0,2-1 0,21-5-36,-10-2 62,0-1-1,-1 0 0,0-1 1,-1 0-1,0-1 1,-1-1-1,0 0 0,16-24 1,22-22-26,-49 58 44,0-1-1,1 1 1,-1-1-1,0 1 1,0 0-1,1-1 1,-1 1-1,1-1 1,-1 1-1,0 0 1,1-1-1,-1 1 1,1 0-1,-1-1 0,1 1 1,-1 0-1,1 0 1,-1-1-1,1 1 1,-1 0-1,1 0 1,-1 0-1,1 0 1,-1 0-1,1 0 1,-1 0-1,1 0 1,0 0-1,-1 0 1,1 0-1,-1 0 1,1 0-1,-1 0 0,1 0 1,-1 0-1,1 1 1,-1-1-1,1 0 1,-1 0-1,1 1 1,-1-1-1,1 0 1,-1 1-1,0-1 1,1 1-1,-1-1 1,0 0-1,1 1 1,-1-1-1,0 1 0,1-1 1,-1 1-1,0-1 1,0 1-1,1-1 1,-1 1-1,0-1 1,0 1-1,0-1 1,0 1-1,0 0 1,0 0-1,6 44-39,-6-35 41,3 21 30,6 45 7,-8-72-32,0 1-1,0 0 0,1-1 0,-1 0 0,1 1 0,0-1 0,0 0 1,1 0-1,-1 0 0,1 0 0,0 0 0,6 6 0,-5-8-3,1 0-1,-1 0 0,0 0 0,1 0 0,-1-1 1,1 0-1,-1 0 0,1 0 0,-1 0 0,1-1 0,0 0 1,-1 0-1,1 0 0,6-1 0,64-13-56,-64 11 10,0 0-1,0-1 1,-1 0 0,1-1-1,-1 0 1,0-1 0,18-12-1,-24 14 32,1 0 0,-1-1-1,-1 1 1,1-1-1,-1 0 1,1 1 0,-1-2-1,-1 1 1,1 0-1,-1 0 1,0-1 0,0 1-1,0-1 1,-1 0 0,0 0-1,0 1 1,0-8-1,-1-87 784,-26 100-628,23 1-139,0 0-1,0 0 1,0 0 0,0 0-1,0 1 1,0-1-1,1 1 1,-1-1-1,0 1 1,1 0 0,-1 0-1,1 0 1,0 1-1,0-1 1,0 0 0,0 1-1,0 0 1,0-1-1,1 1 1,-1 0-1,1 0 1,0 0 0,0 0-1,0 0 1,-1 4-1,-1 7 2,1 0-1,0 0 1,1 1-1,0 16 1,1-29-1,0 0 1,1 1 0,-1-1 0,0 0 0,1 0-1,0 0 1,-1 0 0,1 1 0,0-1 0,0 0-1,0 0 1,0-1 0,0 1 0,0 0-1,1 0 1,-1 0 0,1-1 0,-1 1 0,4 2-1,0-1-7,-1 0-1,1-1 0,0 1 0,0-1 0,0 0 0,0 0 0,11 2 0,7 0-415,-1-2-1,46 0 1,-59-2 129,34-1-2058,-7-6-3373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49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16039,'0'0'4461,"8"-2"-4154,-5 0-293,1 1 1,-1-1-1,1 1 0,-1 0 1,1 0-1,-1 1 0,1-1 1,0 1-1,0 0 0,-1-1 1,1 2-1,0-1 0,-1 0 1,1 1-1,0 0 0,-1 0 1,1 0-1,-1 0 0,1 0 1,-1 1-1,0-1 0,1 1 1,-1 0-1,0 0 0,0 0 1,0 1-1,-1-1 0,1 1 1,0 0-1,-1-1 0,4 6 1,-2-2 36,-1 1 0,1-1 0,-1 1-1,0 0 1,-1 0 0,0 1 0,0-1 0,0 0 0,1 15 0,-2 0-18,-1-1 0,-3 28 0,3-47-27,-1 0 1,1 0-1,0 0 0,-1 0 1,0 0-1,1 0 1,-1 0-1,0 0 0,0-1 1,0 1-1,0 0 0,0 0 1,-1-1-1,1 1 0,0-1 1,-1 1-1,0-1 1,1 1-1,-1-1 0,1 0 1,-1 0-1,0 0 0,0 0 1,0 0-1,-3 1 0,5-38 317,2 29-321,0 0 0,0 1 0,0-1-1,1 1 1,0 0 0,0 0 0,0 0 0,1 0-1,8-10 1,49-52-13,-52 58 7,-3 4 2,0 0 1,1 0-1,-1 1 0,1 0 1,0 0-1,1 1 0,-1 0 1,1 0-1,0 0 1,0 1-1,0 1 0,0-1 1,10-1-1,-14 4 1,-1 0-1,1 0 1,-1 0-1,0 0 1,1 0-1,-1 1 1,0 0-1,1-1 1,-1 1 0,0 0-1,0 1 1,0-1-1,0 1 1,0-1-1,0 1 1,0 0 0,0 0-1,-1 0 1,1 0-1,-1 1 1,1-1-1,-1 1 1,0-1-1,0 1 1,0 0 0,0 0-1,-1 0 1,1 0-1,-1 0 1,0 0-1,0 0 1,0 1 0,0-1-1,0 0 1,0 5-1,3 23 44,-3-24-36,0 1 0,0-1 1,1 0-1,0 1 0,6 12 0,-7-18-3,0 0-1,0 0 1,1 0-1,-1 0 1,1 0 0,-1-1-1,1 1 1,0-1-1,0 1 1,-1-1 0,1 0-1,0 1 1,0-1-1,1 0 1,-1 0 0,0 0-1,0-1 1,0 1 0,1-1-1,-1 1 1,0-1-1,0 0 1,5 1 0,22-1 7,0-1 1,0-1-1,-1-1 1,54-14-1,-66 13-504,0-1 0,0-1 0,-1 0 0,0-2 0,0 1 0,0-2 0,-1 0 0,0-1 0,22-21 0,-33 28-196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13 18120,'0'0'3517,"-6"-2"-3248,-21-5-189,40 9-186,0-1 1,0-1-1,21-2 0,10 0-485,-35-1 2992,-10 11-2323,-1 82-162,-1-44 87,3 0 0,10 87 0,-10-131-31,0-1 0,0 1 0,0 0 0,1-1 0,-1 1 0,1 0 0,-1-1 0,1 1 1,0-1-1,-1 1 0,1-1 0,0 1 0,0-1 0,0 1 0,0-1 0,0 0 0,1 1 0,-1-1 0,0 0 0,0 0 0,1 0 0,2 1 0,-3-2-43,1 1-1,0-1 0,0 0 0,-1 0 1,1 0-1,0 0 0,-1-1 1,1 1-1,0 0 0,-1-1 1,1 1-1,0-1 0,-1 0 1,1 1-1,-1-1 0,1 0 0,-1 0 1,2-1-1,4-4-174,0 0 1,0 0-1,-1 0 1,0-1-1,0 0 0,0 0 1,5-10-1,-5 2 395,14-23 618,-20 37-755,1 0 0,-1 1 0,1-1 0,0 0 1,-1 1-1,1-1 0,0 0 0,-1 1 0,1-1 0,0 1 0,0-1 1,0 1-1,-1-1 0,1 1 0,0 0 0,0-1 0,0 1 0,0 0 0,0 0 1,0-1-1,-1 1 0,1 0 0,0 0 0,0 0 0,0 0 0,0 0 0,0 1 1,0-1-1,0 0 0,0 0 0,0 1 0,0-1 0,-1 0 0,1 1 0,0-1 1,0 1-1,0 0 0,7 5-37,-1 1 0,1 0 0,-2 0 0,1 0 0,8 14 0,-10-13 41,0-1 1,1 1-1,0-1 1,1-1-1,-1 1 0,1-1 1,9 6-1,-14-11 35,0 0 0,0 0-1,0-1 1,0 1 0,0-1-1,0 1 1,0-1 0,0 0-1,0 0 1,0 0 0,0 0-1,0 0 1,0 0 0,0 0-1,0-1 1,0 1 0,0-1-1,0 0 1,0 1 0,0-1 0,0 0-1,-1 0 1,1 0 0,0 0-1,-1 0 1,1-1 0,-1 1-1,1-1 1,2-2 0,4-5 155,0-1 1,-1 0 0,11-18 0,-13 20-162,0 0 38,-1-2 0,0 1 1,0 0-1,-1-1 0,0 0 0,0 1 0,-1-1 0,1-13 0,-1-83 57,-3 59-355,19 72-3753,-1 9 1138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1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128 238 13830,'0'0'7937,"12"-18"-7651,36-60-83,-45 73-157,1-1 0,-1 0 0,0 0 1,-1 0-1,1 0 0,-1-1 1,-1 1-1,1-1 0,-1 1 1,0-1-1,0 1 0,-1-1 1,0 0-1,-2-12 0,1-8 89,1 27-134,0 0 0,0-1 0,0 1-1,0 0 1,0 0 0,0-1 0,0 1-1,0 0 1,0-1 0,0 1 0,0 0 0,0 0-1,0-1 1,0 1 0,0 0 0,-1 0-1,1-1 1,0 1 0,0 0 0,0 0 0,0-1-1,-1 1 1,1 0 0,0 0 0,0 0-1,0 0 1,-1-1 0,1 1 0,0 0 0,0 0-1,-1 0 1,1 0 0,0 0 0,-1 0-1,1 0 1,0-1 0,0 1 0,-1 0 0,1 0-1,0 0 1,0 0 0,-1 0 0,1 0-1,0 0 1,-1 1 0,1-1 0,0 0 0,0 0-1,-1 0 1,1 0 0,-1 0 0,-1 1 1,-4 0-11,-1 0-1,1 1 1,0 0 0,0 0 0,-1 1-1,1 0 1,1 0 0,-1 0 0,0 1-1,1-1 1,-6 6 0,-56 53-31,62-58 39,1 0 3,-1 0 0,1 0 1,0 1-1,0 0 0,1 0 1,-1 0-1,1 0 0,0 0 1,1 0-1,-1 1 0,1 0 0,0-1 1,0 1-1,1 0 0,0 0 1,0 0-1,0 0 0,1 0 1,-1 0-1,2 0 0,0 10 1,0-14-7,0 0 1,0 0 0,0-1 0,0 1-1,0 0 1,1-1 0,-1 1 0,0-1-1,1 0 1,-1 1 0,1-1 0,-1 0 0,1 0-1,0 0 1,0 0 0,-1 0 0,1 0-1,0-1 1,0 1 0,0-1 0,0 1 0,0-1-1,0 0 1,0 1 0,0-1 0,3 0-1,2 1-4,46 5-354,0-3 1,-1-2-1,1-2 1,0-2-1,101-20 1,-74 5-3727,-19-2-7192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 36 6307,'0'0'16015,"-11"-8"-15831,8 5-180,0 0 0,-1 1 0,0-1 0,1 1-1,-1-1 1,0 1 0,0 1 0,-1-1 0,1 0 0,0 1-1,0 0 1,-1 0 0,1 0 0,-1 1 0,1-1 0,-1 1-1,1 0 1,-1 1 0,1-1 0,-1 1 0,1-1 0,-8 4-1,0 0 4,0 1 0,0 0 0,1 1 0,0 0 0,-11 8 0,18-11-5,0 0-1,0 0 1,1 1-1,0-1 1,-1 1-1,2-1 1,-1 1-1,0 0 0,1 0 1,-1 1-1,1-1 1,0 0-1,1 1 1,-1-1-1,1 1 1,-2 9-1,2-7 4,0 1-1,0 0 1,1 0-1,0-1 1,0 1 0,1 0-1,0 0 1,1-1 0,0 1-1,0 0 1,0-1-1,1 0 1,0 0 0,0 0-1,1 0 1,0 0-1,0 0 1,1-1 0,0 0-1,0 0 1,6 6-1,-5-7-4,5 6-27,0 1 0,0 0 1,9 15-1,-17-22 16,0 0 0,0 0 1,-1 1-1,0-1 0,0 1 0,0 0 0,-1 0 0,0 0 1,0 0-1,0 0 0,-1 8 0,0-12 8,-1-1 0,1 1-1,-1-1 1,0 0 0,1 1 0,-1-1-1,0 0 1,0 0 0,0 1 0,0-1-1,0 0 1,0 0 0,-1 0 0,1 0-1,0 0 1,0-1 0,-1 1 0,1 0-1,0 0 1,-1-1 0,1 1 0,-1-1 0,1 0-1,-1 1 1,1-1 0,-1 0 0,1 0-1,-1 0 1,-3 0 0,-58 2-37,50-2 78,7 0 22,-1 0 0,0 0 0,1 0 0,-1-1 0,0 0 0,1-1 0,-1 1 0,1-1 1,-1 0-1,1-1 0,0 0 0,0 0 0,0 0 0,1 0 0,-1-1 0,1 0 0,-1 0 0,1-1 0,1 0 0,-1 1 0,1-2 0,-1 1 0,1 0 0,1-1 0,-1 0 0,1 0 0,-4-9 0,7 14-75,0 1 0,0 0-1,0 0 1,0 0 0,0-1 0,0 1-1,-1 0 1,1 0 0,0 0 0,0-1 0,0 1-1,0 0 1,0 0 0,0-1 0,0 1-1,1 0 1,-1 0 0,0 0 0,0-1 0,0 1-1,0 0 1,0 0 0,0 0 0,0-1-1,0 1 1,0 0 0,1 0 0,-1 0-1,0 0 1,0-1 0,0 1 0,0 0 0,0 0-1,1 0 1,-1 0 0,0 0 0,0 0-1,0-1 1,1 1 0,-1 0 0,0 0 0,0 0-1,0 0 1,1 0 0,-1 0 0,0 0-1,0 0 1,1 0 0,-1 0 0,0 0 0,0 0-1,0 0 1,1 0 0,-1 0 0,0 0-1,0 0 1,0 1 0,1-1 0,-1 0-1,0 0 1,0 0 0,0 0 0,1 0 0,20 8-1754,-13-5 1175,41 12-1245,4-2-2125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2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29 18152,'0'0'4709,"-10"-7"-4594,6 4-116,2 1 0,0 0 0,0 1 0,-1-1 0,1 0 0,0 1 0,0 0 0,-1 0 0,1-1 0,0 1 0,-1 1 0,0-1-1,1 0 1,-1 1 0,1-1 0,-1 1 0,0 0 0,1 0 0,-1 0 0,0 0 0,1 0 0,-1 0 0,1 1 0,-1-1 0,0 1 0,1 0 0,-1 0-1,1 0 1,0 0 0,-1 0 0,1 1 0,-3 1 0,-2 4 6,0 0 1,1 1-1,0 0 0,0 0 0,1 0 1,-1 1-1,2 0 0,-1 0 0,1 0 1,1 0-1,0 1 0,-2 10 0,0 6-146,1 0-1,2 1 0,0 34 0,3-60 63,-1-1 0,1 1 0,0-1 1,-1 1-1,1-1 0,0 1 0,-1-1 0,1 1 0,0-1 0,0 0 0,0 0 0,-1 1 0,1-1 0,0 0 0,0 0 0,0 0 0,0 0 0,-1 0 0,1 0 0,0 0 1,0 0-1,0 0 0,1 0 0,23-2-751,-19 1 791,1 0 0,-1 0 0,1-1 0,-1 0 0,0 0 0,1 0 0,-1-1 0,0 0 0,-1 0 0,1-1 0,-1 0 0,1 0 0,-1 0 0,0 0 0,0-1 0,-1 0-1,7-8 1,-3 1 223,-1 0 0,0-1 0,-1 0 0,0 0 0,-1 0 0,0-1 0,2-14 0,-2 21 1151,-2 19-1164,-1 19-325,-2 95 240,0-125-182,1 0 0,-1 0 0,1 0 0,-1 0 0,1 1 0,0-1 0,-1 0 0,1 0 0,0 0 0,0 0 0,0-1 0,0 1 0,0 0 0,0 0 0,0 0 0,0-1 0,0 1 0,0-1 0,0 1 0,0-1 0,1 1 0,-1-1 0,0 1 0,0-1 0,0 0 0,1 0 0,-1 0 0,0 0 0,0 0 0,1 0 0,-1 0 0,0 0 0,0 0 0,1-1 0,-1 1 0,1-1 0,4 1-768,16 0-3183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2.9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26 22282,'0'0'2577,"-13"-26"-2577,26 42-2753,9-2 720,0-4-10324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2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3 16632,'0'0'5954,"5"-1"-5892,-4 0-65,1 1-1,-1 0 1,1 0 0,0-1 0,-1 1 0,1 0 0,0 1 0,-1-1 0,1 0 0,-1 0 0,1 1-1,-1-1 1,1 1 0,-1-1 0,1 1 0,-1 0 0,1-1 0,-1 1 0,0 0 0,1 0-1,-1 0 1,0 0 0,0 0 0,1 1 0,-1-1 0,0 0 0,0 0 0,-1 1 0,1-1-1,1 3 1,31 62-7,-29-54 16,1-2 0,0 1 0,10 15 0,-14-24-50,1-1 0,0 1-1,0-1 1,-1 0 0,1 1 0,0-1 0,0 0 0,0 0-1,0 0 1,0-1 0,0 1 0,1 0 0,-1-1-1,0 1 1,0-1 0,0 0 0,1 0 0,-1 0 0,0 0-1,0 0 1,1 0 0,-1-1 0,0 1 0,0-1-1,0 1 1,4-2 0,1-1-71,1 0-1,-1-1 0,0 1 1,0-2-1,12-8 1,-8 4 54,0-1 1,-1-1-1,0 0 0,0 0 1,-1-1-1,13-23 1,-12 24 245,-6 17-5,-4 29 26,-1-24-233,3 78 389,0-30 58,-2 0 0,-9 61 0,7-112-388,0 0 1,0 0-1,0 0 1,-1 0-1,0 0 1,0 0-1,-1-1 1,0 0-1,0 0 1,-1 0-1,0 0 0,0-1 1,-1 1-1,0-1 1,0-1-1,0 1 1,-1-1-1,1 0 1,-1-1-1,0 0 1,-15 7-1,9-6 66,0-1 0,0 0 0,0-1 0,-1 0 0,1-1 0,-1-1 0,0 0 0,1-1 0,-1 0 0,0-1 0,1-1 0,-24-5 0,25 3-25,0 0 0,0-1 0,0 0 0,-19-12 1,26 14-90,1 0 1,0 1 0,0-1 0,0 0-1,0-1 1,0 1 0,1-1 0,-1 0 0,1 0-1,0 0 1,0 0 0,1 0 0,-1-1 0,1 1-1,-2-5 1,5 1-1728,10 9-6,-9-1 1813,38 7-1278,15 3-1115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19817,'0'0'4279,"3"-6"-4089,-1 10-332,1 66 129,24 127-1,-14-127-430,5 134 0,-18-204 376,0 1-1,0-1 1,0 0-1,0 0 1,0 1-1,1-1 1,-1 0-1,-1 0 1,1 1-1,0-1 1,0 0-1,0 0 1,0 1-1,0-1 1,0 0 0,0 0-1,0 1 1,0-1-1,0 0 1,-1 0-1,1 1 1,0-1-1,0 0 1,0 0-1,0 0 1,-1 1-1,1-1 1,0 0-1,0 0 1,0 0-1,-1 0 1,1 0-1,0 0 1,0 1-1,-1-1 1,1 0-1,0 0 1,0 0-1,-1 0 1,1 0-1,0 0 1,0 0-1,-1 0 1,1 0-1,0 0 1,-1 0-1,1 0 1,0 0-1,0 0 1,-1 0 0,1 0-1,0-1 0,-3 1-679,-16 0-5489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4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12 426 3105,'0'0'18649,"-2"-8"-18225,-7-22-50,9 29-352,0 1 1,0-1 0,0 0 0,0 0 0,0 1-1,1-1 1,-1 0 0,0 1 0,0-1-1,1 0 1,-1 1 0,1-1 0,-1 1 0,0-1-1,1 1 1,-1-1 0,1 1 0,-1-1-1,1 1 1,-1-1 0,1 1 0,0-1-1,-1 1 1,1 0 0,0-1 0,-1 1 0,1 0-1,0 0 1,-1 0 0,1-1 0,0 1-1,-1 0 1,1 0 0,0 0 0,-1 0 0,1 0-1,0 0 1,1 0 0,41-3-311,-30 3 336,32-3-169,117-12-1110,-145 13 973,1-2 0,-1 0 0,0-1 0,0 0 0,0-2-1,26-14 1,-40 20 257,0-1-1,0 0 1,-1 0-1,1-1 1,-1 1-1,1 0 1,-1-1-1,0 0 1,0 1-1,0-1 1,0 0-1,-1 0 1,1 0-1,-1 0 1,0 0-1,0-1 0,1-3 1,0-4 355,-1 1 0,-1-1 0,1 1 0,-3-13 0,1-6 1227,1 34-1596,-1-1-1,0 0 1,0 1-1,-1-1 1,1 0-1,-1 0 1,-3 6-1,-7 19-9,5 8 21,2 1 1,1 0-1,2 0 1,5 52-1,-2-14-320,-1-76 82,3 0 221,0-1 1,-1 0 0,1 0-1,0 0 1,-1-1 0,1 1-1,0-1 1,-1 0 0,0 1-1,1-1 1,3-4 0,-1 1-43,19-15-62,-1-1-1,27-34 1,-32 34 116,1 1 0,0 1 1,36-27-1,-54 46 7,-1-1 0,1 1 0,-1 0 0,0-1 0,1 1 1,-1 0-1,1-1 0,-1 1 0,1 0 0,-1 0 0,1 0 0,-1 0 0,1 0 0,-1-1 0,1 1 0,-1 0 1,1 0-1,0 0 0,-1 0 0,1 0 0,-1 1 0,1-1 0,-1 0 0,1 0 0,-1 0 0,1 0 0,-1 0 1,1 1-1,-1-1 0,1 0 0,-1 1 0,0-1 0,1 0 0,-1 1 0,1-1 0,-1 0 0,0 1 0,1-1 1,-1 1-1,0-1 0,1 0 0,-1 1 0,0-1 0,0 1 0,0-1 0,1 1 0,-1-1 0,0 1 0,0-1 1,0 1-1,0-1 0,0 1 0,0 0 0,3 31 67,-3-29-32,-1 3-28,1 0-1,0 0 1,0 0 0,1 0 0,0 0 0,0 0-1,0 0 1,0 0 0,1-1 0,0 1 0,1 0-1,-1-1 1,1 0 0,0 1 0,0-1 0,1 0 0,-1-1-1,1 1 1,0-1 0,0 1 0,1-1 0,-1 0-1,1-1 1,0 1 0,0-1 0,0 0 0,1 0 0,-1-1-1,1 1 1,-1-1 0,1-1 0,0 1 0,0-1-1,0 0 1,10 1 0,10 1-156,-1 0 0,1-2-1,0-1 1,41-6 0,-52 4 48,1-1 0,-1 0 1,0-2-1,0 1 0,0-2 1,-1 0-1,0-1 0,24-15 0,-35 19 80,1 0-1,0 0 1,-1 0-1,1-1 1,-1 1-1,0-1 0,0 0 1,0 0-1,-1 0 1,0 0-1,1-1 1,-1 1-1,-1 0 1,1-1-1,1-6 0,-1-3 94,0-1-1,-1 1 0,-1-25 1,-1 13 304,1 25-346,0 0 1,0 0-1,0 0 0,-1 0 0,1 0 1,0-1-1,-1 1 0,1 0 0,-1 0 0,1 0 1,-1 1-1,1-1 0,-1 0 0,0 0 1,1 0-1,-1 0 0,0 0 0,0 1 1,0-1-1,0 0 0,1 1 0,-1-1 0,0 1 1,0-1-1,0 1 0,0-1 0,0 1 1,0 0-1,-1-1 0,1 1 0,0 0 0,0 0 1,0 0-1,0 0 0,0 0 0,0 0 1,0 0-1,0 0 0,-1 0 0,1 1 1,0-1-1,-1 1 0,-6 0-43,-1 1 0,1 0 0,0 1 0,-12 5 0,12-4-47,0-1-1,0 2 1,1-1-1,-1 1 0,1 0 1,1 0-1,-1 0 1,1 1-1,-1 0 0,2 1 1,-1-1-1,1 1 1,0 1-1,0-1 0,1 0 1,0 1-1,0 0 1,1 0-1,0 0 0,0 0 1,1 1-1,0-1 1,1 1-1,0-1 0,-1 16 1,31-23-2795,-22-2 2367,1 1 0,-1-1 0,0 0 0,0 0 0,1 0 0,-1-1 0,0-1 0,0 1 0,-1-1 0,1 0 0,-1-1 0,9-5 0,24-25-340,-4-9 7811,-35 43-6928,1 0 0,-1-1 0,0 1 0,0 0-1,1 0 1,-1-1 0,0 1 0,0 0 0,1 0 0,-1-1 0,0 1 0,1 0 0,-1 0 0,0 0 0,1 0 0,-1-1 0,1 1-1,-1 0 1,0 0 0,1 0 0,-1 0 0,0 0 0,1 0 0,-1 0 0,1 0 0,-1 0 0,0 0 0,1 0 0,-1 0 0,1 1-1,-1-1 1,0 0 0,1 0 0,-1 0 0,0 0 0,1 1 0,-1-1 0,0 0 0,1 0 0,-1 0 0,0 1 0,0-1 0,1 0 0,-1 1-1,0-1 1,0 0 0,0 1 0,1-1 0,-1 0 0,0 1 0,0-1 0,0 1 0,10 20-415,-10-20 528,2 5-140,0-1 0,0 1-1,0-1 1,0 0 0,1 1 0,0-1-1,0-1 1,0 1 0,1 0 0,-1-1-1,1 0 1,0 0 0,0 0 0,1 0-1,-1 0 1,1-1 0,0 0 0,0 0-1,0 0 1,0-1 0,1 0 0,-1 0 0,0 0-1,1 0 1,0-1 0,-1 0 0,1 0-1,0-1 1,0 0 0,-1 0 0,11-1-1,-3 1-66,0 0 0,1-2 0,-1 0 0,0 0 0,1-1 0,-2-1 0,1 0 0,0 0 0,-1-2-1,22-11 1,-28 13 14,0 0-1,0-1 1,-1 1-1,0-1 0,1 0 1,-2 0-1,1-1 1,-1 0-1,1 0 0,-2 0 1,1 0-1,-1 0 1,0-1-1,0 1 0,0-1 1,-1 0-1,0 0 1,-1 0-1,1 0 0,-1 0 1,0-13-1,-6-271 3787,4 289-3710,-2 7-88,-2 12-13,2 14 45,-2 21-15,2 0 0,7 95 1,-2-140-130,0 1 1,0-1-1,0 0 0,1 0 1,0 0-1,0 0 1,6 7-1,7 16-867,-16-27-1199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4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28 16968,'0'0'4850,"-9"-2"-4834,13 2 32,40 0-48,22 0 48,4-2-48,5-2 0,-1 0-480,-17 0-513,-4 0-175,-18 0-1553,-22 1-4355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5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20009,'0'0'2647,"0"8"-2623,4 88 299,20 105 0,-11-102-148,3 113-1,-16-210-208,0 1 0,0-1 0,0 0 0,0 0 1,0 0-1,0 0 0,0 1 0,-1-1 0,1 0 0,-1 0 0,1 0 0,-1 0 1,0 0-1,-1 3 0,-1-4-172,1 0 1,0-1-1,0 1 0,0 0 1,0-1-1,0 1 0,-1-1 1,1 0-1,0 0 0,0 0 1,-1 0-1,-3-1 0,-2 1-315,-37 0-4548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6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9 162 17880,'0'0'4600,"-7"-11"-4337,7 11-263,0 0 0,0-1 1,0 1-1,0 0 0,-1-1 1,1 1-1,0 0 1,0-1-1,0 1 0,0 0 1,0-1-1,0 1 0,0 0 1,0-1-1,0 1 0,0-1 1,0 1-1,0 0 0,0-1 1,0 1-1,0 0 1,1-1-1,-1 1 0,0 0 1,0-1-1,0 1 0,0 0 1,1 0-1,-1-1 0,0 1 1,0 0-1,1-1 0,-1 1 1,0 0-1,0 0 0,1 0 1,-1-1-1,0 1 1,1 0-1,-1 0 0,0 0 1,1 0-1,-1 0 0,0 0 1,1-1-1,-1 1 0,1 0 1,229-24-696,-29 4-2111,-191 19 2434,0-1-1,0 0 1,0-1-1,0 0 0,10-4 1,-17 6 491,-1-1 0,0 1 0,0 0 0,0-1 0,0 1 0,0-1 0,0 1 0,-1-1 0,1 0 0,0 0 0,-1 0 0,0 0 0,1 0 0,-1 0 0,0 0 0,0 0 0,0-1 0,0 1 0,0 0 0,-1-1 0,1 1 0,-1-1 0,1 1 0,-1-1 0,0-2 1,0-16 2018,0 26-802,-2 38-1027,-5 186-237,7-179-80,0-49-30,0 0 1,0 0-1,0 0 0,0 0 1,0-1-1,1 1 1,-1 0-1,0 0 1,0 0-1,1-1 1,-1 1-1,0 0 1,1 0-1,-1-1 1,1 1-1,-1 0 0,1-1 1,0 1-1,-1-1 1,1 1-1,-1 0 1,1-1-1,0 1 1,-1-1-1,1 0 1,0 1-1,0-1 0,-1 0 1,1 1-1,0-1 1,0 0-1,0 0 1,0 0-1,-1 1 1,1-1-1,0 0 1,0 0-1,0 0 1,0 0-1,-1-1 0,1 1 1,0 0-1,0 0 1,0 0-1,-1-1 1,1 1-1,0 0 1,0-1-1,0 0 1,5-1-135,-1 0 0,0 0 1,-1 0-1,1-1 0,0 0 1,7-5-1,6-11-67,-1-1-1,0-1 1,20-32 0,-36 51 241,-1 2 4,0 0-1,0-1 1,0 1 0,0 0 0,1 0 0,-1-1 0,0 1-1,0 0 1,1 0 0,-1-1 0,0 1 0,1 0 0,-1 0-1,0 0 1,1-1 0,-1 1 0,0 0 0,1 0 0,-1 0 0,0 0-1,1 0 1,-1 0 0,0 0 0,1 0 0,-1 0 0,0 0-1,1 0 1,-1 0 0,0 0 0,1 0 0,-1 0 0,1 0-1,-1 0 1,0 0 0,1 1 0,-1-1 0,0 0 0,0 0-1,1 0 1,-1 1 0,0-1 0,1 0 0,-1 0 0,0 1-1,0-1 1,1 0 0,-1 0 0,0 1 0,0-1 0,0 0-1,0 1 1,1-1 0,-1 0 0,0 1 0,0-1 0,0 0-1,0 1 1,12 29-16,-8-20 82,-2-4-54,0 0 0,1 0 0,0 0 0,0-1 0,1 1 0,-1-1 0,1 0 0,0 0 0,0 0 0,1 0 0,0-1 0,0 0 0,0 0 0,0 0 0,0-1 0,1 1 0,-1-1 0,1 0 0,0-1 1,0 0-1,0 0 0,1 0 0,-1 0 0,0-1 0,0 0 0,1-1 0,-1 1 0,1-1 0,-1-1 0,1 1 0,-1-1 0,0 0 0,1 0 0,-1-1 0,0 0 0,7-2 0,3-2-66,0 0 0,0-1 0,0-1-1,-1 0 1,0-1 0,16-12 0,-26 17 25,0 0 0,1-1 0,-2 1-1,1-1 1,0 0 0,-1 0 0,0-1 0,0 1 0,-1-1 0,0 0 0,0 0-1,0 0 1,0 0 0,-1 0 0,0-1 0,-1 1 0,1-1 0,0-12 0,-1 5-66,-3-25 983,1 38-870,1 0 1,0 1-1,-1-1 0,0 0 1,1 0-1,-1 0 1,0 1-1,1-1 1,-1 0-1,0 1 1,0-1-1,1 0 1,-1 1-1,0-1 1,0 1-1,0 0 0,0-1 1,0 1-1,0-1 1,0 1-1,0 0 1,0 0-1,0 0 1,0 0-1,0 0 1,0 0-1,0 0 1,0 0-1,0 0 1,0 0-1,0 0 0,0 1 1,0-1-1,1 0 1,-1 1-1,-2 0 1,-6 2-5,0 0 0,0 1 1,1 1-1,-1-1 0,1 1 0,0 1 1,0-1-1,-13 14 0,16-15-7,1 0 0,0 1-1,0-1 1,0 1-1,1 0 1,-1 0 0,1 0-1,1 0 1,-1 1-1,1-1 1,-1 1 0,2-1-1,-1 1 1,1 0-1,-2 11 1,3-15-12,-1 0-1,1 0 1,0-1 0,0 1 0,0 0-1,0 0 1,0 0 0,0 0 0,1 0-1,-1 0 1,0 0 0,1-1 0,0 1-1,-1 0 1,1 0 0,0-1 0,0 1-1,0 0 1,0-1 0,0 1 0,0-1-1,1 1 1,-1-1 0,1 0 0,-1 1-1,0-1 1,1 0 0,0 0 0,-1 0-1,1 0 1,0 0 0,-1-1 0,1 1-1,0 0 1,0-1 0,0 1 0,0-1-1,3 0 1,30 7-306,-1-2 0,1-1-1,0-2 1,52-3 0,-27 0-1640,16 1-3404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6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17608,'0'0'1953,"15"21"-1267,-2-2-546,19 29 83,57 64 1,11-13-126,-99-98-50,5-12 606,13-29-360,-1-2 0,-3 0 0,21-88 0,-36 129-317,0 0 0,1 0 0,-1 0 0,1 0 0,-1 0-1,1 0 1,0 0 0,-1 0 0,1 0 0,0 0 0,-1 1-1,1-1 1,0 0 0,0 0 0,0 1 0,0-1 0,0 1-1,0-1 1,0 0 0,0 1 0,0 0 0,0-1 0,0 1-1,0 0 1,0-1 0,0 1 0,1 0 0,-1 0 0,0 0-1,0 0 1,0 0 0,0 0 0,0 0 0,1 1 0,-1-1-1,0 0 1,0 1 0,2 0 0,55 23-1603,-27-11-994,12-2-4844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8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243 281 15751,'0'0'6662,"-24"14"-6203,-81 48-262,97-57-183,0 0 0,0 0 0,0 1 1,0 0-1,1 1 0,0-1 0,1 1 0,-1 1 0,1-1 0,1 1 0,0 0 0,0 0 0,0 1 0,1-1 0,0 1 1,1 0-1,-3 11 0,5-20-55,1 1 0,0 0 0,-1 0 0,1 0 0,0-1 0,-1 1 0,1 0 0,0 0 1,0 0-1,0 0 0,0-1 0,0 1 0,0 0 0,0 0 0,0 0 0,0 0 0,1 0 0,-1-1 1,0 1-1,0 0 0,1 0 0,-1 0 0,0-1 0,1 1 0,-1 0 0,1 0 0,-1-1 0,1 1 0,0 0 1,-1-1-1,1 1 0,0 0 0,1-1-6,0 1-1,0-1 1,0 0-1,0 0 1,-1 0 0,1 0-1,0-1 1,0 1 0,0 0-1,0-1 1,-1 1-1,1-1 1,0 0 0,1-1-1,8-3-199,0-1 0,-1 0 0,18-14-1,-21 13 251,0 0 0,-1 0 1,0-1-1,0 0 0,-1 0 0,0-1 0,-1 1 0,1-1 0,-2 0 0,1 0 0,-1-1 0,2-9 0,-5 19 18,0 0 0,0 0 0,0 1 0,0-1 0,0 0 0,0 0 0,0 0-1,0 1 1,1-1 0,-1 0 0,0 0 0,0 0 0,0 1 0,0-1 0,0 0 0,1 0-1,-1 0 1,0 0 0,0 0 0,0 0 0,1 1 0,-1-1 0,0 0 0,0 0 0,0 0-1,1 0 1,-1 0 0,0 0 0,0 0 0,0 0 0,1 0 0,-1 0 0,0 0-1,0 0 1,1 0 0,-1 0 0,0 0 0,0 0 0,0 0 0,1 0 0,-1 0 0,0 0-1,0-1 1,0 1 0,1 0 0,-1 0 0,0 0 0,0 0 0,0 0 0,0 0 0,1-1-1,-1 1 1,0 0 0,0 0 0,0 0 0,0-1 0,0 1 0,0 0 0,0 0 0,1 0-1,-1-1 1,0 1 0,0 0 0,0 0 0,0 0 0,0-1 0,0 1 0,8 16-78,0 7 187,-4-12-73,0 1 1,0-1-1,12 20 0,-14-28-52,0 0 0,0 0 0,1-1 1,-1 1-1,1 0 0,-1-1 0,1 1 1,0-1-1,0 0 0,0 0 0,0 0 1,1-1-1,-1 1 0,0-1 0,1 1 1,-1-1-1,5 0 0,3 1-1,-1 0 0,1-1-1,-1-1 1,1 0 0,-1 0 0,1-1-1,-1 0 1,1-1 0,-1-1 0,0 1-1,0-1 1,0-1 0,0 0 0,0-1 0,13-8-1,-16 8-12,0 0 1,0 0-1,-1-1 0,0 1 0,0-2 0,-1 1 0,1-1 0,-1 1 0,-1-2 1,1 1-1,-1 0 0,-1-1 0,1 0 0,-1 1 0,-1-1 0,1-1 0,-1 1 0,-1 0 1,2-17-1,0-7 102,-2-1 0,-1 1 1,-1-1-1,-2 1 1,-1-1-1,-2 1 0,-17-57 1,23 89-81,0 0 0,0 1 0,0-1 0,-1 0 0,1 1 0,0-1 0,0 0 0,0 0 0,0 1 0,0-1 0,-1 0 0,1 0 0,0 0 0,0 1 0,-1-1 0,1 0 0,0 0 0,0 0 0,-1 1 0,1-1 0,0 0 0,0 0 0,-1 0 0,1 0 0,0 0 0,0 0 0,-1 0 0,1 0 0,0 0 0,-1 0 0,1 0 0,0 0 0,-1 0 0,1 0 0,0 0 0,0 0 0,-1 0 0,1 0 1,0 0-1,-1 0 0,1 0 0,0 0 0,0-1 0,-1 1 0,1 0 0,0 0 0,0 0 0,-1-1 0,1 1 0,0 0 0,0 0 0,0 0 0,-1-1 0,1 1 0,0 0 0,0 0 0,0-1 0,-8 35-194,8-30 250,-11 78-4,5 1 0,3 87 1,3-169-65,0 12 2,1 0-1,0 0 1,1-1 0,1 1-1,0 0 1,0-1 0,1 0-1,1 0 1,0 0 0,1-1-1,0 1 1,0-1 0,1-1-1,1 1 1,15 15 0,-20-23-65,0-1 1,1 0-1,-1 0 1,1 0 0,0 0-1,0 0 1,0-1-1,0 1 1,0-1-1,0 0 1,0-1-1,0 1 1,0-1-1,0 0 1,1 0 0,-1 0-1,0 0 1,0-1-1,0 1 1,0-1-1,0 0 1,0-1-1,0 1 1,5-3-1,3-1-174,1-1-1,-1 0 0,0-1 1,0 0-1,-1-1 0,11-9 0,-13 9 26,-1-1-1,0 0 0,0 0 0,-1 0 1,0-1-1,0 0 0,6-16 0,-1-2 427,13-46 1,-15 44 503,-8 27 335,1 11-399,-1 30-176,0 48-274,-2-78-197,1 0-1,0 0 1,0 0 0,0-1-1,1 1 1,0 0 0,0-1-1,1 1 1,0-1-1,1 0 1,-1 0 0,1 0-1,9 11 1,-11-16-38,0-1 1,0 0-1,0 0 1,0 1-1,0-1 0,0-1 1,0 1-1,0 0 1,0 0-1,0-1 0,0 0 1,1 1-1,-1-1 1,0 0-1,0 0 1,0 0-1,1 0 0,-1 0 1,3-1-1,40-10-619,-34 5 593,-1 0 1,0 0-1,0-1 0,-1-1 0,0 0 0,0 0 0,-1 0 0,0-1 0,0-1 1,-1 1-1,0-1 0,-1 0 0,0-1 0,-1 0 0,0 0 0,-1 0 0,5-15 1,-8 182 2186,0-155-2130,-1 0-1,1 0 1,-1 0-1,1 0 1,-1 0-1,1 0 1,0 0 0,0 0-1,-1-1 1,1 1-1,0 0 1,0-1-1,0 1 1,0 0-1,0-1 1,0 1 0,0-1-1,0 0 1,0 1-1,0-1 1,0 0-1,0 1 1,0-1-1,1 0 1,-1 0-1,0 0 1,0 0 0,2 0-1,43 1 0,-36-2-13,9 1-184,1-1 0,-1-2 0,0 0-1,0 0 1,0-2 0,27-11 0,-35 12 147,0-1-1,0 0 1,-1-1-1,0 0 1,0 0 0,0-1-1,-1-1 1,0 0-1,0 0 1,-1 0-1,14-20 1,-19 22 161,-1 1 1,1-1-1,-1 0 1,-1 0-1,1 0 1,-1 0-1,0-1 0,0 1 1,-1 0-1,0 0 1,-1-12-1,1 3 393,0 14-476,0 1 0,0-1-1,0 1 1,0-1 0,0 1 0,0-1 0,0 1 0,-1-1 0,1 1 0,0-1-1,0 1 1,-1 0 0,1-1 0,0 1 0,-1-1 0,1 1 0,0 0 0,-1-1-1,1 1 1,0 0 0,-1-1 0,1 1 0,-1 0 0,1-1 0,-1 1 0,1 0-1,-1 0 1,1 0 0,-1-1 0,1 1 0,-1 0 0,0 0 0,-24 1 272,-24 15-232,40-11-47,0 0 0,1 1 0,0 0 1,0 1-1,1-1 0,0 2 0,0-1 0,0 1 0,1 0 0,0 0 0,1 0 0,0 1 0,0 0 0,1 0 0,0 1 0,0-1 0,1 1 0,1-1 0,-1 1 0,2 0 0,-1 0 0,1 0 0,1 0 0,0 1 0,2 14 0,-2-24-20,0 0 0,0 0 0,1 0 0,-1 0 0,0-1 0,1 1 0,-1 0 0,1 0 0,-1 0 0,1 0 0,-1-1 0,1 1 0,0 0 0,-1-1 0,1 1 0,0 0 0,-1-1 0,1 1 0,0-1 0,0 1-1,0-1 1,-1 1 0,1-1 0,2 1 0,19 4-3,0 0 0,0-2 0,1 0 0,-1-2 0,1 0 0,27-3 0,0 1-82,9 2-843,0-3 1,0-3-1,70-13 1,-51-4-2646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9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20153,'0'0'1692,"2"-1"-1591,5-2-184,1 0 0,0 1 0,0 0-1,0 1 1,-1 0 0,1 0 0,1 1 0,-1 0 0,0 0-1,15 3 1,12-2-211,-8-2 76,-11 2-47,0-1 1,1-1-1,-1-1 1,0 0-1,1-1 1,28-10-1,-40 31 4717,-4 49-4537,0-32 398,1-21-270,0-1 0,1 1 1,1 0-1,9 23 0,-8-26-95,-1 1 0,0 0-1,-1 0 1,0 0 0,-1 1 0,1 14-1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9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75 19273,'0'0'5170,"-4"-75"-4962,12 95-1888,19 4 1023,3 1-1088,-3 3-2384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3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 17 16632,'0'0'7905,"-4"-3"-7537,-15-10-335,19 19-79,1-4 35,1 30-30,1-1 1,2 1-1,8 31 1,8 43 36,-4 10-18,-6-54-1299,5 114-1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0:59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10 15959,'0'0'4768,"-3"-3"-4645,2 2-119,0 0 1,0 1-1,-1-1 1,1 0-1,0 1 1,-1-1 0,1 1-1,0 0 1,-1-1-1,1 1 1,-1 0-1,1 0 1,0 0 0,-1 0-1,1 0 1,-1 0-1,1 0 1,-1 0-1,1 1 1,0-1-1,-2 1 1,-39 19 260,29-11-114,0 0 0,1 1-1,-21 22 1,30-28-144,0 0 0,0-1-1,0 1 1,1 0 0,0 1 0,-1-1-1,2 0 1,-1 1 0,0-1 0,1 1-1,0-1 1,0 1 0,0 0 0,1-1 0,-1 1-1,1 0 1,0 0 0,1-1 0,-1 1-1,1 0 1,0-1 0,0 1 0,0 0-1,1-1 1,0 0 0,0 1 0,0-1-1,0 0 1,1 0 0,-1 0 0,1 0 0,0 0-1,0-1 1,0 1 0,1-1 0,-1 0-1,1 0 1,0 0 0,0 0 0,8 3-1,31 17 21,-28-16-19,-1 1-1,1 1 0,22 18 0,-36-27-6,-1 0-1,1 0 0,-1 0 0,1 0 0,-1 1 0,0-1 0,1 0 0,-1 1 0,1-1 0,-1 0 0,0 1 0,1-1 0,-1 0 0,0 1 0,0-1 0,1 1 0,-1-1 0,0 0 1,0 1-1,0-1 0,1 1 0,-1-1 0,0 1 0,0-1 0,0 1 0,0-1 0,0 1 0,0-1 0,0 1 0,0-1 0,0 1 0,0-1 0,0 0 0,0 1 0,0-1 1,-1 1-1,1-1 0,0 1 0,0-1 0,0 1 0,-1-1 0,1 0 0,0 1 0,0-1 0,-1 1 0,1-1 0,0 0 0,-1 1 0,1-1 0,-1 0 0,1 0 0,0 1 0,-1-1 1,1 0-1,-1 0 0,1 1 0,-1-1 0,1 0 0,-1 0 0,-31 6 54,30-6-47,-171 5 937,120-5-851,6 11-1507,33-6 224,-21 6-3836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4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249 395 7764,'0'0'12034,"1"0"-11756,2 0-225,-2 0 507,-1-20 881,0 17-1432,1-1 0,-1 0 0,0 1-1,0-1 1,-1 0 0,1 1 0,-1-1 0,0 1-1,1-1 1,-1 1 0,-1-1 0,1 1 0,-1 0 0,1-1-1,-1 1 1,0 0 0,0 0 0,0 0 0,-1 1-1,1-1 1,0 0 0,-1 1 0,0-1 0,0 1 0,0 0-1,0 0 1,0 0 0,0 1 0,0-1 0,-1 1-1,1-1 1,-1 1 0,1 0 0,-1 0 0,-5 0 0,4-1-9,0 1 1,0-1-1,-1 1 0,1 1 1,0-1-1,-1 1 1,1-1-1,0 1 1,-1 1-1,1-1 1,0 1-1,-1 0 1,1 0-1,0 1 1,0-1-1,0 1 0,0 1 1,0-1-1,0 0 1,1 1-1,-1 0 1,1 0-1,0 1 1,-1-1-1,2 1 1,-1 0-1,0 0 1,-4 6-1,3-1-8,1 0 1,-1 0-1,2 0 1,-1 1-1,1-1 1,0 1-1,1 0 1,0 0-1,1 0 1,0 0-1,1 0 1,0 1-1,2 18 1,-1 6 8,-1-33-25,0 1 0,0-1-1,0 0 1,0 0 0,0 1 0,1-1 0,-1 0 0,1 0-1,0 0 1,0 1 0,0-1 0,0 0 0,0 0 0,0 0-1,0-1 1,0 1 0,1 0 0,-1 0 0,1-1 0,0 1-1,-1-1 1,1 1 0,0-1 0,0 0 0,0 1 0,0-1-1,0 0 1,0 0 0,0-1 0,0 1 0,0 0 0,0-1-1,1 1 1,-1-1 0,0 0 0,0 0 0,4 0 0,-1 0-8,1 0 1,-1 0 0,1-1 0,-1 0 0,0 0 0,1-1 0,-1 1 0,0-1 0,0 0 0,0-1 0,0 1 0,0-1-1,-1 0 1,8-6 0,-6 3 108,0 0 1,-1 0-1,0 0 0,0-1 0,0 1 0,-1-1 1,0 0-1,-1-1 0,1 1 0,-2-1 0,1 1 0,-1-1 1,2-9-1,-3 17-80,1 1 1,-1-1-1,0 1 1,1 0-1,-1-1 1,0 1-1,0 0 1,0 0-1,0 0 1,0 0-1,0 0 1,0 0-1,0 0 1,1 3-1,8 11-2,-1 0-1,2-1 1,0 0-1,1-1 0,26 24 1,-30-31 1,-1-1 0,1 0 0,1 0-1,-1-1 1,1 0 0,-1 0 0,1-1 0,0 0 0,0 0 0,1-1 0,-1-1 0,1 1 0,9-1 0,-9-1-81,-1 1 1,0-2 0,1 1 0,-1-2-1,1 1 1,-1-1 0,0 0-1,0-1 1,0 0 0,0-1 0,9-5-1,-13 6 76,0-1 0,0 0-1,-1 0 1,1 0-1,-1 0 1,0-1 0,0 0-1,-1 0 1,1 0-1,-1 0 1,0-1 0,0 1-1,-1-1 1,0 1-1,0-1 1,0 0 0,-1 0-1,2-9 1,2-36 36,-2-1 0,-4-74 0,-1 35 231,2 80-238,-3-65 326,2 70-262,0-1-1,0 1 1,0 0 0,-1 0-1,0 0 1,0 0 0,0 0 0,-1 0-1,-5-7 1,7 12 257,1 30-551,1-17 202,0-1 1,0 0 0,1 0 0,1 0 0,-1 0 0,2 0 0,0 0 0,7 13-1,6 9 17,27 37-1,-26-44-25,-1 1 0,15 33 0,-30-53-187,0 0 0,0 0 0,-1-1 0,1 1 0,-1 0 0,-1 0 1,0 1-1,0 6 0,0-9-231,0-5 314,0 1 1,0-1-1,0 1 1,0 0-1,0-1 1,0 1-1,0-1 1,0 1-1,0-1 1,0 1-1,0 0 1,-1-1-1,1 1 1,0-1 0,0 1-1,-1-1 1,1 1-1,0-1 1,-1 1-1,1-1 1,0 0-1,-1 1 1,1-1-1,-1 1 1,0-1-1,-28 9-6332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4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17064,'0'0'2945,"307"-61"-3217,-163 49-416,5-2-593,1 3-2625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34 4706,'0'0'11750,"0"-5"-10907,0-24 2657,-4 52-3009,3 6-488,0-19-1,0 1-1,1-1 1,0 0 0,1 0 0,0 0-1,0 0 1,1 0 0,1 0 0,-1 0-1,2-1 1,7 18 0,-8-24-129,0-1 1,0 0 0,0 0 0,0 0-1,1 0 1,-1-1 0,1 1 0,-1-1-1,1 0 1,-1 0 0,1 0 0,-1 0-1,1-1 1,0 0 0,0 0-1,-1 0 1,1 0 0,5-1 0,-5 1-218,26 0-2812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6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23 319 17320,'0'0'2086,"22"-20"-1923,68-68-139,-84 83 18,0 0 0,-1-1-1,0 0 1,0 0 0,-1 0 0,0-1 0,0 1-1,0-1 1,-1 0 0,0 0 0,0 0 0,-1 0 0,1-1-1,-2 1 1,1-1 0,-1 0 0,0 1 0,-1-1-1,0 0 1,0 1 0,-2-11 0,1-16 372,0 33-377,1 0 0,0 0 0,-1 0 0,1 0-1,-1 0 1,0 1 0,1-1 0,-1 0 0,0 0 0,1 1 0,-1-1 0,0 0 0,0 1 0,1-1-1,-1 1 1,0-1 0,0 1 0,0-1 0,0 1 0,0 0 0,0-1 0,0 1 0,0 0 0,0 0-1,0 0 1,0 0 0,0 0 0,0 0 0,0 0 0,0 0 0,0 0 0,0 0 0,0 0 0,0 1-1,0-1 1,0 1 0,-43 10-138,37-9 102,0 1-1,0 0 1,0 1-1,1-1 1,-1 1-1,1 1 1,0-1-1,0 1 1,1 0-1,-1 0 1,1 1-1,0-1 1,1 1-1,0 1 1,-1-1-1,2 0 1,-1 1-1,1 0 1,0 0-1,0 0 1,1 0-1,0 0 1,0 0-1,1 1 1,0-1-1,0 13 1,1-19 0,0 1 0,-1 0 0,1 0 0,1-1 0,-1 1 0,0 0 0,0 0 0,1-1 1,-1 1-1,1 0 0,-1-1 0,1 1 0,0-1 0,-1 1 0,1-1 0,0 1 0,0-1 0,0 1 0,0-1 0,3 3 0,0-2 0,-1-1 0,1 1 0,0-1-1,0 0 1,0 0 0,0 0 0,0 0-1,7 0 1,38 3-246,1-1 0,64-5 0,-88 0-577,0-1 0,0-2 0,34-10 0,-15-2-2582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5 18921,'0'0'3313,"0"-4"-3029,0 7-413,0 5 112,0 9 18,0-1 0,1 1 0,0-1 0,1 1 0,1-1-1,8 25 1,-3-21-62,4 9-41,-1 0-1,-1 1 1,-2 1-1,0-1 0,-3 1 1,3 36-1,-9-98-414,-1 25 522,-1 0 0,1 1 0,-1-1 0,0 1 1,-1 0-1,1 0 0,-1 0 0,0 0 0,0 0 0,0 1 1,-1 0-1,0 0 0,1 0 0,-1 1 0,-1-1 1,-6-2-1,9 5-2,-1 1 0,1 0 0,-1 0 1,1 0-1,0 1 0,-1-1 0,1 1 1,-1 0-1,1 0 0,0 0 0,-1 0 1,1 0-1,0 1 0,0 0 0,0-1 0,0 1 1,0 0-1,1 1 0,-1-1 0,1 0 1,-1 1-1,1-1 0,-4 6 0,1-2-10,0 0-1,1 1 1,-1-1-1,1 1 1,1 0-1,-1-1 1,1 2-1,1-1 1,-4 13-1,5-18-8,1-1 0,0 1 0,-1 0 0,1-1 0,0 1 0,0 0 0,0 0 0,0-1 0,0 1 0,0 0 0,0-1 0,1 1 0,-1 0 0,0-1 0,1 1 0,0-1 0,-1 1 0,1-1 0,0 1 0,0-1 0,0 1 0,0-1 0,0 1 0,0-1 0,0 0 0,0 0 0,3 2-1,1-1-76,0-1 0,1 1 0,-1-1-1,0 0 1,1-1 0,-1 0-1,1 0 1,5 0 0,13 0-555,13 0-1548,-1-1 0,39-6 0,-9-9-7955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7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65 12854,'0'0'6531,"-5"-9"-5875,-20-30-269,23 37-332,0 1 1,0-1-1,0 0 1,0 1-1,-1 0 0,1 0 1,0-1-1,-1 1 0,1 0 1,-1 1-1,1-1 1,-1 0-1,1 1 0,-1 0 1,1-1-1,-1 1 1,1 0-1,-1 0 0,0 1 1,1-1-1,-1 0 0,-4 2 1,-4-1-7,6 0-51,-1 0-1,1-1 1,0 2-1,0-1 0,0 0 1,0 1-1,1 0 1,-1 0-1,0 1 1,1-1-1,-1 1 0,1 0 1,0 0-1,0 1 1,0-1-1,1 1 1,-1 0-1,1 0 1,-6 7-1,5-3 2,0-1-1,0 1 1,0-1 0,1 1 0,0 0-1,0 0 1,1 0 0,0 1-1,1-1 1,0 1 0,-1 10 0,2-18-2,1 0 1,-1 0-1,0 1 1,0-1-1,0 0 1,1 0-1,-1 0 1,1 0-1,-1 0 1,1 0-1,-1 0 1,1-1-1,-1 1 1,1 0-1,0 0 1,-1 0-1,1 0 1,0-1-1,0 1 1,0 0-1,0-1 1,0 1-1,0-1 1,0 1 0,0-1-1,0 1 1,1 0-1,3 0-65,0 0-1,0 1 0,0-2 1,0 1-1,0 0 1,8-1-1,0-1-95,1 0 0,-1 0 1,0-2-1,21-5 0,-25 4 172,-2 0-1,1 0 1,0-1 0,-1 0 0,0 0-1,0-1 1,0 0 0,-1 0-1,0 0 1,0-1 0,-1 0-1,0 0 1,0 0 0,0-1 0,-1 0-1,0 0 1,5-16 0,-8 24 12,-1-1 0,1 1-1,0-1 1,-1 1 0,1-1 0,0 1 0,0 0 0,-1 0 0,1-1 0,0 1 0,0 0 0,-1 0 0,1 0 0,0 0 0,0 0 0,0 0 0,-1 0-1,1 0 1,0 0 0,0 0 0,0 0 0,-1 1 0,1-1 0,0 0 0,0 0 0,-1 1 0,1-1 0,0 1 0,-1-1 0,1 0 0,0 1-1,-1-1 1,2 2 0,6 6-27,0 1 0,-1 0 0,0 0 0,0 0 0,-1 1 0,0 0 0,0 0 0,3 12 0,6 6 17,6 13 54,-1 0 1,18 57-1,-31-77-54,-2 1 0,0 0 0,-1 0-1,-2 0 1,0 0 0,-3 40-1,0-54-6,0 0 0,-1 0 0,0-1 0,-1 1 0,1-1-1,-2 1 1,1-1 0,-1 0 0,0 0 0,0-1 0,-1 1-1,0-1 1,0 0 0,0 0 0,-1-1 0,0 1 0,-13 8-1,-1-1 12,0 0 0,-1-2 0,-1 0 0,-38 13-1,55-22 33,0 0-1,0 0 0,0-1 0,0 0 0,0 0 0,0 0 0,0 0 0,0-1 0,-1 0 1,-5 0-1,9-1-11,1 0-1,-1 0 1,0 0 0,1 0 0,-1 0 0,1 0 0,-1 0 0,1 0 0,0 0 0,-1-1-1,1 1 1,0-1 0,0 1 0,0-1 0,0 1 0,0-1 0,0 1 0,1-1-1,-1 0 1,0 0 0,1 1 0,-1-1 0,1 0 0,0 0 0,0 0 0,-1 1 0,1-1-1,0 0 1,1-3 0,-2-7-23,0 1-1,1-1 1,0 0-1,1 1 1,0-1-1,1 0 0,0 1 1,1 0-1,0-1 1,1 1-1,0 0 1,12-20-1,15-18-413,3 1-1,1 2 0,3 1 0,2 2 1,48-41-1,-48 55-1867,-8 10-2123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7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190 273 9748,'0'0'7308,"14"-20"-6543,44-67 9,-53 82-665,-1-1-1,-1 0 0,1 0 1,-1 0-1,0-1 0,0 1 1,-1-1-1,0 1 0,0-1 1,-1 0-1,0 0 0,0 0 1,0 0-1,-1 0 1,-1-13-1,0-5 623,1 24-706,0 0 0,0-1 0,-1 1 0,1 0 0,0 0 0,-1 0 0,1 0-1,-1 0 1,1 0 0,-1 0 0,0 1 0,1-1 0,-1 0 0,0 0 0,0 0-1,0 1 1,1-1 0,-1 0 0,0 1 0,0-1 0,0 0 0,0 1 0,0 0 0,0-1-1,0 1 1,0-1 0,-1 1 0,1 0 0,0 0 0,0 0 0,0 0 0,-1 0 0,-47-1 53,35 1-81,4 1-1,0 1 0,1 0 0,-1 0 0,0 1 1,1 0-1,-1 1 0,1 0 0,0 0 0,0 1 1,1 0-1,0 0 0,-1 1 0,2 1 0,-15 13 1,17-16 2,0 1 0,0 1 1,1-1-1,-1 0 0,1 1 1,0 0-1,1 0 0,-1 0 1,1 1-1,1-1 0,-1 1 1,1-1-1,0 1 0,0 0 1,1 0-1,0 0 1,0 0-1,1 0 0,0 0 1,0 0-1,1 0 0,1 8 1,-1-13 1,0 0-1,0 0 1,1 1 0,-1-1 0,1 0 0,-1-1 0,1 1-1,0 0 1,0 0 0,-1-1 0,1 1 0,0-1 0,1 0-1,-1 1 1,0-1 0,0 0 0,0 0 0,1-1 0,-1 1 0,5 1-1,56 7 14,-52-8-16,246 5-2114,-207-7 369,10-1-3626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07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21706,'0'0'3458,"0"-11"-3458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19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83 11477,'0'0'5883,"0"0"-5800,0 0-1,-1 1 1,1-1 0,0 0 0,0 0 0,0 0-1,-1 0 1,1 1 0,0-1 0,0 0-1,0 0 1,0 0 0,0 1 0,-1-1-1,1 0 1,0 0 0,0 1 0,0-1-1,0 0 1,0 0 0,0 1 0,0-1-1,0 0 1,0 0 0,0 1 0,0-1 0,0 0-1,0 0 1,0 1 0,0-1 0,0 0-1,0 0 1,0 1 0,0-1 0,1 0-1,-1 0 1,0 1 0,0-1 0,0 0-1,0 0 1,0 0 0,1 1 0,-1-1 0,0 0-1,103 0-71,1115 14 56,-183-12-20,-977-2-46,480-14-30,177 0 15,704-45 46,-1247 48-29,309 0-41,-698 23 86,0 10-2195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3.8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62 161 15895,'0'0'6465,"-10"-5"-6068,-31-12-117,30 13 875,25-2-1573,128-19-139,-96 19 72,0-2 1,0-2-1,-1-1 0,84-35 1,-115 36 608,8-2 1934,-21 12-1599,-1 3-323,-1 20-143,0-7-3,1-1 1,0 1 0,1-1 0,1 0-1,0 1 1,8 23 0,-9-37-29,1 1 0,0-1 0,0 0 0,0-1 0,0 1 0,0 0 0,0 0 0,0-1 0,0 1 0,1-1 0,-1 0 0,1 0 0,-1 0 0,1 0 0,-1 0 0,1-1 0,0 1 0,-1-1 0,1 1 0,0-1 0,-1 0 0,1 0 0,0 0 0,-1 0 0,5-2 0,5 1-290,0 0 0,0-2 0,0 1 0,15-7 0,-9 2-55,0-2-1,-1 0 1,0-1 0,0 0 0,16-16-1,37-33 1686,-70 58-1271,0 1-1,1 0 0,-1 0 1,0-1-1,0 1 1,1 0-1,-1 0 1,0-1-1,1 1 1,-1 0-1,0 0 0,1 0 1,-1 0-1,0-1 1,1 1-1,-1 0 1,0 0-1,1 0 1,-1 0-1,0 0 0,1 0 1,-1 0-1,1 0 1,-1 0-1,0 0 1,1 0-1,-1 0 0,0 0 1,1 1-1,-1-1 1,0 0-1,1 0 1,-1 0-1,0 0 1,1 1-1,-1-1 0,0 0 1,0 0-1,1 1 1,-1-1-1,0 0 1,0 0-1,1 1 1,-1-1-1,0 0 0,0 1 1,0-1-1,1 0 1,-1 1-1,0-1 1,0 0-1,0 1 1,0-1-1,0 0 0,0 1 1,0-1-1,0 0 1,0 1-1,0-1 1,0 1-1,0-1 1,0 1-1,1 31-190,-1-26 304,0-4-143,0 35 321,-7 56 1,5-80-237,0-1 1,-1 1-1,-1-1 1,0 0 0,-1 0-1,0-1 1,-1 0-1,-9 15 1,1-8 8,0-1-1,-1 0 1,0-1-1,-2-1 1,0-1 0,0 0-1,-1-1 1,-39 21 0,30-21-9,0 0 1,-1-2 0,0-1 0,-1-1 0,0-2-1,-33 4 1,27-8-891,-64-3 0,41-1-2705,7 1-3243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0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79 12262,'0'0'4740,"3"-1"-5155,7-8 7468,-10-59-6829,0 67-200,0 32-269,2 35 229,0-41 14,-1 0 0,-1 1 0,-1-1 0,-1 0 0,-2 0 0,-7 27 0,3-29 5,0 0-1,2 0 0,0 0 1,2 1-1,0 0 0,1 25 0,3 172-172,0-221 172,-58 0-548,33 0-2808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9 112 12710,'0'0'6688,"-2"-6"-6053,1 1-583,0 4-29,0-1 0,1 1-1,-1-1 1,1 1 0,-1-1-1,1 1 1,-1-1 0,1 1-1,0-1 1,0 1 0,0-1-1,0 0 1,0 1 0,0-1-1,0 1 1,0-1 0,1 0-1,-1 1 1,1-1 0,-1 1-1,1-1 1,-1 1 0,1 0-1,0-1 1,0 1 0,0-1-1,0 1 1,0 0 0,0 0-1,0 0 1,0 0 0,0 0 0,1 0-1,-1 0 1,0 0 0,2-1-1,21-6-21,0 0 0,0 2-1,0 0 1,32-2 0,102-2-2,-126 9 1,-30 1 0,253-1-35,-248 1 27,1 1 0,0 0 0,0 0 0,-1 1 0,1 0 0,-1 1 0,0-1 0,0 1 0,11 7 0,-15-8 6,0 0-1,0 1 0,0-1 1,0 1-1,-1 0 0,1 0 1,-1 0-1,0 0 0,1 0 1,-1 0-1,-1 1 0,1-1 1,-1 1-1,1 0 0,-1-1 1,0 1-1,0 0 0,0-1 1,-1 1-1,1 5 0,-1-3-3,1-1 0,-1 1 0,0 0 0,0 0 0,0-1 0,-1 1 0,0 0 0,0-1 0,-1 1 0,1-1 0,-1 1 0,0-1 0,-1 0 0,1 0 0,-1 0 0,0 0 0,0 0 1,-1-1-1,1 1 0,-1-1 0,0 0 0,0 0 0,-1 0 0,1-1 0,-1 0 0,1 0 0,-1 0 0,-6 3 0,-14 8 31,0-2 1,0 0-1,-1-1 1,-1-2-1,1-1 0,-40 7 1,9-6-929,0-3 1,-75-1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0 16600,'0'0'1595,"-27"17"-1424,-86 58-35,108-70-112,0-1 0,0 1 0,1 0 0,-1 0 0,1 0 0,0 1 0,1 0 0,-1-1 1,1 1-1,0 0 0,0 1 0,1-1 0,0 0 0,0 1 0,1-1 0,-1 1 0,1 11 0,-4 8 47,-11 77 192,4 0 1,4 1-1,6 112 1,4-201-260,0 0-1,1 0 1,0 0 0,1 0 0,1-1 0,0 0-1,1 0 1,1 0 0,0 0 0,1-1 0,0-1-1,1 1 1,19 20 0,12 9 4,2-2 1,58 43-1,-94-79-9,101 73-250,-106-76 150,0-1 0,0 1 0,0 0-1,-1-1 1,1 1 0,0-1-1,0 1 1,0-1 0,0 1 0,0-1-1,1 0 1,-1 0 0,0 1-1,0-1 1,0 0 0,0 0 0,0 0-1,0 0 1,2 0 0,4-1-1766,1 1-3962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4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12326,'0'0'8772,"13"23"-9381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55 4866,'0'0'-301,"-32"-2"6616,30 1-5915,-1 0 1,1 0 0,-1 0-1,1 0 1,0-1 0,-1 1-1,1-1 1,0 0-1,0 0 1,0 1 0,0-1-1,0 0 1,0-1 0,1 1-1,-1 0 1,1 0 0,-1-1-1,1 1 1,0-1 0,0 1-1,0-1 1,-1-4 0,0 2 348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6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97 15143,'0'0'4618,"3"-13"-3887,1-5-534,-2 9-56,0 0-1,-1-1 1,0 1-1,0 0 1,-1-11 0,-37 21-165,31 0 21,-1 0 1,1 0-1,0 1 1,0-1-1,-1 1 1,1 1-1,1-1 1,-1 1-1,0 0 1,1 0-1,-1 1 1,1 0-1,0 0 1,0 0-1,1 0 1,-1 1-1,1 0 1,0 0-1,0 0 1,1 0-1,-1 1 1,1-1-1,0 1 1,1 0-1,-1 0 1,1 0-1,0 0 1,1 1-1,0-1 1,-1 10-1,2-13-11,0 0 0,0 0-1,1 0 1,-1 0 0,1-1 0,0 1-1,0 0 1,0 0 0,0-1-1,1 1 1,-1 0 0,1-1 0,-1 1-1,1-1 1,0 0 0,0 0 0,0 0-1,0 0 1,0 0 0,5 3 0,4 2-49,0-1 1,1 1 0,19 6 0,12 6-27,-38-15 67,1-1 1,-1 1 0,0-1 0,-1 2 0,1-1 0,-1 0 0,0 1 0,4 6 0,-7-10 15,0 0 0,0 0 0,-1 0 0,1 0 0,0 1 0,-1-1 0,1 0 0,-1 1 0,0-1 0,1 0 0,-1 1 0,0-1 0,0 0-1,0 1 1,0-1 0,0 0 0,0 1 0,0-1 0,0 0 0,-1 1 0,1-1 0,0 0 0,-1 1 0,1-1 0,-1 0 0,0 0 0,1 1 0,-1-1 0,0 0 0,0 0 0,0 0 0,0 0 0,0 0-1,0 0 1,0 0 0,0 0 0,0 0 0,0-1 0,0 1 0,0 0 0,-1-1 0,1 1 0,0-1 0,-3 1 0,-16 5 206,0 0 0,-1-2-1,0 0 1,1-1 0,-1-1 0,0-1 0,-27-3-1,26 2 249,20 0-438,1 1 0,0-1 0,-1 0 1,1 0-1,0 0 0,-1 0 0,1 0 0,-1 0 0,1 0 0,0 0 0,-1 0 0,1-1 0,-1 1 0,1-1 0,0 1 1,0-1-1,-1 1 0,1-1 0,0 0 0,0 0 0,0 1 0,0-1 0,0 0 0,0 0 0,0 0 0,0 0 0,0 0 0,0-1 1,0 1-1,1 0 0,-1 0 0,0 0 0,1-1 0,-1 1 0,1 0 0,-1-1 0,1 1 0,0 0 0,0-1 0,-1 1 0,1-1 1,0 1-1,0 0 0,1-3 0,1 3-123,0 0 0,0 0 0,0 0 0,0 0 0,0 1 0,0-1 0,0 1 0,0-1 0,1 1-1,-1 0 1,0 0 0,4 0 0,-3 0-111,45-1-1676,1 0-1107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66 202 17032,'0'0'3588,"17"-17"-3193,53-56 264,-65 68-614,0 0-1,-1-1 1,1 0 0,-1 1-1,0-1 1,6-12 0,-9 15-50,0-1 0,-1 0 0,1 1 1,0-1-1,-1 0 0,0 0 0,0 1 0,-1-6 1,1-9 9,0 18-6,0 0 1,0-1 0,0 1-1,-1 0 1,1 0 0,0-1-1,0 1 1,0 0 0,0 0-1,-1-1 1,1 1 0,0 0-1,0 0 1,0 0 0,-1-1 0,1 1-1,0 0 1,0 0 0,-1 0-1,1 0 1,0 0 0,0-1-1,-1 1 1,1 0 0,0 0-1,0 0 1,-1 0 0,1 0-1,0 0 1,-1 0 0,1 0-1,0 0 1,0 0 0,-1 0-1,1 0 1,0 0 0,-1 0-1,1 0 1,0 0 0,-1 1-1,-1-1-4,-7 1-5,0 0-1,0 0 1,0 1-1,0 0 1,0 0-1,1 1 1,-1 1 0,1-1-1,0 1 1,0 1-1,0-1 1,-13 12-1,16-13 10,1 1 0,-1 0 0,1 0 0,0 0 0,0 0 0,1 1 0,-1 0-1,1-1 1,0 1 0,0 1 0,1-1 0,-1 0 0,1 1 0,0-1 0,1 1 0,-1-1-1,1 1 1,0 0 0,1 0 0,0 0 0,0 7 0,1-10 1,0-1 0,0 0 1,0 1-1,1-1 0,-1 0 0,1 0 0,-1 0 1,1 0-1,0 0 0,0-1 0,0 1 1,0 0-1,0-1 0,0 1 0,0-1 0,1 0 1,-1 0-1,0 0 0,1 0 0,2 1 0,59 18 6,-53-17-5,15 3-189,0 0-1,37 2 1,-51-7-11,-1 0-1,1-1 1,0-1-1,-1 0 0,1 0 1,-1-1-1,21-7 1,-4-5-2389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7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16664,'0'0'4410,"0"-4"-4213,0 3-195,0 0-1,0 0 1,0 0 0,0 0-1,0 0 1,0 1-1,0-1 1,0 0 0,0 0-1,1 0 1,-1 1-1,0-1 1,1 0 0,-1 0-1,0 0 1,1 1 0,-1-1-1,1 0 1,-1 1-1,1-1 1,-1 0 0,1 1-1,-1-1 1,1 1 0,0-1-1,-1 1 1,2-2-1,0 2 1,-1 0 0,1 0 0,-1 0 0,1 0 0,-1 0 0,1 0 0,-1 0 0,0 0-1,1 1 1,-1-1 0,1 1 0,-1-1 0,0 1 0,1-1 0,0 2 0,4 1 7,0 1-1,0 0 1,-1 0 0,1 0 0,-1 1 0,0 0 0,5 6 0,0 4 34,-1 0 0,0 1 0,-2 0 0,1 0 0,-2 1 0,0-1 0,-1 2 0,4 25 0,-3 1-7,-1 1-1,-1 53 0,-4-87-32,0 0-1,0 0 1,1-1-1,1 1 1,5 18-1,-6-26-7,-1-1-1,2 1 1,-1-1 0,0 1-1,0-1 1,1 0-1,0 0 1,-1 0 0,1 0-1,0 0 1,0 0 0,0 0-1,0 0 1,0-1-1,0 1 1,1-1 0,-1 0-1,0 1 1,1-1-1,-1 0 1,1 0 0,-1-1-1,1 1 1,0 0-1,-1-1 1,1 0 0,5 0-1,9 1-165,0-1 0,0-1 1,0 0-1,0-2 0,-1 0 0,1-1 0,-1 0 0,27-11 0,-37 12 141,-1 0 0,1 0 0,-1-1 0,1 1 0,-1-1 0,0 0 0,0-1 0,-1 1 0,1-1 0,-1 0 0,0 0 0,0 0 0,-1-1 0,1 1 0,-1-1 0,-1 0 0,1 0 0,-1 0 0,0 0 0,0 0 0,-1-1 0,1 1 0,-2 0 0,1-1 0,-1-9 0,0-29 841,-5 44-718,-1 0-1,0 0 1,1 1-1,-1-1 1,0 1 0,-9 2-1,7-1-84,1 0 1,-1 0-1,1 1 0,-1 0 1,1 0-1,0 1 0,0 0 0,0 0 1,1 1-1,-1 0 0,1 0 0,0 0 1,0 1-1,0 0 0,0 0 0,1 0 1,0 1-1,0 0 0,1 0 0,-1 0 1,1 1-1,0-1 0,1 1 0,0 0 1,0 0-1,1 0 0,-1 1 0,1-1 1,1 0-1,0 1 0,-1 11 0,2-17-5,1 1 0,0 0 0,-1-1 0,1 1 0,0-1 0,0 1 0,1-1 0,-1 1 0,0-1 0,1 0 0,-1 1 0,1-1 0,0 0 0,0 0 0,0 0 0,0 0 0,0-1 0,0 1 0,1-1 0,-1 1 0,0-1 0,1 0 0,-1 1 0,1-1 0,-1-1 0,1 1-1,0 0 1,-1-1 0,4 1 0,14 3 5,-1-1-1,39 2 0,-48-5-30,157 2-1860,-90-2-1399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8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57 16600,'0'0'3980,"1"0"-3935,2 0-31,-2 0 28,7-50 876,-8 49-908,0 1-1,0 0 1,0-1-1,0 1 1,0 0-1,-1-1 0,1 1 1,0 0-1,0 0 1,-1-1-1,1 1 1,0 0-1,0 0 1,-1-1-1,1 1 1,0 0-1,0 0 1,-1 0-1,1-1 0,0 1 1,-1 0-1,1 0 1,0 0-1,-1 0 1,1 0-1,0 0 1,-1 0-1,1 0 1,-1 0-1,1 0 1,0 0-1,-1 0 0,1 0 1,0 0-1,-1 0 1,1 0-1,0 0 1,-1 0-1,1 0 1,0 0-1,-1 1 1,1-1-1,-19 6-46,19-6 43,-9 5-5,0-1 0,1 1 0,-1 0-1,1 1 1,0-1 0,1 2-1,-11 10 1,14-13 2,0 0-1,1 1 1,0-1 0,-1 1-1,2-1 1,-1 1 0,0 0-1,1 0 1,0 0 0,0 0-1,1 1 1,0-1-1,-1 1 1,1 10 0,0 0-7,4 23 12,-2-38-7,0 1-1,-1-1 1,1 0 0,0 1 0,0-1 0,0 0-1,0 1 1,0-1 0,0 0 0,1 0-1,-1 0 1,0 0 0,1 0 0,-1 0 0,0 0-1,1-1 1,-1 1 0,1 0 0,-1-1 0,1 1-1,3 0 1,18 3-237,0 0 1,0-1-1,0-2 0,1 0 1,-1-1-1,0-2 0,1 0 1,-1-2-1,0 0 0,0-1 1,-1-2-1,0 0 0,0-2 1,26-13-1,-9-4-1901,-10-5-803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8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81 15367,'0'0'7070,"-8"-16"-6897,-21-48-159,29 64-16,0 0 1,0 0 0,0 0 0,0 0 0,0 0-1,0 0 1,0 1 0,0-1 0,0 0 0,0 0-1,0 0 1,0 0 0,0 0 0,0 0-1,0 0 1,0 0 0,-1 0 0,1 0 0,0 0-1,0 0 1,0 0 0,0 1 0,0-1-1,0 0 1,0 0 0,0 0 0,0 0 0,0 0-1,0 0 1,-1 0 0,1 0 0,0 0 0,0 0-1,0 0 1,0 0 0,0 0 0,0 0-1,0 0 1,0 0 0,0 0 0,0 0 0,-1 0-1,1 0 1,0 0 0,0 0 0,0-1 0,0 1-1,0 0 1,0 0 0,0 0 0,0 0-1,0 0 1,0 0 0,0 0 0,0 0 0,-1 0-1,1 0 1,-2 16-31,1 21-4,0 31 53,-2-37 13,3 0 0,0 1 0,3-1 0,0 0 0,12 50 0,-8-62-477,-2 1 0,0 0-1,-1-1 1,-2 2 0,2 28-1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5.8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8 486 11973,'0'0'6598,"-6"1"-5666,4 0-694,5-1 1319,1301-41-749,-491 16-678,-123 7-118,273-7 27,98-4-73,-664 15 31,273-17 3,838-39 85,-619 39-47,-274 14-63,-99 4 10,1118-46 63,-453-6-93,-209 22 55,-823 41-543,-162-2-6521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8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17352,'0'0'4146,"233"-96"-4178,-150 88-544,-8 2-177,-10 6-1600,-16 0-3137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9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106 166 16856,'0'0'2932,"15"-17"-2543,50-53-250,-35 30-63,-26 12 355,-4 18-220,-5 9-67,-8 2-149,1 0 0,-1 0 1,1 1-1,0 0 0,-1 1 0,1 1 1,1 0-1,-1 0 0,-19 11 1,26-12 5,0 0 1,0 0-1,0 0 1,1 1 0,-1 0-1,1 0 1,0 0-1,0 1 1,0-1-1,1 1 1,-1 0 0,1 0-1,0 0 1,1 1-1,-1-1 1,1 1 0,0-1-1,0 1 1,1 0-1,0 0 1,0-1-1,0 12 1,1-15 0,0 0-1,1 0 1,-1 0-1,1 0 1,0 0-1,-1 0 1,1 0-1,0 0 1,0 0-1,0-1 1,0 1-1,1 0 1,-1-1 0,0 1-1,1-1 1,-1 1-1,1-1 1,0 0-1,-1 0 1,1 0-1,0 0 1,0 0-1,-1 0 1,1 0-1,0 0 1,0-1 0,0 1-1,4 0 1,8 2-4,-1 0 1,1-1 0,16 0-1,-23-2 3,156 5-536,-137-6-581,0-1 1,28-7-1,0-8-4988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39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21 16119,'0'0'6345,"0"-4"-6097,0 4-248,0 0 0,0-1 1,-1 1-1,1-1 0,0 1 1,0-1-1,0 1 0,0-1 1,0 1-1,0-1 0,0 1 1,0-1-1,0 0 0,0 1 1,0-1-1,0 1 0,0-1 0,0 1 1,1-1-1,-1 1 0,0 0 1,0-1-1,1 1 0,-1-1 1,0 1-1,0-1 0,1 1 1,-1 0-1,0-1 0,1 1 1,-1 0-1,1-1 0,-1 1 1,0 0-1,1-1 0,-1 1 1,2 0-1,12 16-56,13 39 25,-15-23 75,-2 0 0,-1 1-1,-1 0 1,5 48 0,-3 138-1493,-10-218 998,-2-11 382,1 1-1,0 0 1,0-1-1,1-13 1,1 19 86,0-1 1,-1 1 0,0 0 0,0 0-1,0-1 1,-1 1 0,1 0 0,-1 0 0,0-1-1,0 1 1,-1 0 0,1 0 0,-1 0 0,0 0-1,0 1 1,0-1 0,0 0 0,-1 1-1,1 0 1,-1-1 0,0 1 0,-5-4 0,6 5 14,0 0 0,0 0 1,0 0-1,-1 0 1,1 1-1,-1-1 1,1 1-1,-1-1 0,0 1 1,1 0-1,-1 0 1,0 0-1,0 0 0,0 1 1,0-1-1,1 1 1,-1 0-1,0 0 1,0 0-1,0 0 0,0 0 1,0 0-1,0 1 1,0 0-1,0-1 0,0 1 1,1 0-1,-1 0 1,0 1-1,1-1 0,-1 1 1,1-1-1,-1 1 1,1 0-1,0 0 1,-1 0-1,1 0 0,0 0 1,-2 4-1,-12 10-29,1 1 0,1 0-1,1 0 1,-19 33 0,26-38-3,1 0 0,0 0 0,0 0 0,1 0 0,1 1 0,0-1 0,1 1 0,0 0 0,0 17 0,2-29-5,0 0 1,0 0 0,0-1 0,0 1 0,0 0-1,1 0 1,-1 0 0,0-1 0,0 1 0,1 0-1,-1 0 1,0-1 0,1 1 0,-1 0 0,1-1-1,-1 1 1,0 0 0,1-1 0,0 1 0,-1-1-1,1 1 1,-1-1 0,1 1 0,0-1 0,-1 1-1,1-1 1,0 0 0,0 1 0,-1-1 0,3 1-1,30-2-76,-21-2 54,0-1 0,-1 1 0,19-10-1,-20 6 12,0 0-1,0 0 0,-1-1 0,0 0 0,11-13 0,31-25-66,-50 45 77,0 1 0,0-1 0,0 1 0,0 0-1,0-1 1,0 1 0,0 0 0,0 0-1,0-1 1,0 1 0,0 0 0,0 0 0,0 0-1,0 0 1,0 1 0,0-1 0,0 0 0,0 0-1,0 0 1,0 1 0,0-1 0,0 1 0,0-1-1,0 1 1,0-1 0,0 1 0,0-1 0,-1 1-1,1 0 1,0 0 0,0 0 0,25 33-109,-15-18 119,-4-9-7,1 1-1,0-2 1,0 1 0,0-1 0,0 0-1,1-1 1,0 0 0,0 0 0,1-1-1,-1 0 1,14 3 0,1-1-881,-1-2 0,1 0 0,41 0 0,1-3-6970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0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20201,'0'0'2135,"0"18"-1925,18 327 207,-7-212-200,26 192-74,-36-318-157,0-2-17,0 1 1,0 0 0,0-1-1,0 1 1,1-1 0,0 0-1,0 1 1,0-1 0,1 0-1,0 0 1,0 0 0,4 4-1,-6-13 3,1 0 0,-1 0 0,-1-1 0,1 1 0,-1 0 0,1-1 0,-2-7 0,1 7 24,0-43-16,1 0 0,15-87 1,-14 122 23,1 0 1,1-1 0,0 1-1,1 1 1,1-1-1,0 1 1,0 0 0,1 0-1,1 1 1,0 0-1,0 0 1,1 1 0,0 0-1,20-16 1,-24 23-11,0-1 0,0 1 1,1 0-1,-1 0 0,1 1 0,-1 0 1,1 0-1,0 0 0,0 1 0,0-1 1,0 1-1,0 1 0,7-1 0,-10 1 3,0 0-1,0 1 0,0-1 0,-1 1 1,1-1-1,0 1 0,0 0 0,-1 0 1,1 0-1,0 0 0,-1 1 0,0-1 1,1 1-1,-1-1 0,0 1 0,0 0 0,1 0 1,-1 0-1,-1 0 0,1 0 0,0 1 1,-1-1-1,1 1 0,-1-1 0,1 1 1,-1-1-1,0 1 0,1 3 0,0 1-2,0-1-1,-1 1 0,1 0 0,-1-1 0,-1 1 1,1 0-1,-1 0 0,-1-1 0,1 1 1,-2 7-1,1-11 2,0 0 1,0 0 0,-1 0-1,1 0 1,-1 0 0,1 0-1,-1 0 1,0 0-1,0-1 1,-1 1 0,1-1-1,0 1 1,-1-1 0,1 0-1,-1 0 1,0 0-1,0 0 1,0-1 0,0 1-1,0-1 1,-4 2 0,-14 4-225,-1 0 1,-1-1 0,1-1-1,-1-1 1,0-1 0,-32-1-1,53-11-3836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0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15511,'0'0'7369,"-22"10"-7212,-70 34-77,88-42-77,0 1-1,-1 0 1,1 0-1,0 0 1,1 0 0,-1 1-1,0 0 1,1-1-1,0 1 1,0 0-1,0 1 1,1-1-1,-1 0 1,1 1-1,-3 9 1,2-5 9,2 1 1,-1-1-1,2 1 1,-1 0 0,2 17-1,0-2-5,-1-23-29,0 0-1,0 0 1,0-1 0,0 1 0,1 0-1,-1-1 1,0 1 0,1 0-1,-1-1 1,1 1 0,0-1-1,0 1 1,-1-1 0,1 1 0,0-1-1,0 1 1,0-1 0,0 0-1,1 1 1,-1-1 0,0 0 0,1 0-1,-1 0 1,0 0 0,1 0-1,-1 0 1,1-1 0,0 1 0,1 0-1,0 0-40,0 0-1,1-1 1,-1 0 0,0 1-1,1-1 1,-1 0-1,0-1 1,1 1-1,-1-1 1,0 1 0,0-1-1,1 0 1,-1 0-1,0 0 1,3-2 0,-2 0-14,0 1 1,-1-1-1,1 0 1,-1 0-1,0 0 1,1 0-1,-2-1 1,1 1-1,0-1 0,-1 0 1,1 1-1,-1-1 1,0 0-1,-1 0 1,1-1-1,-1 1 1,1 0-1,-1-1 1,-1 1-1,2-5 1,0-14 294,0 0 0,-3-41 0,0 28 1289,1 36-1445,13 0-305,110 0-293,-122 0 559,0 1 0,0-1 0,1 1 0,-1-1 0,0 1 0,0 0 0,0-1 0,0 1 0,0 0 0,0 0 0,0 0 0,0 0 0,0 0 0,-1 0 1,1 0-1,0 0 0,-1 0 0,1 0 0,0 0 0,-1 0 0,0 0 0,1 3 0,9 26 244,-1 14 229,-7-28-435,1 0 0,1 0 0,0-1 0,1 0 1,1 0-1,0 0 0,11 17 0,-16-27-104,-18-5-12813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0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69 20409,'0'0'3250,"-13"-69"-3250,13 89-961,0 14 561,0 3-1457,0 3-2433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1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17112,'0'0'1374,"13"18"-670,44 59-168,-53-70-490,0-1-1,-1 1 1,0-1-1,-1 1 1,0 0-1,0 0 1,0 0-1,-1 1 1,0-1-1,0 0 1,-1 0-1,0 1 1,0-1-1,-2 13 1,1-6 443,1-17-481,1-1 0,1 0 0,-1 0 0,0 1 0,1-1 0,0 1 0,0-1 0,0 1 0,0 0 0,0 0 0,1 0 0,5-5 0,44-43-30,-32 33 28,-6 5-8,33-30 5,-44 41-5,0-1 1,1 1-1,-1 0 0,1 0 0,0 0 1,-1 0-1,1 1 0,0-1 0,0 1 1,0 0-1,0 0 0,5 0 0,-8 2-2,0-1 0,0 0-1,0 1 1,0-1 0,-1 1-1,1-1 1,0 1 0,0 0-1,-1-1 1,1 1-1,0 0 1,-1-1 0,1 1-1,-1 0 1,1 0 0,-1 0-1,1-1 1,-1 1 0,0 0-1,1 0 1,-1 0 0,0 0-1,0 0 1,0 0 0,0 0-1,1 0 1,-1 0 0,0-1-1,-1 1 1,1 1 0,0 40 57,0-31-14,-1 0-8,2 1 1,0 0-1,0-1 1,4 15 0,-5-24-32,1 0 0,-1 1 0,1-1 0,0 0 0,0 0 0,0 0 0,0 0 0,0 0 0,0 0 0,1 0 1,-1 0-1,1 0 0,-1-1 0,1 1 0,0 0 0,0-1 0,0 0 0,-1 1 0,1-1 0,1 0 0,-1 0 0,0 0 0,0 0 0,0 0 1,0-1-1,4 2 0,43-3-2588,-27-5-5149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1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20233,'0'0'641,"-14"114"-65,14-54-288,0 3-128,0 2-48,0-4 32,0-6-96,0-7-48,0-7 16,9-5-16,-4-7 0,-5-3-176,0-10-1104,0-5-2162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11701,'0'0'8884,"127"-24"-8932,-52 22 16,8 2-336,-4 0-1409,17-4-3601</inkml:trace>
  <inkml:trace contextRef="#ctx0" brushRef="#br0" timeOffset="1">1176 0 20794,'0'0'1952,"-40"99"-1727,36-58-49,-5-1-80,9-5 0,0-7-32,0-2-64,0-9 32,0-3-32,0-8 0,0-4-368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2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21274,'0'0'3841,"0"-57"-3841,9 57-96,0 0-32,8 12-560,5 12 416,9 7-336,-5 5-657,1-1-2721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5.6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 15239,'0'0'5989,"9"-16"-4844,-9 397-1206,2-380 54,-1-1 1,0 1-1,1 0 1,-1-1 0,1 1-1,0-1 1,-1 1-1,1-1 1,-1 1 0,1-1-1,0 0 1,-1 0 0,1 0-1,-1 0 1,1 0-1,0 0 1,2-1 0,3 0-13,7 0-42,-1-1-1,0 0 1,0-1 0,0 0-1,0-1 1,0-1 0,-1 0-1,1 0 1,-1-2 0,-1 1-1,1-2 1,-1 1-1,0-1 1,-1-1 0,0 0-1,-1-1 1,1 1 0,-2-2-1,1 1 1,10-20 0,-16 21 72,0-1 0,-1 0 0,1 0 0,-2 0 0,0 0 0,0 0 0,-1-17 0,-3-33 1600,3 76-1609,1 0 0,0 0-1,1 0 1,1-1 0,0 1 0,2 0-1,-1-1 1,9 17 0,-11-27-15,1 0 0,0 0 1,0 0-1,0 0 0,0 0 0,1-1 1,0 1-1,0-1 0,0 0 1,1 0-1,-1-1 0,1 1 0,0-1 1,0 0-1,0 0 0,0-1 1,1 1-1,-1-1 0,1-1 0,0 1 1,-1-1-1,1 0 0,0 0 1,0 0-1,6-1 0,-5 0-2,0 0 0,-1 0 1,1-1-1,-1 0 0,1 0 0,-1-1 0,1 1 0,-1-1 1,0-1-1,8-3 0,-10 3 8,0 0 0,0 0 0,0 0 0,-1 0 0,0-1 0,0 1 0,0-1 0,0 0 0,0 0 0,-1 0 0,1 0 0,-1 0 0,0 0 0,-1-1 0,3-6 0,-1 0 48,-1 0 0,0 0-1,0-1 1,-1 1-1,-1-1 1,0 1 0,0-1-1,-1 1 1,-1 0 0,0-1-1,0 1 1,-1 0-1,-1 0 1,0 0 0,0 1-1,-1-1 1,-7-11-1,8 16 21,3 5-33,1 0 0,0 1 0,-1-1 0,1 0 0,-1 0 0,1 1 0,-1-1 0,1 1 0,-1-1 0,1 0 1,-1 1-1,0-1 0,1 1 0,-1-1 0,0 1 0,0-1 0,1 1 0,-1 0 0,0 0 0,0-1 0,0 1 0,1 0 0,-1 0 0,0 0 0,0-1 0,0 1 0,0 0 0,1 0 0,-2 1 0,0-1 66,1 0-100,1-1 1,-1 1 0,0 0 0,0 0-1,0 1 1,1-1 0,-1 0 0,0 0 0,0 0-1,0 0 1,1 1 0,-1-1 0,0 0 0,0 1-1,1-1 1,-1 1 0,0-1 0,1 1 0,-1-1-1,-1 2 1,2-1-8,-1 0 1,1 0-1,0 0 0,-1 0 0,1-1 0,-1 1 1,1 0-1,0 1 0,0-1 0,0 0 0,0 0 0,0 0 1,0 0-1,0 0 0,0 0 0,0 0 0,0 0 1,0 0-1,1 0 0,-1 0 0,0 0 0,1 0 1,-1 0-1,1 0 0,-1 0 0,1-1 0,-1 1 1,1 0-1,0 0 0,-1 0 0,1-1 0,0 1 1,0 0-1,-1-1 0,1 1 0,1 0 0,3 0-29,-1 0-1,0 0 0,1 0 0,-1-1 0,1 0 1,-1 0-1,6-1 0,6 1 80,290 0-496,-305 1 450,0 0 0,0 0 0,1 0 0,-1 0 0,0 0 0,0 0 0,0 0-1,0 0 1,0 1 0,0-1 0,-1 0 0,1 1 0,0-1 0,-1 1 0,1-1 0,-1 0 0,1 1-1,-1-1 1,0 1 0,0 0 0,1-1 0,-1 1 0,0-1 0,-1 1 0,1-1 0,0 1 0,-1 1-1,-3 49-34,-1-40 40,-1 1 0,0-1-1,-12 20 1,12-25 2,1 0 1,1 1-1,0 0 0,0 0 1,0 0-1,1 1 0,0-1 1,1 1-1,0-1 0,0 1 1,0 12-1,1-20 3,1 1-1,0-1 1,0 1 0,0-1-1,0 0 1,0 1 0,1-1-1,-1 1 1,0-1 0,0 0 0,1 1-1,-1-1 1,1 0 0,0 0-1,-1 1 1,1-1 0,0 0-1,0 0 1,-1 0 0,1 0-1,0 0 1,0 0 0,2 2-1,1-2 6,-1 0 0,1 0 0,0 0 0,0 0 0,-1-1 0,1 0 0,0 1 0,4-2 0,-5 1-1,25 2-223,77-3 531,-98 1-858,0-1-1,1 0 1,-1-1-1,0 1 1,0-1-1,0-1 1,-1 1-1,1-1 0,0-1 1,-1 1-1,9-7 1,-3-6-12864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6.2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 22906,'0'0'2065,"0"-10"-2097,9 14-1536,4 14 527,-8 3-495,-5 7-2226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2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17 16872,'0'0'4538,"-7"-4"-4365,3 1-172,-1 1 1,0 1-1,0-1 0,1 1 1,-1 0-1,0 0 0,0 0 0,0 0 1,0 1-1,0 0 0,0 0 0,0 1 1,0-1-1,0 1 0,0 0 1,0 0-1,0 1 0,0-1 0,1 1 1,-9 5-1,12-7-1,-15 7 27,-1 0 0,1 1-1,-25 17 1,38-22-18,-1 0 0,0 0 0,1 0 0,0 0 0,0 0 0,0 1 0,0-1 0,1 1 0,-1 0 0,1 0 0,0 0 1,0 0-1,0 0 0,1 0 0,-1 0 0,1 1 0,0-1 0,0 1 0,0 8 0,1-11-7,1 0-1,-1 0 1,1-1-1,-1 1 1,1 0-1,-1 0 1,1-1 0,0 1-1,0 0 1,0-1-1,0 1 1,0-1-1,0 1 1,1-1 0,-1 0-1,0 1 1,1-1-1,-1 0 1,1 0-1,-1 0 1,1 0 0,3 1-1,46 18 23,-28-12-20,-2 0-43,-9-4-67,0 1 0,-1 0 0,22 13 0,-30-16 91,-1 0-1,1 0 1,-1 0-1,0 0 0,1 0 1,-1 0-1,0 1 1,0-1-1,-1 1 0,1-1 1,-1 1-1,1 0 1,-1 0-1,0 0 0,0 0 1,0 0-1,0 0 1,0 0-1,-1 0 1,0 0-1,1 4 0,-1-6 11,-1 0-1,1 1 1,-1-1 0,1 1-1,-1-1 1,1 0-1,-1 1 1,0-1-1,0 0 1,1 0-1,-1 0 1,0 1-1,0-1 1,0 0 0,0 0-1,-1 0 1,1-1-1,0 1 1,0 0-1,-1 0 1,1-1-1,0 1 1,-1 0-1,1-1 1,-2 1 0,-44 11 39,35-10-25,-47 12 253,0-3 0,-119 6 1,177-17-498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4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215 429 11269,'0'0'10135,"0"-9"-9721,0-49 917,0 58-1253,-3 0-65,-5 1-15,0 0 0,0 0-1,0 1 1,0 0 0,0 0 0,0 1 0,1 0 0,-1 0-1,1 1 1,0 0 0,0 1 0,0-1 0,1 1-1,0 0 1,0 1 0,0 0 0,0 0 0,1 0 0,0 0-1,0 1 1,1 0 0,0 0 0,-4 8 0,-1 3-68,1-1 0,1 1 0,1 0 1,0 1-1,1 0 0,1 0 0,1 0 0,-1 36 1,35-57-83,-14-1 138,-1-1 0,0 0 1,-1-1-1,1-1 1,-1-1-1,25-14 0,-34 17 15,1 0-1,-1 0 1,0-1 0,0 0-1,0 0 1,0-1-1,-1 1 1,0-1-1,-1-1 1,1 1-1,-1 0 1,0-1-1,-1 0 1,1 0 0,-1 0-1,-1-1 1,3-7-1,5-33 923,6 67-1059,5 22 95,19 32 93,-37-69-92,0 1-1,0-1 0,1 0 1,0 0-1,-1 0 0,1-1 1,1 1-1,-1-1 0,0 0 1,1 0-1,0-1 0,7 4 1,-9-6 16,0 1 0,0-1 0,0 0 0,-1 0 0,1 0 0,0 0 0,0-1 0,0 1 0,0-1 0,0 0 0,-1 1 0,1-1 0,0-1 0,-1 1 0,1 0 0,-1-1 0,1 1 0,-1-1 0,1 0 0,-1 0 0,3-3 1,42-47-56,-37 37 91,0 0 1,-1-1-1,-1 0 1,0-1-1,-1 1 0,-1-2 1,-1 1-1,0 0 0,4-32 1,-4-10 137,-2-97 0,-4 90-86,1 57-13,1 5-35,-1-1 0,0 1 0,0-1 0,0 1 0,0 0 0,0-1 0,-1 1 0,0 0 0,0-1 0,0 1 0,-1 0 0,1 0 0,-1 0 0,0 0 0,0 0 0,0 0 0,-5-5 0,6 8-18,1 1 0,-1 0 0,1-1-1,-1 1 1,1 0 0,-1 0 0,1 0 0,-1 0-1,1 0 1,-1-1 0,1 1 0,-1 0 0,1 0-1,-1 0 1,1 0 0,-1 0 0,1 0 0,-1 1-1,1-1 1,-1 0 0,1 0 0,-1 0 0,1 0-1,-1 1 1,1-1 0,0 0 0,-1 0 0,1 1-1,-1-1 1,1 0 0,0 1 0,-1-1 0,1 0-1,-1 1 1,1-1 0,0 1 0,0-1 0,-1 1-1,1-1 1,0 0 0,0 1 0,0-1 0,-1 1-1,1-1 1,0 1 0,0-1 0,0 1 0,0-1-1,0 1 1,0-1 0,0 1 0,0 1 0,0-1-10,-7 28 4,2 0 0,1 0 0,1 1 0,2-1 0,1 1 0,5 41 0,-1-52 1,2 0 0,0 0 0,0 0 0,2-1 0,0 0 0,2-1 0,21 32 0,-2-2-228,-19-33-6,-8-12-30,-1 0 0,1 0-1,-1 0 1,1 0 0,-1 0 0,0 0-1,0 0 1,0 0 0,0 0 0,0 1 0,0-1-1,0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4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10933,'0'0'6995,"276"-14"-7347,-122 4-816,-1-2-6516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4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49 219 11269,'0'0'8980,"9"-14"-8934,81-117-14,-87 126 32,0 1 1,-1-1-1,0-1 1,0 1-1,0 0 0,-1 0 1,1-1-1,-1 1 1,0 0-1,-1-1 1,0-10-1,-12 16 110,3 3-180,0-1 0,1 1 1,-1 1-1,1-1 0,0 1 1,0 1-1,0-1 0,0 2 1,1-1-1,0 1 0,-9 8 1,11-9 2,0 0 0,1 1 0,0-1 1,0 1-1,0 0 0,0 0 0,1 0 1,0 1-1,1-1 0,-1 1 0,1-1 1,0 1-1,1 0 0,-1 0 0,1 12 1,0-17 2,1 0 1,0 0 0,0-1-1,0 1 1,0 0-1,0 0 1,1 0 0,-1 0-1,1 0 1,-1 0-1,1 0 1,-1-1 0,1 1-1,0 0 1,0 0-1,0-1 1,0 1 0,0-1-1,0 1 1,1-1 0,-1 1-1,1-1 1,-1 0-1,2 2 1,3-1 1,-1 0 1,1-1-1,0 0 1,-1 0-1,1 0 1,0 0-1,8-1 0,2 1-49,132 4-78,-126-6-512,0 0 1,0-2-1,-1 0 0,36-11 0,-8-4-3613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5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0 19673,'0'0'2532,"2"6"-2492,4 22-46,0 0 0,-2 0 0,-2 0 0,0 0 0,-2 1 0,-3 28 1,1 13 6,2 190-1282,-1-273 1314,-1 1-1,0-1 0,-1 1 1,0 0-1,-1 0 0,-1 0 1,1 0-1,-2 1 0,0 0 1,0 0-1,-1 0 0,0 1 1,-1 0-1,0 0 0,-10-8 1,16 17-23,1-1-1,-1 1 1,1 0 0,-1 0-1,0 0 1,0 0 0,1 0 0,-1 0-1,0 0 1,0 1 0,0-1 0,0 1-1,0-1 1,0 1 0,0 0-1,0 0 1,0-1 0,0 2 0,0-1-1,0 0 1,-2 1 0,-1 0-8,0 1-1,0-1 1,0 1 0,1 0 0,-1 1-1,1-1 1,-1 1 0,-4 4 0,-1 1-6,1 0 0,0 1 0,1 0 0,-1 1 0,2-1 0,-9 15 1,14-20 0,0 0 1,0 0 0,1 1-1,0-1 1,0 1 0,0-1 0,0 1-1,1-1 1,-1 1 0,1-1-1,1 1 1,-1-1 0,1 7 0,0-10-24,1 0 1,-1 0 0,0 0 0,0 0 0,1 0 0,-1-1 0,1 1 0,-1 0 0,1-1 0,-1 1 0,1-1 0,-1 1 0,1-1 0,-1 1 0,1-1 0,-1 0-1,1 0 1,0 0 0,-1 0 0,1 0 0,2-1 0,2 1-93,28 2-1006,-1-1-1,0-2 1,1-1 0,47-10 0,-35-1-2369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5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50 12854,'0'0'7542,"-1"-8"-6816,-5-23-233,6 31-473,-1-1 0,0 0 0,1 0-1,-1 0 1,0 1 0,0-1 0,1 0-1,-1 1 1,0-1 0,0 1 0,0-1 0,0 1-1,0-1 1,0 1 0,0-1 0,0 1-1,0 0 1,0 0 0,0-1 0,0 1-1,0 0 1,0 0 0,0 0 0,0 0 0,0 0-1,0 1 1,0-1 0,0 0 0,0 0-1,0 1 1,0-1 0,0 0 0,-1 1 0,0 0-2,-6 1-38,0 1-1,0 0 1,0 0 0,0 1-1,1 0 1,-1 0 0,1 1-1,0 0 1,0 0 0,1 1-1,0 0 1,0 0 0,0 0-1,0 1 1,1 0 0,0 0-1,1 0 1,0 0-1,0 1 1,0 0 0,1 0-1,0 0 1,0 0 0,1 0-1,1 1 1,-2 10 0,3-18-31,1 0 0,0-1 1,-1 1-1,1 0 1,0 0-1,0-1 1,-1 1-1,1 0 0,0-1 1,0 1-1,0-1 1,0 1-1,0-1 0,0 1 1,0-1-1,0 0 1,0 0-1,0 1 1,0-1-1,0 0 0,0 0 1,0 0-1,0 0 1,0 0-1,0 0 0,0 0 1,0 0-1,0-1 1,0 1-1,2-1 1,3 1-133,5 0 208,0-1-1,0 0 0,-1 0 0,1-1 0,0 0 1,0-1-1,-1 0 0,0-1 0,0 0 0,0-1 1,0 0-1,0 0 0,-1-1 0,16-13 0,-23 18-19,-1 0 0,1 0 0,0 0 0,-1 1-1,1-1 1,0 1 0,0-1 0,0 1 0,-1 0-1,1-1 1,0 1 0,0 0 0,0 0 0,0 0-1,0 1 1,-1-1 0,1 0 0,0 1 0,0-1-1,0 1 1,-1-1 0,1 1 0,0 0 0,-1 0 0,1 0-1,0 0 1,-1 0 0,0 0 0,1 0 0,-1 1-1,1-1 1,-1 1 0,2 2 0,7 6 32,-1 2 1,0 0-1,8 14 1,-11-17 62,3 7 37,1 2 1,-2-1-1,0 1 0,-2 0 1,0 0-1,0 1 0,2 23 1,-2 2-50,1 91 0,-7-128-87,0 0 0,-1 1 0,0-1-1,0 0 1,0 1 0,-1-1 0,0 0 0,-1 0-1,0 0 1,0 0 0,0-1 0,-1 1 0,-8 11-1,2-7-3,-1-1-1,1 0 0,-2 0 0,1-1 0,-1-1 0,-14 8 0,13-7-24,0-2 0,-1 1 1,0-1-1,0-1 0,0-1 0,-20 5 0,33-10 51,0 1 0,1-1 0,-1 0 0,0 0 0,0 0 0,0-1 0,0 1 0,1 0 0,-1 0 0,0 0 0,0 0 0,0-1-1,1 1 1,-1 0 0,0-1 0,0 1 0,1-1 0,-1 1 0,0-1 0,1 1 0,-1-1 0,0 1 0,1-1 0,-1 0 0,1 1 0,-1-1 0,1 0 0,0 0-1,-1 1 1,1-1 0,0 0 0,-1 0 0,1 1 0,0-1 0,0 0 0,0 0 0,-1-1 0,0-38 163,2 29-158,-1 1-14,0 0 0,1 0-1,0 0 1,1 0 0,1 0-1,-1 1 1,1-1 0,1 0 0,0 1-1,5-10 1,5-2 20,0 1 1,1 0-1,19-18 0,18-21-363,90-93 426,-64 86-2419,-60 54 348,0 1 0,32-16 0,3 7-12099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88 241 17576,'0'0'2695,"13"-19"-2055,1 0-453,-4 7-46,-1-1 0,0 1 0,-1-1 0,-1-1 0,0 0 0,0 0 0,5-19 0,-10 23 10,-1 0 0,1 0-1,-2 0 1,0-13 0,0 11-32,-9 10-106,0 3-12,1 1-1,-1-1 1,1 2-1,-1-1 1,1 1 0,0 1-1,0 0 1,0 0 0,0 0-1,1 1 1,-1 0-1,1 0 1,1 1 0,-1 0-1,1 0 1,0 1 0,0 0-1,1 0 1,0 0-1,0 0 1,1 1 0,-1 0-1,2 0 1,-1 0-1,1 0 1,1 1 0,-1-1-1,1 1 1,0 11 0,2-17 2,0-1-1,0 1 1,1-1 0,-1 1 0,1-1 0,-1 1 0,1-1 0,0 0 0,0 1 0,0-1 0,1 0 0,-1 0 0,0 0 0,1 1 0,0-1 0,-1-1 0,1 1 0,0 0 0,0 0-1,0-1 1,0 1 0,0-1 0,0 0 0,1 1 0,-1-1 0,0 0 0,5 1 0,6 2 2,0-1 1,0 0-1,0-1 0,16 1 0,-21-3-4,228 6-612,-155-7-830,-50 0-346,-12-6-2039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6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17304,'0'0'4205,"0"8"-4109,1 1-54,0 0 0,0 0 1,1 0-1,1 0 1,0-1-1,0 1 1,0-1-1,9 15 1,49 74 534,-16-27-213,-26-35-276,-1 1 1,-2 1-1,-2 0 0,12 52 1,-19-64-64,-2 1 1,-1 0-1,-2 0 1,0 1-1,-1-1 1,-2 0-1,-6 42 0,4-56-20,-1 0-1,0 0 0,0-1 0,-1 1 1,-1-1-1,0 0 0,0-1 1,-1 1-1,-1-1 0,1-1 0,-12 12 1,5-8 46,0 0 0,-1-1 0,-1 0 0,0-1 0,0-1 0,-26 12 0,39-19 213,14-3-320,22-6-440,39-13-1588,14-7-2510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7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14375,'0'0'6640,"-6"4"-5909,6-4-712,0 0 0,0 0 0,0 0 0,0 0 0,1 0 0,-1 0 0,0 0 0,0 0 0,0 0 0,0 0 0,0 0 0,0 0 0,0 0 0,0 0 0,0 0 0,1 0 0,-1 0 0,0 0 0,0 1 0,0-1 0,0 0 0,0 0 0,0 0 0,0 0 0,0 0 0,0 0 0,0 0 0,0 0 0,0 0 0,0 0 0,1 0 0,-1 1 0,0-1 0,0 0 0,0 0 0,0 0 0,0 0 0,0 0 0,0 0 0,0 0 0,0 0 0,0 1 0,0-1 0,0 0 0,0 0 0,0 0 0,0 0 0,0 0 0,0 0 0,-1 0 0,1 0 0,0 0 0,0 1 0,0-1 0,0 0 0,0 0 0,0 0-1,0 0 1,392-4 363,-390 3-285,-20 0-7723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1:4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28 13686,'0'0'5597,"-8"4"-4437,8-4-1114,0 0 0,0 1-1,0-1 1,0 0 0,1 0-1,-1 0 1,0 0 0,0 0-1,0 0 1,0 0 0,0 0-1,0 0 1,0 0 0,0 0-1,0 0 1,0 1 0,0-1-1,0 0 1,0 0 0,0 0-1,0 0 1,0 0 0,0 0-1,0 0 1,0 0 0,1 0-1,-1 1 1,0-1-1,0 0 1,-1 0 0,1 0-1,0 0 1,0 0 0,0 0-1,0 0 1,0 0 0,0 1-1,0-1 1,0 0 0,0 0-1,0 0 1,0 0 0,0 0-1,0 0 1,0 0 0,140-2 58,220-31 0,-358 33-163,-28 2-6397,4 4 192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6.5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20 18200,'0'0'6787,"-9"2"-6755,4-2-32,5-2-112,0-2-496,0 0-192,0 0-609,5-4-2721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0.9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329 61 18969,'0'0'3713,"3"-10"-3574,-1-2-57,11-27 746,-28 48-970,-19 8 140,0 2-1,1 2 1,1 1-1,-55 50 0,76-61-12,0 0 0,1 1 0,0 0 0,2 1 0,-1 0 0,1 1 0,1-1 0,0 1 0,1 1 0,1-1 0,0 1 0,1 0 0,1 0 0,0 1 0,-1 22 0,4-29-10,1 57-257,0-62 261,0 0 0,0 0 0,1 0 0,-1 0 0,1 0-1,0 0 1,0 0 0,0-1 0,0 1 0,1-1 0,0 1-1,-1-1 1,5 4 0,5 3-64,1-1 0,-1 0 0,2 0 0,-1-1 0,1-1 0,0 0 0,19 5 0,-23-8-9,1-1 0,-1 0 0,1-1 0,-1 0 0,1-1 0,0 0 0,0-1 0,0 0 0,0 0-1,-1-1 1,17-4 0,-24 4 98,-1 0 0,1 0 0,-1 0-1,0-1 1,1 1 0,-1-1 0,0 0-1,0 1 1,0-1 0,0 0 0,0 0-1,-1 0 1,1-1 0,0 1 0,-1 0-1,0 0 1,1-1 0,-1 1 0,0-1 0,0 0-1,-1 1 1,1-1 0,0-5 0,1-7 168,0 1 1,-1-1 0,-2-19 0,1 15 118,0 18-289,1-14 83,-1 0-1,-1 0 1,0 0-1,-1 0 1,0 1-1,-1-1 1,-1 0-1,-6-15 1,-38-106 269,35 94-289,13 42-127,0-1 0,0 1 0,0 0 1,0-1-1,0 1 0,-1-1 0,1 1 1,0 0-1,0-1 0,0 1 0,-1 0 1,1-1-1,0 1 0,0 0 0,-1 0 1,1-1-1,0 1 0,-1 0 0,1 0 1,0-1-1,-1 1 0,1 0 0,0 0 1,-1 0-1,1 0 0,-1 0 0,1-1 1,0 1-1,-1 0 0,1 0 0,-1 0 1,1 0-1,0 0 0,-1 0 0,1 0 1,-1 0-1,1 0 0,0 1 0,-1-1 1,1 0-1,0 0 0,-1 0 0,1 0 1,-1 0-1,1 1 0,0-1 0,0 0 1,-1 0-1,1 1 0,-1-1 0,-14 16-3410,2 2-3000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1.2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34 17960,'0'0'5923,"-22"-33"-5667,44 40-4930,0-5 576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1.6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224 1 18633,'0'0'2884,"0"2"-2878,0 0 0,0 0 1,0 0-1,0 0 1,0 0-1,-1 0 0,1 0 1,-1 0-1,1 0 1,-1 0-1,0 0 0,0 0 1,0 0-1,-2 3 1,-98 105 3,82-83-8,1 0-1,-24 48 1,35-62-4,2 1 0,0 0 0,0 0 0,2 1 0,-1-1 0,2 1 0,0 0 0,0 16 0,2-30 1,0 1 0,1 0-1,-1 0 1,0-1 0,1 1 0,-1 0 0,1-1 0,-1 1 0,1-1 0,0 1-1,-1-1 1,1 1 0,0-1 0,0 1 0,0-1 0,0 0 0,0 0 0,1 1-1,-1-1 1,0 0 0,1 0 0,-1 0 0,0 0 0,1 0 0,-1-1-1,1 1 1,0 0 0,-1-1 0,1 1 0,-1-1 0,3 1 0,7 1-2,0-1 1,-1 0-1,1-1 1,11 0-1,-6 0 4,1 0 10,0-1-1,-1 0 1,1-2-1,-1 1 1,1-2 0,-1 0-1,21-9 1,-32 11 17,1-1-1,-1 1 1,0-1 0,0 0-1,0-1 1,0 1 0,-1-1-1,0 0 1,1 0 0,-1 0-1,0-1 1,-1 1-1,1-1 1,-1 0 0,0 0-1,-1 0 1,1-1 0,-1 1-1,0 0 1,0-1 0,0 0-1,-1 1 1,0-1 0,1-9-1,-2-64 285,-1 74-296,0-1-1,0 1 0,0 0 1,-1-1-1,0 1 0,0 0 1,0 0-1,-1 1 0,1-1 1,-1 0-1,-6-6 0,6 7 5,-8-9 15,0 0 0,-1 1 0,0 0 0,-18-12 0,29 22-28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2.0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93 1 17240,'0'0'1945,"-3"7"-2009,-1 0 68,-1 0 0,1 0 0,-1 0 0,0-1 0,-8 8 0,8-9 26,0 0-1,0 1 1,0-1-1,1 1 1,0 0-1,0 0 1,1 0-1,0 1 1,0-1-1,0 1 1,1 0-1,-1 0 1,-1 13-1,4-16-9,-1 1 1,1 0-1,0 0 0,0-1 0,1 1 0,0 0 0,-1-1 1,1 1-1,1-1 0,-1 1 0,1-1 0,0 0 0,0 1 0,0-1 1,3 4-1,1-2-14,0 1 0,0-2 0,1 1 0,0-1 0,0 0 0,0 0 0,13 5 0,49 23 23,-49-25-22,-1 1 0,1 1 0,-2 0 0,31 23 0,-47-31-6,0-1-1,0 1 1,-1 0-1,1 0 0,0 0 1,-1 1-1,1-1 1,-1 0-1,0 0 1,1 1-1,-1-1 1,0 1-1,0-1 1,-1 1-1,1 0 1,-1-1-1,1 1 1,-1 4-1,0-6 15,0 1 1,0 0 0,-1-1-1,1 1 1,-1 0-1,1-1 1,-1 1-1,0-1 1,1 1-1,-1-1 1,0 1-1,0-1 1,0 0-1,0 0 1,0 1-1,-1-1 1,1 0-1,0 0 1,-1 0-1,1 0 1,0 0-1,-1 0 1,1 0-1,-1-1 1,1 1-1,-1-1 1,1 1 0,-3 0-1,-15 3 165,0 0 0,0-1 0,0-1 0,0-1-1,0-1 1,-29-3 0,28-4-1754,5-11-2748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2.4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44 20073,'0'0'1393,"289"-44"-4371,-192 44-511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2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40 16263,'0'0'4883,"70"8"-4451,-22-8-384,18 0-16,0 0-32,8-4 64,5-2-112,-4 0 48,-5 2-80,-18-2-720,-25-2-337,-27-6-1920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3.1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19881,'0'0'3060,"0"7"-2886,1 0-175,0 0 0,0 0 0,1 0 0,0 0 1,0-1-1,0 1 0,1-1 0,3 6 0,12 34 33,-1 12-30,-4 0 1,8 66 0,-21-122-98,0 0 0,0-1 0,0 1 0,0 0 0,0 0 0,0-1 0,1 1 0,-1 0 0,1 0 0,-1-1 0,1 1 0,0 0 0,0-1 0,0 1 0,0-1 0,0 1 0,0-1 0,0 1 0,0-1 0,0 0 0,1 0 0,-1 1 0,0-1 0,1 0 0,-1 0 0,1 0 0,0-1 0,-1 1 0,1 0 0,0 0 0,-1-1 0,1 1 0,0-1 0,-1 0-1,1 1 1,0-1 0,0 0 0,0 0 0,-1 0 0,5-1 0,23 1-4685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3.4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1 19465,'0'0'2310,"-3"15"-2296,-12 48-20,4-22 20,3 0 0,1 0 0,-2 43 0,9-74-4,0-2-6,-1-1 0,2 1 1,-1 0-1,1-1 0,1 1 0,1 8 0,-1-13-3,-1 0 0,0-1 0,1 1 0,-1-1-1,1 0 1,0 1 0,0-1 0,0 0 0,0 0 0,0 0-1,0 0 1,1 0 0,-1-1 0,1 1 0,-1-1-1,1 0 1,-1 1 0,1-1 0,0-1 0,3 2-1,7 2 3,0-1 0,0-1 0,1 0 0,-1 0 0,1-1 0,-1-1 0,1-1 0,-1 0 0,21-4 0,-30 5-5,1-1 1,0 0 0,-1-1-1,1 1 1,-1-1 0,0 0-1,1 0 1,-1 0 0,0-1-1,0 0 1,0 1 0,-1-1-1,1-1 1,-1 1 0,1 0-1,-1-1 1,0 0 0,0 0-1,-1 1 1,1-2 0,-1 1-1,0 0 1,0 0 0,0-1-1,-1 1 1,0-1 0,0 0-1,0 1 1,1-8 0,-2 11 0,1-14-9,0-1 0,-1 1-1,-3-22 1,2 33 8,0-1 1,0 0-1,-1 1 1,1 0-1,-1-1 1,0 1 0,0 0-1,-1 0 1,1 0-1,-1 0 1,0 1-1,0-1 1,0 1-1,-7-6 1,-2-1-90,-1 1 1,0 0-1,0 1 1,-1 1-1,0 0 0,-1 1 1,1 0-1,-1 1 1,0 1-1,0 0 1,-1 2-1,1-1 1,-1 2-1,-18 0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3.8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 18633,'0'0'4738,"0"-16"-4658,5 16-64,-1 0-528,5 0-289,13 0-928,0 0-1840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4.1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137 14 18729,'0'0'4140,"0"-13"-4089,-1 16-61,1 0-1,-1-1 1,0 1 0,0 0-1,0 0 1,0-1 0,-1 1 0,1-1-1,-1 1 1,1-1 0,-1 1-1,-3 3 1,-35 34 10,9-8 8,25-23-3,0 1-1,0-1 0,1 1 0,1 1 0,0-1 1,0 1-1,1-1 0,0 1 0,1 0 0,1 0 1,-1 1-1,2-1 0,0 17 0,0-26-5,0 0 1,1 0-1,-1-1 0,1 1 1,0 0-1,-1 0 1,1 0-1,0-1 0,0 1 1,0-1-1,0 1 0,0-1 1,0 1-1,1-1 0,-1 1 1,1-1-1,-1 0 0,0 0 1,1 0-1,0 0 0,-1 0 1,1 0-1,0 0 0,-1 0 1,1-1-1,0 1 0,0-1 1,0 1-1,0-1 0,-1 0 1,5 0-1,9 2-27,1-1 0,30-1 0,-28 0 0,-12 0 28,1 0 0,-1 0 0,1-1 0,-1 0 0,1 0 0,-1 0 0,0-1 0,0 0 0,1 0 0,-1-1 0,0 1 0,-1-1 0,7-5 0,-8 5 0,0-1-1,0 0 1,-1 0 0,1 0 0,-1-1 0,0 1 0,-1-1 0,1 1-1,-1-1 1,0 0 0,0 0 0,0 0 0,-1 0 0,0-1-1,0 1 1,1-7 0,0-10-7,-1-1-1,0 1 1,-5-44 0,3 63 5,0 0-1,0 1 1,0-1 0,0 0 0,0 0 0,0 1 0,-1-1-1,1 1 1,-1 0 0,0-1 0,1 1 0,-1 0 0,0 0-1,-1 0 1,1 0 0,0 0 0,0 1 0,-1-1 0,1 0 0,-1 1-1,-3-1 1,-20-16-142,16 18-4144,10 5 1255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16.9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28 19225,'0'0'1857,"254"-2"-1857,-188-2 0,-9 0 0,-13 0-80,-5 0-16,-21 0-129,-10 2 161,-8 0 64,0 0-224,-4 2-832,-40 0 79,-17 0-1168,-9 0-7603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4.4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128 97 17560,'0'0'4437,"0"9"-4373,1 150-38,-1-154-23,1 0 0,0 0-1,0 0 1,0 0-1,1 0 1,0 0-1,0 0 1,0 0-1,0-1 1,1 1-1,0-1 1,6 8-1,50 44 40,-50-50-38,-1 0 0,0 1-1,0 1 1,0-1 0,-1 1-1,0 0 1,-1 1-1,0 0 1,0 0 0,5 12-1,-10-20-3,-1 0 1,0 1-1,1-1 0,-1 0 0,0 1 1,1-1-1,-1 0 0,0 1 1,0-1-1,0 1 0,0-1 0,-1 0 1,1 1-1,0-1 0,-1 1 0,1-1 1,-1 0-1,1 0 0,-1 1 0,1-1 1,-1 0-1,0 0 0,0 0 0,1 1 1,-1-1-1,0 0 0,0 0 0,0 0 1,0 0-1,-1-1 0,1 1 1,0 0-1,0 0 0,0-1 0,-1 1 1,1-1-1,0 1 0,-1-1 0,1 1 1,0-1-1,-1 0 0,-1 0 0,-10 3 8,0-2 0,0 1-1,-24-2 1,21 0 4,-119 0-138,106-5-1218,13-10-1578</inkml:trace>
  <inkml:trace contextRef="#ctx0" brushRef="#br0" timeOffset="1">290 36 9909,'0'0'12581,"263"-36"-13045,-162 36-624,-5 0-1041,5 0-6291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4.8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36 18857,'0'0'4065,"35"4"-4032,5-11-17,3-1-32,10 2 0,8-2-49,1 4-351,-1 0-752,-13 2-1201,-17 2-3634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5.1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42 5907,'0'0'15943,"189"-12"-15959,-128 9-48,-8-3-224,-9 2-272,0 0 15,-9 0-1071,-5-4-2178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6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336 14 11077,'0'0'8735,"-2"-14"-5691,-18 16-3045,1 1 0,-1 1 0,1 1 1,0 1-1,0 0 0,1 2 0,0 0 0,0 1 0,1 0 1,0 2-1,1 0 0,-17 15 0,26-20 5,-1 1 0,2 0 0,-1 1 0,1-1 0,0 1 0,1 1 1,-1-1-1,2 1 0,-1 0 0,1 0 0,1 0 0,0 1 0,0-1 0,1 1 0,0 0 0,0-1 0,1 1 0,1 0 0,-1 0 0,2 0 0,-1 0 0,5 18 1,-4-23-9,0-1 0,1 0 0,-1 0 0,1 0 0,0 0 0,0 0 0,1-1 0,-1 1 0,1-1 0,-1 1 0,1-1 0,0 0 0,1 0 0,4 3 0,-1 0-15,1-2 0,0 1 0,0-1 0,0 0 0,1-1 0,13 4 0,3-2-32,0 0-1,0-2 1,51 1 0,-67-4 52,0 0-1,0 0 1,0-1 0,1 0-1,-1-1 1,-1 0 0,1 0 0,0-1-1,0 0 1,-1-1 0,0 0-1,0 0 1,0 0 0,0-1-1,0-1 1,-1 1 0,0-1-1,-1 0 1,1-1 0,-1 0 0,0 0-1,0 0 1,-1 0 0,0-1-1,-1 0 1,7-16 0,-7 14 17,-1 0 0,-1 0 0,1 0 0,-2-1 0,1 1 1,-2-1-1,1 0 0,-1 1 0,-1-1 0,0 1 0,0-1 0,-1 1 1,-1-1-1,0 1 0,0 0 0,-1 0 0,0 0 0,0 1 0,-1-1 1,-1 1-1,0 0 0,0 1 0,0-1 0,-13-11 0,16 17-59,0 0 0,0 1 0,0-1 0,0 1 0,0 0 0,-1 0 0,1 0 0,-1 0 0,1 0 0,-6-1 0,8 3-125,0 0-1,0 0 1,0 0 0,0 0-1,0 0 1,-1 0 0,1 0-1,0 1 1,0-1-1,0 0 1,0 0 0,0 1-1,0-1 1,0 1-1,0-1 1,0 1 0,0-1-1,0 1 1,0 0 0,1 0-1,-1-1 1,0 1-1,0 0 1,1 0 0,-1 0-1,0 0 1,1-1-1,-1 1 1,1 0 0,-1 0-1,1 0 1,0 1 0,-1-1-1,1 0 1,0 0-1,0 0 1,-1 0 0,1 0-1,0 0 1,1 2 0,-2 11-10469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6.6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19417,'0'0'5648,"28"0"-8127,22 4-1605,-23-4-1564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7.2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58 119 18168,'0'0'3239,"1"0"-3232,-1-1 0,0 1 0,1 0 0,-1 0 0,1 0 0,-1-1 1,0 1-1,1 0 0,-1 0 0,1 0 0,-1 0 0,1 0 0,-1 0 0,0 0 0,1 0 0,-1 0 0,1 0 0,-1 0 0,1 0 0,-1 0 0,1 1 0,-1-1 0,0 0 0,1 0 1,-1 0-1,0 1 0,1-1 0,-1 0 0,1 0 0,-1 1 0,0 4-12,0 0 1,-1-1-1,0 1 0,0 0 1,0-1-1,-1 1 0,1-1 1,-1 1-1,0-1 1,0 0-1,-1 0 0,1 0 1,-1 0-1,0 0 0,0-1 1,0 1-1,-1-1 0,1 0 1,-1 0-1,0 0 0,0 0 1,-4 2-1,-4 4 11,11-7-1123,5-5 360,17-13 31,30-31 378,-46 39 586,1-1 1,-1 1-1,0-1 1,0 0-1,-1-1 1,-1 1-1,1-1 1,-1 1-1,-1-1 1,0 0-1,-1 0 1,1 0-1,-2 0 1,0-16-1,0 25 66,-1 5-327,0 0 11,1 0 0,0 0 0,-1 0 0,2 0-1,-1 0 1,1 7 0,0 1 8,-6 107 15,1-65-10,5 78 1,11-27-1825,-12-104 1744,0 0-1,0 0 1,0-1-1,-1 1 0,1 0 1,0-1-1,-1 1 0,1-1 1,-1 1-1,1 0 0,0-1 1,-1 1-1,1-1 1,-1 1-1,0-1 0,1 1 1,-1-1-1,1 0 0,-1 1 1,0-1-1,1 0 0,-1 1 1,0-1-1,1 0 1,-1 0-1,0 0 0,1 1 1,-1-1-1,0 0 0,-1 0 1,-27 1-2646,24-1 1494,-5 0-1261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2:27.5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68 10901,'0'0'8305,"22"0"-5856,24 1-2741,1-2 0,-2-2 0,1-2 0,0-2 0,81-23-1,-102 16-1034,-26 8-1056,-14 4-736,-17 2-1310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29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45 16488,'0'0'1379,"-1"28"-1411,-1-25 84,0 0 0,0 0 0,-1 0 1,1 0-1,0-1 0,-1 1 0,0-1 0,0 0 0,0 0 1,0 0-1,0 0 0,-4 2 0,-48 19 717,35-15-410,-44 25 207,63-32-364,5-3-148,10-4-33,1 0 1,-2-1-1,1 0 1,-1-1 0,0-1-1,0 0 1,-1-1-1,-1 0 1,0-1-1,0 0 1,14-20-1,-23 29 38,-1 0-1,0-1 0,0 1 0,0-1 0,0 1 0,0-1 0,0 1 0,0-1 0,-1 0 0,0 0 0,1 1 0,-1-1 0,0 0 0,-1-3 0,1 4 69,0 1 615,0 16-827,2 68 46,-3 88 121,0-150-100,-2 0 0,0-1-1,-1 1 1,-1-1-1,-15 37 1,19-53-137,-1-1 1,0 1-1,1-1 1,-1 0 0,-1 0-1,1 0 1,0 0-1,-1 0 1,-4 4-1,-20 3-6130,9-8-5985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2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22 15143,'0'0'6211,"-4"0"-5971,30 0-32,27 0-96,8 0-80,1-6-16,-1 2-16,-9 0-368,10 2-288,-5-2-433,-18 2-2497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29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11 18168,'0'0'4234,"0"-10"-4034,0 301-168,0-288-177,0 0 0,-1 0-1,0 1 1,0-1 0,0 0-1,0 0 1,0 0 0,-3 6-1,3-8 63,1 0 0,0-1 0,-1 1 0,1 0 0,-1 0 0,1 0 0,-1-1 0,0 1 0,1 0 0,-1 0 0,0-1-1,1 1 1,-1-1 0,0 1 0,0-1 0,0 1 0,1-1 0,-1 1 0,0-1 0,0 0 0,0 1 0,0-1 0,0 0 0,0 0-1,0 0 1,0 0 0,0 0 0,0 0 0,0 0 0,0 0 0,1 0 0,-1 0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25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93 11189,'-1'0'10744,"3783"-2"-10667,-3326-19-69,-234 7 0,-139 9-20,392-12 13,1830 3 7,712-2 15,-2308 16-43,420-4-604,-1292 4-1964,73 0-843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30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2 18761,'0'0'2793,"11"-1"-2508,4 1-286,-1 1 0,1 0-1,0 1 1,-1 0-1,0 1 1,1 1-1,-1 1 1,-1 0 0,1 0-1,-1 1 1,0 1-1,0 1 1,21 15 0,-26-17 1,0 1 1,0 1-1,0-1 1,-1 1-1,0 1 1,0-1 0,-1 1-1,0 0 1,5 12-1,-8-14-2,-1 0-1,1 0 1,-1 0-1,-1 0 0,1 1 1,-1-1-1,0 0 0,-1 1 1,0-1-1,0 1 1,-1-1-1,1 1 0,-2-1 1,-2 10-1,1-10-4,0 0 0,-1 0 1,0 0-1,0-1 0,-1 1 0,0-1 1,0 0-1,0 0 0,-1-1 0,0 0 1,0 0-1,0 0 0,0-1 0,-1 1 1,0-2-1,-12 6 0,-8 3 15,0-1 0,-1-1 0,-32 6 0,39-11 24,0-2 0,0 0 0,-31 1 0,57-19-1568,25-4-2778,8-3-5840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30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0 17736,'0'0'1561,"30"22"-774,96 73-278,-118-88-467,-1 0 0,1 1 0,-1 0 0,0 0 0,-1 1 0,0-1 0,-1 1 0,1 1 0,-2-1 0,1 1 0,-1 0 0,2 11 0,-2-1 30,-1 0-1,0 0 1,-2 0-1,-1 25 1,0-22-42,0-15-26,1 1 0,-1 0 0,-1 0 0,1-1 0,-1 1 0,-1-1 0,0 1 0,0-1 0,-1 1 0,0-1 0,0 0 0,-1 0 0,0 0 0,0-1 0,-1 1 0,0-1 0,0 0 0,-1-1 0,0 1 0,0-1 0,-11 9 0,-6 2-77,-1-1-1,-1-1 0,0-1 0,-1-2 1,0 0-1,-41 12 0,26-13-1180,0-1 0,0-2-1,-77 4 1,8-11-6648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3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0 19065,'0'0'3831,"-33"6"-3780,10-2-47,1 0 10,0 0 1,0 1-1,0 1 0,1 1 1,0 0-1,0 2 0,1 1 1,-34 21-1,33-16 1,1 1 0,1 1 0,0 0-1,1 1 1,1 2 0,0-1 0,2 2 0,0 0 0,1 1 0,2 1 0,0-1 0,1 2-1,2 0 1,0 0 0,2 1 0,0 0 0,2 0 0,-3 33 0,5-30-12,2 1 0,1 0 0,4 40 0,-2-57-1,1-1 0,-1 0 0,2 0 0,0 0 0,0 0 1,1 0-1,0-1 0,1 1 0,0-1 0,0-1 0,9 10 0,7 5-26,2-1-1,0-1 1,1-1-1,2-1 1,0-2 0,48 26-1,-30-22-682,1-2-1,0-2 0,82 20 1,-47-22-2260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3:40.1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128 6 3954,'0'0'3529,"-3"0"-2731,-9 0-467,-9 1-69,15-1-126,0 1 0,-1-1 0,1 0 0,0-1 0,0 0 0,0 0 0,-7-2 0,13 3-61,-35-2-708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19.5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238 17 18008,'0'0'5133,"0"-4"-5021,0 4-101,1 0 0,-1-1 1,0 1-1,0-1 0,0 1 0,0 0 0,0-1 0,0 1 0,0-1 0,0 1 0,0 0 0,0-1 0,0 1 0,0-1 0,-1 1 0,1 0 1,0-1-1,0 1 0,0 0 0,0-1 0,-1 1 0,1 0 0,0-1 0,0 1 0,-1 0 0,1-1 0,0 1 0,-1 0 0,1 0 1,0-1-1,-1 1 0,1 0 0,0 0 0,-1 0 0,1-1 0,0 1 0,-1 0 0,1 0 0,-1 0 0,1 0 0,0 0 0,-1 0 0,1 0 1,-1 0-1,1 0 0,0 0 0,-1 0 0,0 0 0,-22 12 334,19-10-435,-13 8 97,1 1 0,-1 1-1,2 1 1,0 0 0,0 0 0,1 2-1,-12 17 1,18-21-4,0 1 0,1 0 0,1 0-1,0 0 1,1 1 0,0 0 0,1 0 0,0 0 0,1 1-1,0-1 1,0 15 0,0 12 1,3 59 0,1-87-3,1 1 0,0-1 0,0 1 0,1-1 0,1 0-1,0-1 1,0 1 0,12 20 0,-2-9-65,2-2 0,0 0-1,1-1 1,1 0 0,1-1 0,0-2-1,1 0 1,1-1 0,1 0 0,0-2-1,1-1 1,32 13 0,-49-23 27,-4-3 24,0 1 0,0-1 0,0 1 0,0 0 0,0 0 0,-1 0 0,1 0 0,0 0 0,0 0 0,-1 0 0,1 1 0,0-1 0,-1 0 0,0 1 0,1 0 0,-1-1 0,0 1 0,0 0 0,0-1 0,0 1 0,1 2 0,-19-3-2465,8-1-177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0.0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38 127 16183,'0'0'4048,"-6"-7"-3576,5 6-473,-22-31 622,22 30-588,1 1-1,-1 0 1,0-1-1,0 1 1,0 0-1,1-1 0,-1 1 1,1-1-1,-1 1 1,1-1-1,0 0 1,0 1-1,-1-1 0,1 1 1,0-1-1,0 0 1,1 1-1,-1-1 1,0 1-1,0-1 0,1 1 1,-1-1-1,1 1 1,-1-1-1,1 1 1,0-1-1,1-1 1,4-2-25,0 1 1,0 0 0,0 0-1,1 1 1,0 0 0,-1 0-1,1 1 1,0-1 0,0 1-1,1 1 1,12-2 0,86-2-110,-100 5 98,-5 0 2,0 0-1,1 0 1,-1 0 0,1 0 0,-1 1 0,1-1 0,-1 0 0,0 1 0,1 0 0,-1-1 0,0 1 0,0-1 0,1 1 0,-1 0 0,0 0 0,0 0 0,0 0 0,0 0 0,0 0 0,0 0 0,0 0 0,0 0 0,0 0 0,-1 1 0,2 1 0,0 1-4,-1 0 1,0 1-1,0-1 0,0 0 1,0 1-1,-1-1 0,1 1 1,-2 7-1,1-3-1,-1 0-1,0 0 1,-1 0 0,0 0-1,0 0 1,-1 0 0,0 0-1,-5 9 1,-6 0 8,0-2 0,-2 1-1,1-2 1,-2 0 0,0-1 0,-1-1 0,-21 12-1,-3 5 1,56-26 94,15-4-58,166-29-677,-111 14-6046,-49 7-8135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0.3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17832,'0'0'4378,"0"4"-4314,0 264 128,0-268-653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0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16568,'0'0'2908,"41"5"-2807,135 19-26,-168-23-59,0 0 0,0 0 0,-1 1 0,1 0 1,0 1-1,-1-1 0,1 1 0,-1 1 0,0 0 0,0 0 1,0 0-1,-1 1 0,0 0 0,1 0 0,-2 0 1,1 1-1,-1 0 0,1 0 0,7 13 0,-8-12 23,-2-3-10,-1 0 0,1 0 0,-1 1 0,0-1 0,0 1 0,-1-1 0,1 1 0,-1 0-1,0 0 1,0 0 0,-1-1 0,1 8 0,-1-9 2,0 0 0,-1 0 0,1 0 1,-1 0-1,1 0 0,-1 0 0,0 0 1,0-1-1,0 1 0,-1 0 0,1 0 0,-1-1 1,1 1-1,-1-1 0,0 0 0,0 1 0,0-1 1,0 0-1,0 0 0,0 0 0,-5 2 0,-16 8 70,0-2-1,-1-1 1,0-1-1,-1 0 1,0-2-1,0-1 1,0-2-1,-51 2 1,75-24-17328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1.0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321 0 8372,'0'0'12371,"33"24"-11830,106 81-194,-132-100-313,-1 1 0,0 0 0,0 1 0,-1 0 0,0 0 0,0 0 0,0 0 0,-1 1 0,0-1 0,-1 1-1,0 0 1,0 0 0,0 1 0,-1-1 0,-1 1 0,1-1 0,-1 1 0,-1-1 0,1 1 0,-1 0 0,-3 13 0,3 4 68,0-17-94,0 0 1,0 0-1,-1 0 1,0 0-1,-1 0 1,0 0-1,0 0 1,-1-1-1,0 1 0,-1-1 1,1 0-1,-2 0 1,1 0-1,-1-1 1,0 1-1,-1-1 1,1 0-1,-1-1 1,-1 1-1,1-1 1,-13 8-1,-6 5-205,0-1 0,-2-2 0,0 0 0,-1-2 0,0-1 1,-1-1-1,0-2 0,-1-1 0,0-1 0,-1-1 0,-45 3 0,-11-7-4355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5.8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166 24 11413,'0'0'5515,"-14"14"-5179,-2 2-244,-9 11 404,-2-2 1,-40 30 0,57-46-486,10-9 12,0 0 0,0 0 0,0 0 0,0-1 0,0 1 0,0 0-1,0 0 1,0 0 0,-1 0 0,1-1 0,0 1 0,0 0 0,0 0 0,0 0 0,0 0 0,0 0 0,-1-1 0,1 1 0,0 0-1,0 0 1,0 0 0,-1 0 0,1 0 0,0 0 0,0 0 0,0 0 0,0 0 0,-1 0 0,1 0 0,0 0 0,0 0-1,0 0 1,-1 0 0,1 0 0,0 0 0,0 0 0,0 0 0,-1 0 0,1 0 0,0 0 0,0 0 0,1-4-27,2 0 0,-1 0 0,0-1 0,1 2 0,-1-1 1,1 0-1,0 0 0,1 1 0,-1 0 0,1 0 0,-1 0 1,1 0-1,5-3 0,-3 2-2,0-1 0,-1 1-1,0-1 1,0 0 0,9-11 0,-9 8 357,-1 0-1,0-1 1,0 1 0,0-1-1,-1 0 1,3-15-1,-4 48-334,1-1 0,1 0 0,13 43-1,-9-39-7,-2 1-1,6 45 1,-11 78-480,-1-150 404,0-1 1,-1 1-1,1-1 0,0 1 1,0-1-1,0 1 1,-1-1-1,1 1 1,0-1-1,-1 1 0,1-1 1,0 0-1,-1 1 1,1-1-1,0 1 1,-1-1-1,1 0 1,-1 1-1,1-1 0,-1 0 1,1 0-1,-1 1 1,1-1-1,-1 0 1,1 0-1,-1 0 0,1 0 1,-1 0-1,0 0 1,1 0-1,-1 0 1,1 0-1,-1 0 1,1 0-1,-1 0 0,1 0 1,-1 0-1,1 0 1,-1 0-1,0-1 1,-4 1-861,-7 0-1692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27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27 7139,'0'0'14940,"-26"-16"-13422,26 16-1509,0-1-1,-1 0 0,1 1 0,0-1 0,-1 0 0,1 1 0,-1-1 1,1 1-1,-1-1 0,1 1 0,-1-1 0,1 1 0,-1 0 0,0-1 0,1 1 1,-1 0-1,0-1 0,1 1 0,-1 0 0,0 0 0,1-1 0,-1 1 0,0 0 1,1 0-1,-1 0 0,0 0 0,0 0 0,1 0 0,-1 0 0,0 0 0,1 0 1,-1 0-1,0 1 0,1-1 0,-1 0 0,0 0 0,1 1 0,-1-1 0,0 0 1,1 1-1,-1-1 0,1 1 0,-1-1 0,1 1 0,-1-1 0,1 1 1,-1-1-1,1 1 0,-1-1 0,1 1 0,0 0 0,-1-1 0,1 1 0,0 0 1,0-1-1,-1 1 0,1 0 0,0-1 0,0 1 0,0 0 0,0-1 0,0 1 1,0 1-1,0 0-9,-1 1 0,1 0-1,-1-1 1,0 1 0,0 0 0,0-1 0,0 1 0,0-1 0,-3 4 0,3-3 2,-1 0 1,1-1 0,0 1-1,-1 0 1,1 0 0,0-1-1,1 1 1,-1 0-1,0 6 1,-2 55 2,1-42-2,1 0 1,1 0-1,1 0 1,5 28-1,0-35-6,0 5-5,12 47 22,-18 0-3022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6.2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21 7283,'0'0'6814,"-11"0"-32,78 0-6917,119-2 664,-61-10-5811,-89 6-6835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0.0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11525,'0'0'4480,"5"0"-4326,25 0 2589,2 0-3357,2 1-2857,-17-1-1982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0.3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13926,'315'21'2033,"-310"-21"-2001,4 0 433,4 0-465,9 0-193,13-2-1343,0-2-2994</inkml:trace>
  <inkml:trace contextRef="#ctx0" brushRef="#br0" timeOffset="1">812 20 12854,'0'0'1168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0.7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30 5026,'0'0'11205</inkml:trace>
  <inkml:trace contextRef="#ctx0" brushRef="#br0" timeOffset="1">535 1 12502,'0'0'1616,"149"0"-10420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1.0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13894,'0'0'5395,"144"-4"-5763,-96 4-545,-4 0-1760,-9 0-5219</inkml:trace>
  <inkml:trace contextRef="#ctx0" brushRef="#br0" timeOffset="1">478 10 14022,'0'0'5155,"141"0"-6372,-80 0-912,-4 0-2081,-13 0-6339</inkml:trace>
  <inkml:trace contextRef="#ctx0" brushRef="#br0" timeOffset="2">851 8 720,'0'0'17288,"-118"-7"-18969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1.4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237 1 11045,'0'0'10199,"-14"26"-10121,6-8-4,2 0 0,0 1 1,1 0-1,1 0 0,0 0 1,0 30-1,4 125-48,3-80-33,-3 364 17,-2-442-2,0-1 0,-1 1 0,0-1 0,-1 1 0,-1-1 0,0-1 0,-9 18 0,6-14-14,0 0 1,2 1-1,0 0 0,-3 21 0,1 117 31,8-120-27,-1 0-1,-2 0 1,-1 0 0,-15 56-1,7-43 8,3-1-1,2 1 0,2 1 0,3 97 1,2-137-3,-9 216 1,-8-20-11,-1 40 16,18 235-1779,0-505-1420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1.9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0 10789,'0'0'7048,"-17"21"-3603,17-19-3377,1 1-1,-1-1 1,1 1 0,0-1 0,0 1-1,0-1 1,0 0 0,0 0 0,0 1-1,1-1 1,-1 0 0,1 0 0,-1 0-1,1-1 1,0 1 0,0 0 0,0 0 0,2 1-1,49 30 72,-19-12-31,-20-11-86,0 1-1,-1 1 1,-1 0 0,0 0 0,0 1 0,-2 1-1,1 0 1,-2 0 0,0 1 0,0 0-1,6 17 1,-15-31-45,0-1 0,0 1-1,1-1 1,-1 0 0,0 1 0,0-1-1,1 1 1,-1-1 0,0 0-1,0 1 1,0-1 0,0 1 0,0-1-1,1 1 1,-1-1 0,0 1-1,0-1 1,0 1 0,0-1 0,-1 1-1,1-1 1,0 1 0,0-1-1,0 0 1,0 1 0,0-1-1,-1 1 1,1-1 0,0 1 0,0-1-1,-1 0 1,1 1 0,0-1-1,0 0 1,-1 1 0,-15-7-2706,-5-8-3399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2.5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45 13318,'0'0'4733,"9"-20"-2625,-3 17-1952,0 1-1,0 0 1,1 0 0,-1 1 0,1 0 0,0 0 0,-1 0 0,1 1 0,0 0 0,8 1 0,13-1-39,236-6-2459,-266 0 5006,2 5-2583,-22 45 145,1 0-1,-26 86 1,21-53 34,16-49-234,-5 14 4,-34 68-1,48-108-32,6-16-1315,20-7-843,2-5-1958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4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12646,'0'0'7843,"9"0"-7875,0 0 32,8 0 0,9 0-112,5 0-544,4 0-1505,0 0-4834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8.0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13558,'0'0'4498,"13"0"-4594,0 0 96,9 0-32,9 0-448,-9 0-2978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28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28 11557,'0'0'8367,"0"-4"-7626,0-18 2183,-15 22-2358,11 0-556,-5-1-9,1 1 0,-1 0-1,1 0 1,-1 1-1,1 0 1,0 0-1,-1 1 1,1 0-1,0 1 1,0-1 0,0 2-1,0-1 1,1 1-1,-13 8 1,13-6 1,0-1 0,0 1 0,0 1 0,1-1 0,0 1 0,1 0 0,0 0 0,0 1 0,0 0 0,1-1 0,0 2 0,-3 9 0,3-6-2,1 1 0,1-1 0,0 1 0,0 0 0,1-1 0,1 1 0,0 0 0,3 13 0,-2-23 2,0 1 0,0-1-1,1 0 1,-1 0-1,1 0 1,0 0-1,0 0 1,0 0-1,0 0 1,0-1 0,1 1-1,-1-1 1,1 1-1,0-1 1,0 0-1,0 0 1,0 0 0,0-1-1,0 1 1,0-1-1,0 0 1,1 0-1,3 1 1,6 2 3,-1 0 0,1-1-1,0-1 1,0 0 0,16-1 0,-9 0-30,1-1 16,0 0 1,1-1-1,-1-1 1,36-8 0,-53 9 8,0 0-1,0 0 1,0-1 0,0 1 0,0-1 0,-1 0 0,1 0 0,0-1 0,-1 1 0,0-1 0,1 1 0,-1-1 0,0 0 0,0 0 0,-1-1 0,1 1 0,-1 0 0,1-1-1,-1 0 1,0 1 0,-1-1 0,1 0 0,-1 0 0,1 0 0,-1 0 0,0 0 0,-1 0 0,1-1 0,-1 1 0,0-5 0,0-8-13,1 7 13,-1 0 0,-1 0 0,0 1-1,-2-13 1,2 18 4,-1 0 1,1 0-1,-1 0 0,0 0 1,-1 0-1,1 0 0,0 0 1,-1 1-1,0 0 0,0-1 1,0 1-1,-5-4 0,-1-1 28,0 1-1,0 0 0,0 1 0,-1 0 0,0 0 0,0 1 0,-1 0 0,0 1 0,-17-5 0,-30 3-7718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8.3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14150,'0'0'3170,"105"0"-3426,-79 0-481,5 0-895,-13 0-657,12 0-5683</inkml:trace>
  <inkml:trace contextRef="#ctx0" brushRef="#br0" timeOffset="1">334 16 12054,'0'0'4321,"75"0"-6289,-58 0-4067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8.7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15383,'228'0'944,"-210"0"-944,8 0-208,-4 0-976,0 0-3618</inkml:trace>
  <inkml:trace contextRef="#ctx0" brushRef="#br0" timeOffset="1">482 4 12646,'0'0'3697,"70"0"-4001,-52 0-1168,-5 0-2706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9.0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13014,'80'4'995,"85"0"1412,-172-2-7625,-22 0 5796,0-2-1565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49.7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1 13830,'0'0'6032,"-9"42"-5207,5 20-453,8 112 1,-4-154-337,4 14-31,1 0 0,1-1 0,1 1 0,3-1 0,14 36 0,-22-62-5,0 1 0,0-1 0,0 1 1,-1 0-1,-1-1 0,1 1 0,-1 10 0,0-11 2,0-7 112,0-8-4313,0 0-859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0.0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22 14022,'0'0'6201,"-1"-3"-5697,-7-15 710,4 45-1081,5-23-131,0-1-1,0 1 1,0-1-1,0 1 1,1-1 0,-1 0-1,1 1 1,0-1-1,0 0 1,0 0-1,1 0 1,-1-1 0,1 1-1,-1 0 1,1-1-1,6 4 1,57 38-10,-56-38 5,47 26-696,-66-58-4631,-4 11-951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0.4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0 0 16488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0.7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30 16488,'124'-23'1125,"-99"17"1631,-31 7-2652,2 2-102,-1 1 0,1-1 0,0 1 0,0 0 0,0 0 0,1 0 0,-1 1 0,1-1 0,-5 10 0,-22 51 36,21-45-77,8-19-65,1-1-1,-1 1 1,1-1 0,-1 1-1,0-1 1,1 1-1,-1-1 1,0 0 0,1 0-1,-1 1 1,0-1 0,1 0-1,-1 0 1,0 0-1,0 0 1,1 1 0,-1-1-1,0 0 1,0 0-1,1-1 1,-1 1 0,-1 0-1,-2 0-2035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1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92 77 9909,'0'0'10727,"0"-12"-9927,-1-34-269,-5 27 947,-1 25-1033,-5 25-551,12-29 154,-6 26-51,1 1 0,2 1 0,1-1-1,2 43 1,-1 8 35,-4 102-42,5-182 5,0 0 1,0 0 0,0 0 0,-1 1 0,1-1 0,0 0 0,0 0-1,0 0 1,0 1 0,0-1 0,-1 0 0,1 0 0,0 0 0,0 0-1,0 1 1,-1-1 0,1 0 0,0 0 0,0 0 0,-1 0 0,1 0-1,0 0 1,0 0 0,-1 0 0,1 0 0,0 0 0,0 1 0,0-1-1,-1 0 1,1-1 0,0 1 0,0 0 0,-1 0 0,1 0 0,0 0-1,0 0 1,-1 0 0,1 0 0,0 0 0,0 0 0,-1 0 0,1-1-1,0 1 1,0 0 0,0 0 0,-1 0 0,1 0 0,0-1 0,0 1-1,0 0 1,-12-8-446,9 3-108,1 0 0,0 0 0,-1 0 0,2 0 0,-1 0 0,0 0-1,1 0 1,0 0 0,1-1 0,-1-5 0,-3-16-9468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1.6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 21 12150,'0'0'4490,"-12"10"-3527,-36 36-502,45-44-422,1 1 0,0 0 0,-1 0 0,1 0 0,1 0 0,-1 0 0,0 0 0,1 0 0,0 1 0,-1-1-1,1 1 1,1-1 0,-1 1 0,0-1 0,1 1 0,0-1 0,0 1 0,0 5 0,0-1-21,0-8-18,1 1 0,-1-1 0,0 0 0,0 1 1,1-1-1,-1 0 0,0 0 0,0 1 0,1-1 0,-1 0 0,0 0 0,1 1 0,-1-1 1,0 0-1,1 0 0,-1 0 0,0 0 0,1 0 0,-1 0 0,0 1 0,1-1 0,-1 0 1,1 0-1,-1 0 0,0 0 0,1 0 0,-1 0 0,0 0 0,1-1 0,-1 1 0,1 0 1,-1 0-1,0 0 0,1 0 0,-1 0 0,0 0 0,1-1 0,13-4-145,-7 0 67,0 0 1,-1-1 0,0 0 0,1 0-1,-2 0 1,1-1 0,-1 0 0,0 0 0,0-1-1,-1 1 1,0-1 0,-1 0 0,1 0 0,-2 0-1,1 0 1,2-13 0,-5 20 153,0 0 0,0 0 1,0 0-1,1 0 0,-1 1 0,0-1 1,1 0-1,-1 0 0,1 0 0,-1 1 0,1-1 1,-1 0-1,1 1 0,0-1 0,-1 0 1,1 1-1,0-1 0,-1 1 0,1-1 0,0 1 1,0-1-1,0 1 0,-1-1 0,1 1 1,0 0-1,0-1 0,0 1 0,0 0 1,0 0-1,0 0 0,-1 0 0,1 0 0,0 0 1,0 0-1,0 0 0,0 0 0,0 0 1,0 1-1,0-1 0,0 0 0,-1 0 0,1 1 1,1 0-1,41 22-581,-34-18 737,8 6-430,27 13 425,-16-12-3084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2.8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10 15127,'0'0'4501,"-17"24"-3989,13-13-427,2 0 0,-1 0 0,1 1 0,1-1 1,0 1-1,0-1 0,1 1 0,1-1 0,0 1 0,1-1 1,5 21-1,-4-26-84,1 1 0,-1-1 0,1 0 0,1-1 0,-1 1 0,1-1 0,0 0 0,0 0 0,1 0 0,-1-1 0,1 0 0,0 0 0,0 0 0,1-1 0,-1 0 0,1 0 0,-1 0 0,1-1 1,0 0-1,0-1 0,0 1 0,12 0 0,-15-2-11,-1 0-1,1 0 1,-1 0 0,1 0 0,-1-1 0,1 1 0,-1-1 0,1 0-1,-1 0 1,0 0 0,7-4 0,-8 3 0,-1 1 1,1-1-1,-1 0 0,1 0 0,-1 0 1,0 0-1,0 0 0,0 0 1,0 0-1,0-1 0,0 1 1,-1 0-1,1-1 0,-1 1 0,1 0 1,-1-1-1,0 1 0,0 0 1,0-1-1,-1-2 0,2 0 8,0 0-1,-1-1 1,0 1 0,0 0-1,-1-1 1,1 1-1,-1 0 1,-1 0-1,1-1 1,-1 1 0,1 0-1,-1 0 1,-1 0-1,1 1 1,-1-1 0,0 1-1,0-1 1,0 1-1,0 0 1,-6-5 0,-43-56 22,14 17 136,38 47-155,0 1 0,-1-1 1,1 1-1,-1 0 1,1-1-1,-1 1 1,1 0-1,-1 0 0,1-1 1,-1 1-1,1 0 1,-1 0-1,1 0 1,-1-1-1,1 1 0,-1 0 1,1 0-1,-1 0 1,0 0-1,1 0 1,-1 0-1,1 0 0,-1 0 1,1 0-1,-1 1 1,1-1-1,-1 0 1,1 0-1,-1 0 0,0 1 1,-5 6-4107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0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11973,'0'0'5344,"-4"0"-5090,-18 0 5812,17 45-4009,5-31-2057,1-1 0,0 0 0,1 1 0,0-1 0,1 0 0,0 0 0,7 16 0,-6-15 3,-1-1 0,-1 1 0,0 0 0,-1-1-1,-1 1 1,-2 26 0,1 0 1,1-40 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3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 12470,'0'0'6456,"4"-13"-880,3 10-7177,34 3-1912,-23 0-252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4.0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0 13382,'0'0'2935,"-10"23"-1492,5-18-1371,0-1-1,0 1 1,1 0-1,0 0 1,0 1-1,0-1 1,0 1-1,1 0 1,0 0-1,0 0 1,1 1-1,-1-1 1,1 1-1,1-1 1,-1 1 0,1 0-1,1-1 1,-1 1-1,1 0 1,1 7-1,-2-12-68,1 1 0,0-1-1,0 0 1,0 0 0,0 0-1,1 1 1,-1-1 0,1 0 0,-1 0-1,1 0 1,0 0 0,0 0 0,-1 0-1,2 0 1,-1 0 0,0 0-1,0 0 1,0-1 0,1 1 0,-1 0-1,1-1 1,2 3 0,1-2-37,-1-1 0,0 1 0,1-1 0,-1 0-1,1 0 1,-1 0 0,1-1 0,0 1 0,-1-1 0,6-1 0,-8 2 0,0-1 1,0 0-1,1 0 0,-1 0 1,0 0-1,0 0 0,0 0 1,0-1-1,0 1 1,0-1-1,1 1 0,-1-1 1,0 0-1,-1 0 0,1 0 1,0 0-1,0 0 0,0 0 1,-1-1-1,1 1 0,0-1 1,-1 1-1,1-1 1,1-2-1,-1-2-19,-1 1 0,1-1 0,-1 0 1,0 0-1,-1 0 0,1 0 0,-1 0 0,-1-6 1,1 12 53,-1-4 24,0 0 1,-1 0 0,1 0 0,-1 0-1,0 0 1,0 0 0,0 1-1,0-1 1,-1 1 0,0-1 0,0 1-1,1 0 1,-2 0 0,1 0-1,0 1 1,-1-1 0,1 1-1,-1 0 1,-6-3 0,4 1 10,-1-1 0,1 1 0,0-1 0,0 0 1,-5-7-1,9 1-2408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4.5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9300,'0'0'5670,"0"5"-4894,-1 0-672,1 0-1,0 0 1,0 0 0,1-1 0,-1 1-1,1 0 1,0 0 0,0-1 0,1 1-1,-1-1 1,1 1 0,0-1 0,0 0-1,1 1 1,-1-1 0,1 0 0,3 4-1,0-4-66,-1 2-1,0-1 0,0 1 1,-1 0-1,1 0 0,-1 0 0,-1 0 1,1 1-1,-1-1 0,0 1 1,-1 0-1,1 0 0,-1 0 0,1 11 1,-3-17-5,0-1-1,-1 1 1,1 0 0,-1 0 0,1-1 0,-1 1 0,1 0 0,-1-1 0,1 1-1,-1 0 1,0-1 0,1 1 0,-1-1 0,0 1 0,0-1 0,1 1 0,-1-1-1,0 0 1,0 1 0,0-1 0,1 0 0,-1 0 0,0 1 0,0-1 0,0 0-1,0 0 1,1 0 0,-1 0 0,-1 0 0,-32 1-389,29-1-344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4.8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40 3666,'0'0'17864,"-17"-10"-17768,30 8-528,22-2 208,22-2-449,-4-2-1280,-1-2-3777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5.0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5186,'0'2'11760,"42"0"-14745,-31-2-811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5.4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1 1 9780</inkml:trace>
  <inkml:trace contextRef="#ctx0" brushRef="#br0" timeOffset="1">1 1 9780,'245'16'2402,"-236"-16"-1842,0 0-320,4 0-240,5 0-32,4 0-64,-5 0-3234</inkml:trace>
  <inkml:trace contextRef="#ctx0" brushRef="#br0" timeOffset="2">580 11 11269,'0'0'2689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5.7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13222,'0'0'208</inkml:trace>
  <inkml:trace contextRef="#ctx0" brushRef="#br0" timeOffset="1">338 1 9332,'0'0'2145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6.1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14 13046,'0'0'1825,"66"-8"-3314,-44 8-4017</inkml:trace>
  <inkml:trace contextRef="#ctx0" brushRef="#br0" timeOffset="1">0 14 8948,'268'-8'3106,"-251"8"-2866,-8-2-240,22 0-112,-5 2 80,0-2-113,1 2-2144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26.4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 13046,'0'0'1489,"136"-8"-2370,-114 8-1984</inkml:trace>
  <inkml:trace contextRef="#ctx0" brushRef="#br0" timeOffset="1">0 8 9364,'228'0'2113,"-228"2"-2113,9 4-768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2.8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272 19 10789,'0'0'9479,"0"-1"-9410,0 0 0,0 0 0,0 0 0,0 0 0,0 0 0,0 0 0,0 0-1,-1 0 1,1 0 0,0 0 0,-1 0 0,1 1 0,0-1 0,-1 0 0,1 0 0,-1 0 0,1 1 0,-2-2 0,-7 3-66,0 1 0,0 0 0,0 0 0,0 1 0,0 0 0,1 0 0,-1 1 1,-15 10-1,9-6-11,1 2 0,0 0 1,-25 24-1,25-17-35,0 0-1,2 1 0,0 0 1,1 1-1,-14 32 1,29-52 46,1-1 1,-1 1-1,1-1 0,-1 1 1,1 1-1,0-1 1,-1 1-1,8 0 0,70-4-288,-52 3 209,43-1-706,-70 2 620,-5-18-2995,-5 10-199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1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91 8644,'0'0'11899,"0"0"-11839,-1-1 0,1 1 1,-1 0-1,1-1 1,-1 1-1,1 0 0,-1-1 1,1 1-1,-1 0 0,1 0 1,-1-1-1,1 1 0,-1 0 1,0 0-1,1 0 1,-1 0-1,1 0 0,-1 0 1,0 0-1,1 0 0,-1 0 1,0 0-1,1 0 0,-1 0 1,1 0-1,-1 1 0,0-1 1,1 0-1,-1 0 1,1 1-1,-2 0 0,-10 6-50,0 1-1,0 0 0,1 1 1,0 0-1,0 1 1,-15 18-1,-12 10 16,37-36-14,1-1 95,2-1-95,0 0 0,0 0 0,0-1 0,0 1 0,0 0 0,0-1 0,0 1 0,-1-1 0,1 0 0,0 0 0,3-1 0,1-1-7,-4 3-6,26-11-189,40-20 0,-63 29 129,0-1 0,0 0 1,0 0-1,0 0 0,0-1 1,-1 0-1,1 1 0,-1-2 1,0 1-1,0 0 0,-1-1 1,1 0-1,-1 0 0,0 0 1,3-7-1,-5 3 158,1 1 0,-2 0 0,1-1 0,-3-15 0,2 1 785,-1 22-867,1 1 0,0 0 0,0-1 0,0 1 0,0 0 1,0 0-1,0-1 0,0 1 0,0 0 0,-1 0 0,1-1 0,0 1 0,0 0 1,0 0-1,-1-1 0,1 1 0,0 0 0,0 0 0,0 0 0,-1-1 0,1 1 1,0 0-1,0 0 0,-1 0 0,1 0 0,0 0 0,-1 0 0,1 0 0,0 0 1,0 0-1,-1 0 0,1 0 0,0 0 0,-1 0 0,1 0 0,0 0 0,-1 0 1,1 0-1,0 0 0,0 0 0,-1 0 0,1 0 0,0 0 0,0 0 0,-1 1 1,1-1-1,0 0 0,0 0 0,-1 0 0,1 0 0,0 1 0,0-1 0,0 0 1,-1 0-1,1 1 0,0-1 0,0 0 0,0 0 0,0 1 0,-1-1 1,0 58-9,-1-34 4,2 1 0,0-1 0,2 1 0,0-1 0,10 38 0,-9-49 7,0 1-1,-1 0 1,0 0 0,-1 0-1,-1 22 1,3 37-1136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3.2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22 12950,'0'0'3612,"0"-3"-3166,0-12-102,0 12 1166,18 9-872,24 51 10,-35-47-601,-1 0 0,2-1 0,-1 1 0,1-1 1,14 11-1,-8-9-25,-6-6-23,-1 0 0,0 1 0,0 0 1,-1 0-1,0 0 0,9 12 0,-15-18-84,0 1-1,0-1 1,1 0 0,-1 0 0,0 1 0,0-1 0,0 0-1,0 1 1,0-1 0,0 0 0,1 1 0,-1-1 0,0 0-1,0 1 1,0-1 0,0 0 0,0 1 0,0-1 0,0 0-1,-1 0 1,1 1 0,0-1 0,0 0 0,0 1 0,0-1-1,0 0 1,0 1 0,0-1 0,-1 0 0,1 0 0,0 1-1,0-1 1,0 0 0,-1 0 0,1 1 0,0-1 0,0 0-1,-1 0 1,1 0 0,0 0 0,-1 1 0,1-1 0,0 0 0,0 0-1,-1 0 1,1 0 0,0 0 0,-1 0 0,1 0 0,-1 0-1,-14 1-5676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34.7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229 1 7956,'0'0'8790,"-4"0"-8171,-14 0-74,14 0 2512,4 34-2577,0-9-365,1-10-67,-1 0 1,-1 1-1,0-1 1,-6 23 0,5-23-37,0 1-1,1-1 1,0 1 0,1-1 0,3 18 0,-1 15-33,7 86 64,-1 4-30,-7-130-10,-1 0 0,-1-1 0,1 1 0,-1 0 0,0 0 0,-1-1 0,0 1 0,0-1 0,-7 15 0,4-9-1,1 1 1,1-1-1,0 1 0,1 0 1,0 1-1,1-1 1,0 0-1,4 25 1,-3-2-17,18 71 54,-9 29-67,-9 249 147,-2-374-123,1 0 0,-2 0 1,0 0-1,0 0 0,-9 20 0,-7 26-4,15-29 12,1 0 0,1 54 0,4-64-7,-2 0 1,0 0-1,-1 0 0,-1 0 0,-1 0 1,-1 0-1,0-1 0,-2 0 0,-8 23 0,12-38 1,-4 7 2,0 1 0,1 0 0,0 0 0,0 1 0,1-1 0,1 1 0,0 0 0,-2 16 0,-12 147 29,16-165-29,0 0 1,-1 0-1,0-1 1,0 1-1,-1 0 1,-1-1-1,0 0 1,-8 17-1,11-26-73,0 1-1,1 0 1,-1-1-1,0 1 1,1-1-1,-1 1 0,0-1 1,0 0-1,0 1 1,1-1-1,-1 0 1,0 1-1,0-1 1,0 0-1,0 0 1,1 0-1,-1 0 1,0 0-1,-1 0 1,-8 2-4339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6.8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6979,'0'0'9252,"0"2"-9268,0 4-80,0-2 80,4 0-912,10-2-2017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7.1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13318,'162'32'2945,"-157"-32"-2432,3 0-385,6 0-128,12 0-384,-4 0-321,4 0-479,-4 0-1393,0 0-4883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7.5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19 13990,'0'0'3538,"92"-10"-4434,-70 10-705,0 0-2977</inkml:trace>
  <inkml:trace contextRef="#ctx0" brushRef="#br0" timeOffset="1">347 24 13190,'0'0'2145,"153"-23"-6099,-126 23-4242</inkml:trace>
  <inkml:trace contextRef="#ctx0" brushRef="#br0" timeOffset="2">347 24 12950,'289'-21'1985,"-280"21"-352,9 0-977,4 0-608,13 0-16,8 0-64,6 0 0,-6 0-1521,-7 0-3057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7.8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30 9556,'0'0'6435,"171"-4"-8244,-131 2-3953</inkml:trace>
  <inkml:trace contextRef="#ctx0" brushRef="#br0" timeOffset="1">443 16 15143,'0'0'3361,"0"-14"-4001,0 12-897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8.6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1601,'0'0'17290,"0"17"-14617,0 63-2739,17 199 79,-8-31-536,-12-257-1168,-11-3-1279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9.0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13654,'0'0'6729,"0"-1"-6321,0-3-69,0 3-225,10 11-308,20 18 195,-4-4 49,53 40 0,-19-29-37,-61-41-4972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9.3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1 1 16327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5:59.7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33 16327,'65'-27'844,"-51"22"1228,-2 5-2040,176 0-2059,-187 0 2809,-4 0-564,-1 0 0,1 0-1,-1 0 1,1 0 0,-1 1 0,1-1 0,0 1 0,-1 0 0,-5 2 0,2 6-122,1 0-1,0 0 1,0 0-1,1 1 1,0 0 0,1 0-1,-6 20 1,-19 39-20,20-49-82,-8 10-3185,8-22-1168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2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40 11589,'0'0'7158,"0"1"-7090,0-1 0,0 0-1,0 1 1,0-1 0,-1 0-1,1 1 1,0-1-1,0 0 1,0 1 0,0-1-1,0 1 1,0-1 0,0 0-1,0 1 1,0-1 0,0 1-1,0-1 1,0 0 0,0 1-1,0-1 1,0 0 0,1 1-1,-1-1 1,0 1 0,0-1-1,0 0 1,1 1-1,-1-1 1,0 0 0,0 1-1,1-1 1,-1 0 0,0 0-1,0 1 1,1-1 0,-1 0-1,0 0 1,1 0 0,-1 1-1,0-1 1,1 0 0,-1 0-1,1 0 1,-1 0 0,0 0-1,1 0 1,-1 0-1,1 0 1,-1 0 0,0 0-1,1 0 1,-1 0 0,1 0-1,-1 0 1,1 0 0,130-5 293,203-35 1,-312 34-767,-36 4-66,-50 2-3153,51 0 1067,-21 0-6938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0.1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68 9668,'0'0'8258,"-1"-11"-7437,-2-34-39,2 34 1195,1 20-1948,0 30 56,1 1 0,2-1 0,2 0 0,17 68-1,43 128 15,-55-182-402,-2 0 0,1 98-1,-9-200-3975,0 21-1769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0.9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198 85 672,'0'0'14836,"-4"-4"-14278,-26-22 466,29 23-665,-1-1 0,1 0 0,-1 1-1,1-1 1,0 0 0,1 0-1,-1 0 1,0 0 0,1 0 0,0-5-1,-1 9-349,1-1-1,-1 0 0,0 1 0,0-1 1,0 0-1,0 1 0,0-1 1,0 1-1,0 0 0,0-1 0,0 1 1,0 0-1,0-1 0,0 1 1,0 0-1,0 0 0,0 0 0,0 0 1,-1 0-1,1 0 0,-1 1 1,-29-1-104,30 0 119,-4 4-27,1-1-1,0 1 0,0 0 1,0 0-1,1 0 1,-1 1-1,1-1 0,0 1 1,0 0-1,1 0 0,-4 10 1,5-15 1,-45 123-17,40-82-37,6-40-61,42 1-119,-20-1-398,0 0 0,1-1 0,37-6 0,-51 2-1092,-7 0-1561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1.3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24 13654,'0'0'6734,"-3"-6"-6256,-3-12-280,7 21-96,16 35 11,-5-11 44,2-1-144,-10-21-345,0 1-1,-1 0 1,0 0-1,0 0 1,-1 0 0,0 1-1,3 10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2.1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18 10757,'0'0'4912,"-23"-14"-1898,20 15-3012,0-1 1,0 1-1,0 0 0,0 0 0,1 0 1,-1 0-1,0 0 0,1 0 0,-1 1 0,1 0 1,-1-1-1,1 1 0,0 0 0,-1 0 1,1 0-1,0 1 0,0-1 0,1 0 0,-1 1 1,0-1-1,1 1 0,0-1 0,-1 1 1,1 0-1,0 0 0,0 0 0,1-1 0,-2 5 1,0 2 8,0-1 0,1 1 0,0 0 1,0-1-1,1 1 0,0 0 0,0-1 0,3 17 1,-1-22-13,-1 0 0,1 0 1,0 0-1,-1-1 1,1 1-1,0-1 1,1 0-1,-1 1 0,0-1 1,1 0-1,-1 0 1,1 0-1,0-1 0,-1 1 1,1-1-1,0 1 1,0-1-1,0 0 0,0 0 1,4 0-1,4 3-294,0-2 0,0 0-1,0 0 1,18 0 0,-27-1 252,-1-1-1,1 0 1,-1 0 0,1 0 0,-1 0-1,1 0 1,-1 0 0,1-1 0,-1 1-1,0 0 1,1-1 0,-1 1-1,0-1 1,1 1 0,-1-1 0,0 0-1,1 1 1,-1-1 0,0 0 0,0 0-1,0 0 1,0 0 0,2-2-1,-2-1-24,0 0 0,0 0 0,0 0-1,-1 0 1,1 0 0,-1 0 0,0 0-1,-1-5 1,1 9 62,0-132 798,0 131-744,-1 0 0,0-1 0,0 1-1,0 0 1,0 0 0,0-1 0,0 1 0,0 0 0,0 0 0,0 0 0,-1 0 0,1 1 0,0-1-1,-1 0 1,1 1 0,0-1 0,-1 0 0,1 1 0,-1 0 0,1-1 0,-1 1 0,1 0-1,-1 0 1,-1 0 0,-43-6 100,46 6-146,-78-1-149,77 1-672,23 0-10949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2.5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10933,'0'0'12374,"9"0"-16024,0 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2.8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1 0 12710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6.0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0 9444,'0'0'5376,"9"9"-4645,-9-4-403,-1 1 0,0-1-1,0 0 1,0 1 0,-1-1 0,0 0-1,-5 10 1,4-9-256,1 1-1,-1-1 1,1 1 0,0 0 0,-1 9-1,-1 20 157,-6 84 54,45-117-429,-30-3 92,-1 0-1,1 0 1,-1-1 0,1 1 0,-1-1-1,0 0 1,1 0 0,-1-1 0,0 1-1,0-1 1,7-4 0,-9 5 51,0-1 0,0 0 1,0 0-1,0 0 0,0 0 1,-1 0-1,1-1 0,-1 1 1,1 0-1,-1-1 0,0 1 0,0-1 1,0 1-1,0-1 0,-1 0 1,1 1-1,-1-1 0,1 0 1,-1 0-1,0 1 0,0-4 1,0-14 38,-3-36 16,2 53-44,0 0-1,0 0 1,0-1 0,0 1-1,-1 0 1,1 0-1,-1 0 1,0 0 0,0 1-1,0-1 1,0 0-1,0 1 1,-5-5-1,-79-52 355,86 58-559,-3-5 559,7 4-3659,14 2 894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6.5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 12918,'0'0'3855,"4"32"-3308,13 14 465,13 43-709,-29-86-298,0 0-1,0 0 1,0 0-1,-1 0 1,0 0-1,1 0 1,-1 0-1,0 0 1,0 0-1,-1 0 1,1 0-1,-1 1 1,1-1-1,-1 0 1,0-1-1,-2 6 1,1-6 8,0 0 0,-1 0 0,1 0-1,0-1 1,-1 1 0,1-1 0,-1 0 0,0 1 0,1-1 0,-1-1 0,0 1 0,0 0 0,0 0 0,1-1 0,-1 0-1,-4 1 1,-16 1-138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06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14 15367,'0'0'4530,"-9"-6"-4498,40 6-272,13 0 160,17 0-784,-4-4-977,-4 0-4818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4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8 12854,'0'0'5328,"-26"-7"-4835,24 8-465,-1 1-1,1-1 0,0 1 1,0 0-1,0 0 0,0-1 1,0 1-1,0 1 1,0-1-1,1 0 0,-1 0 1,1 1-1,-1-1 0,1 0 1,0 1-1,0 0 0,0-1 1,1 1-1,-2 3 1,-5 61-38,2-13-2310,-3-31-455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7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15719,'0'0'5016,"4"-10"-1,-4 23-5017,-1 8 4,1-1-1,1 0 0,1 0 0,1 0 1,9 35-1,0 36-23,-10-84 22,-1-1 0,0 0 0,0 0 0,-1 1 0,1-1-1,-1 0 1,-1 8 0,0-7-1,1-1 0,-1 0 0,2 1-1,-1-1 1,1 0 0,0 0 0,2 7 0,2 0-252,7 19 560,-10-12-3733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10421,'0'0'5730,"0"51"-5554,0-35-95,0 4-81,0 4 0,0-3-1313,0 3-2705</inkml:trace>
  <inkml:trace contextRef="#ctx0" brushRef="#br0" timeOffset="1">1 359 9973,'0'0'7523,"0"32"-7187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6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4 9973,'-4'-1'11822,"4"0"-11823,-1 1-1,0 0 1,0-1-1,0 1 1,0 0-1,1 0 1,-1 0-1,0-1 1,0 1-1,0 0 0,0 0 1,0 0-1,0 1 1,0-1-1,0 0 1,1 0-1,-1 0 1,0 1-1,-1 0 1,-10 8 2,1 1 0,0 0 0,-12 14-1,-26 24 15,-12-11-5,14-10-1,46-25 2,1-2 149,10 0-350,6 1-36,0 0-1,0 2 1,-1 0 0,1 1-1,-1 0 1,1 1-1,25 13 1,-40-18-281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7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10389,'0'0'9092,"0"-1"-8921,1 6-153,0 0 0,1-1 0,0 1 0,-1-1-1,1 1 1,1-1 0,-1 0 0,6 7 0,14 33 18,-9 11-650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7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1409,'4'105'11392,"-4"-84"-4901,13-23-5787,1870 2-88,-1715-8-613,-167 8 114,21-10-3772,-9 4-3786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5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29 10085,'0'0'7728,"-3"-4"-7074,-9-11 336,4 6 2229,5 28-2554,3 106-3066,0-99-483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5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8804,'0'0'9103,"3"17"-8810,10 51-90,-12-62-195,1-1 1,-1 1-1,1-1 0,1 1 1,-1-1-1,0 0 0,7 8 1,-7-10-8,-1-1-1,1 1 1,-1 0 0,1 0 0,-1-1 0,0 1 0,0 0 0,0 0 0,0 0 0,-1 0 0,1 4-1,0 114-3182,-3-118 2515,-5-3-1414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8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101 101 15143,'0'0'2049,"-3"4"-2076,-3 2 85,0 0 0,0 0 0,-1 0-1,0-1 1,0 0 0,0-1 0,0 0 0,-1 0-1,0 0 1,0-1 0,-11 3 0,17-4 342,10-9 38,1 1-431,-1-1 1,0 1-1,0-1 0,0-1 1,-1 1-1,0-1 1,-1 0-1,0-1 1,0 0-1,-1 0 1,0 0-1,0 0 1,-1-1-1,5-19 1,-9 27 230,0 2-199,0-1 1,0 1-1,-1-1 0,1 1 1,0-1-1,0 1 0,0-1 1,0 1-1,0-1 0,0 1 1,0-1-1,0 1 0,0-1 1,0 1-1,0-1 0,1 1 1,-1-1-1,0 1 0,0-1 1,0 1-1,1 0 0,-1-1 1,0 1-1,1-1 1,-1 1-1,0 0 0,0-1 1,1 1-1,-1 0 0,1-1 1,-1 1-1,0 0 0,1 0 1,-1-1-1,1 1 0,-1 0 1,1 0-1,-1 0 0,1-1 1,0 1-1,0 24-82,3-3 45,1-1-1,1 1 1,13 30-1,-12-35 7,-1-1 0,0 1 0,-2 0 0,0 0 0,0 1 0,1 27 0,4 34-656,-12-76 258,0-1 1,0 1 0,-1-1 0,1 0 0,0 0 0,0 0 0,0 0-1,-1-1 1,1 0 0,0 1 0,-1-1 0,-5-1 0,5 1-1348,-10 2-6472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1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6499,'0'0'10856,"-15"0"-8837,315 0-3507,-208 0-887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0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46 9332,'0'0'10021,"-8"7"-9023,13-5-932,0 0 0,0 0 0,1 0 1,-1 0-1,0-1 0,1 0 0,-1 0 0,0-1 1,1 1-1,10-1 0,2 1 27,495 11 803,-319-14-866,-112 2-121,1473-12-576,-1170-10 642,-173 8 32,199-6-351,-122 13-620,-287 7 1930,-11-2-6195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0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36 17368,'0'0'3791,"0"49"-3730,1-29-39,0-14-16,-1-1 0,0 0-1,0 0 1,0 0 0,0 0-1,-1 0 1,0 1 0,0-1-1,0 0 1,0 0 0,-1-1-1,0 1 1,-3 5 0,4-8 31,1-185 425,0 185-541,0-1 65,0 1 0,0-1-1,1 1 1,-1-1 0,0 1 0,0-1-1,1 1 1,-1-1 0,1 1-1,0-1 1,-1 1 0,3 1 0,2 1 16,0 0 1,0-1-1,1 0 1,-1 0 0,1-1-1,0 0 1,0 0 0,0 0-1,8 1 1,63 8 74,-49-8-66,68 3-592,-104 3 509,-201 103 393,203-109-320,-14 15 379,6-4-1188,8-10-3142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6.1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395 1 17272,'0'0'4234,"-12"-1"-4154,-5 1-76,0 1 0,0 1 0,1 0 0,-21 6-1,29-7-2,1 1-1,-1 1 1,1 0-1,0 0 1,0 0-1,0 1 1,1 0 0,-1 0-1,1 0 1,0 1-1,0 0 1,0 0-1,-8 12 1,12-15 0,0 0 0,0 0 0,1 1 0,0-1 0,-1 1 1,1-1-1,0 1 0,0-1 0,0 1 0,1 0 1,-1 0-1,0-1 0,1 1 0,0 0 0,0 0 0,0 0 1,0-1-1,0 1 0,1 0 0,-1 0 0,1 0 1,-1-1-1,1 1 0,0 0 0,0-1 0,1 1 1,-1-1-1,0 1 0,1-1 0,0 0 0,-1 1 0,1-1 1,4 3-1,6 6 9,1-1 1,0-1 0,1 0-1,0-1 1,16 7-1,31 22 12,-59-36-22,0 0 0,-1 0 0,1 1 0,0-1 0,-1 0 0,1 1 0,-1-1 0,0 1 0,1 0 0,-1-1 0,0 1 0,0 0 0,0 0 0,0-1 0,0 1 0,-1 0 0,1 0 0,0 0 0,-1 0 0,0 0 0,1 0 0,-1 1 0,0-1 0,0 0 0,0 0 0,0 0 0,-1 0 0,1 0 1,0 0-1,-1 0 0,0 0 0,1 0 0,-2 2 0,-1-1 0,0 0 1,0 0 0,0 0 0,0 0 0,-1 0 0,1-1 0,-1 0-1,0 1 1,1-1 0,-1-1 0,0 1 0,0-1 0,0 1-1,-6 0 1,-31 7 226,-1-1 0,1-3 0,-2-1-1,-42-2 1,83-2-183,-1 0 0,0-1 0,1 1 0,-1-1 0,0 1 0,1-1 0,-1 0 0,1 0 0,-1 0 0,1-1 0,-1 1 1,1-1-1,-3-1 0,4 2-66,0 0 1,1 1 0,-1-1-1,0 0 1,0 0-1,0 0 1,1 0 0,-1 0-1,1 0 1,-1 0 0,1 0-1,-1 0 1,1-1 0,-1 1-1,1 0 1,0 0 0,0 0-1,0 0 1,0-1 0,-1 1-1,2 0 1,-1 0 0,0 0-1,0-1 1,0 1 0,0 0-1,1 0 1,-1 0 0,1 0-1,-1-1 1,1 1-1,-1 0 1,1 0 0,0-1-1,1 1-64,-1 0-1,0 0 1,1 0-1,-1 0 0,1 1 1,0-1-1,-1 0 1,1 1-1,-1-1 1,1 1-1,0 0 0,0-1 1,-1 1-1,1 0 1,0 0-1,-1 0 0,1 0 1,0 0-1,1 1 1,6-1-493,27-2-3351,7 0-6037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55 14343,'0'0'5426,"0"-12"-1132,-2-14-3343,-16 10-878,18 16-69,-1 0-1,1 0 1,-1 0-1,1 0 1,0 0-1,-1 0 1,1 1-1,0-1 1,-1 0-1,1 0 1,0 0-1,-1 1 1,1-1-1,0 0 0,-1 0 1,1 1-1,0-1 1,0 0-1,-1 1 1,1-1-1,0 0 1,0 1-1,0-1 1,-1 0-1,1 1 1,0-1-1,0 1 1,0-1-1,0 0 0,0 1 1,0-1-1,0 0 1,0 1-1,0 53 223,1-34-189,-1 264-48,0-284-77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1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11269,'0'0'736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4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54 146 9028,'0'0'8601,"-10"2"-5780,-28 4-2483,37-6-298,-2 0 8,2 0-2,37 0-89,243 0 544,-278 0-442,34-4 296,145-2-446,-125 4 65,-54 2 114,-1-3-171,0-1 1,-1 1 0,0 0-1,0-1 1,0 1 0,0 0-1,0 0 1,0 0 0,-1 0-1,0 0 1,0 0 0,-3-4-1,3 4 102,0 1 0,1-1 0,-1 1 0,0-1 0,1 0 0,0 0 0,0 0 0,0 0 0,0 0-1,0 0 1,0 0 0,0-4 0,-5-4 878,5 11-881,1 0-1,0 0 0,0 0 1,-1 0-1,1 0 1,0 0-1,-1 0 0,1 0 1,0 0-1,-1 0 0,1 0 1,0 0-1,0 0 0,-1 0 1,1 0-1,0 1 1,0-1-1,-1 0 0,1 0 1,0 0-1,0 0 0,-1 1 1,1-1-1,0 0 0,0 0 1,0 1-1,-1-1 1,1 0-1,0 0 0,0 1 1,0-1-1,0 0 0,0 1 1,0-1-1,0 0 0,0 0 1,-1 1-1,1-1 1,0 0-1,0 1 0,0-1 1,0 0-1,1 0 0,-1 1 1,0-1-1,0 0 0,0 1 1,0-1-1,0 0 1,0 1-1,0-1 0,0 0 1,1 0-1,-1 1 0,5 156-1,-5-157 170,-1-31-96,-2 18-124,1 0-1,-2 1 1,0-1 0,-7-13-1,7 16 22,0 0 0,0 0 0,1 0 0,1 0 0,-1-1 0,2 1 0,-2-14 0,-3 15-22,12 14-128,12 3 179,0-2 1,0 0 0,1 0-1,24 2 1,-21-4-235,0 1-1,0 1 1,23 10-1,-51-14 220,1 0 1,0 1-1,0 0 0,0-1 0,0 2 1,0-1-1,1 0 0,-8 9 0,9-10 0,-75 86 17,75-86-15,2-1 0,0-1-1,0 1 0,1 0 1,-1-1-1,0 1 0,0 0 1,1 0-1,-1 0 0,0 0 1,1-1-1,-1 1 0,1 0 1,-1 0-1,1 0 0,-1 0 1,1 0-1,0 0 1,0 1-1,-1 0 0,1-1-45,16-2-8428,8-2-4680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5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61 10389,'0'0'6144,"-4"-6"-5280,3 4-711,-12-25 60,9 1 3530,-6 48-3837,-34 25 159,31-35-58,1 1 0,0 0 0,1 1-1,-14 22 1,25-36-5,0 1-1,0-1 1,0 0-1,0 0 1,0 0-1,0 1 1,0-1 0,0 0-1,0 0 1,0 0-1,0 1 1,0-1-1,0 0 1,0 0-1,0 0 1,0 1 0,0-1-1,0 0 1,1 0-1,-1 0 1,0 1-1,0-1 1,0 0-1,0 0 1,0 0-1,0 0 1,1 0 0,-1 1-1,0-1 1,0 0-1,0 0 1,1 0-1,-1 0 1,0 0-1,0 0 1,0 0-1,1 0 1,-1 0 0,0 0-1,0 0 1,0 0-1,1 0 1,-1 0-1,19 4 7,38-3-117,-24-1-26,44 19-1055,-75-19 451,-1-4-889,0-1 1628,-1 0 0,1 0-1,-1 1 1,0-1-1,0 0 1,-2-8 0,1-4 195,-12-77 3844,13 94-3951,-1 38-182,2-27 79,-1 48-1196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5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8372,'0'0'11133,"1"0"-11070,0-1 1,-1 1-1,1-1 1,0 0-1,0 1 1,-1 0-1,1-1 1,0 1-1,0-1 0,0 1 1,0 0-1,0-1 1,-1 1-1,1 0 1,0 0-1,0 0 1,0 0-1,0 0 0,0 0 1,0 0-1,0 0 1,1 1-1,798-1 1068,-802 0-1166,-9 0-599,-1 0 0,1-1-1,0 0 1,-12-4 0,9 0-4729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6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 9556,'0'0'10328,"-13"47"-9402,13 97-542,0-140-382,1-1 0,-1 1 0,1-1 1,0 1-1,0-1 0,1 1 1,-1-1-1,1 1 0,0-1 0,0 0 1,0 0-1,0 0 0,0 0 0,1 0 1,-1-1-1,1 1 0,0-1 0,0 1 1,0-1-1,0 0 0,0 0 0,0 0 1,1-1-1,-1 1 0,1-1 0,-1 0 1,7 2-1,4 1-1,1-1 1,-1 0-1,1-1 1,0 0-1,28-1 1,-40-1-1,-1-1 1,0 1 0,1 0-1,-1-1 1,0 1-1,0-1 1,1 0 0,-1 1-1,0-1 1,0 0 0,0-1-1,0 1 1,0 0-1,0-1 1,0 1 0,0-1-1,0 1 1,-1-1 0,1 0-1,-1 0 1,1 1-1,-1-1 1,0 0 0,0 0-1,0-1 1,0 1 0,0 0-1,1-4 1,1-6 3,-1 1 0,-1-1-1,0 1 1,-1-22 0,0 22-4,0 7-1,-1 0 0,1 0 0,-1 0 0,0 0 0,0 0 0,-1 1-1,1-1 1,-1 0 0,0 1 0,0-1 0,0 1 0,-3-5 0,-38-39-3,13 16-4,3-2 2,21 33 2,4 0-17,0 0 0,0-1 0,0 1 0,0 1 0,0-1 0,0 0 0,0 0-1,0 1 1,0-1 0,0 1 0,0 0 0,0-1 0,-2 3 0,3-2-188,0 0 0,1 1 0,-1-1 0,0 1 0,1-1 0,-1 1 0,1-1 0,-1 1 0,1 0 0,0-1 0,-1 1 0,1-1 0,0 1 0,0 0-1,1 3 1,-1 2-2198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7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18120,'0'0'7310,"9"8"-13432,0-3 1909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27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1 1 11189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0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21 10309,'0'0'6285,"0"-4"-5882,0-9-302,0 10 1882,-4 11 772,-18 38-2837,17-26 57,0 1 0,2-1 0,0 1-1,1 0 1,1 0 0,2 22 0,-1-19-18,1-22 34,0-1-1,0 0 1,0 0-1,0 1 1,0-1 0,0 0-1,0 0 1,0 0-1,0 0 1,1 0-1,-1 0 1,0-1-1,1 1 1,-1 0 0,0-1-1,1 1 1,-1-1-1,1 1 1,-1-1-1,1 0 1,-1 1 0,1-1-1,0 0 1,-1 0-1,1 0 1,-1 0-1,3-1 1,49 0-124,-51 0 127,0 1 0,0-1 0,0 1 0,0-1-1,0 0 1,0 0 0,0 0 0,0 0 0,-1 0 0,1 0 0,0-1 0,-1 1 0,1-1 0,-1 1 0,1-1 0,-1 1 0,0-1 0,0 0 0,0 1 0,0-1 0,0 0 0,0 0 0,0 0 0,0 0 0,-1 0 0,1 0 0,-1 0 0,0 0-1,1-4 1,0-7 10,0 0-1,-1 0 0,-3-21 1,3 28 9,-1 2-10,0 0-1,-1 1 1,1-1 0,-1 0 0,0 0-1,0 1 1,0-1 0,0 1-1,-1-1 1,1 1 0,-1 0-1,0 0 1,0 0 0,0 0 0,0 1-1,0-1 1,-1 1 0,-6-4-1,4 3-2,0-1-1,0-1 1,1 1-1,0-1 1,-6-7-1,4 7 82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0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12230,'0'0'7334,"0"61"-7254,0-56-63,1 1 0,-1-1 0,1 0 0,0 0 0,0 0 1,1 0-1,-1 0 0,1 0 0,0-1 0,1 1 1,-1 0-1,1-1 0,0 0 0,3 5 0,5 3-15,1-1 0,0 1 0,15 9 0,9 9 55,-35-30-59,-1 1 0,1-1-1,0 1 1,0 0-1,-1-1 1,1 1-1,0 0 1,-1-1 0,1 1-1,-1 0 1,1-1-1,-1 1 1,1 0-1,-1 0 1,0 0 0,1 0-1,-1-1 1,0 1-1,0 0 1,1 0-1,-1 0 1,0 0 0,0 0-1,0 0 1,0 1-1,-1-2 5,1 1 0,-1 0 0,0 0-1,0 0 1,1-1 0,-1 1 0,0-1 0,0 1-1,0 0 1,1-1 0,-1 1 0,0-1 0,0 0-1,0 1 1,0-1 0,0 0 0,0 0 0,-2 1 0,-53 2 106,50-3-113,6 0-7,0 0-32,-1 0 0,1 0 0,0 0 0,0 0 0,0 0 0,0 0 0,0 0 0,-1 0 0,1 0 0,0 0 0,0 0 0,0 0 0,0 0 0,-1 0 0,1 0 0,0 0 0,0 0 0,0 0 0,0 0 0,0 0 0,0-1 0,-1 1 0,1 0 0,0 0 0,0 0 0,0 0 0,0 0 0,0 0 0,0 0 0,0-1 0,0 1-1,0 0 1,0 0 0,-1 0 0,1 0 0,0 0 0,0-1 0,0 1 0,0 0 0,0 0 0,0 0 0,0 0 0,0-1 0,0 1 0,0 0 0,0 0 0,0 0 0,0 0 0,1 0 0,-1-1 0,0 1 0,0 0 0,0-11-4158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0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12 17528,'0'0'5042,"-17"-12"-5042,65 12-32,13 0-80,14 0-432,-10 0-961,-12 0-1184,-13 0-464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8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17 12614,'0'0'7614,"-5"-16"-5915,-2 16-1688,1 1-1,0 0 1,0 1-1,0-1 1,0 1 0,0 0-1,0 1 1,1-1-1,-1 1 1,1 0-1,0 1 1,-1-1-1,1 1 1,1 0-1,-1 0 1,1 1-1,-1-1 1,1 1-1,1 0 1,-1 0 0,1 1-1,0-1 1,-3 7-1,-1 2-5,1-1 0,0 1 0,1 0-1,1 1 1,1-1 0,0 1 0,0-1 0,0 27 0,3-37-4,0 0 1,0 0 0,0 0 0,0 0 0,1 0 0,-1 0 0,1 0 0,0 0 0,1 0 0,-1 0 0,1-1 0,-1 1 0,1 0 0,0-1 0,0 1 0,1-1 0,-1 0 0,1 0 0,0 0 0,0 0 0,0 0 0,0 0 0,0-1 0,0 1 0,1-1 0,-1 0 0,1 0 0,0-1-1,-1 1 1,1-1 0,0 1 0,0-1 0,0-1 0,0 1 0,0 0 0,0-1 0,5 0 0,-1 1 8,1-1 0,-1-1 0,0 1 0,1-1 0,-1-1 0,0 0 0,0 0 0,0 0 0,11-5 0,-16 4-9,1 1 0,-1 0 1,0-1-1,0 0 1,-1 0-1,1 0 1,0 0-1,-1 0 0,0 0 1,0-1-1,0 1 1,0-1-1,0 1 1,-1-1-1,0 0 0,1 0 1,-2 0-1,1 0 1,0 1-1,-1-1 1,1-8-1,0-2-5,0 1 0,-1-1 1,-1 1-1,0-1 0,0 0 0,-5-14 1,5 25 20,0 0-1,0 0 1,0 0 0,0 0 0,-1 0 0,1 0 0,-1 0 0,0 0 0,0 1 0,0-1 0,0 0 0,0 1 0,-1 0 0,1 0 0,-1-1 0,0 1 0,1 1 0,-1-1 0,0 0-1,0 1 1,0 0 0,0-1 0,-1 1 0,1 0 0,0 1 0,0-1 0,-1 0 0,1 1 0,0 0 0,-5 0 0,7 0 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2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12005,'0'0'8412,"-10"0"-7616,5 0-486,8 0 697,709 0-1668,-711 0 639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54 12230,'0'0'8075,"-2"-2"-8032,1 1-1,-1 0 0,0 0 0,0 0 1,0 0-1,1 1 0,-1-1 1,0 0-1,0 1 0,0-1 0,0 1 1,-2 0-1,0 3-43,1 1 0,0-1 0,0 1 0,0 0 0,1 0-1,0 0 1,-1 0 0,1 1 0,1-1 0,-1 0 0,1 1 0,0 0 0,-2 6 0,-7 21 67,7-25 12,1-3 277,-2-15-343,1-2-16,0 1 1,-1-1-1,-1 1 0,0 0 1,-1 1-1,0-1 0,-11-15 1,13 23 2,3 3 4,0 0-1,-1-1 0,1 1 1,0-1-1,0 1 0,0-1 0,0 1 1,0-1-1,0 0 0,0 1 1,1-1-1,-2-3 0,2 4-34,7 17-312,6-7 345,0-1-1,1 0 1,0-1 0,0-1-1,1 0 1,20 5 0,9 4-43,-34-10-61,22 3-440,-61 16 564,-22-2 70,34-15-71,-1 0 0,1 2 0,0 0 0,0 0 0,-18 16 0,34-21-1070,10-4-2507,17 0-3940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4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35 10245,'0'0'7368,"-3"-3"-6674,-4-7-242,-11-10 2423,17 19-2855,0 1 0,0 0 0,0 0 1,1-1-1,-1 1 0,0 0 0,0 0 1,0 0-1,0 0 0,0 0 1,0 0-1,0 0 0,0 0 0,1 1 1,-1-1-1,0 0 0,0 0 0,0 1 1,0-1-1,1 1 0,-1-1 1,0 1-1,0-1 0,1 1 0,-1-1 1,0 1-1,1-1 0,-1 1 0,0 0 1,1 0-1,-1 0 0,-12 13-29,2-2 8,-1 1 0,0-1 0,-1-1-1,0 0 1,-29 17 0,41-27-15,25 9-587,0-1 446,41 9-1,-51-7-972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4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111 24 3794</inkml:trace>
  <inkml:trace contextRef="#ctx0" brushRef="#br0" timeOffset="1">111 24 3794,'-85'17'7841,"84"-17"-7590,-1-1 0,1 1 0,0 0 0,0-1 0,-1 1 0,1-1 0,0 0 1,0 1-1,0-1 0,0 0 0,0 0 0,-1 0 0,1 1 0,1-1 0,-1 0 0,0 0 1,0-1-1,0 1 0,0 0 0,1 0 0,-1 0 0,1 0 0,-1-1 0,1 1 0,-1 0 0,1 0 1,0-1-1,-1 1 0,1 0 0,0-1 0,0 1 0,0 0 0,0-1 0,0 1 0,0 0 1,1-3-1,-1 2 1239,0 32-1618,0-16 66,0-5-12,0 0 1,0 0-1,0 0 1,2-1-1,-1 1 1,4 13-1,-4-15-2244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5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11701,'0'0'7054,"1"0"-6848,2 0-134,-2 0 552,16-10-3417,-8 6-2882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0 0 12358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35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0 123 12358,'146'-99'2169,"-115"77"-290,-30 20-655,-4 3-105,1-1-83,-60 53-1015,-39 36 22,101-89-38,0 0 1,0 1-1,0-1 0,0 1 0,0-1 0,0 0 1,0 1-1,0-1 0,1 0 0,-1 1 1,0-1-1,0 0 0,0 1 0,0-1 0,1 0 1,-1 1-1,0-1 0,0 0 0,1 1 1,-1-1-1,0 0 0,1 0 0,-1 1 0,0-1 1,1 0-1,-1 0 0,0 0 0,1 0 1,-1 0-1,1 1 0,-1-1 0,0 0 0,1 0 1,-1 0-1,0 0 0,1 0 0,-1 0 1,1 0-1,-1 0 0,0 0 0,1 0 0,-1 0 1,1-1-1,0 1 0,36 5-97,-10-2 80,47 22-39,-68-23-3953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3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0 8948,'0'0'8361,"-27"18"-5989,-45 50-1732,48-44-554,-11-4 23,61-15-165,30-1 170,-36-4-128,0 2 0,-1 0 1,1 1-1,-1 0 1,32 12-1,-51-15-38,0 0 0,0 0 1,-1 0-1,1 0 0,0 0 0,0 1 0,0-1 1,0 0-1,0 0 0,0 0 0,0 0 0,0 1 1,0-1-1,-1 0 0,1 0 0,0 0 0,0 0 1,0 0-1,0 1 0,0-1 0,0 0 0,0 0 1,0 0-1,0 1 0,0-1 0,0 0 0,0 0 1,0 0-1,0 0 0,1 1 0,-1-1 0,0 0 1,0 0-1,0 0 0,0 0 0,0 0 0,0 1 1,0-1-1,0 0 0,0 0 0,1 0 0,-1 0 1,0 0-1,0 0 0,0 0 0,0 1 0,0-1 1,1 0-1,-18 1-3260,16-1 3034,-24 0-9380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3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40 13958,'0'0'6825,"-1"-6"-6572,-5-21 390,4 21-88,16 20-557,-7-7-3,-1 1 0,0-1 1,-1 1-1,1 0 1,-2 1-1,1-1 1,-1 1-1,0 0 1,4 16-1,-5 4-1157,-3-28 1074,0 0 0,0-1-1,0 1 1,0 0-1,0 0 1,0 0 0,0 0-1,0-1 1,-1 1 0,1 0-1,0 0 1,0-1 0,-1 1-1,1 0 1,0 0-1,-1-1 1,1 1 0,-1 0-1,1-1 1,-1 1 0,1 0-1,-1-1 1,0 1 0,1-1-1,-1 1 1,0-1 0,1 0-1,-2 1 1,-11 0-3407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4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0 0 12950</inkml:trace>
  <inkml:trace contextRef="#ctx0" brushRef="#br0" timeOffset="1">0 0 12950,'80'41'2518,"-64"-32"2031,-10-11-4492,-1 1 1,0 0-1,1 0 0,-1 1 0,1-1 1,-1 1-1,0 0 0,11 2 1,13-1-35,93-4-159,70-1-74,-68 7-3758,-150-4 1756,-9-1-2214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38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17 17144,'0'0'6123,"-7"-8"-4461,6 8-1700,1 0 0,0 0 0,0 0-1,0 0 1,0 0 0,-1 0 0,1-1 0,0 1 0,0 0 0,0 0 0,0 0 0,0 0 0,-1 0-1,1 0 1,0 0 0,0-1 0,0 1 0,0 0 0,0 0 0,0 0 0,0 0 0,0 0 0,-1-1-1,1 1 1,0 0 0,0 0 0,0 0 0,0 0 0,0-1 0,0 1 0,0 0 0,0 0-1,0 0 1,0 0 0,0-1 0,0 1 0,0 0 0,0 0 0,0 0 0,0 0 0,0-1 0,0 1-1,1 0 1,-1 0 0,0 0 0,0 0 0,0-1 0,0 1 0,0 0 0,0 0 0,0 0-1,1 0 1,-1 0 0,0 0 0,0 0 0,0-1 0,0 1 0,0 0 0,1 0 0,-1 0 0,0 0-1,0 0 1,0 0 0,9 0-630,16 0-1222,-8 0-2422,2 2-11084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5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5 12678,'0'0'6333,"-27"-4"-3219,20 4-3115,-1 0-1,1 1 1,0 1 0,0-1-1,0 1 1,0 0 0,0 0-1,0 1 1,0 0 0,1 1 0,-1-1-1,1 1 1,0 0 0,0 1-1,1-1 1,-1 1 0,1 0 0,0 1-1,0-1 1,1 1 0,-1 0-1,1 0 1,1 0 0,-1 1-1,1-1 1,0 1 0,0 0 0,1 0-1,0 0 1,1 0 0,-1 0-1,0 13 1,0 18 14,1-27-11,0 0-1,1 0 0,0 0 0,0 0 0,1 0 0,4 14 0,-4-23-26,1 0-1,-1 0 0,1 0 1,0 0-1,-1 0 0,1-1 0,0 1 1,0-1-1,0 1 0,0-1 0,1 0 1,-1 0-1,0 0 0,1 0 0,-1 0 1,0 0-1,1-1 0,-1 1 0,1-1 1,-1 1-1,1-1 0,-1 0 1,1 0-1,4-1 0,-5 1 2,1 0 1,0 0-1,-1 0 1,1 0-1,-1-1 1,1 1-1,-1-1 1,1 1-1,-1-1 0,1 0 1,-1 0-1,0 0 1,1 0-1,-1-1 1,0 1-1,0 0 0,0-1 1,0 0-1,0 1 1,0-1-1,-1 0 1,1 0-1,0 0 0,1-4 1,4-25 12,-2-1 0,0 0-1,-3-1 1,-2-56 0,0 51 881,-1 36-844,0 1 0,0 0 0,-1-1 1,1 1-1,0 0 0,-1 0 0,1 0 0,-1 0 1,1 0-1,-1 0 0,0 0 0,1 1 1,-1-1-1,0 0 0,-3 0 0,-29-8-69,22 7 29,6 2-4046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6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10 9973,'0'0'8246,"-30"-6"-3985,29 3-4410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0 1 2209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2209,'179'-107'8097,"-143"86"-1902,-36 50-4616,-1-13-1257,0 0 0,-8 30 0,6-30-284,0 1 1,-2 30-1,5-33-85,0-6 74,-1 1 0,1-1 1,1 0-1,0 0 0,0 1 0,1-1 1,4 14-1,-5-20-90,1 1-1,0-1 1,0 1-1,-1-1 1,2 0-1,-1 0 1,0 0 0,0 0-1,1 0 1,-1 0-1,1-1 1,-1 1-1,1-1 1,0 0 0,0 1-1,-1-1 1,1-1-1,0 1 1,0 0-1,0-1 1,0 1 0,0-1-1,0 0 1,0 0-1,6-1 1,-5 1 59,2 0-345,0 0-1,1 0 1,-1 0-1,0-1 0,11-3 1,-16 3 276,1 1 0,-1-1 0,1 0 0,-1 1 0,1-1 0,-1 0 0,0 0 1,0 0-1,1 0 0,-1 0 0,0-1 0,0 1 0,0 0 0,0 0 0,0-1 0,0 1 0,-1-1 0,1 1 1,0-1-1,-1 1 0,1-1 0,-1 1 0,0-1 0,1 1 0,-1-1 0,0 1 0,0-1 0,0-3 0,0-3 62,1 0 112,-1 1 1,0-1-1,0 0 0,0 1 1,-1-1-1,-1 1 1,1-1-1,-1 1 1,0-1-1,-1 1 1,1 0-1,-2 0 1,-6-11-1,-4 0 238,9 13-204,0 0-1,1 0 0,0 0 0,0 0 1,1-1-1,-1 0 0,1 1 0,0-1 1,1 0-1,0-1 0,-2-5 0,1 12-1358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7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9412,'0'0'5931,"0"44"-4600,0-36-1276,1-1-1,1 1 1,-1-1-1,1 1 1,0-1-1,1 0 1,0 0-1,0 0 1,1 0-1,0-1 1,0 1-1,0-1 1,1 0-1,0 0 1,6 6-1,-1 0 3,-7-8-48,-1 1 1,1-1 0,-1 1-1,0-1 1,-1 1 0,1 0 0,-1-1-1,1 1 1,-2 0 0,1 0-1,0 0 1,-1 0 0,0 0-1,-1 9 1,1-4 23,-1-9-30,0 0-1,0 0 1,0 0-1,0 0 0,0 0 1,0-1-1,-1 1 1,1 0-1,0-1 0,0 1 1,-1-1-1,1 1 0,0-1 1,-1 0-1,1 0 1,0 1-1,-1-1 0,-1 0 1,-28 3 5,22-2-152,-26 0 216,14-3-3196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6:57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3666,'0'0'15079,"31"-14"-15031,-9 12-48,0 2 64,13-2-64,0 0 0,4-2-833,5 1-559,-4-3-6596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4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272 1 4386,'0'0'14564,"-10"16"-14905,-2-3 386,-30 32-44,-1-2 0,-85 64 0,126-105-3,0 0 0,0 0 0,0 0 0,0 0 0,0 0 0,0 1 0,1-1 0,-1 1 0,1-1 0,-2 6 0,-11 14-67,12-14 96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5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702 4 3954,'0'0'13798,"0"0"-13753,0 1 0,0-1 0,0 0 0,0 0 0,-1 0 0,1 0 0,0 0 0,0 0 0,0 0 0,0 0 0,0 0 0,0 0 0,-1 0 0,1 0 0,0 0 0,0 0 0,0 0 0,0 0 0,0 0 0,0 0 0,-1 0 0,1 0 0,0 0 0,0 0 0,0-1 0,0 1 0,0 0 0,0 0 0,0 0 0,-1 0-1,1 0 1,0 0 0,0 0 0,0 0 0,0 0 0,0-1 0,0 1 0,0 0 0,0 0 0,0 0 0,0 0 0,0 0 0,0 0 0,0 0 0,0-1 0,0 1 0,0 0 0,0 0 0,0 0 0,0 0 0,0 0 0,0-1 0,0 1 0,0 0 0,0 0 0,0 0 0,-63 38-83,1 3 0,-69 61-1,73-55 13,-15 22-150,54-50 122,0 0 1,-23 16-1,-70 66-207,84-68 275,26-29-18,-1 0 0,0 1 1,0-1-1,-1 0 0,1-1 1,-1 1-1,0 0 0,0-1 1,0 0-1,-5 3 0,-37 13-230,45-17 339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5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562 30 9909,'0'0'8614,"0"0"-8585,0-1 0,-1 1 0,1 0 0,0 0 0,0 0 0,0-1 0,0 1 0,0 0 0,0 0 0,0-1-1,0 1 1,0 0 0,0 0 0,0-1 0,0 1 0,0 0 0,0 0 0,0-1 0,0 1 0,0 0 0,1 0 0,-1 0 0,0-1 0,0 1 0,0 0 0,0 0-1,0 0 1,0-1 0,1 1 0,-1 0 0,0 0 0,0 0 0,0 0 0,1 0 0,-1-1 0,0 1 0,0 0 0,1 0 0,4-3 20,2 0-281,0 0 1,0 0 0,0 1 0,0-1 0,0 2 0,11-3 0,-16 4 650,-28 9 144,1 7-482,0 0 0,1 1 0,1 1-1,0 1 1,-23 27 0,-42 34 205,-149 117-164,226-187-114,-9 6-12,1 1 0,0 1 0,-16 21 0,33-32 10,3-6-9,-1-1 0,0 1 0,0-1 0,0 1-1,-1 0 1,1-1 0,0 1 0,0-1 0,0 1-1,0-1 1,0 1 0,-1-1 0,1 1 0,0-1-1,0 1 1,-1-1 0,1 0 0,0 1 0,-1-1-1,1 1 1,0-1 0,-1 0 0,1 1 0,-1-1-1,1 0 1,-1 1 0,1-1 0,0 0-1,-1 0 1,0 1 0,1 0-160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6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553 0 880,'0'0'15277,"-9"6"-14901,-50 38 676,2 3 0,-67 70 0,62-57-903,-118 127 326,173-180-403,1 1 0,0 0 0,0 0 0,-6 11 0,-9 14 102,17-29-243,4-7-641,0 1-24,0-8-3233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07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1889,'0'0'16602,"0"5"-12476,4 20-4205,-5-19 79,1-1 0,-1 0 0,-1 0 0,1 0 0,-1 0 0,0 0 0,0 0 0,0 0 0,-6 9 0,5-9 0,0 0 0,0 0 0,0 0 0,1 0 0,0 0 0,0 1 0,1-1 0,0 1 0,0-1 0,-1 8 0,0 19 0,1-23 0,0 0 0,1 0 0,0 0 0,0 0 0,1 0 0,0 0 0,3 9 0,-3-15-1,1 0 0,0 0 0,1-1-1,-1 1 1,0-1 0,1 1 0,-1-1 0,1 0-1,0 0 1,0 0 0,0 0 0,0-1-1,0 1 1,0-1 0,0 0 0,0 0 0,1 0-1,3 1 1,-2-1-13,1 0 0,-1 0 0,1 0 0,-1 0-1,1-1 1,-1 0 0,1 0 0,-1-1 0,1 0 0,8-2 0,-10 1 12,-1 0 1,1 0 0,-1 0-1,0-1 1,0 1 0,0-1 0,0 0-1,-1 0 1,1 0 0,-1 0-1,1 0 1,-1 0 0,0-1 0,0 1-1,-1-1 1,1 0 0,-1 1 0,0-1-1,0 0 1,1-5 0,1-7 39,-1-1 1,0 0 0,-1-22 0,-2 35-21,0 0 1,0 0 0,0 0-1,-1 0 1,1 1-1,-1-1 1,0 1 0,0-1-1,-1 1 1,1-1-1,-1 1 1,1 0 0,-1 0-1,0 1 1,0-1 0,-6-4-1,-16-17 50,13 13-128,6 5-2370,14 10-168,2 5-2364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6.9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596 10 11829,'0'0'4992,"8"-2"-4765,32-6 880,-47 23 584,-12 7-1258,-1-2 0,-1 0 0,-42 30 0,14-12-278,-304 228-51,281-214-78,70-51-133,0 1-1,0-1 1,0 1 0,0-1-1,-1 0 1,1 0-1,0 0 1,-1 0-1,1 0 1,-1 0 0,1-1-1,-1 1 1,1-1-1,-5 0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8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544 35 15415,'0'0'5016,"9"-34"-2914,-12 39-2118,1-1-1,-1 1 1,-1 0 0,1-1-1,-1 0 1,1 0 0,-1 0 0,0 0-1,-1 0 1,1-1 0,-1 0-1,-5 3 1,1 1 7,-47 40 15,-55 60 0,69-64-14,-1-1 0,-90 64 1,35-36 20,92-62-2336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8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716 0 12950,'0'0'5213,"-27"6"-5133,-83 18-64,103-22-16,-1 1 0,1 0 0,0 0 0,1 0 0,-1 1 0,1 0 0,-1 0 0,1 1 0,0 0 0,1 0 0,-1 0 0,1 1 0,0-1 0,0 1 0,1 1 0,-5 6 0,-13 17 3,-138 133 168,45-50 101,88-84-240,-64 61 24,88-88-322,0 0-1,0 0 1,0 0 0,-1 0 0,1-1 0,0 1 0,-1-1 0,1 0 0,-1 0 0,0 0 0,1 0 0,-1-1 0,0 0 0,-6 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8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697 0 13590,'0'0'4298,"-24"19"-3959,-10 6-239,4-4 57,2 1 0,-40 40 0,-96 76 977,108-95-747,-83 83-1,-13 24-244,150-147-142,2-2-67,0-19-6024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9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635 4 16520,'0'0'5239,"2"-4"-5108,-111 105-123,-18 23 34,72-73-7,-64 75 0,53-45-26,-90 115 1,152-184 60,11-22-6898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39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684 1 13190,'0'0'7379,"-4"4"-6933,-29 27-293,0-1 0,-61 40-1,18-14-55,-23 27 232,-123 137 1,177-180-328,36-33 2,0 0-1,0 1 0,0 0 1,1 0-1,1 1 0,-1 0 1,-10 19-1,17-25-1686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0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443 6 13494,'0'0'6342,"-1"-1"-6317,1 1-1,-1-1 1,0 1 0,1-1 0,-1 1 0,0 0 0,1-1-1,-1 1 1,0 0 0,1 0 0,-1-1 0,0 1 0,0 0-1,1 0 1,-1 0 0,0 0 0,0 0 0,1 0 0,-1 0-1,0 0 1,1 0 0,-1 0 0,0 1 0,0-1 0,0 1-1,-5 3-41,1 1 0,1 0 0,-1 1 0,0-1 0,1 1 0,0 0 0,-5 12 0,-11 14 23,-164 203 10,77-104 8,102-125-23,-2 2 2,0-1 0,1 1 0,0 0 0,1 1 0,-1-1 0,2 1 0,-1 0 0,1 0 0,1 1-1,-1-1 1,2 1 0,-1 0 0,-1 17 0,4-27-464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1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617 13 16664,'0'0'4578,"0"-4"-4400,0 4-177,0-1 0,0 1 0,0 0 0,0-1 0,0 1 0,-1 0 0,1-1 0,0 1 0,0-1 0,0 1 0,0 0 0,-1-1 0,1 1 0,0 0 0,0-1 0,0 1 0,-1 0 0,1 0 0,0-1 0,-1 1 0,1 0 0,0 0 0,-1-1 0,1 1 0,0 0 0,-1 0 0,1 0 0,0 0 0,-1-1 0,1 1 0,-1 0 0,1 0 0,0 0 0,-1 0 0,1 0 0,-1 0 0,1 0 0,0 0 0,-1 0 0,1 0 0,0 0 0,-1 1 0,1-1 0,-1 0 0,1 0 0,0 0 0,-1 0 0,0 1 0,-32 16 41,-36 32 17,-176 164 333,139-119-328,-35 39 110,133-125-1688,18-12-577,9-4-497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1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674 1 17240,'0'0'5056,"-6"0"-4907,-3 1-136,1 0 0,0 0 0,0 1 0,1 0 0,-1 1 0,0 0 0,1 0 1,-15 9-1,-63 44 102,57-37-103,-228 167 185,139-98-122,83-58-74,26-23-70,0 0 0,0 0 0,0 0 0,-19 9 0,24-15-533,19-2-7856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1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543 0 18120,'0'0'3063,"-41"28"-2786,-30 24-62,2 4 0,-91 94 0,96-88-198,-64 67-14,118-114-524,31-23-2016,13-11 278,-2-4-687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07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13766,'0'0'4256,"0"13"-206,0 43-4112,0-53 63,-1 0-1,2 1 1,-1-1-1,0 0 1,1 0-1,-1 1 1,1-1 0,0 0-1,0 0 1,0 0-1,0 0 1,1 0-1,0 0 1,-1 0-1,1-1 1,0 1 0,0 0-1,0-1 1,0 1-1,1-1 1,-1 0-1,1 0 1,0 0-1,-1 0 1,1 0 0,5 2-1,8 7-7,18 25 87,-26-13-68,-8-22-14,0-1 0,0 1 1,0 0-1,0 0 0,-1-1 1,1 1-1,0 0 0,-1-1 1,1 1-1,0 0 0,-1-1 1,1 1-1,-1 0 0,1-1 0,-1 1 1,1-1-1,-1 1 0,0-1 1,1 1-1,-1-1 0,1 1 1,-1-1-1,0 0 0,0 1 1,1-1-1,-1 0 0,0 0 0,-1 1 1,-14 2 85,-1 0-1,0-1 1,0 0 0,-29-2 0,44 0-170,5-6-2894,12-6-171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2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646 32 15031,'0'0'6376,"1"-6"-5949,2-20 235,-15 27-345,-14 8-302,0 1-1,0 1 1,1 1 0,0 1 0,1 1-1,-32 25 1,9-7-9,-176 124 58,87-59-23,115-80-300,19-14-651,14-11-280,47-25-2662,-20 13-638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2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705 2 16408,'0'0'5485,"4"-2"-5004,-14 9-439,-96 57 40,-140 111 1,-83 104 50,312-263-964,32-27-1098,13-9-580,20-13-1951,4-2-5468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2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702 0 19001,'0'0'2916,"2"3"-2602,-10 9-348,-21 11 72,0-2 1,-39 20 0,-13 10 2,-360 264 79,432-309-126,6-5-11,0 1 0,0 0 0,-1 0 0,1 1 0,0-1 0,0 1 0,1-1 0,-1 1 0,1 0 0,-1 0 0,1 0 0,-3 5 1,36-11-1860,19-13-984,14-8-3271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3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886 0 2657,'0'0'18406,"-8"7"-18225,-104 70 627,-222 116 0,8-7-754,287-166-49,30-16-48,1 0-1,-1 1 0,1 0 0,0 0 1,0 1-1,-7 7 0,13-10-251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3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623 4 19145,'0'0'3055,"5"-3"-3036,-5 3-19,0 0-1,0 0 1,0 0-1,0 0 1,0 0 0,0 0-1,0 0 1,0 0-1,0 0 1,0 0-1,0 1 1,0-1-1,0 0 1,0 0 0,0 0-1,0 0 1,0 0-1,0 0 1,1 0-1,-1 0 1,0 0-1,0 0 1,0 0-1,0 0 1,0 0 0,0 0-1,0 0 1,0 0-1,0 0 1,0 0-1,0 1 1,-14 11 4,-1-1-1,-1 0 1,0-1 0,-23 10 0,-12 9 52,-398 279-56,440-303-4,8-4-1,0-1 1,0 1 0,-1-1-1,1 1 1,0 0-1,0 0 1,0 0-1,0 0 1,0 0-1,0-1 1,0 2-1,0-1 1,0 0-1,0 0 1,1 0-1,-1 0 1,0 0-1,1 1 1,-1 1-1,6-3-48,21-2-588,0-1-1,-1 0 1,1-2 0,-1-1 0,46-18 0,5-2-3110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4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726 2 10309,'0'0'11218,"0"0"-10919,-1-1-294,1 1 0,0 0 0,-1 0 0,1 0 0,0 0 0,-1 0 0,1-1 0,0 1 0,-1 0 0,1 0 0,-1 0 0,1 0 0,0 0 0,-1 0 0,1 0 0,0 1 0,-1-1 0,1 0 0,-1 0 0,1 0 0,0 0 0,-1 0 0,1 0 0,0 1 0,-1-1 0,1 0 0,0 0 0,-1 1 0,1-1 0,0 0 0,0 0 0,-1 1 0,0 0 14,-104 55 416,-480 271 24,562-309-808,24-17 299,-1-1 0,1 0 1,-1 1-1,0-1 0,1 0 0,-1 1 0,1-1 1,-1 0-1,0 1 0,1-1 0,-1 0 0,1 0 1,-1 0-1,1 1 0,-1-1 0,1 0 1,-1 0-1,1 0 0,0 0 0,-1 0 0,1 0 1,-1 0-1,1 0 0,-1 0 0,1 0 0,-1-1 1,1 1-1,0 0 0,60-13-2407,-4-5-22,1-4-954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4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697 1 18360,'0'0'3783,"7"14"-3566,-6-12-199,-1 0 1,0 0-1,0 0 1,0 0-1,-1 0 1,1-1 0,0 1-1,-1 0 1,0 0-1,1 0 1,-1 0-1,0 0 1,0-1 0,0 1-1,0 0 1,0 0-1,0-1 1,0 1 0,0-1-1,-1 0 1,-2 3-1,-40 29 169,32-24-150,-117 79 234,-4-6 0,-195 90 1,288-156-272,39-15-174,5-3-181,182-75-3940,-117 49 728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4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814 1 18825,'0'0'2657,"-19"11"-2404,-283 171 676,153-88-737,-195 92 0,394-206-2840,57-24-1214,-64 20-975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985 2 6419,'0'0'13996,"0"0"-13994,1 0 0,-1 0 0,0-1 1,0 1-1,1 0 0,-1 0 0,0 0 1,1 0-1,-1 0 0,0 0 0,1 0 1,-1 0-1,0 0 0,1 0 0,-1 0 1,0 0-1,1 0 0,-1 0 0,0 0 1,1 0-1,-1 1 0,0-1 0,1 0 1,-1 0-1,0 0 0,1 0 0,-1 1 1,0-1-1,0 0 0,1 0 0,-1 1 1,0-1-1,0 0 0,0 0 0,1 1 1,-1-1-1,0 0 0,0 1 1,0-1-1,0 0 0,0 1 0,0-1 1,1 0-1,-1 1 0,-4 5 74,0 0 0,0 0 0,-1-1-1,1 1 1,-1-1 0,-1 0 0,1-1 0,0 1 0,-1-1-1,0 0 1,0 0 0,0-1 0,-9 4 0,-2 3 52,-284 153 728,32-19-752,171-90-95,28-15-5,-71 50-1,122-70-211,19-19 195,0 0 0,0 1-1,0-1 1,0 0 0,0 0 0,1 1 0,-1-1 0,0 0-1,0 0 1,0 1 0,1-1 0,-1 0 0,0 0 0,0 0 0,1 1-1,-1-1 1,0 0 0,0 0 0,1 0 0,-1 0 0,0 0-1,0 0 1,1 1 0,-1-1 0,0 0 0,1 0 0,-1 0-1,0 0 1,1 0 0,-1 0 0,0 0 0,1 0 0,-1-1-1,0 1 1,0 0 0,1 0 0,-1 0 0,0 0 0,1 0-1,43-13-1401,-8-6-442,-1-1-1611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5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1 18344,'0'0'2385,"-263"96"-2577,219-96-2417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08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14535,'-1'-2'8304,"11"0"-7743,213-16-948,-71-3-5013,-138 19 1137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6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517 1 12742,'0'0'4535,"-31"6"-3729,18 2-649,0 0 1,0-1-1,-19 6 1,-12 7 167,-16 14-233,1 2 0,1 2-1,2 3 1,-62 60 0,114-98-98,3-2-1,0 0 1,-1 0-1,1 1 0,0-1 0,0 0 0,0 0 0,0 1 1,0-1-1,0 1 0,0-1 0,0 1 0,0-1 1,1 1-1,-1-1 0,0 3 0,1-4-393,4 0-1451,14 0-1575,4-4-6853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7.0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583 1 17272,'0'0'1267,"-23"11"-973,-3 1-215,-21 10 104,-54 34 0,-33 24 131,-91 60-118,199-119-199,25-20-90,12-1-1030,1-1 407,0 0 0,0-1 0,-1 0 0,1-1 0,12-4 0,27-11-5922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7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627 1 16872,'0'0'2873,"-28"16"-2387,-181 108-110,-41 33-235,110-67-130,141-90-51,-1 0 0,0 0 0,0 0 0,0 0 0,0 0 1,0 1-1,0-1 0,0 0 0,0 0 0,0 0 0,0 0 0,0 0 1,0 0-1,0 0 0,0 0 0,1 0 0,-1 0 0,0 0 0,0 0 0,0 1 1,0-1-1,0 0 0,0 0 0,0 0 0,0 0 0,0 0 0,0 0 1,0 0-1,0 0 0,0 0 0,0 1 0,0-1 0,0 0 0,0 0 0,0 0 1,0 0-1,-1 0 0,1 0 0,0 0 0,20-4-1245,24-8-1094,5-5-2044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7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592 1 18360,'0'0'2620,"-38"15"-2358,-126 49-86,-140 76 68,283-129-237,15-8-26,-1 0 0,1 0 0,0 1 0,0 0 0,0 0 0,1 0 0,-1 1 0,1 0 0,-6 8 0,46-11-1848,-12-4 773,0 0 0,0-2 0,37-10 0,21-9-4121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8.0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670 0 1761,'0'0'16207,"-23"16"-15209,-358 226 661,116-106-1474,345-138-3382,-18-14-129,1-7-4542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8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691 1 15863,'0'0'4373,"-38"17"-3869,-123 55-112,25-12 275,68-33-588,1 4 1,2 2-1,-73 51 1,137-84-87,0 1 1,-1 0 0,1 0-1,0 0 1,0 0-1,-1 0 1,1 0 0,0 0-1,0 0 1,0 0-1,0 0 1,1 1 0,-1-1-1,0 0 1,0 1 0,0 1-1,1-3-14,1 1 1,-1-1-1,0 1 0,0-1 0,1 1 0,-1-1 1,0 1-1,0-1 0,1 1 0,-1-1 0,1 0 1,-1 1-1,0-1 0,1 0 0,-1 1 0,1-1 1,-1 0-1,1 0 0,-1 1 0,1-1 0,-1 0 1,1 0-1,-1 0 0,1 0 0,-1 1 0,1-1 1,-1 0-1,1 0 0,0 0 0,58-1-1200,-51 1 1193,21-3-1140,-1-2 0,1 0 0,26-10 0,20-9-5299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8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559 0 15959,'0'0'3162,"-26"19"-2525,-159 109 81,116-82-482,5-5 58,2 3 0,-84 76 0,139-108-654,14-7-540,22-6-1443,-23 1 1749,42-5-1932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9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608 0 16520,'0'0'3404,"-21"17"-2905,-5 4-321,1 1 84,-2-1-1,-47 27 1,-98 49 502,-76 47-645,247-144-134,0 0 0,0 1 0,0-1 0,1 0 0,-1 1 0,0-1 0,0 1 0,1-1 0,-1 1 0,0-1 0,1 1 1,-1-1-1,1 1 0,-1 0 0,1-1 0,-1 1 0,1 0 0,-1-1 0,1 1 0,0 0 0,-1 0 0,1 0 0,0-1 0,0 1 0,-1 0 0,1 1 0,2-2-73,-1 1-1,1 0 0,-1-1 1,1 1-1,-1-1 0,1 0 1,-1 1-1,1-1 0,-1 0 1,1 0-1,0 0 0,-1 0 1,1 0-1,-1-1 0,3 1 1,35-6-1578,-1-1 1,0-2-1,55-20 1,-14-2-6934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9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614 1 17160,'0'0'2817,"0"0"-2814,1 0-1,-1 0 1,0 0-1,1 0 1,-1 0-1,0 1 1,0-1-1,1 0 1,-1 0 0,0 1-1,0-1 1,1 0-1,-1 0 1,0 1-1,0-1 1,0 0-1,1 0 1,-1 1-1,0-1 1,0 0-1,0 1 1,0-1-1,0 0 1,0 1 0,0-1-1,1 0 1,-1 1-1,0-1 1,0 0-1,0 1 1,-1-1-1,1 1 1,0-1-1,0 0 1,0 1-1,0-1 1,0 0 0,0 1-1,0-1 1,-1 0-1,0 4 43,-1-1 0,0 1 0,0-1 0,0 0 0,0 0 0,-1 0 0,1 0-1,-1-1 1,0 1 0,0-1 0,0 1 0,-4 2 0,-48 28 664,38-23-534,-159 85 554,84-47-595,-127 87 0,215-132-131,2-2-4,1 0-1,0 0 1,-1-1 0,1 1 0,0 0 0,0 0 0,0 0-1,-1 1 1,1-1 0,0 0 0,0 0 0,1 1 0,-1-1-1,0 0 1,0 1 0,1-1 0,-2 3 0,2-3-71,10-1-398,17-1-316,-1-1 0,51-10 1,10-13-3805,-24 0-5343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49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867 0 12950,'0'0'4826,"0"4"-4543,0-2-191,-1 0 0,1 0-1,-1 0 1,0 0 0,0 0 0,1 0-1,-1 0 1,0 0 0,-1 0 0,1-1 0,0 1-1,0 0 1,-1-1 0,1 1 0,-1-1 0,1 1-1,-1-1 1,-3 2 0,-42 24 655,30-18-487,-643 331 1578,641-330-1835,7-6-6,0 2 1,1 0 0,0 0-1,0 1 1,0 0-1,1 1 1,-11 10 0,21-11-1750,12-4 926,18-4-90,-28 1 672,43-6-3894,-5-8-6872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41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28 12678,'0'0'7758,"-5"-3"-7030,-19-10 30,18 9 544,-8 6-787,10 1-510,0-1-1,0 1 1,1 0 0,-1 0-1,1 1 1,0-1 0,0 0-1,0 1 1,1 0 0,-1 0-1,1 0 1,0 0 0,-3 6-1,-19 61 70,21-52-69,0 0 0,1 0 0,1 34 1,1-38-6,0-13-1,0 0 0,1-1 0,-1 1 0,0 0 0,0 0 0,1 0 0,-1-1 0,1 1 0,0 0 0,0-1 0,-1 1-1,1 0 1,0-1 0,0 1 0,0-1 0,1 1 0,-1-1 0,0 0 0,0 0 0,1 1 0,-1-1 0,4 2 0,-1-1-4,-1-1 0,1 1-1,0-1 1,1 1 0,-1-1-1,0 0 1,0-1 0,0 1 0,9-1-1,-7 0 1,0 0 0,-1 0 0,1 0 0,0-1 0,0 0 0,-1-1 0,1 1 0,-1-1 0,1 0 0,-1 0 0,0-1 0,1 0 0,-1 0 0,-1 0 0,8-5 0,-8 0-6,0 1 1,-1-1-1,0 0 1,0 0-1,0 0 1,-1-1-1,-1 1 1,1-1-1,-1 1 1,-1-1-1,1 1 1,-1-1-1,-3-13 1,3-4 20,-1 21-10,1 1-1,-1-1 0,0 1 0,-1-1 0,1 1 1,-1 0-1,0-1 0,0 1 0,0 0 0,-1 0 1,1 0-1,-1 1 0,0-1 0,0 1 0,0-1 1,-1 1-1,1 0 0,-1 0 0,1 1 0,-6-4 1,0 1 27,0-1 1,-1 1-1,0 0 0,0 1 1,0 0-1,-1 1 1,-19-4-1,30 7-68,0 0-1,0 0 1,0 0-1,0 0 0,0 0 1,0 0-1,0 1 1,0-1-1,0 0 1,0 0-1,0 0 1,0 0-1,0 0 0,0 0 1,0 0-1,0 0 1,0 1-1,0-1 1,0 0-1,0 0 0,0 0 1,0 0-1,0 0 1,0 0-1,0 0 1,0 0-1,0 0 1,0 0-1,0 1 0,0-1 1,-1 0-1,1 0 1,0 0-1,0 0 1,0 0-1,0 0 1,0 0-1,0 0 0,0 0 1,0 0-1,0 0 1,-1 0-1,1 0 1,0 0-1,0 0 0,0 0 1,0 0-1,0 0 1,0 0-1,0 0 1,-1 0-1,11 7-1737,-8-5 1288,15 9-3983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0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615 0 15543,'0'0'3983,"-3"1"-3780,-100 64 909,-97 79 0,79-54-970,82-62-120,0 1-1,2 2 0,-33 37 1,67-65-1038,13-6-4729,-1 3 2443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5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636 10 12582,'0'0'6336,"0"0"-6295,1-1 0,-1 1 1,0 0-1,0 0 0,0-1 0,0 1 1,0 0-1,0-1 0,0 1 0,0 0 0,0-1 1,0 1-1,0 0 0,-1 0 0,1-1 0,0 1 1,0 0-1,0 0 0,0-1 0,0 1 1,0 0-1,-1 0 0,1-1 0,0 1 0,0 0 1,0 0-1,-1-1 0,1 1 0,0 0 0,0 0 1,-1 0-1,1 0 0,0-1 0,0 1 1,-1 0-1,1 0 0,0 0 0,0 0 0,-1 0 1,1 0-1,0 0 0,-1 0 0,1 0 0,0 0 1,0 0-1,-1 0 0,1 0 0,-1 0 1,-9 3-51,1 0 1,-1 0 0,1 1-1,-1 0 1,1 0 0,0 1-1,-15 12 1,-60 54-115,3-2 59,-251 171 48,331-240 17,-1 2 4,0-1 0,0 1 0,0-1 0,0 1-1,0 0 1,0 0 0,0 0 0,0 0 0,1 0 0,-1 0 0,1 1 0,0-1 0,-2 5-1,-10-19-2831,13 4 124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5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1 12118,'0'0'3401,"-1"0"-3350,-1 0 0,0 0 0,1 0 0,-1 1 0,1-1 1,-1 1-1,1-1 0,-1 1 0,1-1 0,-1 1 0,1 0 0,-1 0 0,-1 1 0,-11 13 124,-1-1 0,0 0 1,0-1-1,-1-1 0,-1-1 0,0 0 0,-1-1 1,-24 10-1,19-16-3097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6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707 1 9028,'0'0'8623,"-2"0"-8498,1 0 0,0 0 0,0 0 0,0 1 0,0-1 0,0 0 0,0 1 1,0-1-1,0 1 0,0-1 0,0 1 0,0-1 0,0 1 0,0 0 0,0 0 0,0-1 0,0 2 0,-23 22-97,0-1-1,-1-1 0,-2-1 0,-38 24 1,-126 61 178,86-50-159,45-24-42,33-20-2,1 2 0,1 1-1,-41 31 1,62-41-340,-15 9-3923,37-14 170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6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710 1 12230,'0'0'6984,"-5"2"-5874,-281 166-372,-12 8-702,284-168-38,1 1 0,0 1 1,1 0-1,-15 15 1,24-21 0,-1 1 1,1-1-1,0 1 1,0 0-1,0 0 1,1 0-1,-1 0 1,1 1-1,1-1 1,-1 1-1,1-1 1,0 1-1,0 0 1,0-1-1,1 8 1,0-11 0,0-1 0,0-1 1,0 0-1,0 1 1,0-1 0,0 1-1,0-1 1,0 0-1,0 1 1,0-1-1,0 0 1,-1 1-1,1-1 1,0 0-1,0 1 1,0-1-1,-1 0 1,1 1-1,0-1 1,0 0-1,-1 1 1,1-1-1,0 0 1,0 0 0,-1 1-1,1-1 1,0 0-1,-1 0 1,1 0-1,-1 1 1,1-1-1,0 0 1,-1 0-1,1 0 1,-1 0-1,0 1 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7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639 1 12790,'0'0'6787,"-77"38"-6035,-223 188 211,244-176-816,-70 81 0,55-53-94,63-66-732,14-11 43,28-13-1358,-10 3-1193,2 3-1647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7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704 1 12005,'0'0'5080,"-12"6"-4778,-37 29 755,-74 71 1,109-93-887,-69 59 229,-2-4 0,-3-3 1,-154 84-1,238-146-249,0 0-754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8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561 1 2657,'0'0'16893,"-4"8"-16533,-5 9-206,0-1-1,-2 0 0,0-1 0,0-1 1,-1 1-1,-20 16 0,-97 82 315,116-102-464,-75 59 448,-144 86 1,263-175-5693,3 4 350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8.8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737 1 16327,'0'0'3397,"0"8"-3018,-1-2-319,0 0 0,-1 0 0,0-1 0,0 1 0,0 0 0,-1 0 0,0-1 0,0 0 0,0 1 0,0-1 0,-1 0 0,0-1 0,0 1 0,-1-1 0,1 0 0,-1 0 0,0 0 0,-5 3 0,-23 16 172,-57 30 0,71-42-190,-225 106 201,-29 17-110,262-125-571,21-8-1433,19-8-1431,-7-3-1559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9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709 1 11525,'0'0'9010,"-12"15"-8765,-42 34 127,-2-2 0,-99 64 0,-136 62-45,260-156-351,-78 42-24,146-58-2299,20-18-919,-26 6-1218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41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25 19161,'0'0'4749,"0"-4"-4149,0-1-212,0 5-451,0 0 0,-1-1 1,1 1-1,0 0 0,0-1 1,0 1-1,0 0 0,-1-1 1,1 1-1,0-1 1,0 1-1,0-1 0,0 1 1,0 0-1,0-1 0,0 1 1,0-1-1,0 1 0,0 0 1,0-1-1,1 1 0,-1-1 1,0 1-1,0 0 1,0-1-1,0 1 0,1-1 1,-1 1-1,0 0 0,0-1 1,1 1-1,-1 0 0,0-1 1,1 1-1,-1 0 1,0 0-1,1-1 0,-1 1 1,0 0-1,1 0 0,-1 0 1,0-1-1,1 1 0,-1 0 1,1 0-1,-1 0 1,0 0-1,1 0 0,-1 0 1,1 0-1,-1 0 0,1 0 1,-1 0-1,0 0 0,1 0 1,0 0-1,15 4-3336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7:59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612 0 11589,'0'0'8015,"-4"7"-7706,-5 6-229,0-1 0,-1 0 1,0 0-1,-1-1 0,-14 12 0,-74 55 386,34-28-34,-287 248 131,351-297-583,-1 0 0,1 0-1,-1 0 1,1 0 0,0 1 0,-1-1-1,1 0 1,0 1 0,0-1-1,0 1 1,0 0 0,0-1-1,0 3 1,1-3-17,0-1 0,0 0 0,0 1 0,1-1 0,-1 0 1,0 1-1,1-1 0,-1 0 0,0 1 0,1-1 0,-1 0 0,0 0 0,1 0 0,-1 1 0,0-1 0,1 0 1,-1 0-1,1 0 0,-1 0 0,0 0 0,1 0 0,-1 0 0,1 1 0,-1-1 0,0 0 0,1 0 0,-1-1 0,1 1 1,-1 0-1,1 0 0,-1 0 0,0 0 0,1 0 0,48-13-2423,-17-1-605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00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768 1 15271,'0'0'2868,"-32"17"-2044,-200 108-223,119-61-571,-135 102 1,199-133-22,23-17 2,-36 32 1,61-47 26,-3 2 33,7-7-1215,12-10-2671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38 17240,'0'0'7267,"0"-7"-7035,0-18-2,0 19 301,-1 12-564,1 1-1,-1-1 1,-1 0 0,1 0 0,-6 11 0,-2 15 26,2 16 23,2 1-1,1 67 1,4-61-1,-12 87 1,6-104-17,4-20 5,0 0 1,-1 0-1,-2 0 1,1-1 0,-13 28-1,17-45-79,-1 1 0,1-1-1,-1 1 1,1-1-1,-1 1 1,1-1 0,-1 1-1,1-1 1,-1 1-1,0-1 1,1 0 0,-1 1-1,0-1 1,1 0 0,-1 0-1,0 0 1,0 1-1,1-1 1,-1 0 0,0 0-1,0 0 1,1 0-1,-1 0 1,0 0 0,1 0-1,-1 0 1,0-1 0,0 1-1,1 0 1,-1 0-1,0-1 1,1 1 0,-1 0-1,0-1 1,1 1-1,-1-1 1,1 1 0,-2-1-1,-16-18-2565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1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17640,'0'0'3893,"23"-5"-3723,-6 1-163,15-3-6,0 0 0,0 3 0,44-2 0,-12 4 72,-11 0 56,91 8-1,-131-5-125,1 1 0,-1 1 0,0 0 0,0 1 0,0 0 0,0 1 0,-1 0 0,1 1 0,-2 1-1,1 0 1,20 16 0,-28-19-9,1 1 0,-1 0 0,-1 0-1,1 1 1,-1-1 0,0 1 0,0 0-1,0-1 1,3 13 0,-5-15 6,0 0-1,0 0 1,-1 0 0,1 1-1,-1-1 1,0 0 0,1 0 0,-1 0-1,-1 1 1,1-1 0,0 0-1,-1 0 1,1 0 0,-1 0-1,0 0 1,0 0 0,-1 0 0,1 0-1,0 0 1,-1 0 0,0 0-1,-2 2 1,-2 0 1,-1 0 0,0 0-1,0 0 1,-1-1 0,1 0 0,-1-1-1,0 0 1,-12 4 0,-75 15 111,72-18-50,-24 6-515,-2-3-1,-94 3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19321,'0'0'2961,"-11"9"-2897,-7 3 61,1 2 0,1 0 0,0 1-1,1 0 1,1 1 0,0 1 0,1 0 0,-17 31-1,20-24 13,1 0-1,1 1 0,1 0 1,2 0-1,0 1 0,-1 33 0,3 5 112,8 89-1,-1-127-230,0 0 0,2 1 0,0-2 1,2 1-1,1-1 0,1 0 0,1-1 0,1 0 0,2-1 0,0 0 0,27 33 1,-26-38-68,0 0 0,2-1 1,0-1-1,1 0 1,0-1-1,1-1 1,1-1-1,0-1 1,1-1-1,0 0 1,1-2-1,0 0 0,32 7 1,16-10-1445,-69-6 1455,-1 0 0,1 0 0,-1 0 0,1 0 0,-1 0-1,0 0 1,1-1 0,-1 1 0,1 0 0,-1 0 0,1 0 0,-1 0 0,1 0 0,-1-1 0,0 1 0,1 0 0,-1 0 0,1-1 0,-1 1 0,0 0 0,1-1-1,-1 1 1,0 0 0,1-1 0,-1 1 0,0 0 0,0-1 0,1 1 0,-1-1 0,0 1 0,0-1 0,0 1 0,0 0 0,0-1 0,1 1 0,-1-1 0,0 1 0,0-1-1,0 1 1,0-1 0,0 1 0,0-1 0,-1 1 0,1-1 0,0 1 0,0 0 0,0-1 0,-1 0 0,1-6-1150,0-6-2204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16 14967,'0'0'6539,"0"-1"-6372,1 1 0,-1-1 1,1 1-1,-1-1 0,1 0 1,-1 1-1,1-1 0,-1 0 1,0 0-1,1 1 0,-1-1 1,0 0-1,0 0 0,0 1 1,1-1-1,-1 0 0,0 0 1,0 1-1,0-1 0,0-1 0,-6 3-174,1 0-1,0 0 0,1 1 0,-1-1 0,0 1 0,0 0 0,1 0 0,-1 1 0,1 0 0,-1-1 0,1 1 0,0 1 1,0-1-1,1 1 0,-1-1 0,1 1 0,-1 0 0,1 0 0,1 1 0,-1-1 0,0 1 0,1-1 0,0 1 0,0 0 1,1 0-1,-1 0 0,1 0 0,0 0 0,0 0 0,0 8 0,1-7-37,-1-1-1,1 1 1,0 0 0,0 0-1,1 0 1,0-1 0,0 1-1,0 0 1,1 0-1,0-1 1,0 0 0,0 1-1,1-1 1,0 0 0,0 0-1,0 0 1,0 0 0,1-1-1,0 1 1,0-1 0,0 0-1,0 0 1,1 0 0,6 3-1,9 8-148,28 22-342,-45-34 494,-1-1 0,0 0 0,0 1-1,0-1 1,0 1 0,-1 0-1,1 0 1,-1 0 0,0 0 0,1 0-1,-1 0 1,-1 0 0,1 0-1,0 0 1,-1 0 0,1 4-1,-5-6 103,0 0-1,0 0 0,1-1 0,-1 1 0,0-1 0,0 0 1,0 0-1,0 0 0,-4-1 0,2 1 121,-4 0-56,0 0 1,1-1 0,-1 0 0,1-1 0,-1 0-1,1-1 1,0 0 0,-15-6 0,24 9-207,0 0 0,0-1 0,0 1 0,0 0 0,0 0 0,0 0 0,0 0 0,0 0 0,-1-1 0,1 1 0,0 0 1,0 0-1,0 0 0,0 0 0,0-1 0,0 1 0,0 0 0,0 0 0,0 0 0,0 0 0,0-1 0,0 1 0,0 0 0,0 0 0,0 0 1,0 0-1,1-1 0,-1 1 0,0 0 0,0 0 0,0 0 0,0 0 0,0 0 0,0 0 0,0-1 0,0 1 0,0 0 0,1 0 0,-1 0 1,0 0-1,0 0 0,0 0 0,0 0 0,0 0 0,1-1 0,-1 1 0,0 0 0,0 0 0,0 0 0,0 0 0,1 0 0,-1 0 0,0 0 1,0 0-1,19-3-7669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54 470 17144,'0'0'4034,"6"-9"-3738,-4 6-287,4-5-14,0 0 0,0 0 0,1 1 0,0 0 0,9-7-1,-11 9 11,-1 1-1,0-1 0,0 0 0,0-1 0,-1 1 0,0-1 0,0 1 0,0-1 0,0 0 0,-1 0 0,0 0 0,-1-1 0,1 1 1,-1 0-1,0 0 0,-1-1 0,0 1 0,0-12 0,-48 15 89,42 3-95,1 0 1,-1 0-1,1 0 0,-1 1 0,1 0 0,-1 0 0,1 0 0,0 1 1,0-1-1,-1 1 0,1 1 0,-8 4 0,10-4-3,1-1 0,-1 1 0,1 0-1,-1 0 1,1 0 0,0 0 0,1 0 0,-1 1-1,0-1 1,1 1 0,0-1 0,0 1 0,0-1-1,0 1 1,1 0 0,-1-1 0,1 1 0,0 0-1,0 6 1,0-4 9,-1 0-1,1 0 0,0-1 1,1 1-1,-1 0 1,1 0-1,0 0 0,1 0 1,0 0-1,-1-1 1,2 1-1,-1-1 0,1 1 1,0-1-1,0 0 1,0 0-1,1 0 0,-1 0 1,1-1-1,0 0 1,1 1-1,-1-2 0,1 1 1,0 0-1,0-1 1,0 0-1,0 0 0,10 4 1,-4-3-17,-1 1 0,1-2 0,1 1 1,-1-1-1,0-1 0,1 0 0,-1-1 0,1 0 0,0-1 1,-1 0-1,1 0 0,18-4 0,-23 2 3,0 1 0,0-1 0,0 0 0,-1 0 0,1-1-1,0 0 1,-1 0 0,0 0 0,1-1 0,-1 0 0,-1-1 0,1 1-1,-1-1 1,1 0 0,-2 0 0,1-1 0,0 1 0,-1-1 0,0 0 0,0 0-1,3-8 1,-2-4-74,-1 0-1,0 0 0,-1-1 0,-1 1 1,-1-1-1,0 1 0,-3-22 1,1 0 124,-1 22 3,0 0 1,-2 1-1,0-1 1,-1 1 0,0 0-1,-2 1 1,0-1-1,0 1 1,-2 0 0,0 1-1,-14-18 1,23 32-14,-1 0 1,1 0 0,-1 0-1,1 0 1,-1 0-1,0 0 1,0 0 0,1 0-1,-1 0 1,0 0 0,0 0-1,0 0 1,0 1 0,0-1-1,0 0 1,0 1-1,0-1 1,0 0 0,-1 1-1,1 0 1,0-1 0,0 1-1,0 0 1,0-1 0,-1 1-1,1 0 1,0 0-1,-2 0 1,1 1-27,0 0-1,1 1 1,0-1-1,-1 0 1,1 1-1,0-1 1,0 1-1,0-1 1,0 1-1,0-1 1,0 1 0,0 0-1,0-1 1,1 1-1,-1 0 1,0 2-1,-3 10-31,1 0 1,1 0-1,-1 28 0,3-39 29,-2 20 0,2 0 1,1-1 0,0 1 0,2-1 0,0 0 0,2 1 0,0-2-1,2 1 1,9 21 0,-10-29-2,9 16 0,0 0 0,31 43 1,-41-67-1,-1 1-1,1-1 1,0-1 0,1 1 0,-1-1 0,1 0-1,0 0 1,0 0 0,1-1 0,-1 0 0,1 0-1,0-1 1,0 0 0,0 0 0,0-1 0,1 0 0,9 2-1,-6-3-34,0-1-1,0 0 0,0 0 0,0-1 0,0 0 1,-1-1-1,1-1 0,0 0 0,-1 0 0,1-1 1,-1 0-1,12-7 0,-16 7 5,-1 1-1,0-1 1,0 0-1,0-1 1,-1 1-1,1-1 1,-1 0-1,0 0 1,-1 0-1,1 0 1,-1-1-1,0 0 1,0 1-1,-1-1 1,0 0-1,0 0 1,0-1-1,-1 1 1,1 0-1,-2-1 1,1 1-1,-1-10 1,1 12 64,-1-1 0,0 0 0,-1 1 1,1-1-1,-1 0 0,0 1 0,0-1 1,0 1-1,0-1 0,-1 1 0,0 0 1,0-1-1,0 1 0,-4-5 0,3 6-3,0 1-1,0-1 1,-1 1-1,1 0 1,-1 0-1,1 0 1,-1 0-1,0 1 1,0 0-1,1-1 1,-1 1-1,0 1 1,0-1-1,0 0 1,0 1-1,0 0 1,-8 1-1,9-2-29,0 1 1,0 0-1,0 1 0,0-1 0,0 0 0,0 1 0,0 0 1,1 0-1,-1 0 0,0 0 0,0 0 0,0 0 0,1 1 0,-1-1 1,1 1-1,-1 0 0,1 0 0,-1 0 0,1 0 0,0 0 1,0 0-1,0 1 0,1-1 0,-1 0 0,-2 6 0,1 0 9,0 1-1,1-1 1,0 0-1,0 1 1,1 0-1,0-1 1,1 17-1,0-22-7,0-1-1,0 0 1,1 0-1,-1 1 0,1-1 1,-1 0-1,1 0 1,0 0-1,0 0 1,0 1-1,0-1 0,0 0 1,0-1-1,1 1 1,-1 0-1,1 0 0,-1-1 1,1 1-1,3 2 1,0 0-15,1-1 0,-1 0 0,1 0 0,-1-1 0,1 0 0,0 0 0,8 2 0,10 1-623,0-2 1,44 0-1,-67-3 583,52 1-4663,0-1-8465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85 370 18408,'0'0'2751,"1"-7"-2482,1 2-208,5-34-35,-7 38-16,0 1 0,0-1 0,0 0 0,0 0 0,0 0-1,0 0 1,0 0 0,0 0 0,0 1 0,0-1 0,0 0-1,-1 0 1,1 0 0,0 0 0,-1 1 0,1-1 0,-1 0-1,1 0 1,-1 1 0,1-1 0,-1 0 0,1 1 0,-1-1-1,0 0 1,1 1 0,-1-1 0,0 1 0,1-1 0,-1 1-1,0 0 1,0-1 0,0 1 0,1 0 0,-1-1 0,0 1-1,0 0 1,0 0 0,0 0 0,-1 0 0,-1 0-9,0 0 1,0 0-1,0 0 1,0 1 0,1 0-1,-1-1 1,0 1-1,0 0 1,0 0 0,1 1-1,-1-1 1,1 0-1,-1 1 1,1 0 0,-1 0-1,1-1 1,0 1-1,0 0 1,0 1-1,0-1 1,0 0 0,0 1-1,1-1 1,-1 1-1,1-1 1,0 1 0,0 0-1,0 0 1,0-1-1,0 1 1,0 5 0,-2 7 14,1 0-1,1 0 1,0 0 0,3 29 0,-1-40-16,-1 0 1,1 0-1,0 0 0,1 0 0,-1-1 0,1 1 0,0 0 0,-1-1 0,1 0 0,1 1 0,-1-1 0,1 0 0,-1 0 0,1 0 0,0 0 0,0 0 0,0-1 1,0 0-1,0 1 0,1-1 0,-1 0 0,1 0 0,0-1 0,-1 1 0,1-1 0,0 0 0,0 0 0,0 0 0,4 0 0,15 3-108,0-1-1,0-1 0,39-2 0,-57 0 70,5-1-111,0 0-1,1 0 1,-1-1 0,0 0-1,0-1 1,0 0-1,0-1 1,0 0 0,-1-1-1,1 0 1,-1 0-1,-1-1 1,1 0 0,-1 0-1,0-1 1,0 0-1,-1-1 1,0 1 0,0-1-1,-1-1 1,0 1-1,0-1 1,-1 0 0,0-1-1,-1 1 1,0-1-1,-1 0 1,0 0 0,0 0-1,-1 0 1,2-18-1,1-183 3585,-6 143-2338,-7 25 508,8 42-1081,0 5-337,-3 81-363,1-45 187,1 1 1,2-1-1,2 1 1,8 41-1,-6-57-127,0 1 0,1 34 0,-5-11-2901,-1-41-341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5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16872,'0'0'4834,"241"-65"-6291,-162 63-912,-13 2-3105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40 219 17928,'0'0'1067,"13"-21"-488,5-5-401,-7 11-37,-1-1 0,-1 0 0,0 0 0,8-24 0,-14 33 50,-1 0-1,-1 0 1,1 0-1,-1 0 0,0 0 1,-1-1-1,0-10 0,0 17-141,-13 3 122,6 0-174,0 0 0,1 0 1,-1 1-1,1 0 1,-1 0-1,1 1 1,0 0-1,1 0 1,-1 0-1,1 0 1,0 1-1,0 0 1,0 0-1,0 1 1,1-1-1,0 1 1,0 0-1,1 0 1,-1 0-1,1 1 1,1-1-1,-1 1 1,1-1-1,0 1 1,1 0-1,0 0 1,0 0-1,0 0 1,1 0-1,0 0 1,1 12-1,0-17 5,0 1 0,1-1 0,-1 1 0,1-1 0,-1 1 0,1-1 0,0 0 0,-1 0 0,1 0 0,0 0 0,1 0 0,-1 0 0,0 0 0,0-1 0,1 1 0,-1-1 0,1 0 0,0 1 0,-1-1 0,1 0 0,0-1 0,-1 1 0,1 0 0,4-1 0,11 4-34,0-2 0,28 1 0,-41-3 14,6 0-12,22 2-728,0-2 0,-1-1 0,51-8 0,-21-10-2372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0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75 14727,'0'0'4581,"-9"16"-3029,9-16-1548,-7 6 12,1 0 0,0-1 0,-1 0 1,0 0-1,0 0 0,-1-1 1,1 0-1,-1-1 0,0 0 1,0 0-1,0-1 0,-1 1 0,1-2 1,0 1-1,-15-1 0,21-1-15,0 0-1,1-1 1,-1 0 0,1 1-1,-1-1 1,1 0-1,0 0 1,-1 0-1,1 0 1,0 0-1,0 0 1,-1 0-1,1-1 1,0 1 0,0 0-1,0-1 1,1 1-1,-1-1 1,0 1-1,0-1 1,1 1-1,-1-1 1,1 1 0,-1-1-1,1 1 1,0-3-1,-8-45-49,8 35 108,0 10-10,0 1-1,0 0 1,0 0-1,0 0 0,0 0 1,0 0-1,1 0 1,0 0-1,0 0 0,1-5 1,0 7-38,-1 0 0,0-1 0,1 1 0,0 0-1,-1 0 1,1 0 0,-1 0 0,1 0 0,0 1 0,0-1 0,0 1 0,-1-1 0,1 1 0,0-1 0,0 1 0,0 0 0,0 0 0,0 0 0,0 0-1,3 1 1,10-2-17,-1 2 0,1-1-1,-1 2 1,0 0 0,1 1-1,-1 1 1,19 6-1,-29-8 7,0 0-1,1 1 0,-1-1 0,0 1 0,-1-1 0,1 1 0,0 0 0,-1 1 0,0-1 1,1 1-1,-2-1 0,1 1 0,0 0 0,-1 0 0,1 0 0,-1 0 0,0 1 1,-1-1-1,1 1 0,-1-1 0,0 1 0,0-1 0,0 1 0,0 0 0,-1-1 1,0 8-1,0 6 4,1-1-13,-2 0 1,0 0-1,-6 33 1,6-44 8,-1-1 1,-1 1 0,1 0 0,-1-1 0,0 1 0,0-1 0,0 0-1,-1 0 1,1 0 0,-1 0 0,-1-1 0,1 1 0,-1-1-1,-8 6 1,1-1 9,9-5-31,-1-1 0,0 0-1,1 0 1,-1 0-1,-1-1 1,1 0-1,0 1 1,-1-1-1,1 0 1,-1-1-1,1 1 1,-9 0 0,13-10-2481,0-5-408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6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 18072,'0'0'4875,"3"-1"-4638,-1 2-234,0-1 1,-1 1 0,1-1-1,0 1 1,-1 0-1,1-1 1,-1 1-1,1 0 1,-1 0-1,1 0 1,-1 0-1,1 0 1,-1 1-1,0-1 1,0 0-1,0 1 1,0-1-1,0 0 1,0 1-1,0-1 1,0 1 0,0 0-1,-1-1 1,2 4-1,19 55 231,-16-44-153,1 3-52,8 22-55,-1 1 0,-2 0-1,-2 1 1,-2 0 0,2 51 0,-11-76-888,-4-14-465,-17-22 750,-3-8 438,9 8 198,-1 0 0,-1 2 1,0 0-1,-34-20 1,51 34 6,-1 1 0,0 1 0,0-1 0,0 0 0,0 1 0,0-1 0,0 1 0,0 0 0,0 0 1,0 0-1,0 0 0,0 1 0,0-1 0,1 1 0,-1 0 0,0 0 0,0 0 0,0 0 0,1 0 0,-1 1 0,0-1 1,1 1-1,-1-1 0,1 1 0,0 0 0,0 0 0,0 0 0,0 1 0,0-1 0,-2 3 0,-5 5 54,2 1-1,-1-1 0,1 1 0,1 1 1,-8 16-1,12-22-57,0 0 0,0 0 1,0 0-1,1 0 0,0 0 0,0 1 0,1-1 1,0 0-1,0 0 0,1 11 0,-1-17-10,0 0 0,0 1 0,0-1 0,1 0 0,-1 0 1,0 1-1,0-1 0,0 0 0,0 0 0,0 1 0,1-1 0,-1 0 0,0 0 0,0 1 0,1-1 0,-1 0 0,0 0 0,0 0 1,1 1-1,-1-1 0,0 0 0,0 0 0,1 0 0,-1 0 0,0 0 0,1 0 0,-1 0 0,0 0 0,1 0 0,-1 0 0,0 0 0,1 0 1,-1 0-1,0 0 0,1 0 0,11 1-8,-1-1 0,1 0 1,0-1-1,0-1 0,-1 1 0,1-2 1,20-7-1,6-4-142,35-21 1,-64 31 115,-4 2 15,-1 1-1,0-1 1,1 1 0,-1 1-1,0-1 1,1 0 0,-1 1-1,1 0 1,-1 0 0,1 0-1,-1 1 1,1-1 0,-1 1-1,1 0 1,-1 1 0,0-1-1,1 1 1,-1 0 0,0 0 0,0 0-1,4 3 1,28 10-44,20 0-532,12-4-2121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6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21210,'0'0'3647,"0"10"-3746,9 763-1152,-12-756 875,1-6-3589,2-19 1703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1121,'0'0'12496,"0"-22"-8457,3-73-2353,-2 91-1579,-1 0 1,1 0-1,0 0 0,0 0 0,0 1 0,0-1 0,1 0 1,-1 0-1,1 1 0,0-1 0,0 1 0,1 0 0,-1-1 1,1 1-1,-1 0 0,1 0 0,0 1 0,0-1 0,0 1 1,1-1-1,-1 1 0,1 0 0,-1 0 0,1 1 0,6-3 1,3 0-55,-1 1 1,1 1 0,-1 0-1,1 1 1,21 1-1,-32 0-55,1 0-4,0 0 0,0 0 0,0 0 0,0 0 0,1 1 1,-1-1-1,0 1 0,0 0 0,0 0 0,-1 0 0,1 1 0,0-1 1,0 1-1,0-1 0,-1 1 0,1 0 0,-1 0 0,0 0 1,1 0-1,-1 0 0,0 1 0,0-1 0,2 4 0,-1 1-11,-1-1 1,1 0-1,-1 1 0,0-1 0,-1 1 0,0-1 0,0 1 0,0 0 0,-1 12 0,0-16 12,0-1 1,-1 1-1,1 0 0,-1 0 0,1-1 0,-1 1 1,0-1-1,0 1 0,0-1 0,0 1 0,-1-1 0,1 1 1,-1-1-1,0 0 0,1 0 0,-1 0 0,-3 3 1,-1-1 4,1 1 0,-2-1 1,1 0-1,0 0 0,-1-1 1,-9 4-1,-9 1 22,-1 0 0,-41 6-1,66-14-21,-50 7-995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6 17768,'0'0'4306,"-18"22"-4039,-55 69-198,70-87-66,0-1 0,1 0-1,0 1 1,0-1-1,0 1 1,0 0 0,1 0-1,0 0 1,-1-1 0,1 1-1,1 0 1,-1 1-1,0-1 1,1 0 0,0 0-1,0 0 1,0 0 0,1 0-1,-1 0 1,1 0-1,2 5 1,-2-4-29,0-3-23,0 0 0,1 0 0,-1 0 0,1 0 0,-1-1 0,1 1 1,0 0-1,-1-1 0,1 1 0,0-1 0,0 0 0,0 0 0,0 1 0,1-1 0,-1-1 0,0 1 0,0 0 0,1 0 0,-1-1 0,0 1 0,1-1 0,-1 0 0,0 0 0,1 0 0,-1 0 0,5-1 0,-5 2 2,1-1 0,-1 0 1,1 0-1,0 0 0,-1-1 0,1 1 0,0-1 0,-1 1 1,1-1-1,-1 0 0,1 0 0,-1 0 0,0 0 0,1-1 0,-1 1 1,0 0-1,0-1 0,0 0 0,0 1 0,0-1 0,0 0 1,0 0-1,2-4 0,-1-11 164,0 0 0,-1 0 0,-1-1 0,-1 1 0,-2-25 0,0-5 707,-1 31-604,3 16-217,0 0 0,-1-1 0,1 1 1,0-1-1,0 1 0,-1-1 0,1 1 0,0 0 0,0-1 0,0 1 0,-1-1 0,1 1 1,0-1-1,0 1 0,0-1 0,0 1 0,0-1 0,0 1 0,0-1 0,0 1 0,0-1 1,0 1-1,0-1 0,1 1 0,-1-1 0,0 1 0,0 0 0,0-1 0,0 1 0,1-1 1,-1 1-1,0-1 0,1 1 0,-1 0 0,0-1 0,1 1 0,-1 0 0,0-1 0,1 1 1,-1 0-1,1 0 0,-1-1 0,0 1 0,1 0 0,-1 0 0,1 0 0,-1-1 0,1 1 1,-1 0-1,1 0 0,43-2-854,-22 1 134,0 0 0,-1 2 0,37 4 0,-56-1 1211,0 1 1,0-1 0,-1 0 0,1 1 0,-1-1 0,0 1-1,0 9 1,0-9-187,3 16 3,1 0 0,0 0 0,2 0 1,0-1-1,17 32 0,-23-47-2917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7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21354,'0'0'3986,"0"-56"-3986,0 64-3858,0 10 1121,0 6-8869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8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17272,'0'0'1104,"11"17"172,1 0-994,-3-5-134,0-1 0,-1 1-1,-1 0 1,0 1 0,-1 0 0,0 0 0,5 18-1,-9-1 0,-2-29-62,3-3 9,0 0-1,0 0 0,-1 0 0,1 0 0,0-1 0,-1 1 1,1-1-1,-1 0 0,0 1 0,0-1 0,0 0 0,0 0 1,2-7-1,4-2-48,5-6-31,1 0-1,1 1 0,0 0 1,1 1-1,1 1 0,32-22 1,-31 30 53,-13 11-110,-5-2 27,5 5-14,0 1 0,-1-1 0,-1 1 0,1 0 0,-1 0 0,0 0 1,-1 1-1,3 15 0,-4-14 41,2 0 0,-1-1 1,1 1-1,1 0 1,-1-1-1,7 11 0,-7-17-48,-1 0-1,0 0 0,1-1 1,-1 1-1,1-1 0,0 0 0,-1 1 1,1-1-1,0-1 0,1 1 1,-1 0-1,0-1 0,0 1 1,1-1-1,-1 0 0,1 0 0,-1 0 1,1-1-1,-1 1 0,1-1 1,0 0-1,3 0 0,14-2-4777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21818,'0'0'2847,"4"3"-2799,0 0-67,0 2 0,0-1 1,-1 0-1,1 1 0,-1-1 1,0 1-1,-1 0 0,1 0 1,-1 0-1,3 9 0,18 65 55,-17-56-42,54 160 132,-19-64-95,-39-111-545,0 0-1,0 0 1,-1 0-1,0 0 1,0 15-1</inkml:trace>
  <inkml:trace contextRef="#ctx0" brushRef="#br0" timeOffset="1">0 321 20890,'0'0'2785,"277"-34"-3345,-181 32 63,5 0-255,-5 0-1441,-8 0-5475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21530,'0'0'3425,"0"6"-3449,0 160 207,0-92-3743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9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68 21546,'0'0'4098,"-22"-68"-4098,22 72-1377,0 20 497,4 10 175,-4 1-2128,0-1-4786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19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18360,'0'0'3658,"-28"8"-3458,-86 28 83,110-35-273,1 1 1,-1-1-1,0 1 1,1 0-1,0 0 1,-1 0-1,1 1 1,0-1-1,0 1 0,0 0 1,1 0-1,-5 5 1,6-6-3,0 0 0,0 0 1,0 0-1,0 0 0,0 1 1,1-1-1,-1 0 0,1 0 1,0 1-1,-1-1 0,1 0 1,0 1-1,0-1 0,0 0 1,1 4-1,0-2 3,1 1 0,-1-1 0,1 0-1,-1-1 1,1 1 0,0 0 0,1-1 0,-1 1 0,1-1 0,-1 1-1,1-1 1,0 0 0,0 0 0,1-1 0,6 6 0,151 68 37,-160-76-56,0 0 1,0 1-1,0-1 1,0 1-1,0-1 1,0 1-1,0-1 0,0 1 1,-1 0-1,1 0 1,0-1-1,0 1 1,-1 0-1,1 0 1,0 0-1,-1 0 1,1 0-1,-1-1 0,1 1 1,-1 0-1,0 0 1,1 0-1,-1 2 1,0-2 2,-1-1 1,1 1 0,-1 0 0,1 0-1,-1-1 1,1 1 0,-1 0-1,0-1 1,1 1 0,-1 0-1,0-1 1,1 1 0,-1-1-1,0 1 1,0-1 0,0 1-1,0-1 1,1 0 0,-1 0-1,-2 1 1,-57 9-17,53-9 28,-24 4-738,1 1-1,-52 19 0,53-18-4268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0.7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0 10165,'0'0'8153,"0"40"-6355,0-30-1749,-1-5-40,1 0 0,0 1 0,0-1 1,0 0-1,1 0 0,-1 0 0,1 1 0,1-1 0,-1 0 0,1 0 0,-1 0 0,2 0 0,-1-1 0,0 1 1,5 5-1,-2-3-4,0 0 1,-1 0 0,0 1-1,0-1 1,-1 1 0,0 0-1,0 0 1,0 0 0,-1 0 0,-1 0-1,1 1 1,-1-1 0,-1 0-1,0 9 1,0-15 0,-1-1 1,0 1-1,1-1 0,-1 0 0,0 0 1,0 1-1,0-1 0,0 0 0,0 0 1,0 0-1,0 0 0,0 0 1,0 0-1,-1 0 0,1-1 0,0 1 1,-1 0-1,1-1 0,-1 1 0,1-1 1,0 1-1,-1-1 0,1 1 1,-1-1-1,1 0 0,-1 0 0,1 0 1,-3 0-1,-49 3 827,51-3-743,2-32-5288,4 15-3117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0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34 14791,'0'0'7315,"-13"-5"-6915,7 3-363,-5-3 68,-1 0 1,0 1-1,0 1 0,0 0 0,-1 1 1,-23-2-1,22 4-57,0 0 1,0 1 0,0 0-1,0 1 1,1 1-1,-26 8 1,35-9-45,0 0 0,0 0 0,0 0 1,0 0-1,1 1 0,-1-1 1,1 1-1,-1 0 0,1 0 0,0 1 1,0-1-1,1 1 0,-1-1 0,1 1 1,-1 0-1,1 0 0,0 0 1,1 0-1,-1 0 0,1 0 0,0 1 1,0-1-1,0 0 0,0 1 1,1 5-1,-1-1-1,0-1-1,1 0 1,0 1-1,1-1 1,0 1 0,0-1-1,1 0 1,0 0 0,0 0-1,7 14 1,-6-17-57,0-1 0,0 1 1,0-1-1,1 0 0,-1-1 0,1 1 1,0 0-1,0-1 0,1 0 0,-1 0 1,1-1-1,-1 1 0,1-1 0,0 0 0,0 0 1,0 0-1,0-1 0,8 2 0,-12-3 44,1 0 0,-1 0 0,1 0 0,-1 0 0,1-1 0,-1 1 0,1 0 0,-1-1 0,1 1 0,-1-1 0,1 1 0,-1-1 0,1 0 0,-1 0 0,0 1 0,1-1 0,-1 0 0,0 0 0,0 0 0,0-1-1,0 1 1,0 0 0,0 0 0,0-1 0,0 1 0,0 0 0,-1-1 0,1 1 0,0-1 0,-1 1 0,1 0 0,-1-1 0,0 0 0,1-1 0,11-65 41,-9 51-68,-2 10 52,0 1 0,0-1 1,1 1-1,0 0 0,0 0 0,1-1 0,0 2 1,0-1-1,0 0 0,1 1 0,0-1 1,0 1-1,0 0 0,1 0 0,-1 1 0,1-1 1,7-4-1,-4 5 8,0-1 1,0 1-1,1 0 0,-1 1 1,1 0-1,0 1 1,0-1-1,0 2 1,0-1-1,1 1 0,15 1 1,-20 0-33,-1 2-1,1-1 1,-1 0 0,1 1 0,-1 0-1,0 0 1,0 0 0,0 0 0,0 1 0,-1 0-1,1-1 1,-1 2 0,1-1 0,-1 0-1,0 0 1,0 1 0,0 0 0,-1 0-1,1-1 1,2 9 0,2-1-1,-1 1 1,-1-1-1,0 1 0,-1 1 1,0-1-1,3 20 0,-6 69-43,-1-101 205,1-36 920,-2 26-1029,1-14-24,-1 17-15,0 1 0,1-1 1,0 1-1,0-1 0,0 1 0,1-1 1,0 1-1,0 0 0,1-1 0,0 1 1,0 0-1,0 0 0,1 0 0,0 0 1,0 0-1,6-8 0,-4 9-4,-2 1-2,1-1 0,0 0 0,1 1 0,-1-1 0,1 1 0,0 1 0,0-1-1,0 1 1,0-1 0,1 2 0,-1-1 0,1 0 0,6-1 0,-11 5-15,0-1 0,0 1 1,0 0-1,0-1 0,0 1 0,0 0 1,0 0-1,0 0 0,0 0 1,-1 0-1,1-1 0,0 2 1,0-1-1,-1 0 0,1 0 1,-1 0-1,1 0 0,-1 0 0,1 2 1,10 31-71,-8-25 62,2 5-119,0 0 0,1-1-1,12 22 1,4-7-4044,-12-17-4771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115 233 14759,'0'0'4570,"12"-17"-3644,3-2-788,0 2 1,-1-2 1,-1 1-1,-1-2 0,11-24 1,-20 37-22,-1 0 1,-1 0 0,1 0 0,-1 0-1,0 0 1,-1-1 0,0-11 0,0 12 86,-24 4-189,11 4-12,1-1 0,0 1 0,-1 1 0,1 0 0,0 1 0,0 0 0,0 1 0,-21 10 0,28-11-4,0-1-1,1 1 1,-1 0 0,1 1-1,-1-1 1,1 1 0,0 0 0,0 0-1,1 0 1,-1 0 0,1 1-1,0-1 1,0 1 0,0 0-1,1 0 1,0 0 0,0 0-1,0 1 1,0-1 0,1 0 0,-1 11-1,1-12 2,1-1 0,-1 0 0,1 0-1,0 1 1,1-1 0,-1 0 0,0 0 0,1 1-1,0-1 1,-1 0 0,1 0 0,1 0 0,-1 0-1,0 0 1,4 5 0,-2-5 2,0-1 0,0 1 0,0-1 0,0 1 0,1-1-1,-1 0 1,1 0 0,0-1 0,0 1 0,-1-1 0,1 0 0,5 1 0,27 6-441,-1-1-1,2-3 1,-1-1 0,0-1-1,1-2 1,46-6 0,-48-5-3046,-7-8-4125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17864,'0'0'3103,"4"15"-2748,18 75-415,-4 0 0,-4 2 0,2 92 0,-16-194-235,-1 1 1,-1-1 0,1 1-1,-2 0 1,-5-15-1,7 20 362,0 1-1,0 0 0,-1-1 0,1 1 0,-1 0 1,0 0-1,0 0 0,0 0 0,0 1 0,-1-1 1,1 1-1,-1-1 0,1 1 0,-1 0 0,0 0 1,0 0-1,0 0 0,0 0 0,0 1 1,-1-1-1,1 1 0,0 0 0,-1 0 0,1 0 1,-1 1-1,-5-1 0,-1 1-54,-1 0 0,1 1 1,-1 0-1,1 0 0,0 2 0,-15 3 0,22-5-14,0 1 0,1-1 0,-1 0 0,0 1 0,1-1 0,-1 1 0,1 0 0,0 0 0,-1 0-1,1 0 1,0 0 0,0 0 0,0 1 0,1-1 0,-1 1 0,0-1 0,1 1 0,0 0 0,0 0-1,0-1 1,0 1 0,0 0 0,0 0 0,1 0 0,-1 0 0,1 0 0,0 5 0,-1-5-6,1 1 1,0-1-1,0 0 1,0 1 0,1-1-1,-1 0 1,1 1-1,-1-1 1,1 0-1,0 0 1,1 0 0,-1 0-1,0 0 1,3 3-1,-2-4-61,1 0 0,0 0 0,0 0-1,0-1 1,0 1 0,0-1 0,1 0-1,-1 0 1,0 0 0,0 0 0,1-1 0,-1 1-1,1-1 1,5 0 0,128 3-3234,-98-3-27,19 0-7040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66 14215,'0'0'6917,"1"-11"-6330,2-32-387,-2 32-146,-5 13-100,4-2 42,-14 8 11,2 1 0,-1 0 0,-20 19 0,30-24-207,-1 0 0,1 0 0,0 0 0,0 1 0,0-1-1,1 1 1,0-1 0,0 1 0,0 0 0,0 0 0,1 0 0,0 0 0,0 0 0,0 0 0,0 11 0,3-16 60,0 1 0,-1 0 1,1-1-1,0 1 0,0-1 0,0 0 1,0 1-1,0-1 0,0 0 0,0 0 1,0 0-1,3-1 0,-3 1 28,3 0 173,1-1 1,-1 0-1,1 0 1,-1-1-1,0 1 0,0-1 1,0 0-1,0 0 1,6-4-1,-8 4 19,-1 0 0,1 1 1,0-1-1,0 1 0,0-1 0,0 1 0,0 0 1,0 0-1,0 1 0,0-1 0,0 0 0,0 1 1,0 0-1,0 0 0,0 0 0,0 0 0,1 0 1,-1 1-1,0-1 0,0 1 0,0 0 0,0 0 1,0 0-1,0 0 0,0 1 0,-1-1 0,1 1 1,0 0-1,-1-1 0,3 3 0,7 7 59,-1 0-1,0 0 0,-1 1 1,0 0-1,-1 0 1,0 1-1,-1 1 1,0-1-1,-1 1 1,7 23-1,-6-13 11,-1 0 1,-1 1-1,-1-1 1,-1 1-1,0 48 1,-4-66-146,0 0 1,0 1 0,-1-1-1,0 0 1,-1 0-1,0-1 1,0 1 0,0 0-1,-1 0 1,0-1-1,0 0 1,-1 1 0,1-1-1,-1 0 1,-1-1-1,1 1 1,-1-1-1,0 0 1,0 0 0,-1 0-1,1-1 1,-1 0-1,0 0 1,-11 5 0,2 0 85,-1 0 1,0-1 0,0-1-1,-1-1 1,0 0 0,0-1 0,0-1-1,-1 0 1,-26 1 0,42-5-39,1 0 0,-1 0 1,0 0-1,0 0 0,0-1 1,1 1-1,-1-1 0,0 1 1,0-1-1,1 0 0,-1 1 1,0-1-1,1 0 1,-1 0-1,1 0 0,-1 0 1,1-1-1,0 1 0,0 0 1,-1 0-1,1-1 0,0 1 1,-1-3-1,0 0-20,0 0 0,0 0 0,1-1 1,0 1-1,0 0 0,0 0 0,1-1 0,-1 1 0,1-9 0,1 4-38,-1-1-1,1 1 0,1-1 0,0 1 1,0 0-1,1 0 0,0 0 0,1 0 0,5-10 1,18-16-222,2 2 0,0 1 0,62-50 0,-17 16-690,-70 62 812,55-50-1612,-20 21-2517,2 4-7403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58 246 18873,'0'0'2171,"16"-19"-1800,54-62-237,-65 76-99,0 0 0,-1-1 0,0 1 0,0-1 0,-1 0 0,1 0 0,-1 0 0,-1-1 0,1 1 0,-1-1 0,0 1 0,-1-1-1,1 0 1,-1 1 0,-1-1 0,1 0 0,-1 0 0,-1-7 0,1-1 90,-1 14-103,-1 1 0,1-1 0,0 0 0,-1 1 0,1 0 0,0-1 0,-1 1 0,1 0 0,-1 0 0,1-1 0,-1 1 0,1 0 0,0 1 0,-1-1 0,-2 0 0,0 1 18,-4-1-35,0 1-1,0 0 0,0 0 0,0 1 0,0 0 0,0 1 0,1 0 0,-1 0 0,1 0 0,0 1 0,0 0 0,0 0 1,0 1-1,-7 7 0,10-9 1,1 0 0,0 1 0,0-1 0,0 1 0,0 0 0,0 0 0,1 0 0,-1 0 0,1 0 0,0 1 0,0-1 0,1 1 0,0-1 0,-1 1 0,1-1 0,1 1 0,-1 0 0,1 0 0,0-1 1,0 1-1,0 0 0,1 0 0,-1-1 0,1 1 0,0 0 0,3 6 0,-2-9 2,0 1 1,0 0 0,0-1-1,0 1 1,1-1 0,-1 0-1,1 0 1,0 0 0,0 0-1,0 0 1,0-1 0,0 1-1,0-1 1,0 1-1,0-1 1,0 0 0,1-1-1,-1 1 1,0-1 0,6 1-1,0 1 6,48 6-268,1-2-1,0-3 1,83-6 0,-123 3 22,71-7-1674,-12-7-1690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3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17112,'0'0'6173,"3"-18"-5476,12-54-124,-7 50-65,-1 22-2059,-2 1-895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4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17272,'0'0'2897,"18"118"-2753,-18-88-112,0-3 0,0-3-32,0-6-160,-14-4 160,-3-2-928,4-10-1425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15063,'0'0'4663,"0"9"-4265,0 206 1795,0-212-2184,0 0 1,0-1-1,0 1 1,0 0-1,0 0 1,1 0-1,-1 0 1,1-1-1,0 1 1,0 0-1,0 0 0,0-1 1,0 1-1,1-1 1,-1 1-1,1-1 1,0 0-1,-1 1 1,1-1-1,0 0 1,0 0-1,1 0 1,-1 0-1,0-1 0,1 1 1,2 1-1,3 0-125,0-1 0,0 0 0,0-1 0,-1 0 0,1 0 0,1 0-1,-1-1 1,10-1 0,6-4-2488,-12-13-3369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16856,'0'0'5570,"0"4"-5650,0 8-256,9 0-2225,8 0-6275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12326,'0'0'12229,"0"8"-11220,0-12-1009,0 0-64,0 2-192,17 2-2594,10 0-223,-1 0-14391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6.4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1 275 18104,'0'0'2879,"36"-19"-2244,116-61-448,-140 75-182,-1-1 0,0 0 1,0-1-1,0 0 0,-1-1 0,0 0 1,-1 0-1,10-11 0,-17 14 8,1 0 0,-1-1 0,0 1 0,0-1-1,-1 0 1,0 1 0,0-1 0,0 0 0,-1 0 0,1 0-1,-1 1 1,-2-10 0,2 6 7,0 8-2,-1 0 0,0 0 0,0 1 0,0-1-1,0 0 1,0 0 0,0 1 0,0-1-1,0 0 1,0 1 0,-1-1 0,1 1-1,0 0 1,0-1 0,0 1 0,-1 0 0,1 0-1,0 0 1,0-1 0,-1 1 0,1 1-1,0-1 1,0 0 0,-2 0 0,-39 2-36,41-1 18,-10 0-8,1 1 1,-1 0-1,1 1 0,-1 1 0,1 0 0,0 0 0,0 0 0,1 2 0,-1-1 1,1 1-1,0 0 0,1 1 0,-13 12 0,14-12 6,1 0 1,0 0-1,0 0 1,0 1-1,1 0 0,0 0 1,1 0-1,0 1 1,0 0-1,1-1 0,0 1 1,1 0-1,-1 1 0,2-1 1,-2 18-1,3-26 4,1 1-1,-1-1 0,0 1 1,1-1-1,-1 0 1,1 1-1,0-1 0,-1 0 1,1 1-1,0-1 1,0 0-1,0 0 0,0 0 1,0 0-1,0 0 1,0 0-1,0 0 0,1 0 1,-1 0-1,0 0 1,0 0-1,1-1 0,-1 1 1,0-1-1,1 1 1,-1-1-1,4 1 0,48 8 11,-45-8-12,91 5-1521,160-9 1,-169-7-4102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1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16712,'0'0'2737,"84"-24"-2737,-49 22-208,-9-2-1009,-8 1-4161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6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15719,'217'67'614,"-214"-66"-591,1 0 0,-1-1 0,0 1 0,0-1 0,0 1 0,1-1 0,-1 0 0,0 0 0,0-1 0,1 1 0,-1-1 0,0 1 0,0-1 0,5-2 0,-7 2 26,0 0 0,1 0 0,-1 0 0,0 0 1,0 0-1,0 0 0,0-1 0,0 1 1,0 0-1,-1-1 0,1 1 0,0 0 0,-1-1 1,1 1-1,0-3 0,4-7 526,2 2-400,0-1 0,0 1 0,-1-1 0,0 0 0,-1-1 0,0 0 0,-1 1 0,0-1 0,0-1 0,-1 1 0,-1 0 0,0-1 0,-1 0 0,1-18 0,-3 29-148,1 1 0,0 0 0,-1-1 0,1 1 0,-1-1 0,1 1 0,-1 0 0,1-1-1,-1 1 1,1 0 0,-1-1 0,0 1 0,1 0 0,-1 0 0,1 0 0,-1 0-1,1-1 1,-1 1 0,0 0 0,1 0 0,-1 0 0,0 0 0,1 0 0,-1 0 0,1 1-1,-1-1 1,0 0 0,1 0 0,-1 0 0,0 1 0,-19 3-148,15-1 110,-1-1-1,1 1 1,1 0 0,-1 1 0,0-1 0,1 1-1,0 0 1,0 0 0,0 0 0,0 1 0,1-1 0,-1 1-1,1 0 1,0 0 0,1 0 0,-1 0 0,1 0-1,-2 8 1,1-3 8,1 0 0,0 0 0,1 0 0,0 0 0,0 0 0,1 0 0,0 0 0,1 1 0,4 16 0,-4-23 8,1-1-1,-1 1 1,1-1 0,0 1-1,0-1 1,1 0-1,-1 0 1,1 1 0,-1-2-1,1 1 1,0 0 0,0-1-1,1 1 1,-1-1-1,0 0 1,1 0 0,-1 0-1,1 0 1,4 0 0,11 6-186,0-2 1,27 6 0,-45-11 158,24 4-1258,-1-1-1,29 0 1,-11-3-3923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6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20425,'0'0'5859,"0"-2"-5795,13 2-1297,4 0-1264,-3 0-5090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7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16408,'0'0'5287,"0"10"-5111,0 244-466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7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20569,'0'0'4194,"22"-49"-4194,-18 49-256,9 0-672,1 8-401,3 15 497,-4 7-1585,-13 3-5571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7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19 18488,'0'0'1583,"1"20"-807,2 162-5,-9-159-815,1-19 193,3-14 608,2 3-742,0 0 0,1-1 0,-1 1 1,2 0-1,-1 0 0,1 0 0,0 0 1,0 0-1,1 0 0,-1 1 1,2-1-1,-1 1 0,1 0 0,0 0 1,0 0-1,1 0 0,6-6 0,-1 1-4,50-50-38,-55 56 29,1 1 1,-1-1 0,1 1 0,0 1-1,0-1 1,1 1 0,-1 0 0,1 0-1,11-3 1,-16 6-8,0 0 0,0 1 0,0-1 1,0 0-1,0 1 0,0-1 0,0 1 0,0-1 0,0 1 0,0 0 0,-1 0 0,1 0 1,0 0-1,0 0 0,-1 0 0,1 1 0,-1-1 0,1 0 0,-1 1 0,0-1 0,0 1 1,1 0-1,-1-1 0,0 1 0,1 3 0,25 55-126,-19-41 162,5 13-120,-10-22 117,1 1-1,1-2 1,-1 1-1,2 0 1,6 8-1,-10-15-104,1 0 1,0 0-1,0 0 0,0-1 1,0 0-1,0 1 0,0-1 0,1 0 1,-1 0-1,1-1 0,0 1 0,-1-1 1,1 0-1,0 0 0,0 0 1,0 0-1,-1-1 0,6 1 0,25-1-2350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8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21866,'0'0'2745,"3"2"-2595,0 2-162,0-1 0,0 1 0,0-1 1,-1 1-1,1 0 0,-1 0 0,0 0 1,0 0-1,2 9 0,15 53 178,-5-16-33,32 72 47,32 106 96,-76-217-834,0 1-1,-1-1 0,0 24 0,-1-26 92,-5-8-2305,-21-1-2617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8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19033,'0'0'5568,"0"-6"-5264,0-31 136,1 36-436,0 0-1,0 0 1,-1 0 0,1 0-1,0 0 1,0 0-1,0 0 1,0 0 0,0 0-1,0 1 1,0-1 0,0 0-1,0 1 1,1-1 0,-1 1-1,0-1 1,0 1-1,0 0 1,1 0 0,-1-1-1,2 1 1,35-6-26,-33 5 25,183-14-428,-127 13-386,-1-3-1,62-13 0,-114 16 643,1 0-1,-1 0 0,1-1 0,-1-1 0,0 1 0,0-1 1,10-7-1,-15 9 155,0-1 0,0 1-1,-1-1 1,1 1 0,-1-1 0,0 0 0,0 0 0,0 0 0,0 0 0,0 0 0,-1-1 0,1 1 0,-1-1 0,0 1-1,0 0 1,0-1 0,0 0 0,-1 1 0,1-1 0,-1-5 0,0-52 3894,0 65-3682,-13 208-309,12-151 123,2 73-134,-1-133 67,0 1 0,0-1 0,1 1 0,-1-1 0,0 0 0,1 1 0,-1-1-1,0 0 1,1 1 0,0-1 0,-1 0 0,1 1 0,0-1 0,-1 0 0,1 0-1,0 0 1,0 0 0,0 0 0,0 0 0,0 0 0,1 0 0,-1 0 0,0 0 0,0 0-1,0-1 1,1 1 0,-1 0 0,0-1 0,1 0 0,-1 1 0,1-1 0,-1 0-1,0 1 1,1-1 0,-1 0 0,1 0 0,-1 0 0,1 0 0,-1 0 0,0-1 0,1 1-1,-1 0 1,1-1 0,-1 1 0,0-1 0,1 1 0,-1-1 0,2-1 0,9-3-23,-1-1 1,0 1 0,-1-2 0,13-9 0,21-20-87,69-76 0,-83 81 191,-28 29-42,33-29 272,-34 30-249,-1 1 0,1-1 0,0 0 1,-1 1-1,1 0 0,0-1 1,-1 1-1,1-1 0,0 1 0,0 0 1,-1-1-1,1 1 0,0 0 0,0 0 1,-1 0-1,1-1 0,0 1 0,0 0 1,0 0-1,0 0 0,-1 0 1,1 0-1,0 1 0,0-1 0,0 0 1,-1 0-1,1 1 0,0-1 0,0 0 1,-1 1-1,1-1 0,0 0 0,-1 1 1,1-1-1,0 1 0,-1-1 1,1 1-1,-1 0 0,1-1 0,0 1 1,-1 0-1,0-1 0,1 1 0,-1 0 1,1-1-1,-1 1 0,0 0 0,0 0 1,1 1-1,9 73 87,3 13 31,-12-83-118,0 0-1,1 1 1,0-1 0,0 0-1,0-1 1,0 1 0,1 0-1,0-1 1,0 1 0,0-1-1,1 0 1,-1 0 0,5 4-1,-4-6-60,0 0-1,-1 0 1,1 0 0,0 0-1,1 0 1,-1-1-1,0 0 1,0 0 0,1 0-1,-1 0 1,0-1 0,1 1-1,-1-1 1,1-1-1,-1 1 1,1 0 0,-1-1-1,7-2 1,-6 2-245,1-1 0,-1 1-1,1-1 1,-1-1 0,0 1 0,0-1 0,0 0 0,0 0 0,0-1 0,-1 1-1,1-1 1,-1 0 0,5-5 0,-5 3 170,-1 0 1,1 0-1,-1 0 0,0 0 0,-1 0 0,1-1 1,-1 1-1,0-1 0,0-8 0,2-61 3797,-4 58-1913,-1 21-1718,0 0-1,0 1 0,-1-1 1,1-1-1,-1 1 1,1 0-1,-1 0 0,0 0 1,0-1-1,0 1 0,0-1 1,-4 3-1,-3 6 28,4-4-27,0-1 1,0 1 0,1 1 0,0-1 0,1 0-1,0 1 1,0 0 0,0 0 0,1 0 0,0 0-1,1 0 1,0 1 0,0-1 0,1 0 0,0 0-1,0 1 1,3 13 0,-2-20-36,-1 0-1,1 0 1,0-1 0,1 1 0,-1 0-1,0 0 1,0-1 0,1 1 0,-1-1 0,1 1-1,-1-1 1,1 0 0,0 1 0,-1-1-1,1 0 1,0 0 0,0 0 0,0 0-1,0-1 1,0 1 0,0 0 0,0-1 0,2 1-1,55 7-236,-48-7 132,143 3-2851,-64-4-882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29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14407,'0'0'5928,"-28"5"-5475,-86 16-162,111-21-272,1 1 0,-1-1-1,0 1 1,1-1 0,-1 1 0,1 0-1,-1 0 1,1 0 0,-1 0 0,1 1 0,-1-1-1,1 1 1,0-1 0,0 1 0,0 0-1,0 0 1,0 0 0,0 0 0,1 0 0,-1 0-1,0 0 1,1 1 0,0-1 0,0 1 0,-1-1-1,1 1 1,1-1 0,-1 1 0,0 0-1,1-1 1,-1 1 0,1 0 0,0-1 0,0 1-1,0 0 1,0 0 0,0-1 0,1 1-1,1 4 1,-1 9 25,-1-9-26,0 0-1,1 1 1,0-1-1,1 0 1,0 0 0,0 0-1,0 0 1,1 0-1,0 0 1,0-1-1,1 1 1,-1-1 0,1 0-1,1 0 1,-1 0-1,1-1 1,7 7 0,-3-2-7,-3-4-17,-1 1 0,1 0 0,-1 0 0,0 0 0,-1 1-1,1 0 1,-2 0 0,1 0 0,-1 0 0,0 0 0,-1 1 0,0-1 0,0 1-1,-1 0 1,0-1 0,-1 15 0,-5-22 61,0 1-1,0-1 1,0 0 0,0-1-1,-1 0 1,1 1 0,0-2-1,-6 1 1,7-1 13,-3 2-106,3-1-111,1 0 1,-1 0-1,1 0 0,-1 0 1,1-1-1,-1 1 0,1-1 1,0 0-1,-1 0 0,1 0 1,-5-3-1,-5-5-4135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0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19225,'0'0'1462,"0"17"-1166,-2 109 1,5 221 321,7-289-1395,1 17-375,-10-83 1155,1 0-1,0 0 1,1 0 0,-1 1-1,5-9 1,-2 4 10,4-10 136,0 2-1,15-24 0,-21 38-100,1 0 1,0 0 0,1 1-1,0-1 1,-1 1-1,2 0 1,-1 0-1,1 1 1,-1-1 0,1 1-1,8-4 1,-12 7-45,-1 1 0,0-1 0,1 1 1,-1-1-1,1 1 0,-1-1 0,0 1 1,1 0-1,-1 0 0,1 0 0,-1 0 1,1 0-1,-1 0 0,1 0 0,-1 0 1,1 0-1,-1 1 0,1-1 0,-1 1 0,1-1 1,-1 1-1,0 0 0,1-1 0,-1 1 1,0 0-1,0 0 0,0 0 0,1 0 1,-1 0-1,0 0 0,0 0 0,0 0 1,-1 0-1,1 1 0,0-1 0,0 0 1,-1 1-1,1-1 0,0 0 0,-1 1 1,0-1-1,1 1 0,-1 1 0,3 10-36,0 0 0,-1 0 0,-1-1-1,1 15 1,-2-12 49,0-11-16,1 0 1,-1 0-1,1 0 0,-1 0 0,1 0 0,0 0 0,0-1 1,1 1-1,-1 0 0,1-1 0,0 1 0,0-1 0,0 0 1,0 0-1,1 1 0,-1-1 0,1-1 0,0 1 0,5 4 1,-2-4-6,0 0 0,0-1 1,0 1-1,1-1 1,-1 0-1,1-1 1,-1 0-1,1 0 0,0 0 1,11-1-1,53 0-368,-54-1-559,0-1 0,0 0 0,0-1 0,23-8 0,-34 9 693,1 0 1,-1-1 0,0 0-1,0 0 1,0-1 0,0 0-1,-1 0 1,0 0 0,1 0-1,-1-1 1,-1 0 0,8-10-1,-8 10 480,-1-1 0,0 1 0,0-1 0,-1 0 0,0 0 0,0 0 0,0 0 0,-1-1 0,1-10 0,-1 12-66,-1 1 262,1-1 1,-1 0-1,1 1 0,-2-1 0,1 0 0,0 1 1,-2-8-1,1 11-378,0 0 0,1 0-1,-1 0 1,0-1 0,0 1 0,0 0 0,0 0 0,0 0 0,0 1 0,0-1 0,0 0-1,0 0 1,0 1 0,-1-1 0,1 0 0,0 1 0,0-1 0,-1 1 0,1 0 0,0-1-1,-1 1 1,1 0 0,-1 0 0,1 0 0,0 0 0,-1 0 0,1 0 0,-2 0 0,-6 1-22,-1-1 0,1 1 0,-1 0 0,1 1 1,0 0-1,0 1 0,0 0 0,0 0 0,0 1 1,1 0-1,-1 0 0,1 1 0,-11 9 1,14-10-110,0 1 0,0 0 0,0 0 1,1 0-1,-1 0 0,1 1 1,0 0-1,1 0 0,0 0 1,0 0-1,0 1 0,0-1 0,1 1 1,0 0-1,1-1 0,0 1 1,0 0-1,0 13 0,3-19-192,1 0-1,0 0 0,0 0 1,0 0-1,0-1 1,0 1-1,1-1 1,-1 0-1,0 0 0,0 0 1,0 0-1,5-1 1,-3 1-150,0-1 292,1 0-1,-1 0 1,0-1 0,1 1-1,-1-1 1,0 0 0,0-1-1,0 1 1,0-1-1,0 0 1,-1 0 0,1-1-1,-1 1 1,0-1 0,0 0-1,0 0 1,-1 0 0,1-1-1,4-7 1,33-32 5080,-41 44-4919,1 0 0,-1-1 0,1 1 0,-1-1 1,1 1-1,-1 0 0,1-1 0,0 1 0,-1 0 0,1 0 0,0 0 0,-1-1 1,1 1-1,0 0 0,-1 0 0,1 0 0,0 0 0,-1 0 0,1 0 0,0 0 1,-1 0-1,1 1 0,-1-1 0,1 0 0,0 0 0,-1 0 0,1 1 0,0-1 1,-1 0-1,1 1 0,-1-1 0,1 1 0,-1-1 0,1 0 0,-1 1 0,1-1 1,0 2-1,15 25-309,-6-9 312,-7-16-218,-1 0 0,1 0-1,0 0 1,0 0 0,-1 0-1,1-1 1,0 1 0,0-1-1,1 0 1,-1 0 0,0 0-1,0 0 1,1-1 0,-1 1 0,0-1-1,1 0 1,-1 0 0,0 0-1,4-1 1,-7 1 85,23 0-7359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7443,'0'0'15050,"4"2"-14669,-2-1-387,1 1-1,-1 0 0,0 0 0,0 0 0,-1 0 0,1 0 0,0 0 0,-1 0 0,1 1 0,-1-1 0,0 1 0,0-1 1,0 1-1,0-1 0,0 1 0,0 0 0,-1-1 0,1 1 0,-1 0 0,0 0 0,0 4 0,1 80-8,-2-60-4,1 295-1598,1-321 1587,1-1 0,-1 0 1,0 0-1,0 0 0,0 0 0,1-1 0,-1 1 0,0 0 1,0 0-1,0-1 0,1 1 0,-1-1 0,0 1 1,0-1-1,0 1 0,2-3 0,3-3 90,-1-1-1,0 0 1,-1-1-1,1 1 1,-1-1-1,-1 0 1,1 0-1,-2 0 1,1-1-1,-1 1 1,0-1-1,-1 1 1,1-1-1,-2 1 1,0-14 0,0 21 180,-28 17-155,16-10-97,0 1 0,0 0 0,1 1 0,-16 13 1,24-18 15,0 1 1,0-1-1,0 1 1,0 0-1,0 0 0,1 0 1,0 0-1,0 1 1,0-1-1,0 0 1,1 1-1,0-1 1,0 1-1,0 0 1,0-1-1,1 1 1,-1 5-1,2-9-23,-1 0 0,1 0 0,-1 0-1,1 0 1,0 0 0,-1 0 0,1 0-1,0 0 1,0 0 0,0-1 0,0 1-1,0 0 1,-1 0 0,1-1 0,0 1-1,1-1 1,-1 1 0,0-1 0,0 1-1,0-1 1,0 1 0,0-1 0,0 0 0,1 0-1,-1 0 1,0 0 0,0 0 0,0 0-1,1 0 1,-1 0 0,0 0 0,0 0-1,2-1 1,3 1-100,72 0-2989,-34 0-2372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3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1 245 11733,'0'0'4408,"8"-7"1920,27-22-6384,-27 21 66,-3 0-8,2 1 0,-1 0-1,1 0 1,0 1 0,1 0-1,-1 0 1,1 1-1,0 0 1,14-6 0,-15 9-6,0 1 1,0 1-1,0-1 1,1 2-1,-1-1 1,0 1-1,0 0 1,0 0-1,1 0 1,-1 1-1,10 5 0,-9-4-6,0-1 0,1 0 0,-1 0-1,0 0 1,14 0 0,-13-2-10,-1 1-89,0-1 0,-1 0 0,1 0 0,0-1 0,-1 0 0,1 0 0,0-1 0,-1 0 0,0 0 0,1-1 1,-1 1-1,0-2 0,12-7 0,-7 3 27,-2 0 1,1-1-1,18-19 1,-26 24 158,0 0 0,0 0 0,0 0 0,-1 0 0,1-1 0,-1 1 0,0-1 0,0 0 0,-1 1 0,1-1 0,-1 0 0,0 0 0,0 0 1,0-7-1,-1 12 208,-1 0-326,1 1 40,0-1 0,0 1 0,0-1 0,-1 0 0,1 1 0,0-1 0,0 1 0,0-1 0,0 1 0,0-1 0,0 1 0,0-1 0,0 0 0,0 1-1,0-1 1,0 1 0,0-1 0,0 1 0,1-1 0,-1 1 0,0-1 0,0 0 0,0 1 0,1-1 0,-1 1 0,0-1 0,0 0 0,1 1 0,-1-1 0,0 0 0,1 1 0,-1-1 0,10 15 7,-10-15-6,4 4-21,0 0 0,0-1 1,0 0-1,0 0 1,1 0-1,-1 0 0,1-1 1,0 1-1,0-1 0,0 0 1,0-1-1,0 1 1,0-1-1,1 0 0,-1-1 1,0 1-1,0-1 0,9 0 1,14-1-329,1-1 0,32-6 0,-44 5 344,-12 2-7,1 0 0,-1 0 0,1 1 0,0-1 0,-1 1 0,1 1 0,-1-1 0,11 3 0,-13-2 12,0 1-1,0 0 1,0-1-1,-1 1 1,1 0-1,-1 0 0,1 1 1,-1-1-1,0 0 1,0 1-1,0-1 1,0 1-1,0 0 1,-1 0-1,1 0 1,1 5-1,2 3 15,0 1-1,0 0 1,-1 0-1,-1 0 1,0 1 0,-1-1-1,0 1 1,-1-1-1,0 18 1,-2-28-1,1-1-1,0 1 1,-1-1 0,1 0 0,-1 1-1,1-1 1,-1 0 0,0 1-1,0-1 1,1 0 0,-1 0-1,0 0 1,0 0 0,0 0 0,0 0-1,0 0 1,-1 0 0,1 0-1,0 0 1,0-1 0,0 1 0,-1 0-1,1-1 1,-3 1 0,2 0-191,-1 0 1,0 0 0,0 0-1,0 0 1,0-1 0,0 1-1,0-1 1,0 0 0,0 0-1,0 0 1,0-1 0,-5 0-1,-8-6-3551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14 201 14759,'0'0'4396,"22"-14"-4332,67-47-32,-85 59-13,-1 0 0,0 0-1,0 0 1,-1 0-1,1 0 1,0-1-1,-1 1 1,1-1-1,-1 0 1,0 0 0,0 0-1,0 0 1,0 0-1,-1 0 1,1 0-1,-1-1 1,0 1-1,0 0 1,0-1-1,0 1 1,-1-1 0,1 1-1,-1-1 1,0 1-1,0-1 1,0 0-1,-1-6 1,-1-9 609,2 17-605,-1 1 0,0 0 0,1 0 1,-1 0-1,0 0 0,1 0 0,-1 1 0,0-1 1,0 0-1,0 0 0,0 0 0,0 1 0,0-1 1,0 0-1,0 1 0,0-1 0,0 1 0,0-1 1,0 1-1,-1 0 0,1 0 0,0-1 1,0 1-1,0 0 0,-1 0 0,1 0 0,0 0 1,0 0-1,0 0 0,-2 1 0,-40 2-102,39-2 85,-1 0-1,1 0 1,0 0 0,0 1 0,0-1-1,0 1 1,0 0 0,0 0 0,0 1-1,1-1 1,-1 1 0,1 0 0,-1 0-1,1 0 1,0 0 0,0 0 0,1 1-1,-1 0 1,-2 4 0,2 0 36,0 0 0,0 0 1,1 0-1,0 1 1,0-1-1,1 1 0,0-1 1,1 18-1,0-25-39,0 1 1,0 0-1,1-1 0,-1 1 1,1 0-1,-1-1 0,1 1 1,0-1-1,-1 1 0,1-1 0,0 1 1,0-1-1,0 1 0,0-1 1,1 0-1,-1 0 0,0 1 0,0-1 1,1 0-1,-1 0 0,1 0 1,-1-1-1,1 1 0,-1 0 1,1 0-1,-1-1 0,1 1 0,0-1 1,-1 0-1,1 1 0,2-1 1,9 2-65,-1-1 0,1 0 1,16-1-1,-15-1-170,68-1-2474,-41-9-102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1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17832,'0'0'4754,"1"0"-4735,-1 0 0,1 0 0,0-1 0,-1 1 0,1 0 0,-1 0-1,1 0 1,0 0 0,-1 0 0,1 0 0,0 0 0,-1 0 0,1 1 0,-1-1-1,1 0 1,0 0 0,-1 0 0,1 1 0,-1-1 0,1 0 0,-1 1 0,1-1-1,-1 0 1,1 1 0,-1-1 0,1 1 0,2 4-31,0 1 1,0 0-1,0-1 0,-1 1 1,0 0-1,0 0 0,-1 0 1,0 0-1,0 0 1,0 1-1,-1-1 0,0 7 1,2 2 10,2 155 145,-5-113-947,10 91 0,-9-148 767,0 0 0,0 1-1,-1-1 1,1 0 0,0 1 0,0-1 0,0 0 0,0 0 0,0 1 0,0-1 0,0 0-1,0 1 1,0-1 0,0 0 0,0 1 0,0-1 0,0 0 0,0 0 0,0 1 0,0-1-1,1 0 1,-1 1 0,0-1 0,0 0 0,0 0 0,0 1 0,1-1 0,-1 0 0,0 0-1,0 1 1,0-1 0,1 0 0,-1 0 0,0 0 0,0 0 0,1 1 0,-1-1-1,0 0 1,0 0 0,1 0 0,-1 0 0,0 0 0,1 0 0,-1 0 0,6-16-220,1-27 517,-7-11 1305,-5 54-1344,-6 2-200,-1 1 0,1 0 1,-1 0-1,1 1 0,0 1 1,1 0-1,-1 0 0,1 1 1,-11 8-1,-2 3 40,0 0-1,-35 36 1,52-47-43,3-3-5,-1 0 0,0 1 0,1-1 0,0 1 0,0 0 0,0 0 0,0 0 0,1 0 0,-1 0 0,1 1 0,0-1 0,1 1 0,-1-1 0,-1 8 1,21-13 235,8-5-221,0-2-1,45-20 1,-52 19-322,0 1 0,0 0 0,1 2 1,0 0-1,0 1 0,1 2 0,24-3 0,-33 6-514,-9-1 473,0 1 0,0 0 0,0 0 0,-1 0 0,1 0 0,0 0 0,0 1 1,0-1-1,0 1 0,0 0 0,-1-1 0,1 1 0,0 1 0,2 0 0,4 9-6608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2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11189,'0'0'9837,"0"-1"-9792,0 1 0,0 0 1,0-1-1,0 1 0,0 0 0,0-1 1,1 1-1,-1 0 0,0-1 1,0 1-1,0 0 0,0 0 1,0-1-1,0 1 0,1 0 0,-1-1 1,0 1-1,0 0 0,0 0 1,1-1-1,-1 1 0,0 0 1,0 0-1,1-1 0,-1 1 0,0 0 1,1 0-1,-1 0 0,0 0 1,0 0-1,1-1 0,-1 1 1,0 0-1,1 0 0,-1 0 0,0 0 1,1 0-1,-1 0 0,0 0 1,1 0-1,-1 0 0,0 0 1,1 0-1,-1 0 0,0 0 0,1 1 1,-1-1-1,0 0 0,1 0 1,10 0-54,-1-1 0,1 1 1,-1 1-1,1 0 1,-1 1-1,1 0 0,-1 0 1,0 1-1,0 0 0,0 1 1,0 0-1,-1 1 1,0 0-1,0 0 0,0 1 1,0 0-1,-1 1 0,0 0 1,0 0-1,11 15 1,29 35 587,-45-54-493,0 1 0,0 0 0,0 1 0,-1-1 0,0 0 0,1 1-1,-2-1 1,1 1 0,0 0 0,1 9 0,-4-37 278,0 15-354,1 1 0,-1-1 0,1 0 0,1 0 1,0 0-1,0 0 0,0 1 0,1-1 0,0 0 0,1 1 0,-1-1 0,2 1 0,6-12 1,1 5-169,1 1 1,1 0-1,0 1 1,1 0-1,0 1 1,21-13-1,-24 17-463,1 1 0,0 1 0,24-9-1,-29 12-263,0 1 0,1-1 1,-1 1-1,1 0 0,-1 1 0,1 0 0,10 1 0,-2 4-9382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3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23 277 17240,'0'0'2358,"26"-19"-1461,80-59-700,-101 74-199,1-1 0,0 1-1,-1-1 1,0 0 0,0-1 0,-1 1-1,1-1 1,-1 0 0,6-11 0,-9 12 39,1-1 0,-1 1 1,0 0-1,0-1 0,-1 1 0,1-1 1,-1 1-1,-1-7 0,1-4 258,-1 15-266,-1 1 0,1-1 0,-1 0-1,1 1 1,-1-1 0,1 1 0,-1-1-1,1 1 1,-1 0 0,1 0 0,-1 0-1,1 0 1,-1 0 0,1 0 0,-1 0-1,-1 1 1,-1-1-16,-9 0-24,0 1 0,0 0 0,0 1 0,0 0 0,0 1 0,1 1 0,-17 6 0,25-9 8,0 1-1,1-1 1,-1 1-1,0 1 1,1-1 0,-1 0-1,1 1 1,0 0-1,0 0 1,0 0 0,0 0-1,0 0 1,1 0 0,-1 1-1,1-1 1,0 1-1,0 0 1,0 0 0,1 0-1,-1 0 1,1 0-1,0 0 1,0 0 0,0 0-1,0 8 1,1-10 3,0 0 1,-1 1-1,1-1 1,0 0-1,0 1 1,1-1-1,-1 0 1,0 0-1,1 0 1,0 1-1,-1-1 1,1 0-1,0 0 0,0 0 1,0 0-1,0 0 1,0 0-1,1 0 1,-1 0-1,1-1 1,1 3-1,2-2-4,-1-1 0,1 1 0,0-1-1,0 0 1,-1 0 0,1 0 0,0-1-1,0 1 1,9-2 0,200-4-333,-188 2 169,0-1 0,0-1 0,0-2 0,-1 0 0,0-1 0,27-14 0,-47 20 139,-1 0 0,0 0 0,0-1-1,0 1 1,0-1 0,-1 0 0,1 0 0,-1 0-1,1-1 1,-1 1 0,0-1 0,0 1 0,-1-1-1,1 0 1,-1 0 0,2-5 0,-1-1 185,-1 0 0,0 0-1,-1-1 1,0 1 0,0 0 0,-2-12 0,1 21-139,0 1 0,-1-1-1,1 1 1,0-1 0,-1 1 0,1-1-1,-1 1 1,1-1 0,-1 1 0,1-1-1,-1 1 1,1 0 0,-1-1 0,0 1-1,1 0 1,-1-1 0,1 1 0,-1 0-1,0 0 1,1 0 0,-1 0 0,0-1-1,1 1 1,-1 0 0,0 0 0,1 0-1,-1 0 1,0 0 0,1 1 0,-1-1-1,1 0 1,-1 0 0,0 0 0,1 1-1,-1-1 1,0 0 0,1 0 0,-1 1-1,0 0 1,-29 11-111,23-9 14,0 1 0,0 1 0,0-1 0,1 1 0,0 0 0,0 0 0,0 1 0,1 0 0,-1 0 0,1 0 0,1 1 0,-1-1 0,1 1 0,0 0 0,1 1 0,0-1 0,0 0 0,0 1 0,1 0 0,0 0 0,1-1 0,-2 16 0,4-22 56,0 0 1,0 0-1,0 0 1,0 0 0,-1-1-1,1 1 1,0 0-1,0 0 1,1-1-1,-1 1 1,0 0 0,0-1-1,0 1 1,0-1-1,0 1 1,1-1 0,-1 0-1,2 1 1,3 0-34,5 4 86,1 1 0,-1 0 0,0 0 1,0 1-1,0 0 0,-1 1 0,0 0 0,-1 1 0,0 0 0,0 0 1,-1 1-1,0 0 0,-1 1 0,0-1 0,-1 1 0,0 1 1,0-1-1,-1 1 0,-1 0 0,0 0 0,-1 1 0,0-1 0,-1 1 1,0-1-1,-1 1 0,0 13 0,0-9-5,-1-1-1,-1 1 1,-4 30-1,4-42-20,-1 1 0,0 0 1,0-1-1,0 1 0,-1-1 0,0 0 0,0 0 1,0 0-1,-1 0 0,0 0 0,0-1 0,0 0 1,-7 6-1,-2 1 67,0-2 0,0 1 0,-1-2 1,0 0-1,-30 12 0,34-16 108,1-1 0,-1-1 0,0 0 1,1 0-1,-1-1 0,0 0 0,0 0 0,0-1 0,0-1 0,0 0 0,-11-2 0,17 2-145,1 0 0,-1 0 0,1-1 0,0 1 0,0-1-1,0 0 1,0 0 0,0 0 0,0-1 0,0 1 0,1 0 0,-1-1 0,1 0-1,0 0 1,0 1 0,0-1 0,0-1 0,0 1 0,1 0 0,-1 0-1,1-1 1,0 1 0,0 0 0,0-1 0,0 1 0,1-1 0,0 0 0,-1 1-1,1-1 1,0 1 0,1-6 0,0 1-29,-1 0 0,1-1 0,1 1 0,0 0 0,0 0 0,0 0 0,1 1 0,0-1 0,0 1 0,1-1 0,0 1 0,1 0-1,5-7 1,10-6-232,2 1-1,0 0 0,1 2 0,44-26 0,108-45-3023,-79 46-374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16103,'0'0'5795,"-171"106"-5683,167-80 96,4-5-144,0-3-32,0-2-32,0-6 0,8-2-688,1-6-1105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20794,'0'0'4113,"0"-93"-4113,0 91 64,9 2-1152,17 6-113,14 16 129,-5 5-1329,-4 7-5987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17656,'0'0'4535,"-10"3"-4436,-4 1-30,0 2-1,0-1 1,1 2-1,-21 12 1,30-17-53,-1 1 0,1 0-1,0 1 1,0-1 0,1 1 0,-1 0 0,1-1 0,-1 2 0,1-1 0,0 0 0,1 1 0,-1-1 0,1 1 0,0 0 0,0 0 0,0-1 0,1 1 0,0 1 0,-1 4 0,1-3-1,0 0 0,1-1 0,0 1 0,0 0 0,1 0 0,-1-1 0,2 1 0,-1 0 0,3 7 0,-2-11-21,-1-1-1,1 0 0,0 0 1,-1 0-1,1 0 1,0 0-1,0 0 1,1 0-1,-1-1 1,0 1-1,1-1 1,-1 1-1,1-1 0,-1 0 1,1 0-1,-1 0 1,1 0-1,0-1 1,-1 1-1,1-1 1,0 1-1,0-1 1,0 0-1,4-1 1,-3 2-21,1-1 0,0 0 0,0 0 0,-1 0 1,1-1-1,0 0 0,0 0 0,-1 0 1,1 0-1,-1-1 0,1 0 0,-1 0 0,7-4 1,-4 0 20,0 0 1,-1 0-1,0-1 1,0 0-1,-1 0 1,6-11-1,3-2 6,0 0 0,1 0 1,34-33-1,-43 48-3,1-1 0,0 1 0,0 1 0,0-1 0,0 1 0,1 0 1,0 1-1,-1-1 0,1 2 0,1-1 0,-1 1 0,0 0 0,0 1 0,1 0 1,8 0-1,-15 1-4,1 0 0,-1 1 0,0-1 0,0 1 1,0 0-1,0-1 0,1 1 0,-1 0 1,0 0-1,-1 0 0,1 0 0,0 1 0,0-1 1,0 0-1,-1 1 0,1-1 0,-1 1 0,1 0 1,-1 0-1,1-1 0,-1 1 0,0 0 0,0 0 1,0 0-1,0 0 0,0 0 0,-1 0 1,2 4-1,0 5-19,1 0 0,-1 1 1,-1-1-1,0 22 0,2-40 15,-1 1 0,1 0 0,0-1 0,1 2 0,-1-1 0,1 0 0,1 1-1,-1-1 1,1 1 0,-1 0 0,9-5 0,-10 6 35,7-6-29,22-18 11,-31 28-13,0-1 1,0 1-1,0 0 0,0-1 0,0 1 0,0 0 1,1 0-1,-1 0 0,0 0 0,0 0 0,0 0 1,0 0-1,0 0 0,1 0 0,-1 1 0,0-1 1,0 0-1,0 1 0,0-1 0,0 1 1,0-1-1,0 1 0,0-1 0,0 1 0,0 0 1,0-1-1,-1 1 0,1 0 0,0 0 0,0 0 1,-1 0-1,1-1 0,0 3 0,23 36-227,19 27 604,-41-63-534,0 0 1,0-1-1,1 1 1,-1-1-1,1 0 0,-1 0 1,1 0-1,0 0 1,0 0-1,0 0 1,0-1-1,0 0 1,1 1-1,-1-1 1,0 0-1,1-1 0,-1 1 1,4 0-1,-1-1-4400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8:34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0 19401,'0'0'3215,"26"22"-3085,-3-3-64,8 6 31,-1 2 1,-2 0-1,-1 2 0,26 35 1,-38-46-28,-1 1-1,-1 1 1,0 1 0,-2 0 0,-1 0 0,0 1 0,-2 0-1,0 1 1,-1 0 0,5 38 0,-9-35-21,-2 1 0,-1 0 0,-1-1 0,-1 1 0,-5 26 0,4-40-44,-1 1 1,0-1-1,-1 1 1,-1-1-1,0-1 1,0 1-1,-1-1 1,-1 0 0,0-1-1,-1 0 1,-10 11-1,-3 0-56,-1-1-1,0-2 0,-2 0 1,0-1-1,-1-2 0,-1 0 1,0-2-1,-1-1 0,0-2 1,-44 13-1,18-21-4419,37-3-735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22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5186,'0'0'0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2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 18921,'0'0'3919,"-1"1"-3790,0 0 0,1 0 1,-1 0-1,1 0 0,-1 0 1,1 0-1,-1 0 0,1 0 1,-1 0-1,1 0 0,0 0 1,0 1-1,0-1 0,0 0 1,0 0-1,0 2 0,59-3-163,421-17-393,-461 12 265,-26 1-1154,-27 1-3201,9 4 182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4.6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1 14903,'0'0'4511,"-10"21"-3556,4-13-898,-1 1 0,2 0 0,-1 0 0,1 0 0,1 1 0,-1-1 0,2 1 0,-1 1 0,1-1 0,-2 16 0,1 8-26,1 65 1,3-86-25,0-12-9,0 0-1,0 0 1,0 0 0,1 0 0,-1 0 0,0 0 0,1 0 0,-1-1 0,0 1 0,1 0-1,0 0 1,-1 0 0,1 0 0,-1 0 0,1-1 0,0 1 0,0 0 0,-1-1 0,1 1-1,0 0 1,0-1 0,0 1 0,0-1 0,1 1 0,35 8-221,-30-9 133,0 0 1,1 0 0,-1 0 0,0-1-1,0 0 1,1 0 0,11-4 0,-15 2 7,-1 1 0,1-1 0,0 0 0,-1 0 0,0 0 0,1-1 0,-1 1 0,0-1 0,-1 0 0,1 1 0,-1-1 0,0-1 0,0 1 0,0 0 0,0 0 0,-1-1 0,1 1 0,-1-1 0,-1 1 0,2-6 0,0-13 86,0 0-1,-4-43 1,1 27 416,1 38-559,0-4 360,0 0 0,0 0 0,0 1 0,-1-1 0,0 0 0,-2-7 0,3 11-264,-1 0 0,1 0 0,-1 0 0,1 0 0,-1 1 0,1-1 0,-1 0-1,1 0 1,-1 1 0,0-1 0,0 0 0,1 1 0,-1-1 0,0 1 0,0-1 0,0 1-1,0-1 1,1 1 0,-3-1 0,-16 2-5143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2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16 14631,'0'0'3241,"-8"1"-2475,-24 2-139,6 0 2073,26-3-2675,0 0 0,0 0 0,0 0 0,0 0 0,0 0 0,0 0 0,0 0 0,0 0 0,0 0 0,0 1 0,0-1 0,0 0 0,0 0 0,0 0 0,0 0 0,0 0 0,0 0 0,0 0 0,0 0 0,0 0 0,0 0 0,0 0 0,0 1 0,0-1 0,0 0 0,0 0 0,0 0 0,0 0 0,0 0 0,0 0 0,0 0 0,0 0 0,0 0 0,0 0 0,0 0 0,0 0 0,0 0 0,0 0 0,0 0 0,-1 0 0,1 1 0,41 1 64,422-29-126,-458 27 34,-4 0-29,-45 0-6560,5 3-7319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194 183 16744,'0'0'5290,"3"-7"-4876,1-1-308,-3 6-36,0 0 1,1-1 0,-1 1 0,0-1-1,0 1 1,0-1 0,-1 1 0,1-1-1,0 0 1,-1 1 0,0-5 0,-12 13-85,-22 14-8,1 2 0,-38 31-1,40-29 18,29-22 3,-1 0-1,0 0 0,1 0 1,0 0-1,0 0 0,-1 0 1,1 1-1,0-1 0,1 1 1,-1 0-1,0-1 0,-1 6 1,3-8-38,21-13-63,-15 7 80,6-2 72,-1-1-1,0 0 1,0 0-1,-1-2 1,0 1-1,-1-1 1,0 0-1,-1-1 1,0 0 0,0-1-1,-2 1 1,0-1-1,0 0 1,-1-1-1,-1 0 1,0 1-1,0-1 1,-2-1-1,0 1 1,0-24-1,-3 77-56,2-1-1,1 1 0,2-1 0,1 1 1,2-1-1,19 56 0,-14-65-151,-1 1 0,-1-1 0,-2 2 0,-1-1 0,-2 1 0,4 55 0,-12-84-132,0 0 1,0 0 0,-1 0 0,1-1 0,0 0 0,-1 1 0,1-1 0,0-1 0,-1 1 0,1 0 0,-1-1 0,1 0 0,-5 1 0,1 0-674,-19 2-1700,0 1-1684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7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2257,'1'1'20793,"31"2"-20808,91-9-14,131-23 0,-196 21-68,-36 4-245,-21 4 222,-12 0-520,-98 1-2223,32 4-1870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2 111 17640,'0'0'4906,"0"-2"-4752,0 1 0,-1-1-1,1 1 1,0-1-1,0 1 1,0-1-1,0 1 1,0-1 0,0 1-1,0-1 1,1 1-1,-1-1 1,0 1 0,1-1-1,-1 1 1,1 0-1,0-1 1,-1 1 0,1 0-1,1-3 1,44-7-217,-1 2 0,1 1 1,68-1-1,-30 2-52,-10 2-54,51-8-27,-124 13 183,-1-1-1,0 1 1,1 0 0,-1 0 0,0 0 0,0-1-1,1 1 1,-1 0 0,0-1 0,0 1 0,1 0 0,-1-1-1,0 1 1,0 0 0,0-1 0,0 1 0,1 0-1,-1-1 1,0 1 0,0 0 0,0-1 0,0 1 0,0-1-1,0 1 1,0 0 0,0-1 0,0 1 0,0 0-1,0-1 1,-1 1 0,1-1 0,0 1 0,0 0-1,0-1 1,0 1 0,0 0 0,-1-1 0,1 1 0,0 0-1,0 0 1,-1-1 0,1 1 0,0 0 0,0 0-1,-1-1 1,1 1 0,0 0 0,-1 0 0,1 0 0,0-1-1,-1 1 1,-85 5-2769,15 6-431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4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15 395 4754,'0'0'9533,"-13"3"-1279,12-4-8250,1-1-1,0 1 1,0-1-1,0 1 1,0-1-1,0 1 1,0-1-1,0 1 1,1-1 0,-1 1-1,0-1 1,1 1-1,-1 0 1,1-1-1,0 1 1,-1-1-1,1 1 1,0 0 0,0 0-1,0-1 1,0 1-1,0 0 1,0 0-1,0 0 1,0 0-1,0 0 1,1 0 0,-1 1-1,0-1 1,1 0-1,-1 1 1,0-1-1,1 0 1,-1 1-1,3-1 1,-2 0-7,26-12 6,-18 7 0,0 1-1,0 0 0,1 1 0,-1 0 0,22-4 0,46 1-41,136 4-1,-108 5 15,329 18-786,-260-17 546,166-5 197,-167-27 65,-95 13-24,-44 8 41,0-2-1,44-18 1,18-6-9,-40 15 265,92-46 1,-83 34-164,-54 25-52,-1-1 0,0 0-1,0-1 1,18-16 0,6-5-43,-34 29-8,0 0 1,0-1 0,0 1-1,0 0 1,0 0 0,0-1-1,0 1 1,0 0-1,0 0 1,0 0 0,0 0-1,0 0 1,0 0 0,0 1-1,0-1 1,0 0 0,0 0-1,0 1 1,0-1 0,0 1-1,0-1 1,0 1 0,0-1-1,0 1 1,-1-1 0,1 1-1,0 0 1,1 1-1,25 27-28,-15-15 47,3 0-18,1 0-1,0-1 1,1-1 0,1 0 0,0-2-1,0 0 1,1-1 0,0 0-1,1-2 1,0 0 0,0-2 0,39 7-1,61 2-219,1-4 0,178-9 0,-62-20 197,26-1 9,1 12-5,120-2-17,156 12 180,-514 0-151,1 0 0,43 12 0,13 1 8,204 32-9,-238-38-2,-2-2 62,55 13-101,-96-17 40,0-1 0,-1 1 0,0 0 0,1 0 0,-1 0-1,7 6 1,-8-6 5,0 1 0,0-1 0,1 0-1,-1-1 1,1 1 0,0-1 0,0 0 0,0 0-1,7 2 1,-5-3-7,0 0 0,0 1 0,0 0 0,0 0 0,0 1 0,-1 0 0,1 0 0,-1 1 0,0-1 0,0 1 0,6 5 0,-9-6 11,0 1 1,0 0-1,0-1 1,0 1-1,-1 0 1,1 0-1,-1 0 1,0 0-1,0 1 1,-1-1-1,1 1 1,-1-1-1,0 1 1,0-1-1,-1 1 1,1 0-1,-1 7 1,0-3 670,0-26-687,-2-31-2858,-5 19-3054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50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40 7908,'0'0'12331,"0"-7"-11723,0-19-219,0 19-50,-10 13-413,5-3 71,1 1 0,-1 0 0,1 0 1,0 0-1,0 1 0,1-1 1,-1 1-1,1 0 0,0 0 1,0 0-1,1 1 0,-1-1 1,1 1-1,0-1 0,1 1 1,-2 9-1,0 7 1,1 1 0,1-1 0,2 24 0,-1-10-1,0-32 6,1-1-1,-1 1 0,1-1 0,0 0 1,0 1-1,0-1 0,0 0 0,1 1 0,0-1 1,-1 0-1,1 0 0,0 0 0,0 0 0,0-1 1,1 1-1,-1-1 0,1 1 0,-1-1 1,1 0-1,0 0 0,0 0 0,0 0 0,0 0 1,0-1-1,1 1 0,-1-1 0,0 0 0,1 0 1,5 1-1,3 0 3,-1 0 1,0 0-1,1-1 0,-1 0 1,1-1-1,-1-1 0,1 0 1,15-3-1,-25 3-5,1 0 1,0 0-1,-1 0 0,1 0 0,-1 0 0,0-1 1,1 0-1,-1 1 0,0-1 0,0 0 0,0 0 1,0 0-1,0 0 0,0 0 0,-1 0 0,1-1 1,-1 1-1,1 0 0,-1-1 0,0 1 0,0-1 1,0 0-1,0 1 0,-1-1 0,1 0 0,-1 0 0,1 1 1,-1-1-1,0 0 0,-1-3 0,1-1-1,0-1-1,-1 1 0,0 0 1,0 0-1,-1 0 1,1 0-1,-2 1 0,1-1 1,-1 0-1,0 1 0,-5-9 1,-22-32 1,15 23 37,-31-40 1,45 64-64,1-1 0,0 1 1,0 0-1,0-1 0,0 1 0,0 0 1,-1 0-1,1-1 0,0 1 1,0 0-1,0-1 0,-1 1 1,1 0-1,0 0 0,0 0 1,-1-1-1,1 1 0,0 0 1,-1 0-1,1 0 0,0 0 1,-1-1-1,1 1 0,0 0 1,-1 0-1,1 0 0,0 0 1,-1 0-1,1 0 0,0 0 1,-1 0-1,1 0 0,0 0 0,-1 0 1,1 0-1,0 0 0,-1 0 1,1 1-1,0-1 0,-1 0 1,1 0-1,0 0 0,-1 0 1,1 1-1,0-1 0,-1 0 1,1 1-97,0 0 0,0 0-1,0-1 1,-1 1 0,1 0 0,0 0 0,0-1 0,0 1 0,0 0 0,1 0 0,-1-1 0,0 1 0,0 0 0,0 0 0,1-1 0,-1 1-1,0 0 1,1 0 0,-1-1 0,0 1 0,1 0 0,14 11-3391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50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16792,'0'0'3689,"-1"-1"-3635,1 0-1,0 1 0,0-1 0,0 0 0,0 1 0,0-1 0,0 0 0,0 1 1,0-1-1,0 0 0,0 1 0,0-1 0,0 0 0,1 0 0,-1 1 0,0-1 1,0 1-1,1-1 0,-1 0 0,0 1 0,1-1 0,0 0 0,13 1-1838,4 0-1149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51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74 12822,'0'0'4244,"-2"8"-3934,1-3-280,-1-1 1,1 0-1,-1 0 0,0 0 1,0 0-1,0 0 0,-1-1 1,1 1-1,-1-1 1,0 1-1,0-1 0,-5 5 1,0-3-6,1 0 0,-1 0 0,0-1 0,0 1 1,0-2-1,-15 5 0,0-2 81,0 0 0,-1-2 1,0-1-1,0-1 0,-31-2 1,54 0-89,0 0 1,-1-1-1,1 1 1,0 0-1,0-1 1,0 1-1,0-1 1,0 0 0,0 1-1,0-1 1,0 0-1,0 0 1,0 1-1,0-1 1,0 0 0,0 0-1,0 0 1,1 0-1,-1 0 1,0 0-1,1 0 1,-1 0 0,1-1-1,-1 1 1,1 0-1,-1 0 1,1 0-1,0-1 1,0 1 0,0 0-1,0 0 1,0-3-1,0-52 74,1 39-1,-1 13-85,1 1 0,0-1 0,0 1 1,1 0-1,-1 0 0,1-1 0,-1 1 1,1 0-1,0 1 0,0-1 1,0 0-1,0 0 0,1 1 0,-1-1 1,1 1-1,0 0 0,-1 0 1,1 0-1,0 0 0,0 0 0,0 1 1,1-1-1,-1 1 0,0 0 1,6-1-1,5-3 33,0 1-1,0 1 1,1 0 0,27-2 0,-32 5-29,4-2-11,0 2 0,1 0 0,-1 1 0,0 0 0,1 1 0,16 4 0,-27-4-2,0-1-1,0 1 1,0 0 0,-1 0-1,1 1 1,-1-1 0,1 1 0,-1 0-1,0 0 1,0 0 0,0 0 0,-1 0-1,1 0 1,-1 1 0,0-1 0,0 1-1,0 0 1,0 0 0,-1 0 0,1 0-1,-1 0 1,0 0 0,0 0-1,0 0 1,-1 0 0,0 5 0,3 10-6,-1 1 0,-1-1-1,-1 0 1,-1 1 0,-3 18 0,2-31 8,1-1 0,-1 1 0,0-1 1,-1 0-1,1 0 0,-1 0 0,0 0 0,-1 0 0,0-1 0,1 1 0,-2-1 0,1 0 0,-1 0 0,1-1 0,-1 1 0,0-1 1,-1 0-1,-7 4 0,-3 1-240,-1-1 0,0 0 0,-20 5 1,-14 0-2002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58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10965,'0'0'10314,"11"0"-10143,3 1-183,1 0-1,-1 1 1,0 1 0,0 0-1,0 1 1,0 1 0,0 0-1,-1 1 1,0 0 0,0 1-1,-1 0 1,18 14 0,-28-17 6,1 0 1,-1 1 0,1-1-1,-1 1 1,0-1 0,-1 1-1,1 0 1,-1-1 0,0 1-1,0 0 1,-1 0 0,1 0-1,-1 0 1,0 0 0,-1 0-1,0 7 1,2 31 5,1-33 2,7 41 27,-2 1-1,0 56 1,-12 407 43,4-497-60,0 0-1,-2-1 1,-7 27 0,6-26-11,0-1 0,1 1 0,-1 27 0,-5 117 33,8-109-29,0-15-1,2 0 0,6 45 0,-5-70-4,1-1 1,0 1-1,1-1 1,0 0-1,1 0 1,0 0-1,1-1 0,1 0 1,-1 0-1,13 15 1,-14-19 14,1 0-1,0-1 1,0 1 0,1-1 0,-1 0-1,1 0 1,1-1 0,-1 0 0,1 0-1,0-1 1,0 0 0,0-1 0,0 1-1,1-2 1,-1 1 0,14 1 0,33 4 107,-40-6-145,0 0 1,0 0-1,0 2 0,27 9 992,-68-13-950,17 0-22,-4-1 1,1 0 0,-1 1 0,1 1 0,-1 0 0,1 1 0,-1 0 0,1 1 0,0 0 0,0 1 0,0 0 0,-17 10 0,22-8-2,0 1 1,1 1-1,0-1 0,0 1 0,1 0 1,0 1-1,0-1 0,1 1 1,0 0-1,-5 17 0,-8 16 2,-9 7-21,13-27 27,1 1-1,1 1 0,0-1 0,2 2 1,1-1-1,-6 35 0,10-9-3,3 0 0,6 66 0,-1-82-7,13 44 1,-10-45 3,-4-23 4,1-1 0,0 1-1,0 0 1,1-1-1,11 16 1,-9-15-1,0 1 0,-1-1-1,-1 1 1,6 16 0,8 42 13,12 85 1,-29-143-10,2 1 1,-1 0 0,2-1 0,-1 0-1,13 20 1,-10-19 3,-1 0-1,0 1 1,-1 0 0,5 19-1,1 22 63,-3 1 0,-2 1 1,-1 56-1,-5 831 941,-1-926-958,-1-1 0,0 1 0,-6 20 1,4-20-3,1-1 1,0 1-1,0 22 1,3-1-48,1-17 6,0 0 1,-2 0-1,0 0 0,-2 0 0,0 0 0,-1 0 0,-13 36 0,12-44-7,0 0 1,0 0-1,1 0 0,1 1 1,0-1-1,1 1 0,-1 18 1,1-19-4,-1 0 1,0 0-1,0-1 1,-1 1 0,-1-1-1,0 0 1,-1 0-1,-8 13 1,-7 18 4,12-23-10,4-7 6,0-1 1,-1 0-1,0 0 0,-1 0 1,0-1-1,-1 0 0,-17 18 1,-4 2 3,2 1 0,-35 52 1,21-27-4,35-51-10,0-1-1,-1 0 1,0 0-1,0-1 0,0 0 1,-1 0-1,1-1 1,-1 0-1,0 0 1,0-1-1,0 0 0,0 0 1,-10 0-1,20-14-1885,13-17-1646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5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10 9188,'0'0'8687,"0"-2"-8610,0-6-74,-1 14 98,0 0 0,0 0 1,-1-1-1,1 1 0,-1 0 0,0-1 0,-1 0 1,-5 10-1,4-8-20,1 0-1,0 0 1,0 0 0,0 0-1,-1 9 1,-2 28 85,1 0 0,3 0 0,4 56 0,-1-95-161,0 1 0,1-1 0,0 1 0,0-1 0,0 0 0,0 0 0,1 0 0,0 0 0,0-1 0,0 1 0,1-1 0,-1 0 0,1 0 0,0 0 0,1 0-1,-1 0 1,6 2 0,-9-4-4,1-1 0,0 1 0,1-1 0,-1 1 0,0-1 0,0 0 0,1 0 0,-1 0 0,0-1 0,1 1 0,-1 0 0,1-1 0,-1 1 0,1-1 0,-1 0 0,1 0 0,-1 0 0,1 0 0,-1-1 0,1 1 0,-1-1 0,1 1 0,-1-1 0,0 0 0,1 0 0,-1 0 0,0 0 0,1 0 0,-1-1 0,0 1 0,0-1 0,0 1 0,0-1 0,-1 0 0,1 1 0,0-1 0,-1 0 0,1 0 0,1-3 0,1-4 0,-1 0 1,0 0-1,0 0 1,-1-1-1,0 1 1,0-1 0,-1 1-1,0-1 1,-1 0-1,-2-19 1,2 3 5,-1 20-3,0 1 1,0 0 0,0-1 0,0 1 0,-1 0 0,0 0-1,0 0 1,-1 0 0,1 0 0,-1 1 0,0-1 0,0 1-1,-5-6 1,-61-59 585,18 20 30,36 28-447,12 17-152,0-1-1,0 1 1,-1-1-1,1 1 1,-1 0-1,0 1 1,0-1-1,-6-3 1,10 6-5,-1 1-3,-2 0-66,2 0-329,5 9-2267,14 2-51,4 1-2702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5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11941,'0'0'12508,"18"1"-16996,-10 1 1047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00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15575,'0'0'7553,"1"-26"-5806,3 12-5239,5 14 200,3 0-2826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0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60 13526,'0'0'2380,"-9"16"-2231,-32 45-58,38-58 17,0 0-1,1-1 1,-1 1-1,-1-1 1,1 0-1,0 0 1,-1 0 0,1 0-1,-1 0 1,1-1-1,-1 0 1,0 0-1,1 0 1,-1 0 0,0 0-1,0-1 1,0 1-1,0-1 1,0 0-1,1 0 1,-1-1 0,0 1-1,0-1 1,-5-2-1,7 2-95,0 1-1,0-1 1,0-1-1,1 1 0,-1 0 1,1 0-1,-1-1 1,1 1-1,-1-1 1,1 1-1,0-1 1,0 0-1,0 1 0,0-1 1,0 0-1,0 0 1,0 0-1,0 0 1,1 0-1,-1 0 1,1 0-1,-1 0 0,1 0 1,0-3-1,-3-56 151,3 52-87,0-5 1,3-13 1246,-2 26-1297,0 0 0,0 1 0,0-1-1,0 0 1,0 1 0,0-1 0,0 1-1,0-1 1,0 1 0,1-1 0,-1 1 0,0 0-1,0 0 1,1-1 0,-1 1 0,0 0 0,0 0-1,1 0 1,-1 0 0,0 1 0,0-1 0,1 0-1,1 1 1,4 1-26,0 0 0,0 0 0,0 1 0,-1 0 0,1 0 0,-1 0-1,0 1 1,0 0 0,0 0 0,0 1 0,-1 0 0,1 0 0,-1 0 0,0 0 0,-1 1 0,0 0-1,4 6 1,-2-2 3,0-1 0,-1 1 0,0 0 0,-1 1 1,0-1-1,-1 1 0,0-1 0,-1 1 0,0 0 0,1 19 0,-3-10-4,1-10 4,-1 1 0,-1-1 0,0 1 0,-2 10 0,2-17-2,0 0 1,-1-1 0,1 1 0,-1 0-1,0-1 1,0 1 0,0-1 0,-1 0 0,1 0-1,-1 0 1,0 0 0,0 0 0,-5 4-1,-1 0-41,-46 36-367,-92 54 1,118-82-1388,6-5-2055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2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25 12918,'0'0'6299,"-13"3"-5350,8-2 2008,3 0-2960,0-1 1,0 1-1,0-1 1,0 1-1,0 0 1,0 0-1,0 0 1,0 0-1,1 0 1,-1 0 0,0 0-1,1 0 1,-1 1-1,1-1 1,-1 1-1,1-1 1,-2 4-1,-4 2-6,-5 4 5,1 1 0,0 0 0,0 1 0,1 0-1,1 0 1,0 1 0,1 1 0,1-1 0,0 1 0,1 1 0,0-1-1,1 1 1,1 0 0,1 0 0,0 0 0,1 0 0,0 20 0,2-9 41,-1-18-90,1 0-1,0-1 0,0 1 1,1 0-1,3 13 0,-3-19 27,0 0 0,0 0 0,0-1 0,1 1 0,-1 0 0,1-1 0,0 1 0,0-1 0,0 0 0,0 1 0,0-1 0,0 0 0,0 0 0,1-1 0,-1 1 0,1 0 0,0-1 0,-1 1 0,1-1 0,4 1 0,6 2-85,0 0 0,0-2 0,1 0 0,-1 0 0,1-1 0,-1-1 0,17-1-1,-24 1 73,-1 0-1,1-1 0,0 1 1,-1-1-1,1 0 1,0-1-1,-1 0 0,1 0 1,-1 0-1,0 0 0,0-1 1,0 0-1,0 0 0,0 0 1,0-1-1,-1 1 0,0-1 1,0 0-1,4-5 0,-5 3 35,0-1 0,-1 1 0,0 0 0,0-1 0,-1 1 0,0-1 0,0 1 0,-1-1 0,1 1 0,-1-1 0,-1 0-1,1 1 1,-3-11 0,0 2 59,-1-1-1,-1 1 0,0 0 0,-11-22 0,-44-69 347,-14-30 166,100 158-3484,-9-11-749,0-3-6324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3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17656,'0'0'7451,"5"0"-10431,22-3-210,7-2-3037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3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82 8148,'0'0'9391,"-5"12"-8914,3-5-433,-1-1 1,-1 1-1,1-1 0,-1 1 0,0-1 0,0 0 0,-1-1 1,0 1-1,0-1 0,0 0 0,-1 0 0,1-1 0,-1 1 1,0-1-1,-1-1 0,1 1 0,-10 3 0,3-2 33,0-2-1,0 0 1,-1 0-1,1-1 1,-1-1-1,1 0 1,-1 0-1,1-2 1,-20-2-1,28 2-57,1 1 0,0-1 0,0 0 0,0 0 0,0 0 0,0-1 0,0 1 0,0-1 0,0 0 0,0 0 0,1-1 0,-1 1 0,1-1-1,-1 1 1,1-1 0,0 0 0,0 0 0,1-1 0,-1 1 0,1-1 0,-1 1 0,1-1 0,0 0 0,0 0 0,1 0 0,-1 0 0,1 0 0,0 0 0,0 0-1,0 0 1,1-1 0,-1-7 0,1 6-8,0 0-1,0-1 0,0 1 1,1 0-1,0 0 0,0-1 1,2-5-1,-1 9-3,0 0-1,0 0 1,0 1-1,0-1 1,0 1-1,1-1 1,-1 1 0,1 0-1,0 0 1,-1 0-1,1 0 1,0 0-1,0 1 1,5-2 0,0-1 5,1 2 1,-1-1-1,1 1 1,0 0-1,0 1 1,0 0-1,0 1 1,0-1 0,0 2-1,0-1 1,0 1-1,0 1 1,-1 0-1,1 0 1,0 0-1,-1 1 1,1 1-1,10 5 1,-6-3-30,-1 1-1,1 0 1,-1 1 0,0 0-1,-1 1 1,0 0 0,0 1 0,-1 0-1,-1 1 1,15 19 0,-21-22 7,1 0 0,-1 0 1,0 0-1,-1 0 0,1 1 1,-2-1-1,1 1 0,-1-1 1,0 15-1,-1-16 14,0 0 0,0 0 0,-1-1 0,0 1 0,0 0 0,-1 0 0,0-1 0,0 1 0,0-1 0,-1 1-1,0-1 1,-6 10 0,-2-4 27,-1 0 0,0-2 0,0 1 0,-1-1 0,0-1 0,-1 0 0,-25 11 0,-113 42 372,123-51-341,12-4 28,12-4-56,1-1-1,-1 0 1,0 0 0,0 0-1,0-1 1,-10 2-1,14-3 31,5-2-72,36-22-1833,-18 5-573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4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16680,'0'0'4732,"12"-4"-4521,15-4-185,1 2 1,-1 0-1,1 2 0,38 0 0,-61 4-27,8-1 1,0 2-1,0-1 1,-1 1-1,1 1 1,18 5-1,-27-6-4,-1 0 0,0 1 0,0-1 0,0 1 0,0 0 0,-1-1 0,1 1 0,0 0-1,-1 1 1,1-1 0,-1 0 0,0 1 0,0 0 0,0-1 0,0 1 0,0 0 0,-1 0 0,1 0-1,-1 0 1,0 0 0,0 0 0,0 0 0,0 1 0,0-1 0,-1 0 0,1 5 0,0-3 3,-1 0 1,1 0 0,-1 0 0,0 0-1,0 0 1,-1 0 0,1 0 0,-1 0-1,0-1 1,0 1 0,-1 0 0,0 0 0,0-1-1,0 1 1,0-1 0,0 1 0,-1-1-1,0 0 1,0 0 0,0 0 0,0 0-1,-1-1 1,0 0 0,1 1 0,-8 3 0,6-2 0,3-4 1,0 0 0,1 0 0,-1 0 0,1 0 0,0 0 0,-1 0 0,1 1 0,0-1 0,0 1 0,0-1 0,0 1 0,0-1 0,0 1 0,0-1 0,0 1 0,1 0 0,-1-1 0,1 1 0,-1 0 1,0 3-1,1-4 149,8-1 19,346-18-197,-352 18-345,-6 0-786,-60 1-1887,14 4 262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5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13830,'0'0'3895,"-29"24"-3014,-95 81-43,113-95-710,2 0 0,-1 1 0,2 0 0,-1 0 0,2 1 1,-1 0-1,1 0 0,1 1 0,1 0 0,0 0 0,-4 15 0,3-11-19,-6 29 11,1 1 1,3 0 0,2 1 0,2 0 0,2 0 0,6 70-1,-2-95-114,2-1 0,0 0 0,1 0 0,2 0 0,0-1 0,1 0 0,1-1 0,1 1 0,1-2 0,1 1 0,0-2 0,2 0 0,0 0 0,28 27-1,-11-16-518,1 0 0,2-3 0,0 0 0,2-2 0,0-2 0,75 33-1,-13-17-3992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1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0 12182,'0'0'4975,"24"6"-4068,-6 9-644,-1 2 0,0 0 0,-1 1 0,-1 0 0,0 1 0,-2 1 0,0 1 0,-2 0-1,0 0 1,14 40 0,-18-31-223,-1 1-1,-1 0 0,-2-1 1,-1 2-1,-1-1 0,-2 0 1,-5 33-1,3-47-35,-1 0 1,-1-1-1,0 1 1,-1-2-1,-1 1 0,-1 0 1,0-1-1,-1-1 1,-21 28-1,-10 7-159,-60 55 1,84-88 43,-112 106-3672,66-66-1035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0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10709,'0'0'11005,"0"1"-10973,0 0 1,0-1 0,0 1-1,0-1 1,0 1-1,0-1 1,0 1-1,0-1 1,0 1-1,0-1 1,0 1-1,1-1 1,-1 1-1,0-1 1,0 1-1,0-1 1,1 0-1,-1 1 1,0-1-1,1 1 1,-1-1 0,0 0-1,1 1 1,-1-1-1,1 0 1,-1 1-1,0-1 1,1 0-1,-1 1 1,1-1-1,-1 0 1,1 0-1,-1 0 1,1 1-1,-1-1 1,1 0-1,-1 0 1,1 0-1,-1 0 1,1 0 0,-1 0-1,1 0 1,-1 0-1,1 0 1,-1 0-1,1-1 1,172-4 571,-55 0-2230,-38 3-4006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11157,'154'150'2065,"-168"-140"4322,36-10-6115,22 0 0,13 0-224,9 0-48,17 0-544,14-4-1041,-1-11-3937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15.4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0 1 15335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1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154 183 18296,'0'0'390,"-23"14"-342,-102 57-35,120-67 14,4-4 90,3-3-107,-1 0-1,0 0 1,1 0-1,0 0 1,0 1-1,0-1 1,0 0-1,0 1 0,0-1 1,1 1-1,-1 0 1,1 0-1,-1 0 1,1 0-1,0 0 1,3-1-1,7-6-4,1-2-48,-1-1 1,0 0-1,-1-1 0,-1 0 1,15-22-1,-20 26 302,-2 1 0,1-1 1,-1 0-1,0 0 0,-1-1 0,0 1 0,0-1 1,-1 0-1,0 1 0,-1-1 0,0-12 382,-1 25-726,0 1 84,-1 42 7,2 0 1,1 0 0,3 0 0,2 0 0,12 44 0,-10-59-243,31 92 620,-5-46-3166,-33-71-474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1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 7764,'0'0'9380,"-40"8"-8228,40-6-271,26-2-785,18 0-96,18 0 112,8 0-112,4 0-336,14-8-945,-9-4-2769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2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18056,'0'0'1777,"61"4"-1729,-13-4-48,14 0 0,8 0-496,-4 0-1153,-1-2-4114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2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19 14903,'0'0'4759,"0"-1"-4756,0 1-1,0 0 1,-1 0-1,1-1 1,0 1-1,0 0 0,-1 0 1,1 0-1,0 0 1,0-1-1,0 1 1,-1 0-1,1 0 0,0 0 1,-1 0-1,1 0 1,0 0-1,0 0 1,-1 0-1,1 0 0,0 0 1,0 0-1,-1 0 1,1 0-1,0 0 1,-1 0-1,1 0 1,0 0-1,0 0 0,-1 0 1,1 0-1,0 0 1,0 1-1,-1-1 1,1 0-1,0 0 0,0 0 1,-1 0-1,1 1 1,0-1-1,0 0 1,0 0-1,0 0 0,-1 1 1,1-1-1,-6 4 4,0 0 0,0 0 0,0 1 0,0 0 0,1 0 0,0 0 0,0 1 0,1 0 0,-1 0 0,1 0 0,0 0 0,1 0 0,-1 1-1,1 0 1,1 0 0,-1 0 0,1 0 0,-1 11 0,-2 12 26,1 1-1,1-1 0,3 34 1,0-58-31,0 12-6,-1-9 12,1 1 0,0-1 0,1 1 1,0-1-1,0 0 0,4 11 1,-4-17-18,0-1 0,0 1 0,0-1 0,1 0 0,-1 1 0,1-1 0,0 0 1,-1 0-1,1 0 0,0 0 0,0-1 0,0 1 0,0 0 0,1-1 1,-1 1-1,0-1 0,1 0 0,-1 0 0,1 0 0,-1 0 0,1 0 0,0-1 1,-1 1-1,1-1 0,-1 1 0,5-1 0,9 1-70,0 0 0,-1-1 0,1 0 1,0-2-1,-1 1 0,1-2 0,20-6 0,-31 8 78,-1-1 0,0 0 0,1 0 1,-1 0-1,0-1 0,0 1 0,0-1 0,0 0 0,-1 0 0,1 0 0,-1-1 0,0 1 1,0-1-1,0 0 0,0 0 0,-1 0 0,1 0 0,-1 0 0,0-1 0,-1 1 1,1-1-1,-1 1 0,1-1 0,-1 1 0,-1-1 0,1 0 0,-1 0 0,0-7 0,0 3 18,1 0 0,0 0 0,-1 1 0,0-1 0,-1 0 0,0 0 0,0 0 0,-1 1 0,0-1 0,0 1 0,-1-1 0,-1 1 0,1 0 0,-1 0 0,0 0 0,-7-8 1,-10-11 96,-1 1 1,-2 1-1,-1 1 1,-40-30 0,62 52-117,2 2-221,2 1 64,-1 0 0,1 0 0,0 0 0,0 1-1,0-1 1,0 0 0,0 0 0,0-1 0,1 1 0,-1 0 0,0 0 0,0-1-1,1 1 1,-1 0 0,0-1 0,1 1 0,-1-1 0,3 1 0,0 0-501,29 7-4736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2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18488,'0'0'5267,"0"-14"-5107,0 8-128,0 4 32,0 0-48,27 2-3474,8 0 705,0 2-10629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3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64 14871,'0'0'4439,"5"-10"-4105,12-31-158,-17 40-173,0 1 0,0 0 0,0-1 0,0 1 0,0-1 1,0 1-1,0-1 0,0 1 0,0-1 0,0 1 0,0-1 0,-1 1 0,1-1 1,0 1-1,0 0 0,0-1 0,-1 1 0,1-1 0,0 1 0,-1 0 0,1-1 1,0 1-1,-1 0 0,1-1 0,-1 1 0,1 0 0,0 0 0,-1-1 0,1 1 1,-1 0-1,1 0 0,-1 0 0,1 0 0,-1 0 0,1-1 0,-1 1 1,1 0-1,0 0 0,-1 0 0,1 0 0,-1 0 0,1 0 0,-1 1 0,1-1 1,-1 0-1,1 0 0,-1 0 0,1 0 0,-1 1 0,1-1 0,0 0 0,-1 1 1,-1-1 11,-23 0 24,0 1-1,-1 1 0,-27 7 1,41-6-23,0 0 1,0 1-1,1 0 0,-1 1 1,1 0-1,0 1 1,1 0-1,-17 13 1,25-18-13,0 1-1,0-1 1,0 1 0,0 0 0,0-1 0,0 1 0,1 0 0,-1 0 0,0 0 0,1 0-1,0 1 1,-1-1 0,1 0 0,0 1 0,0-1 0,1 1 0,-1-1 0,0 1 0,1-1-1,-1 1 1,1-1 0,0 1 0,0 0 0,0-1 0,0 1 0,0-1 0,1 1 0,-1-1-1,1 1 1,1 4 0,1-2 4,0-1-1,0 0 1,0 1 0,0-1-1,1 0 1,0 0-1,0-1 1,0 1-1,0-1 1,0 0 0,1 0-1,-1-1 1,8 4-1,75 28 55,-69-29-58,1 1-1,-1 1 0,0 1 0,-1 0 0,0 1 1,0 1-1,-1 1 0,16 14 0,-30-24-5,-1 0 1,1 0-1,-1 0 0,0 0 1,1 1-1,-1-1 0,0 0 1,0 1-1,0-1 0,0 1 1,0 0-1,0-1 0,0 1 1,-1 0-1,1-1 0,0 1 1,-1 0-1,0 0 0,1 0 1,-1-1-1,0 1 0,0 0 1,0 0-1,0 0 0,0 0 1,0-1-1,-1 1 0,1 0 1,-1 0-1,1-1 0,-1 1 1,0 0-1,1 0 0,-1-1 1,0 1-1,0-1 0,0 1 0,0-1 1,-1 1-1,1-1 0,0 0 1,0 1-1,-1-1 0,1 0 1,-1 0-1,-3 2 0,-5 2 3,-1 1-1,0-2 0,0 1 0,0-1 1,-19 3-1,1-1 171,0-1 1,0-2-1,-37 0 0,65-4-128,0 0 0,0 1 0,0-1 0,1 0 0,-1 1 0,0-1 0,0 0 0,1 0 0,-1 0 0,0 0 0,1 0 0,-1 0 0,1 0 0,-1 0 0,1 0 0,0 0 0,-1 0 0,1 0 0,0 0 0,0 0 0,0 0 0,-1 0 0,1 0-1,0-1 1,1 1 0,-1 0 0,0 0 0,0-2 0,4-37-99,-1 29 46,1 0 0,1 1 1,-1-1-1,2 1 0,-1 0 0,1 0 0,11-13 0,22-40-266,-21 16 83,-14 34-59,1 0-1,1 0 0,0 0 0,14-23 1,-18 35 182,-1 0 1,0-1-1,1 1 0,-1 0 1,1 0-1,0 0 1,-1 0-1,1 0 1,0 0-1,0 0 0,-1 1 1,1-1-1,0 0 1,0 1-1,2-1 1,18 2-4135,-13 2 327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3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75 127 17432,'0'0'590,"-4"6"-310,0 0-249,0-1 1,-1 1 0,0-1 0,0 0 0,0 0-1,0-1 1,-1 1 0,0-1 0,0-1-1,-13 7 1,19-9 35,13-6 72,-4 1-221,-1-1 0,1 0 0,-1 0 1,0 0-1,-1-1 0,1-1 0,-1 1 1,0-1-1,-1 0 0,1-1 1,-2 0-1,8-12 0,-9 13 423,0-1-1,-1 1 1,0-1-1,0 0 1,-1 0-1,0 0 1,-1 0-1,1 0 1,-1-16 365,-1 63-1027,2-6 377,2 0-1,1 0 0,1 0 0,2 0 0,2-1 0,18 42 0,-22-55-62,-1-5-59,-1 0-1,0 0 0,-1 1 0,-1-1 1,0 1-1,-1-1 0,-1 1 1,0 0-1,-4 21 0,4-34-62,-1-1 0,0 1-1,1 0 1,-1 0 0,0 0-1,0-1 1,0 1 0,-1-1 0,1 1-1,0-1 1,0 1 0,-1-1-1,1 0 1,-1 1 0,1-1 0,-1 0-1,0 0 1,1 0 0,-1 0-1,0-1 1,-2 2 0,-24 6-4870,9-7-3648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4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46 720,'0'0'18969,"-8"-2"-18841,8 0-128,30 0-16,32-2-80,3-2-64,10-2-752,-1-2-785,-8-1-4114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4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15959,'0'0'6430,"6"0"-6201,68 1-325,32-1-490,-36-3-3873,-63 3-900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5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14807,'0'0'2929,"171"1"-2897,-127-1-32,0-3-32,-1-3-272,-12 2-1233,-5 0-3233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2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0 11621,'0'0'7001,"-13"22"-6219,-14 10-372,24-29-377,0 0 0,0-1 0,1 1 0,-1 0 0,1 1 0,-1-1 0,1 0 0,0 1 0,0-1 0,1 1 0,-1-1 0,1 1 0,0 0 0,-1 0 0,2 0 0,-1-1 0,0 1 0,1 6 0,0 137 47,0-145-88,0-1-1,1 0 0,-1 1 1,0-1-1,1 0 0,-1 1 1,1-1-1,0 0 0,-1 0 1,1 0-1,0 1 0,0-1 1,0 0-1,0 0 0,0 0 1,0 0-1,0-1 0,0 1 1,0 0-1,0 0 0,0-1 1,1 1-1,-1 0 1,0-1-1,0 1 0,1-1 1,-1 0-1,0 1 0,1-1 1,-1 0-1,1 0 0,-1 0 1,3 0-1,-2 0-21,1 0-1,0 0 1,-1 0 0,1 0 0,-1 0-1,1-1 1,-1 1 0,1-1-1,-1 0 1,0 1 0,1-1 0,-1 0-1,0 0 1,1-1 0,-1 1-1,0 0 1,0-1 0,3-3 0,0-3 50,-1 0 0,0-1 0,-1 0 0,0 0 0,0 0 1,-1 0-1,0 0 0,0 0 0,-1-1 0,0 1 0,-1-1 1,0 1-1,-3-18 0,2-9 562,1 34-560,-1 1 1,1-1-1,-1 1 0,0-1 0,0 1 0,1 0 1,-1 0-1,0-1 0,0 1 0,0 0 1,0 0-1,-1 0 0,1 0 0,0 0 1,0 0-1,-1 0 0,1 0 0,0 1 0,-1-1 1,1 1-1,-1-1 0,1 1 0,-1-1 1,1 1-1,-1 0 0,-2-1 0,-8-1-528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6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 15831,'0'0'8020,"-4"2"-8057,-30 23-24,2 2 0,-56 58 0,71-66 54,1 1 0,0 1 0,2 0 0,1 1 0,0 1 0,-10 26-1,19-37-41,1-1-1,0 1 0,1 0 0,0 0 0,1 0 0,0-1 0,2 18 0,-1-26 4,0-2 26,0 0 0,0 0 0,0 0 0,1 0 0,-1 1 0,0-1 0,1 0 0,-1 0 0,1 0 0,-1 0 1,1 0-1,0 0 0,-1 0 0,1 0 0,0-1 0,0 1 0,-1 0 0,1 0 0,0 0 0,0-1 0,0 1 0,0-1 0,0 1 0,0-1 0,0 1 0,0-1 0,0 1 0,0-1 1,0 0-1,1 1 0,1-1 0,42 3-241,-35-4 167,7 1 32,0 0-1,0-2 0,-1 0 1,1-1-1,27-8 0,-39 10 63,0-1-1,0 0 1,0 0-1,-1-1 1,1 1-1,-1-1 0,1 0 1,-1 0-1,0 0 1,0-1-1,-1 0 1,1 1-1,-1-1 1,0 0-1,1-1 0,-2 1 1,1 0-1,-1-1 1,1 0-1,-1 0 1,0 1-1,-1-1 1,2-6-1,0-4 22,-1 0 0,0 0-1,-1 0 1,0 0 0,-2-1 0,1 1-1,-2 0 1,0 0 0,-1 0 0,-1 0 0,0 0-1,0 1 1,-2 0 0,0 0 0,-1 0-1,0 0 1,-1 1 0,-11-14 0,-20-18 3,38 45-98,1 0 1,0-1 0,0 1-1,-1 0 1,1 0-1,0-1 1,-1 1 0,1 0-1,0 0 1,-1 0-1,1-1 1,-1 1 0,1 0-1,0 0 1,-1 0-1,1 0 1,-1 0 0,1 0-1,0 0 1,-1 0-1,1 0 1,-1 0-1,1 0 1,0 0 0,-1 0-1,1 0 1,-1 1-1,1-1 1,0 0 0,-1 0-1,1 0 1,0 0-1,-1 1 1,1-1 0,0 0-1,-1 0 1,1 1-1,0-1 1,0 0 0,-1 1-1,1-1 1,0 0-1,0 1 1,0-1 0,-1 0-1,1 1 1,0-1-1,0 1 1,0-1 0,0 0-1,0 1 1,0-1-1,0 1 1,0-1-1,0 0 1,0 1 0,0-1-1,0 1 1,0-1-1,0 0 1,0 1 0,0-1-1,0 0 1,0 1-1,0-1 1,1 1 0,-1-1-1,0 12-5198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6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5555,'0'0'17597,"0"4"-16152,0 15-5371,0-13 911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38 14215,'0'0'3631,"-1"6"-3471,-1 0-54,-1 0 1,0-1 0,0 0 0,0 1-1,0-1 1,-1 0 0,0-1 0,0 1-1,-1-1 1,1 0 0,-1 0 0,0 0-1,-8 5 1,-29 27 213,34-33-85,12-9 794,38-24-861,-31 24-182,1-2 1,-1 0-1,-1 0 1,1-1-1,-2 0 0,1-1 1,-1 0-1,14-20 1,-9 9 445,-13 35 389,-3 15-951,2 352-799,0-380 829,0 1 0,0-1 0,0 0 0,0 1 0,0-1 0,0 1 0,0-1 0,-1 0 0,1 1 0,0-1 0,-1 0 0,1 1 0,-1-1 0,0 0 0,1 1 0,-1-1 0,0 0 0,0 0 0,0 0 0,0 0-1,0 0 1,0 0 0,0 0 0,0 0 0,0 0 0,0-1 0,0 1 0,-1 0 0,1-1 0,0 1 0,-2 0 0,-27 9-2928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7956,'0'0'10901,"35"0"-10757,18-4-144,4-6 32,9 0-32,4 0 0,9 0-64,-5 1-176,5-1-1057,-13-4-2017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3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83 16968,'0'0'1315,"-15"14"-1152,-50 46 0,58-55-104,-1-1 0,0 0 1,0 0-1,0-1 0,-1 0 1,1 0-1,-1-1 0,0 0 1,1-1-1,-1 1 0,0-2 1,0 1-1,0-1 0,-15-3 1,-3 3 106,24 0-158,0-1 1,0 1-1,1 0 0,-1-1 1,0 1-1,1-1 0,-1 0 1,0 0-1,1 0 0,-1 0 1,1 0-1,-1-1 0,1 1 1,0-1-1,0 1 0,0-1 1,-1 0-1,2 0 0,-1 0 1,0 0-1,0 0 0,1 0 1,-1-1-1,1 1 0,-1-1 1,1 1-1,0-1 1,0 1-1,0-4 0,-1-2-3,0 1 0,1-1 0,0 0 0,0 0-1,1 1 1,0-1 0,0 0 0,1 0 0,3-11 0,-3 16-6,0 0 0,1 0 1,-1 1-1,1-1 0,0 0 1,-1 1-1,1-1 1,1 1-1,-1 0 0,0 0 1,1 0-1,-1 0 0,1 0 1,-1 0-1,1 1 0,0-1 1,0 1-1,0-1 0,0 1 1,0 0-1,0 1 0,0-1 1,0 0-1,0 1 0,6-1 1,8 0 5,1 0 0,-1 1 0,23 2-1,-33-1-6,0 0 0,0 1 0,-1 0 0,1 0 0,-1 0 0,1 1-1,-1 0 1,0 0 0,0 0 0,0 1 0,-1 0 0,1 0-1,-1 0 1,0 1 0,0 0 0,-1 0 0,1 0 0,-1 1 0,0-1-1,-1 1 1,1 0 0,-1 0 0,0 0 0,0 1 0,2 12-1,1 0-2,-1 1 0,-2 0 0,0 0 0,-1 0 0,-1 1 0,0-1 0,-5 31 0,3-45 4,-1 0-1,0 0 0,-1-1 0,0 1 1,1 0-1,-2-1 0,1 0 0,-1 0 1,1 0-1,-2 0 0,1 0 0,0-1 1,-1 0-1,0 0 0,0 0 0,0-1 1,0 1-1,-1-1 0,1 0 0,-10 3 0,-16 7-514,0 0-1,-46 10 1,75-22 446,-76 17-4586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6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18729,'0'0'3975,"18"2"-2036,121-11-1559,-65 2-1380,-1 4-3980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6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13350,'44'133'1857,"-53"-125"240,0-5-961,5-1-399,4 0 143,8-2-544,36 0-48,18 0-288,8 0-224,4 0-640,1-9-993,-5-3-3793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7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44 161 18104,'0'0'1548,"-5"8"-1268,2-1-193,2-4-63,0 0-1,-1-1 0,1 1 0,0-1 0,-1 1 1,0-1-1,1 1 0,-1-1 0,0 0 0,0 0 1,0 0-1,-1 0 0,1 0 0,0 0 0,-4 1 1,6-4 31,-1 0 1,1-1 0,-1 1-1,1 0 1,-1-1 0,1 1-1,0 0 1,0-1-1,0 1 1,0 0 0,0-1-1,0 1 1,0-1 0,0 1-1,1 0 1,-1-1 0,0 1-1,1 0 1,-1 0 0,2-3-1,6-6-99,0-1-1,1 1 0,0 0 1,18-14-1,27-31-34,-51 51 249,0 1 0,-1-1 1,1 0-1,-1 0 1,0 0-1,0 0 1,0 0-1,-1 0 1,0-1-1,0 1 0,0 0 1,0-1-1,0-6 1,-1 381-202,0-211-3158,0-158 3091,0 0 1,0 0-1,0 0 1,0 0 0,0 0-1,-1 0 1,1 0-1,0 0 1,-1 0-1,1 0 1,0 0 0,-1 0-1,1 0 1,-1-1-1,0 1 1,1 0-1,-1 0 1,0-1 0,1 1-1,-1 0 1,0 0-1,0-1 1,0 1 0,1-1-1,-1 1 1,0-1-1,0 1 1,-2-1-1,-31 5-3533,27-4 2418,-27 1-6546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7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0 210 12582,'0'0'7875,"18"0"-7458,21 0-401,10 0 64,16-6-80,-3-2-545,17-4-591,-5-2-1217,5-2-9637</inkml:trace>
  <inkml:trace contextRef="#ctx0" brushRef="#br0" timeOffset="1">724 20 20489,'0'0'2610,"74"-2"-2722,-17 0-1,5 0-447,-1-2-928,-4-5-1778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8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19353,'0'0'3892,"-3"26"-3841,-18 28 8,13-35-24,1 0-1,1 1 1,-6 30-1,7-1 8,1 64-1,4-111-44,0 0-1,0 0 0,0 0 1,0 0-1,1 0 1,-1 0-1,1 0 0,-1 0 1,1-1-1,0 1 0,0 0 1,0 0-1,0-1 1,0 1-1,0 0 0,0-1 1,0 1-1,1-1 1,-1 0-1,1 1 0,2 1 1,-1-1-5,1 0-1,0-1 1,-1 1 0,1-1-1,0 1 1,0-1 0,0-1-1,0 1 1,9 0 0,-1-1-8,0 0 0,0-1 1,0 0-1,0-1 0,0-1 1,19-6-1,-26 7 17,0-1 0,0 0 0,0 0 1,0 0-1,-1 0 0,1-1 0,-1 0 0,0 0 0,0 0 0,0-1 1,-1 1-1,0-1 0,0 0 0,0 0 0,0 0 0,-1 0 1,1 0-1,-1 0 0,-1-1 0,1 1 0,-1-1 0,0 0 0,0 1 1,-1-1-1,1-6 0,-1 4 8,0 0 0,0 0 0,-1 0 0,0 1 1,0-1-1,-1 0 0,0 0 0,0 0 0,-1 1 0,0-1 1,0 1-1,-1 0 0,0 0 0,0 0 0,0 1 0,-1-1 1,-9-8-1,2 5 21,0 0 0,-1 1-1,0 1 1,-27-13 0,39 21-131,15 0-4883,20 0 2316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3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8580,'0'0'7916,"2"6"-7623,3 7-122,0 0-1,1 0 1,1-1-1,0 1 1,1-2-1,0 1 1,17 17 0,-13-15-133,-1 0 0,0 2 0,-1-1 0,12 25 0,-21-38-12,0 0 0,0 0-1,0 0 1,0 0 0,0 0-1,-1 0 1,1 0 0,-1 1-1,1-1 1,-1 0 0,0 0-1,0 1 1,0-1 0,0 0-1,-1 0 1,1 1 0,0-1-1,-1 0 1,0 0 0,1 0-1,-1 1 1,0-1 0,0 0-1,0 0 1,-1 0-1,1-1 1,0 1 0,-1 0-1,1 0 1,-1-1 0,1 1-1,-1-1 1,0 1 0,-3 1-1,0-1-177,0 0 0,-1 0 0,0 0 0,1-1 0,-1 1-1,0-1 1,1-1 0,-1 1 0,0-1 0,0 0-1,0-1 1,0 1 0,1-1 0,-9-2 0,4-2-5395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8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18552,'0'0'6243,"0"-7"-6099,13 7-2209,9 0-672,0-4-4082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48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623 28 18969,'0'0'1606,"-7"19"-1286,-27 59-187,30-72-114,0-1-1,0 0 0,-1-1 1,0 1-1,1-1 1,-2 1-1,1-1 0,0-1 1,-1 1-1,1-1 0,-1 0 1,0 0-1,0-1 1,0 0-1,-1 0 0,1 0 1,0-1-1,-1 0 1,-10 1-1,12-2 14,2 1-1,0 0-1,-1 0 1,1-1-1,-1 1 0,1-1 1,0 0-1,-1 0 1,1-1-1,-1 1 0,1 0 1,-1-1-1,1 0 0,0 0 1,-1 0-1,1 0 1,0-1-1,-5-2 0,6 1-19,0 0-1,0 1 1,0-1 0,0 0-1,1 0 1,-1 0-1,1 0 1,0 0-1,0-1 1,0 1-1,0 0 1,1 0-1,-1-1 1,1 1-1,0-1 1,0 1-1,0-6 1,-1-14 43,1-28-20,0 50-24,0-1-1,1 0 1,-1 1 0,0-1 0,1 1 0,-1-1 0,1 1 0,-1-1 0,1 1 0,0-1 0,0 1 0,0 0 0,0-1 0,0 1 0,0 0 0,0 0 0,0-1-1,0 1 1,1 0 0,-1 0 0,0 1 0,1-1 0,-1 0 0,3-1 0,5-1 18,1 0 1,-1 1-1,0 0 1,1 1-1,0 0 1,-1 0-1,1 1 1,15 1-1,-20 0-26,0 0 0,0 0 0,0 1 0,-1 0 1,1-1-1,0 2 0,-1-1 0,1 0 0,-1 1 0,0 0 0,0 0 0,0 0 0,-1 1 1,1-1-1,-1 1 0,1 0 0,-1 0 0,3 5 0,1 4 12,-1 1 1,0 0-1,-1 0 0,-1 0 0,0 1 0,-1 0 1,0-1-1,-1 1 0,-1 0 0,-1 0 1,-1 23-1,0-31-10,0-1-1,0 1 1,0 0 0,-1-1-1,0 1 1,-1-1 0,1 0 0,-1 1-1,0-1 1,-1 0 0,0-1 0,1 1-1,-2-1 1,1 0 0,-1 0-1,0 0 1,0 0 0,0-1 0,0 0-1,-1 0 1,0 0 0,-9 4-1,-16 7 1,1-1-1,-2-1 0,-39 10 0,62-20-10,-142 35-604,47-21-3741,5-5-7357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52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1 653 14727,'0'0'6979,"17"-16"-6632,70-126 74,-80 134-419,-1 1-1,1 0 0,0 1 1,1-1-1,-1 1 0,1 1 0,1-1 1,-1 1-1,1 1 0,0 0 1,0 0-1,11-3 0,18-4 2,65-11 0,-79 18 4,170-22-42,1 7 0,220 9 1,-254 11 30,188 26 0,340 9-8,-572-35-6,58 1-28,320-39-1,-357 16 66,270-46-10,-298 43-7,176-61 0,-270 77 33,0-1 0,0-1 0,-1 0 0,0 0 0,-1-2 0,0 0 0,-1 0-1,0-1 1,14-20 0,-16 16 0,-10 16-7,-1 0 1,0 0-1,1 0 1,-1 1-1,1-1 0,-1 0 1,1 0-1,-1 1 1,1-1-1,-1 0 0,1 1 1,0-1-1,-1 0 1,1 1-1,0-1 0,0 1 1,0-1-1,1 0 1,-1 2-19,1 0 0,-1-1 0,0 1 1,1 0-1,-1 0 0,0 0 1,1 0-1,-1 0 0,0 0 1,0 0-1,0 0 0,0 0 1,0 1-1,0-1 0,0 0 1,1 3-1,10 11-10,0 0 1,2-1-1,0-1 1,0 0-1,1-1 0,1 0 1,0-2-1,1 0 0,0 0 1,22 8-1,2-1-4,1-2 1,0-2-1,64 11 0,0-11 10,1-5-1,168-7 1,-114-4-25,684-58-130,-223 6 119,-450 46 45,579-18-19,-599 26-1,23 0 2,210 23 0,-180-2-3,119 20-17,-285-33 20,10 2-24,65 21 1,-99-25 22,0 1-1,0 1 1,-1 0-1,0 1 1,0 0-1,0 2 1,-1-1-1,14 15 1,178 160 38,-204-181-2,-1-3-8,-4-4-381,-18-14-1217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5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2 14086,'0'0'5480,"-1"0"-5433,0-1 0,0 1 0,0 0 0,0 0-1,1-1 1,-1 1 0,0 0 0,0 0 0,0 0 0,0 0-1,0 0 1,0 0 0,0 0 0,0 1 0,0-1 0,0 0 0,-1 1-1,-8 9 62,0 0 0,1 1-1,0 0 1,0 1 0,-8 17 0,-11 12 128,23-32-229,0-1-1,1 1 0,0 0 1,0 0-1,1 1 0,0-1 0,0 0 1,1 1-1,1 0 0,0 0 1,0-1-1,1 1 0,1 20 1,-1-27 0,1-2-7,0 0 0,0 0-1,0 1 1,0-1-1,0 0 1,1 0 0,-1 0-1,0 0 1,1 0-1,-1 0 1,0 0-1,1-1 1,-1 1 0,1-1-1,0 1 1,-1-1-1,1 1 1,-1-1-1,1 0 1,3 1 0,44 7-164,-42-7 96,10 1-7,21 3-333,42 2 0,-77-8 409,-1 0-1,0 1 0,1-1 1,-1 0-1,0 0 0,1 0 1,-1-1-1,0 1 0,0-1 0,0 1 1,0-1-1,0 1 0,0-1 1,0 0-1,-1 0 0,1 0 1,-1 0-1,1 0 0,-1-1 1,0 1-1,0 0 0,0-1 1,0 1-1,0 0 0,-1-1 1,2-4-1,1-5 4,-1 0 0,1 0 0,-2-1 0,1-14 1,-2-1 71,1 14 85,-1-1 1,-1 1 0,0 0-1,-3-14 1,3 24-124,0-1 0,-1 1 0,0-1 0,0 1 0,0-1-1,0 1 1,-1 0 0,0 0 0,1 0 0,-1 0 0,-1 1 0,1-1 0,-1 1 0,1 0 0,-8-5 0,-7-2-25,14 9-785,10 10-473,6-1-774,1-2-1425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54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17784,'0'0'4754,"0"-5"-4626,8 5-1536,19 0-321,3 0-16,5-4-5906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0:54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71 17224,'0'0'779,"-3"8"-488,2-4-248,-1-1 0,0 1-1,0-1 1,-1 1 0,1-1 0,-1 0 0,1 0 0,-1 0 0,0 0 0,0 0 0,-1-1-1,1 1 1,0-1 0,-1 0 0,1 0 0,-1 0 0,0-1 0,0 1 0,0-1 0,0 0 0,0 0-1,0 0 1,0-1 0,-5 1 0,-8 2 109,0-1-1,0 0 1,0-1 0,0-1-1,-24-3 1,39 3-126,1-1 1,0 0-1,-1 1 0,1-1 1,0 0-1,-1 0 1,1 0-1,0 0 0,0 0 1,0 0-1,0 0 0,0-1 1,0 1-1,0 0 1,0-1-1,0 1 0,1 0 1,-1-1-1,1 1 0,-1-1 1,1 1-1,-1-1 1,1 1-1,0-1 0,0 0 1,-1 1-1,1-1 0,1 1 1,-1-1-1,0 1 1,0-1-1,0 1 0,1-1 1,0-1-1,-1-1-23,1 0 0,-1 1 0,1-1-1,0 1 1,0-1 0,1 1 0,-1 0 0,1-1 0,0 1 0,-1 0-1,1 0 1,1 0 0,-1 0 0,4-3 0,5-1-6,2 2 1,-1-1-1,1 1 0,-1 1 1,1 0-1,1 1 1,-1 0-1,0 1 1,1 1-1,-1 0 1,1 0-1,-1 2 0,19 2 1,-24-2-5,-1 0 0,0 1 1,0 0-1,0 0 0,0 1 0,0 0 1,0 0-1,-1 1 0,0-1 0,1 1 0,7 8 1,-10-9 2,0 1 0,-1 0 1,0 1-1,0-1 0,0 0 0,0 1 1,-1 0-1,0 0 0,0-1 0,0 1 1,0 0-1,-1 1 0,0-1 1,0 0-1,0 0 0,0 1 0,-1 7 1,0-5 1,0 1-1,0-1 1,-1 1 0,0-1 0,-1 1 0,0-1 0,-3 9 0,2-12 2,1 0 0,-1 0 1,0-1-1,0 1 0,-1-1 1,0 0-1,1 0 0,-1 0 0,-1 0 1,1-1-1,0 1 0,-7 2 0,-14 10-276,-1-2-1,-47 19 1,-11-5-1931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0 18296,'0'0'1561,"-3"8"-873,-4 4-435,-1 0 0,1-1 0,-20 20-1,13-16-37,1 2-1,-18 27 1,13-8-124,0 1 1,3 1 0,1 0-1,2 0 1,2 2 0,1-1 0,2 1-1,2 0 1,2 1 0,1-1 0,2 1-1,8 59 1,-5-78-74,2-1-1,0 1 1,1-1-1,1 0 1,1 0-1,1-1 1,1 0-1,16 24 1,-20-34-237,1-1 0,-1 1 0,2-2 1,-1 1-1,1-1 0,1 0 0,-1-1 1,1 0-1,1 0 0,-1-1 0,1 0 0,0-1 1,0 0-1,1-1 0,-1 0 0,1 0 0,20 3 1,15-4-4761,-8-2-7365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2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85 17400,'0'0'1985,"-14"15"-1497,5-5-390,-11 13 162,-1-2 0,-42 35 0,59-54-191,3-1 43,4-9 238,5-3-356,1 1-1,0 1 1,20-17 0,-21 20-69,1-2 0,-1 1 0,0-1 0,0-1 0,-1 1 1,0-1-1,-1 0 0,6-11 0,3-27 157,-9 30 1354,-4 49-916,-3 12-517,3 0 0,2 0 1,1 0-1,19 72 0,-17-88-254,-1 0-1,-2 1 1,-1-1 0,0 46-1,-3-74 208,0 0 0,0 0 0,0 1 0,0-1 0,0 0 0,0 0 0,-1 0-1,1 1 1,0-1 0,0 0 0,0 0 0,0 1 0,0-1 0,0 0 0,0 0 0,0 0-1,-1 1 1,1-1 0,0 0 0,0 0 0,0 0 0,0 0 0,-1 1 0,1-1-1,0 0 1,0 0 0,0 0 0,-1 0 0,1 0 0,0 0 0,0 0 0,-1 0-1,1 0 1,0 0 0,0 0 0,-1 1 0,1-1 0,0 0 0,0-1 0,0 1-1,-1 0 1,1 0 0,0 0 0,0 0 0,-1 0 0,1 0 0,0 0 0,0 0-1,-1 0 1,-4 0-524,-26 0-2983,-8 0-3820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2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7555,'0'0'10325,"22"23"-9813,22-23-47,9 0-321,8 0-144,9-8-16,5-5-112,-1 1-1041,-8-2-944,-9 0-2785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76 18344,'0'0'1665,"-15"13"-1491,-49 38-81,55-46-24,0 0 1,0-1-1,0 0 1,-1-1-1,1 0 0,-1-1 1,0 0-1,1 0 1,-1-1-1,0 0 0,0-1 1,0 0-1,0 0 1,0-1-1,-11-3 0,9 3 134,8 0-186,0 1 0,-1-1 0,1-1 0,0 1 0,0 0 0,0-1 0,1 0 0,-1 0 0,0 0 0,1-1 0,-1 1 0,1-1 0,0 0 0,-1 0 0,1 0 0,1 0 0,-1 0 0,0-1 0,1 1 0,0-1 0,0 1 0,0-1 0,0 0 0,0 0 0,1 0 0,0 0 0,0 0 0,0-1 0,0 1 0,1 0 0,-1 0 0,1-1 0,0 1 0,1 0 0,-1 0 0,1-1 0,0 1 0,0 0 0,1-5 0,0 7-19,0-1 0,0 1 1,0 0-1,1 0 0,-1 0 0,0 0 0,1 0 1,0 0-1,-1 1 0,1-1 0,0 1 0,0 0 1,-1-1-1,1 2 0,0-1 0,0 0 0,0 0 1,0 1-1,4-1 0,63-3-13,-67 4 15,9 0-3,-1 0-1,1 0 1,-1 1-1,1 1 1,-1 0 0,19 6-1,-25-6 3,-1 0 0,0 0-1,0 1 1,0 0 0,0 0 0,0 0-1,-1 0 1,1 1 0,-1-1 0,0 1-1,0 0 1,0 0 0,-1 0-1,1 0 1,-1 0 0,0 1 0,0-1-1,1 8 1,2 7 4,-1 1 0,0 0 0,-2 0 0,-1 0 0,0 1 0,-4 31 0,3-45 6,-1-1 0,0 0 0,-1 1-1,1-1 1,-1 0 0,0 0-1,-1 0 1,0 0 0,0 0-1,0-1 1,0 1 0,-1-1-1,0 0 1,0 0 0,0 0-1,-1-1 1,0 1 0,0-1-1,-10 7 1,-8 2 4,-1 0 1,0-1-1,-41 13 0,5-1-432,68-22-4724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3.7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62 10965,'0'0'7465,"-19"-4"-5966,7-2 35,179-22-1761,-59 11-2729,-72 11-1013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3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531 0 17976,'0'0'2615,"-13"25"-2122,-1 0-363,-72 145 469,63-119-299,-96 197 768,102-219-1031,-1 0 0,-2-1 0,0-1 0,-2-1 0,-49 45 0,69-69-97,-1 0 1,1-1-1,0 1 0,0-1 1,-1 0-1,1 0 1,0 1-1,-1-2 1,1 1-1,-1 0 1,0 0-1,1-1 0,-1 0 1,1 1-1,-1-1 1,0 0-1,1 0 1,-1 0-1,0-1 1,1 1-1,-1-1 0,1 1 1,-1-1-1,1 0 1,-1 0-1,1 0 1,-1 0-1,1 0 1,0-1-1,0 1 0,-1-1 1,1 0-1,-2-2 1,-18-23-4255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3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21066,'0'0'4466,"9"-22"-4130,-5 22-832,5 0-545,13 2-1008,0 14-1777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3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24 19657,'0'0'5752,"-6"0"-4698,2 0-1002,0-1 0,0 1 0,0-1 0,1 0 0,-1 0 0,0 0 0,1-1 0,-1 1 0,-5-4 0,-11-5 65,19 9-210,1 2-498,0 0 471,0-1-1,-1 1 1,1-1-1,0 0 1,0 1-1,0-1 0,0 1 1,0-1-1,0 1 1,0-1-1,0 1 1,0-1-1,1 1 0,-1-1 1,0 0-1,0 1 1,0-1-1,0 1 1,1-1-1,-1 0 0,0 1 1,0-1-1,1 0 1,-1 1-1,0-1 1,1 0-1,-1 1 0,1-1 1,17 7-3399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4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632 1 20457,'0'0'2001,"9"25"-1819,8 30 96,-2 1 0,-3 0 0,8 91 0,-18-104-63,-2-1 1,-10 81-1,6-103-195,0 0 0,-2 0 0,0-1 0,-2 1 0,0-1 0,0-1 0,-23 35 0,11-25 6,-1 0 0,-2-2 0,0 0 1,-2-2-1,0 0 0,-2-2 0,-44 29 0,46-37-547,1 0-1,-2-1 1,0-2 0,-1-1-1,0 0 1,0-2-1,-1-2 1,0 0-1,-46 3 1,0-8-8099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6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0 703 14903,'0'0'2153,"4"-18"-1318,6-20-459,1 1 0,20-44 0,-12 35-208,-14 31-99,0 1-1,1 1 1,1-1 0,0 1 0,1 0 0,0 1 0,1 0 0,12-13-1,25-17-43,72-48 0,-73 59 17,-2-3 0,49-48 0,-91 81-52,1-1 0,-1 1-1,1-1 1,-1 1 0,1-1-1,-1 1 1,0-1 0,0 0-1,0 0 1,0 0 0,0 1-1,0-1 1,-1 0 0,1 0-1,0 0 1,0-4 0,-2 5-25,0 0 0,0 0 1,1 0-1,-1 0 0,0 0 1,0 0-1,0 0 0,0 0 0,0 1 1,0-1-1,0 0 0,0 1 1,-1-1-1,1 1 0,0-1 1,0 1-1,0 0 0,-1 0 1,1-1-1,0 1 0,0 0 0,-1 0 1,1 0-1,0 0 0,0 0 1,-3 1-1,-24-1-269,20 0 252,1 0 0,0 0 0,0 0 0,-1-1-1,1 0 1,0 0 0,0-1 0,0 0 0,0 0-1,-13-7 1,13 5 337,1 0 792,16 4-480,1 0-859,-2-1 263,1 1 0,0 0 0,0 1 1,0 0-1,-1 0 0,1 1 0,-1 1 0,1-1 0,-1 1 0,0 1 1,0 0-1,0 0 0,13 9 0,-21-12-2,0 0 1,0 0-1,0 0 1,0 0-1,0 0 1,0 0-1,0 0 1,0 0-1,0 0 1,-1 0-1,1 0 1,0 0-1,-1 1 1,1-1-1,-1 0 1,0 0-1,1 1 1,-1-1-1,0 0 1,0 1-1,0-1 1,0 0-1,0 1 0,0-1 1,0 0-1,0 1 1,0-1-1,-1 0 1,1 1-1,0-1 1,-1 0-1,1 1 1,-2 0-1,0 1-21,1-1-1,-1 0 0,0 0 1,-1 0-1,1 0 0,0 0 1,0 0-1,-1-1 0,1 1 1,-1-1-1,1 1 1,-5 0-1,-51 17-1452,19-10-2581,12-3-3931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7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104 132 15655,'0'0'3594,"-16"1"-3253,9 1-340,1 0-1,-1 0 1,0 0-1,0 1 1,1 0 0,0 0-1,-1 0 1,1 1-1,-11 8 1,49-37-77,-26 21 85,0 0 0,0 0 0,-1 0 0,1-1 0,-1 0-1,8-9 1,-10 9 36,3-2 48,0-2 1,0 1-1,-1-1 1,0 1-1,0-1 1,-1-1-1,0 1 0,-1-1 1,2-10-1,-5 20 140,0 21-330,0 11 68,0 65 22,17 145 1,-14-212-102,-1 47 0,-2-59-274,-39-18-824,-86 0 795,250 2 1031,162-5-765,-252-3-876,-11-5-1154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7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26 15335,'0'0'1889,"-14"16"-1486,2-3-304,-44 50 163,50-56-225,1 1 0,-1 0 0,2 1 0,-1-1-1,1 1 1,0 0 0,-5 17 0,7-15-10,0 1 0,1-1 0,0 1 1,1 0-1,0-1 0,1 1 0,3 18 0,-3-25-24,0 0 0,1 0 0,-1 0 0,1 0 0,1 0 0,-1 0-1,1-1 1,-1 1 0,1-1 0,1 0 0,-1 0 0,1 0 0,-1 0 0,1-1 0,0 1-1,0-1 1,0 0 0,6 3 0,3 0 19,1-1 0,-1 0 1,1 0-1,0-2 0,1 0 0,-1 0 0,1-2 0,-1 1 0,25-2 1,-36 0-9,-1 0 0,1-1 0,0 1 0,-1 0 0,1-1 0,0 0 1,-1 1-1,1-1 0,-1 0 0,1 0 0,-1-1 0,0 1 0,1 0 1,-1-1-1,0 0 0,0 1 0,0-1 0,0 0 0,2-3 1,-1 1 10,0 0 0,-1 0 0,0-1 1,0 1-1,0 0 0,0-1 0,-1 0 1,0 1-1,0-1 0,1-7 0,-1 4 20,-1 1-1,0 0 0,0-1 0,0 1 0,-1 0 0,0-1 0,-1 1 0,1 0 0,-2 0 0,1 0 0,-1 0 0,0 0 0,0 1 0,-8-13 0,-8-1 93,-1 2-1,-1 1 0,0 0 0,-24-14 0,24 18-80,0-2 0,1 0 0,1-1 0,0-1 0,-27-32 0,45 48-131,1 2-115,0 1-1,0-1 0,0 1 0,0-1 0,0 1 1,0-1-1,1 1 0,-1-1 0,1 1 1,-1-1-1,1 0 0,-1 1 0,1-1 1,0 1-1,0-1 0,-1 0 0,3 2 1,23 19-2446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7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0 16295,'0'0'1076,"-9"22"-807,-25 57 456,1-7 30,4 1-1,-27 102 0,41-75-578,13-73-143,-2 0 0,0 0 0,-2 0 0,-16 45 1,21-71-44,1 0 1,-1 1-1,0-1 1,0 0 0,0 0-1,0 0 1,0 0 0,0 0-1,0 0 1,0 0-1,-1-1 1,1 1 0,0 0-1,0 0 1,-1-1 0,1 1-1,0-1 1,-1 1-1,1-1 1,-1 0 0,1 0-1,-1 1 1,1-1 0,0 0-1,-1 0 1,1 0-1,-1-1 1,1 1 0,-1 0-1,1-1 1,-3 0-1,-44-19-5116,1-9-10417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8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20009,'0'0'3122,"0"-38"-3074,0 34 16,0 2 0,0-4-64,4 4 0,1 0-208,3 2-33,14 0-495,4 8-512,5 12-593,-5 2-2529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8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18985,'0'0'5570,"4"0"-5058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5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1 218 14695,'0'0'6560,"15"-10"-5399,-4-1-1168,1-1-1,1 2 1,0-1 0,1 2 0,-1 0 0,2 1 0,-1 0 0,1 1 0,1 0 0,-1 2 0,1 0 0,0 0 0,17-1 0,-27 5-6,-1 1 1,1 0-1,0 0 0,-1 1 0,1 0 1,-1 0-1,1 0 0,-1 1 1,1 0-1,-1 0 0,0 0 1,1 0-1,7 6 0,30 11-15,-28-15-298,-1-1-1,29 3 1,-39-6 289,-1 0 0,1 0 0,-1 0 0,0 0 0,1 0 0,-1-1 0,1 1 0,-1-1-1,0 0 1,1 0 0,-1 0 0,0-1 0,0 1 0,0-1 0,0 0 0,0 1 0,0-1 0,3-4 0,22-30 52,27-45-1,-48 72 110,-4 14 72,9 18-163,-5-16-29,1-1 0,-1 1 1,1-2-1,1 1 0,-1-1 1,1 0-1,0-1 1,0 0-1,0-1 0,0 1 1,1-2-1,-1 1 1,12 0-1,16 2-26,0-3 0,43-2 1,-42 0 3,-20-1 12,0-1 1,1-1-1,-1-1 0,33-12 0,-31 10 7,1 0-1,-1 1 1,32-3 0,-19 5-9,-17 1 5,0 0-1,0 2 0,0 0 1,-1 0-1,22 5 0,-33-4 4,-1 0 0,1 1-1,-1-1 1,0 1 0,1 0 0,-1 0 0,0 0-1,-1 1 1,1-1 0,0 1 0,-1-1-1,1 1 1,2 4 0,28 48 0,-14-23 0,-14-24-8,0 0 0,0 1-1,-1-1 1,-1 1-1,1 0 1,-1 0 0,-1 0-1,1 0 1,-1 0-1,-1 1 1,0-1 0,0 11-1,-1-20-308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8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1 20633,'0'0'1409,"119"118"-1441,-71-41 96,-9 8 0,-12 2 16,-18 1-64,-9 1 48,-27-2-48,-52-8-16,-35-8-32,-26-16-1120,-9-13-2242,-13-19-10916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29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0 16375,'0'0'4149,"-1"0"-3741,-10 12-338,-37 59 139,3 2 0,3 3 1,4 1-1,3 1 1,-44 146-1,68-186-192,3 1-1,0 1 1,3-1 0,1 1-1,2 0 1,2 0-1,1 0 1,11 59 0,-8-82-66,1-1 1,1 0-1,0 0 1,2-1-1,-1 0 1,2 0-1,0 0 1,1-1 0,0-1-1,13 14 1,6 2-958,1-1 0,1-1 0,36 23 0,51 26-5512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2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12742,'0'0'4533,"-18"4"-3730,12 0-717,0 0 0,0 0 0,0 1 0,1 0 0,-1 0 0,1 0 0,1 0 0,-1 1 0,1 0 0,0 0 0,0 0 1,0 0-1,1 1 0,0-1 0,0 1 0,-3 13 0,-1 11-34,1-1 0,-3 55 0,2-18 7,-10 83-59,4 201 0,13-336-30,2-1 0,0 1 0,0-1 0,2 0 0,0 0 1,0 0-1,1-1 0,1 1 0,0-1 0,1 0 0,0-1 0,1 0 1,1 0-1,0 0 0,0-1 0,1-1 0,17 15 0,-8-9-499,0-1 0,1-1 1,1-1-1,0-1 0,1-1 0,0 0 0,0-2 0,1-1 0,41 10 0,-44-14-2787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9 15623,'0'0'5267,"0"-6"-5122,0 3-177,0 6-63,2 9 104,1 0 0,1 0-1,0 0 1,0-1 0,1 0 0,0 1-1,1-1 1,1-1 0,10 15 0,9 17 10,-7-8-15,-1 1 0,-1 0 0,-3 1 0,0 1 1,-3 1-1,-1-1 0,-2 2 0,-1-1 0,-2 1 0,-1 44 0,-4-71-34,0 1 0,-2-1 1,1 0-1,-1 0 0,-1 0 0,0 0 0,-1 0 0,0 0 0,-10 17 0,2-10-124,0-1 0,-1 0 0,0-2 0,-26 25-1,23-23 18,-2-1 0,0-1-1,-1 0 1,0-2 0,-1 0-1,-1-1 1,0-1-1,-1-1 1,-27 10 0,35-19-510,10-4-3034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2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24 13350,'0'0'5184,"-12"-1"-4987,-9 9-157,1 1-1,0 0 1,1 2 0,0 0-1,-31 25 1,50-36 112,4-2-141,-1 0 1,1 1 0,-1-1-1,0-1 1,0 1 0,0 0 0,0-1-1,0 1 1,0-1 0,0 0-1,-1 0 1,4-6 0,29-40 16,-19 29 213,-9 59 557,18 54 0,-20-72-1130,-2 0 0,0 1 0,-1-1 0,-2 35 0,0-45-513,-2-10 463,0 0 0,-1-1 1,1 1-1,0 0 0,-1-1 0,1 0 1,0 1-1,-1-1 0,1 0 1,0 0-1,-1 0 0,-3-1 1,1 1-975,-17 0-4172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2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4594,'0'0'6526,"17"10"-4230,-10-7 1557,24-4-3223,50-10-1,10 0-4185,-59 9-771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4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9 5715,'0'0'7302,"-8"-1"-6430,-24-5-579,24 5 428,-15 2 4429,38 1-2633,3 5-3594,155 61 1212,4 2-49,-150-59-96,1 0-1,1-2 1,37 7 0,-39-10 26,-1 0 0,-1 2 0,1 1 1,35 18-1,-30-9-20,1-1-1,1-2 1,0-1 0,57 16 0,-54-19 6,1 2 1,-2 1-1,0 2 1,35 22-1,-27-14 3,74 28-1,-60-28-4,99 56 1,12 5-42,-147-77 41,1 1 1,-2 2-1,1-1 0,-1 2 1,-1 1-1,0 0 0,28 28 1,-28-24 1,1-1 1,1 0 0,1-2 0,0 0 0,0-2 0,31 13 0,58 34 14,-79-42-22,0-1 0,1-1 0,0-2 0,47 12 0,64 25 30,-55-14-45,-57-24 17,1 1 1,-2 2 0,51 31 0,-53-28 4,0-1 1,55 21 0,-6-2-14,-12 2 22,-44-24-11,1-1 0,29 13 0,15 0 0,-23-11 2,-1 3-1,79 45 1,-98-51-2,0 0 0,0-2 0,1-1 0,0-1 0,45 8 0,11 4 0,123 39 13,-200-56-13,0 0-1,0 1 0,0-1 0,0 1 1,-1 0-1,1 0 0,-1 0 0,0 1 1,0-1-1,0 1 0,-1-1 0,3 7 1,8 11-4,-8-17 6,0-1 1,1 1-1,0-2 0,0 1 1,0-1-1,0 1 0,1-2 1,-1 1-1,1-1 0,9 2 0,15 8 2,-30-11-12,-1-1 62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251 119 16263,'0'0'5648,"0"-24"-4370,4-70-830,-6 151-496,-3 0 0,-2 0 0,-26 100 0,-68 163 37,39-138-36,60-173 45,2-8 5,0 1-1,0 0 1,-1 0-1,1 0 0,0-1 1,-1 1-1,0 0 1,1-1-1,-1 1 1,0 0-1,0-1 1,1 1-1,-1-1 1,0 1-1,-1-1 0,1 1 1,0-1-1,0 0 1,-1 0-1,1 0 1,0 0-1,-1 0 1,1 0-1,-1 0 0,0 0 1,1 0-1,-1 0 1,0-1-1,-3 1 1,5-1-26,-1-1-1,0 0 1,0 0 0,1 0 0,-1 0 0,1 0 0,-1 1 0,0-1-1,1 0 1,0 0 0,-1 0 0,1-1 0,0 1 0,-1 0 0,1 0 0,0 0-1,0 0 1,0 0 0,0 0 0,0 0 0,0-2 0,0-33-1663,0 31 1002,0-39-4385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7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19577,'0'0'2769,"0"-14"-2769,66 14-96,35 0 96,22 0 80,-1-6-32,-17-2-48,-26 6-64,-13 2-496,-26 0-1569,-23 0-1841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7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34 304,'0'0'20618,"13"16"-20074,48-16-416,14-6-64,12-6 32,-8 1-96,5 1-144,-5 6-817,-5 0-2112,-17 2-12534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46 15607,'0'0'4253,"-3"-2"-3832,-1 1-376,0 0-1,0-1 1,0 2-1,-1-1 1,1 0-1,0 1 1,0 0-1,0 0 1,0 0-1,0 0 1,-1 1-1,1-1 1,0 1-1,0 0 1,0 0-1,0 1 0,0-1 1,1 1-1,-1 0 1,0 0-1,1 0 1,-1 1-1,1-1 1,-6 6-1,4-3-44,1 0-1,0 0 0,1 1 0,-1-1 0,1 1 1,0 0-1,0-1 0,0 1 0,1 1 0,0-1 0,1 0 1,-1 0-1,1 1 0,0-1 0,0 13 0,1-15 0,0 0 0,0 0 0,0 0-1,0 1 1,1-1 0,0 0 0,0 0-1,0 0 1,0 0 0,1 0 0,-1-1-1,5 7 1,-4-7-14,1 0 1,0-1-1,-1 1 0,1-1 0,1 0 0,-1 0 0,0 0 0,0-1 1,1 1-1,-1-1 0,1 0 0,-1 0 0,8 2 0,0-1-89,0 1 0,0-2 0,0 1 0,0-2 0,0 1 0,16-3 0,-25 2 92,0 0-1,1 0 1,-1-1-1,0 1 1,1-1-1,-1 1 1,0-1-1,0 0 1,0 0-1,0 0 1,1 0-1,-1-1 1,-1 1-1,1-1 1,0 1-1,0-1 1,0 1-1,-1-1 1,1 0-1,-1 0 1,1 0-1,-1 0 1,0 0-1,0 0 1,0 0-1,0 0 1,0 0-1,-1-1 1,1 1-1,0 0 1,-1-1-1,0 1 1,1 0-1,-1-4 0,0-1 66,1 0 0,-1 0 0,-1 0 0,1 0 0,-1 0 0,0 1 0,0-1 0,-1 0 1,0 1-1,0-1 0,-1 1 0,0-1 0,0 1 0,-6-8 0,-55-78 416,60 83-2196,8 17-1732,3 2-4510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8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11 11445,'0'0'8479,"-18"0"-8151,13 1-281,1 0 1,-1 0-1,0 0 1,1 1-1,0-1 0,-1 1 1,1 0-1,0 1 1,0-1-1,0 1 1,0 0-1,0-1 0,-4 6 1,-2 1 57,1 0-1,0 1 1,-12 18 0,14-17-90,2 0-1,-1 0 1,1 1-1,1 0 1,0 0-1,1 0 1,0 1-1,1-1 1,0 1-1,1 0 1,1-1-1,0 1 0,2 13 1,-2-6-15,0-19 4,0 1 0,0-1-1,1 1 1,-1-1 0,0 0 0,1 1 0,-1-1-1,1 1 1,0-1 0,-1 0 0,1 0 0,0 1 0,0-1-1,0 0 1,0 0 0,0 0 0,0 0 0,0 0 0,0 0-1,1 0 1,-1-1 0,0 1 0,2 1 0,2 0-33,0 0 0,0 0 0,1 0 0,-1-1 1,0 1-1,11 0 0,-11-1-3,1-1-1,-1 1 1,1-1 0,-1 0-1,1 0 1,-1-1 0,1 0-1,-1 0 1,0 0 0,0 0-1,1-1 1,-1 0 0,0 0-1,9-6 1,-11 5 0,0-1 0,-1 0 0,1 0-1,-1 0 1,0 0 0,0 0 0,-1 0 0,1 0 0,-1-1 0,0 1-1,0-1 1,0 1 0,0-7 0,-1-67-30,-2 43 88,3-79 535,0 113-535,-1-1 1,1 1-1,0-1 0,-1 1 1,1-1-1,0 1 1,0-1-1,0 1 1,0 0-1,0 0 1,1-1-1,-1 1 0,0 0 1,0 0-1,1 0 1,-1 0-1,1 0 1,-1 1-1,1-1 1,-1 0-1,1 1 1,0-1-1,-1 1 0,1-1 1,0 1-1,-1 0 1,1 0-1,0 0 1,-1 0-1,4 0 1,53 5-106,-43-2 71,-1 0-1,0 1 0,0 1 0,0 1 1,0 0-1,-1 0 0,0 1 0,0 1 1,0 0-1,-1 1 0,13 13 1,-17-15 11,-1 0 0,0 1 1,-1 0-1,1 0 0,-1 1 1,-1 0-1,0 0 0,0 0 1,-1 0-1,0 1 0,0 0 1,-1 0-1,-1 0 0,0 0 1,0 0-1,0 19 0,-2-24-8,-1 0 0,-1 0 0,1 0 0,-1 0 0,0-1 0,0 1 0,0 0 0,0-1 0,-1 0 0,0 1 0,0-1 0,0 0 0,0 0 0,-1-1 0,1 1 0,-1-1 0,0 0 0,0 0 0,-1 0 0,1 0 0,0-1 0,-1 0 0,0 0 0,1 0 0,-1 0 0,0-1 0,0 0 0,0 0 0,0 0 0,0 0 0,-7-1 0,11-16 491,1 10-479,-1 0 0,1 1 1,0-1-1,1 0 0,0 1 1,0-1-1,0 1 0,0-1 1,1 1-1,0 0 0,0-1 1,0 1-1,1 0 0,0 0 1,0 0-1,0 1 0,1-1 1,-1 1-1,8-7 0,30-30-31,71-55-1,-92 81 11,0 1 1,1 1-1,0 1 1,1 0-1,0 2 1,35-11-1,-44 18-3,0 0-1,1 0 0,-1 1 0,1 1 0,0 1 0,-1 0 1,17 2-1,-27-2 9,1 0 1,-1 0-1,0 1 1,0 0-1,0 0 1,0 0-1,0 0 1,0 0-1,0 0 1,0 1-1,0 0 1,0-1-1,-1 1 1,1 0-1,-1 0 1,1 1-1,-1-1 1,0 0-1,0 1 1,0 0-1,0-1 1,0 1-1,-1 0 1,1 0-1,-1 0 1,1 0-1,-1 0 1,0 0-1,-1 0 1,1 0-1,0 0 1,-1 1-1,0-1 1,0 4-1,0-6 8,0 1-1,-1 0 1,1 0 0,-1-1-1,1 1 1,-1 0-1,0-1 1,0 1 0,0-1-1,0 1 1,0-1-1,0 1 1,0-1 0,0 0-1,-1 0 1,1 1-1,-1-1 1,1 0 0,-1 0-1,1 0 1,-1 0-1,1-1 1,-1 1 0,0 0-1,1-1 1,-1 1-1,-2 0 1,-50 9 298,53-10-272,-2 1 218,3-2-258,-1 1 1,1 0-1,-1 0 1,1 0-1,-1 0 1,1-1-1,-1 1 0,1 0 1,0-1-1,-1 1 1,1 0-1,-1-1 1,1 1-1,0 0 1,-1-1-1,1 1 1,0-1-1,0 1 0,-1 0 1,1-1-1,0 1 1,0-1-1,0 1 1,-1-1-1,1 1 1,0-1-1,0 1 1,0-1-1,0 1 1,0-1-1,0 1 0,0-1 1,0 1-1,0-1 1,0 1-1,0-1 1,1 1-1,-1-1 1,0 1-1,0-1 1,0 1-1,1-1 0,-1 1 1,0-1-1,0 1 1,1 0-1,-1-1 1,0 1-1,1-1 1,0 1-1,22-7-3008,6 3-4068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63 155 13686,'0'0'9682,"-8"-8"-9132,-2 1-358,6 5-133,1 0-1,-1-1 0,1 1 1,-1-1-1,1 0 1,0 0-1,0 0 0,1-1 1,-1 1-1,-2-6 1,4 8-49,0 0-1,0-1 1,0 0 0,1 1 0,-1-1 0,0 1 0,1-1 0,0 0 0,-1 1 0,1-1 0,0 0-1,0 0 1,0 1 0,0-1 0,0 0 0,0 1 0,0-1 0,1 0 0,-1 1 0,1-1-1,-1 0 1,1 1 0,0-1 0,-1 1 0,1-1 0,0 1 0,0-1 0,0 1 0,0 0 0,0-1-1,0 1 1,1 0 0,-1 0 0,0 0 0,1 0 0,-1 0 0,1 0 0,-1 0 0,3-1-1,6-3-25,1 1-1,-1 0 1,1 1-1,19-4 1,-24 5 28,31-5-45,1 2 0,0 1 0,0 1 0,52 5 0,-87-2 12,0 0 1,0 1 0,0 0-1,-1-1 1,1 1 0,0 0-1,-1 0 1,1 0-1,0 1 1,-1-1 0,0 1-1,1-1 1,-1 1 0,0 0-1,0 0 1,0 0 0,0 0-1,0 0 1,0 0-1,0 1 1,-1-1 0,1 1-1,-1-1 1,0 1 0,0-1-1,0 1 1,0 0 0,0 0-1,-1-1 1,1 1-1,-1 0 1,1 0 0,-1 4-1,0-2-8,0 0-1,0 0 1,0 0-1,-1 0 1,0 1-1,0-1 0,0 0 1,-1-1-1,1 1 1,-1 0-1,0 0 1,-1-1-1,1 1 1,-1-1-1,0 0 0,0 1 1,0-1-1,-5 4 1,-37 22-94,37-26 38,-1 0 1,1 1-1,0 0 0,1 0 1,-1 1-1,1 0 1,1 1-1,-1-1 0,1 1 1,-10 14-1,16-20 44,-1 0-1,1 1 1,0-1 0,0 0 0,-1 1-1,1-1 1,0 0 0,0 1 0,0-1-1,1 0 1,-1 1 0,0-1-1,0 0 1,1 0 0,-1 1 0,0-1-1,1 0 1,0 0 0,-1 1-1,1-1 1,0 0 0,-1 0 0,1 0-1,0 0 1,0 0 0,0 0 0,0 0-1,0 0 1,0 0 0,2 1-1,43 21 7,-27-14 3,-14-6 33,0 1 1,0-1 0,-1 1-1,1 0 1,-1 0 0,0 1-1,-1-1 1,1 1 0,-1 0-1,1 0 1,3 9 0,-6-12 13,0 0 0,0 0 0,-1-1 1,1 1-1,-1 0 0,0 0 0,1 0 1,-1 0-1,0 0 0,0-1 0,0 1 0,0 0 1,0 0-1,-1 0 0,1 0 0,-1 0 1,1-1-1,-1 1 0,1 0 0,-1 0 0,0-1 1,0 1-1,0 0 0,0-1 0,0 1 0,0-1 1,-1 1-1,1-1 0,0 0 0,-1 0 1,1 1-1,-1-1 0,1 0 0,-1 0 0,0 0 1,1 0-1,-1-1 0,-2 2 0,-10 3 280,0-1 0,-1 0-1,1-1 1,-1 0-1,1-2 1,-30 1 0,43-2-360,0-1 1,0 1 0,0-1-1,0 0 1,1 1 0,-1-1 0,0 0-1,0 1 1,0-1 0,1 0 0,-1 0-1,0 0 1,1 0 0,-1 0-1,1 0 1,-1 0 0,1 0 0,-1 0-1,1 0 1,0 0 0,0 0-1,-1 0 1,1 0 0,0 0 0,0 0-1,0 0 1,0-1 0,0 1-1,0 0 1,1 0 0,-1 0 0,0 0-1,0 0 1,1 0 0,-1 0-1,1 0 1,-1 0 0,1 0 0,-1 0-1,1 0 1,0-1 0,21-15-4875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1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16295,'0'0'6956,"-5"12"-6564,-3 28-423,2-1 0,2 1 0,2 0 0,4 65 0,-1-30-486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2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19993,'0'0'801,"237"61"-577,-189-14 32,-26 7-160,-22-1 32,0 0 0,-31-4-80,-34-3 16,-10-11-16,1-7-16,12-8 48,10-5-80,8-7-1120,13-8-1826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14375,'0'0'4161,"0"0"-4148,0 0-1,0 0 1,0 0-1,0 1 1,0-1-1,0 0 1,0 0-1,1 0 1,-1 0-1,0 0 1,0 0-1,0 0 1,0 0-1,0 0 1,0 0-1,0 0 1,0 0-1,0 1 1,0-1-1,0 0 1,0 0-1,1 0 1,-1 0-1,0 0 1,0 0-1,0 0 1,0 0-1,0 1 1,0-1-1,0 0 1,0 0-1,0 0 1,0 0-1,0 0 1,0 0-1,0 0 1,0 1-1,0-1 1,-1 0-1,1 0 1,0 0-1,0 0 1,0 0-1,11 3 122,1-1 0,-1-1 0,1 0 0,18-1 0,-3 1 95,1238-28 2548,-692 6-2360,1662-12-449,-2026 29-294,-207 4 982,10 0-4329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10133,'0'0'13126,"0"27"-13398,-1 23 272,14 286 0,-9-272 0,-4-46-1,2 1 1,0 0-1,0-1 0,7 21 1,-5-22-2,-1 1 0,0 0 0,-2 0 0,0 31 0,-1-25 1,1-1 0,4 27 0,-1-31 1,0 3 0,0 0 0,0 37 0,-4 927 0,9-750-3,-9 81-10,1-303 13,0 0 0,1-1 0,1 0 0,5 17 0,-4-16 0,0-1 0,-1 1 0,-1 0 0,1 19 0,-2 80 37,2-43 31,-3 1-1,-3-1 0,-3 0 0,-20 88 0,21-131-10,1 1 1,2 0-1,1 0 0,3 41 1,-1-6 55,1-32-66,2 0 0,1-1 0,9 33-1,-3-14-17,-5-8-5,-2 1-1,-1-1 1,-2 1 0,-3 0-1,-9 67 1,9-78 4,1 1 0,1-1 1,2 0-1,1 1 0,2-1 1,1 0-1,18 54 0,-13-48-21,-1 0-1,-2 1 1,-1 0-1,2 69 0,-9 384 24,-2-455-32,-11 59 1,1-10-4,5 349 11,5-74 1,-9-297 24,8-48-68,0 0 0,-1 28 0,-1-48-1694,-4-23-428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8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63 8100,'0'0'9754,"-2"-8"-9306,1 1-353,1 5-44,0-1 0,0 1 1,-1-1-1,1 1 0,-1-1 0,1 1 1,-1-1-1,0 1 0,0 0 0,0-1 1,0 1-1,-1 0 0,1 0 0,-1 0 1,-1-3-1,-7 0 1233,-10 2 1359,39 4-2921,5 5 285,1 0 0,-1 2 0,40 18 0,-10-3 3,-7-4-10,-1 2 1,-2 2-1,0 2 1,-1 2-1,66 55 0,-93-70 2,1-1 0,0 0 0,1-1 0,35 14 0,84 22 14,-27-11-12,-17 6 1,97 55 0,-121-57-1,2-3-1,150 52 1,-83-49-12,-2 6 0,-2 6 0,133 72 0,-103-43 9,-88-45-3,75 48 1,-33-6-10,124 75-13,-178-120 47,108 38 1,4 2-39,181 110 18,-202-100-4,-100-56 6,-32-15-3,-1 0 0,0 1 1,28 21-1,-10-6-5,0-2 0,2-1 0,49 19 0,-25-11 1,6 12-17,-56-32 12,1-2 0,1 1 0,23 9-1,-21-13 7,68 27-41,-2 3 0,92 54-1,-153-77 35,0-2-1,40 14 0,32 16-29,-69-29 28,-20-10 8,-1 0-1,1 1 0,0 0 0,-1 0 1,0 1-1,0 0 0,-1 0 0,1 1 1,9 10-1,-8-6 1,-6-8-1,0-1 0,-1 1 0,0-1 0,1 1 0,-1 0-1,0 0 1,0 0 0,0 0 0,0 0 0,0 0 0,0 0-1,-1 0 1,1 0 0,-1 0 0,1 0 0,-1 0-1,0 3 1,-23-4-2654,-24-1-4690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47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23 9108,'0'0'4234,"-4"0"-3922,0 0-1366,-2 0 1296,5 0 10,1-1 0,-1 1 0,0 0 1,1 0-1,-1 0 0,1-1 0,-1 1 0,0 0 0,1-1 1,-1 1-1,1 0 0,-1-1 0,1 1 0,-1-1 1,1 1-1,-1-1 0,1 1 0,-1-1 0,1 1 0,0-1 1,-1 1-1,1-1 0,0 0 0,-1 1 0,1-1 1,0 1-1,0-1 0,0 0 0,0 1 0,-1-1 0,1 0 1,0 1-1,0-1 0,0 0 0,0 1 0,1-1 1,-1 0-1,0 1 0,0-1 0,1-1 0,-1 2-102,0 4-178,0 0 19,1 0 0,0 0 0,0 0 0,0-1 0,0 1 0,3 5 0,9 18 3,-1 1 0,-2 0 0,0 1 0,-2 0 0,-1 0 1,5 52-1,-5 186-57,-8-184 58,0-34 5,-12 77 0,5-94 0,0-1 0,-17 40 0,20-56 0,-1 7 10,1 0 1,1 1-1,1 0 1,1-1-1,2 1 0,1 26 1,-1-12-7,-1-7-6,-9 46-1,6-45 16,-3 46 0,7-50 6,1 0 0,1 0-1,1-1 1,10 37 0,-5-18-18,-1 0 0,-3 1 0,-2 0 0,-4 71 1,0-19 37,2-37-50,-2 0-1,-2 0 1,-20 95 0,20-138 13,2 0 1,0 0 0,2 32 0,-1 11 2,-28 120 22,18-127-20,-5 126 23,7-73-30,0 8 0,5-73 24,2 0 1,4 64-1,1-19-1,-4-45-22,0-24 2,0 0 0,1 0 0,1 0 0,1 0 1,1 0-1,0 0 0,1 0 0,12 31 0,-11-34 9,-1 1 0,-1 1 0,0-1 0,-1 0 0,0 1 0,-2-1 0,-1 25 0,0-14 15,1 2142 317,5-1998-312,4-134-520,-18-37-2105,-31-4-4763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0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2209,'0'0'10952,"6"0"-10848,-5 0-98,6 1 377,1-1-1,-1-1 1,0 1 0,0-1-1,0 0 1,0-1 0,0 1-1,0-1 1,0-1-1,10-4 1,-11-1 860,-6 7-1174,0 1 0,0 0-1,1-1 1,-1 1-1,0-1 1,0 1 0,1 0-1,-1-1 1,0 1 0,1-1-1,-1 1 1,0 0 0,1 0-1,-1-1 1,1 1 0,-1 0-1,0 0 1,1-1-1,-1 1 1,1 0 0,-1 0-1,1 0 1,-1 0 0,1 0-1,-1 0 1,1 0 0,-1-1-1,1 2 1,-1-1 0,1 0-1,-1 0 1,1 0-1,-1 0 1,1 0 0,-1 0-1,1 1 1,10 0 27,0 0-1,0 1 1,0 0 0,-1 1-1,1 0 1,13 6 0,68 35 162,-60-28-215,76 44 21,188 136 0,-193-126 11,203 105 0,-188-125-59,-69-31-11,72 39 0,36 21 27,-112-60-20,-1 3 0,-1 1 0,62 46 0,-66-43-7,0-2 0,1-1-1,1-2 1,1-2 0,58 18-1,-45-18 3,0 4 0,81 45-1,-115-53-45,-1 0 1,35 35-1,-43-37 48,1 0 0,0-2 0,1 0 1,0 0-1,0-1 0,1-1 0,31 14 1,-15-13-1,-1 2 0,-1 0 0,0 2 0,-1 1 0,-1 2 1,35 26-1,-17-11-5,0-1 0,87 41 1,-42-23-5,-53-31 4,55 20 0,-60-27 15,0 2-1,55 32 1,51 33-6,-2 6-13,-111-67 10,47 20-1,13 10-1,-1 2-16,155 67-1,-180-90 15,-15-6-5,129 65-2,-148-72 3,1-1-1,44 14 0,13 6 6,4 3-18,-71-29 11,-1 1 0,26 14 0,13 6 0,-49-25-1,0 0 0,0 1 0,-1 0 0,0-1 0,1 1 0,-1 1 0,0-1 0,-1 0 0,1 1 0,-1 0 0,4 5 0,3 2-35,-4-5 39,1 0-1,-1-1 0,1-1 0,0 1 0,0-1 0,0 0 0,1 0 0,11 3 0,2 2 1,12 15-51,-19-14-129,-14-6-371,-14-7-597,-17-8-3153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15687,'0'0'1537,"79"115"-1537,-79-98-240,0-3-6659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7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247 401 18104,'0'0'2095,"-31"16"-1492,-97 58 120,122-70-687,-1 0 0,1 0 1,0 1-1,0 0 0,0 0 1,0 1-1,1 0 1,0 0-1,0 0 0,1 0 1,0 1-1,0 0 0,-4 8 1,6-5 2,-1 0 1,1 0-1,1 0 1,0 0-1,0 0 0,2 20 1,0-5-1,1-24-30,1 0 0,0 0 0,0 0 0,-1 0 0,1-1 0,0 1 0,0-1 0,0 0 0,0 0 0,0 0 0,0 0 1,6-1-1,-3 1 4,0 0-5,0-1 0,1 1 0,-1-1 1,0 0-1,0 0 0,0 0 0,0-1 0,-1 0 1,1-1-1,0 1 0,-1-1 0,9-5 1,-11 5-5,0 1 0,0-1 0,0 0 0,-1 0 1,1 0-1,-1-1 0,1 1 0,-1 0 0,0-1 0,0 0 1,-1 1-1,1-1 0,-1 0 0,0 0 0,0 0 0,0 0 1,0 0-1,-1 0 0,0 0 0,0-5 0,1-9 2,0 5-4,-1 1 1,0-1-1,0 1 1,-1-1-1,-1 1 1,0 0-1,-1-1 0,0 1 1,-1 0-1,0 1 1,-1-1-1,-7-12 1,5 13-61,1 3 128,0 0-1,1-1 1,0 0-1,-4-10 1,8 17-61,1 1 1,-1-1-1,1 1 0,-1-1 1,1 0-1,0 1 0,-1-1 1,1 1-1,0-1 0,0 0 0,0 1 1,0-1-1,0 0 0,1 1 1,-1-1-1,0 0 0,1 1 1,-1-1-1,1 1 0,-1-1 1,1 1-1,0-1 0,0 1 1,0-1-1,0 1 0,0 0 0,0 0 1,0-1-1,0 1 0,1 0 1,-1 0-1,2-1 0,18-8-119,0 1 0,1 1 0,0 1 0,38-6 0,-12 1-279,32-7-586,71-20-1088,-135 34 1843,0-2-1,0 0 1,0 0-1,-1-1 1,0-1 0,21-16-1,-34 23 280,0-1 0,1 1-1,-1 0 1,0-1-1,0 1 1,0-1-1,-1 0 1,1 0-1,-1 0 1,1 1-1,-1-1 1,0 0-1,0-1 1,-1 1-1,1 0 1,0 0-1,-1 0 1,0 0-1,0-1 1,0 1-1,0 0 1,-1-4-1,1 1 304,0 4-275,-1 1-1,0-1 1,1 0 0,-1 1 0,0-1-1,0 1 1,0 0 0,0-1-1,0 1 1,0 0 0,0-1 0,-1 1-1,1 0 1,0 0 0,-1 0-1,1 0 1,-1 0 0,1 0 0,-1 1-1,1-1 1,-1 0 0,0 1-1,1-1 1,-1 1 0,0 0 0,1 0-1,-1-1 1,0 1 0,0 0-1,1 0 1,-3 1 0,-6-2-65,1 1 0,0 0 0,0 1 1,0 0-1,-13 3 0,13 0-23,0 0-1,0 0 1,0 1 0,1 0 0,-1 1-1,1 0 1,0 0 0,1 0 0,0 1-1,0 1 1,0-1 0,1 1-1,0 0 1,0 0 0,-4 11 0,-2 2 2,2 0 0,0 1 0,2 0 0,0 1 0,-6 33 1,5 6 14,3 1 0,4 1 1,5 71-1,-1-18 1,0-57-4,0-38-11,-1 0 0,-1 0 0,-1 0 0,-1 0 0,-1 0 1,-1 0-1,-6 22 0,8-40 19,0 0 1,0-1 0,0 1-1,0-1 1,0 0 0,-1 0-1,1 1 1,-1-2 0,0 1-1,0 0 1,0 0 0,0-1-1,-1 0 1,1 0 0,-1 0-1,1 0 1,-5 2 0,6-4-142,0 1 0,0-1 0,0 1 0,0-1 0,0 0 1,0 0-1,0 0 0,0 0 0,0 0 0,0 0 0,1 0 1,-1-1-1,0 1 0,0-1 0,0 1 0,0-1 0,0 0 0,1 0 1,-1 0-1,0 0 0,1 0 0,-1 0 0,1 0 0,-1 0 0,1-1 1,-1 1-1,1-1 0,0 1 0,0-1 0,0 1 0,0-1 1,0 0-1,0 1 0,0-1 0,-1-4 0,-10-22-9271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6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19209,'0'0'3185,"0"-10"-3185,13 10-4866,4 0-1649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3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2285 10645,'0'0'3628,"-2"6"-3225,-1 0-189,-5 20 3795,20-24-2128,36-4-1651,0-2 0,-1-2 1,93-25-1,141-61-199,-123 37 114,457-162-644,-514 178 411,141-52 56,294-94-304,-29 17 512,-156 54 178,-255 80-274,-3-4-1,0-5 1,85-53-1,-157 84-80,71-39-46,177-71-1,107-25-304,-239 92 258,229-108-247,-256 116 261,-71 32 61,49-26 1,-47 20-67,81-26 0,-29 12-90,-44 17-67,-36 14 199,-1 0 1,1 0-1,-1-2 1,0 1 0,-1-2-1,1 1 1,14-13 0,-2 2 35,0 2 0,2 0-1,-1 2 1,49-18 0,-61 26-11,47-16-616,0 3-1,95-16 0,-13 4 514,10-17 520,-51 14 1166,-137 32-4001,-32 9-450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6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2052 1441,'0'0'15151,"-7"-3"-14292,-23-9-123,30 12-596,-1-1 0,0 1 0,1 0 0,-1 0 0,0-1-1,1 1 1,-1 0 0,0-1 0,1 1 0,-1-1 0,1 1 0,-1-1 0,1 1 0,-1-1 0,1 1-1,-1-1 1,1 1 0,0-1 0,-1 0 0,1 1 0,-1-1 0,1 0 0,0 0 0,8-8 499,20-1-953,-28 10 358,850-207 212,-631 128-122,-91 30-57,551-176-90,245-85-204,-735 242 230,40-16 9,-117 28-29,14-6-2,-90 48 9,289-104 3,-75 21-3,-60 19-3,-5 4-70,55-19-97,-88 46-566,331-96-11,-296 91 280,16-2 89,-94 22 351,6 4-123,-32-2-301,-83 30 681,0 0-254,0 0 0,0-1 1,0 1-1,0 0 0,0 0 0,0 0 1,0-1-1,0 1 0,0 0 0,0 0 1,0 0-1,0-1 0,0 1 0,0 0 1,-1 0-1,1 0 0,0-1 0,0 1 1,0 0-1,0 0 0,-1 0 0,1 0 1,0 0-1,0-1 0,0 1 0,-1 0 1,1 0-1,0 0 0,0 0 0,0 0 1,-1 0-1,1 0 0,0 0 0,0 0 1,0 0-1,-1 0 0,1 0 0,0 0 1,0 0-1,-1 0 0,1 0 0,0 0 1,0 0-1,0 0 0,-1 0 0,1 0 1,0 0-1,0 0 0,-1 1 0,-7-1-1048,-11 0-4648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9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78 10965,'0'0'8124,"0"-5"-7380,0 0-443,-3-50 2336,3 43-1352,4 38-738,20 114-541,-15-97-3,-1 0 1,3 76-1,-11-68-3,8 59 0,-6-93 0,8 51 2,1 85-1,-3-8 12,1 248-39,-7-363 29,7 44 0,-4-43 5,1 45-1,-6 299 30,-1-369-35,1 1-1,-1-1 0,-1 0 1,1 1-1,-5 10 0,4-11 1,0 0-1,0 0 0,0 1 1,1-1-1,-1 12 0,2 701 15,9-639-32,-5 284 46,-17-254-12,14-85-15,0-18-2,-1 0 0,1 0 0,-1 0 1,0-1-1,-1 1 0,0 0 0,0 0 1,-1-1-1,1 1 0,-5 8 0,-16 27 5,2 0-1,-20 64 0,5 40 11,33-131-14,0 0 0,1 0 0,1-1 0,0 1 0,3 16 0,-2-13-2,0-1 1,-1 0-1,-3 24 1,-2 13-1,1 0 1,5 63 0,0-39-3,8 57-14,-9-97 43,1-1 0,3 1 1,14 67-1,-7-65-6,-5-23-8,-2-1 0,0 1 1,0-1-1,-2 1 1,1 20-1,-3 554 129,13-468-123,-14-69-18,0-26 1,0 1 0,2 0 0,1-1 0,2 1 0,1-1 0,8 29 1,-7-13 17,1 3 2,-3-36-20,-2-1-1,1 1 0,1 20 1,14 57 83,-18-87-42,0-19-1079,0-16-2571,0-15-7037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02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1869 4146,'0'0'6093,"-3"7"-5962,-9 22 221,9-22 48,-17 7-234,-21 12-128,38-23-165,-1 0-1,0 0 1,0-1-1,0 1 1,0-1 0,-1 0-1,1 0 1,0 0-1,-1 0 1,0-1 0,1 0-1,-1 0 1,0 0-1,-6 0 1,-49 1 3336,59-2-2723,-29 39 1296,29-39-1744,0 1 1,1-1-1,-1 0 0,1 0 1,-1 1-1,1-1 1,-1 0-1,1 1 0,0-1 1,-1 0-1,1 1 0,-1-1 1,1 1-1,0-1 0,-1 0 1,1 1-1,0-1 0,-1 1 1,1-1-1,0 1 0,0 0 1,0-1-1,-1 1 0,1-1 1,0 1-1,0-1 0,0 1 1,0-1-1,0 2 0,16-1 3044,26-12-1362,246-91-855,-49 21-617,-231 78-245,518-183 879,-398 145-794,200-92-1,-5-1 27,344-81-141,-380 111 42,-45 14-59,113-55 56,-311 125-14,80-46 26,-88 45-30,0 1 0,72-27 0,79-5-9,-103 31 10,144-58 1,-44-17 50,-108 54-31,-71 39-17,283-138-89,14 39 24,-125 66-93,-125 23 146,-39 9 10,0 0 1,0 1-1,0 1 0,26-2 1,-38 4-5,22-4 16,17 2 37,-26 2-736,-1-1 0,0-1 0,24-4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05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35 3265,'0'0'7417,"-6"0"-6859,-19 0 5063,18-24-1979,7 24-3619,0 0 1,0 0 0,1 0-1,-1 0 1,0 0 0,0 0-1,1 0 1,-1 0 0,0 0-1,1 0 1,-1 0 0,0 0 0,0 0-1,1 0 1,-1 0 0,0 0-1,0 0 1,1 0 0,-1-1-1,0 1 1,0 0 0,1 0-1,-1 0 1,0 0 0,0-1-1,0 1 1,1 0 0,-1 0-1,0 0 1,0-1 0,0 1-1,0 0 1,1 0 0,-1-1-1,0 1 1,0 0 0,0-1-1,0 1 1,0 0 0,0 0-1,0-1 1,0 1 0,0 0 0,0 0-1,0-1 1,0 1 0,0 0-1,0-1 1,0 1 0,0 0-1,0 0 1,0-1 0,-1 1-1,1 0 1,0 0 0,0-1-1,0 1 1,0 0 0,0 0-1,-1 0 1,1-1 0,23 3 1200,38 15-1224,0 3 0,-1 2 0,69 37 0,-10 17 40,36-8-43,44 22-18,-96-42 37,217 69-1,-300-111-14,195 54 10,-89-27-9,-95-22-11,-1 1 0,0 2 0,52 31 0,35 17 45,-49-33-35,34 13-11,159 91 0,-205-102 12,92 37 0,-12-6-3,-38-9-23,64 30-3,-6-9 20,-94-42 13,1-4 0,86 28 0,-96-41-2,78 21 2,-3 5 1,137 64 0,-120-23-47,-61-33 64,-48-29-23,260 153-5,-253-146 14,2-2-1,0-2 0,52 18 1,34 17-33,-17-5 0,-73-37 27,97 35 38,-125-46-47,1 1 0,-1 1 0,-1 0 0,1 0-1,-1 1 1,0 1 0,-1 0 0,18 19 0,38 27-13,39 30-17,-101-81 39,43 26-16,-40-25-7,14 4 30,-22-6-223,-13-2-408,-39-9-1123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 14439,'0'0'5989,"-1"0"-5984,1 0 0,0 0 0,0 0-1,0 0 1,0 0 0,0-1 0,0 1 0,0 0 0,-1 0 0,1 0 0,0 0-1,0 0 1,0 0 0,0-1 0,0 1 0,0 0 0,0 0 0,0 0 0,0 0-1,0 0 1,0-1 0,0 1 0,0 0 0,0 0 0,0 0 0,0 0-1,0-1 1,0 1 0,0 0 0,0 0 0,0 0 0,0 0 0,0 0 0,0-1-1,0 1 1,0 0 0,0 0 0,0 0 0,1 0 0,-1 0 0,0 0 0,0-1-1,0 1 1,0 0 0,0 0 0,0 0 0,0 0 0,1 0 0,-1 0-1,0 0 1,0 0 0,0 0 0,0 0 0,0 0 0,1 0 0,-1-1 0,0 1-1,0 0 1,0 0 0,0 0 0,1 0 0,-1 0 0,47 21-2267,-18-1-4048,-20-9-2507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12742,'166'93'1569,"-148"-93"-945,8 2 897,0-2-1201,1 2-224,-5 0-96,13 4-320,0 0-1105,4 3-2049</inkml:trace>
  <inkml:trace contextRef="#ctx0" brushRef="#br0" timeOffset="1">601 251 12086,'0'0'4482,"276"23"-6051,-223-15-7843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8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11909,'0'0'3330,"263"47"-5827,-210-41-5939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8420,'0'0'7505,"45"6"-7369,147 20-126,-164-22-7,11 0-13,0 2-1,0 2 0,54 17 0,-70-16 383,0 2 0,-1 0 0,37 26 0,-18-11 2486,-31-12-3698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9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10021,'0'0'10468,"0"4"-10516,17 2 48,10 4-48,-1 4-512,0 1-528,1 3-801,-14 0-945,4 0-6834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8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0 13014,'0'0'5136,"0"21"-5110,0-17-4,-1 1 0,0-1 0,0 1 0,0-1 0,0 1 0,-1-1 0,0 0 0,0 1 0,0-1 0,-3 4 0,3-4-3,-1 0 0,1 1 0,0 0 0,0-1 1,0 1-1,1 0 0,-2 9 0,-1 72 88,4-85-106,0 0-1,0 0 1,1 0 0,-1 0 0,0 0 0,0-1-1,1 1 1,-1 0 0,1 0 0,-1 0 0,1 0-1,-1 0 1,1-1 0,-1 1 0,1 0 0,0-1-1,0 1 1,-1 0 0,1-1 0,0 1 0,0-1-1,0 1 1,-1-1 0,1 1 0,1 0 0,34 7-7,34-9-60,-67 1 64,-1 0 0,1 0-1,-1 0 1,1-1 0,-1 0-1,1 1 1,-1-1 0,1 0 0,-1 0-1,0 0 1,0-1 0,1 1 0,-1 0-1,0-1 1,0 1 0,0-1-1,0 0 1,-1 0 0,1 0 0,0 0-1,-1 0 1,0 0 0,1 0-1,-1 0 1,0-1 0,1-2 0,1-4 28,-1 0 0,-1 0 0,0 0 0,0-1 0,-1-15-1,0 21-4,-1 0 24,1 1 0,-1-1 0,-1 0-1,1 1 1,0-1 0,-1 1 0,0 0 0,0-1 0,0 1 0,0 0 0,0 0 0,-1 0 0,1 0-1,-1 1 1,-4-4 0,2 1-39,-1 0 1,0 1-1,1 0 0,-2 0 0,1 0 1,0 1-1,-11-4 0,5 6-728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9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8420,'0'0'7955,"149"44"-7874,-101-30-81,9-3-129,-5 3-1263,1 0-2834</inkml:trace>
  <inkml:trace contextRef="#ctx0" brushRef="#br0" timeOffset="1">693 241 9524,'0'0'5619,"193"57"-5555,-149-49-64,-5 0-208,10-2-512,-10 4-1409,-4-2-1377,-4 2-4866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6387,'0'0'4994,"228"99"-4994,-171-81-592,-13-2-6723</inkml:trace>
  <inkml:trace contextRef="#ctx0" brushRef="#br0" timeOffset="1">566 243 8948,'0'0'8372,"84"28"-7988,-76-26-352,1 0 48,0-2-80,0 2-48,-5-2 48,-4 2 0,-17-2-6947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0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16 17016,'0'0'4359,"0"-4"-3921,-3-8-328,-6 27-187,-8 16 62,-14 5-14,-52 46 0,47-49 31,-40 47 1,71-69 109,16-10 88,2-2-251,32 3-122,-1 1 0,54 11-1,-84-13-1085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1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16456,'0'0'5055,"-1"0"-5044,1 0 0,0 0 0,-1 0 0,1 0 0,0 0 0,-1 0 0,1 0 0,0 0 0,-1 0 1,1 1-1,0-1 0,-1 0 0,1 0 0,0 0 0,-1 0 0,1 1 0,0-1 0,-1 0 0,1 0 0,0 1 0,0-1 0,-1 0 0,1 0 0,0 1 0,0-1 0,0 0 0,-1 1 0,1-1 0,0 0 0,0 1 0,0-1 0,0 0 0,0 1 0,0-1 0,0 0 0,0 1 0,0-1 1,0 1-1,0-1 0,0 0 0,0 1 0,0-1 0,0 1 0,0 12-24,0 4 5,0 0 0,5 32 0,-3-42 8,0-1-1,0 1 1,0 0 0,1-1-1,0 0 1,1 0 0,-1 0 0,1 0-1,0 0 1,5 5 0,3 0-75,7 8-274,-14-8-3280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 4114,'-2'2'20359,"-5"14"-20661,-1 76 251,9-23 34,1-34 20,-2 0 1,-1 0-1,-1 0 0,-3-1 1,-11 52-1,-11 21 0,22-38 4,5-55-5,0 0 1,-1 1-1,-1-1 0,-4 14 0,-4 7-2,1 0-1,2 0 1,1 1-1,-1 60 1,7 127-3,-1-213 2,0 0-1,-1-1 1,0 1 0,-1 0-1,0-1 1,-4 10-1,2-7 2,1 0-1,0 0 0,-3 21 0,4-4 9,1-3-5,-1 0-1,-1 1 1,-1-2-1,-2 1 1,-13 35 0,14-46 1,2-1 0,-1 0-1,2 1 1,0 0 0,1-1 0,-1 19 0,5 95 30,0-55-26,-2-36-1817,0-32-1280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3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98 10277,'0'0'9871,"-4"5"-9468,-26 25 453,14-12-686,-1 0 0,-1-2 0,-1 0 0,0-1-1,-38 22 1,57-37-159,0 0 0,0 0-1,0 0 1,1 0 0,-1 0-1,0 0 1,0 0 0,0 0-1,0 0 1,0 0 0,0 0-1,0 0 1,0 0 0,0 0-1,0 0 1,0-1 0,0 1-1,-1 0 1,1 0 0,0 0-1,0 0 1,0 0 0,0 0-1,0 0 1,0 0 0,0 0-1,0 0 1,0 0 0,0 0-1,12-10 75,16-10-90,-13 10 15,0 0-1,0-1 0,-1 0 1,-1-1-1,0-1 0,-1 0 1,0-1-1,-1 0 0,0 0 1,-1-1-1,10-22 1,-15-6 1407,-5 38-980,0 13-259,-8 279-146,7-265-117,0-17 12,0-1 0,0 1 0,1 0 0,0 0 0,0-1 0,0 1 0,1 0 0,0-1 0,-1 1 0,2 0 0,-1-1 0,0 1 0,1-1 0,0 1 0,4 6 0,-6-11-62,1 1 1,-1-1 0,0 0 0,0 0 0,0 0-1,0 1 1,1-1 0,-1 0 0,0 0 0,0 1 0,0-1-1,0 0 1,0 1 0,0-1 0,0 0 0,0 0-1,0 1 1,1-1 0,-1 0 0,0 1 0,-1-1 0,1 0-1,0 0 1,0 1 0,0-1 0,0 0 0,0 1-1,0-1 1,0 0 0,0 0 0,0 1 0,0-1-1,-1 0 1,1 0 0,0 1 0,0-1 0,0 0 0,-1 0-1,1 0 1,0 1 0,0-1 0,-1 0 0,1 0-1,0 0 1,0 0 0,-1 0 0,1 1 0,0-1 0,-1 0-1,-14 6-2892,15-6 2919,-36 11-5193,-4 1 4490,4 1 8764,7 2-2507,-22 9-3147,44-20-2070,9-2-48,20 1 63,38-3-23,-19-2-537,-1-1 0,0-2-1,0-2 1,0-2 0,64-22 0,-56 10-2064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5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48 15511,'0'0'4600,"-2"-5"-4222,1 2-107,0 0 0,-1 1 0,1-1 0,-1 0 0,1 1 0,-1-1 0,0 1 0,0-1 0,0 1 0,-1 0 0,1 0 0,0 0 0,-1 0 0,1 0-1,-1 1 1,0-1 0,-5-2 0,0 41-415,-2-2 153,1 0-1,2 1 0,-4 73 1,11 114 13,2-104-14,-2-88-26,1-3 20,-1 0-1,-1-1 1,-1 1-1,-2-1 0,-1 1 1,-9 31-1,8-35 8,1 0-1,1 1 1,1 0-1,1-1 1,3 45 0,-1-38 27,-2 3-11,-1 0 0,-2-1 0,-2 1 0,0-1 0,-3 0 0,0-1 0,-30 62 0,25-64-18,1 1 0,1 1-1,2 0 1,1 1 0,2 0-1,1 1 1,-3 44 0,1 33 42,-3 87-42,12-173-1,1 1-1,2-1 1,0 1 0,12 41 0,-11-46-11,-1-1-1,0 1 0,-1 31 1,3 21 16,0 92-45,-5-135-108,0-107-3992,0 57 724,0-20-11859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5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34 17352,'0'0'5608,"-5"-5"-5227,1 2-278,3 1-54,-1 0-1,1 0 0,-1 0 0,0 0 1,0 0-1,0 1 0,0-1 0,0 1 1,-1-1-1,1 1 0,0 0 0,-1 0 0,1 0 1,-1 0-1,1 0 0,-4 0 0,8 30 193,1-20-195,0-1 0,1 1 0,1-1 0,-1 1 0,1-1 1,1-1-1,10 13 0,53 50 145,-43-45-138,23 29-173,-53-69-782,-4 5 97,0 1 0,-1 1 0,-19-15 0,-7-2-3279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1 0 11765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57 11765,'-106'-27'6574,"83"17"-4689,23 10-1850,0 0 0,0 0 0,-1-1 1,1 1-1,0 0 0,0 0 1,0 0-1,0-1 0,0 1 1,0 0-1,0 0 0,0 0 0,0-1 1,0 1-1,0 0 0,-1 0 1,1-1-1,0 1 0,1 0 0,-1 0 1,0 0-1,0-1 0,0 1 1,0 0-1,0 0 0,0 0 1,0-1-1,0 1 0,0 0 0,0 0 1,0 0-1,1-1 0,-1 1 1,0 0-1,0 0 0,0 0 0,0 0 1,0-1-1,1 1 0,-1 0 1,0 0-1,20-8 1283,64 4-1498,143 11 0,-225-7 203,-1 0-1,1 0 1,0 0 0,0 0 0,0 0 0,-1 0 0,1 0 0,0 1-1,0-1 1,-1 1 0,1-1 0,0 1 0,-1 0 0,1-1 0,-1 1-1,1 0 1,-1 0 0,1 0 0,-1 0 0,1 1 0,-1-1-1,0 0 1,0 0 0,0 1 0,1-1 0,-1 1 0,-1-1 0,1 1-1,0-1 1,0 1 0,-1 0 0,1-1 0,0 1 0,-1 0 0,0 0-1,1-1 1,-1 1 0,0 0 0,0 3 0,2 6-44,2 8 312,-1-1 0,-1 1-1,-1 30 1,-1-41-260,0 0 1,-1 0 0,0 0-1,0 0 1,-1 0-1,0-1 1,0 1 0,-1-1-1,0 1 1,-8 13-1,5-19-165,3-12-254,3-22-929,0 26 817,0-36-2870,0-6-1838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8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 0 10869,'0'0'4623,"-4"4"-3897,-13 13-33,12-14-581,1 1-1,0-1 1,0 1-1,0 0 1,0 0-1,1 0 0,0 1 1,-1-1-1,2 1 1,-1 0-1,0-1 1,1 1-1,0 0 1,0 1-1,1-1 0,-3 11 1,4-12-108,0 0 0,0 0 0,0 0 0,0 0 0,0-1 1,1 1-1,0 0 0,0 0 0,0 0 0,0 0 0,1-1 0,-1 1 0,1 0 0,0-1 0,0 1 0,0-1 1,1 0-1,-1 0 0,1 0 0,-1 0 0,1 0 0,0-1 0,0 1 0,1-1 0,-1 0 0,0 0 1,5 2-1,-4 0-6,0-1-1,0 1 1,0 0 0,-1 0 0,1 0 0,-1 0 0,3 6 0,-6-9 2,1-1 0,0 1 1,-1 0-1,1 0 0,-1 0 1,1 0-1,-1 0 0,0-1 0,1 1 1,-1 0-1,0 0 0,0 0 1,0 0-1,1 0 0,-1 0 1,0 0-1,0 0 0,0 0 1,-1 0-1,1 0 0,0 0 1,0 0-1,0 0 0,-1 0 0,1 0 1,-1 0-1,1 0 0,-1 0 1,1-1-1,-1 1 0,1 0 1,-1 0-1,1 0 0,-1-1 1,0 1-1,0 0 0,1-1 0,-1 1 1,0-1-1,0 1 0,0-1 1,0 1-1,0-1 0,0 0 1,0 1-1,-20 6-2,-1-1 1,1-2-1,-1 0 1,-34 2-1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8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54 10677,'0'0'6544,"-3"-8"-5426,-1 0-744,3 5-196,-1 1 0,1-1 0,0 0 0,0 0 0,0 0 0,0 1 0,0-1 0,1 0 0,-1 0 0,1 0 1,0-3-1,-3 6-188,0 0 1,0 0 0,0 1 0,0-1-1,0 1 1,0 0 0,0 0 0,0 0 0,0 0-1,-4 3 1,-16 13 2,1 1-1,1 0 1,1 2 0,0 0-1,2 2 1,0 0-1,1 1 1,-15 28-1,29-44 12,-1 1 0,1-1 1,1 1-1,-1 0 0,1 0 0,-1 16 0,2-19-4,0-1 0,1 0 0,0 0 0,0 0 1,0 1-1,1-1 0,-1 0 0,1 0 1,0 0-1,0 0 0,1 0 0,-1 0 1,1 0-1,0 0 0,0 0 0,2 3 0,4 1 8,0-1-1,1-1 1,-1 0-1,1 0 1,0 0-1,1-1 0,-1-1 1,1 1-1,11 2 1,14 4 9,49 9 1,107 4 241,-147-22-265,0 2 1,0 3-1,0 1 0,-1 2 0,78 29 0,-11 16-10,188 127 0,-267-162 18,-2 1 0,0 2 0,-1 1 0,27 31 0,-46-44-15,-1-1 0,0 1 0,0 0 0,-1 1-1,-1-1 1,0 2 0,0-1 0,-2 0 0,1 1 0,-2 0 0,1 0 0,-2 0-1,0 1 1,1 21 0,-3-33 12,0 0 0,1-1-1,-1 1 1,0 0-1,1 0 1,-1 0-1,0 0 0,0 0 1,-1 0-1,1 0 1,0-1-1,-1 1 1,1 0-1,-1 0 1,1 0-1,-1 0 0,0-1 1,0 1-1,0 0 1,0-1-1,0 1 1,0-1-1,0 1 1,0-1-1,-1 1 0,1-1 1,-1 0-1,1 0 1,-1 0-1,1 0 1,-1 0-1,-2 1 1,22-22 1924,14 3-1926,0 2-1,1 1 0,0 2 1,1 1-1,0 1 1,1 2-1,0 2 1,0 1-1,1 1 0,-1 2 1,55 5-1,-56 1-14,0 2 0,0 2 0,0 1 1,50 21-1,-12-5 3,330 136 3,-230-87 8,-73-28 3,99 64-1,-101-53 4,104 43-1,47-12-1,-40-16 0,-188-63-6,0 0 0,-1 1 0,-1 1 0,1 1 0,-2 1 0,0 0 0,30 30 0,-35-31 7,2-1 0,-1-1-1,1 0 1,1-1 0,0-1 0,0 0-1,1-1 1,0 0 0,20 5-1,23 3 6,78 10 0,-26-5-3,197 61-9,-265-76 22,1-1-1,-1-2 0,53-4 1,-65 1-6,-29 1-7,3 0 4,0 0 0,0 0 0,-1 0 0,1 0 0,0-1 0,0 1-1,-1-1 1,1-1 0,-1 1 0,1 0 0,-1-1 0,1 0 0,-1 0 0,0-1 0,0 1-1,5-4 1,-9 5-7,0 1 0,1 0 0,-1-1 0,0 1 0,0-1 0,0 1 0,0-1-1,0 1 1,1 0 0,-1-1 0,0 1 0,0-1 0,0 1 0,0-1 0,0 1 0,0 0-1,0-1 1,0 1 0,0-1 0,-1 1 0,1-1 0,0 1 0,0 0 0,0-1 0,0 1-1,-1-1 1,1 1 0,0 0 0,0-1 0,-1 1 0,1 0 0,0-1 0,-1 1-1,1 0 1,0-1 0,-1 1 0,1 0 0,0 0 0,-1 0 0,1-1 0,-1 1 0,1 0-1,0 0 1,-1 0 0,0 0 0,-32-5-390,-1 3 0,-46 2 0,9 0-1199,-59-3-2978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34 16007,'0'0'2988,"-6"14"-2606,-19 44-257,25-56-116,-1 0-1,1 0 1,-1 0 0,0 0-1,0 0 1,0 0-1,0-1 1,0 1-1,0 0 1,0-1 0,-1 1-1,1-1 1,-1 1-1,1-1 1,-1 0-1,1 1 1,-1-1 0,0 0-1,-2 1 1,-2 1-7,3 0 35,3-2 91,3-5-103,-1 1 0,0-1 0,1 0 1,0 1-1,0 0 0,0 0 0,0 0 0,0 0 0,1 0 0,-1 1 1,1-1-1,7-3 0,7-6 24,-9 5-12,-1 0 0,1-1 0,-1 0 0,-1-1 1,0 0-1,0 0 0,0 0 0,6-15 0,-6 38 2113,5 27-2230,1 5 51,1-6 31,-1-9-19,-2 1 0,-2 0 1,-1 1-1,-1-1 0,-2 1 1,2 40-1,-7-69-80,0-1 1,0 1 0,0-1-1,0 1 1,-1-1-1,1 1 1,-1-1-1,0 1 1,0-1-1,0 1 1,0-1-1,-1 0 1,0 0-1,1 0 1,-3 4-1,0-4-94,1-1-1,-1 1 0,0-1 0,0 1 1,0-1-1,0 0 0,0-1 0,0 1 1,-1-1-1,1 1 0,-9 0 1,-18 3-266,-44-1-11745,47-4 14182,15 0 1893,31-2 1309,1-1-3973,20-4-1133,278 4-57,-181 4-2330,5-1-3078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2139 16792,'0'0'2716,"9"7"-2346,31 20-30,1-1 0,57 25 0,-55-33-257,1-2 1,1-2-1,0-2 0,1-2 1,0-2-1,88 4 1,-100-11-48,1-2 0,-1-1 0,1-2 0,-1-1 0,0-2 0,-1-1 0,51-20 0,267-127-18,96-35-20,-252 130 28,3 8 0,1 8 0,3 10 1,206-9-1,-404 43-27,59-4-8,88 6 0,-114 11-354,-35-14 387,-1 0 0,1 0 1,-1-1-1,0 1 0,0-1 0,1 1 0,-1-1 0,0 1 0,0-1 0,0 0 1,-1 1-1,1-1 0,0 0 0,0-2 0,1 0-7,12-24-11,1-1 1,2 2-1,0 0 0,2 1 1,1 1-1,1 1 0,30-27 0,-17 23-1,1 1 0,1 1-1,1 2 1,63-30 0,-23 20-1,127-38-1,85-5 1,-166 46-1,70-16 85,227-68 88,-174 14-142,-23 9-4,-207 87-30,51-19-12,0-2 0,-2-3 0,114-69 0,-114 48 12,-1-3 0,57-62 0,-3 2-13,-35 41 14,61-58 25,-139 121-249,-18 12-147,-18 11-315,-18 11-1033,-11 4-1623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1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58 106 9556,'0'0'9234,"-11"11"-8927,-33 33-166,78-62 2516,-21 12-2675,-1 1 0,-1-1 0,18-13 0,-26 17 3,0 0 1,-1 0-1,1 0 1,-1-1-1,0 1 1,1-1-1,-1 1 1,0-1-1,-1 0 1,1 0-1,0 0 1,-1 0-1,0 0 1,0 0-1,0-1 1,0 1-1,0 0 1,0-1-1,-1-5 1,1-6-17,0-11 436,-1 22 74,-3 12 234,-8 23-774,8-25 53,1-1-1,0 1 1,0-1 0,1 1 0,0-1 0,0 1 0,-1 11 0,2 12 8,-9 203 54,8-222-242,-1-1 0,0 1 0,0 0 0,-1-1 0,0 1 0,-1-1 0,-7 13 0,8-18-435,0 1 0,0-1 1,0 0-1,-1 0 0,0 0 0,1 0 0,-1-1 1,-1 1-1,-7 4 0,-16 6-3739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2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10565,'0'0'11701,"13"0"-11509,22-8-192,9-4-16,0-1-64,-1-1-768,-3-2-865,-5-2-2273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9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53 11157,'0'0'5488,"0"-7"-5235,-1 3-191,0 2-41,1 1 1,-1-1 0,1 0-1,0 1 1,0-1-1,-1 0 1,1 1 0,0-1-1,0 0 1,1 1-1,-1-1 1,0 0 0,1 1-1,-1-1 1,1 0-1,-1 1 1,1-1 0,-1 1-1,1-1 1,1-1-1,1-3 3805,-3 17-3276,25 51-519,-20-53-23,0 1 0,-1 0 1,0 0-1,-1 0 1,0 1-1,-1-1 1,0 1-1,1 15 0,-1 5-12,-1-22 6,-1-1 1,1 1-1,-1 0 0,0 0 0,-1-1 0,0 1 1,-3 9-1,2-15 6,1 0 0,-1 0 0,-1 0 0,1 0 1,0-1-1,-1 1 0,1-1 0,-1 0 0,-5 4 1,5-4-11,0 0 0,0 0 0,0 0 1,1 0-1,-1 1 0,1-1 1,0 1-1,0-1 0,0 1 0,0 0 1,0 0-1,1 0 0,-1 0 0,-1 5 1,-1 43 20,4-44-12,0 1-1,-1-1 0,0 1 1,0-1-1,0 1 1,-1-1-1,0 0 1,-4 9-1,-20 30-4,22-40-3,-1 0 0,1 0 0,1 1 0,-1 0 0,1-1 0,1 1 0,-1 0 0,1 0 0,0 1 0,1-1 0,0 0 0,-1 11 0,2 601 330,9-511-276,-9 498 184,1-601-235,-1-1 0,2 1 0,-1-1-1,0 1 1,1-1 0,0 1 0,0-1 0,3 5-1,-2-4 2,0 1 1,0 0-1,-1 0 0,0 0 0,3 11 0,-2 29 9,-3 69-1,-2-40-5,1-62-7,0 0-1,-1 0 1,0 0-1,-5 13 0,3-14 1,1 1-1,1 0 1,0 0-1,0 14 0,1 35 14,-2-1 0,-12 68-1,7-66 45,4 0 0,6 104 0,0-51 40,-2 198 8,18-179-53,-17-105-30,2 1-1,10 43 1,-7-44 0,-1 1 0,2 46 0,-7 643 500,4-655 9,-4-77-516,-1-11-753,-6-9-1030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1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4946,'0'0'7804,"3"-3"-8278,7-7 9020,-5 9-7659,6 2-866,-1 1 0,0 1 0,1 0 0,-1 0 0,-1 1 0,1 0 0,16 10 0,21 7 43,7-1 3,331 126 194,-309-109-255,-52-24 3,1-1 1,40 13 0,-23-10 14,0 2 1,75 42 0,101 39-25,-146-69 11,-63-26-17,18 8 11,-1 2-1,28 16 1,-34-18 3,0-1 0,1-1-1,1 0 1,32 7 0,-31-9-5,0 0 0,-1 1 0,0 2-1,25 13 1,12 15-4,12 9 80,2-3-1,156 66 1,142 49 191,-159-52-249,-106-49-8,-29-4-23,-62-41 16,1-1 1,0 0 0,35 17-1,-26-19 12,-15-6-11,0 0-1,0 1 0,0 0 0,0 1 0,-1 0 0,17 13 1,-18-12-14,0-1 0,1 0 0,0 0 0,0-1 0,1 0 0,11 5 0,37 20-24,-43-21 39,0-1 1,1 0 0,0-1 0,1-1-1,-1 0 1,1-1 0,30 4 0,-23-5 5,-1 2 0,44 16 0,7 17-21,-48-24 2,43 16 1,-47-22-132,-22-27-609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0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8148,'0'0'1528,"18"-10"-3414,2 3 2524,8-12 8347,-19 7-4564,-9 15-4488,0 0-1,-1 0 1,1 1 0,-1-1-1,1 0 1,-1 0 0,0 0-1,-1 1 1,1-1 0,0 0-1,-4 4 1,-18 17-3348,11-17 19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0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10197,'0'0'5762,"-9"42"-5682,9-29-16,0 5-64,-9 2 16,0 4-16,9 1-496,-8 1-1697,-1 2-5843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1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11733,'0'0'5747,"9"66"-5747,-9-53-32,0 3 16,0 0-544,0-2-2097,0 1-10646</inkml:trace>
  <inkml:trace contextRef="#ctx0" brushRef="#br0" timeOffset="1">27 294 10965,'0'0'5154,"0"24"-19832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29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55 17400,'0'0'4098,"22"-17"-4098,18 11-176,8 0-144,9 2-49,0 0-559,-4-4-961,-10-2-7283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0 10933,'0'0'9524,"-13"10"-8526,9 0-980,-1 2-10,0 0 0,0 1 0,1 0 0,1 0 0,0 0 0,1 0 1,0 0-1,0 15 0,0 52 16,-1-42-25,3 0 0,6 57 0,2-20 21,-4 1 1,-6 89-1,0-43-6,1-108-13,-1 0 1,-1 0-1,0 0 1,-1-1-1,0 1 1,-9 18-1,-11 40 5,11-17-21,4-23-9,2 1 0,2-1-1,-4 59 1,9-46 61,-3 0 1,-10 52-1,7-43-53,2 0 0,6 92 0,1-43 19,-3 386 10,1-462 39,2 1-1,8 37 1,-6-38 3,0 0 0,0 40 0,-5 107 118,1-167-159,0 0-1,0 0 0,1 0 0,-1 0 1,2 0-1,-1 0 0,4 7 0,-2-7 2,-1 0-1,-1 0 0,0 0 0,0 0 0,0 1 0,-1-1 0,1 10 0,16 142 611,-18-137-555,-1-7-55,1-1 0,0 0-1,2 1 1,-1-1 0,2 0-1,4 17 1,-1-5 5,-1 1-1,-1-1 1,-1 1 0,-1 0-1,-2 0 1,-4 35 0,2 14 58,1-66-74,0 0 0,0 0 0,-2 0 0,1 0 0,-1-1 0,0 1 0,-1-1 0,0 1 0,-7 9 0,-16 43 12,21 14 91,-2-44-75,2 1 1,1-1-1,1 1 0,2 1 1,1-1-1,6 59 1,8-58 15,-11-31-46,0 0-1,-1 1 1,1-1 0,-1 1 0,0 0-1,0-1 1,0 1 0,1 7 0,7 46 16,-1 22 38,1 8-53,-9 246 531,-1-332-741,0 0 0,0 0 0,0 0 0,0 0 1,0-1-1,0 1 0,-1 0 0,1-1 1,0 1-1,0-1 0,-1 1 0,1-1 1,0 0-1,-1 0 0,1 1 0,0-1 1,-1 0-1,1 0 0,0 0 0,-1 0 1,1-1-1,0 1 0,-3-1 0,0 1-1660,-26 0-13831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9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17 12086,'0'0'7248,"-6"-3"-6936,-14-10 91,65 37 340,-33-19-506,0 1-1,-1 0 0,1 0 0,-1 1 1,-1 1-1,0 0 0,15 15 0,-21-19-235,0 0 0,0 1 1,0-1-1,0 1 1,-1 0-1,0 0 0,0 0 1,0 0-1,-1 1 0,1-1 1,-1 1-1,0-1 1,1 10-1,15-13-791,-5-3-2526,-4-4-3866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30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1549 11125,'0'0'7598,"-2"25"-3633,26-27-3905,0-2 0,0 0 0,0-2 0,-1 0 0,25-11 0,42-11 23,327-57-87,4-1-1,-9-33 6,-113 35 5,-15 6-4,273-96 62,-249 77-86,170-44-20,-455 135 42,2 1 0,0-1 0,-1-1 0,1-1 0,-1-1 0,38-20 0,-43 18-30,0 1 1,0 1 0,1 1 0,0 1 0,0 1 0,23-5 0,-23 7-2,-1-1-1,1-1 1,-1-1 0,0 0 0,0-2 0,30-18 0,-27 15 28,-1 1 0,2 1 0,-1 1 0,2 1 0,-1 1 0,30-5 0,20-8-3,10-4 32,-1-3 0,-2-5 0,109-58 0,-164 75-12,1-1 27,1 1 0,49-21-1,-52 26-30,-1-2-1,35-22 0,-31 18-7,-27 16-3,0 0 0,0 0 0,1 0 0,-1-1 0,0 1 0,0 0 0,1 0 0,-1 0 0,0 0 0,0 0 0,1 0 0,-1-1 0,0 1 0,0 0 0,0 0 0,1 0 0,-1 0 0,0-1 0,0 1 0,0 0 0,0 0 0,1 0 0,-1-1 0,0 1 0,0 0 0,0 0 0,0-1 0,0 1 0,0 0 0,0 0 0,0-1 0,0 1 0,0 0 0,0 0-1,0-1 1,0 1 0,0 0 0,0-1 0,0 1 0,0 0 0,0 0 0,0-1 0,0 1 0,0 0 0,-1 0 0,1 0 0,0-1 0,0 1 0,0 0 0,0 0 0,-1 0 0,1-1 0,0 1 0,0 0 0,0 0 0,-1 0 0,1 0 0,0-1 0,0 1 0,0 0 0,-1 0 0,1 0 0,0 0 0,0 0 0,-1 0 0,1 0 0,0 0 0,0 0 0,-1 0 0,-25-6-541,21 5 338,-55-10-2194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35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1423 7139,'0'0'5597,"4"7"-4668,0 1-697,3 5-134,0 0 3398,-7-12-3396,1-1 0,-1 0 0,1 0 0,-1 0 0,1 0 0,0 0 0,-1 0 0,1 0 0,-1 0 1,1 0-1,-1 0 0,1 0 0,-1 0 0,1 0 0,0 0 0,-1 0 0,1 0 0,-1-1 0,1 1 0,-1 0 1,1 0-1,-1-1 0,1 1 0,-1 0 0,0-1 0,1 1 0,-1 0 0,1-1 0,-1 1 0,0-1 0,1 1 1,-1-1-1,0 1 0,1-1 0,-1 0 0,7-4-168,326-86 324,-182 55-291,30-3 55,46-11 99,-52 8-187,30-10 29,-50-10-42,-97 37-30,81-25-1,321-87-136,5 29 146,-40 31-82,-387 68 182,63-23 0,10-2 65,66-19 15,1 0-196,96-28-245,-244 69 378,47-26 0,6-3-5,17-1-32,116-44-52,-194 79 48,106-30-103,-111 34 131,39-8 45,1-2 0,-2-2 0,57-25 0,-67 23 134,-32 12-83,1 0 0,-1 0 0,20-12 0,-32 15-84,47-12-110,0 7-5051,-34 4 1028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38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22 9748,'0'0'8922,"-18"-22"-4779,19 27-4149,0 0 0,-1 0 0,1 0 0,-1 0 0,0 0 0,-1 0 0,0 5 0,0 3 27,2-2 26,0 1-1,1 0 1,0-1-1,5 15 1,-4-14-29,0 0 1,0-1 0,-1 1-1,0 16 1,0-8-12,1-1-1,0 1 1,2-1-1,0 0 1,1 0 0,16 34-1,-9-24 11,12 46 0,-15-19 58,-2 2 0,-2-1 0,-4 103 0,-2-114-71,2-18 46,1 0 0,2 0 1,12 41-1,-3-14-35,-6-18 16,1 0 23,-1 0 1,-3 0-1,3 54 0,10 189 244,-15-248-188,2 142 63,-1-19-63,-1 197-26,-6-183-56,3 750 421,14-784-417,-14 243 29,-14-228-42,14 207 21,0-357 61,-11 1-124,0 1 1,-1 0-1,1 1 0,-21 7 0,0 0 41,-152 41-3,-303 66-3688,378-102-670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0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1709 12294,'0'0'5295,"0"-5"-4598,0 4-641,0 0 1,0 0-1,0 0 1,0 0 0,0 0-1,0 0 1,-1 0-1,1 0 1,0 0-1,-1 0 1,1 0-1,0 0 1,-1 0 0,1 0-1,-1 0 1,0 0-1,1 0 1,-1 1-1,0-1 1,1 0-1,-1 0 1,0 1 0,0-1-1,0 0 1,0 1-1,1-1 1,-2 0-1,-34-5 1191,20 4-1172,4 1 49,8-1 27,0 2-1,0-1 1,-1 0 0,1 1 0,-1 0-1,1 0 1,-1 0 0,-5 2 0,10-3-34,0 0-98,0-1-27,1 0 9,1 1 0,-1-1 1,0 1-1,0 0 0,1-1 1,-1 1-1,1 0 0,0 0 1,-1 0-1,1 0 0,0 0 1,-1 1-1,1-1 1,0 0-1,0 1 0,0-1 1,-1 1-1,1 0 0,3-1 1,2 0 0,91-27 15,-16 6 23,0-3 1,125-58 0,206-92 235,-235 105-3,220-73-198,-191 68-86,54-22-7,217-81 31,-346 130-26,90-28-38,-145 50 17,121-58 0,1-1-154,23 2 47,-188 68 143,44-26 0,-51 26 1,1 0 0,40-14 0,98-24-32,-98 26 39,-44 17-25,0 1 1,0 1-1,34-7 1,-37 10 17,0-1 1,0-1 0,22-9 0,40-14 7,-49 20 0,49-22 0,-82 31 13,-1 0-19,0 1 27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2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2529,'0'0'15639,"-4"0"-15551,-16 0-54,9 0 4204,14 0-4257,36 3 48,-1 2 0,-1 2 0,1 1 0,38 15 0,0-2-1,56 14-34,234 98-1,-235-71 29,-58-25-7,1-4 0,94 28 0,-70-35 13,-44-14-24,0 3-1,-2 2 0,0 3 1,70 36-1,-83-36-9,0-2 0,48 15 1,-53-21 14,0 1 0,-1 2 0,50 30 0,94 73-23,-68-42 45,-68-45-41,2-2 0,86 44-1,-47-40 5,-56-24 14,-1 1-1,0 1 1,0 1 0,-1 1 0,43 32-1,-41-26-11,1 0-1,1-2 0,0-2 0,43 19 0,-40-22 4,-2 3 0,0 0 0,-1 2 0,35 26 0,-51-34 3,1-1 0,1-1-1,-1 0 1,1-1 0,1-1-1,-1 0 1,1 0 0,18 2 0,51 18 11,-56-12-16,-1 2 0,29 20 0,-32-19 5,1-1 1,43 18-1,35 2 5,-65-24-1,71 32-1,-17-3-1,-66-30-11,-1 0 1,-1 2 0,0 1-1,0 0 1,21 18 0,-34-23 8,1-1 0,0 0 0,1-1 0,-1 0 0,1-1 0,18 5 0,-14-5-4,0 1 0,-1 0-1,17 10 1,-26-11 4,-1 0 0,0 1 1,0-1-1,0 1 0,0 0 0,-1 0 0,5 8 0,-6-8-5,0 1 0,1-1 0,0-1-1,0 1 1,1-1 0,0 0 0,0 0-1,0-1 1,0 1 0,8 3-1,20 6 44,-33-13-10,-1 0-41,27 0 24,-25 4 74,-18 2-83,-217 31-3691,98-24-3850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1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11797,'0'0'5678,"0"-10"-5617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3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1 224,'0'0'18208,"-6"0"-17799,-18 0-156,19 0 3058,16 1-3228,40 8-359,0 3-1,87 32 1,-93-25-4132,61 35 0,-90-47 5110,1-1 0,-1 0 0,1-2 0,0 0 0,1-1 0,30 2 0,6 2 638,121 37-7180,-140-37-54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3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11653,'0'0'6899,"62"9"-6706,-32-5-129,-3 4-64,3-2-641,-8 2-1456,0 2-3153</inkml:trace>
  <inkml:trace contextRef="#ctx0" brushRef="#br0" timeOffset="1">0 1 11653,'285'94'3218,"-285"-92"-2434,5 0 417,8 2-353,0 0-528,9 2 289,13 0-513,13 2-96,5-2-369,-5 2-2176,-4-2-5779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3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6 15575,'0'0'5429,"-8"1"-5154,1 2-186,5-2-39,0-1-1,-1 1 1,1 0-1,-1-1 1,1 1 0,-1-1-1,1 0 1,-1 0 0,1 0-1,-3 0 1,-17 4 1194,16-1-428,21-2-542,682-1-847,-702-9-2466,1-4-2214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4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12326,'0'0'6739,"79"6"-6739,-35 0-416,-4-1-1329,-1 5-1777</inkml:trace>
  <inkml:trace contextRef="#ctx0" brushRef="#br0" timeOffset="1">320 137 12886,'0'0'6883,"0"12"-6883,5-8-1120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4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14903,'0'0'5730,"0"2"-5730,4 4 32,9 1-32,5 5 0,8 2-416,0 0-1345,-4 0-1888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5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16744,'0'0'3585,"163"28"-3537,-120-21-96,10 1-192,-13 2-1088,-5 0-1602,-9 2-9075</inkml:trace>
  <inkml:trace contextRef="#ctx0" brushRef="#br0" timeOffset="1">478 159 13926,'0'0'5987,"154"25"-5971,-97-21-16,4-2-176,5 0-2081,-5 2-4482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5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14695,'0'0'5186,"237"16"-6627,-189-10-960,-8 3-3473</inkml:trace>
  <inkml:trace contextRef="#ctx0" brushRef="#br0" timeOffset="1">526 121 3506,'0'0'13222,"26"4"-12844,176 26-340,-190-28-45,1 0 1,-1 1-1,0 1 0,1 0 0,12 6 1,-26-10 6,1 0 1,0 0-1,0 0 1,-1 0-1,1 0 1,0 0-1,0 1 1,0-1-1,-1 0 0,1 0 1,0 0-1,0 0 1,0 0-1,0 1 1,-1-1-1,1 0 1,0 0-1,0 0 1,0 0-1,0 1 1,0-1-1,-1 0 1,1 0-1,0 1 1,0-1-1,0 0 0,0 0 1,0 0-1,0 1 1,0-1-1,0 0 1,0 0-1,0 1 1,0-1-1,0 0 1,0 0-1,0 1 1,0-1-1,0 0 1,0 0-1,0 0 0,1 1 1,-1-1-1,0 0 1,0 0-1,0 0 1,0 1-1,0-1 1,0 0-1,1 0 1,-1 0-1,0 1 1,-25-1-517,23 0 225,-28 0-2537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5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5186,'0'0'15023,"2"-13"-14380,-2 12-554,6-63 522,-5 30 2240,-1 33-2605,1 4-414,21 116 127,-16-78 42,1 0 0,23 67 0,-16-73-2,-5-15-3,-1 1 0,-1 0 0,0 1 0,-2-1 0,-1 1 0,3 33 0,-7-55-15,-3-20-1494,-24-11-1208,3 13-3143,-1 2-6544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5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 11269,'0'0'9207,"-3"-1"-8343,13 16-406,27 23 86,50 39 101,-46-51-5309,-37-29 1916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6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3874,'255'-10'12501,"-251"-2"-6610,-4 20-5955,-26 14 64,-1 3-64,14 11-80,0 5-1265,9 10-447,-1 13-2851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6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9 17192,'0'0'5274,"-3"-3"-4996,3 3-275,0 0-1,-1-1 1,1 1 0,0 0 0,0-1-1,0 1 1,0 0 0,-1-1 0,1 1-1,0 0 1,0 0 0,0-1 0,-1 1-1,1 0 1,0 0 0,-1-1 0,1 1-1,0 0 1,0 0 0,-1 0 0,1 0-1,0 0 1,-1-1 0,1 1 0,0 0-1,-1 0 1,1 0 0,-1 0 0,1 0-1,0 0 1,-1 0 0,1 0 0,0 0-1,-1 0 1,1 0 0,0 0 0,-1 1-1,1-1 1,0 0 0,-1 0 0,1 0-1,0 0 1,-1 0 0,1 1 0,0-1-1,0 0 1,-1 0 0,1 1 0,-1 22-34,1-8 28,2 111 146,-5 136-96,4-261-45,-1 0 1,0 0 0,0 0 0,0 1 0,0-1 0,0 0 0,0 0 0,-1 0 0,1 0 0,0 0 0,0 0 0,-1 0 0,1 0 0,-1 0-1,1 0 1,-1 0 0,1 0 0,-1 0 0,0 0 0,1 0 0,-1-1 0,0 1 0,0 0 0,1 0 0,-1-1 0,0 1 0,0-1 0,-2 2 0,2-3 0,0 1 0,0-1 1,1 0-1,-1 0 1,0 0-1,0 1 1,0-1-1,1 0 1,-1 0-1,1 0 0,-1 0 1,0 0-1,1 0 1,0 0-1,-1-1 1,1 1-1,0 0 1,-1 0-1,1 0 0,0 0 1,0 0-1,0-1 1,0 1-1,0 0 1,0 0-1,0 0 1,1-2-1,-4-38-158,-1 0 0,-3 1 1,-1-1-1,-26-77 0,33 118 158,1-1-1,0 1 0,0 0 1,-1-1-1,1 1 0,0 0 0,-1-1 1,1 1-1,0 0 0,-1-1 1,1 1-1,-1 0 0,1 0 1,0 0-1,-1-1 0,1 1 1,-1 0-1,1 0 0,-1 0 1,1 0-1,0 0 0,-1 0 0,1 0 1,-1 0-1,1 0 0,-1 0 1,1 0-1,-1 0 0,1 0 1,0 0-1,-1 0 0,1 0 1,-1 1-1,1-1 0,-1 0 1,1 0-1,0 1 0,-1-1 0,1 0 1,0 0-1,-1 1 0,1-1 1,0 0-1,-1 1 0,1-1 1,0 0-1,0 1 0,-1-1 1,1 1-1,0-1 0,0 0 1,0 1-1,-1 0 0,-15 21-28,-4 6 23,16-25 3,1 1 0,0-1 0,0 1 0,0 0 0,1 0 0,-1 1 0,1-1 0,0 0 0,0 1 0,1-1 0,-1 1 0,1-1 0,-1 6 0,2-10 0,0 0-1,0 0 1,0 0 0,0 0-1,-1 0 1,1 0-1,0 0 1,0 0 0,0 0-1,0 0 1,0 0-1,-1 0 1,1 0-1,0 0 1,0 0 0,0 0-1,0 0 1,0 0-1,-1 0 1,1 0 0,0 0-1,0 0 1,0 0-1,0 0 1,0 0-1,-1 0 1,1 0 0,0 0-1,0 0 1,0 0-1,0 0 1,0 0 0,0 1-1,-1-1 1,1 0-1,0 0 1,0 0 0,0 0-1,0 0 1,0 0-1,0 0 1,0 1-1,0-1 1,0 0 0,0 0-1,0 0 1,0 0-1,0 0 1,0 1 0,0-1-1,0 0 1,0 0-1,0 0 1,0 0-1,0 1 1,0-1 0,0 0-1,0 0 1,0 0-1,0 0 1,0 0 0,0 1-1,0-2-1,-1 0 0,1 0-1,0 0 1,-1 0 0,1 0 0,0 1-1,0-1 1,0 0 0,0 0-1,0 0 1,0 0 0,0 0 0,0 0-1,0 0 1,0 0 0,0 0-1,1 0 1,-1-1 0,7-10-22,0 0 0,1 0 0,0 1-1,1 0 1,0 0 0,14-13 0,-5 5 12,-15 16 11,0 0 0,0 0 0,0 0 0,1 1 0,-1-1 0,1 1 0,-1 0 0,1-1 0,0 2 1,0-1-1,0 0 0,0 1 0,0 0 0,0 0 0,0 0 0,0 0 0,0 1 0,1-1 0,3 1 1,-1 1-2,-1 0 0,0 1 0,0-1 0,0 1 0,0 0 1,0 0-1,0 1 0,-1 0 0,1 0 0,-1 0 0,9 7 1,-12-8-53,0-1 0,0 0 0,0 1 1,0-1-1,0 0 0,1-1 1,-1 1-1,0 0 0,1-1 1,-1 1-1,5 0 0,13-3-3162,-9-5-4558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7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11333,'0'0'7686,"-2"15"-5605,-26 30-1779,21-36-284,1 0 0,1 0 0,0 0 0,0 1 0,0 0 0,2 0 0,-4 12 0,4-1-5,1 0-1,1 42 1,2-32 50,-1-30-63,0 0 1,0 0-1,0 0 0,0 1 0,1-1 0,-1 0 1,0 0-1,1 0 0,-1 0 0,1 0 0,-1 0 1,1 0-1,0 0 0,-1 0 0,1 0 1,0 0-1,0 0 0,0 0 0,-1 0 0,1-1 1,0 1-1,0 0 0,0-1 0,2 1 0,0 1-37,1-1 0,0 1 0,-1-1-1,1 0 1,0 0 0,0-1 0,-1 1 0,5-1-1,-2 0 9,0 0 0,-1 0 0,1 0 0,-1-1 0,1 0 0,-1 0 0,1-1 1,-1 1-1,1-1 0,-1 0 0,7-4 0,-9 3 28,1-1 1,-1 1-1,0-1 1,0 0-1,0 0 1,-1 0-1,1 0 1,-1 0-1,0-1 1,0 1-1,-1 0 1,1-1-1,-1 0 1,0 1 0,1-9-1,-1-7 173,0-1-1,-3-29 1,1 9 188,1 35-306,-1 1 1,1-1-1,-1 0 1,0 1-1,-1-1 0,-2-7 1,4 12-126,-1-1 0,1 0 0,-1 1 1,0-1-1,0 0 0,0 1 0,0-1 0,0 1 0,0-1 1,-1 1-1,1 0 0,0-1 0,-1 1 0,1 0 0,-1 0 1,1 0-1,-1 0 0,0 0 0,1 1 0,-1-1 0,0 0 0,0 1 1,1-1-1,-1 1 0,0-1 0,-3 1 0,5 9-5166,0 2 190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7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16872,'0'0'5576,"0"-4"-5115,0-12-146,0 12 523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4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 13014,'0'0'9644,"-4"-1"-9278,-8-2-305,10 5-7,18 12 34,35 20-14,-29-23-75,-7-4-4,-1 0 0,23 17 0,-35-22 5,1 0-1,0 0 0,-1 0 1,0 0-1,1 1 0,-1-1 1,0 1-1,0-1 0,-1 1 1,1 0-1,0 0 0,-1 0 1,0 0-1,0 0 0,0 0 1,0 0-1,0 0 0,0 0 1,0 4-1,-1-2-4,0-1 0,-1 0 0,1 0 0,-1 1 0,1-1 0,-1 0 1,-1 0-1,1 0 0,0 0 0,-1 0 0,0 0 0,0-1 0,0 1 0,-1 0 0,1-1 0,-1 0 0,1 0 0,-1 1 0,0-1 0,-1-1 1,1 1-1,0 0 0,-1-1 0,1 0 0,-7 3 0,-30 16 8,31-17-3,0 1 0,0 0 0,0 0 0,-9 8 0,19-12-414,0 0 1,0-1-1,0 1 1,0-1-1,1 1 0,-1-1 1,0 1-1,0-1 1,1 0-1,-1 0 1,0 0-1,1 1 1,-1-1-1,0 0 1,0-1-1,2 1 1,30 0-8293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8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0 1 8996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8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8996,'194'-40'4765,"-156"33"699,-39 19-4987,-21 41 93,17-43-495,0 0 0,1 1 0,0 0 0,1 0 0,-4 17-1,5 60 15,3-51-95,0-36-3,-1-1 0,1 1 1,0 0-1,0 0 0,0-1 0,0 1 0,0-1 0,0 1 0,0-1 0,0 1 1,1-1-1,-1 1 0,0-1 0,0 0 0,0 0 0,0 0 0,1 0 0,-1 0 1,0 0-1,0 0 0,0 0 0,2 0 0,32-2-171,-32 1 169,0 0 0,0 0 0,0 0 0,-1 0 0,1 0 0,0 0 0,-1-1 0,1 1 0,-1-1 0,0 0 0,1 0 0,-1 0-1,0 0 1,0 0 0,0 0 0,0-1 0,-1 1 0,1 0 0,0-1 0,-1 0 0,0 1 0,0-1 0,0 0 0,0 0 0,0 0 0,0 1 0,-1-1 0,1-4 0,1-12 114,0 0 0,-1 0 0,-3-27 0,1 16 160,1 25-400,-1-25 696,0 29-634,1 1 1,0-1-1,0 0 1,0 0 0,0 1-1,0-1 1,-1 0 0,1 1-1,0-1 1,-1 0-1,1 0 1,0 1 0,-1-1-1,1 1 1,-1-1 0,1 0-1,-1 1 1,1-1-1,-1 1 1,0-1 0,1 1-1,-1 0 1,0-1 0,1 1-1,-1 0 1,0-1-1,1 1 1,-1 0 0,0 0-1,0-1 1,0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11189,'0'0'6158,"-1"8"-5798,-6 40 785,-5 39-351,11-79-789,1-1 0,0 1 0,1 0 0,0-1 0,0 1 0,0 0 1,1-1-1,0 0 0,4 9 0,-2-7 18,0 0-1,0 0 1,-1 0 0,-1 1-1,1-1 1,-2 1 0,1 0-1,-1-1 1,0 17 0,-2-25 8,1-1 0,0 1 1,0 0-1,0-1 0,-1 1 1,1 0-1,0-1 1,0 1-1,-1-1 0,1 1 1,-1 0-1,1-1 0,-1 1 1,1-1-1,-1 1 0,1-1 1,-1 1-1,1-1 0,-1 0 1,1 1-1,-1-1 0,0 0 1,1 1-1,-1-1 0,0 0 1,1 0-1,-1 1 0,0-1 1,1 0-1,-2 0 0,-27 2 1284,24-19-3555,5 12-357,-7-9-8741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9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19337,'0'0'2961,"145"-26"-2945,-101 24-16,4 2-32,-4 0-592,-1 0-1569,-12 0-5267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0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41 7059,'0'0'15893,"0"-6"-15357,0-29 38,-16 61-582,12 7 23,2 0 1,4 54 0,0-20 35,0-40-18,1 0 0,1 0 0,1-1 0,1 0 0,12 32 0,-9-30-52,-6-19 24,-1 0 0,0 0 0,-1 0-1,1 16 1,-1-25-110,-1 0-1,1 0 1,-1 0 0,0 0-1,1 0 1,-1 0-1,1 0 1,-1-1 0,0 1-1,1 0 1,-1 0 0,0-1-1,1 1 1,-1 0-1,0 0 1,1-1 0,-1 1-1,0 0 1,0-1 0,1 1-1,-1-1 1,0 1-1,0 0 1,0-1 0,1 1-1,-1-1 1,0 1-1,0 0 1,0-1 0,0 1-1,0-1 1,0-11-4326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0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18168,'0'0'5149,"-3"1"-4902,8 6-280,112 93 145,-109-93-107,-5-3-7,1-1 0,0 1 0,0-1 0,0 0 1,0 0-1,7 3 0,-10-5-121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0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1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1649,'12'-3'5265,"8"-3"1898,-34 3 426,14 3-7365,3 0-173,147 4 664,-150 28-630,0-12-106,1-15 2,0 1 0,-1 0 1,0-1-1,0 1 0,-1 0 1,0 0-1,0-1 0,0 1 1,-1-1-1,1 1 0,-1-1 1,0 1-1,-1-1 0,-5 10 1,-25 19-3291,-2 0-7642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17032,'0'0'5173,"0"42"-3527,0-1-1466,1 67-62,-5-1 0,-19 124-1,19-211-121,1-4-7,0 0 0,0 29 0,3-44-34,1-30-1343,10-23-358,2-12-4639,-8 12-8398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0 17032,'0'0'3828,"-11"13"-3203,-89 110-119,87-107-488,-1-2 0,0 1-1,-20 14 1,6-5-6,28-24-39,0 0 1,0 1-1,0-1 0,0 0 0,0 0 1,0 0-1,0 0 0,0 0 0,-1 0 1,1 0-1,0 1 0,0-1 1,0 0-1,0 0 0,0 0 0,0 0 1,0 0-1,-1 0 0,1 0 0,0 0 1,0 0-1,0 0 0,0 0 0,0 0 1,0 0-1,-1 0 0,1 0 0,0 0 1,0 0-1,0 0 0,0 0 0,0 0 1,-1 0-1,1 0 0,0 0 0,0 0 1,0 0-1,0 0 0,0 0 1,0 0-1,-1 0 0,1 0 0,0 0 1,0 0-1,0-1 0,0 1 0,0 0 1,0 0-1,0 0 0,0 0 0,-1 0 1,1 0-1,0 0 0,0 0 0,0-1 1,0 1-1,0 0 0,0 0 0,0 0 1,0-12-410,3 4 720,-1 17 272,-2-9-578,0 1 1,0 0-1,0 0 1,0 0-1,0-1 1,0 1 0,-1 0-1,1 0 1,0-1-1,-1 1 1,1 0 0,0-1-1,-1 1 1,1 0-1,-1-1 1,1 1-1,-1 0 1,1-1 0,-1 1-1,0-1 1,1 1-1,-1-1 1,0 0 0,1 1-1,-1-1 1,0 1-1,0-1 1,1 0-1,-1 0 1,0 1 0,0-1-1,1 0 1,-1 0-1,0 0 1,0 0-1,-1 0 1,-21 10-1198,23-8 1544,3-5-235,1 0-1,0 1 0,0 0 0,0-1 0,0 2 0,8-4 1,-9 4-34,14-5-58,0 0 0,0 1 0,1 1 0,26-3 0,-8 1-447,-35 6 380,0-1 0,0 0 0,0 1 0,0-1 0,-1 0 0,1 0 0,0 0 0,-1 0 0,1 0 0,-1 0 0,1 0 0,-1 0 0,1 0 0,-1 0 0,1 0 0,-1 0 0,0 0 0,0 0 0,0 0 0,1 0 0,-1 0 0,0 0 0,-1-2 0,0-30 5508,3 37-5431,0 1-1,0-1 1,1 0 0,-1 0 0,1 0-1,0-1 1,0 1 0,4 3-1,14 19-68,-17-18-1668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4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87 18761,'0'0'4129,"-2"-4"-3675,2 4-457,-14-28 571,13 27-553,1 1 0,-1-1 0,1 0-1,0 0 1,-1 0 0,1 0 0,0 0 0,-1 0-1,1 0 1,0 0 0,0 0 0,0 0 0,0 0-1,0 0 1,0 0 0,0 0 0,0 0 0,0 1-1,0-1 1,1 0 0,-1 0 0,0 0-1,1 0 1,-1 0 0,0 0 0,1 0 0,-1 0-1,1 1 1,0-1 0,-1 0 0,1 0 0,0 1-1,-1-1 1,1 0 0,0 1 0,1-1 0,19-4-32,1 2 1,0 0-1,0 1 1,0 2 0,34 3-1,4-2 6,31 0-213,101-2-2214,-172-5 430,-17-2-2710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2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20 16456,'0'0'1640,"-1"-3"-1013,-5-10 158,4 10 469,1 2-1204,0 1 1,0 0 0,0 0-1,0 0 1,0 0 0,0 0-1,0 1 1,0-1 0,0 0-1,0 0 1,0 1 0,0-1-1,0 1 1,0-1 0,0 1 0,-1 0-1,-2 3 18,1 1 0,-1-1 0,1 1 0,0-1 0,1 1 0,-1 0 0,1 0 0,0 0 0,0 1 0,0-1 1,1 0-1,0 1 0,0-1 0,0 7 0,-1 16 138,3 44 1,0-33-187,-1-27-9,-1-2-1,1 1 1,1-1 0,0 0-1,0 1 1,4 12 0,-5-21-13,1 0 0,0 0 0,0 0 0,0 1 1,0-1-1,0 0 0,1 0 0,-1-1 0,1 1 0,-1 0 1,1 0-1,-1-1 0,1 1 0,0-1 0,0 1 0,0-1 1,0 0-1,0 0 0,0 0 0,0 0 0,1 0 0,-1 0 1,0 0-1,0-1 0,1 1 0,-1-1 0,0 0 0,4 0 1,2 1-34,-1-1 1,0 0 0,1 0 0,-1-1 0,0 0-1,0-1 1,1 1 0,-1-1 0,10-4 0,-15 4 26,1 0 0,-1 1 1,1-1-1,-1 0 1,0 0-1,1 0 1,-1 0-1,0-1 1,0 1-1,-1 0 0,1-1 1,0 1-1,-1-1 1,0 0-1,1 0 1,-1 1-1,0-1 1,-1 0-1,1 0 0,0 0 1,-1 0-1,0 0 1,1 0-1,-2-6 1,2-14-12,-2 0 0,-5-32 0,4 46 19,0 1-1,0-1 1,-1 1-1,-1 0 1,1 0-1,-1 0 1,-1 0-1,0 1 1,-7-10-1,3 6 0,5 5 3,0 0 0,-1 0 1,0 0-1,0 1 0,0 0 1,-1 0-1,0 0 0,0 1 0,-7-5 1,59 23-6852,-15-2-3564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3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18056,'0'0'5955,"9"2"-7220,4 2-479,4-2-1442,1 0-8243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5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36 9604,'0'0'8706,"-1"-5"-8362,1 2-326,0 2 48,0 0 1,0 0-1,0 0 1,0 0-1,0 0 1,0 0-1,0 0 1,-1 0-1,1-1 0,0 1 1,-1 0-1,1 0 1,0 0-1,-1 0 1,1 0-1,-1 0 1,0 0-1,1 1 0,-1-1 1,0 0-1,0 0 1,1 0-1,-1 1 1,0-1-1,0 0 1,0 1-1,0-1 1,0 1-1,-2-1 892,-18 16-916,13-2-1,1 1 0,0 0 1,1 1-1,0-1 0,1 1 0,1 1 0,-3 21 0,2 6-17,2 63-1,3-104-25,0-1-27,0 0 1,0-1-1,1 1 1,-1 0 0,0-1-1,0 1 1,0 0-1,0-1 1,1 1 0,-1-1-1,0 1 1,1 0-1,-1-1 1,0 1 0,1-1-1,-1 1 1,1-1-1,-1 1 1,1-1-1,-1 1 1,1-1 0,-1 0-1,1 1 1,-1-1-1,1 0 1,-1 1 0,1-1-1,0 0 1,0 0-1,26 1-491,-23-2 503,-1 1-1,0-1 1,0 0 0,0 0-1,0 0 1,0 0 0,0-1-1,0 1 1,0-1 0,0 0-1,-1 1 1,1-1 0,0-1-1,3-3 1,-1-4 35,-2 0 0,1 1 1,-1-1-1,-1-1 0,0 1 0,0 0 0,-1 0 1,0-22-1,-1 26-8,0-1 1,0 1 0,-1-1-1,0 0 1,-1 1-1,1-1 1,-1 1 0,0 0-1,-1 0 1,1 0-1,-1 0 1,-1 0 0,1 0-1,-9-10 1,8 12-106,0 1 19,1 1-1,0-1 1,0 0 0,0 0-1,0-1 1,1 1 0,-1-1 0,1 1-1,0-1 1,0 0 0,0 0 0,0 0-1,1 0 1,0 0 0,-2-7 0,13 12-6666,6 7 395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6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15031,'0'0'3596,"0"14"-2993,0 110 400,0-119-979,1 1-1,0-1 1,0 0 0,0 1-1,1-1 1,0 0-1,0 0 1,0 0 0,1 0-1,0-1 1,0 1-1,6 7 1,-5-8-7,-1 1 0,0-1 0,0 1 0,0-1 0,-1 1 0,1 0 0,-1 0 0,0 0 0,-1 0 0,1 0 0,-1 0 0,1 11 1,-3-15 23,1 0 0,-1 0 1,0 0-1,0 0 0,1 0 1,-1 0-1,0 0 0,0 0 1,0 0-1,0 0 0,0-1 1,-1 1-1,1 0 1,0-1-1,0 1 0,0-1 1,0 1-1,-1-1 0,1 1 1,0-1-1,-1 0 0,1 0 1,0 0-1,0 0 0,-3 0 1,-43 3 279,41-3-304,-13 1-119,-21 1-258,15-6-3190,8-4-4416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26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17768,'0'0'720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34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 26 2097,'0'0'16314,"0"-26"-12632,-39 31-3730,23 1 53,1 0 0,0 1 1,1 1-1,0 0 0,0 1 1,1 1-1,0 0 0,0 0 1,1 2-1,1-1 0,0 1 1,0 1-1,2 0 0,-16 25 1,18-20 10,1-1 0,1 1 0,1 0 1,-4 30-1,4-23-7,-2 25 7,2 0-1,3 67 1,2-58-12,1-38-7,0 0 0,2 0 0,12 40 0,-3-13 13,-1 1-6,-1 1 0,-3 1 0,3 77 0,-10-91-3,8 44 0,-3-28-1,-3-6-3,-4 52-1,0-32 1,1-61 4,-1 0 1,0 0-1,-1 0 1,0 0-1,1 0 1,-2 0 0,1-1-1,-1 1 1,0-1-1,0 0 1,-4 6 0,-47 55 7,39-48 35,-10 7-42,0-1 1,-2-1 0,-1-1-1,-40 24 1,14-10 32,6 10-21,22-19-10,33-30 31,0 0-1,0 0 0,0 1 1,1 0-1,-1 0 1,1 1-1,-1 0 1,10 0-1,13-3 40,-24 4-75,0-1-1,0 1 0,0 0 1,0 1-1,0 0 0,0-1 1,0 2-1,0-1 0,0 1 1,0 0-1,-1 0 0,1 1 1,-1-1-1,1 1 0,-1 1 1,8 5-1,0 2 5,0 1 0,0 0 0,-1 0 0,17 25 0,-24-31 10,-2 0 0,1 1 0,-1 0 0,0 0 0,0 0 0,-1 0 0,0 0 0,0 1 0,0-1 0,0 11 0,-3 80 237,-1-45-171,2 488 1415,-9-394-1302,9 124-85,0-270-109,1 1 1,-1 0-1,0-1 0,0 1 0,1-1 1,-1 1-1,1-1 0,-1 1 0,1-1 1,0 1-1,-1-1 0,1 1 0,0-1 1,1 2-1,-1-2 2,0 0 0,0 1 0,0-1 0,0 0 1,-1 1-1,1-1 0,0 1 0,-1-1 0,1 1 0,-1-1 1,0 1-1,1-1 0,-1 1 0,0 1 0,1 5 7,-1 0-1,2 0 1,-1 0 0,6 14-1,-5-14-3,1 0-1,-1 1 1,-1-1-1,2 17 0,-2-6 0,0 0-1,1 0 0,2 0 1,0 0-1,0 0 0,2-1 1,11 27-1,-9-24-2,-2 1 1,0 0-1,-2 0 0,0 1 1,0 41-1,0-16 10,-3-41-8,0 0-1,1 0 0,0 0 0,0 0 0,0 0 0,1 0 0,0-1 0,0 0 0,1 1 0,4 5 0,50 54-7,1-1-5,-55-59 9,1 0 1,0-1 0,0 0-1,1 0 1,-1 0-1,1-1 1,0 0-1,1 0 1,-1-1 0,0 1-1,1-1 1,0-1-1,0 1 1,0-1 0,0 0-1,9 1 1,13 0-20,0 0 0,51-3 0,-41-1 25,-38 2-77,1-1 0,-1 0 1,0 0-1,1 0 1,-1 0-1,0 0 0,1 0 1,-1 0-1,0 0 0,1-1 1,-1 1-1,0 0 0,1-1 1,-1 1-1,0-1 0,0 1 1,1-1-1,-1 0 1,0 0-1,0 1 0,0-1 1,0 0-1,0 0 0,0 0 1,0 0-1,-1 0 0,1 0 1,0-1-1,0 1 0,-1 0 1,1 0-1,-1 0 1,1-1-1,-1 1 0,1 0 1,-1-1-1,0 1 0,0 0 1,0-1-1,1 1 0,-1 0 1,-1-1-1,1 1 0,0 0 1,0-1-1,0 1 0,-1 0 1,1-1-1,-1 1 1,1 0-1,-1 0 0,0-2 1,-10-22-4802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36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 12470,'0'0'4991,"-8"0"-4791,-2-1-138,-24 2 293,32 1-274,1 0 0,-1 0 1,0-1-1,0 1 0,1 0 1,-1 1-1,1-1 1,0 0-1,0 0 0,0 1 1,0-1-1,0 0 0,0 1 1,0-1-1,1 1 0,-1 3 1,-5 12 218,2-7-174,0-1 0,1 0 1,0 1-1,1-1 0,1 1 0,-1 11 0,-6 29 258,-17 52-410,24-101 27,0 1 0,1 0 1,0 0-1,-1 0 0,1 0 1,0 0-1,0 0 0,1 0 1,0 5-1,0-7 4,-1 0 0,1 0 0,0-1 0,0 1 0,-1 0 0,1 0 0,0-1 0,0 1 0,0 0 0,0-1 1,0 1-1,0-1 0,0 1 0,0-1 0,0 1 0,0-1 0,0 0 0,0 0 0,0 1 0,0-1 0,0 0 0,1 0 0,-1 0 0,0 0 0,0 0 0,1-1 0,4 1-30,-1 1-1,1-2 1,-1 1 0,1-1-1,-1 0 1,1 0 0,-1 0 0,0-1-1,0 0 1,1 0 0,-1 0-1,-1-1 1,1 1 0,0-1-1,0 0 1,-1-1 0,0 1 0,0-1-1,0 0 1,0 0 0,0 0-1,-1-1 1,0 1 0,0-1-1,0 1 1,0-1 0,-1 0 0,0 0-1,0-1 1,0 1 0,-1 0-1,2-11 1,1-4 277,-2-1 0,0 1 0,-2-1 0,0 0 1,-4-27-1,2 43-223,0 0 1,0 0 0,0 0 0,0 0 0,-1 0-1,0 1 1,0-1 0,0 1 0,-1 0-1,1 0 1,-1 0 0,0 1 0,0-1-1,0 1 1,-1 0 0,1 0 0,-1 0-1,-9-4 1,13 7-59,-1 0-154,-8 2-2543,9 8-3065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36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12150,'0'0'11882,"17"10"-11890,-12-8-3417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37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170 112 11381,'0'0'5029,"-3"10"-4661,-9 31 67,11-40-377,1 0 0,-1 0 0,0 0 0,1-1 0,-1 1 0,0 0 0,1 0 0,-1 0 0,0-1 0,0 1 0,1 0 0,-1-1 0,0 1 0,0-1 1,0 1-1,0-1 0,0 0 0,0 1 0,0-1 0,0 0 0,0 1 0,0-1 0,0 0 0,-2 0 0,-25-2 419,24 2-345,-17 1 51,14-1-84,0 1 1,0-1-1,0 0 1,1-1-1,-11-1 0,16 1-87,-1 1 0,1 0-1,0-1 1,0 0 0,-1 1-1,1-1 1,0 0 0,0 1-1,0-1 1,-1 0 0,1 0-1,0 0 1,0 0-1,1 0 1,-1 0 0,0 0-1,0-1 1,0 1 0,1 0-1,-1 0 1,1-1 0,-1 1-1,1 0 1,-1-1 0,1 1-1,0 0 1,-1-1 0,1 1-1,0-1 1,0 1 0,0-2-1,0-21-14,-1 19 3,0 1 0,1-1 0,-1 0 1,1 0-1,0 1 0,1-1 0,-1 0 0,1 1 1,0-1-1,0 0 0,1 1 0,-1-1 0,1 1 1,0 0-1,0-1 0,4-5 0,-3 7 0,-1 1 0,1-1 0,0 1 0,-1-1 0,1 1 0,0 0 0,0 0 0,1 0-1,-1 1 1,0-1 0,1 1 0,-1-1 0,1 1 0,-1 0 0,1 1 0,-1-1 0,1 1 0,0-1-1,-1 1 1,1 0 0,0 0 0,-1 1 0,1-1 0,-1 1 0,6 1 0,-4 0-1,-1 0 0,1 0 0,-1 1 0,1-1 0,-1 1 0,0 0 0,0 0 1,0 0-1,0 1 0,5 6 0,35 45 32,-38-47-34,-3-2 9,1 1-1,-1-1 1,0 1-1,0 0 1,-1 0-1,0 0 0,0 0 1,-1 0-1,1 14 1,-1-4 68,0 1-1,-2-1 1,-3 24 0,3-36-46,-1 1 1,1-1-1,-1 0 0,-1 0 1,1 0-1,-1 0 1,0 0-1,0 0 0,0-1 1,0 1-1,-1-1 0,-8 8 1,-60 43 78,35-29-276,-6 4-2889,28-22-2864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0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1399 4434,'0'0'15954,"6"-4"-14673,20-29-1032,13-13-168,5 9-83,97-64 0,-117 87-19,2 0 0,0 2 0,0 1 0,1 1 0,57-13 0,34 6-344,198-4 0,-23 5 172,-236 9-68,0-2-1,0-3 0,57-19 1,-93 23 205,0-2 0,-1 0 0,0-1 0,0-1 0,29-23 0,-13 5 36,54-57 0,14-46 54,-78 97 150,2-7-6,12-13 165,-38 54-283,1 0 1,0 1 0,0-1-1,-1 1 1,1 0-1,0 0 1,1 0 0,-1 0-1,0 0 1,0 1 0,0-1-1,0 1 1,1 0 0,3 0-1,58 3-254,-47-1 274,125 12-127,69 2 35,-116-16-82,0-5-1,118-20 1,-123 8 18,-2-3-1,0-5 1,-1-3-1,-2-4 1,161-86-1,-185 81 47,2 3 0,2 2-1,0 4 1,2 2 0,1 4-1,1 2 1,82-12-1,-35 17-15,0 5 0,122 6 0,-229 5 43,0 0 1,0 1 0,0 1 0,0-1-1,0 2 1,-1-1 0,13 7-1,-8-3 2,1-1-1,28 7 0,-39-13 140,-10-4-1226,-23-7-4656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4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13654,'0'0'8007,"0"16"-6063,0 19-1932,2 0 0,2 0 0,1 0 0,1 0 1,14 39-1,-12-42-77,-1-1 0,-2 1 1,0 0-1,-2 63 1,-41-92-3831,19-3 394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0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1 11189,'0'0'7041,"-28"1"-6684,-88 9-55,109-8-254,0-1 0,0 1 0,1 0 0,-1 1 0,0-1 0,1 1 0,-1 1 0,1-1 0,0 1 0,0 0 0,1 1 0,-1-1 0,1 1 0,0 0 0,0 1 0,0-1 0,1 1 0,0 0 0,0 0 0,-4 8 0,4-7-21,0 1-7,1 0 0,-1 0 0,1 1 0,1-1 0,0 1 0,0 0 0,0-1 0,1 1 0,1 0 1,-1 0-1,2 14 0,-1-11 19,1-10-39,-1 1 1,1-1 0,0 0-1,-1 0 1,1 0-1,0 0 1,0 0-1,0 0 1,1 0-1,-1 0 1,0 0-1,1 0 1,-1-1-1,1 1 1,0-1-1,-1 1 1,1-1 0,0 1-1,0-1 1,0 0-1,0 0 1,0 0-1,0 0 1,0 0-1,0-1 1,1 1-1,-1-1 1,0 1-1,0-1 1,5 0 0,12 3-12,0-1 1,32-2 0,-37 0 0,-7 0-10,0 0 1,1-1 0,-1 1-1,0-1 1,0-1-1,0 1 1,0-1-1,0-1 1,-1 1 0,1-1-1,-1 0 1,9-6-1,-12 7 25,1-1 0,-1 0 0,0-1-1,0 1 1,0 0 0,-1-1 0,1 0 0,-1 0-1,1 0 1,-1 0 0,-1 0 0,1 0 0,-1 0-1,1 0 1,-1-1 0,0 1 0,-1-1-1,1 1 1,-1-1 0,0-6 0,1 5 26,-1 0 0,0 0 0,-1 0 0,1-1 0,-1 1 0,0 0 0,-1 0 0,0 0 0,0 1-1,0-1 1,0 0 0,-1 1 0,0-1 0,0 1 0,0 0 0,-1 0 0,0 0 0,0 1 0,0-1 0,-1 1 0,1 0 0,-1 0 0,0 0 0,0 1 0,0 0 0,-1 0 0,-6-3 0,-35-16 206,45 20-263,2 2-238,22 0-7660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1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0 1 9076</inkml:trace>
  <inkml:trace contextRef="#ctx0" brushRef="#br0" timeOffset="1">0 1 9076,'88'27'10933,"-88"-29"-10357,0 0 465,0 0-497,0 1-624,4 1-1184,14-4-1074,-1 0-7202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10309,'-4'6'11592,"-1"-4"-12563,-2-2-611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2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70 11045,'0'0'4904,"5"39"-3338,-5-38-1533,0 1 0,0-1 0,0 0 1,0 0-1,0 0 0,-1 1 0,1-1 0,0 0 1,0 0-1,-1 0 0,1 0 0,-1 0 1,1 0-1,-1 0 0,1 0 0,-1 0 1,0 0-1,0 0 0,1 0 0,-1 0 0,0 0 1,0-1-1,0 1 0,0 0 0,0 0 1,0-1-1,0 1 0,-1 0 0,-1 0-5,0-1 0,1 0 0,-1 1 0,0-1 0,0 0-1,0 0 1,1 0 0,-1-1 0,0 1 0,0-1 0,1 0 0,-5-1 0,3 0-18,0 0 1,0 0-1,1 0 1,-1 0-1,1 0 1,-1-1-1,1 0 1,0 0-1,0 0 1,0 0-1,1 0 1,-1-1-1,1 1 1,-1-1-1,-2-6 1,2 3 4,0 0 0,1 0 0,-1 0 0,1 0 0,1 0 0,-1-1 1,1 1-1,0-9 0,2 15-17,0 0 0,-1 1 0,1-1 0,-1 0 0,1 1 0,0-1 0,0 1 0,-1-1 0,1 1 0,0-1 0,0 1 1,0-1-1,-1 1 0,1-1 0,0 1 0,0 0 0,0 0 0,0 0 0,0-1 0,0 1 0,0 0 0,0 0 0,0 0 0,1 1 0,29-2-59,-28 1 59,4-1-4,0 1 1,0 0-1,-1 1 1,1 0-1,0 0 0,0 0 1,-1 1-1,1 0 1,0 0-1,-1 1 1,0-1-1,0 1 1,0 1-1,0-1 0,0 1 1,0 0-1,-1 1 1,0-1-1,0 1 1,0 0-1,-1 0 1,0 0-1,1 1 1,3 8-1,12 13 30,-16-23-23,0 0 0,-1 1 1,0 0-1,0-1 0,0 1 1,0 0-1,-1 0 0,0 1 1,0-1-1,0 0 1,0 1-1,-1-1 0,0 1 1,0 0-1,-1 9 0,1-12 0,-1-1 0,0 0 0,-1 0 0,1 0-1,0 0 1,-1 0 0,1 0 0,-1 0-1,1 0 1,-1 0 0,0 0 0,0 0 0,0 0-1,0 0 1,0 0 0,-1-1 0,1 1 0,0 0-1,-1-1 1,-1 2 0,-3 1-59,1-1 0,-1 0 0,0 0 0,0-1 0,-10 3 0,3 0-275,-8 1-2255,-1-2-4327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53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 9636,'0'0'8199,"-4"-4"-6737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09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16 18440,'0'0'2065,"-22"-16"-3169,22 32-657,0 2-2081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0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13894,'0'0'705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0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16600,'0'0'672</inkml:trace>
  <inkml:trace contextRef="#ctx0" brushRef="#br0" timeOffset="1">329 40 4514,'0'0'17000,"4"-16"-18457,14 24-1456,4 10-1185</inkml:trace>
  <inkml:trace contextRef="#ctx0" brushRef="#br0" timeOffset="2">382 261 15303,'0'0'3346,"-158"116"-3891,145-86-7170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1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 19033,'0'0'864</inkml:trace>
  <inkml:trace contextRef="#ctx0" brushRef="#br0" timeOffset="1">44 271 17832,'0'0'3378,"-44"42"-4435,62-40-2320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1.3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1 19321,'0'0'1136,"9"45"-7939</inkml:trace>
  <inkml:trace contextRef="#ctx0" brushRef="#br0" timeOffset="1">119 399 20377,'0'0'417,"-118"123"-802,118-84-2864,0 1-13911</inkml:trace>
  <inkml:trace contextRef="#ctx0" brushRef="#br0" timeOffset="2">119 768 12438,'0'0'8484,"0"14"-9877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36 12822,'0'0'8420,"-22"2"-7732,40-2-608,34 0-48,14 0-32,13-8 0,4 2-128,0 0-512,-4-4-1777,-9 2-7108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1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19625,'0'0'1553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2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1 18056,'0'0'2625,"-18"106"-2096,14-74-449,-5 1-80,-13-1-945,-4-4-4273</inkml:trace>
  <inkml:trace contextRef="#ctx0" brushRef="#br0" timeOffset="1">0 407 20073,'0'0'3954,"18"0"-4482,34 0-977,5 0-7363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2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28 20505,'0'0'3074,"-30"-10"-3074,30 8-48,0 0-416,8-2-833,23 0-896,0-2-3009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2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0 15143,'215'65'1008,"-215"-43"-191,0 5-177,0 1-432,0 4-208,0 1-704,0 3-5795</inkml:trace>
  <inkml:trace contextRef="#ctx0" brushRef="#br0" timeOffset="1">220 606 17032,'0'0'1953,"-202"124"-2978,185-96-6066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3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17816,'0'0'1073</inkml:trace>
  <inkml:trace contextRef="#ctx0" brushRef="#br0" timeOffset="1">518 1 17704,'0'0'3122,"0"43"-3138,-18-13-289,1 5-1167,-1 3-2018,-8 3-9236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3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9 262 14871,'0'0'5634,"-9"34"-5618,9-32-16,9-2-464,26 0-1617,4 0-4242</inkml:trace>
  <inkml:trace contextRef="#ctx0" brushRef="#br0" timeOffset="1">399 63 19881,'0'0'2833,"118"-63"-2849,-78 63-432,-5 0-1169,-4 6-1872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3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50 12646,'0'0'6899,"-70"105"-6707,70-91-128,0-3-64,35-7-352,9-4-1313,13 0-912,-9 0-11269</inkml:trace>
  <inkml:trace contextRef="#ctx0" brushRef="#br0" timeOffset="1">495 13 15655,'0'0'3442,"84"-12"-6420</inkml:trace>
  <inkml:trace contextRef="#ctx0" brushRef="#br0" timeOffset="2">701 330 17608,'0'0'3202,"5"111"-3955,34-103-5057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4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75 20729,'0'0'1313,"215"-75"-6419</inkml:trace>
  <inkml:trace contextRef="#ctx0" brushRef="#br0" timeOffset="1">250 249 11125,'0'0'7764,"-83"102"-6852,70-72-592,8-4-160,5-1-160,0 1-128,0-4-1473,9-5-1856,13 1-6212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4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1 135 3746,'0'0'17320,"0"6"-17112,17-6-208,5 0-64,18 0-256,-1 0-1361,9-10-4674</inkml:trace>
  <inkml:trace contextRef="#ctx0" brushRef="#br0" timeOffset="1">470 42 18793,'0'0'3777,"127"-40"-4385,-79 39-1105,0 1-2016</inkml:trace>
  <inkml:trace contextRef="#ctx0" brushRef="#br0" timeOffset="2">720 263 14807,'0'0'5810,"-92"112"-5730,92-98-48,0 0-32,0-4-976,0-4-2594,26-2-7459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4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4626,'0'0'15895,"149"-16"-17239,-101 8-4547</inkml:trace>
  <inkml:trace contextRef="#ctx0" brushRef="#br0" timeOffset="1">452 19 20329,'0'0'2914,"-57"112"-2914,40-76-529,4 1-1808,0-1-7075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5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14 19529,'0'0'3631,"-18"-3"-3588,-60-7-35,73 10-8,1 0 1,-1 1 0,1-1-1,-1 1 1,1 0 0,-1 0-1,1 0 1,0 1 0,-1 0-1,1 0 1,0 0 0,0 0-1,0 0 1,0 1 0,-4 3-1,0 3 7,-1 0-1,1 0 0,-13 18 0,13-15 1,1-3-4,1 0-1,1 0 1,0 1-1,0 0 1,1 0-1,0 0 1,0 1-1,1-1 1,1 1-1,0-1 1,0 1-1,1 0 1,1 0-1,-1 0 1,2 0-1,2 18 1,-2-27-19,-1-1-1,1 1 1,0 0 0,0-1-1,0 1 1,0-1 0,0 1-1,0-1 1,0 0-1,1 1 1,-1-1 0,0 0-1,1 0 1,-1 0 0,1 0-1,-1 0 1,1 0 0,0-1-1,-1 1 1,1 0 0,0-1-1,-1 1 1,4 0 0,45 5-400,-46-6 357,97 3-1931,-33-7-4285,-15-6-7889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5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0 326 17912,'0'0'5043,"193"-104"-5027,-123 60-16,9-3-385,0 0-1215,0 1-2226,-4 9-9460</inkml:trace>
  <inkml:trace contextRef="#ctx0" brushRef="#br0" timeOffset="1">868 3 11877,'0'0'7044,"-39"110"-6212,12-68-448,10-5-240,-1-3-144,14-5-544,4-3-2049,0-2-3906</inkml:trace>
  <inkml:trace contextRef="#ctx0" brushRef="#br0" timeOffset="2">973 455 10165,'0'0'9956,"40"63"-9908,-31-59-48,4-2-16,4-2-320,14 4-1569,0 2-4210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5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31 811 9220,'0'0'16136,"-31"26"-16136,62-28-2113,8-18-3170</inkml:trace>
  <inkml:trace contextRef="#ctx0" brushRef="#br0" timeOffset="1">544 182 20874,'0'0'2193,"35"-109"-1441,-4 89-208,-5 3-544,0 3-64,-4 4-336,9 2-160,0 4-673,-1 4-2288,-3 0-14232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6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6851,'0'0'3794</inkml:trace>
  <inkml:trace contextRef="#ctx0" brushRef="#br0" timeOffset="1">176 160 20633,'0'0'2882,"57"-59"-7428,0 34-9477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6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49 188 20762,'0'0'2080,"-48"-117"-2080,61 95-160,26-3-1312,1 1-2706</inkml:trace>
  <inkml:trace contextRef="#ctx0" brushRef="#br0" timeOffset="1">452 205 19353,'0'0'1553,"-39"121"-1553,39-94-1617,8-1-7283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6.6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1 643 21962,'0'0'2369,"44"-96"-4738,-1 64-3778</inkml:trace>
  <inkml:trace contextRef="#ctx0" brushRef="#br0" timeOffset="1">229 97 19497,'0'0'4002,"197"-97"-9189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7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1 628 17272,'0'0'1825</inkml:trace>
  <inkml:trace contextRef="#ctx0" brushRef="#br0" timeOffset="1">483 287 18312,'0'0'4787,"-9"-73"-5252,58 65-1199,-1 0-2514</inkml:trace>
  <inkml:trace contextRef="#ctx0" brushRef="#br0" timeOffset="2">1123 139 21002,'0'0'2369,"263"-118"-3826,-188 98-2593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7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32 18248,'0'0'4578,"-35"-32"-9716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7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80 129 18504,'0'0'3570,"-79"-107"-2994,79 97-368,0 5-144,0 1-64,0 2-224,26 2-3137,-4 0-5731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8.2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18889,'0'0'960,"92"81"-7219</inkml:trace>
  <inkml:trace contextRef="#ctx0" brushRef="#br0" timeOffset="1">439 265 19657,'0'0'1249,"-35"-106"-897,35 70-352,0-1-577,0-5-1616,0-1-8115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8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19497,'0'0'496,"188"-19"-7475</inkml:trace>
  <inkml:trace contextRef="#ctx0" brushRef="#br0" timeOffset="1">409 364 18825,'0'0'3377,"105"-26"-4257,-48 6-769,-5-1-2033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7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32 20377,'0'0'1393,"263"-31"-2145,-201 31-881,-14 0-4738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5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17 18152,'0'0'3861,"-6"-3"-3672,2 1-174,2 1-12,0-1 0,-1 1 0,1 0-1,-1 0 1,1 0 0,-1 0 0,1 0 0,-1 0-1,0 0 1,1 1 0,-1 0 0,0-1 0,1 1-1,-1 0 1,0 0 0,0 1 0,1-1 0,-1 0-1,0 1 1,1 0 0,-1 0 0,1-1 0,-1 1-1,1 1 1,-1-1 0,1 0 0,-4 3 0,-2 3-45,0 0 0,1 0 0,-1 1 1,1 0-1,1 0 0,-1 0 1,1 1-1,1 0 0,0 1 1,0-1-1,1 1 0,0 0 0,1 0 1,0 0-1,0 0 0,1 1 1,1-1-1,-2 20 0,5-29-52,-1 0 0,0-1 0,1 1 1,-1 0-1,1-1 0,-1 1 0,1-1 0,-1 1 0,1-1 0,-1 0 0,1 0 0,-1 0 1,1 0-1,-1 0 0,1 0 0,0 0 0,-1 0 0,3-1 0,1 1-200,-1 0 190,-1-1 0,1 1 1,-1-1-1,1 1 0,-1-1 0,0 0 1,1-1-1,-1 1 0,0 0 0,0-1 1,0 0-1,0 0 0,0 0 0,0 0 1,-1 0-1,1 0 0,0-1 1,2-3-1,4-6 146,-1 0-1,0 0 1,8-17 0,11-18 2205,-26 47-2218,0 0 0,0 0 0,0 0 1,-1 0-1,1 1 0,0-1 0,0 0 0,0 0 1,-1 1-1,1-1 0,0 1 0,-1-1 0,1 1 0,0-1 1,-1 1-1,1-1 0,0 1 0,-1-1 0,1 1 1,-1 0-1,1-1 0,-1 1 0,0 0 0,1 0 1,-1-1-1,1 1 0,-1 0 0,0 0 0,0-1 1,1 2-1,23 43 887,-13-25-707,-7-14-396,0 0 1,0-1-1,1 0 1,0 0-1,0 0 1,0 0-1,0-1 1,1 0-1,0 0 1,0-1-1,0 1 0,9 2 1,-4-2-4080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8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66 143 18248,'0'0'1361,"-65"-107"-1089,65 94-240,0 3-32,35 4-1232,17 0-2002</inkml:trace>
  <inkml:trace contextRef="#ctx0" brushRef="#br0" timeOffset="1">518 297 18825,'0'0'1072,"145"2"-3665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9.2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150 344 17528,'0'0'2977,"-145"-116"-2400,141 96-465,4 4-112,0-2-705,35 3-2016,9 1-6979</inkml:trace>
  <inkml:trace contextRef="#ctx0" brushRef="#br0" timeOffset="1">369 370 19241,'0'0'288,"-9"110"-848,45-102-3234</inkml:trace>
  <inkml:trace contextRef="#ctx0" brushRef="#br0" timeOffset="2">667 277 20489,'0'0'208,"-74"-132"-79,74 88-129,0 7-273,30 1-1423,19 9-4339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19.6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19497,'0'0'1168,"61"121"-2288,-30-84-2386</inkml:trace>
  <inkml:trace contextRef="#ctx0" brushRef="#br0" timeOffset="1">308 318 18488,'0'0'3362,"-35"-101"-3234,39 68-128,49-5-1072,8-5-1442,-4-1-4865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0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18296,'0'0'881,"65"34"-19466</inkml:trace>
  <inkml:trace contextRef="#ctx0" brushRef="#br0" timeOffset="1">321 241 14343,'0'0'4161,"-9"134"-3872,9-90-161,0-1-128,0 2-865,18-3-4033</inkml:trace>
  <inkml:trace contextRef="#ctx0" brushRef="#br0" timeOffset="2">457 661 20633,'0'0'2658,"109"-37"-4579,-39 15-1841,9-4-9492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0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18873,'0'0'1280,"166"53"-2784,-131-13-1874,-13 1-7027</inkml:trace>
  <inkml:trace contextRef="#ctx0" brushRef="#br0" timeOffset="1">220 453 10277,'0'0'8179,"-110"110"-7458,106-92-353,4-2-320,0-3-48,22-1-448,35-8-2802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0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19097,'0'0'352</inkml:trace>
  <inkml:trace contextRef="#ctx0" brushRef="#br0" timeOffset="1">523 241 20313,'0'0'144,"-62"119"-160,62-94-1969</inkml:trace>
  <inkml:trace contextRef="#ctx0" brushRef="#br0" timeOffset="2">957 494 21834,'0'0'1201,"232"-105"-7076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1.0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10789,'0'0'5779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1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220 0 14471,'0'0'6547,"-109"107"-6019,109-95-512,0-2-16,0-2-544,0-3-1745</inkml:trace>
  <inkml:trace contextRef="#ctx0" brushRef="#br0" timeOffset="1">1 494 16119,'0'0'0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1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619 117 8644,'0'0'13446,"-259"-87"-13142,198 75-144,-5 4-160,18 2-112,8 4-1024,27 0-369</inkml:trace>
  <inkml:trace contextRef="#ctx0" brushRef="#br0" timeOffset="1">71 101 12742,'0'0'880</inkml:trace>
  <inkml:trace contextRef="#ctx0" brushRef="#br0" timeOffset="2">1 341 19097,'0'0'1665,"92"50"-8405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2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20201,'0'0'2209,"83"0"-4306,-35-12-2673</inkml:trace>
  <inkml:trace contextRef="#ctx0" brushRef="#br0" timeOffset="1">645 1 2977,'0'0'19881,"-57"6"-20777,31-6-3458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6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17016,'0'0'3866,"13"-4"-3768,-2 1-93,-2-1-1,0 2-1,0-1 1,0 1-1,1 1 1,10-2 0,-17 3-2,1 0 0,-1 1 0,0-1 0,0 0 0,0 1 0,0 0 0,0-1 0,0 1 0,0 1 0,0-1-1,0 0 1,0 1 0,0-1 0,-1 1 0,1 0 0,0 0 0,-1 0 0,0 0 0,0 0 0,1 1 0,-1-1 0,2 5 0,1 2 3,0 0-1,-1 0 1,0 0-1,-1 0 1,0 1-1,-1 0 1,0-1-1,2 16 1,-3 84 38,-1-64-17,0-45 451,0-16 19,-1 9-484,1-1-1,1 1 0,0-1 0,0 1 1,0 0-1,1 0 0,0-1 0,0 1 1,1 0-1,0 1 0,0-1 0,0 0 1,1 1-1,0 0 0,0 0 0,1 0 0,0 0 1,9-8-1,-1 1 4,1 1 0,-1 1-1,2 0 1,0 1 0,16-9 0,-25 16-13,0-1 0,1 1 0,0 1 0,-1-1 0,1 1 0,0 0 1,0 1-1,0-1 0,0 1 0,1 1 0,-1 0 0,0 0 0,0 0 0,0 1 1,11 2-1,-15-2-4,-1 0 1,-1 1-1,1-1 0,0 1 1,0 0-1,0 0 1,-1-1-1,1 1 1,-1 0-1,0 0 1,1 0-1,-1 1 1,0-1-1,0 0 1,0 0-1,0 1 0,-1-1 1,1 0-1,-1 1 1,1-1-1,-1 5 1,4 55-11,-4-62 12,0 7-33,0 0 47,0 0 1,0 0-1,0 0 1,1 1-1,1-1 1,1 7-1,-2-12-48,0 0 0,0 0-1,0 0 1,0 0 0,1 0 0,-1 0-1,1 0 1,-1 0 0,1-1 0,0 1-1,-1 0 1,1-1 0,0 0-1,0 1 1,0-1 0,0 0 0,1 0-1,-1 0 1,0 0 0,0 0-1,1-1 1,3 2 0,32 0-2751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2.6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83 22394,'0'0'993,"-17"-61"-1233,17 57-865,43-4-2352,10-2-10422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3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745 1 20057,'0'0'608,"-92"122"-736,75-67 32,-1-2-2433,-12-1-9236</inkml:trace>
  <inkml:trace contextRef="#ctx0" brushRef="#br0" timeOffset="1">219 561 18873,'0'0'2049,"-219"120"-2322,219-94-1455,9-1-1986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3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54 19545,'0'0'3554,"44"-49"-4483,13 47-1472,-5 0-4898</inkml:trace>
  <inkml:trace contextRef="#ctx0" brushRef="#br0" timeOffset="1">483 153 18536,'0'0'1761,"-219"124"-1761,210-91-960,5 1-3650</inkml:trace>
  <inkml:trace contextRef="#ctx0" brushRef="#br0" timeOffset="2">84 735 13126,'0'0'6563,"-83"102"-6563,122-74-2033,1-3-9284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3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1 18168,'0'0'1297</inkml:trace>
  <inkml:trace contextRef="#ctx0" brushRef="#br0" timeOffset="1">128 269 17608,'0'0'1329,"-127"101"-1329,127-76-1105,0 1-8355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4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19241,'0'0'496</inkml:trace>
  <inkml:trace contextRef="#ctx0" brushRef="#br0" timeOffset="1">277 263 19113,'0'0'352,"-150"113"-352,129-74 0,3-1-784,5-1-9173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4.4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20922,'0'0'1440,"-48"109"-5105,83-78-3987</inkml:trace>
  <inkml:trace contextRef="#ctx0" brushRef="#br0" timeOffset="1">264 507 17224,'0'0'1328,"9"107"-9571</inkml:trace>
  <inkml:trace contextRef="#ctx0" brushRef="#br0" timeOffset="2">439 781 17272,'0'0'3233,"-79"115"-3297,31-84-3073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4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386 0 21466,'0'0'2369,"-9"34"-2369,18-24-160,13 0-593,-5 2-447,-3-1-1281,-14 5-3938</inkml:trace>
  <inkml:trace contextRef="#ctx0" brushRef="#br0" timeOffset="1">0 375 18825,'0'0'2225</inkml:trace>
  <inkml:trace contextRef="#ctx0" brushRef="#br0" timeOffset="2">767 444 17864,'0'0'2833,"228"-17"-3137,-144 3-4514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25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20041,'0'0'1025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1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20089,'0'0'4866,"0"-7"-4543,0-37 382,0 44-377,2 10-275,11 36-104,34 83 0,5 9 9,-40-85 35,-1 1 0,-3 0 0,-2 0 0,-3 97 0,-3-150-43,-2-4-491,1 0 353,-1-1 0,0 1 0,0 0 0,-1 0 0,1 1 0,0-1 0,-5-3-1,-8-12-1717,0-13-3261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16488,'0'0'5242,"19"-6"-4914,24-5-311,0 2-1,1 1 1,75-2 0,-78 9-13,63 1-2,-97 0-2,0 1-1,0 0 1,-1 0-1,1 1 1,0 0-1,-1 0 1,1 0-1,-1 1 0,1 0 1,-1 0-1,9 7 1,-12-7-2,-1 0 1,1 0-1,0 1 1,-1-1-1,0 1 1,0-1 0,0 1-1,0 0 1,-1 0-1,1 0 1,-1 0-1,0 0 1,0 0-1,-1 0 1,1 0-1,-1 0 1,0 1-1,0 5 1,0-5 0,-1 1-1,1-1 1,-1 0 0,0 1-1,-1-1 1,1 0 0,-1 0-1,0 0 1,0 0 0,-1 0-1,0 0 1,1-1-1,-2 1 1,-3 4 0,-11 6 18,-1-1 1,-1 0-1,0-2 1,0 0-1,-2-1 1,1-1-1,-2-1 0,1-1 1,-1-1-1,-42 7 1,33-11-1499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6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16327,'0'0'5387,"14"-7"-5096,49-25-222,-60 30-65,0 1-1,1 0 1,0 0-1,-1 0 0,1 0 1,0 1-1,-1-1 1,1 1-1,0 0 1,0 0-1,-1 0 1,1 1-1,0-1 1,-1 1-1,1 0 1,0 0-1,-1 0 1,1 1-1,-1-1 1,0 1-1,1 0 1,-1 0-1,6 4 0,0 3-13,0-1-1,0 2 0,-1-1 0,0 1 0,8 12 0,-7-9 12,0 1-3,-1-1 1,0 1 0,-1 0-1,-1 1 1,0 0 0,0 0-1,-2 0 1,0 1 0,-1-1-1,0 1 1,-2 0 0,1 0-1,-3 23 1,1-40 27,0 0 0,-1 0 1,1 1-1,0-1 0,-1 0 0,1 0 0,-1 1 1,1-1-1,-1 0 0,1 1 0,-1-1 0,0 0 1,1 1-1,-1-1 0,0 1 0,1-1 0,-1 1 0,0 0 1,0-1-1,0 1 0,1 0 0,-1-1 0,0 1 1,0 0-1,0 0 0,0 0 0,1 0 0,-1 0 1,0 0-1,0 0 0,0 0 0,0 0 0,0 0 0,1 0 1,-1 0-1,0 1 0,0-1 0,0 0 0,1 1 1,-1-1-1,0 0 0,0 1 0,1-1 0,-1 1 1,0 0-1,1-1 0,-1 1 0,0-1 0,1 1 0,-1 0 1,1-1-1,-1 1 0,1 0 0,0 0 0,-1-1 1,1 1-1,0 0 0,-1 0 0,1 0 0,0 0 0,0-1 1,0 1-1,0 0 0,0 1 0,-2-13 13,1-1-1,0 0 1,1 1 0,0-1-1,1 0 1,0 1 0,1-1-1,0 1 1,1 0-1,0-1 1,1 1 0,0 1-1,1-1 1,0 1-1,0-1 1,1 1 0,1 1-1,10-13 1,-5 8-22,0 1 0,1 0 0,14-11 0,-22 20-148,0 1 0,0-1 0,0 1-1,1 1 1,-1-1 0,1 1 0,0-1 0,-1 2 0,1-1 0,0 1 0,0-1 0,12 1 0,47 4-3049,-33 12 166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2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1 720,'0'0'21445,"-9"20"-21274,5-11-146,-22 47 243,2 1 1,2 2-1,-18 81 1,27-37 339,2 197 0,12-269-596,0 1 1,2-1-1,1 0 0,2 0 0,1 0 0,1-1 0,2 0 0,1-1 0,1 0 0,1 0 0,2-1 1,31 44-1,-32-52-48,1-1 0,1 0 1,0-1-1,28 23 1,-37-36-87,0 1 1,0-1-1,0-1 1,1 1-1,0-1 1,-1-1 0,2 1-1,-1-1 1,0-1-1,1 1 1,-1-1-1,1-1 1,-1 0 0,1 0-1,15-1 1,-23 0 76,0 0 0,0 0 1,0 0-1,0 0 0,0-1 1,0 1-1,0 0 1,1-1-1,-1 1 0,0-1 1,0 1-1,0-1 0,-1 1 1,1-1-1,0 0 0,0 0 1,0 1-1,0-1 0,-1 0 1,1 0-1,0 0 0,-1 0 1,1 0-1,0 0 0,-1 0 1,1-1-1,2-31-2373,-3 30 2037,0-28-4616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1 16984,'0'0'3119,"-37"20"-2933,37-20-186,-150 85 56,146-83-53,0 1-1,1-1 1,-1 1-1,1 0 0,0 0 1,0 0-1,0 0 1,0 1-1,0-1 0,1 1 1,-4 7-1,5-9 1,0 1-1,1 0 1,-1-1 0,1 1-1,0-1 1,0 1 0,0 0-1,0-1 1,0 1 0,0 0-1,1 2 1,1 10 11,-2-9-7,1 0 1,-1 0-1,1 0 0,1 0 0,-1-1 1,1 1-1,0 0 0,0 0 1,1-1-1,-1 1 0,8 9 0,2 0 6,0 1 0,21 17 0,-19-19-3,-1 1-1,17 22 1,-26-32-6,-1 0 1,0 1 0,0 0-1,-1-1 1,1 1 0,-1 0-1,0 0 1,-1 0 0,0 0-1,0 0 1,1 12 0,-2-15-3,-1 0 1,1-1 0,0 1 0,-1 0-1,1-1 1,-1 1 0,0-1-1,0 1 1,0-1 0,0 1-1,0-1 1,-1 0 0,1 1-1,-1-1 1,0 0 0,1 0-1,-1 0 1,0 0 0,0 0-1,0-1 1,0 1 0,-1-1-1,1 1 1,0-1 0,-1 0 0,-3 2-1,-6 1 133,0 0-1,-1-1 1,1 0 0,-18 1-1,20-2 52,-8 1 198,0 0 1,0-1 0,0-1-1,0-1 1,0-1-1,-31-4 1,48 4-414,0 1 0,0-1 0,-1 0 0,1 0 0,0 1 0,0-1 0,0 0 0,0 0 0,0 0 0,0 0 1,0 0-1,0 0 0,0 0 0,1-1 0,-1 1 0,0 0 0,1 0 0,-1-1 0,1 1 0,-1 0 0,1-1 0,-1 1 0,1 0 0,0-1 0,0 1 1,0-1-1,0 1 0,0 0 0,0-1 0,0 1 0,0-1 0,1 1 0,-1 0 0,0-1 0,1 1 0,-1 0 0,1-1 0,0 1 0,-1 0 0,1 0 1,0-1-1,0 1 0,0 0 0,0 0 0,0 0 0,0 0 0,0 0 0,0 1 0,0-1 0,0 0 0,0 0 0,1 1 0,-1-1 0,0 0 0,1 1 1,-1 0-1,3-1 0,41-4-2669,6 1-2805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1 675 8916,'0'0'14348,"26"-18"-14295,84-59-47,-101 72-4,-1-1 0,0-1 1,0 1-1,-1-1 1,0 0-1,0-1 0,-1 0 1,0 0-1,0 0 0,7-15 1,-10 13 10,0 1 0,-1-1 0,0 0 0,-1 1 0,0-1 0,-1 0 1,-1-15-1,1 2 40,0 22-34,0 1 0,0-1-1,0 1 1,0-1 0,0 1 0,-1-1 0,1 0 0,0 1 0,0-1 0,-1 1-1,1-1 1,0 1 0,0-1 0,-1 1 0,1 0 0,-1-1 0,1 1 0,0-1 0,-1 1-1,1 0 1,-1-1 0,1 1 0,-1 0 0,1 0 0,-1-1 0,1 1 0,-1 0 0,0 0-1,1 0 1,-1-1 0,-26 0 114,-23 13-219,41-8 83,0 1 0,0 0 0,0 0 0,1 1 0,-1 0-1,1 0 1,1 1 0,-1 0 0,1 1 0,0 0 0,1 0 0,0 0 0,0 1 0,1-1 0,0 2 0,0-1-1,1 0 1,1 1 0,-1 0 0,2-1 0,-1 1 0,1 1 0,1-1 0,-1 13 0,2-20 4,0 0 1,1-1 0,0 1 0,-1 0 0,1 0-1,0 0 1,0-1 0,1 1 0,-1-1 0,0 1-1,1-1 1,0 1 0,-1-1 0,1 0 0,0 0-1,0 0 1,0 0 0,1 0 0,-1 0 0,0 0-1,1-1 1,-1 1 0,1-1 0,0 0 0,-1 0-1,1 0 1,0 0 0,0 0 0,-1 0 0,5 0-1,11 2 27,1 0 0,0-1 0,28-1-1,-35-1-4,10 1-46,0-1-1,0-1 1,0-1-1,43-10 1,-57 10-21,0-1 1,0 0-1,0-1 1,-1 0-1,1 0 1,-1 0-1,0-1 1,0 0-1,-1-1 1,1 1 0,-1-1-1,-1-1 1,1 1-1,-1-1 1,0 0-1,5-9 1,0-4-91,-1-1 0,0 0 0,-2 0 0,-1 0 1,0-1-1,-2 0 0,3-39 0,-5-168 332,-4 124 739,-41 257-228,33-66-684,2 163 0,8-211-8,-1-31-14,1-1-1,0 1 1,1-1-1,0 0 1,0 1 0,0-1-1,0 0 1,1 1-1,0-1 1,1 0 0,-1 0-1,1-1 1,0 1-1,1 0 1,-1-1 0,1 0-1,0 0 1,1 0-1,-1 0 1,1-1 0,0 0-1,0 0 1,0 0-1,1 0 1,-1-1 0,1 0-1,0 0 1,0-1-1,0 1 1,0-1-1,0 0 1,0-1 0,1 0-1,-1 0 1,9 0-1,5 2-24,0-2 0,0 0-1,-1-1 1,1-1 0,0-1-1,0-1 1,-1 0-1,0-2 1,23-7 0,-34 8-30,0 1 0,1-1 0,-1 0 0,0-1 0,-1 0 0,1 0 0,-1-1 0,0 0 0,-1 0 0,1-1 1,-1 0-1,-1 0 0,1 0 0,-1-1 0,0 1 0,-1-1 0,0 0 0,0-1 0,-1 1 0,0-1 0,4-16 1,-4 4-32,-1 1 1,-1-34 0,-1 39 112,0 13-18,0 1-1,0 0 1,0-1-1,0 1 1,-1-1-1,1 1 1,0 0-1,-1-1 0,1 1 1,-1 0-1,1 0 1,-1-1-1,1 1 1,-1 0-1,0 0 1,0 0-1,0 0 0,1 0 1,-1 0-1,0 0 1,0 0-1,0 0 1,-1 0-1,1 0 1,0 1-1,0-1 0,0 1 1,-1-1-1,1 0 1,0 1-1,0 0 1,-1-1-1,1 1 1,0 0-1,-1 0 1,1 0-1,-1 0 0,1 0 1,0 0-1,-1 0 1,1 0-1,-2 1 1,-2-1 23,1 1 0,-1 0 0,0 1 0,1-1 0,-1 1 0,1-1 0,0 2 0,-1-1 0,1 0 0,0 1 0,-5 4 0,1-1-34,0 2 0,1-1 1,0 1-1,1 0 0,0 0 0,0 0 1,0 1-1,1 0 0,1 0 0,-1 1 1,2-1-1,-1 1 0,1 0 1,1 0-1,0 0 0,0 0 0,1 0 1,0 15-1,1-22 1,0-1-1,1 1 1,-1 0 0,1 0 0,0-1-1,0 1 1,0-1 0,0 1 0,1-1-1,-1 1 1,0-1 0,1 0 0,0 1 0,0-1-1,0 0 1,-1 0 0,2 0 0,-1-1-1,0 1 1,0 0 0,1-1 0,-1 1-1,1-1 1,-1 0 0,1 0 0,-1 0 0,1 0-1,3 0 1,9 3-124,-1 0 0,2-2-1,28 3 1,86-4-2940,-68-1-2282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4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85 20922,'0'0'2868,"3"-5"-2711,1-3-152,-1 1 0,0-1 0,-1 0 0,0 0 0,0 0 0,-1 0 0,1-16 0,-13 26-128,4 1 122,0 0-1,1 1 1,0 0-1,0 1 1,0-1-1,0 1 1,1 0-1,0 0 1,0 1-1,0 0 1,0 0-1,1 0 1,0 0-1,1 1 1,-1-1-1,1 1 1,0 0-1,1 0 1,0 0-1,0 0 1,0 1-1,1-1 0,0 0 1,1 1-1,-1-1 1,2 1-1,-1-1 1,1 1-1,2 10 1,-1-14 4,-1-1 0,1 0 0,0 0 1,1 0-1,-1 0 0,0 0 0,1 0 0,0-1 0,-1 1 1,1-1-1,0 1 0,0-1 0,1 0 0,-1-1 0,0 1 0,1 0 1,-1-1-1,1 0 0,-1 0 0,1 0 0,0 0 0,4 0 1,15 4 0,1-2 0,25 2 0,-46-5-6,6 0-40,122 3-423,-118-4 51,1 0 0,-1-1 0,0 0 0,0-1 0,-1-1 1,1 0-1,20-10 0,13-14-3855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4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0 18825,'0'0'5093,"-6"0"-4728,5 0-365,0 0-1,0 0 1,1 0 0,-1 0-1,0 1 1,0-1 0,0 0 0,0 1-1,0-1 1,0 0 0,0 1-1,0-1 1,0 1 0,0-1-1,1 1 1,-1 0 0,0-1-1,0 1 1,1 0 0,-1-1-1,1 1 1,-1 0 0,0 0-1,1 0 1,-1 1 0,-10 35 79,9 57 161,2-70-188,0 12 2,-1 7-20,2 0 1,1-1-1,2 1 1,11 44 0,-12-74-217,0 1 1,-1 0-1,-1 0 1,0 19 0,-1-33 96,0 1-1,0-1 1,0 0 0,0 1 0,0-1 0,0 1 0,0-1 0,0 0 0,0 1 0,0-1-1,0 0 1,0 1 0,0-1 0,0 1 0,-1-1 0,1 0 0,0 1 0,0-1 0,0 0 0,-1 1-1,1-1 1,0 0 0,0 1 0,-1-1 0,1 0 0,0 0 0,-1 1 0,1-1 0,-1 0-1,-20 4-6023</inkml:trace>
  <inkml:trace contextRef="#ctx0" brushRef="#br0" timeOffset="1">1 385 19881,'0'0'2577,"263"-81"-2737,-184 81-1409,-9 0-896,-31 12-5490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4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97 230 18072,'0'0'2529,"19"-20"-1232,57-64-611,-68 75-588,0 0 1,-1-1-1,0 0 1,8-16 0,-13 22-60,0-1 1,-1 0-1,0 0 1,0 0-1,0 0 1,0 0-1,-1-1 1,0-6-1,1 9 18,-1 3-47,0 0 0,0 0 0,0-1 0,0 1 0,0 0 1,0 0-1,-1-1 0,1 1 0,0 0 0,0 0 0,0-1 0,0 1 0,0 0 1,0 0-1,0-1 0,-1 1 0,1 0 0,0 0 0,0 0 0,0-1 0,-1 1 1,1 0-1,0 0 0,0 0 0,0 0 0,-1 0 0,1-1 0,0 1 0,0 0 1,-1 0-1,1 0 0,0 0 0,0 0 0,-1 0 0,1 0 0,0 0 0,0 0 1,-1 0-1,1 0 0,0 0 0,-1 0 0,1 0 0,0 0 0,0 0 0,-1 0 1,1 0-1,0 1 0,0-1 0,0 0 0,-1 0 0,1 0 0,0 0 0,0 0 1,-1 1-1,-9 0-10,-1 0 0,1 1 0,-1 0 0,1 0 0,0 1 0,0 1 0,0 0 0,0 0 0,1 1-1,0 0 1,0 1 0,0 0 0,1 0 0,-14 13 0,15-12-6,0 0 0,0 0-1,1 1 1,0-1-1,0 1 1,1 1-1,0-1 1,0 1 0,1 0-1,0 0 1,1 0-1,0 1 1,0-1 0,1 1-1,0 0 1,0 14-1,2-22 8,0 0 0,0 0 1,1 0-1,-1 0 0,1 0 0,-1 0 0,1 0 0,0 0 0,0 0 0,0 0 0,0 0 0,0 0 0,0-1 0,0 1 0,1 0 1,-1-1-1,1 1 0,-1-1 0,1 1 0,0-1 0,-1 0 0,1 0 0,0 0 0,0 0 0,0 0 0,0 0 0,0 0 1,0 0-1,0-1 0,4 1 0,7 2 1,0-1 1,0-1-1,26 0 1,-23-1-28,-6 0-49,166-5-1049,-154 3 136,0-2 1,0-1-1,24-8 0,14-11-5883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35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1 19577,'0'0'4399,"3"3"-4044,-1 0-360,1 0 1,-1 0-1,0 0 0,0 1 1,0-1-1,-1 1 0,1 0 0,-1 0 1,0-1-1,0 1 0,0 0 1,0 7-1,4 62 187,-3-37-111,0 0-281,10 138 707,-9-57-3478,-26-125 1489,15 1 1441,0 0 0,0 0 1,1-1-1,-8-9 0,8 7 294,-1 2 0,0-1 0,0 1 0,-18-13 0,23 19-189,0 0 1,0 0-1,0 1 1,-1 0-1,1-1 1,0 1-1,0 1 0,-1-1 1,1 0-1,0 1 1,-1 0-1,1-1 1,-1 1-1,1 1 1,0-1-1,-1 0 0,1 1 1,0 0-1,-1-1 1,1 1-1,-5 3 1,-7 4-11,1 0-1,0 2 1,0-1 0,1 2 0,1 0 0,0 0 0,0 1 0,1 1 0,0 0 0,-9 16 0,8-2-26,12-27-10,0 1 0,0-1 0,-1 1 0,1-1 0,0 1 0,0-1 0,-1 1 0,1-1 0,0 1 0,0-1 0,0 1 0,0-1 0,0 1 0,0-1 0,0 1 0,0-1 0,0 1 0,0-1 0,0 1 0,0-1 0,0 1 0,1-1 0,-1 1 0,0-1 0,0 1 0,0-1 0,1 1 0,-1-1 0,0 1 0,1-1 0,-1 0 0,0 1 0,1-1 0,-1 1 0,0-1 0,1 0 0,-1 1 0,1-1 0,-1 0 0,1 0 0,-1 1 0,1-1 0,-1 0 0,1 0 0,-1 0 0,1 0 0,-1 0 0,1 0 0,0 0 0,22-3 187,-1-2-1,0-1 0,0 0 0,0-2 1,27-13-1,-19 8 6,1 1 0,38-10 1,-63 22-211,-1-1 1,1 1-1,0 1 1,-1-1-1,1 1 1,-1 0-1,1 0 1,-1 0-1,1 1 1,-1 0-1,0 0 1,0 0-1,0 1 1,0 0-1,7 5 1,40 16-61,-25-18-37,0-1 0,0-2 0,0 0 0,1-2 0,38-3 0,-36-1-1794,-1 0-1,42-12 0,10-14-14756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3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20233,'0'0'2409,"0"9"-2425,4 52 96,3-1 1,3 0-1,29 99 0,10 52 37,-40-146-333,0 119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3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16408,'0'0'1333,"41"2"-698,133 9-45,-169-11-565,0 0 0,0 0 0,0 1 0,0 0 0,0 0 0,0 1 0,0-1 0,-1 1-1,1 0 1,0 0 0,-1 0 0,0 1 0,1 0 0,-1 0 0,0 0 0,0 0 0,-1 0 0,7 8 0,-8-6 4,0 0 0,0 0 1,0 0-1,-1 1 0,1-1 0,-1 1 0,-1-1 1,1 1-1,-1-1 0,0 12 0,0-16-26,-1 2 38,0 1 1,0-1-1,0 0 0,0 1 1,0-1-1,-1 0 1,1 0-1,-1 0 1,0 0-1,0 0 0,0 0 1,-1 0-1,1-1 1,0 1-1,-1-1 1,0 0-1,0 1 0,1-1 1,-1-1-1,-1 1 1,1 0-1,-4 1 1,-14 7 80,0-1 0,-28 8 1,35-13-85,-9 4-110,11-3-150,-1-1 0,1 0 0,-1-1 0,0-1 0,-24 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3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18 19113,'0'0'2115,"-7"22"-1770,-22 73-201,27-90-139,0 0 0,0 0 0,1 1 0,0-1 1,0 1-1,1-1 0,0 1 0,-1 0 0,2-1 1,-1 1-1,1-1 0,0 1 0,0-1 0,0 1 1,1-1-1,0 0 0,0 1 0,0-1 0,4 5 1,-4-7-46,1-1 0,0 1 0,0-1 0,1 0 0,-1 0 0,0 0-1,1-1 1,-1 1 0,1-1 0,-1 0 0,1 0 0,-1 0 0,1 0 0,0-1 0,0 1 0,-1-1 0,1 0 0,0 0 0,0 0 0,0-1 0,-1 1 0,1-1 0,0 0 0,4-2 0,-4 2 8,-1-1 0,0 0 0,1 0 0,-1 0 0,0 0 0,0-1 1,0 1-1,0-1 0,-1 1 0,1-1 0,-1 0 0,0 0 0,0 0 0,0-1 0,0 1 0,0 0 0,-1-1 0,1 1 0,-1-1 0,0 0 0,0 1 0,0-1 0,-1 0 0,1 1 0,-1-7 0,2-8 174,-1 0 0,-1 0-1,-1 0 1,-3-19-1,3 33-38,0-1-1,-1 1 0,0 0 0,0 0 1,0 0-1,0 0 0,-1 0 0,1 0 1,-1 1-1,0-1 0,0 1 0,0-1 0,-1 1 1,1 1-1,-1-1 0,1 0 0,-1 1 1,0-1-1,0 1 0,0 0 0,-8-2 1,10 4 193,24 0-854,236 0-1179,-257 3 1853,1 1-1,-1 0 0,0 0 0,-1-1 1,1 1-1,0 0 0,-1 0 1,0 0-1,0 0 0,-1 7 0,1 3 183,2 8-98,1 1-1,1-1 0,8 23 1,-9-36-224,0 0 0,1 0 0,0 0 1,0-1-1,1 1 0,0-1 1,0 0-1,1-1 0,10 13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10 19993,'0'0'3583,"-16"-2"-3431,4-1-139,7 2-14,-1 0 0,0 0 0,1 0 0,-1 0 0,0 1 0,0 0 0,0 0 0,1 1 0,-1 0 0,0 0 0,0 0 0,1 1 0,-1-1 0,1 1 1,-11 6-1,8-4-65,1 1 1,0 0 0,0 1 0,0-1 0,0 1 0,1 1 0,0-1 0,1 1 0,-1 0 0,1 1-1,1-1 1,-1 1 0,1 0 0,0 0 0,1 0 0,0 0 0,0 1 0,1-1 0,0 1 0,1 0 0,0 0-1,0 0 1,1-1 0,0 11 0,1-18-38,0 0 0,0-1-1,0 1 1,0-1 0,0 1 0,0-1-1,0 1 1,0-1 0,0 1 0,1-1-1,-1 0 1,0 1 0,0-1-1,0 0 1,0 0 0,0 0 0,1 0-1,-1 0 1,0 0 0,0-1 0,0 1-1,2-1 1,33-6-1003,-29 3 997,0-1 1,0 0 0,-1 0 0,1 0-1,-1-1 1,-1 0 0,1 0 0,-1-1 0,0 0-1,0 0 1,-1 0 0,0 0 0,0-1 0,3-9-1,-4 8 487,1 0-1,1 1 0,0 0 0,0-1 0,0 2 0,1-1 0,0 1 0,1-1 0,13-10 0,-19 17-334,0 1-1,-1-1 1,1 1-1,0 0 1,0 0 0,0-1-1,0 1 1,0 0-1,1 0 1,-1 0-1,0 0 1,0 0-1,0 0 1,0 0 0,0 0-1,0 1 1,0-1-1,0 0 1,0 1-1,0-1 1,-1 0 0,1 1-1,0-1 1,0 1-1,0 0 1,0-1-1,0 1 1,-1 0-1,2 0 1,22 26-274,-19-20 324,39 50 89,12 14-3533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4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56 21754,'0'0'2897,"-13"-56"-2897,13 72-3970,0 6-448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4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17640,'3'9'149,"10"19"231,-1 0 0,-2 1 0,-1 1 0,-1-1-1,-1 1 1,-2 1 0,2 46 0,3-84 132,12-28-215,0-1-1,-3-1 0,27-69 0,-36 91-147,-2 18 32,5 27 126,-8-17-258,1-2-156,1 1 0,0-1 0,0-1 0,1 1 0,1-1 0,-1-1 0,16 14 1,-18-18-178,0 0 1,1 0-1,-1 0 1,1-1-1,0 0 1,0 0-1,0-1 1,0 0-1,1 0 1,-1-1-1,1 0 1,0 0 0,11 1-1,-5-3-8579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5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320 0 17784,'0'0'5507,"0"36"-5667,-4 15 144,-5 10 16,5 0 16,4-2 0,0-1-16,0-7 0,22-4-16,-9-1 16,-9-11-609,-4-9-1408,0-12-6082</inkml:trace>
  <inkml:trace contextRef="#ctx0" brushRef="#br0" timeOffset="1">0 334 20874,'0'0'3025,"215"-44"-3121,-88 40-96,5-2-272,-5 0-737,-9-2-2209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5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21866,'0'0'1601,"-31"135"-1409,31-100-80,0-1 0,0-7-64,13-5-16,0-4 16,-4-8-48,-5-7-112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5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13 22074,'0'0'3682,"-17"-12"-3650,48 12-2401,4 2 656,4 12-2977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46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1 18873,'0'0'2385,"-43"15"-2225,-128 52-128,165-65-27,1 0 0,0 0 0,0 1 0,0 0 0,0 0 0,0 0 0,1 1 0,-6 5 0,9-8-1,1 0 1,-1 0 0,0 0 0,1 0 0,-1 0 0,1 0 0,0 0 0,-1 1 0,1-1 0,0 0-1,0 0 1,0 0 0,0 0 0,-1 1 0,2-1 0,-1 0 0,0 0 0,0 2 0,1 6 30,0-6-33,-1-1 0,1 0 0,-1 1 0,1-1 0,0 0 0,0 0 0,0 0-1,0 0 1,1 0 0,-1 0 0,0 0 0,1 0 0,0 0 0,-1-1 0,1 1 0,0 0-1,0-1 1,0 0 0,0 1 0,0-1 0,0 0 0,0 0 0,4 1 0,63 21 25,-52-19-12,56 15-9,-47-15-78,-2 2 1,1 1 0,-1 1 0,0 1 0,42 23 0,-65-32 67,0 1 1,0-1 0,0 1-1,0 0 1,0-1 0,0 1-1,0 0 1,0 0 0,0-1-1,0 1 1,0 0-1,-1 0 1,1 0 0,0 0-1,-1 0 1,1 0 0,-1 0-1,1 1 1,-1-1 0,1 0-1,-1 0 1,0 0-1,0 0 1,1 1 0,-1-1-1,0 0 1,0 0 0,0 0-1,0 1 1,-1-1 0,1 0-1,0 0 1,0 0 0,-1 0-1,1 1 1,-1-1-1,1 0 1,-1 0 0,1 0-1,-1 0 1,0 0 0,1 0-1,-1 0 1,0 0 0,0 0-1,0-1 1,0 1-1,1 0 1,-1 0 0,0-1-1,-1 1 1,1-1 0,-1 1-1,-14 6 114,-1-1-1,0 0 1,-1-2 0,1 0-1,-1-1 1,-18 1-1,-129 0 1245,142-4-1247,21 1-1390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0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234 199 15271,'0'0'7342,"0"-15"-7161,1-8-124,1-13 274,-5-46-1,2 80-319,1-1 0,0 1 0,-1 0 0,1 1 0,-1-1 0,0 0 0,0 0 0,0 0 0,0 0 0,0 0 0,0 1 0,0-1 0,-1 1-1,1-1 1,-1 1 0,1-1 0,-1 1 0,1 0 0,-1-1 0,0 1 0,0 0 0,1 0 0,-1 0 0,0 1 0,0-1 0,0 0 0,0 1 0,0-1 0,0 1 0,0 0 0,-4-1 0,2 1-18,-1 0 0,1 0 0,0 1 0,0-1 0,-1 1 0,1 0 0,0 0 0,0 0 0,0 0 0,0 1 0,0 0 0,0 0 0,0 0 0,-6 5 0,0 2-5,0 0 0,0 1 0,1 1 0,0-1 0,0 2 0,1-1 0,1 1 1,0 0-1,1 1 0,0-1 0,1 1 0,0 1 0,1-1 0,1 1 0,0-1 1,1 1-1,0 0 0,1 0 0,1 18 0,-1-10-42,1-17-19,-1 0 1,1 0-1,0 0 1,1 0-1,-1 0 1,1-1-1,1 7 1,-1-9 48,0-1 0,0 0 0,-1 0 0,1 1 0,0-1 1,0 0-1,0 0 0,0 0 0,0 0 0,1 0 0,-1 0 1,0-1-1,0 1 0,1 0 0,-1-1 0,0 1 0,1 0 1,-1-1-1,1 0 0,-1 1 0,0-1 0,1 0 0,-1 0 1,1 1-1,-1-1 0,1 0 0,2-1 0,4 1 11,0-1-1,0 0 0,0 0 1,0-1-1,0 0 0,0 0 1,0-1-1,-1 0 0,1 0 1,-1-1-1,0 0 0,0 0 1,0-1-1,-1 1 1,0-2-1,0 1 0,0-1 1,0 0-1,-1 0 0,0 0 1,0-1-1,-1 1 0,1-1 1,-2-1-1,1 1 0,-1 0 1,0-1-1,0 0 0,-1 0 1,0 1-1,-1-1 1,0 0-1,0-1 0,0-11 1,-1-19 631,0 36-59,0 23-498,-1-7-67,1-1 1,1 0 0,0 0-1,1 0 1,0 0 0,5 14 0,-4-20 5,0 0 0,0 0 0,0-1 0,0 0 0,1 1 1,0-1-1,0 0 0,1-1 0,-1 1 0,1-1 0,0 0 0,0 0 1,0-1-1,6 4 0,-1-2-355,0 0 0,0-1 0,0 0 1,0-1-1,0 0 0,1-1 0,-1 0 0,1 0 0,0-1 1,0-1-1,21-1 0,6-1-3204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1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4 17192,'0'0'5546,"-1"-1"-5541,1 1 0,0 0-1,0 0 1,0 0 0,-1-1-1,1 1 1,0 0 0,0 0 0,-1 0-1,1 0 1,0-1 0,-1 1-1,1 0 1,0 0 0,0 0-1,-1 0 1,1 0 0,0 0-1,-1 0 1,1 0 0,0 0-1,-1 0 1,1 0 0,0 0-1,0 0 1,-1 0 0,1 0-1,0 0 1,-1 0 0,1 1-1,0-1 1,0 0 0,-1 0 0,1 0-1,0 0 1,0 1 0,-1-1-1,1 0 1,0 0 0,0 0-1,-1 1 1,1-1 0,0 0-1,0 0 1,0 1 0,0-1-1,0 0 1,-1 0 0,1 1-1,0-1 1,0 0 0,0 1-1,0-1 1,0 0 0,0 1-1,0-1 1,0 0 0,0 0 0,0 1-1,0 0 1,-4 9-4,0 1 0,1 0 0,0 0 0,1 1 0,0-1 0,-1 17 0,1 80 141,3-80-131,3 143 383,0-7-4094,-4-155-667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1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16984,'0'0'1504,"337"-84"-1504,-196 78 0,3 6-1328,-17 0-3090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57 332 21546,'0'0'758,"5"-17"-318,-2 5-378,1-1-16,0 0 1,1-1-1,0 2 1,1-1 0,0 1-1,1 0 1,8-12 0,-8 14-37,-1 0-1,0 0 1,-1-1 0,0 0 0,-1 0 0,0-1 0,0 1 0,-1-1 0,-1 1 0,0-1 0,-1 0 0,0 0-1,-1-19 1,-1 30-9,0 0 0,1 0 0,-1 0 0,0 0 1,1 0-1,-1 1 0,0-1 0,0 0 0,0 0 0,0 1 0,0-1 0,0 0 0,0 1 0,0-1 0,0 1 0,0 0 0,0-1 0,-1 1 0,1 0 0,0-1 0,0 1 0,0 0 0,0 0 0,-1 0 0,1 0 0,0 0 0,0 0 0,0 1 0,-1-1 0,1 0 0,-1 1 0,-44 9-2,40-7-5,1 0 0,0 0 0,-1 1 0,1 0 0,1 0 0,-1 0 0,0 1 0,1-1 0,0 1 0,0 0 0,1 1 0,-1-1 0,1 0 0,-4 11 0,3-4 5,0-1 1,2 1 0,-1 0-1,1 0 1,1 0-1,0 22 1,1-32-3,0 0 1,0-1-1,1 1 1,-1 0-1,0-1 1,1 1-1,-1-1 1,1 1-1,0-1 1,-1 1-1,1-1 1,0 1-1,0-1 1,0 0-1,0 1 1,0-1-1,0 0 1,0 0-1,1 0 1,1 2-1,1-1-12,0 1-1,0-1 1,0 0-1,0 0 0,1-1 1,-1 1-1,7 0 1,8 2-152,1-2 0,31 0 1,-47-2 131,26 1-288,125-3-1840,-129 0-10,48-11-1,-10-4-5197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8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8692,'0'0'4914,"0"-25"4082,1 19-8897,156-4-51,-155 10-49,1 0 0,-1 1 0,1-1 0,-1 1-1,0-1 1,1 1 0,-1 0 0,0 0 0,0 0 0,1 0 0,-1 0 0,0 1 0,0-1-1,0 1 1,0-1 0,-1 1 0,3 2 0,0 1-6,1 1 1,-1 0-1,-1-1 1,1 2-1,5 12 1,-3-4-5,-1 0 0,-1 1-1,0 0 1,3 26 0,-7 33-111,0-74 127,0-4-67,0 0 53,1 0 0,-1 0 0,1 0 1,-1 0-1,1 0 0,0 0 0,0 0 0,0 0 1,0 0-1,1 1 0,-1-1 0,1 0 0,3-3 1,-1-2 4,-2 5 3,9-21 26,1 0-1,26-38 1,-35 58-22,0-1 1,1 0 0,-1 1-1,1 0 1,0 0 0,1 0-1,-1 0 1,1 1 0,-1-1-1,1 1 1,0 0 0,0 1-1,0-1 1,1 1 0,-1 0 0,1 0-1,-1 1 1,1 0 0,7-1-1,-11 2-5,-1 0 1,1 1-1,-1 0 0,1-1 0,-1 1 0,0 0 1,1 0-1,-1-1 0,0 1 0,0 0 0,1 1 0,-1-1 1,0 0-1,0 0 0,0 0 0,0 0 0,-1 1 1,1-1-1,1 3 0,15 32-49,-16-32 48,11 32-92,-11-28 130,1-1 0,1 1 1,-1-1-1,1 0 0,6 10 0,-8-15-104,0 0-1,1-1 1,-1 1-1,1 0 1,0-1 0,0 1-1,-1-1 1,1 1-1,0-1 1,0 0-1,0 0 1,0 0-1,1 0 1,-1 0 0,0 0-1,0 0 1,1-1-1,-1 1 1,0-1-1,1 0 1,-1 0-1,3 0 1,8 0-2714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2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50 17032,'0'0'6229,"-1"-10"-5812,1 3-382,-2-23 109,1 27-119,1 24-83,-1 10 47,0-11 19,1-1-1,1 1 1,0 0 0,2-1-1,0 1 1,9 28 0,15 15-455,-19-48 233,0 0-1,-2 1 1,0 0 0,-1 0-1,0 0 1,4 31-1,-10-54 235,0 0 0,0 1 0,0-1 0,-1 1 0,0-1 0,0 1 0,-1-1 0,0 1 0,0 0-1,0 0 1,-1 1 0,0-1 0,0 1 0,0 0 0,-1 0 0,1 0 0,-1 0 0,0 1 0,-1 0-1,1 0 1,-1 0 0,0 1 0,0 0 0,0 0 0,-11-3 0,11 3 2,-1 0 0,1 1 0,-1 0 0,0 1 0,0 0 0,0 0 0,0 0 0,0 1 0,0 0 0,0 0 0,0 1 0,0-1 0,0 2 0,0-1 0,0 1 0,0 0 0,0 0 0,1 1 0,-1 0 0,1 0 0,0 1 0,0 0 0,0 0 0,-8 8 0,9-7-22,0 1 0,1-1 0,0 2 0,0-1 0,1 0 1,-1 1-1,-2 10 0,5-16 1,0 1-1,0 0 1,1-1 0,-1 1-1,1 0 1,-1 0 0,1 0-1,0-1 1,0 1 0,0 0 0,0 0-1,0 0 1,0 0 0,1 0-1,-1-1 1,0 1 0,1 0 0,0 0-1,-1-1 1,1 1 0,0 0-1,0-1 1,0 1 0,0-1-1,0 1 1,0-1 0,0 1 0,0-1-1,1 0 1,-1 1 0,1-1-1,-1 0 1,1 0 0,-1 0 0,4 1-1,18 4-43,0-1 0,0 0 0,1-2-1,-1-1 1,1-1 0,46-3 0,-13 1-442,-27 0-285,1-1-1,-1-1 1,0-1 0,35-11-1,-52 12 574,0-1 0,-1 0-1,1-1 1,-1-1 0,0 0 0,-1 0-1,0-2 1,0 1 0,0-1 0,-1 0-1,0-1 1,9-11 0,-15 14 634,0-1 1,0 0-1,-1 0 0,0 0 1,-1 0-1,1 0 1,-1 0-1,-1-1 0,1 1 1,-1-1-1,0 1 0,-1-1 1,0 1-1,-1-12 1,1 15 17,-21 29-84,13-15-467,-11 11 164,2 0 1,-18 29 0,30-41-234,1-1 0,0 1-1,0-1 1,1 1 0,0 1 0,1-1 0,-1 0-1,2 1 1,0-1 0,-1 14 0,2-21-812,17-5 334,36-20 494,-35 14 369,1 1 0,0 1 1,0 1-1,0 0 0,21-2 1,-34 7-191,0 1 0,-1-1 1,1 2-1,0-1 1,0 0-1,-1 1 1,1 0-1,-1 1 1,1-1-1,-1 1 1,1 0-1,-1 0 1,0 1-1,0-1 1,0 1-1,0 0 0,-1 1 1,1-1-1,-1 1 1,0 0-1,0 0 1,7 9-1,0 2 61,-2 0-1,1 0 1,-2 1-1,0 0 1,-1 1-1,0 0 1,-2 0-1,7 31 1,-7-19-24,-2 1 0,0 0 0,-2 0 0,-5 45 0,3-68-54,0 0 0,-1 1 0,0-1 0,0 0 0,0 0 0,-1-1 0,-1 1 0,1 0 0,-1-1 0,0 0 1,0 0-1,-1 0 0,0 0 0,0-1 0,0 0 0,0 0 0,-1 0 0,0-1 0,0 0 0,0 0 0,-1 0 0,1-1 0,-1 0 0,-12 4 0,2-1 175,-1-1 1,0-1-1,0 0 0,0-1 1,-1-1-1,1-1 0,0-1 1,-1 0-1,-18-4 0,32 3-158,-1 0-1,0 0 1,1-1-1,-1 0 1,1 0-1,0 0 1,0-1 0,0 1-1,0-1 1,0 0-1,0-1 1,1 1-1,-1-1 1,1 0 0,0 0-1,0-1 1,1 1-1,-1-1 1,1 0-1,0 1 1,0-2-1,1 1 1,-1 0 0,1 0-1,0-1 1,-2-10-1,3 7-28,-1-1 1,1 1-1,0-1 0,1 0 1,0 1-1,1-1 0,0 0 1,0 1-1,1-1 0,0 1 1,1-1-1,0 1 0,1 0 1,-1 0-1,10-14 0,0 5-74,1 0 0,1 1 0,0 1 0,1 1 0,1 0 0,0 1 0,22-14 0,-6 7-390,1 1 0,1 2 0,47-18 0,-64 30-51,0 0 0,0 1-1,36-5 1,20 7-5486,-34 3-5442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2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171 290 18889,'0'0'2294,"12"-21"-1304,2-2-799,3-5-40,-1-1 0,-1 0 0,16-43 0,-29 62-125,1-1-1,-1 1 1,-1 0 0,0-1 0,-1-14 0,0 25-10,-1-1 1,1 0 0,-1 0-1,1 1 1,-1-1-1,1 0 1,-1 1 0,1-1-1,-1 1 1,0-1 0,1 1-1,-1-1 1,0 1 0,0-1-1,1 1 1,-1 0-1,0 0 1,0-1 0,1 1-1,-1 0 1,0 0 0,0 0-1,0 0 1,0-1 0,1 1-1,-1 1 1,0-1-1,0 0 1,-1 0 0,-33 2 84,29-2-72,-7 2-16,0 0 0,0 1 0,0 0 1,1 1-1,-1 0 0,1 1 0,0 0 0,0 1 0,-21 15 0,27-17-12,0 0 0,0 0 0,1 1 0,0 0-1,0 0 1,0 1 0,1-1 0,0 1 0,0 0 0,0 0 0,1 0 0,-1 1 0,2-1-1,-1 1 1,1-1 0,0 1 0,0 0 0,1 0 0,0 0 0,-1 8 0,2-13-1,1 0 0,-1 1 1,1-1-1,-1 0 1,1 0-1,0 0 0,0 1 1,0-1-1,0 0 1,0 0-1,0 0 0,0-1 1,1 1-1,-1 0 1,1 0-1,-1-1 0,1 1 1,0-1-1,0 1 1,-1-1-1,1 0 0,0 1 1,0-1-1,0 0 1,1-1-1,-1 1 0,3 1 1,9 2-9,-1 0 0,1-2-1,20 3 1,-25-4 0,58 6-1010,1-3 1,-1-3-1,86-10 0,-72-6-2888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4:54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 12182,'0'0'9484,"-2"-6"-8804,-10-19-237,9 18 237,8 10-653,60 36-48,-2 3 1,-2 3-1,64 61 1,-91-73 40,0 1 1,-3 2-1,0 1 1,-3 1-1,-1 2 1,26 51-1,-40-62-11,-1 0 0,-1 1 0,-2 1 0,-1 0-1,-1 0 1,-2 0 0,-1 1 0,-1 0 0,-3 58-1,-1-78-6,0 0-1,-1-1 0,0 1 0,-1 0 0,0-1 0,-1 0 1,0 1-1,-1-2 0,0 1 0,-1 0 0,-11 15 0,3-9 1,-1-1 1,0-1-1,-1 0 0,0-1 0,-29 18 0,-17 7 46,-2-4 1,-81 34-1,-16 7 95,150-69 168,13-7-1427,19-13-8689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03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21178,'0'0'3783,"20"0"-3532,333 0-183,-201 0-2988,-182 1-6010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03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 14535,'0'0'4578,"-1"0"-4514,1 0 0,0 0 0,0 1 0,0-1 0,-1 0 0,1 0 0,0 0 0,0 1 0,0-1 0,0 0 0,0 0 0,0 0 0,0 1 0,0-1 0,-1 0 0,1 0 0,0 1 0,0-1 0,0 0 0,0 0 0,0 1 0,0-1 0,0 0 0,0 0 0,0 0 1,0 1-1,1-1 0,-1 0 0,0 0 0,0 1 0,0-1 0,0 0 0,0 0 0,0 0 0,0 1 0,1-1 0,-1 0 0,0 0 0,0 0 0,0 1 0,0-1 0,1 0 0,-1 0 0,0 0 0,0 0 0,0 0 0,1 0 0,-1 1 0,0-1 0,0 0 0,1 0 0,-1 0 0,0 0 0,0 0 0,1 0 0,-1 0 0,0 0 0,0 0 0,1 0 1,361-14 479,-353 14-536,-7 0 16,-12 0-550,0 0 118,0 1 0,0 0 0,1 0-1,-1 1 1,-10 3 0,-2 5-2652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24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86 13254,'-4'-4'8727,"3"12"-8653,1 1 1,-1-1 0,-1 0-1,1 1 1,-1-1 0,-1 0-1,0 0 1,0 0-1,-4 7 1,-45 65 778,29-49-753,15-20-38,6-12 74,15-22 74,-10 19-209,18-21 19,28-43-1,-43 58-16,-1 0 0,0-1 0,0 1 0,-1-1 0,0 0 0,-1-1 0,-1 1 0,2-14 0,2-36 1483,-4 75-1494,0 0 0,1 0 0,1 0 0,1-1 0,0 1 0,0-1 1,11 18-1,11 29-6,-16-27-118,-2 0 0,-1 0 0,-2 1 1,3 36-1,-3 139-1027,-6-192 1083,-23-11-8096,2-4-2700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25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16375,'0'0'6721,"3"0"-6236,236-15 266,9 0-1616,-247 15 566,-1-7-2225,4 0-688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25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31 18104,'0'0'3941,"-8"-1"-3770,-6 1-226,-17-2 763,0 1 0,1 2 0,-36 5 0,128-1 242,536-39-928,-547 30-52,-43 3-579,-22 2 213,-30 6-560,-31 18-3073,28-11-2054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29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22 18248,'0'0'4907,"-2"-3"-4582,0 1-268,0 0-1,0 0 0,0 1 1,-1-1-1,1 1 1,0-1-1,-1 1 1,0 0-1,1 0 0,-1 0 1,1 0-1,-1 1 1,0-1-1,0 1 1,1-1-1,-1 1 1,0 0-1,0 0 0,1 0 1,-1 1-1,0-1 1,0 1-1,1-1 1,-1 1-1,0 0 1,-3 2-1,-13 3-94,1 1-1,-27 15 1,36-18 36,1 1 0,-1 0 0,1 0 0,1 1 1,-1-1-1,1 2 0,0-1 0,1 1 0,-1 0 1,1 1-1,1-1 0,-1 1 0,1 0 0,1 1 1,-1-1-1,1 1 0,1 0 0,0 0 0,0 0 0,1 0 1,0 1-1,0-1 0,1 1 0,0 14 0,1-15 2,0 1 0,1-1 0,-1 0 0,2 1 0,-1-1 0,1 0 0,1 1 0,6 14 0,-6-19-2,0 1 0,1-1 0,0 0 0,0 0 0,0-1 0,1 1-1,0-1 1,-1 0 0,2 0 0,-1-1 0,0 1 0,1-1 0,-1 0-1,8 2 1,4 2-70,1-2-1,-1 0 1,1 0-1,0-2 1,0-1-1,0 0 0,1-1 1,-1-1-1,21-2 1,-34 2 75,-1-1 1,0 1-1,1-1 1,-1 0-1,1 0 1,-1-1-1,0 1 1,0-1-1,0 0 1,0 0-1,0-1 1,0 1 0,-1-1-1,1 0 1,-1 0-1,0 0 1,0 0-1,0 0 1,0-1-1,0 1 1,-1-1-1,1 0 1,-1 0-1,0 0 1,0 0-1,1-5 1,1-6 59,0-1 0,-1 0-1,-1 0 1,0 0 0,-1-31 0,-2 37-47,0 0 1,0 1 0,-1-1-1,0 1 1,-1 0-1,0 0 1,0-1 0,-9-14-1,-1 2 25,0 1 0,-19-24 0,30 42-20,1 2-17,1 0 0,0 0-1,-1 1 1,1-1 0,-1 0 0,1 1 0,-1-1 0,1 1-1,-1-1 1,1 0 0,-1 1 0,0-1 0,1 1-1,-1 0 1,0-1 0,1 1 0,-1-1 0,0 1 0,0 0-1,1 0 1,-1-1 0,0 1 0,0 0 0,0 0 0,1 0-1,-1 0 1,-2 0 0,1 0-15,2 41-8488,0-19-7949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29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67 21482,'0'0'3794,"-1"-9"-3448,1 7-348,-5-30 358,5 31-352,0 0 0,0 0 0,0-1 1,-1 1-1,1 0 0,-1 0 0,1 0 0,-1 0 1,1 0-1,-1 0 0,1 0 0,-1 0 0,0 0 1,0 0-1,1 1 0,-1-1 0,0 0 0,0 0 0,0 1 1,0-1-1,0 0 0,0 1 0,0-1 0,0 1 1,0-1-1,0 1 0,0 0 0,-2-1 0,108 1-2984,-60 0-80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8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1 18072,'0'0'4690,"8"13"-4700,-2-1 9,1 0 0,-2 0 1,1 1-1,-2 0 0,0 0 1,0 0-1,1 17 0,8 288-297,-13-283 36,0-34 54,1-8 242,-1 1-1,1-1 1,-1 1-1,-1-1 1,1 1-1,-1-1 1,0 1-1,0-1 1,-1 1-1,0 0 1,0-1-1,-1 1 1,1 0-1,-1 1 1,-1-1-1,1 0 1,-1 1 0,0 0-1,0 0 1,0 0-1,-1 0 1,0 1-1,0-1 1,0 1-1,0 1 1,-1-1-1,1 1 1,-1 0-1,-9-4 1,9 6-13,1 0 0,-1 1 0,0-1 0,0 1 0,1 0 0,-1 1 0,0-1 1,0 1-1,1 0 0,-1 1 0,0-1 0,1 1 0,0 0 0,-1 1 0,1-1 0,0 1 0,0 0 0,0 0 1,1 1-1,-7 5 0,6-5-21,0 1-1,0 0 1,1 0 0,-1 0 0,1 0 0,1 1 0,-1-1-1,1 1 1,0 0 0,0 0 0,1 0 0,-1 1 0,1-1 0,1 0-1,-1 1 1,0 12 0,3-18-2,-1 1 1,1 0-1,0-1 0,0 1 0,0-1 1,0 1-1,0-1 0,0 0 1,0 1-1,0-1 0,0 0 0,1 0 1,-1 0-1,1 0 0,-1 0 0,1 0 1,-1 0-1,1 0 0,-1 0 1,1-1-1,0 1 0,-1-1 0,1 1 1,0-1-1,0 0 0,-1 0 1,1 0-1,3 0 0,61 4-301,-56-4 200,34 2-355,6-1-1713,62-5 0,-59-6-2471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30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373 59 19529,'0'0'2201,"-9"13"-1985,2-2-169,1-2-1,-2 1 1,1-1-1,-1 0 1,-1-1-1,1 0 1,-2 0-1,1-1 1,-1 0-1,0 0 1,0-1-1,-1-1 1,-11 5-1,10-6 1,0 0 0,-1-1 0,1-1 0,0 0 0,-1-1 0,1 0 0,-21-2 0,29 1-38,1 0 1,-1-1-1,1 1 0,-1-1 1,1 0-1,0 0 1,-1 0-1,1-1 0,0 1 1,0-1-1,0 0 1,0 0-1,0 0 0,0 0 1,0 0-1,1-1 0,-1 1 1,1-1-1,0 0 1,0 0-1,0 1 0,0-1 1,0-1-1,0 1 1,1 0-1,0 0 0,0 0 1,0-1-1,0 1 1,-1-6-1,1 2-3,-1-1 0,2 0-1,-1 0 1,1 0 0,0 1 0,0-1-1,1 0 1,3-14 0,-3 20-6,1-1 0,-1 0 1,0 1-1,1-1 0,0 1 1,0-1-1,-1 1 0,1 0 0,0 0 1,1-1-1,-1 2 0,0-1 0,1 0 1,-1 0-1,1 1 0,-1-1 0,1 1 1,0 0-1,0 0 0,-1 0 0,1 0 1,0 0-1,0 1 0,0-1 0,6 1 1,0-2-6,1 2 0,0-1 0,-1 1 0,1 0 1,0 1-1,-1 0 0,1 1 0,-1 0 0,0 0 1,0 1-1,1 0 0,-2 1 0,1 0 0,0 1 1,-1-1-1,0 1 0,0 1 0,0 0 0,-1 0 1,0 0-1,0 1 0,0 0 0,-1 0 0,0 1 1,0 0-1,-1 0 0,0 0 0,-1 1 0,7 17 1,-6-13 4,-1 0 0,0 1 0,-1-1 0,-1 1 1,2 14-1,-4-20-2,1-1 0,-1 1 0,-1 0 0,1-1 0,-1 1 0,-1-1 1,1 0-1,-1 1 0,0-1 0,-1 0 0,-4 9 0,-2-4-2,-1 1 1,0-1-1,0-1 0,-1 0 0,-1 0 0,0-1 1,-26 16-1,0-3-173,-63 29 0,88-46-755,-1 0-1,0-1 1,-22 5-1,19-9-6313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31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93 11221,'0'0'10389,"-4"-10"-9778,-35-68 803,39 78-1396,0-1-1,0 1 1,-1 0 0,1-1 0,0 1-1,0 0 1,-1 0 0,1 0 0,0-1-1,0 1 1,-1 0 0,1 0 0,0 0 0,-1-1-1,1 1 1,0 0 0,-1 0 0,1 0-1,0 0 1,-1 0 0,1 0 0,0 0-1,-1 0 1,1 0 0,0 0 0,-1 0-1,1 0 1,0 0 0,-1 0 0,1 0 0,0 0-1,-1 0 1,1 0 0,0 1 0,0-1-1,-1 0 1,1 0 0,0 0 0,-1 1-1,1-1 1,0 0 0,0 0 0,-1 0-1,1 1 1,0-1 0,0 0 0,0 1 0,-1-1-1,1 0 1,0 0 0,0 1 0,0-1-1,0 0 1,0 1 0,0-1 0,0 0-1,0 1 1,0-1 0,0 1 0,-16 29-319,13-23 374,-14 34-37,1 0 0,2 1 0,1 1 1,3 1-1,2-1 0,1 2 1,3-1-1,1 0 0,7 86 0,-3-112-32,1-1 0,1 1 0,1-1 0,0 1-1,2-1 1,0-1 0,0 1 0,2-1-1,0 0 1,1 0 0,0-1 0,22 26 0,-16-24-34,2-1 0,0 0 0,0-1 1,2-1-1,0-1 0,0 0 0,2-2 1,-1 0-1,35 13 0,-13-10-294,1-1-1,0-2 1,50 5-1,57-4-4865,-37-11-8635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32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22 16712,'0'0'6157,"-4"-5"-5679,-4-9-208,17 11-46,37 19-142,-13-1-70,0 1 0,0 1 0,-2 2-1,0 2 1,-2 1 0,0 1 0,26 27 0,-37-33 16,-2 1 0,0 1 0,-1 0-1,-1 1 1,-1 1 0,-1 0 0,0 0 0,-2 1 0,-1 1 0,0 0 0,8 40-1,-11-33 20,-2 0-1,-2 1 0,0-1 0,-5 52 1,1-67-36,0-1 1,-1 1 0,-1 0 0,0-1 0,-1 0 0,0 0 0,-1 0 0,-1-1-1,0 0 1,-1 0 0,-12 15 0,3-7 50,-1-1 0,-1-2 1,0 1-1,-2-2 0,0-1 0,-1-1 1,0 0-1,-27 12 0,49-27-69,-1 0 0,1 1 0,-1-1 0,1 0 0,-1 1 0,1-1 0,-1 0 0,1 0 0,-1 0 0,1 1 0,-1-1 0,1 0 0,-1 0 0,1 0 0,-1 0 0,1 0 0,-1 0 0,1 0 0,-1 0 0,0 0 0,1 0 0,-1 0 0,1 0 0,-1 0 0,1-1 0,-1 1 0,1 0 0,-1 0 0,1-1 0,-1 1 0,1 0 0,0 0 0,-1-1 0,1 1 0,-1-1 0,1 1 0,0 0 0,-1-1-1,1 1 1,0-1 0,-1 1 0,1-1 0,0 1 0,0-1 0,-1 0 0,1-28-1213,1 15 359,-1-33-2812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33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25 16408,'0'0'5778,"1"0"-5745,-1-1 0,0 1 0,0 0 0,0 0 1,0 0-1,0 0 0,0 0 0,0-1 0,0 1 0,0 0 0,1 0 0,-1 0 0,0 0 0,0-1 0,0 1 0,0 0 0,0 0 0,0 0 1,0 0-1,0-1 0,0 1 0,0 0 0,0 0 0,0 0 0,-1 0 0,1-1 0,0 1 0,0 0 0,0 0 0,0 0 0,0 0 1,0 0-1,0-1 0,0 1 0,0 0 0,-1 0 0,1 0 0,0 0 0,0 0 0,0 0 0,0 0 0,0-1 0,-1 1 0,1 0 0,0 0 1,0 0-1,0 0 0,0 0 0,0 0 0,-1 0 0,1 0 0,0 0 0,0 0 0,0 0 0,-1 0 0,1 0 0,0 0 0,0 0 0,0 0 1,0 0-1,-1 0 0,1 0 0,0 0 0,0 0 0,0 0 0,0 1 0,-1-1 0,21-5-49,1 0 0,-1 2-1,1 0 1,-1 2 0,1 0 0,27 2-1,-8 0-29,-38-1 40,1 0 0,0 0 0,-1 0 0,1 1-1,0-1 1,-1 1 0,1 0 0,-1 0 0,1 0 0,-1 0 0,1 0 0,-1 0 0,0 0-1,1 1 1,-1 0 0,0-1 0,0 1 0,0 0 0,0 0 0,-1 0 0,1 0-1,0 0 1,-1 0 0,1 1 0,-1-1 0,0 0 0,0 1 0,0-1 0,1 4-1,0 1-40,0 1-1,-1 0 0,0 0 0,-1-1 0,1 1 1,-1 0-1,-1 0 0,0 0 0,-1 8 0,1-12 34,-1 0 0,1-1 1,-1 1-1,0-1 0,1 0 0,-2 1 0,1-1 0,0 0 0,-1 0 0,1 0 0,-1-1 0,0 1 0,0 0 0,-5 2 0,-48 28-41,55-33 21,13 0-244,19-2 180,-21 1 80,1 0 0,-1 0 0,0 1 0,1 0-1,-1 1 1,0 1 0,1-1 0,11 5 0,-20-4 9,0 0 1,0 0-1,0 1 0,0-1 1,0 1-1,-1 0 1,0-1-1,1 1 0,-1 0 1,0 0-1,0 0 1,0 0-1,-1 0 0,1 0 1,-1 0-1,0 0 1,0 4-1,1-1 4,0-1 0,-1 0 0,0 1 0,-1-1 0,1 1 0,-1-1 0,0 0-1,0 1 1,-4 8 0,2-10 7,-1 0-1,1 0 0,-1-1 1,0 0-1,0 1 1,0-2-1,-1 1 0,1 0 1,-1-1-1,1 0 0,-1 0 1,0 0-1,0 0 1,0-1-1,-10 1 0,-5 2 519,-1-1 0,-34 0 0,55-3-548,-1 0 0,1 0-1,0 0 1,0 0 0,0 0-1,0 0 1,-1 0 0,1 0-1,0 0 1,0 0 0,0 0-1,0 0 1,-1 0-1,1 0 1,0 0 0,0-1-1,0 1 1,0 0 0,0 0-1,-1 0 1,1 0 0,0 0-1,0 0 1,0 0 0,0 0-1,0-1 1,0 1 0,-1 0-1,1 0 1,0 0 0,0 0-1,0 0 1,0-1-1,0 1 1,0 0 0,0 0-1,0 0 1,0 0 0,0 0-1,0-1 1,0 1 0,0 0-1,0 0 1,0 0 0,0 0-1,0-1 1,0 1 0,0 0-1,0 0 1,0 0 0,0-1-1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3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16039,'0'0'2305,"127"-8"-2353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3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0 1 15895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4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1 15895,'-245'36'1382,"196"-29"4133,319-18-5035,-1-1-3289,-276 13-2770,-34 4-357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4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17448,'0'0'5074,"96"-12"-4962,-47 2 48,3 2-96,14 0-64,4 2 16,18-2-32,4 2-32,4-2-1280,10 3-3330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4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267 191 21274,'0'0'1745,"-29"15"-1524,-91 45 38,68-37 106,39-19-183,12-3 18,25-20-166,3-1-193,-8 6 76,0-1 0,0-1 1,24-27-1,-37 37 85,-1-1 0,-1 0 1,1 0-1,-1 0 0,-1 0 1,1-1-1,-1 1 0,0-1 1,-1 0-1,0 0 0,0 0 0,-1 0 1,0-1-1,0-11 0,-1-12 442,0 22 128,0 24-270,0 46-315,-2-1 10,4 1-1,1-1 1,16 77-1,-15-109-31,-1 0 0,-1 0 0,-2 34 0,0-34-51,0-25 24,-1 0-1,0 0 1,1 0 0,-1 0 0,0-1 0,0 1 0,0 0-1,0 0 1,0-1 0,-1 1 0,1-1 0,0 1 0,-1-1-1,1 0 1,-1 1 0,1-1 0,-1 0 0,0 0 0,0 0-1,1 0 1,-1 0 0,0-1 0,0 1 0,0 0 0,0-1 0,0 0-1,0 1 1,0-1 0,-2 0 0,-74 7-741,60-6 675,-16 0 4,21-2 130,1 2-1,-1-1 1,1 1 0,0 1 0,0 0 0,-19 6 0,57-4 402,-9-4-397,329-14-1550,-258 0-1439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45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87 19001,'0'0'5440,"0"0"-5427,0 0 1,0 0 0,0 0-1,0 0 1,0 0 0,0 0-1,0-1 1,0 1 0,1 0 0,-1 0-1,0 0 1,0 0 0,0 0-1,0-1 1,0 1 0,0 0 0,0 0-1,0 0 1,0 0 0,-1 0-1,1 0 1,0-1 0,0 1 0,0 0-1,0 0 1,0 0 0,0 0-1,0 0 1,0 0 0,0 0-1,0-1 1,0 1 0,0 0 0,-1 0-1,1 0 1,0 0 0,0 0-1,0 0 1,0 0 0,0 0 0,0 0-1,0 0 1,-1 0 0,1 0-1,0-1 1,0 1 0,0 0 0,0 0-1,0 0 1,0 0 0,-1 0-1,1 0 1,0 0 0,0 0-1,0 0 1,0 1 0,0-1 0,-1 0-1,1 0 1,0 0 0,0 0-1,0 0 1,0 0 0,0 0 0,47-8 76,63-2 0,-19 2-73,168-31-1266,-257 39 1063,-1 0 0,0 0-1,1-1 1,-1 1-1,0-1 1,1 1-1,-1-1 1,0 1 0,0-1-1,0 0 1,1 1-1,-1-1 1,0 0-1,1-2 1,1 1-1473,1-3-2447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4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90 17576,'0'0'5072,"-17"-4"-4811,-57-11-90,72 14-163,0 0 0,0 1 0,0-1 0,0 1-1,0-1 1,-1 1 0,1 0 0,0 0 0,0 0 0,0 0 0,-1 1 0,1-1 0,0 0 0,0 1-1,0 0 1,0-1 0,0 1 0,0 0 0,0 0 0,0 0 0,0 1 0,0-1 0,0 0 0,1 1 0,-1-1-1,0 1 1,1-1 0,-1 1 0,1 0 0,0-1 0,0 1 0,-1 0 0,1 0 0,0 2 0,-1 4 2,0 0 0,0 0 1,1 0-1,1-1 0,-1 1 1,1 0-1,1 9 0,0-2 15,0-12-44,0 0 0,0 0 0,0 0 0,0 0 0,1 0 0,-1-1 0,1 1 0,0 0 0,0-1 0,0 0 0,0 1 0,0-1 1,1 0-1,-1 0 0,1 0 0,-1 0 0,1-1 0,0 1 0,4 1 0,-3-1-172,-1 0 1,1 0 0,-1 0-1,1-1 1,-1 0 0,1 0-1,0 0 1,0 0 0,0 0-1,0-1 1,-1 0 0,1 1-1,0-1 1,0-1 0,0 1-1,7-2 1,-8-1 219,0 1-1,-1-1 1,1 0 0,-1 0-1,0 0 1,1 0-1,-1 0 1,0-1 0,-1 1-1,1-1 1,-1 1-1,1-1 1,-1 0 0,0 1-1,0-8 1,8-16 471,-6 19-414,1 1 1,0-1-1,1 0 0,-1 1 0,1 0 1,1 0-1,-1 1 0,1-1 1,0 1-1,1 0 0,0 1 1,-1 0-1,13-7 0,-18 11-77,1 1 0,0-1 0,-1 1 0,1 0 0,-1 0 0,1-1 0,-1 1 0,1 0 0,0 1 0,-1-1 0,1 0 0,-1 0 0,1 1 0,-1-1 0,1 0 1,-1 1-1,1 0 0,-1-1 0,1 1 0,-1 0 0,0 0 0,3 1 0,-1 1-9,0 0 1,-1 0 0,1 1-1,-1-1 1,0 0 0,1 1-1,-1 0 1,2 6 0,0 1-8,-1-1 1,0 1-1,0 0 0,-1 0 1,1 20-1,-3 44-557,0-69 133,0-9 56,0-39 144,1 33 244,0 1-1,1-1 1,0 0 0,0 1 0,1-1-1,0 1 1,0 0 0,1 0-1,0 0 1,1 0 0,-1 1-1,9-10 1,-1 2 79,1 0 1,1 1-1,0 1 1,25-19-1,-37 29-77,1 1 0,0 0 0,0 0-1,0 0 1,0 1 0,0-1 0,1 1 0,-1 0-1,0-1 1,1 2 0,-1-1 0,1 0 0,-1 1 0,1-1-1,-1 1 1,1 0 0,-1 0 0,1 0 0,-1 1-1,1-1 1,-1 1 0,1 0 0,-1 0 0,1 0 0,-1 1-1,0-1 1,0 1 0,0-1 0,0 1 0,0 0 0,0 0-1,0 1 1,-1-1 0,1 1 0,-1-1 0,1 1-1,-1 0 1,0 0 0,0-1 0,0 2 0,-1-1 0,1 0-1,-1 0 1,2 5 0,3 12-11,-1-1 0,0 1 0,-2 0 0,0 0 0,-1 0 0,-1 0 0,-3 31 0,2-15-9,0-35 66,1-2-54,1 0-1,-1 0 0,1 0 1,0 0-1,-1 0 1,0 0-1,1 0 1,-1 0-1,0 0 1,1-1-1,-1 1 1,0-1-1,0 1 1,0-1-1,0 1 0,1-3 1,2-3-10,13-16-17,0 1 0,2 0 0,0 2 0,1 0 0,43-31 0,-62 50 19,0 0 0,0 1 0,0-1 1,0 1-1,0 0 0,0-1 0,0 1 0,0 0 1,0-1-1,0 1 0,0 0 0,0 0 1,0 0-1,0 0 0,0 0 0,0 0 0,0 0 1,0 0-1,0 1 0,0-1 0,0 0 0,0 1 1,-1-1-1,1 0 0,0 1 0,0-1 1,0 1-1,0 0 0,0-1 0,-1 1 0,1-1 1,0 1-1,0 0 0,-1 0 0,1 0 1,0-1-1,-1 1 0,1 0 0,-1 0 0,0 0 1,1 0-1,-1 0 0,1 1 0,14 53 3,-12-37 1,-2-14 2,0 0 0,0 0 0,0 0 0,1-1 0,0 1 0,-1-1-1,1 1 1,0-1 0,1 0 0,-1 0 0,1 0 0,-1 0 0,1 0-1,0 0 1,0-1 0,0 1 0,0-1 0,1 0 0,-1 0 0,1 0 0,3 1-1,0-1-149,0 0 0,0 0 0,0-1 0,0 0 0,1-1 0,-1 0 0,0 0 0,0 0 0,1-1 0,12-3 0,7-6-2526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6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60 18440,'0'0'3735,"0"-10"-3337,0-29-16,0 29 818,-15 11-1128,9 2-74,0 0 0,0 0 0,1 0 0,-1 0 0,1 1 0,-1 0 0,1 0 0,1 1 0,-1-1 0,0 1 0,1 0 0,-4 7 0,-2 2-1,1 0-1,1 0 1,-11 29-1,8-14 5,2 1-1,1 1 1,1 0-1,-3 38 1,3 128 1,7-193-16,0 0 0,0 0 0,0-1 0,1 1 0,0 0-1,0 0 1,0 0 0,0-1 0,0 1 0,1 0 0,0-1-1,0 0 1,0 1 0,0-1 0,0 0 0,1 0 0,-1 0-1,1 0 1,0 0 0,0-1 0,0 1 0,0-1 0,0 0-1,0 0 1,1 0 0,-1 0 0,1-1 0,0 1-1,-1-1 1,1 0 0,0 0 0,0 0 0,-1-1 0,1 1-1,0-1 1,6 0 0,2 0-34,1 0-1,0-1 1,-1 0 0,1-1-1,0 0 1,-1-1-1,0-1 1,0 0 0,0 0-1,13-8 1,-18 8 48,1 0 1,-1 0 0,0-1-1,0-1 1,-1 1-1,0-1 1,0 0-1,0 0 1,0-1-1,-1 0 1,7-12 0,-7 9 0,-1 0 1,-1 0-1,0 0 0,0 0 1,-1 0-1,-1-1 1,1 1-1,-2-1 1,0-11-1,0 17-1,1-6 0,0 0-1,-1 0 1,0 0-1,-1 1 0,-1-1 1,1 0-1,-2 1 1,1-1-1,-2 1 1,1 0-1,-1 0 0,-1 0 1,-7-13-1,5 14 13,-5-11 25,-1 0 1,-2 1-1,1 1 0,-2 0 0,-1 1 0,0 1 1,-29-21-1,46 37-68,0 0 0,0 0 1,0-1-1,-1 1 0,1 0 1,0 0-1,0 0 0,0 0 0,-1 0 1,1-1-1,0 1 0,0 0 1,-1 0-1,1 0 0,0 0 1,0 0-1,-1 0 0,1 0 0,0 0 1,0 0-1,0 0 0,-1 0 1,1 0-1,0 0 0,0 0 0,-1 0 1,1 0-1,0 0 0,0 0 1,-1 0-1,1 0 0,0 1 1,0-1-1,0 0 0,-1 0 0,1 0 1,0 0-1,0 0 0,0 1 1,-1-1-1,1 0 0,0 0 1,0 0-1,0 1 0,0-1 0,0 0 1,0 0-1,-1 1 0,1-1 1,0 0-1,0 0 0,0 0 1,0 1-1,0-1 0,0 14-1572,1-11 834,-1 11-3758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6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19689,'0'0'6883,"6"0"-9767,9 0-984,-1 0-5707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7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1 164 17608,'0'0'2975,"4"-17"-1980,0-7-741,-2 13-118,0 0 1,0 1-1,1-1 1,1 0-1,6-13 0,-10 23-116,0 0-1,1 0 1,-1 0 0,0 0-1,1 0 1,-1 0-1,1 1 1,-1-1-1,1 0 1,-1 0-1,1 0 1,-1 1-1,1-1 1,0 0 0,-1 1-1,1-1 1,0 0-1,0 1 1,0-1-1,-1 1 1,1-1-1,0 1 1,0 0 0,0-1-1,0 1 1,0 0-1,0-1 1,0 1-1,0 0 1,0 0-1,0 0 1,0 0-1,0 0 1,0 0 0,1 1-1,31 21-22,-4 0-7,-6-14-99,0-2-1,0-1 0,0 0 1,1-2-1,0-1 0,0 0 1,0-2-1,-1-1 1,27-4-1,-46 5 98,-1-1 1,1 1-1,0-1 0,-1 0 1,1 0-1,0 0 1,-1 0-1,0 0 0,1-1 1,-1 0-1,0 0 1,1 0-1,-1 0 0,0 0 1,-1 0-1,6-6 1,-6 4 115,1 0 1,-1 0-1,0 0 1,-1 0 0,1-1-1,-1 1 1,0-1-1,0 1 1,0-1 0,0 1-1,-1-1 1,0 1-1,0-7 359,-6 15-386,-4 12-93,0 0 0,2 1 0,0 0 0,0 1 0,2 0 0,-8 33 0,-7 46 17,12-51 7,-1-1 1,-2-1-1,-31 73 1,42-113 72,-10 12-644,10-16 334,1 0-1,-1 0 1,0 0-1,0 0 1,1-1-1,-1 1 1,0 0-1,1 0 1,-1 0-1,0-1 1,1 1-1,-1 0 1,0-1-1,1 1 1,-1 0-1,1-1 1,-1 1-1,0-1 1,1 1-1,-1-1 1,1 0-1,0 1 1,-1-1-1,1 1 1,-1-1-1,1 0 1,0 1-1,-1-2 1,-11-14-13078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7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38 16776,'0'0'4901,"-5"-1"-4531,-5 0-360,4 0 447,32-1-249,238-21-3308,-217 13-899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8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3634,'0'0'15351,"0"-1"-15176,0 0 0,1 0 0,-1 0 0,1 0 0,-1 1 0,1-1 0,-1 0 0,1 0 0,0 0 0,-1 0 0,1 1 0,0-1 0,0 0 0,0 1 0,-1-1 0,1 0 0,0 1 0,0-1 0,1 1 0,36 0-4118,-16 0-320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9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8804,'0'0'12040,"-18"3"-11253,-29 23-544,47-25 365,0-2-695,-1-7 556,6 4-2996,17 3-1018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5:59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76 17272,'0'0'3303,"-13"5"-2620,2 0-500,-1 0 0,0-1 0,0-1 1,-1 0-1,1-1 0,-1 0 0,0 0 0,-15-2 0,27 0-171,0 0 0,0-1 0,0 1-1,-1-1 1,1 1 0,0-1-1,0 1 1,0-1 0,1 0-1,-1 0 1,0 1 0,0-1 0,0 0-1,0 0 1,1 0 0,-1 0-1,0 0 1,1 0 0,-1 0-1,1 0 1,-1 0 0,1 0 0,-1 0-1,1 0 1,0 0 0,0-1-1,0 1 1,-1-2 0,1 1-7,0 0 0,-1-1 0,1 1 0,0 0 0,0 0 0,1-1 1,-1 1-1,0 0 0,1 0 0,-1 0 0,1-1 0,0 1 0,0 0 1,1-3-1,3 1-10,-1 0 1,1 1 0,0-1 0,0 1-1,0 0 1,0 1 0,0-1 0,1 1 0,-1 0-1,1 0 1,-1 1 0,1 0 0,6-1-1,10-1-39,1 0 0,24 1 0,-42 2 31,1 0 1,-1 0 0,1 0-1,0 1 1,-1-1 0,1 1-1,-1 1 1,1-1-1,-1 1 1,0 0 0,10 5-1,-13-5 10,1 1-1,-1-1 1,0 1-1,0 0 1,0 0-1,0-1 1,0 1 0,0 0-1,-1 0 1,0 1-1,1-1 1,-1 0-1,0 0 1,-1 1-1,1-1 1,-1 1-1,1-1 1,-1 0-1,0 1 1,-1 5-1,2-4 7,-1 0 0,1 1 0,-1-1 0,-1 1 0,1-1 0,-1 0-1,0 1 1,0-1 0,0 0 0,-1 0 0,0 0 0,0 0 0,0 0 0,-1 0 0,1 0-1,-1-1 1,0 1 0,-1-1 0,1 0 0,-1 0 0,0 0 0,0 0 0,-5 3 0,-26 17 85,-2-1 0,0-1 0,-2-3 0,0-1 0,-60 19 0,296-34 45,-114-2-210,-10 1-943,96-11-1,-92-6-2253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0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500 75 16792,'0'0'3743,"-28"18"-3060,-95 57-254,113-69-362,0-1 1,-1-1-1,1 0 0,-1 0 0,0-1 1,0-1-1,0 0 0,-1 0 0,1-1 0,0 0 1,-1-1-1,1-1 0,-12-1 0,-20 0 150,36 2-198,0 0 1,0-1-1,0 0 1,0 0-1,0-1 0,1 1 1,-1-2-1,1 1 0,-1-1 1,1 0-1,0 0 0,-11-7 1,13 7-18,1 0 0,-1-1 0,1 1 0,0-1 0,0 1 0,0-1 0,0 0 1,1 0-1,-1 0 0,1-1 0,0 1 0,0-1 0,1 1 0,0-1 0,-1 1 0,1-1 0,1 0 0,-1 0 0,1-8 1,-1-1-4,3-19-36,-2 32 34,1 0 0,-1 0 0,1-1 0,-1 1 1,1 0-1,-1 0 0,1 0 0,0 0 0,0 0 0,-1 0 0,1 0 0,0 0 1,0 1-1,0-1 0,0 0 0,0 0 0,0 1 0,0-1 0,0 1 0,1-1 0,-1 1 1,0-1-1,2 0 0,12-1-9,1-1 0,-1 2 0,0 0 0,1 1 0,-1 0 0,1 1 1,-1 1-1,0 0 0,0 1 0,0 1 0,0 0 0,0 2 0,-1-1 0,0 1 0,0 1 1,-1 1-1,1 0 0,-2 1 0,1 0 0,-1 1 0,-1 0 0,0 1 0,18 21 0,-24-24 11,0 0-1,-1 0 0,0 1 0,0-1 0,-1 1 0,0 0 1,0 0-1,1 14 0,-3-18 1,0 0-1,-1 1 1,1-1-1,-1 1 1,0-1 0,-1 1-1,1-1 1,-1 0-1,0 1 1,0-1 0,-1 0-1,0 1 1,0-1 0,0 0-1,0-1 1,-5 7-1,-3 0 3,0-2 0,-1 1-1,0-1 1,-1-1-1,1 0 1,-2-1 0,-19 9-1,-98 38-61,73-35-550,11-7-1379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1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7411,'0'0'14983,"0"0"-14973,0 0 1,0 0-1,-1 1 0,1-1 0,0 0 0,0 0 0,0 0 1,0 0-1,0 0 0,-1 0 0,1 0 0,0 1 1,0-1-1,0 0 0,0 0 0,0 0 0,0 0 0,0 0 1,-1 1-1,1-1 0,0 0 0,0 0 0,0 0 1,0 0-1,0 1 0,0-1 0,0 0 0,0 0 0,0 0 1,0 1-1,0-1 0,0 0 0,0 0 0,0 0 0,0 0 1,0 1-1,0-1 0,0 0 0,0 0 0,1 0 1,-1 1-1,0-1 0,0 0 0,0 0 0,0 0 0,0 0 1,0 0-1,0 1 0,1-1 0,-1 0 0,0 0 0,0 0 1,0 0-1,113 0 24,121 0-2635,-254 3-3626,-12 2-3137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1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16183,'0'0'4370,"154"0"-4338,-80 0-32,-3 0 64,-19-4-128,-8 0 48,-22 2-720,-18-2-881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0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19689,'0'0'3754,"9"-2"-3645,-2 2-111,1-1-1,-1 1 0,1 1 1,-1-1-1,0 1 1,1 1-1,-1-1 1,0 1-1,0 0 1,0 1-1,0 0 1,0 0-1,-1 0 1,0 1-1,1 0 0,-1 0 1,0 1-1,-1 0 1,1 0-1,5 6 1,-5-2-2,1-1 1,-2 1-1,1-1 0,-1 2 1,0-1-1,-1 0 0,0 1 1,-1 0-1,0 0 1,-1 0-1,0 0 0,2 16 1,-1 16 4,-5 75 0,0-47 9,2-54 7,-1-12-31,1 0-1,0 0 1,0 0 0,0 0-1,1 0 1,-1 0 0,1-1-1,0 1 1,1 4-1,0-7-7,-1 1 0,0-1 0,0 1 0,1-1-1,-1 0 1,1 0 0,-1 0 0,1 0-1,-1 0 1,1 0 0,0 0 0,-1 0 0,1-1-1,0 1 1,0-1 0,-1 1 0,1-1 0,0 0-1,0 0 1,0 0 0,0 0 0,3 0-1,16 1-259,0-2 0,-1 0 0,1-1 0,-1-1 0,32-8-1,-45 9 251,0 0-1,0-1 0,0 0 0,0 0 0,-1-1 0,1 1 0,-1-1 0,0-1 1,0 1-1,0-1 0,-1 0 0,0 0 0,0-1 0,0 0 0,-1 0 1,1 0-1,-1 0 0,-1-1 0,4-7 0,-5 10-47,0-4 301,1 1 0,1-1 0,0 1 0,0 0 0,5-7 0,-9 14-201,1-1 0,-1 0 0,1 0 0,0 0 0,0 1 0,-1-1 0,1 0 0,0 1 0,0-1 0,0 1 0,0-1 0,0 1 0,0-1 0,0 1 0,0 0 0,-1-1 0,2 1 0,-1 0 0,0 0 0,0 0 0,0 0 0,0 0 0,0 0 0,0 0 0,0 0 0,0 0 0,0 0 0,0 0 0,0 1 0,0-1 0,0 0 0,0 1 0,0-1 0,-1 1 0,1-1 0,0 1 0,0-1 0,0 1 0,0 0 0,-1 0 0,1-1 0,0 1 0,-1 0 0,1 0 0,0 0 0,-1-1 0,1 1 0,-1 0 0,0 0 0,1 0 0,0 2 0,21 42-90,-17-33 111,1 0 1,0-1-1,10 14 0,-14-22-154,0 0 0,0-1 0,0 0 0,0 1-1,1-1 1,-1 0 0,1 0 0,-1-1 0,1 1 0,0 0-1,0-1 1,0 0 0,0 1 0,0-1 0,0 0 0,0-1-1,6 2 1,-3-2-207,0 0-1,-1 0 0,1 0 1,0-1-1,-1 0 1,1 0-1,0 0 0,-1-1 1,0 1-1,1-2 1,-1 1-1,0 0 0,5-5 1,4-2 787,-1-1-1,0-1 1,12-13 0,4-4 2149,-29 27-2577,1 0-1,0 1 1,-1-1 0,1 1 0,0-1-1,-1 1 1,1-1 0,0 1 0,0-1 0,0 1-1,-1 0 1,1-1 0,0 1 0,0 0-1,0 0 1,0 0 0,0-1 0,0 1-1,-1 0 1,1 0 0,0 0 0,0 0 0,0 1-1,0-1 1,0 0 0,0 0 0,-1 1-1,1-1 1,0 0 0,0 1 0,0-1 0,0 0-1,-1 1 1,1-1 0,0 1 0,-1 0-1,1-1 1,0 1 0,-1 0 0,1-1-1,-1 1 1,1 0 0,-1-1 0,1 1 0,0 2-1,18 44-213,-16-38 306,4 18-48,-1 1 0,-1 0 0,-1 0 0,-2 0 1,-1 1-1,-1-1 0,-4 33 0,3-57-83,1 0-1,-1 0 1,0-1 0,0 1 0,0 0 0,-1-1 0,1 1 0,-1-1 0,0 0-1,0 1 1,0-1 0,-1 0 0,1 0 0,-1 0 0,1-1 0,-5 4 0,0-1 6,0 0 1,0-1-1,0 0 1,0 0-1,-1-1 1,1 0-1,-13 3 1,2-2 38,-1 0 1,0-2 0,0 0 0,0-1 0,0-1 0,-21-2-1,37 2-96,0-1 0,0 0 0,0 0 0,0 0 0,0 0 0,0 0 0,0 0 0,0-1 0,0 0 0,-4-2 0,-10-7-2266,4 5-2979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4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 18360,'0'0'3962,"-54"2"-3378,47 2-579,-1-1 0,1 2 0,0-1 0,0 1 0,0 0 0,1 1 0,-1-1 0,1 1 0,1 1 0,-1-1 0,1 1 0,0 0-1,1 0 1,-1 0 0,1 1 0,1-1 0,0 1 0,0 0 0,-2 9 0,-1 12 7,1 0 1,2 0-1,1 0 0,2 34 0,0-57-11,0 0-23,0 1 1,1 0-1,0 0 1,0 0-1,0-1 1,1 1-1,0-1 1,0 1 0,1-1-1,0 0 1,0 0-1,0 0 1,1 0-1,0 0 1,0-1-1,0 0 1,1 0-1,8 8 1,-6-8-11,1 0 1,-1 0-1,1-1 0,0 0 1,1 0-1,-1 0 0,0-1 1,1-1-1,0 1 0,0-2 1,0 1-1,0-1 0,17 0 0,-14-1 22,4 1-1,0-2-1,0 1 1,1-2-1,-1 0 0,16-5 1,-28 6 11,-1 0 0,0 0 0,1-1 1,-1 1-1,0-1 0,0 0 0,0 1 0,0-1 0,0-1 1,-1 1-1,1 0 0,-1-1 0,1 1 0,-1-1 0,0 0 1,0 0-1,0 1 0,0-2 0,0 1 0,-1 0 0,0 0 1,1 0-1,-1-1 0,0 1 0,-1 0 0,1-1 0,-1 1 0,1-1 1,-1-6-1,0 2 13,1-1 0,-2 1 0,1-1-1,-1 1 1,0-1 0,-1 1 0,0-1 0,-1 1 0,1 0 0,-1 0 0,-1 0 0,0 1 0,0-1 0,0 1 0,-1 0-1,0 0 1,0 0 0,-12-10 0,-6-7 8,2 0-12,-1 1 1,-2 1-1,0 1 0,-1 1 0,-1 1 0,-34-19 1,58 37-165,8 10-3957,4 6 2082,22 7-4236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4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20762,'0'0'3849,"8"2"-4537,20-2-1436,6 0-2099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5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80 111 11765,'0'0'6465,"4"6"-3229,-4-5-3222,0 0 1,0 0-1,0 0 0,0 0 1,0 0-1,0 0 1,0 0-1,0 0 0,-1 1 1,1-1-1,-1-1 1,1 1-1,0 0 0,-1 0 1,0 0-1,1 0 1,-1 0-1,1 0 0,-1 0 1,0-1-1,0 1 1,1 0-1,-1-1 0,0 1 1,0 0-1,0-1 1,0 1-1,0-1 0,0 1 1,0-1-1,0 0 1,0 1-1,0-1 0,0 0 1,0 0-1,0 0 0,0 0 1,0 0-1,0 0 1,0 0-1,0 0 0,0 0 1,0 0-1,0-1 1,0 1-1,0 0 0,0-1 1,0 1-1,0 0 1,0-1-1,0 0 0,-1 0 1,-2-1-7,1 0 0,0-1 0,0 0 1,0 1-1,0-1 0,0 0 0,1 0 1,-1 0-1,1-1 0,0 1 0,0-1 0,0 1 1,0-1-1,0 0 0,1 1 0,0-1 1,0 0-1,0 0 0,0 0 0,1 0 0,-1 0 1,1 0-1,0 0 0,1-6 0,-1 9-5,1-1 0,-1 1 0,1 0 0,-1 0 0,1-1-1,0 1 1,0 0 0,-1 0 0,1 0 0,0 0 0,0 0-1,0 0 1,0 0 0,0 0 0,0 0 0,1 1 0,-1-1 0,0 0-1,0 1 1,1-1 0,-1 1 0,0-1 0,2 1 0,40-13 11,-31 10-11,-1 1-11,0-1 1,0 1 0,1 1 0,-1 0 0,0 0 0,1 1 0,-1 1-1,15 2 1,-22-3 7,-1 1-1,1-1 0,-1 1 0,1 0 0,-1 1 1,0-1-1,1 0 0,-1 1 0,0 0 1,0 0-1,0 0 0,-1 0 0,1 0 1,0 0-1,-1 1 0,1-1 0,-1 1 1,0 0-1,0 0 0,0 0 0,0 0 0,0 0 1,-1 0-1,1 0 0,-1 1 0,0-1 1,0 0-1,0 1 0,-1-1 0,1 5 1,1 11-5,2 92 2,-4-100 4,-1-1 0,0 1 0,-1-1 0,0 0-1,0 0 1,-1 0 0,-1 0 0,-5 13 0,4-13-17,0 0 1,-1 0 0,-1 0 0,1-1 0,-1 0 0,-1 0 0,0 0 0,0-1 0,0-1-1,-1 1 1,0-1 0,-1-1 0,0 1 0,0-2 0,0 1 0,0-2 0,-15 6-1,24-11-17,1 0-1,-1 1 1,1-1-1,-1 0 1,0 1-1,1-1 1,-1 0-1,1 0 1,0 0-1,-1 0 0,1 1 1,0-1-1,-1 0 1,1 0-1,0 0 1,0 0-1,0 0 1,0 0-1,0 0 0,0 1 1,0-1-1,0 0 1,0 0-1,0 0 1,1 0-1,-1-1 1,5-29-435,1 23 437,0 0 0,1 1 0,-1-1 0,1 2 0,1-1 0,-1 1 1,1 0-1,0 0 0,0 1 0,1 0 0,0 1 0,0 0 0,0 0 1,0 1-1,1 0 0,-1 1 0,1 0 0,-1 0 0,1 1 0,0 0 1,0 1-1,15 1 0,-21 0 26,-1 1 0,1 0 0,-1-1 0,0 1 0,1 0 0,-1 1 1,0-1-1,0 0 0,-1 1 0,1 0 0,0 0 0,-1 0 0,0 0 0,3 3 0,28 54 105,-24-40 2,-2-8-73,0 0 0,0 0 0,1 0 0,11 11 0,-16-19-53,0-1 1,1 0-1,-1 0 0,0-1 0,1 1 0,0-1 1,-1 1-1,1-1 0,0 0 0,0-1 1,0 1-1,0-1 0,1 1 0,-1-1 0,0 0 1,1-1-1,4 1 0,8-1-2641,-3 0-4282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6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17352,'0'0'4546,"3"-2"-4450,6-1-94,1 0-1,-1 1 1,1 0-1,-1 0 1,1 1-1,0 0 1,-1 1-1,1 0 1,19 3-1,6-2 0,45 1-13,-25-1-1154,63-5-1,-110 3 981,-1 0 1,0 0-1,0-1 1,0 0-1,10-4 1,-15 5 335,0 0 0,0 0 0,-1 0 0,1 0 0,-1 0 0,1 0 0,-1 0 0,1 0 0,-1-1 0,0 1 0,0 0 0,1-1 0,-1 0 0,0 1 1,0-1-1,-1 1 0,1-1 0,0 0 0,-1 0 0,1 1 0,0-1 0,-1 0 0,0 0 0,0 0 0,1-3 536,-4 6-683,0-1-1,0 1 1,0 0-1,0 0 1,0 1-1,1-1 1,-1 0 0,1 1-1,-1 0 1,1 0-1,-1-1 1,1 1-1,0 1 1,0-1-1,0 0 1,0 0-1,0 1 1,0-1 0,1 1-1,-1 0 1,1-1-1,0 1 1,0 0-1,0 0 1,0 0-1,-1 5 1,-1 6 2,-1 0 0,2 0 0,0 0 0,0 22 0,0 35 1,0-40 3,1 0 1,2 0-1,1 0 0,8 38 1,-8-61-16,-1-1-1,1 1 1,-1-1-1,0 1 1,-1-1 0,0 1-1,0-1 1,-1 1-1,-1 8 1,-4-14-420,0-1 0,1 0 1,-1 0-1,0 0 0,0-1 1,0 0-1,0 0 0,0 0 1,-8-2-1,13 1-63,-18-2-6248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6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10341,'0'0'11605,"92"-20"-11541,-35 14-96,5 0 32,-1 4-416,1-2-609,-5-2-2016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6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123 109 6899,'0'0'11640,"-15"11"-11394,-7 3-204,11-8-23,0 1-1,0 1 1,1 0 0,-17 16 0,12-13 606,14-23-179,2-2-1021,-1 9 437,1 0 0,1 0 0,-1 0 0,1 0 0,-1 0 0,1 0 0,1 1 0,-1-1 0,1 1 0,5-8 0,16-32-17,-15-7 1277,-7 35 1265,-1 45-1899,2 16-470,1 0 0,15 64 0,-9-64-273,-3 1 1,3 66-1,-12-96-3811,-5-11-1166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7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38 15575,'0'0'4101,"-6"1"-3880,-20 0-37,19 0 155,8 1-158,13 1-117,194-15-30,-71-11-4120,-102 13-1146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07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 9076,'0'0'7155,"-36"51"-6514,19-31-145,-5-1-96,-4 3-144,8-4-128,1-4-128,3-2 0,6-5-128,8-5-160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0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1 17976,'0'0'4829,"0"3"-4693,-1 5-111,-1 0 0,0 0 0,0 0 0,-1-1 0,0 1 0,-1-1 0,1 0 0,-1 0 0,-1 0 0,1 0 0,-8 7 0,-8 16 174,4-3-111,2 1 0,1 1 0,1 0-1,1 1 1,2 0 0,1 0 0,2 1 0,1 0-1,1 0 1,1 0 0,3 38 0,-1-19 11,0-5-43,2 0 0,10 63-1,-9-93-51,2-1 0,0 1 0,0-1 0,2 0-1,-1 0 1,2 0 0,0-1 0,0 0 0,2-1-1,-1 1 1,14 13 0,5 1-116,1-2-1,1-2 1,0 0 0,2-2 0,1-1-1,0-2 1,2-1 0,0-1 0,0-2-1,2-2 1,64 14 0,-86-23-520,0-1 0,-1-1 0,1 0 0,0-1 1,17-2-1,-6-6-5414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1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63 121 17272,'0'0'2422,"-22"17"-2275,20-15-131,-25 12 2472,26-14-2426,0-1 1,1 1 0,-1 0 0,0-1-1,1 1 1,-1-1 0,0 1 0,1-1-1,-1 1 1,1-1 0,-1 1-1,1-1 1,-1 1 0,1-1 0,0 0-1,-1 1 1,1-1 0,0 0 0,-1 1-1,1-1 1,0 0 0,0 0 0,0 1-1,-1-1 1,1 0 0,0 0 0,0 1-1,0-1 1,0 0 0,0 0 0,0 1-1,1-1 1,-1 0 0,0 0-1,1 0 1,-1-4-63,0 0 0,0 1 0,1-1 0,-1 1 0,1-1 0,1 1 0,-1-1 0,0 1 0,1-1 0,0 1 0,0 0 0,1 0 0,-1 0 0,1 0 0,-1 1 0,1-1 0,0 1 0,1-1 0,-1 1 0,1 0 0,-1 0 0,1 0 0,0 1 0,0 0 0,0-1 0,8-2 0,0 0-22,1 0-1,0 1 0,0 0 1,1 1-1,-1 1 0,1 0 1,-1 1-1,1 0 0,21 2 0,-34 0 17,0-1 0,1 1 0,-1 0 0,0 0 0,0-1-1,0 1 1,0 0 0,0 0 0,0 0 0,0 0-1,0 0 1,0 1 0,-1-1 0,1 0 0,0 0 0,-1 0-1,1 1 1,-1-1 0,1 0 0,-1 1 0,0-1-1,0 0 1,1 1 0,-1-1 0,0 0 0,0 1-1,0 1 1,2 45-26,-2-45 24,0 181 43,0-177-35,-1 0-1,0-1 1,-1 1 0,0 0 0,0-1 0,0 0 0,0 1 0,-1-1-1,0 0 1,-1 0 0,1-1 0,-1 1 0,0-1 0,0 1-1,-6 4 1,-7 6-95,1-1-1,-2-1 1,-23 16 0,76-63-362,-20 25 436,-1 1 0,1 1-1,0 0 1,26-6 0,-33 10-22,-1 1 1,1 0-1,0 0 1,0 1-1,0 0 1,1 0-1,-1 1 1,-1 0-1,1 1 1,0-1 0,11 5-1,20 2-2313,-18-7-709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1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4 15751,'0'0'5619,"-4"0"-5248,-7-2-310,1 1 0,0 0 0,-1 1 0,1 1 0,-12 1 1,19-2-58,1 0 1,0 0 0,0 1-1,0-1 1,0 1-1,0 0 1,0-1 0,-1 1-1,2 0 1,-1 0 0,0 0-1,0 0 1,0 1 0,0-1-1,1 1 1,-1-1 0,1 1-1,-1-1 1,1 1-1,-1 0 1,1-1 0,0 1-1,0 0 1,0 0 0,0 0-1,0 0 1,0 0 0,1 0-1,-1 1 1,1-1 0,-1 0-1,1 4 1,0-1 0,0 0 1,0 0 0,0 0-1,1 0 1,0 0 0,0-1-1,0 1 1,1 0 0,-1-1-1,1 1 1,0-1-1,4 6 1,-2-4-4,1-1-1,0 0 1,0 0-1,1 0 1,0-1-1,-1 0 1,13 7-1,31 16 6,-34-21-8,0 2 0,-1 0-1,0 1 1,-1 0 0,0 1 0,0 0 0,22 24 0,-33-32-12,-1 0 0,1 0 0,-1 0 0,0 0 0,1 0 0,-1 0 0,0 0 0,0 0 0,0 0 0,-1 0 0,1 1 0,0-1 0,-1 0 0,1 1 0,-1-1 0,0 0 0,0 1 0,0-1 0,0 0 1,0 1-1,-2 4 0,1-5 4,0 0 0,-1 0 0,1 0 1,-1 0-1,0 0 0,0 0 0,1 0 1,-1-1-1,0 1 0,-1-1 0,1 1 1,0-1-1,0 0 0,-1 0 0,1 0 1,-4 1-1,-11 3 18,0-1 0,0-1-1,0-1 1,-27 0 0,16 0 89,6 0 279,0-2 1,-43-3 0,61 3-318,0-1 0,0 0-1,0 1 1,-1-1 0,1-1 0,0 1-1,0-1 1,0 1 0,1-1-1,-1 0 1,0 0 0,1-1 0,-1 1-1,1-1 1,0 0 0,0 0 0,0 0-1,0 0 1,1 0 0,-1-1-1,-2-5 1,4 9-91,1-1 0,0 1 0,-1-1 0,1 0 0,0 1 0,0-1 0,0 0 0,-1 1 0,1-1 0,0 1 0,0-1 0,0 0 0,0 1 0,0-1-1,0 0 1,1 1 0,-1-1 0,0 0 0,0 1 0,0-1 0,0 0 0,1 1 0,-1-1 0,0 1 0,1-1 0,-1 1 0,0-1 0,1 0 0,-1 1 0,1 0 0,-1-1 0,1 1 0,-1-1 0,1 1 0,-1-1-1,1 1 1,0 0 0,-1 0 0,1-1 0,-1 1 0,1 0 0,0 0 0,-1 0 0,1-1 0,0 1 0,-1 0 0,2 0 0,39-1-1571,-28 1 511,23-2-2673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2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12550,'0'0'9284,"0"-6"-8961,0-22-192,28 28-131,33 1-27,-27 1-154,0-2 0,0-1 0,0-2 0,37-8 0,-61 9 159,-10 2 50,0 0 1,0 0-1,0 0 1,0 0-1,0 1 1,0-1-1,0 0 1,0 0-1,0 0 1,0 0-1,0 0 1,0 1-1,0-1 1,0 0-1,0 0 1,0 0-1,1 0 1,-1 0-1,0 1 1,0-1-1,0 0 1,0 0-1,0 0 1,0 0-1,0 0 1,0 0-1,1 0 1,-1 1-1,0-1 1,0 0-1,0 0 1,0 0-1,0 0 1,0 0 0,1 0-1,-1 0 1,0 0-1,0 0 1,0 0-1,0 0 1,1 0-1,-1 0 1,0 0-1,0 0 1,0 0-1,-9 20-164,-1 15 180,1 1-1,1 0 1,2 0-1,-2 62 1,6-70-41,0-8 4,0 0 0,-2-1 0,0 1 0,-1-1 0,-1 0 0,0 0 0,-2-1 0,0 0 0,-16 25 0,23-41-47,0-1-1,0 0 1,0 0 0,0 0 0,0-1 0,0 1 0,0 0 0,0 0-1,0 0 1,0-1 0,-1 1 0,1-1 0,0 1 0,-1-1 0,1 1 0,0-1-1,-1 0 1,1 1 0,-2-1 0,-16-7-3445,6-10-2941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2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15175,'0'0'6035,"35"-10"-6035,0 8 0,17 0 0,14-4-80,9 0-128,4 0-417,13-5-783,-5-1-1474,-12-6-8259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2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0 18408,'0'0'2940,"-4"15"-2654,-49 132 424,-20 61 23,65-178-662,-8 30-5,-2 0-1,-37 84 0,54-143-75,1-1-1,0 1 1,0 0-1,-1 0 1,1 0-1,0-1 1,-1 1-1,1 0 1,-1 0-1,1-1 1,-1 1-1,0 0 1,1-1-1,-1 1 1,1-1-1,-1 1 1,0-1-1,0 1 1,1-1-1,-1 1 1,0-1-1,0 0 1,1 1-1,-1-1 1,0 0-1,0 0 1,0 1-1,0-1 1,0 0-1,0 0 1,0-1-95,-1 1 0,1-1 0,0 0 0,0 0-1,0 0 1,0 1 0,1-1 0,-1 0 0,0 0 0,0 0 0,0 0 0,1 0 0,-1-1 0,1 1 0,-1 0 0,1 0 0,-1 0 0,0-3 0,-7-25-3950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3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14871,'0'0'5095,"30"1"-4630,-28-1-414,0 0 0,0 1 0,0-1 0,0 0 1,0 1-1,0 0 0,0-1 0,0 1 0,0 0 1,0 0-1,-1 0 0,1 0 0,0 1 0,-1-1 1,1 0-1,-1 1 0,0-1 0,1 1 0,-1-1 0,0 1 1,0 0-1,0-1 0,0 1 0,0 0 0,0 0 1,0 0-1,-1 0 0,1-1 0,-1 1 0,1 0 1,-1 4 1090,-3-32-615,2 19-5389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7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5 832,'0'0'15165,"-10"0"-14733,-55 0 4621,65 11-4279,0-12-1008,0-7-105,14 2-9643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6:18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29 16375,'0'0'4733,"1"-4"-4218,0 3-496,-1 0-6,0 0 0,0 0 1,0 0-1,0 0 0,0 0 1,1 0-1,-1 0 0,0 0 1,1 0-1,-1 0 0,1 0 1,-1 0-1,1 1 0,-1-1 1,1 0-1,-1 0 0,1 1 1,0-1-1,0 0 0,-1 1 1,1-1-1,0 0 1,0 1-1,0-1 0,0 1 1,-1 0-1,1-1 0,0 1 1,0 0-1,0-1 0,0 1 1,0 0-1,0 0 0,0 0 1,0 0-1,0 0 0,0 0 1,0 0-1,0 0 0,0 0 1,0 1-1,0-1 0,0 0 1,0 0-1,0 1 0,0-1 1,0 1-1,-1-1 1,1 1-1,0-1 0,0 1 1,0 0-1,0 1 0,40 23 23,-2 3-1,-1 1 0,44 45 1,-66-59-30,0 0 1,-1 1 0,0 0-1,-1 1 1,-1 1 0,-1 0-1,-1 1 1,0 1 0,-1-1-1,-2 1 1,0 1 0,-1 0-1,0 0 1,-2 0 0,-1 1-1,-1 0 1,2 39 0,-5-52-8,-1-1 1,1 0 0,-1 0 0,-1 0 0,1 0-1,-1 0 1,-1 0 0,0-1 0,0 1-1,0-1 1,-1 1 0,0-1 0,-8 11-1,-1-3 6,-1-1 0,0-1 0,-1 0 0,-26 17 0,-16 10-554,-2-2 1,-100 48-1,137-78-2791,7-5-4683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1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41 19065,'0'0'4370,"-3"-6"-3909,-9-20-23,11 25-415,1 0 0,-1 1 1,0-1-1,1 0 0,-1 1 0,0-1 1,1 1-1,-1-1 0,0 1 0,0-1 1,0 1-1,1 0 0,-1-1 0,0 1 1,0 0-1,0 0 0,0 0 0,0-1 1,0 1-1,0 0 0,1 0 0,-1 0 0,0 1 1,0-1-1,0 0 0,0 0 0,-1 1 1,-1-1-24,-14 1-1,1 0 1,-1 2-1,1 0 1,0 0-1,-31 13 1,-76 39 32,94-38-35,0 0-1,1 2 0,1 1 1,1 1-1,0 2 1,2 0-1,1 1 1,1 2-1,1 0 1,1 2-1,-29 52 0,44-70 4,1 1 1,0-1-1,1 1 0,0 0 0,1 0 0,0 0 0,1 0 0,0 0 0,1 1 0,1 18 0,0-24 0,0 0 0,0 0 0,0 0-1,1 0 1,0-1 0,0 1 0,0 0 0,1-1 0,0 1 0,0-1-1,0 0 1,1 0 0,-1 0 0,1-1 0,0 1 0,1-1-1,-1 0 1,1 0 0,0 0 0,7 4 0,6 0-50,0 0 0,0-1 1,1-1-1,0 0 0,0-2 0,31 4 1,118-1-929,-164-6 945,-1-1 0,1 0 0,0-1 0,-1 1 0,1 0 0,0-1 0,0 0 0,-1 0 0,1 0 0,-1 0 0,1-1 0,-1 1 0,0-1 0,6-3 0,-7 2 25,0 1-1,0-1 1,-1 1-1,1-1 1,-1 0 0,1 0-1,-1 1 1,0-1 0,0 0-1,0 0 1,-1 0-1,1 0 1,-1 0 0,1 0-1,-1-1 1,0 1 0,0-4-1,0-5 6,-1 0 0,1 0 0,-2 1 0,-2-14 0,2 20 8,1 0 1,-1 0 0,-1 0 0,1 0-1,-1 0 1,0 1 0,0 0 0,0-1-1,0 1 1,-1 0 0,-4-4 0,-79-71 1047,87 79-1044,0 0-1,0 0 1,-1 0-1,1 0 1,0-1-1,-1 1 1,1 0-1,0 0 1,0 0-1,-1 0 1,1-1-1,0 1 0,0 0 1,-1 0-1,1-1 1,0 1-1,0 0 1,0 0-1,-1-1 1,1 1-1,0 0 1,0-1-1,0 1 1,0 0-1,0-1 1,0 1-1,0 0 1,0-1-1,0 1 0,0 0 1,0-1-1,0 1 1,0 0-1,0-1 1,0 1-1,0 0 1,0 0-1,0-1 1,0 1-1,0 0 1,1-1-1,-1 1 1,0 0-1,0-1 1,0 1-1,0 0 0,1 0 1,-1-1-1,0 1 1,0 0-1,1 0 1,-1 0-1,0-1 1,0 1-1,1 0 1,-1 0-1,1 0 1,22-3-338,-16 3 308,76-1-728,-38 1 128,0-2 0,77-12 0,-125 31 4151,-7 33-4084,8-42 857,-2 15-290,0 0 0,2 1-1,1-1 1,0 1 0,6 45 0,5-39 153,-10-29-249,1 0 0,-1 0 0,1 0 0,-1 0 0,1 0 0,-1 0 0,1 0-1,0 0 1,-1 0 0,1 0 0,0 0 0,0 0 0,0-1 0,0 1 0,0 0 0,0-1 0,0 1-1,0 0 1,0-1 0,0 0 0,1 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1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75 761 18056,'0'0'2617,"10"-19"-2088,0 1-441,7-12 37,32-44 1,-43 65-123,-1-1 0,0 0 1,-1 0-1,0 0 0,0-1 1,-2 1-1,1-1 0,-1 0 1,0 0-1,-1 0 0,-1 0 1,0 0-1,-1-15 0,1 16 7,0 9 3,0 0 0,0 0 1,0 0-1,-1 0 1,1 0-1,0 0 1,0 0-1,-1 0 1,1 0-1,-1 0 1,1 0-1,-1 0 1,1 0-1,-1 0 0,0 0 1,1 0-1,-1 1 1,0-1-1,1 0 1,-1 0-1,0 1 1,0-1-1,0 0 1,0 1-1,0-1 1,0 1-1,-1-1 0,-1 0 12,-1 0 0,0 0-1,0 0 1,1 1-1,-1-1 1,0 1-1,0 0 1,-4 1-1,-1-1-8,0 1 0,0 1 0,0 0 0,0 0 0,0 1 0,-9 4 0,13-5-4,1 1-1,-1 0 1,0 0 0,1 0-1,0 1 1,0 0-1,0-1 1,0 2 0,0-1-1,1 0 1,0 1-1,0-1 1,0 1 0,0 0-1,1 0 1,0 0-1,0 0 1,0 1 0,1-1-1,0 0 1,0 1-1,0-1 1,0 1 0,1-1-1,1 9 1,-1-10-6,1 0-1,0-1 1,0 0 0,0 1 0,1-1 0,-1 0-1,1 0 1,0 1 0,0-1 0,0 0 0,0-1 0,0 1-1,1 0 1,-1-1 0,1 1 0,0-1 0,0 0-1,-1 0 1,2 0 0,-1 0 0,0 0 0,0-1 0,0 0-1,1 1 1,5 0 0,11 5 16,1-1 1,40 6-1,-10-7-651,75-2-1,-103-3 169,-20 0 364,1 0 1,-1 0 0,1 0-1,-1-1 1,1 1-1,-1-1 1,1 0 0,-1 0-1,1 0 1,-1 0 0,0-1-1,1 1 1,-1-1 0,0 0-1,0 0 1,0 0-1,-1-1 1,1 1 0,-1-1-1,1 1 1,-1-1 0,0 0-1,1 0 1,-1 0 0,-1 0-1,1 0 1,0 0-1,-1 0 1,0-1 0,0 1-1,2-6 1,0-10 474,-1 0-1,0 0 1,-2 0 0,-3-37-1,1 10 1894,4 46-2234,0 0 0,0 0 0,0 0-1,-1 0 1,1 0 0,0 0 0,0 1 0,-1-1 0,1 1 0,0-1 0,-1 1 0,1 0 0,-1 0 0,1 0-1,-1 0 1,1 0 0,1 1 0,3 4-36,0 1 0,-1 0 0,1 0 0,-2 1-1,1 0 1,-1-1 0,0 1 0,5 16 0,16 75 47,-12-43-43,-13-55-22,0 0-1,0 0 0,0 0 0,0 0 0,0 0 0,1-1 0,-1 1 0,0 0 0,0 0 0,1 0 0,-1-1 1,1 1-1,-1 0 0,1 0 0,-1-1 0,1 1 0,-1 0 0,1-1 0,0 1 0,-1-1 0,1 1 0,0-1 1,-1 1-1,1-1 0,0 1 0,0-1 0,-1 0 0,1 1 0,0-1 0,0 0 0,0 0 0,0 1 0,-1-1 0,1 0 1,0 0-1,0 0 0,0 0 0,0 0 0,0 0 0,0-1 0,-1 1 0,1 0 0,0 0 0,0-1 0,0 1 1,-1 0-1,1-1 0,0 1 0,0-1 0,-1 1 0,1-1 0,0 1 0,-1-1 0,1 1 0,0-1 0,0-1 1,34-39-43,-13 5 42,-2-1 0,24-63 0,-35 77 24,-7 19 2,-1 2 7,-1-1 0,1 0 0,0 1 0,1-1 0,-1 0 0,0 1 0,1-1 1,-1 1-1,1 0 0,0 0 0,0-1 0,0 1 0,0 0 0,0 1 0,0-1 0,4-2 0,-3 8-6,-1 0 0,1-1 0,-1 1 0,0 0 0,0 1 1,0-1-1,-1 0 0,1 0 0,0 6 0,2 0 1,14 48 30,-14-40-24,2 0 0,0-1 0,1 0-1,14 27 1,-18-39-9,0-1-1,0 0 0,1 0 0,-1 0 0,1 0 0,0 0 0,0-1 0,0 0 0,1 0 0,-1 0 0,1 0 0,0-1 0,-1 1 0,1-1 0,0 0 0,0-1 0,0 1 0,1-1 0,-1 0 0,10 0 0,-6 0-64,1-1-1,0 0 1,-1-1-1,1 1 1,0-2 0,-1 0-1,1 0 1,-1-1 0,0 0-1,0 0 1,17-10 0,-20 10-29,-1-1 0,1 0 1,-1-1-1,0 1 0,-1-1 0,1 0 1,-1 0-1,0-1 0,0 1 1,0-1-1,-1 0 0,0 0 0,0 0 1,-1 0-1,1-1 0,-1 1 1,-1-1-1,2-7 0,2-26 96,-2-72 0,-3 98 144,0 14-115,0-1 1,0 0-1,0 0 0,0 1 1,0-1-1,0 0 0,0 0 1,0 0-1,0 1 1,0-1-1,0 0 0,-1 0 1,1 1-1,0-1 0,0 0 1,-1 1-1,1-1 0,-1 0 1,1 1-1,-1-1 1,1 0-1,-1 1 0,1-1 1,-1 1-1,1-1 0,-1 1 1,0-1-1,1 1 0,-1 0 1,0-1-1,1 1 1,-1 0-1,0-1 0,1 1 1,-1 0-1,0 0 0,0 0 1,1 0-1,-1 0 0,0 0 1,0 0-1,0 0 0,1 0 1,-1 0-1,0 0 1,0 0-1,1 0 0,-2 1 1,-1 0-22,0 0 1,0 0-1,0 0 1,0 1-1,1-1 1,-1 1 0,0-1-1,1 1 1,-1 0-1,-3 4 1,0 1-12,1 1 0,0-1 0,0 1 1,0 0-1,1 0 0,0 1 0,1-1 0,0 1 0,0 0 1,1 0-1,0 0 0,1 0 0,-1 13 0,2-16-1,0 0 0,0 1 0,0-1-1,1 0 1,0 0 0,1 0 0,-1 0-1,1 0 1,1 0 0,-1 0 0,1 0 0,0-1-1,0 1 1,0-1 0,1 0 0,0 0-1,0 0 1,0-1 0,0 1 0,8 5 0,4 0-46,-1-1 1,2 0-1,-1-1 1,1-1-1,0-1 1,1 0-1,-1-2 0,1 1 1,0-2-1,0-1 1,1 0-1,-1-1 1,0-1-1,1-1 1,34-5-1,-48 5-3,0 0 0,0-1 0,0 0 0,0 0 0,0 0 0,-1 0 1,1-1-1,0 0 0,-1 0 0,0 0 0,0 0 0,0-1 0,0 0 0,0 0 0,-1 0 0,0 0 0,0 0 0,0-1 0,0 1 0,-1-1 0,4-8 0,-3 4 36,0 0 0,-1-1 0,0 1 0,0-1 1,-1 1-1,0-1 0,-1 1 0,0-1 0,-1 0 0,0 1 0,-2-11 1,1 14 171,-1 0 1,1 0 0,-1 0-1,0 0 1,0 1 0,-1-1-1,1 1 1,-1 0 0,0 0-1,-1 0 1,1 1 0,-1-1 0,0 1-1,-9-5 703,12 9-878,0 0 1,0 1 0,1 0-1,-1-1 1,0 1 0,0 0-1,1 0 1,-1 0 0,0 0-1,1 0 1,-1 0 0,1 0-1,-1 1 1,1-1 0,0 1-1,-1-1 1,1 1 0,0-1-1,0 1 1,0 0 0,0-1-1,1 1 1,-2 2 0,2-3 55,11 1-40,0-1 1,0 0-1,0-1 0,0 0 1,13-2-1,12 0-10,207-2-876,-242 4 871,1 1-1,-1-1 1,0 1 0,1-1-1,-1 1 1,0 0 0,0-1-1,0 1 1,1 0-1,-1 0 1,0 0 0,0 0-1,0 0 1,0 0 0,0 0-1,-1 0 1,1 0 0,0 0-1,0 0 1,-1 0-1,1 1 1,-1-1 0,1 0-1,-1 1 1,1-1 0,-1 0-1,0 1 1,0-1 0,0 0-1,0 1 1,0-1-1,0 3 1,0 59 45,-2-41-5,2 61 151,1-81-180,-1-1 0,0 0 1,1 1-1,-1-1 0,1 0 0,-1 1 0,1-1 1,-1 0-1,1 0 0,0 1 0,0-1 0,0 0 0,-1 0 1,1 0-1,0 0 0,0 0 0,1 0 0,-1 0 1,0-1-1,0 1 0,0 0 0,1-1 0,-1 1 0,0-1 1,0 1-1,1-1 0,-1 1 0,0-1 0,3 0 0,51 6 6,-49-6-9,32 2-407,0-3 1,63-7-1,-89 6 68,0 0 1,0-1-1,0 0 0,-1-1 0,1-1 1,-1 1-1,0-2 0,-1 1 0,1-1 0,-1-1 1,0 0-1,15-15 0,-22 18 257,1 0 0,-1 0 0,-1-1 1,1 1-1,-1-1 0,1 0 0,-1 0 0,-1 0 0,1 0 0,-1 0 0,1 0 0,-1-10 0,-1-63 1791,0 72-1360,0 4-239,0 0 0,0 0 0,-1 0-1,1 0 1,0 0 0,-1 0 0,1 0 0,-1 0-1,1 0 1,-1 0 0,0 0 0,0 1 0,0-1-1,0 0 1,0 1 0,0-1 0,-1 0 0,1 1-1,0 0 1,-1-1 0,1 1 0,-1 0 0,0 0-1,1 0 1,-1 0 0,0 0 0,0 0 0,0 0-1,1 0 1,-1 1 0,0-1 0,-3 0 0,1 1-47,0 0 0,-1 0 0,1 1 1,0-1-1,0 1 0,0 0 1,1 0-1,-1 0 0,0 0 1,0 1-1,0-1 0,1 1 0,-1 0 1,1 0-1,-5 4 0,2-2-52,0 1 0,0 0-1,1 0 1,-1 0 0,1 1 0,0-1-1,0 1 1,1 1 0,0-1-1,0 1 1,0-1 0,1 1-1,0 0 1,1 0 0,-1 0 0,1 1-1,0-1 1,1 1 0,0-1-1,0 1 1,1-1 0,0 10-1,0-14-182,0 0-1,0 0 0,0 0 1,0-1-1,0 1 0,1 0 1,-1 0-1,1-1 0,0 1 1,2 5-1,-2-8 128,0 1 0,0-1 0,0 1 0,0-1 0,0 1-1,0-1 1,1 0 0,-1 1 0,0-1 0,0 0 0,1 0 0,-1 0 0,0 0-1,0 0 1,1 0 0,-1-1 0,0 1 0,0 0 0,0 0 0,0-1 0,1 1 0,-1-1-1,0 1 1,0-1 0,0 0 0,0 1 0,0-1 0,0 0 0,1-1 0,21-14-411,-21 14 494,1-1 0,-1 1 0,1-1-1,0 1 1,0 0 0,0 0 0,0 0 0,0 0 0,0 1 0,1-1-1,-1 1 1,1 0 0,-1 0 0,1 0 0,-1 1 0,1-1-1,0 1 1,-1 0 0,1 0 0,-1 0 0,1 0 0,0 0 0,3 2-1,2 3 43,-1 0-1,1 0 1,-1 1 0,8 8-1,-10-9-55,-1 0-1,1 0 1,0-1-1,0 0 1,0 0-1,1 0 1,-1-1-1,1 0 1,0 0-1,0-1 1,9 3-1,-10-4-2,1 0 0,-1-1 0,1 0 0,-1 0 0,1 0 0,-1-1 0,1 0 0,-1 0 0,1 0 0,-1-1 0,0 0 0,0 0 1,0-1-1,0 0 0,0 0 0,-1 0 0,1-1 0,-1 0 0,0 0 0,8-8 0,-5 4-16,-1-1 0,-1-1 0,0 1 0,0-1 1,-1 0-1,0-1 0,-1 1 0,0-1 0,-1 0 0,0 0 0,2-13 1,1-25 246,-2 0 1,-4-75 0,-1 53-32,1 61-95,0-1 0,0 1-1,-1 0 1,-1 0 0,0-1 0,0 1 0,-1 0 0,0 1 0,-1-1 0,0 1 0,0-1-1,-1 1 1,0 0 0,-1 1 0,-9-12 0,14 79 100,0-20-225,2 0 0,2 0 0,2 0 0,18 74 0,-16-86 4,1 0 0,1-1 0,2-1-1,0 0 1,2 0 0,1-1 0,1-1 0,1 0 0,19 21 0,-29-38-94,0-1-1,0 0 1,1 0-1,0-1 1,0 0-1,0 0 1,0 0 0,1-1-1,-1 0 1,1-1-1,0 1 1,-1-2-1,1 1 1,0-1-1,0 0 1,1-1 0,-1 0-1,0 0 1,0 0-1,0-1 1,0-1-1,0 1 1,9-4-1,-4 1-29,-1-1 0,0 0-1,0-1 1,0 0-1,0 0 1,-1-1-1,0-1 1,-1 0-1,0-1 1,0 0-1,0 0 1,-1-1-1,9-13 1,1-13 16,-7 14 1616,-11 24-1463,0-1 0,0 1 0,-1-1 0,1 1 1,-1-1-1,1 1 0,-1 0 0,1-1 0,-1 1 1,0 0-1,0-1 0,0 1 0,0 0 0,0-1 0,0 1 1,-1 0-1,1 1 0,-1 24 199,0-20-243,0 0 0,1 0 1,0 0-1,0 0 0,0 0 0,1 0 0,0 0 0,1-1 0,-1 1 0,1 0 0,1-1 0,-1 1 0,5 8 0,-6-14-842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1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38 21834,'0'0'3009,"-31"-37"-3009,31 59-3345,18 1 1232,-9 5-3714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1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18921,'0'0'4471,"39"-3"-4348,127-9-25,-162 12-95,38-3 11,75 4-1,-107 0-20,0 1 0,0 0 0,0 1 0,0 0 0,0 0 0,0 1 0,-1 1 0,0-1 0,0 1 0,11 8-1,-16-10 3,-1 1-1,1-1 0,0 1 0,-1-1 0,0 1 0,0 0 0,0 0 0,0 1 0,0-1 0,-1 1 0,0-1 0,0 1 0,0 0 0,-1-1 0,1 1 0,-1 0 0,-1 0 0,1 0 1,0 0-1,-1 0 0,0 0 0,0 1 0,-1-1 0,0 0 0,1 0 0,-2-1 0,1 1 0,0 0 0,-1 0 0,0 0 0,0-1 0,-1 1 0,1-1 0,-4 5 0,-12 8 2,-1-1 0,0-1 0,-1-1-1,0-1 1,-1-1 0,-40 18 0,-15 9-225,74-38 194,1 0 0,-1 0 1,0 0-1,0 0 0,1 0 1,-1 0-1,1 1 1,-1-1-1,1 0 0,0 1 1,-1-1-1,1 1 0,0 0 1,0-1-1,-1 4 1,2-5 23,0 1 0,0 0 0,0-1 0,0 1 1,0 0-1,0 0 0,0-1 0,1 1 0,-1 0 1,0-1-1,0 1 0,1 0 0,-1-1 0,0 1 0,1-1 1,-1 1-1,1 0 0,-1-1 0,1 1 0,-1-1 1,1 1-1,-1-1 0,1 0 0,-1 1 0,1-1 1,0 1-1,0-1 0,9 4-18,0 0 0,-1 0 1,1-2-1,16 4 0,-6-2 40,-17-3-8,24 6-2,0 2 1,0 0-1,32 17 1,-52-22 7,0 0 1,0 1-1,0 0 1,-1 0-1,0 0 0,0 1 1,6 7-1,-9-10 7,-1 1 0,0-1-1,0 0 1,0 1 0,0 0 0,-1-1-1,1 1 1,-1 0 0,0 0 0,0 0-1,0 0 1,-1 0 0,0 0-1,1 0 1,-2 6 0,0-7 22,0 0-1,0 0 1,-1 1-1,0-1 1,0 0-1,0 0 1,0-1 0,0 1-1,0 0 1,-1-1-1,1 1 1,-1-1 0,1 0-1,-1 0 1,0 0-1,0 0 1,0 0 0,0-1-1,-1 1 1,1-1-1,0 0 1,-1 0-1,-4 1 1,-16 4 390,-48 8 1,69-13-390,-64 6 823,66-16-507,1 4-355,1 1 1,0 0 0,1-1-1,-1 1 1,1 0 0,-1 0-1,1 0 1,0 0 0,1 0-1,-1 1 1,1-1-1,0 0 1,0 1 0,0 0-1,0 0 1,4-3 0,67-51-503,-47 38 152,146-119-4879,-127 95 1446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2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0 479 17704,'0'0'3965,"27"-12"-3747,87-38-156,-103 46-47,0-1-1,-1 0 1,1-1 0,-1 0 0,0-1-1,-1 0 1,17-15 0,-23 18-7,0-1 1,-1 1-1,1 0 0,-1-1 0,0 0 1,0 1-1,0-1 0,-1 0 1,1 0-1,-1 0 0,0 0 0,-1 0 1,1-1-1,-1 1 0,-1-5 0,1 9-1,0-1 0,-1 1 0,1 0-1,-1 0 1,1 0 0,-1 0-1,0 0 1,1 0 0,-1 0 0,0 1-1,0-1 1,1 0 0,-1 0-1,0 0 1,0 1 0,0-1 0,0 1-1,0-1 1,0 1 0,0-1-1,0 1 1,-1-1 0,1 1 0,0 0-1,0-1 1,0 1 0,0 0-1,0 0 1,-1 0 0,0 0 0,-47-1-26,38 1 14,4 0 7,1 0 0,0 0 0,-1 1 0,1 0 0,-1 0 0,1 0 0,0 1 0,0 0 0,0 0 0,0 0 0,0 1 0,0 0 0,1 0 0,-1 1 0,1 0 0,0-1 0,0 2 0,0-1 0,1 0 0,-1 1 0,1 0 0,0 0 0,0 1 0,1-1 0,0 1 0,0-1 0,0 1 0,1 0 0,-1 0 0,1 0 0,-1 8 0,2-11-1,0 0-1,0 0 1,1-1 0,-1 1 0,1 0 0,-1 0 0,1 0 0,0 0 0,0 0 0,0 0-1,1 0 1,-1 0 0,1-1 0,-1 1 0,1 0 0,0 0 0,0-1 0,1 1 0,-1 0 0,0-1-1,1 1 1,-1-1 0,1 1 0,0-1 0,0 0 0,0 0 0,0 0 0,0 0 0,1 0-1,-1 0 1,0-1 0,4 2 0,6 2-2,0-1 0,1 0 0,-1-1-1,1 0 1,0-1 0,14 0 0,2 2-70,0-1-1,0-2 1,-1-1-1,45-6 1,-66 5 30,0 0 0,0-1 0,0 0 0,0 0 0,0 0 0,-1-1 0,1 0 0,-1 0 0,0-1 0,0 0 0,0 0 0,-1 0 0,1-1 0,-1 0 0,0 0 0,0 0 0,-1-1 0,0 1 0,1-1 0,-2 0 0,1 0 0,-1-1 0,0 1 0,2-8 0,2-17 134,-1-1 0,-1 0 0,-2 0 0,-1 0 0,-2-1 0,-7-62 0,6 90-13,0 0 0,0 0 0,0 0 0,-1 0 0,0 0 0,0 0 0,0 0 0,-1 1 0,0-1 0,0 1 0,0-1 0,0 1 0,0 0 0,-1 1 1,0-1-1,0 0 0,-5-3 0,8 7-77,-1 0 1,1 0 0,-1 0 0,1 0 0,-1 0 0,1 1-1,0-1 1,-1 0 0,1 1 0,-1-1 0,1 1 0,0-1 0,-1 1-1,1 0 1,0-1 0,0 1 0,0 0 0,0 0 0,-1 0-1,1 0 1,0 0 0,0 0 0,1 0 0,-1 0 0,0 1-1,0-1 1,1 0 0,-1 0 0,0 1 0,1-1 0,-1 3-1,-19 46 3,16-33-4,1 1 1,0 0-1,2 0 1,0 0-1,2 27 1,0-5-2,0-28 2,0-1 0,0 0 1,1 0-1,1 0 1,0 0-1,0-1 0,1 1 1,1-1-1,-1 1 1,2-2-1,-1 1 0,1 0 1,1-1-1,0 0 0,0-1 1,1 1-1,9 7 1,-7-7-55,0-1 1,1 0 0,0 0-1,1-1 1,-1-1 0,1 0-1,1 0 1,-1-2 0,1 1 0,0-1-1,0-1 1,0 0 0,0-1-1,15 0 1,-16-1-12,0-1-1,0 0 1,0-1-1,0 0 1,0-1 0,0-1-1,17-5 1,-25 6 57,-1 1 0,1-1 1,-1 0-1,0 0 0,0-1 0,0 1 1,0-1-1,0 1 0,0-1 0,-1 0 1,0 0-1,1 0 0,-1 0 0,0-1 1,0 1-1,-1-1 0,1 1 0,-1-1 1,0 1-1,0-1 0,0 0 0,0 0 1,0 1-1,-1-1 0,0 0 0,0 0 0,0-4 1,1-15 12,0-37 9,-1 58 4,0 0 0,0 0 0,0 0 0,0 0 0,-1 0 0,1 0 0,-1 0 0,1 0 0,-1 0 0,0 1 0,0-1 1,0 0-1,0 0 0,0 0 0,0 1 0,0-1 0,0 1 0,-1-1 0,1 1 0,-1-1 0,-1 0 0,1 1-7,0 1 0,0 0 1,-1-1-1,1 1 0,0 0 0,0 0 1,0 1-1,0-1 0,0 0 0,-1 1 1,1-1-1,0 1 0,0 0 0,0 0 1,0-1-1,0 1 0,1 1 0,-1-1 1,0 0-1,0 0 0,1 1 0,-1-1 0,0 1 1,-2 3-1,-30 40-61,31-38 56,1-1-1,0 1 1,0 0-1,0 0 0,1 0 1,-1 13-1,2-18-15,-1 0 0,1 0 0,0 1 0,0-1 0,0 0 0,0 1 0,0-1 1,1 0-1,-1 1 0,1-1 0,-1 0 0,1 0 0,0 0 0,0 0 0,0 0 0,0 0 0,0 0 0,1 0 0,-1 0 0,1 0 0,-1 0 1,1-1-1,-1 1 0,5 2 0,13 1-524,0-1 1,1 0-1,-1-2 0,1 0 1,0-1-1,30-3 0,-10 1-2677,10 1-6834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1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16071,'0'0'8682,"0"-6"-8183,3 34-419,1 0 1,2-1-1,0 0 1,18 44-1,-23-69-23,-1-12-7167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23099,'0'0'3521,"0"-83"-3521,0 105-3361,0 11 1776,0 9-5282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21322,'0'0'912,"28"13"-882,87 42-33,-112-54 1,-1 1 1,1-1-1,0 1 1,-1 0-1,1-1 1,-1 1-1,0 1 0,1-1 1,-1 0-1,0 0 1,0 1-1,2 4 1,-3-6-1,-1 1 0,0-1 1,1 1-1,-1-1 1,0 1-1,0-1 0,0 1 1,0 0-1,0-1 1,0 1-1,0-1 0,-1 1 1,0 1-1,0 8-22,1-10 27,-1 0 0,1 0 0,0 0 0,-1 1 0,1-1 0,0 0 0,-1 0 0,0 0 0,1 0 0,-1 0 0,0 0 0,1 0 0,-1 0 0,0 0 0,0 0 0,0 0 0,0-1 0,0 1-1,0 0 1,0 0 0,0-1 0,0 1 0,0-1 0,-1 1 0,1-1 0,0 0 0,0 1 0,0-1 0,-1 0 0,1 0 0,0 0 0,0 0 0,-1 0 0,1 0 0,-2 0 0,2 0 285,1-5-234,1 0 0,-1 0 1,1 1-1,0-1 0,1 0 0,-1 1 1,1-1-1,0 1 0,0-1 0,0 1 1,1 0-1,0 0 0,-1 0 0,1 0 0,6-5 1,4-4-118,2 1 0,25-19 1,-16 14 116,-22 15-56,0 0 0,0 0 1,0 0-1,0 1 0,1-1 1,-1 1-1,1-1 0,0 1 1,-1 0-1,1 0 1,0 0-1,-1 1 0,1-1 1,0 0-1,0 1 0,0 0 1,0 0-1,-1 0 0,1 0 1,0 0-1,0 0 0,3 1 1,-3 2 1,1-1 0,-1 0 0,0 1 0,0-1 0,0 1 0,0 0 0,0 0 0,0 0 0,-1 0 0,1 0 0,-1 1 0,0-1 0,0 1 0,1 5 0,5 5 8,-5-7-6,0-1 1,0 1 0,1-1-1,0 1 1,0-1 0,8 8-1,-9-12 2,0 0-1,1 0 0,-1 0 1,0 0-1,1 0 1,-1-1-1,1 1 0,0-1 1,-1 0-1,1 0 0,0-1 1,0 1-1,0-1 1,-1 1-1,8-2 0,18 1-88,0-2 0,0-2-1,0 0 1,-1-2 0,0-1-1,0-1 1,0-1-1,-1-2 1,-1-1 0,0 0-1,0-3 1,-1 0 0,36-29-1,-57 41 94,-1 0-1,0 1 1,1-1-1,-1 0 1,-1-1-1,1 1 1,0-1-1,-1 1 1,0-1-1,0 0 1,0 0-1,0 0 1,0 0-1,-1 0 1,0 0-1,0 0 1,0 0-1,0-1 1,-1 1-1,1-5 1,-23 11 304,7 4-303,1 1 1,-1 0 0,1 1 0,1 1 0,-18 13-1,26-18-5,1 0 0,-1 0 0,1 0-1,0 1 1,0-1 0,0 1-1,1 0 1,0 0 0,0 0-1,0 1 1,0-1 0,1 1 0,0-1-1,0 1 1,1 0 0,-1 0-1,0 12 1,2-17-14,1 0 0,-1 0 0,1 0 1,0 0-1,-1-1 0,1 1 0,0 0 0,0 0 0,-1 0 0,1 0 0,0-1 0,0 1 0,0 0 1,0-1-1,0 1 0,0-1 0,0 1 0,0-1 0,0 0 0,0 1 0,1-1 0,1 0 1,36 9 1,-25-6 0,13 6 47,-1 1-1,0 1 0,-1 2 1,0 0-1,-1 1 0,0 2 1,-1 0-1,-1 2 0,-1 0 1,21 25-1,-18-18 121,-1 2 0,-2 0 0,-1 1 0,-1 1 0,-1 1 0,-2 1 0,22 59 0,-32-68-93,-1 0-1,0 0 1,-2 0-1,-1 1 0,-1 31 1,-1-50-62,0 0 1,0 0-1,-1 0 1,1 0-1,-1-1 1,0 1-1,0 0 1,0 0-1,0-1 1,-1 1-1,0-1 1,0 0 0,0 1-1,0-1 1,0 0-1,0 0 1,-1 0-1,0 0 1,-3 2-1,1-1 27,0 0 0,-1-1-1,0 0 1,0 0 0,1-1-1,-2 1 1,1-1-1,0-1 1,0 1 0,-12 0-1,2 0 98,0-2 0,0 0 0,-1-1 0,1 0 0,0-2 0,0 0 0,0 0 0,-26-11 0,31 10-92,0-1 0,0-1 0,1 0 0,0-1 0,0 0 0,1 0 0,-1-1 0,2 0 0,-1-1 0,1 0 0,0 0 0,1 0 0,0-1 0,1-1 0,-10-19 0,13 21-41,0 1 0,0-1 0,1 0 1,0 0-1,1 0 0,0-1 0,0 1 0,1 0 0,0 0 1,1-1-1,0 1 0,0 0 0,1 0 0,0 0 0,1 0 1,-1 0-1,2 1 0,0-1 0,0 1 0,0 0 0,11-14 1,3-1-180,1 0 0,2 2 0,0 1 0,1 0 0,1 2 1,40-26-1,9 1-1821,82-35 1,-59 36-2678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56 18697,'0'0'6565,"0"-12"-6109,-2-18-363,2 17-107,10 48-134,56 178 164,4 14 67,-46-109-285,-21-68-2547,-4-46-87,-6-4-1950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10 292 18729,'0'0'5757,"-2"-8"-5229,-5-39-8,7 46-516,1 0-1,-1 0 1,1 0 0,0 0-1,-1 0 1,1 0-1,0 0 1,-1 0-1,1 1 1,0-1-1,0 0 1,0 0 0,0 1-1,0-1 1,0 0-1,0 1 1,0-1-1,0 1 1,0 0-1,0-1 1,0 1 0,2-1-1,34-8-27,-27 7 22,143-25-330,-107 21-401,1-2 1,-2-2-1,1-2 0,45-19 0,-83 28 608,-1-1 1,0 0 0,0 0-1,0 0 1,0-1-1,-1 0 1,10-10-1,-13 11 393,0 1 0,0-1 0,-1 0 0,0 1-1,0-1 1,0 0 0,0 0 0,0-1 0,-1 1-1,0 0 1,0 0 0,0-1 0,0 1 0,-1 0 0,0-7 698,2 20-624,2 11-387,6 27 59,2-1 0,2 1 1,2-2-1,26 52 1,24 31-672,-65-127 620,0 0 0,0-1 0,0 1 0,0 0 0,0 0 0,0-1 0,0 1 0,0-1 0,0 1 0,0 0 0,0-1 0,0 0-1,0 1 1,1-1 0,-1 0 0,0 0 0,0 1 0,0-1 0,1 0 0,-1 0 0,0-1 0,0 1 0,0 0 0,1 0 0,-1 0 0,0-1 0,0 1 0,0-1 0,0 1 0,0-1-1,0 1 1,0-1 0,1 1 0,-2-1 0,2-1 0,34-24-45,-19 8-19,-1-1 0,0-1 0,-1-1 0,-2 0 0,0-1 1,15-33-1,-24 47 97,-4 7 13,0 0 0,1 0 0,0 0 1,-1 0-1,1 0 0,0 0 0,-1 0 0,1 0 0,0 0 1,0 0-1,0 0 0,0 0 0,0 0 0,0 1 1,0-1-1,1 0 0,-2 1-7,1 0 0,-1 0 0,1 0 1,-1 0-1,1 0 0,-1 0 0,1 0 0,-1 0 0,1 0 1,-1 0-1,1 1 0,-1-1 0,1 0 0,-1 0 1,1 1-1,-1-1 0,0 0 0,1 1 0,-1-1 0,1 0 1,-1 1-1,0-1 0,1 0 0,-1 1 0,0-1 0,1 2 1,16 44 9,-10-24 49,-3-13-56,1 1-1,0-2 1,0 1 0,1-1 0,1 1-1,-1-1 1,1-1 0,0 0-1,1 0 1,15 11 0,-19-15-13,0 0 0,1-1 1,0 0-1,-1 0 0,1 0 1,0 0-1,0-1 0,0 0 0,0 0 1,0 0-1,0-1 0,0 0 1,0 1-1,0-2 0,0 1 0,1-1 1,-1 0-1,0 0 0,-1 0 1,1 0-1,0-1 0,0 0 0,7-4 1,-7 3-5,0 0 0,-1-1 0,1 1 0,-1-1 0,0 0 1,0 0-1,0 0 0,-1-1 0,1 1 0,-1-1 0,0 0 1,-1 0-1,1 0 0,-1 0 0,0 0 0,2-10 0,0-1 368,-1 0 0,-1 0-1,-1 0 1,0-20-1,-1 50-350,1 0 0,0 1 0,1-1 0,1 0-1,0 0 1,7 18 0,-8-25-64,1-1 0,0 0 0,0 0 0,0 0 0,1-1-1,0 1 1,0-1 0,1 0 0,-1 0 0,1 0 0,0 0 0,1-1 0,-1 0 0,1 0 0,-1 0-1,8 2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21578,'0'0'4098,"5"-55"-4082,3 55-80,1 0-240,9 10-817,4 17 449,-9 7-817,4 1-1344,-8-1-5811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18456,'0'0'4016,"0"8"-3979,0-1-38,0 0 0,0 0 1,0 1-1,1-1 0,0 0 0,1 0 1,-1 0-1,1 0 0,1 0 0,-1 0 1,1-1-1,1 1 0,6 11 0,1-3 19,0 0-1,13 27 1,-22-38-18,0 1 0,0 0 0,0 0-1,-1-1 1,1 1 0,-1 0 0,0 0 0,-1 0 0,1 0 0,-1 0 0,0 0-1,0 1 1,-1-1 0,-1 8 0,1-11 1,-1 0 0,1 0 0,0 0 0,0 0 0,-1 0 0,1 0 0,-1 0 0,0-1 0,1 1 0,-1-1 0,0 1 0,0-1 0,0 0 0,0 0 0,0 0 0,0 0 0,0 0 0,-1 0 0,1 0 0,-3 0 0,-52 8 6,44-7 13,-67 2 570,79-4-292,10 0-532,101-5-2895,-33-4-2202,-10-2-7443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3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181 248 19993,'0'0'3474,"0"86"-2882,0-38-240,0-1-64,8-4-128,-3-7-128,4-7 16,4-9-48,-13-10 0,0-8-240,-44-28-12694</inkml:trace>
  <inkml:trace contextRef="#ctx0" brushRef="#br0" timeOffset="1">1 36 22490,'0'0'3394,"0"-35"-3394,4 35-176,14 0-673,17 4-1440,-4 10-400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16103,'0'0'8041,"11"13"-7961,1 1-23,0 1-1,-1 1 1,-1 0-1,-1 0 0,0 1 1,8 23-1,-1 13 15,-3 0-1,-3 0 0,-1 1 1,-3 0-1,-3 1 0,-2 0 1,-7 69-1,-5-84-250,11-39 173,0 1 1,-1-1-1,1 0 0,-1 0 1,1 0-1,-1 0 0,1 0 1,-1 0-1,0 0 0,1 0 1,-1 0-1,0 0 0,0 0 1,0 0-1,0 0 0,0 0 1,0-1-1,0 1 0,0 0 1,0-1-1,0 1 0,0-1 1,0 1-1,-1-1 0,1 0 1,0 1-1,0-1 0,-3 0 1,3-1 12,0 1 0,0-1 0,-1 0 1,1 0-1,0 0 0,0 0 0,0 0 1,0-1-1,0 1 0,0 0 1,1 0-1,-1-1 0,0 1 0,1 0 1,-1-1-1,1 1 0,-1-3 0,-10-33 10,8 24-14,-3-7 1,0 0 0,-1 0-1,-1 1 1,-1 0 0,0 1-1,-2 0 1,0 0 0,-1 1-1,0 1 1,-2 0 0,-25-25-1,36 40-6,1-1-1,-1 1 0,1 0 1,-1-1-1,0 1 0,0 1 1,1-1-1,-1 0 0,0 1 1,0-1-1,0 1 0,0 0 0,0 0 1,0 0-1,1 0 0,-1 0 1,0 1-1,0 0 0,0-1 1,0 1-1,1 0 0,-1 0 1,0 0-1,1 1 0,-1-1 0,1 1 1,-1-1-1,1 1 0,0 0 1,-3 3-1,-4 3-17,0-1 0,1 2 0,0-1 0,1 1 0,0 1 1,-8 12-1,13-20 23,1 1 1,-1 0-1,1-1 1,-1 1 0,1 0-1,0 0 1,0 0 0,0 0-1,0 0 1,1 0-1,-1 0 1,1 0 0,0 1-1,0-1 1,0 0 0,0 0-1,1 0 1,-1 0-1,2 5 1,-1-6-4,1 1 0,0-1 0,-1 0 0,1 1 0,0-1 0,0 0 0,0 0 1,0 0-1,1 0 0,-1-1 0,1 1 0,-1 0 0,1-1 0,-1 0 0,1 0 0,5 2 0,11 2-189,0-2-1,1 0 1,-1 0 0,38-2-1,-44-1-64,108 0-4536,-70 0-4351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19705,'0'0'1702,"29"-17"-1464,164-96-137,-187 109-101,1 0 1,0 0-1,-1-1 1,0 0-1,0 0 1,0 0-1,7-9 1,-11 10-1,1 0 0,-1 0 0,0 0 0,0-1 0,0 1 0,-1-1 0,1 1 1,-1-1-1,0 1 0,-1-1 0,1 1 0,-1-1 0,0-5 0,0 9 12,0 0 1,-1 0-1,1 0 0,0 0 0,-1 0 0,1 1 0,-1-1 0,1 0 1,-1 0-1,0 0 0,1 1 0,-1-1 0,0 0 0,1 1 1,-1-1-1,0 1 0,0-1 0,1 1 0,-1-1 0,0 1 0,0-1 1,0 1-1,0 0 0,0-1 0,0 1 0,0 0 0,0 0 0,0 0 1,0 0-1,0 0 0,0 0 0,0 0 0,0 0 0,-1 0 1,-38 4 44,31-2-53,1 0 0,-1 1 0,1-1-1,0 2 1,0-1 0,0 1 0,0 1 0,1-1 0,-1 1-1,1 1 1,1-1 0,-1 1 0,1 0 0,0 1 0,0 0-1,0 0 1,1 0 0,0 0 0,1 1 0,0 0 0,0 0-1,0 0 1,1 0 0,1 0 0,-1 1 0,1 0-1,1-1 1,-1 1 0,1 14 0,1-21-3,0-1 0,0 1 0,1 0-1,-1-1 1,0 1 0,1-1 0,-1 1 0,1-1 0,0 1 0,-1-1 0,1 0-1,0 1 1,0-1 0,0 0 0,0 0 0,0 1 0,0-1 0,0 0-1,0 0 1,1 0 0,-1 0 0,0 0 0,1-1 0,-1 1 0,1 0 0,-1-1-1,1 1 1,-1-1 0,1 1 0,-1-1 0,2 1 0,58 3-57,-46-4 23,234-8-1564,-212 3 1027,1-1-1,-1-2 1,0-2 0,57-22 0,-67 20 243,0-1-1,-1 0 1,41-29 0,-59 35 435,1 0 0,-1 0 0,-1-1 0,1 0 1,10-16-1,-15 19 256,0 0 0,0 0 0,-1 0 0,1-1 0,-1 1 0,0-1 0,-1 0 0,1 1 0,-1-1 0,0 0 0,-1-9 1,-16 28 494,-108 83-566,108-82-258,1 1-1,1 0 1,1 1 0,0 0-1,-20 34 1,-20 56-1145,52-104 171,5-5 296,31-33 754,-2-1 0,-2-1 1,32-51-1,-53 75 114,-9 13-226,3-5 198,1-1 0,0 1-1,0-1 1,0 1-1,12-8 1,-16 13-166,1 0-1,-1 0 1,1 0 0,-1 0-1,1 0 1,0 0 0,-1 1-1,1-1 1,0 1 0,0 0 0,0-1-1,-1 1 1,1 0 0,0 0-1,0 0 1,0 0 0,0 0-1,-1 1 1,1-1 0,0 0-1,0 1 1,-1-1 0,1 1-1,0 0 1,-1 0 0,1 0-1,0 0 1,-1 0 0,1 0 0,-1 0-1,2 1 1,16 14-56,0-2 0,1 0 0,1-1 1,0-2-1,0 0 0,1-1 0,1-1 0,0-1 1,25 6-1,-9-7-868,-1-1 0,45 1 0,-3-6-2965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8.1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 0 20217,'0'0'2938,"0"3"-2565,12 461-498,-11-341 199,-1-123-114,-12-15-1211,-11-11-1886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2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79 399 16792,'0'0'4364,"3"-7"-4244,-1-1 5,0 4 41,0 0-1,-1 0 1,0-1 0,0 1 0,0 0 0,-1-1 0,1-7 0,-37 13-57,34 0-111,-1 0 0,0-1 1,1 1-1,-1 0 0,1 1 0,-1-1 0,1 0 1,-1 1-1,1-1 0,0 1 0,0 0 0,0 0 1,0 0-1,0 0 0,0 0 0,0 0 0,0 0 1,1 1-1,0-1 0,-1 0 0,1 1 0,0-1 0,-1 6 1,-1 2 8,1 0 0,1 1 0,0-1 1,0 21-1,1-30-5,1 2-1,-1-1 1,1 0 0,-1 0-1,1 1 1,-1-1-1,1 0 1,0 0 0,0 0-1,0 0 1,0 0-1,1 0 1,-1 0 0,1 0-1,-1 0 1,1-1 0,-1 1-1,1-1 1,0 1-1,0-1 1,0 0 0,0 1-1,0-1 1,0 0-1,0 0 1,0 0 0,0-1-1,0 1 1,4 0-1,8 3-7,0-1-1,1-1 0,18 2 0,-26-4 4,33 4-108,0-3-1,61-4 1,-89 2 71,0-1-1,0 0 0,0-1 1,0 0-1,0-1 1,-1 0-1,0-1 0,0 0 1,0-1-1,0 0 0,-1 0 1,15-13-1,-20 14-5,-1-1 0,1 1 0,-1-1 0,0 0 0,0 0 0,-1-1 0,0 1 0,0 0 0,-1-1 0,0 0 0,0 0 0,0 0 0,1-12 0,-1-9 84,0 0 0,-4-32 0,1 14 308,2 7 77,0-48 303,-2 82-586,1 0 1,-1 0-1,0 0 1,0 0-1,0 0 1,-1 0-1,0 1 1,0-1 0,0 0-1,-1 1 1,1 0-1,-1-1 1,-5-5-1,8 37-319,0-27 178,6 156-44,-3-133 47,0-1 1,2 0-1,1 1 0,15 39 1,1-14-216,12 27-830,-20-23-2466,-14-43-712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18312,'0'0'5403,"-19"14"-5182,10-8-210,1-1 0,1 0 1,-1 0-1,1 1 0,1 0 0,-1 0 1,1 1-1,0-1 0,0 1 0,1 1 0,0-1 1,0 1-1,1 0 0,0 0 0,0 0 1,1 1-1,0-1 0,1 1 0,-3 13 0,2 129 203,3-97-142,3 0-6,3 0 0,2-1-1,21 76 1,-15-76-56,-3 0-1,-2 1 1,3 78-1,-11-110-1,0 29 1,-1-50-9,0 0-1,0 1 1,-1-1-1,1 0 1,0 1-1,0-1 1,-1 0-1,1 0 1,0 0-1,-1 1 1,0-1-1,1 0 1,-1 0-1,0 0 1,1 0-1,-1 0 1,0 0-1,0 0 1,0 0-1,0 0 1,0 0-1,0-1 1,0 1-1,0 0 1,0-1-1,0 1 1,0-1 0,-2 2-1,-10-1-189,0-1 1,0 0-1,0 0 0,0-1 1,0-1-1,0 0 1,0-1-1,1 0 0,0-1 1,-1-1-1,1 0 0,-20-11 1,-22-20-3736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14935,'0'0'7443,"2"-3"-6955,2 0-418,-1-1 0,1 1 0,0 0 0,1 0 0,-1 0 0,0 1 0,1-1 0,0 1 0,-1 0 0,1 1 0,0-1-1,0 1 1,0 0 0,7-1 0,86-7 123,-69 7-258,154-4 2,91-10-1373,-280 16 1654,-55-6 18,58 6-241,0 0 0,0 0 1,0 0-1,0 0 0,1 0 0,-1 1 0,0-1 0,0 1 0,0 0 0,1 0 0,-1 0 0,0 0 1,1 0-1,-1 0 0,1 1 0,0 0 0,-1-1 0,1 1 0,0 0 0,0 0 0,-2 2 0,1 2-10,0-1 0,0 1 0,1 0 0,0 0-1,0 0 1,0 1 0,1-1 0,0 0-1,0 1 1,1-1 0,0 0 0,0 1-1,0-1 1,1 0 0,-1 1 0,2-1 0,2 9-1,-2-10-176,0 0 0,1 0 0,0 0 0,0 0 0,0 0 0,1-1 0,-1 0 0,1 0 0,0 0 0,1 0 0,-1 0 0,1-1 0,-1 0 0,1 0 1,0 0-1,0 0 0,0-1 0,1 0 0,7 2 0,38 7-2881,-50-11 3051,1 1 0,-1-1 0,1 0 0,0 0 0,-1 0 0,1 0 0,-1 0 0,1 0 0,-1 0 0,1 0 0,0 0-1,-1-1 1,1 1 0,-1-1 0,1 1 0,-1-1 0,0 1 0,1-1 0,-1 0 0,0 0 0,1 0 0,-1 0 0,0 0 0,0 0 0,0 0 0,0 0 0,2-3 0,8-53 3033,-9 44-2677,0 0 0,0 1 0,1-1 0,1 1 0,8-19 1,-6 19-257,0 1 0,0 0 0,1 1 0,1-1 1,-1 1-1,2 0 0,0 1 0,15-13 1,-19 18-45,1 0 0,0 1-1,0-1 1,1 1 0,-1 1 0,0-1 0,1 1 0,0 0 0,-1 0 0,1 1 0,0 0 0,0 0 0,0 1 0,0 0 0,0 0 0,0 1 0,9 1 0,-9 0-25,1 0 0,-1 0 0,0 1 0,0 0 1,-1 1-1,1-1 0,-1 1 0,1 0 0,-1 1 0,-1-1 0,1 1 0,-1 0 1,1 1-1,-1 0 0,-1-1 0,1 1 0,-1 1 0,0-1 0,-1 1 1,5 9-1,-1-1 31,-1 1 1,-1 1 0,0-1 0,-1 1-1,-1 0 1,0 0 0,0 31-1,-3-46 563,0-5 755,-2-43 203,1-48-1232,2 87-335,-1 0 1,2 0-1,-1 0 1,1 0 0,0 1-1,0-1 1,0 1 0,1-1-1,0 1 1,8-11-1,-1 5-128,0 1-1,0 0 1,2 1-1,-1 0 1,1 1-1,1 0 1,-1 1-1,2 0 1,-1 1-1,1 0 1,24-7-1,-11 6-1245,1 1 1,0 2-1,0 0 0,1 2 1,39 1-1,2 2-8387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33 17160,'0'0'6077,"-14"-6"-5394,-43-15-264,52 20-393,0 0 0,0 0 0,0 0 0,0 0-1,0 1 1,0 0 0,0 0 0,0 0 0,0 1 0,0-1 0,1 1-1,-1 0 1,0 1 0,0-1 0,0 1 0,1 0 0,-9 5-1,4-1-19,1-1 0,0 2 0,1-1 0,-1 1 0,1 0 0,-9 12 0,11-12-1,0 0-1,0 1 1,1 0 0,0 0-1,0 0 1,1 0 0,0 0-1,1 1 1,-2 9 0,0 4-2,2 0 0,1 31 0,1-51-42,1 0 0,-1 0 0,1 0 1,-1 1-1,1-1 0,0 0 0,0 0 0,0 0 0,0 0 0,0 0 0,0 0 1,1 0-1,-1 0 0,0-1 0,1 1 0,0 0 0,-1-1 0,1 1 0,0-1 0,0 0 1,0 0-1,0 0 0,0 0 0,0 0 0,0 0 0,0 0 0,0 0 0,0-1 1,1 1-1,-1-1 0,0 0 0,0 0 0,1 1 0,3-2 0,6 2-149,0-1 0,0-1 0,0 0 0,0 0 0,20-6 0,-24 5 54,0-1 0,0 0 0,0-1 0,0 0 0,-1 0 0,0 0 0,1-1 0,-2 0 0,1-1 0,0 1 0,-1-1 0,0 0 0,-1-1 0,1 0 0,-1 0 0,-1 0 0,6-10 0,2-10 140,-1 1 0,-1-2-1,10-49 1,-19 73 35,8-20 1134,-9 24-1165,0 0 1,1 0 0,-1 0 0,0 0-1,0 0 1,0 0 0,0 0 0,1 0-1,-1 0 1,0 0 0,0 0-1,0 0 1,0 0 0,1 0 0,-1 0-1,0 0 1,0 0 0,0 0 0,1 0-1,-1 0 1,0 0 0,0 0 0,0 0-1,0 0 1,1 0 0,-1 0-1,0 0 1,0 0 0,0 1 0,0-1-1,1 0 1,-1 0 0,0 0 0,0 0-1,0 0 1,0 1 0,0-1-1,0 0 1,0 0 0,0 0 0,1 0-1,-1 1 1,0-1 0,0 0 0,0 0-1,0 0 1,0 0 0,0 1 0,0-1-1,0 0 1,0 0 0,0 1-1,8 47 144,-4-23-135,-2-14 21,1 0 1,0-1-1,1 1 0,0-1 1,0 0-1,1 0 0,1 0 1,0-1-1,9 13 1,-9-17-34,-1 1 0,1-1 0,0 1 0,1-2 0,-1 1 0,1-1 0,0 0 0,0 0 0,0-1 0,1 0 0,-1 0 0,1-1 0,-1 0 0,9 1 0,9 1 37,0-1-1,50 0 0,-64-3-352,-1-1-1,0 0 1,0-1 0,0 0-1,0 0 1,0-1-1,0 0 1,0-1 0,-1 0-1,10-7 1,8-8-2581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81 5234,'0'0'16064,"4"-16"-15219,14-49-71,-14 152 355,-4 298-1084,-1-365-45,-1 1 1,0 0-1,-2-1 1,0 0-1,-1 0 0,-16 38 1,25-92 975,5 16-963,1 1 0,1 0 0,0 0 0,1 1 0,1 0 0,17-14 1,26-36 14,-36 38-86,-1 2-227,1 0-1,39-39 0,-57 63-712,-2 22-12370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12886,'0'0'9220,"184"63"-8804,-140-51-304,-5 1-64,1-1-48,-1 4-128,-4-4-864,9-6-2226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17528,'0'0'4786,"79"0"-4722,-18-8-64,1 1-48,-5 1-16,-1 0-432,-3 0-1313,-13-2-1857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19353,'0'0'3369,"6"9"-3345,9 15-31,-1 1-1,-2 1 1,0 0-1,-2 0 1,-1 1-1,-1 1 1,6 38-1,-4-1-4,-3 1 0,-1 80 0,-6-164 9,0-12-26,-1 1-1,-4-31 0,3 53 25,1-1 0,-1 1-1,0-1 1,0 1-1,-1 0 1,0 0-1,0 0 1,0 0-1,-1 0 1,0 1 0,-1 0-1,0 0 1,-6-7-1,9 12 7,1 0 1,-1 0-1,1 0 0,-1 0 0,1 0 0,-1 1 1,0-1-1,1 0 0,-1 1 0,0 0 0,1-1 1,-1 1-1,0 0 0,0 0 0,1 0 0,-1 0 1,0 0-1,0 0 0,1 1 0,-1-1 0,0 1 1,1-1-1,-1 1 0,0-1 0,1 1 0,-1 0 1,-1 1-1,-44 33-20,34-23 4,-3 0 18,1 1 1,0 1-1,1 0 0,-12 18 0,22-28-3,1 1 0,0-1-1,0 1 1,0 0 0,0 0 0,1 0-1,0 1 1,0-1 0,0 0 0,1 1-1,-1 0 1,1-1 0,1 1 0,-1 0-1,1-1 1,0 1 0,0 0-1,1-1 1,2 11 0,-2-14 0,0 0-1,1 0 1,-1 0-1,1-1 1,0 1-1,0 0 1,-1-1-1,1 1 1,0-1-1,0 0 1,0 0 0,1 0-1,-1 0 1,0 0-1,0 0 1,1 0-1,-1-1 1,0 1-1,1-1 1,-1 1-1,1-1 1,-1 0 0,0 0-1,1 0 1,2-1-1,5 2-22,55 4-711,89-3 0,-125-4-374,-1 0 0,1-2 0,-1-2 0,0 0 0,44-17 1,-30 2-5360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17352,'0'0'5939,"-4"15"-6003,4 21 64,0 3 112,0-1-96,0-3 32,4-5 0,5-6-48,4-7 16,-8-5-16,-1-6-400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28 21178,'0'0'3057,"-22"-27"-3057,22 39-6579,0 9 224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9140,'0'0'11037,"12"10"-10770,35 32-206,-45-40-58,0-1-1,-1 1 0,1 0 1,0 0-1,-1 0 0,0 0 1,1 0-1,-1 0 0,0 0 1,0 0-1,0 0 0,0 0 1,-1 1-1,1-1 0,0 0 1,-1 0-1,0 1 0,0-1 1,1 1-1,-1-1 0,0 0 1,-1 1-1,1-1 0,0 0 1,-1 1-1,0-1 0,1 0 1,-1 0-1,-1 3 0,0-2 5,0 1-1,-1-1 0,1 0 1,-1 0-1,0 0 0,0 0 1,0 0-1,0-1 0,0 1 1,0-1-1,-1 0 0,-5 3 0,9-5 0,0 0 0,0 0-1,-1 0 1,1 0 0,0 0-1,-1-1 1,1 1 0,0 0-1,0 0 1,-1 0-1,1 0 1,0 0 0,0 0-1,-1 0 1,1-1 0,0 1-1,0 0 1,-1 0-1,1 0 1,0 0 0,0-1-1,0 1 1,-1 0 0,1 0-1,0-1 1,0 1-1,0 0 1,0 0 0,0-1-1,0 1 1,-1 0 0,1 0-1,0-1 1,0 1 0,0 0-1,0 0 1,0-1-1,0 1 1,0 0 0,0-1-1,-2-22 48,3-23-118,0 32 61,2 1 0,0-1 0,0 1 0,1 0 0,1 1 0,0-1 0,1 1 0,0 0 0,1 0 0,0 0 0,16-18 0,-21 28 25,0 0 0,0 1 1,0-1-1,0 0 0,0 1 0,0 0 0,0-1 0,0 1 0,1 0 0,-1 0 1,0 0-1,1 0 0,-1 1 0,1-1 0,-1 1 0,1-1 0,-1 1 1,1 0-1,-1 0 0,1 0 0,-1 0 0,1 1 0,-1-1 0,1 1 0,-1-1 1,1 1-1,-1 0 0,0 0 0,1 0 0,-1 0 0,0 0 0,0 1 0,0-1 1,0 1-1,0-1 0,3 4 0,7 6-52,-1 0 1,0 1-1,-1 1 0,13 18 1,-20-27 47,4 8-10,0 1 1,0 0-1,-2 0 1,1 0 0,-2 1-1,5 20 1,-4-17-5,-4-16-1,-1-1 1,0 1-1,1-1 1,-1 1 0,1-1-1,-1 0 1,1 1-1,-1-1 1,1 1-1,-1-1 1,1 0-1,-1 1 1,1-1-1,-1 0 1,1 0-1,0 0 1,-1 1 0,1-1-1,-1 0 1,1 0-1,0 0 1,-1 0-1,1 0 1,0 0-1,-1 0 1,1 0-1,-1 0 1,1 0-1,0-1 1,0 1 0,21-8 115,-5-5-116,0-1-1,-1-1 0,-1-1 1,-1 0-1,0-1 0,-1-1 1,14-26-1,-27 54-45,-1-1 0,1 1 0,1 0 0,2 13 0,-3-19 37,2 8 6,-1 0-1,2 1 1,0-1 0,0-1-1,9 20 1,-11-28 5,1 0-1,-1 1 1,1-1 0,0-1 0,0 1-1,0 0 1,0 0 0,1-1 0,-1 1-1,1-1 1,-1 0 0,1 0 0,0 0-1,0 0 1,0 0 0,0 0 0,0-1-1,1 0 1,-1 1 0,0-1 0,1-1-1,-1 1 1,0 0 0,8 0 0,-2-2-11,1 1 1,0-2-1,0 1 1,-1-1 0,1-1-1,-1 1 1,0-2-1,0 1 1,0-1 0,0-1-1,-1 1 1,16-13-1,-18 13-13,-1 0-1,0-1 0,0 0 0,0 0 0,-1-1 1,1 1-1,-2-1 0,1 0 0,0 0 1,-1 0-1,0 0 0,-1-1 0,1 1 0,-1-1 1,0 0-1,-1 1 0,0-1 0,0 0 0,0-7 1,-1-45 1183,0 58-704,-3 2-453,-1-1 0,1 1 0,-1 0 0,1 0 0,0 1 0,0-1 0,0 1 0,0 0 0,0 0 0,0 0 0,0 0 0,1 0 0,-1 0 0,1 1 0,-1-1 0,1 1 0,0 0 0,0 0 1,-2 3-1,0 0-8,0 1 0,0 0 0,1 0 1,0 0-1,0 0 0,1 0 0,-3 12 0,4-15 4,0 1-1,1-1 1,-1 1-1,1-1 1,0 1-1,1-1 1,-1 1-1,1-1 0,0 1 1,0-1-1,0 0 1,0 1-1,1-1 1,0 0-1,0 0 1,0 0-1,0 0 0,4 4 1,-1-3-39,0-1 0,0 0 1,0 0-1,1 0 0,0-1 0,-1 0 1,1 0-1,0 0 0,1-1 0,-1 0 1,12 3-1,-7-3-182,0 1 0,0-1 1,1-1-1,-1 0 0,0-1 0,1 0 0,-1 0 1,20-5-1,-26 4 168,-1 0 0,0 0 0,0 0 1,0-1-1,0 0 0,0 0 0,0 0 1,0 0-1,-1-1 0,1 0 0,-1 1 0,0-1 1,1 0-1,-1-1 0,-1 1 0,1 0 0,0-1 1,-1 0-1,0 1 0,0-1 0,0 0 1,0 0-1,-1 0 0,1-1 0,0-4 0,1-8 261,-2 0-1,1 0 1,-3-21-1,1 15 637,5 3-59,6 24-222,10 27-484,64 133-258,-84-163 2,0 0-1,0 0 0,0 0 0,-1 0 0,1 0 0,0-1 1,1 1-1,-1 0 0,0 0 0,0-1 0,0 1 0,0 0 1,1-1-1,-1 0 0,0 1 0,0-1 0,1 0 1,-1 1-1,0-1 0,1 0 0,-1 0 0,0 0 0,1 0 1,-1 0-1,0 0 0,1-1 0,-1 1 0,0 0 0,0-1 1,1 1-1,-1-1 0,2 0 0,36-24-2316,-19 5 3300,-1-1 0,0-1 0,-2 0 0,-1-2 0,-1 0 1,14-29-1,-25 46-473,18 71 460,-15-37-638,-3-11-256,0 0 0,0-1 0,2 1 0,0-1 0,12 21 0,-16-33 14,0-1 0,0 1 0,0 0 0,0 0 0,1-1 0,-1 1 0,1-1 0,-1 0 0,1 0 0,0 0 0,0 0 0,0 0 0,0-1 0,1 1 0,-1-1 0,0 0 0,1 0 1,-1 0-1,1 0 0,-1-1 0,1 1 0,-1-1 0,1 0 0,-1 0 0,1 0 0,-1 0 0,1-1 0,-1 0 0,0 1 0,1-1 0,4-2 0,-1-1 85,0 0-1,0 0 1,0-1-1,0 0 1,-1 0-1,0 0 1,0-1-1,0 0 1,-1 0 0,0-1-1,7-10 1,36-38 596,-45 52-564,0 1 1,0-1-1,1 1 1,-1 0-1,1 0 1,-1 0-1,1 1 0,0-1 1,0 1-1,0 0 1,0 0-1,0 0 1,0 0-1,7 0 1,-9 2-31,0-1 0,0 1 1,0-1-1,1 1 0,-2 0 0,1 0 0,0 0 1,0 0-1,0 0 0,0 0 0,-1 1 1,1-1-1,0 0 0,-1 1 0,1-1 1,-1 1-1,0 0 0,1 0 0,-1-1 1,0 1-1,0 0 0,0 0 0,0 0 1,-1 0-1,1 0 0,0 0 0,-1 0 0,0 0 1,1 3-1,1 7 22,0 0 0,0 1 0,-1 18 0,-1-29-20,-1 0 0,1 0 0,-1 0 1,0-1-1,0 1 0,0 0 1,0 0-1,0-1 0,0 1 1,0-1-1,0 1 0,-1-1 1,1 1-1,0-1 0,-1 0 1,1 0-1,-1 1 0,0-1 0,1 0 1,-1-1-1,0 1 0,0 0 1,1 0-1,-1-1 0,0 1 1,0-1-1,-4 1 0,-60 8-327,61-8 176,-17-1-1656,11 0-2135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3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18456,'0'0'4707,"83"-16"-4691,1 10-16,25 0-257,18-2-447,14 0-929,-1-4-3329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13126,'0'0'6195,"4"71"-5107,-4-39-399,0-1-321,0-1-256,4-9-96,10-3 16,-6-4-32,1-6-80,0-4 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65 20826,'0'0'3841,"-13"-65"-3841,26 65-288,18 4-752,0 22 239,-1 11-175,-3 7-1537,-10-1-3554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162 279 20553,'0'0'2978,"-25"1"-2834,-76 9-158,99-10 14,1 0 0,-1 1 0,0-1-1,1 1 1,-1-1 0,0 1-1,1 0 1,-1-1 0,1 1-1,-1 0 1,1 0 0,-1 0-1,1 0 1,0 0 0,0 1-1,0-1 1,-1 0 0,1 1-1,0-1 1,0 1 0,1-1-1,-1 1 1,0-1 0,0 1-1,1-1 1,-1 3 0,0 1-27,0 1 0,1-1 1,0 0-1,0 0 0,1 0 0,0 7 1,1 2-315,-2-13 272,0 0 0,0 0 0,0 0-1,0 1 1,0-1 0,0 0 0,1 0 0,-1 0-1,0 0 1,1 0 0,-1 1 0,1-1-1,-1 0 1,1 0 0,0 0 0,-1 0 0,1-1-1,0 1 1,0 0 0,0 0 0,0 0 0,-1 0-1,1-1 1,0 1 0,0-1 0,0 1 0,2 0-1,0 0-71,0 0 0,0 0 0,0-1 0,1 1 0,-1-1 0,0 0 0,1 0 0,-1 0 0,7-1 0,-2-1 19,0 1 0,0-2 0,0 1 0,0-1 0,0 0 0,0 0 0,11-8 0,35-44-113,-44 42 239,1 1 0,0 1 0,23-19 0,-30 28 60,0-1 0,0 1 0,-1 0 1,1 0-1,0 0 0,1 1 0,-1-1 0,0 1 0,0 0 1,1 0-1,-1 1 0,0-1 0,1 1 0,-1 0 0,1 0 1,-1 1-1,0-1 0,7 2 0,-8-1-47,1 1 0,-1-1 0,1 1 0,-1-1 0,1 1-1,-1 0 1,0 1 0,0-1 0,0 0 0,0 1 0,0 0 0,-1-1 0,1 1 0,-1 0 0,1 0-1,-1 1 1,0-1 0,-1 0 0,1 1 0,0-1 0,-1 1 0,0 0 0,0-1 0,1 5 0,1 10 16,-1-1 0,0 1 0,-1 34 0,-2-35-52,1-17 33,0 0-1,0 0 0,0 0 1,0 0-1,0 0 0,0 0 1,-1 0-1,1 0 0,0 0 1,0 0-1,0 0 0,0 0 0,0 0 1,-1 0-1,1 0 0,0 0 1,0 0-1,0 0 0,0 0 1,0 0-1,0 0 0,-1 1 1,1-1-1,0 0 0,0 0 1,0 0-1,0 0 0,0 0 1,0 0-1,0 0 0,0 0 1,0 1-1,-1-1 0,1 0 1,0 0-1,0 0 0,0 0 1,0 0-1,0 0 0,0 1 0,0-1 1,-4-17 299,4-1-256,-1 10-53,0 0 1,1 0 0,0-1-1,0 1 1,1 0-1,0 0 1,1 0-1,0 0 1,0 0-1,0 0 1,1 0-1,1 1 1,-1 0 0,9-14-1,-8 16-22,3-4 33,0 1 1,1 0-1,0 0 0,0 0 0,15-10 0,-21 17-8,0 0-1,0 0 1,0 0 0,0 0-1,0 0 1,1 1-1,-1-1 1,0 1-1,0-1 1,0 1-1,1 0 1,-1 0 0,0 0-1,1 0 1,-1 0-1,0 0 1,0 1-1,0-1 1,1 1-1,-1 0 1,0-1 0,0 1-1,0 0 1,0 0-1,0 0 1,0 1-1,0-1 1,0 0-1,-1 1 1,1-1 0,0 1-1,-1 0 1,3 3-1,31 38 2,-24-27 34,1-2-1,0 1 1,25 20-1,-31-31-95,-1 0 0,1 0-1,0 0 1,1-1 0,-1 0-1,1 0 1,-1-1 0,1 0-1,0 0 1,0 0-1,0-1 1,0 0 0,13 0-1,-3-1-509,1 0 0,-1-2 0,0 0 0,0 0 0,30-10 0,-43 11 520,0 0 0,0-1-1,0 0 1,0 0 0,0 0 0,-1 0 0,1-1-1,-1 1 1,1-1 0,-1 0 0,0 0 0,0 0-1,0 0 1,-1-1 0,1 1 0,-1-1 0,0 0-1,0 0 1,0 1 0,0-1 0,-1 0 0,1-1-1,-1 1 1,0 0 0,0 0 0,-1 0 0,1-1-1,-1-5 1,0 4 387,0 0-1,0 0 1,-1 0-1,1 1 1,-1-1 0,-1 0-1,1 0 1,-4-6-1,5 10-256,-1 1 0,-1-1-1,1 1 1,0-1 0,0 1 0,-1-1-1,1 1 1,0 0 0,-1 0 0,1 0-1,-1 0 1,0 0 0,1 0 0,-1 0-1,0 1 1,1-1 0,-1 0 0,0 1-1,0 0 1,0-1 0,0 1 0,1 0-1,-1 0 1,0 0 0,0 0 0,0 0-1,0 0 1,0 1 0,1-1 0,-4 2-1,1-1-83,0 0 0,0 1 0,0-1 0,0 1 0,0 0 0,1 0 0,-1 1 0,1-1 0,-1 1 0,1 0 0,0 0 0,0 0 0,1 0 0,-1 0 0,0 0 0,1 1 0,0-1 0,0 1 0,0 0 1,0 0-1,1 0 0,-1 0 0,1 0 0,-1 4 0,-2 10-15,1-1 0,1 1 0,0-1 1,1 23-1,1-38-27,1-1 1,-1 0-1,1 0 0,0 0 1,-1 0-1,1 0 0,0 0 0,-1-1 1,1 1-1,0 0 0,0 0 1,0 0-1,0-1 0,0 1 1,0 0-1,0-1 0,0 1 0,0-1 1,0 1-1,0-1 0,0 0 1,0 1-1,1-1 0,-1 0 1,0 0-1,0 0 0,0 0 0,0 0 1,1 0-1,-1 0 0,0 0 1,1-1-1,46-3-325,-36 1 312,-1 0 1,-1-1 0,1-1-1,15-8 1,-12 5 68,0 2 0,28-10 1,-38 15-2,0 0-1,0 0 1,1 0 0,-1 1 0,0 0 0,0 0-1,1 0 1,-1 0 0,0 0 0,0 1 0,1 0-1,-1 0 1,0 0 0,0 1 0,4 1 0,6 4-14,0-1-1,0-1 1,1 0 0,0-1 0,0 0 0,0-1 0,1-1 0,16 0 0,-28-1-9,1-1 1,-1 0 0,0 0-1,1-1 1,-1 0 0,1 1-1,-1-1 1,0-1-1,0 1 1,0-1 0,0 1-1,0-1 1,0 0 0,0-1-1,0 1 1,-1-1 0,1 1-1,-1-1 1,0 0 0,0 0-1,0-1 1,0 1-1,0-1 1,-1 1 0,0-1-1,1 0 1,-1 0 0,-1 0-1,1 0 1,-1 0 0,1 0-1,0-8 1,1-11 83,-1 1-1,-2 0 1,-1-26 0,-1 2 443,2 36-398,-1 1 0,0 0 0,-1-1 1,0 1-1,0 0 0,-1 0 1,0 0-1,0 1 0,-1-1 0,-1 1 1,1 0-1,-7-8 0,7 25-10,1 0 0,0 0 0,0 0-1,1 1 1,-1 12 0,1-13-106,1 0 0,1 1 0,0-1 1,0 1-1,1-1 0,0 0 0,1 1 0,0-1 1,4 14-1,-3-17-1,1 0 0,-1 0 0,1-1 0,0 1 0,0-1 0,1 0 0,0 0 1,0 0-1,0-1 0,0 0 0,1 0 0,-1 0 0,13 6 0,23 10-53,1-2 0,0-2 0,1-2 0,66 14 0,182 13-6266,-170-32-6131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20970,'0'0'2793,"28"-19"-2681,96-62-104,-62 46-96,-45 26-23,0 0-1,0-1 0,-1-1 1,0-1-1,22-20 1,-35 27 89,1 0 0,-1 0 0,0 0 1,0 0-1,0-1 0,0 1 0,-1-1 1,0 1-1,0-1 0,-1 0 0,0 0 1,0 0-1,0 0 0,-1 0 0,0 0 1,0 0-1,0 0 0,-1 0 1,1 0-1,-5-11 0,4 13 34,-1 1 0,1-1-1,-1 1 1,0-1 0,0 1 0,-1 0-1,1 0 1,-1 0 0,1 0 0,-1 1-1,0-1 1,0 1 0,0-1 0,0 1-1,-1 0 1,1 0 0,-5-1 0,3 0 50,0 1 1,0 0-1,0 0 1,-1 0 0,1 0-1,-1 1 1,0 0 0,1 0-1,-1 1 1,1 0 0,-11 0-1,13 1-69,1 0-1,-1 1 0,1-1 1,-1 1-1,1-1 0,0 1 1,0-1-1,0 1 1,0 0-1,0 0 0,0 0 1,0 0-1,0 1 0,1-1 1,-1 0-1,1 1 1,0-1-1,0 1 0,-2 4 1,0 3 7,0-1 1,0 1 0,1 0-1,-2 14 1,0 22 22,3 1 0,7 81 0,-2-105-23,2-1-1,0 1 1,2-1 0,0-1-1,2 1 1,0-2 0,22 35-1,-30-53-28,-1 1-1,0-1 0,1 0 0,0 1 1,-1-1-1,1 0 0,0 0 0,0 0 1,0 0-1,0-1 0,1 1 0,-1 0 1,0-1-1,1 0 0,-1 1 0,1-1 0,-1 0 1,1 0-1,0-1 0,-1 1 0,1 0 1,0-1-1,0 0 0,-1 1 0,1-1 1,0 0-1,0 0 0,0-1 0,-1 1 1,1-1-1,0 1 0,-1-1 0,1 0 0,0 0 1,-1 0-1,1 0 0,-1-1 0,1 1 1,3-4-1,2-1 44,-1 0 1,1-1-1,-1-1 1,-1 1-1,1-1 1,-1 0-1,0-1 1,-1 1-1,7-17 1,1-7 15,13-30-38,-24 58 39,0 1 0,0-1 0,0 1 0,1 0 0,-1-1 0,1 1 0,0 0-1,0 0 1,0 1 0,0-1 0,0 1 0,6-4 0,-8 6-22,-1 0 0,1 0 1,0-1-1,-1 1 0,1 0 1,0 0-1,-1 0 0,1 0 1,-1 0-1,1 0 0,0 0 1,-1 1-1,1-1 0,0 0 1,-1 0-1,1 0 0,-1 1 0,1-1 1,-1 0-1,1 0 0,-1 1 1,1-1-1,-1 1 0,1-1 1,-1 0-1,1 1 0,-1-1 1,1 1-1,-1-1 0,0 1 1,1-1-1,-1 1 0,0 0 0,1-1 1,-1 2-1,11 26-161,-8-17 198,-1-8-43,5 16 30,1-2-1,1 1 0,22 31 0,-28-44-34,1-1 1,0 1-1,0-1 1,1 0-1,-1 0 0,1-1 1,-1 0-1,1 1 1,0-2-1,0 1 0,1 0 1,-1-1-1,1 0 1,-1 0-1,1-1 0,-1 0 1,1 0-1,7 1 1,5-1-207,0 0 0,0-2-1,0 0 1,34-6 0,-49 7 174,1-1-1,-1 0 1,1 0 0,-1 0-1,1 0 1,-1-1-1,0 1 1,0-1-1,1 0 1,-1 0 0,0 0-1,-1 0 1,1 0-1,0-1 1,-1 1-1,1-1 1,-1 0-1,0 0 1,0 0 0,0 0-1,0 0 1,0 0-1,-1 0 1,0-1-1,1 1 1,-1-1 0,0 1-1,-1-1 1,1 1-1,-1-1 1,1-4-1,-1-74 2797,0 111-3131,-1-24 380,1 1 0,0-1 0,1 0-1,-1 0 1,1 1 0,0-1 0,1 0-1,-1 0 1,1 0 0,2 5 0,-2-7-14,0-1 0,0 1 0,0-1 0,1 0 0,-1 0 0,0 0 0,1 0 0,0-1 0,-1 1 0,1 0 0,0-1 0,0 0 0,0 0 0,0 0 0,0 0 0,0 0 0,0-1 0,5 1 0,4 1-173,0 0 1,0-1 0,1 0-1,-1-1 1,0-1-1,0 0 1,0-1-1,20-4 1,-26 4 142,-1 0 1,1-1-1,-1 1 1,0-1-1,1 0 0,-1-1 1,-1 1-1,1-1 1,0 0-1,-1 0 1,0 0-1,0-1 0,0 1 1,0-1-1,-1 0 1,0 0-1,0 0 1,0-1-1,2-6 0,-5 11 87,0 0 0,1 0 0,-1-1 0,0 1-1,1 0 1,-1 0 0,1 0 0,-1 0-1,1 0 1,0 0 0,-1 0 0,1 0 0,0 0-1,0 0 1,0 0 0,0 0 0,0 1 0,0-1-1,0 0 1,0 1 0,0-1 0,0 0-1,1 0 1,-1 2-38,0-1-1,0 1 0,0-1 1,0 1-1,0-1 0,0 1 1,0-1-1,0 1 1,-1 0-1,1-1 0,0 1 1,0 0-1,-1 0 0,1 0 1,-1 0-1,1 0 0,0 0 1,-1-1-1,0 1 1,1 2-1,21 69-103,-20-62 254,10 44 29,-2 0 1,-2 1-1,1 79 1,-8-129-195,-1 0 0,0 0 0,0 0 0,-1 0 0,1 0 0,-1 0 0,0 0 0,0 0 0,-1 0 0,0-1 0,0 1 1,0 0-1,0-1 0,-1 0 0,1 1 0,-1-1 0,0 0 0,0 0 0,-1 0 0,1-1 0,-1 1 0,0-1 1,0 0-1,0 0 0,0 0 0,-1-1 0,1 0 0,-1 1 0,1-1 0,-1-1 0,-5 2 0,-18 7 14,-2-2-1,1-1 1,-1-1-1,-42 3 1,-123-6 198,153-9-8,40 6-215,1 0 0,0 0 0,0-1 0,-1 1 0,1-1 1,0 1-1,0-1 0,0 1 0,0-1 0,0 0 0,-1 1 0,1-1 0,0 0 0,1 0 0,-1 0 0,0 0 0,0 0 0,0 0 0,0 0 0,1 0 1,-1 0-1,1 0 0,-1-1 0,1 1 0,-1 0 0,1 0 0,-1 0 0,1-2 0,2 2-130,0 0 0,0 0 0,0 0 0,0 0-1,0 0 1,0 1 0,1-1 0,-1 1 0,0 0 0,0-1 0,1 1 0,2 0 0,1 0-232,80-15-5900,-42 3-5248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20537,'0'0'2951,"0"0"-2938,0-1 1,0 1-1,1-1 0,-1 1 1,0 0-1,0-1 0,1 1 1,-1 0-1,0-1 0,0 1 1,1 0-1,-1 0 1,0-1-1,1 1 0,-1 0 1,0 0-1,1 0 0,-1 0 1,1-1-1,-1 1 0,0 0 1,1 0-1,-1 0 0,1 0 1,-1 0-1,0 0 0,1 0 1,-1 0-1,1 0 0,-1 0 1,0 0-1,1 0 0,-1 0 1,1 0-1,-1 0 0,0 1 1,1-1-1,-1 0 0,0 0 1,1 0-1,-1 1 0,0-1 1,1 0-1,-1 0 0,0 1 1,1-1-1,-1 0 0,0 1 1,0-1-1,1 0 0,-1 1 1,0-1-1,0 1 0,4 5-13,0 0-1,-1 0 0,0 0 1,0 1-1,0-1 0,-1 1 1,0 0-1,1 7 1,12 71 79,-10-55-35,1 1-10,9 58 38,9 172 1,-24-78-1786,0-469 1876,1 273-162,0 1 1,1 1 0,0-1 0,1 0-1,0 0 1,0 1 0,2-1 0,10-20-1,-13 27 2,1 0-1,0 1 1,0-1 0,0 0-1,0 1 1,1 0-1,0 0 1,0 0-1,0 0 1,0 0-1,1 1 1,-1 0 0,1 0-1,0 0 1,0 1-1,0-1 1,0 1-1,0 0 1,1 1-1,-1-1 1,10 0 0,-11 2-7,0 0 0,1 1 0,-1 0 0,0 0 1,0 0-1,0 0 0,0 1 0,0-1 0,-1 1 1,1 0-1,0 0 0,-1 1 0,1-1 0,-1 1 1,0-1-1,0 1 0,0 0 0,0 0 0,-1 1 1,1-1-1,-1 0 0,1 1 0,-1 0 0,-1-1 1,1 1-1,2 5 0,1 4-8,-1-1 0,0 1-1,-1 0 1,0 0 0,-1 1 0,0-1 0,-1 14-1,-1-23 12,0-1 0,0 1 0,-1-1-1,1 0 1,-1 1 0,0-1 0,0 0-1,0 0 1,0 0 0,-1 1 0,0-1-1,1-1 1,-1 1 0,0 0 0,0 0-1,0-1 1,-1 1 0,1-1 0,-1 1-1,1-1 1,-1 0 0,0 0 0,0-1-1,0 1 1,0 0 0,0-1 0,0 0-1,0 1 1,0-1 0,-7 1 0,-7 1 10,-1-1 0,1 0 1,0-1-1,-31-2 0,47 1-30,-1 0-1,1 0 0,0 0 0,-1 0 0,1 0 1,0 0-1,-1-1 0,1 1 0,0 0 0,0-1 1,-1 1-1,1-1 0,0 0 0,0 1 0,0-1 1,0 0-1,-2-1 0,-4-15-3900,7 7-3553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18729,'0'0'1798,"41"-14"-1419,132-44-83,-149 50-255,6-2 7,46-21 1,-69 27-49,0 0-1,-1-1 1,0 0 0,0 0 0,0 0 0,-1 0-1,1-1 1,-1 0 0,4-7 0,-6 9 35,-1-1 0,1 1 0,-1 0 0,-1-1 0,1 1 0,0-1 0,-1 1 0,0-1 0,0 0 0,-1 1 0,1-1 0,-1 0 0,0 0 0,-1-6 0,1 5 184,0 5-194,-1 0 0,1 1 1,-1-1-1,1 0 0,-1 0 0,0 1 0,1-1 1,-1 1-1,1-1 0,-1 1 0,0-1 0,0 1 1,1-1-1,-1 1 0,0 0 0,0-1 0,0 1 1,1 0-1,-1 0 0,0-1 0,0 1 0,0 0 0,0 0 1,0 0-1,1 0 0,-1 0 0,-1 0 0,-35 0 22,29 1-23,-1-1-26,1 0 0,0 1-1,0 1 1,0 0 0,0 0-1,1 0 1,-1 1 0,1 0-1,-1 0 1,1 1 0,0 0-1,0 0 1,0 1 0,1 0-1,0 0 1,0 0-1,0 1 1,0 0 0,1 0-1,0 0 1,0 1 0,1 0-1,0 0 1,0 0 0,0 0-1,1 1 1,0-1 0,1 1-1,0 0 1,0 0 0,1 0-1,-1 0 1,1 11-1,1-17 6,0 0-1,0 0 0,0 0 1,0 0-1,0 1 0,0-1 1,1 0-1,-1 0 0,1 0 1,0 0-1,-1 0 0,1 0 0,0 0 1,0 0-1,0 0 0,0-1 1,1 1-1,-1 0 0,0-1 1,1 1-1,0 0 0,-1-1 1,3 2-1,2 0 1,1-1 0,-1 1 0,1-1 0,0-1 0,-1 1 0,12 0 0,-15-2-5,35 6-206,0-3-1,58-1 0,-80-2 103,-1-1-1,0-1 0,0 0 0,0-1 0,0-1 0,-1 0 1,1-1-1,-1-1 0,18-9 0,-28 12 54,-1 1 0,1-1 0,-1-1 0,1 1-1,-1 0 1,0-1 0,0 1 0,-1-1 0,1 0 0,-1 0 0,1 0 0,-1 0 0,-1-1-1,1 1 1,-1 0 0,2-9 0,0-6-53,0 1 0,-2-39 0,-1 43 133,0 1-1,0-1 1,2 1-1,0-1 1,4-15-1,-6 29 19,0-1 0,1 1 1,-1 0-1,0-1 0,1 1 0,-1-1 0,0 1 0,0 0 0,0-1 0,1 1 1,-1-1-1,0 1 0,0-1 0,0 1 0,0-1 0,0 1 0,0 0 0,0-1 1,0 1-1,0-1 0,0 1 0,0-1 0,0 1 0,0-1 0,0 1 1,0-1-1,0 1 0,0 0 0,-1-1 0,1 1 0,0-1 0,0 1 0,-1-1 1,1 1-1,0 0 0,0-1 0,-1 1 0,1 0 0,0-1 0,-1 1 0,1 0 1,-1 0-1,1-1 0,0 1 0,-1 0 0,1 0 0,-1-1 0,-25 14 347,22-11-395,0 1 0,1-1 1,-1 1-1,1 0 1,0 1-1,0-1 0,0 0 1,0 1-1,1 0 1,-1-1-1,1 1 0,0 0 1,0 0-1,-1 5 1,3-8 7,1 0 0,-1 0 0,1-1 0,-1 1 0,1 0 0,0 0 0,-1 0 0,1-1 0,0 1 0,0 0 0,0-1 0,-1 1 0,1-1 0,0 1 0,0-1 1,0 1-1,0-1 0,0 0 0,0 1 0,0-1 0,0 0 0,0 0 0,0 1 0,0-1 0,0 0 0,0 0 0,0 0 0,0 0 0,0-1 0,0 1 0,0 0 0,0 0 0,0-1 0,0 1 0,1-1 1,8 0 33,293-1-410,-301 5 355,-1-1 0,0 1 0,0 0 0,-1-1 0,1 1 0,-1-1 1,1 1-1,-1 0 0,0 0 0,0-1 0,0 1 0,0 0 0,-1 4 0,1-1 26,0 2 44,0-1-1,-1 1 1,0-1 0,0 1 0,0-1-1,-1 0 1,0 1 0,-1-1 0,1 0 0,-1-1-1,-1 1 1,-6 10 0,6-11-29,1 0 0,0 0 1,-1 1-1,2-1 0,-1 1 0,1 0 1,0 0-1,1 0 0,-1 0 0,1 0 1,1 0-1,-1 0 0,1 0 0,1 9 1,0-15-26,-1 1 0,1-1 0,0 1 0,-1-1 0,1 0 0,0 1 1,0-1-1,0 0 0,0 0 0,0 0 0,0 1 0,1-1 0,-1 0 0,0-1 1,0 1-1,1 0 0,-1 0 0,0 0 0,1-1 0,-1 1 0,1-1 0,-1 1 1,4 0-1,42 7-115,-40-7 56,156 5-3809,-155-6 3425,52 0-4512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19113,'0'0'3729,"61"0"-4305,0 0 48,1 0-785,4-2-2320,4-4-8853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207 385 13894,'0'0'9138,"-5"-49"-8725,6 47-412,-1-1-1,0 1 0,0 0 0,0 0 0,-1-1 0,1 1 0,-1 0 1,1 0-1,-1-1 0,1 1 0,-1 0 0,0 0 0,0 0 0,0 0 1,-1 0-1,1 0 0,0 1 0,-1-1 0,-2-3 0,3 4 3,-1 0 0,0 1-1,0-1 1,0 0 0,0 0-1,0 1 1,0-1 0,0 1-1,0 0 1,0 0-1,0-1 1,0 1 0,0 0-1,0 1 1,0-1 0,0 0-1,-3 1 1,-2 2 5,-1-1-1,1 1 1,0 0-1,0 1 1,0 0-1,0 0 1,1 0-1,0 1 1,0 0-1,-7 7 1,7-5-1,-1 0 1,1 1 0,1 0-1,-1 0 1,1 1-1,1 0 1,0 0-1,0 0 1,1 0 0,-4 13-1,3 1 17,1 0 0,1 0 0,2 29 0,0-49-24,0-1 1,1 0 0,-1 0 0,1 0 0,0 0 0,0 0-1,0 1 1,0-1 0,0-1 0,0 1 0,0 0-1,0 0 1,1 0 0,-1-1 0,1 1 0,0 0 0,-1-1-1,1 0 1,0 1 0,0-1 0,0 0 0,0 0 0,0 0-1,0 0 1,0 0 0,0-1 0,0 1 0,0-1 0,1 1-1,1-1 1,11 3-43,1 0-1,-1-2 0,19 0 1,-28-1 8,26 1-173,-1-1 0,1-2 0,-1-2 0,0 0 0,54-16 1,-76 17 188,-1 0 0,1 0 0,-1 0 0,0-1 1,0-1-1,0 1 0,0-1 0,-1 0 0,0-1 1,0 0-1,0 0 0,-1-1 0,0 1 0,0-1 1,-1-1-1,0 1 0,0-1 0,-1 0 0,1 0 1,-2 0-1,1 0 0,-1-1 0,-1 1 1,4-19-1,0-86 1445,-6 112-1139,0 30-365,-18 164 151,19-191-118,0-1-1,0 0 0,-1 0 0,1 1 0,0-1 1,1 0-1,-1 0 0,0 0 0,0 0 0,0 0 1,1 0-1,-1 0 0,0-1 0,1 1 0,-1 0 0,1-1 1,-1 1-1,1-1 0,-1 1 0,1-1 0,-1 0 1,1 0-1,-1 0 0,1 0 0,0 0 0,-1 0 0,1 0 1,1-1-1,54-2-1001,-51 3 983,-1-2 0,1 1 0,0-1 0,-1 1 0,0-1 0,1-1 0,-1 1 0,0-1 0,0 0 0,-1 0 0,1-1 0,5-4 0,0-3 108,1 0 0,-2-1-1,10-14 1,11-15 1625,-29 40-1616,-1 1 0,1 0 0,-1-1 0,1 1 0,-1-1 0,1 1 0,-1 0 1,1 0-1,-1-1 0,1 1 0,-1 0 0,1 0 0,0 0 0,-1-1 0,1 1 0,0 0 0,-1 0 0,1 0 0,-1 0 0,1 0 0,0 0 0,-1 0 0,1 0 0,0 1 0,-1-1 0,1 0 0,-1 0 0,1 0 0,0 1 0,-1-1 0,1 0 0,-1 1 1,1-1-1,-1 0 0,1 1 0,0 0 0,13 14-143,-14-15 102,5 6-48,1 1 1,0-2-1,0 1 0,1-1 1,-1 0-1,1 0 1,0 0-1,1-1 0,-1 0 1,1-1-1,-1 0 1,1 0-1,0-1 0,0 1 1,0-2-1,1 1 1,-1-1-1,0-1 0,1 1 1,-1-1-1,0-1 1,1 0-1,-1 0 1,0 0-1,0-1 0,0 0 1,0-1-1,0 0 1,8-4-1,-12 4-9,0 0 1,0 0-1,0-1 1,0 0-1,-1 1 0,0-1 1,0-1-1,0 1 1,0 0-1,0-1 1,-1 1-1,0-1 0,0 0 1,0 1-1,-1-1 1,0 0-1,0 0 1,0 0-1,0-6 0,1-15 114,0 0-1,-5-42 1,1 20 310,2-160 1125,1 277-1768,1-29 228,-2 0-1,-2 0 1,-1-1-1,-12 55 1,13-86-18,-5 15-680,2 0 1,0 0-1,-3 47 1,8-69 268,15-5 451,0 0-1,-1-1 1,1-1 0,-1 0 0,0-1 0,-1-1 0,0 0 0,0 0 0,0-1 0,15-16-1,-11 12 28,-1 0 0,2 1 0,0 0 0,25-11 0,-42 22-15,0 1 1,0 0-1,0-1 0,0 1 1,0 0-1,0-1 1,0 1-1,0 0 0,0 0 1,0 0-1,0 0 0,0 0 1,0 0-1,0 0 0,0 0 1,0 0-1,0 0 0,0 1 1,-1-1-1,1 0 1,0 1-1,0-1 0,0 1 1,0-1-1,0 1 0,0-1 1,-1 1-1,1-1 0,0 1 1,0 0-1,-1 0 0,1-1 1,0 1-1,-1 0 1,1 0-1,-1 0 0,1 0 1,-1 0-1,0-1 0,1 1 1,-1 0-1,0 0 0,0 0 1,1 0-1,-1 0 0,0 0 1,0 0-1,0 2 1,1 8-25,-1 1 1,0-1 0,-3 19 0,2-13 64,0-11-39,0-1 1,0 0-1,-1 0 0,1 1 1,-1-1-1,0 0 0,-1 0 1,1-1-1,-1 1 1,0 0-1,0-1 0,0 0 1,-1 0-1,0 0 0,-4 5 1,1-3 71,0-1 0,0 1 0,0-1 0,-1-1 1,0 1-1,0-1 0,0-1 0,-15 6 0,-1-8 1025,23-2-1199,1 1 0,-1-1 0,1 1 0,-1-1 0,1 1 0,-1-1 0,1 1 0,-1-1 0,1 0 0,-1 1 0,1-1 0,0 0 0,-1 1 0,1-1 0,0 0 0,0 0 0,0 1 0,-1-1 0,1 0 0,0 0 0,0 1 0,0-1 0,0 0 0,1-1 0,23 2-3533,76-1 2022,-69 0 2434,0-1-1,-1-1 0,0-2 1,0-1-1,46-16 0,-69 19-757,23-7 85,-1-2 0,0 0 0,52-33 0,-74 40-151,-1 1 1,0-1-1,0 0 1,0-1 0,-1 1-1,1-1 1,-1 0-1,0-1 1,-1 1-1,0-1 1,0 0-1,0 0 1,-1 0-1,0 0 1,-1-1-1,1 1 1,-1-1-1,-1 0 1,0 1-1,0-1 1,0-8-1,-1 15 33,1-1 0,-1 1 0,0 0 0,0 0 0,0 0 0,-1 0 0,1 0 0,0-1 0,0 1 0,-1 0 0,1 0 0,0 0 0,-1 0 0,1 0-1,-1 0 1,1 0 0,-1 0 0,0 0 0,1 0 0,-1 0 0,0 1 0,0-1 0,0 0 0,0 0 0,0 1 0,1-1 0,-1 0 0,0 1 0,-1-1-1,1 1 1,0-1 0,0 1 0,0 0 0,0 0 0,0-1 0,0 1 0,0 0 0,0 0 0,-1 0 0,1 0 0,0 0 0,0 0 0,0 0 0,0 1 0,0-1-1,-1 0 1,1 1 0,0-1 0,0 0 0,-1 2 0,-10 2-46,1 0-1,0 2 1,-18 10 0,26-14 54,-12 7 43,1 1 1,-1 0-1,2 1 1,0 1-1,0 0 0,-11 14 1,20-21-61,1-1 1,-1 1-1,1 0 1,0 0-1,0 0 1,0 1 0,1-1-1,-1 1 1,2-1-1,-1 1 1,0 0-1,1-1 1,0 1-1,1 0 1,-1 0-1,1 0 1,0 0-1,1 0 1,-1 0-1,1 0 1,3 9-1,-3-12-19,0-1-1,1 0 1,-1 1-1,1-1 0,0 0 1,0 1-1,0-1 1,0 0-1,0 0 1,0-1-1,1 1 1,-1 0-1,1-1 0,-1 0 1,1 1-1,-1-1 1,1 0-1,0 0 1,4 1-1,61 9-15,-58-10-9,173 4-2274,-131-5 512,28 0-2313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21386,'0'0'3585,"-9"14"-3809,0-14-1248,-13 0-2706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121 129 832,'0'0'19340,"-18"-12"-18046,-55-37-374,71 48-820,0 0 0,0 0-1,0-1 1,1 1 0,-1 0 0,0-1-1,1 1 1,-1-1 0,1 0-1,-1 1 1,1-1 0,0 0 0,0 0-1,0 0 1,0 0 0,0 0 0,0 0-1,0 0 1,1 0 0,-1 0-1,1 0 1,-1-1 0,1 1 0,0 0-1,0 0 1,0 0 0,0-1-1,1-2 1,0-6 871,-1 11-808,0 12-246,-2 162-24,5 206 153,0-353-40,1 0 0,1 0-1,2-1 1,0 0 0,14 33 0,-18-57-267,-2-8-66,2-20-575,-1-34-2232,-2 23-665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3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190 154 15927,'0'0'6289,"1"-8"-6039,-1 6-244,2-10 46,-1 1 0,-1-1 0,0 0 0,-1 0-1,-3-21 1,4 31-46,-1-1 0,0 0 1,0 1-1,0-1 0,0 1 0,0-1 0,0 1 0,-1 0 0,1-1 0,-1 1 1,0 0-1,0 0 0,1 0 0,-1 0 0,0 0 0,-1 1 0,1-1 0,0 0 0,0 1 1,-1 0-1,1 0 0,-1-1 0,1 1 0,-1 1 0,0-1 0,1 0 0,-1 1 0,0-1 1,1 1-1,-1 0 0,0 0 0,0 0 0,1 0 0,-5 1 0,4 0-7,0 0-1,0 0 0,0 0 1,0 1-1,0-1 0,0 1 1,0 0-1,1-1 0,-1 1 1,1 0-1,-1 1 0,1-1 1,0 0-1,0 1 0,-3 4 1,-29 47-29,30-47 30,-2 8-39,1 0-1,0-1 1,0 2-1,2-1 1,0 0-1,1 1 1,0 0-1,1-1 1,3 30-1,-2-30-157,0-15 168,0 1 0,0 0 1,0 0-1,1 0 0,-1-1 1,0 1-1,0 0 0,1 0 1,-1-1-1,1 1 0,-1 0 0,1-1 1,-1 1-1,1 0 0,-1-1 1,1 1-1,-1-1 0,1 1 0,0-1 1,-1 1-1,1-1 0,0 1 1,0-1-1,-1 0 0,1 1 1,1-1-1,30 6-532,-23-5 462,0-1 0,0-1 1,0 1-1,-1-1 0,11-3 0,-12 1 67,0-1 0,0 0 0,0 0 0,-1 0 0,1-1 0,-1 0 0,0 0 0,0-1 0,-1 0 0,9-10 0,43-71 131,-48 71-19,13-27 1262,-22 42-1332,0 1 1,1 0 0,-1 0 0,0 0 0,0 0 0,0-1-1,0 1 1,1 0 0,-1 0 0,0 0 0,0 0 0,0 0-1,0 0 1,1-1 0,-1 1 0,0 0 0,0 0 0,1 0-1,-1 0 1,0 0 0,0 0 0,0 0 0,1 0 0,-1 0-1,0 0 1,0 0 0,1 0 0,-1 0 0,0 0 0,0 0-1,0 1 1,1-1 0,-1 0 0,0 0 0,0 0-1,0 0 1,1 0 0,-1 0 0,0 0 0,0 1 0,0-1-1,0 0 1,1 0 0,-1 0 0,0 1 0,0-1 0,0 0-1,0 0 1,0 0 0,0 1 0,0-1 0,1 0 0,-1 0-1,0 0 1,0 1 0,0-1 0,0 0 0,0 0 0,0 1-1,0-1 1,0 0 0,0 0 0,0 0 0,-1 1 0,6 14-96,0 11 19,0-1 1,2 0 0,1 0 0,14 30 0,-17-40-1237,-4-5-1414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16680,'0'0'2353,"47"-5"-2038,156-18 29,-154 19-140,59 1 1,-95 4-174,0 1 1,1 0-1,-1 0 1,0 1-1,0 1 1,22 10-1,-30-12-30,-1 0-1,0 1 0,0-1 1,0 1-1,-1 0 0,1 0 1,-1 0-1,1 1 0,-1-1 1,0 1-1,0 0 0,-1 0 1,1 0-1,2 6 0,-4-7 2,0-1 0,0 1-1,0 0 1,0-1-1,-1 1 1,0 0-1,1 0 1,-1-1-1,0 1 1,0 0-1,0 0 1,-1-1-1,1 1 1,-1 0-1,1-1 1,-1 1-1,0 0 1,0-1 0,0 1-1,0-1 1,-1 0-1,1 1 1,-1-1-1,1 0 1,-1 0-1,0 0 1,-2 2-1,-5 4 49,-1-1-1,1 0 0,-2-1 1,1 0-1,-1 0 0,-17 6 1,-79 23 354,78-26-308,-38 8 17,47-13-104,0 1 1,1 1 0,-19 8 0,37-13-37,7-1-1250,26-1-1615,22-2-3010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3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18312,'0'0'5045,"-5"4"-4893,-8 5-77,0 2 0,1-1 0,0 2 0,0 0 0,2 0-1,-1 1 1,2 0 0,0 1 0,0 0 0,1 0 0,1 1-1,0 0 1,1 0 0,-4 20 0,-1 4 79,3 1 0,1 0-1,2 1 1,1 68 0,5-70-121,3 1 0,1-2 1,2 1-1,2-1 0,1 0 1,2 0-1,1-1 0,2-1 0,38 65 1,-25-55-28,2-1 0,2-2 0,2-1 0,2-1 1,1-2-1,75 59 0,-80-75-43,0-2 0,37 18 0,-21-13-161,-45-23 184,-3-3 81,0-38-563,0 7-2815,0 15-875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29 16151,'0'0'4477,"-18"-5"-4119,1-1-300,-1 1 1,0 1-1,-1 1 1,1 1 0,-22-1-1,35 3-40,0-1-1,0 2 1,0-1-1,-1 0 1,1 1-1,0 0 1,0 0-1,0 1 1,1-1-1,-1 1 1,0 0-1,1 0 1,-1 1-1,1-1 1,-1 1-1,1 0 1,0 0-1,0 1 1,1-1-1,-1 1 1,1 0-1,-1 0 1,1 0-1,1 0 1,-1 1-1,0-1 1,1 1-1,-3 6 1,3-5-15,1 1 1,-1-1 0,1 0-1,0 1 1,1-1 0,-1 0-1,1 1 1,0-1 0,1 1-1,0-1 1,0 0 0,0 1-1,1-1 1,0 0 0,0 0-1,0 0 1,1 0 0,0 0-1,0-1 1,1 1 0,-1-1-1,1 0 1,0 0 0,10 9-1,7 4 3,1 0 0,0-2-1,2 0 1,37 18 0,-9-5-36,-45-24-11,0 1 0,0-1 0,0 1 0,9 10 0,-15-15 33,0 0 0,0 1 1,0-1-1,0 0 0,0 0 0,-1 1 0,1-1 1,0 0-1,-1 1 0,1-1 0,-1 0 0,0 1 1,1-1-1,-1 1 0,0 1 0,0-2 6,0 0 0,-1-1 0,1 1 0,-1 0 0,1 0 0,-1 0 0,1-1 0,-1 1 0,1 0 0,-1-1 0,1 1 0,-1 0 0,0-1 0,1 1 0,-1-1 0,0 1 0,0-1 0,0 1 0,1-1 0,-1 0 0,0 1 0,0-1 0,0 0 0,0 1 0,0-1 0,1 0 0,-3 0 0,-25 5 125,-1-2 1,1-1-1,-1-1 1,1-1 0,-54-8-1,79 7-124,0 1 1,0-1-1,1 0 0,-1 0 0,1 0 0,-1 0 1,1-1-1,-1 1 0,1-1 0,0 0 0,-1 1 1,1-1-1,0 0 0,0 0 0,0 0 0,1 0 1,-1-1-1,0 1 0,-1-4 0,8 3-2334,-1 3 1367,22 0-3628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10 261 15127,'0'0'592,"16"-19"-416,1 1-85,6-7 248,-1-1 0,-1-1 0,27-44-1,-45 65-68,0 1 0,0-1-1,-1 0 1,0 0 0,0 0-1,-1 0 1,0 0 0,0-1 0,0 1-1,-1-8 1,-9 14 762,-2 0-1008,-1 1-1,1 0 0,0 0 0,0 1 1,1 1-1,-1 0 0,-15 6 0,22-7-20,1 0 0,-1-1 0,0 2 0,0-1 0,1 0 0,-1 1 0,1-1 0,0 1 0,0 0 0,0 0 0,0 1 0,1-1-1,-1 0 1,1 1 0,0 0 0,0-1 0,0 1 0,0 0 0,1 0 0,-1 0 0,1 0 0,0 0 0,0 7 0,0-6 5,0 1 1,1-1-1,0 0 1,0 1-1,1-1 1,-1 0-1,1 0 1,1 1-1,-1-1 0,3 7 1,-2-9-6,0-1 0,0 1-1,0 0 1,1 0 0,-1-1 0,1 0 0,-1 1 0,1-1-1,0 0 1,0 0 0,0 0 0,0-1 0,0 1 0,0-1-1,1 0 1,4 2 0,31 6-39,0-2-1,0-2 1,0-1-1,1-2 1,57-4-1,-57 1-264,22-3-1335,-8-11-1394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11941,'0'0'8994,"23"-2"-8791,0-1-188,0 2 0,26 1 0,-45 1-12,-1 0 0,0 0 0,1 0 0,-1 0 1,0 0-1,0 1 0,0-1 0,0 1 0,0 0 0,0 0 0,0 0 0,-1 0 0,1 0 1,-1 1-1,1-1 0,-1 1 0,0 0 0,0 0 0,0 0 0,3 6 0,0 2 36,-1 0 0,0 0 0,6 24 1,-9-29-17,4 25 64,-2 0 0,0 0 0,-2 0 0,-4 33 0,1 3-41,2-40-48,-1-11 13,1 1 0,1-1 0,0 1 0,1-1 0,6 25 0,-6-36-11,0-1 1,0 0-1,0 1 1,0-1-1,1 0 1,-1 0-1,1 0 0,0-1 1,0 1-1,0-1 1,1 0-1,0 1 1,-1-2-1,1 1 1,0 0-1,0-1 0,0 1 1,1-1-1,-1 0 1,0-1-1,1 1 1,-1-1-1,10 2 0,2-1-148,1 1-1,-1-2 1,1 0-1,-1-1 0,1-1 1,-1-1-1,1 0 1,-1-1-1,0 0 0,0-2 1,23-8-1,-31 9 71,-1 1 0,1-1 0,-1 0 0,0 0 0,-1 0 0,1-1 0,-1-1 0,1 1 0,-2-1 0,1 0 0,-1 0 1,1 0-1,-2-1 0,1 0 0,-1 0 0,0 0 0,0 0 0,-1-1 0,0 0 0,-1 1 0,1-1 0,-2 0 0,1 0 0,0-13 0,-1-76 825,-1 95-675,0 1 0,-1 0 0,1 0 0,-1 0 0,1-1 0,-1 1 0,1 0 0,-1 0 0,0 0 1,1 0-1,-1 0 0,0 0 0,0 0 0,0 0 0,1 0 0,-1 1 0,0-1 0,0 0 0,-1 0 0,1 1 0,0-1 0,0 1 0,0-1 0,0 1 0,0-1 0,-1 1 0,1 0 0,0 0 0,0 0 0,-1-1 1,1 1-1,0 0 0,0 0 0,-1 1 0,1-1 0,-2 1 0,-3-1-50,1 0 1,-1 1 0,1 0-1,-1 0 1,1 0-1,0 1 1,-9 3 0,10-1-19,1-1 0,-1 1 1,0-1-1,1 1 0,0 0 0,0 1 1,0-1-1,0 0 0,1 1 0,-1-1 1,1 1-1,0 0 0,1 0 1,-1 0-1,1 0 0,0 0 0,0 0 1,1 0-1,-1 0 0,1 1 1,0-1-1,1 0 0,-1 0 0,1 0 1,0 0-1,0 0 0,1 0 1,-1 0-1,1 0 0,0 0 0,1-1 1,-1 1-1,1-1 0,0 0 1,0 1-1,0-1 0,4 4 0,5 0-18,0-1 0,1 1 0,-1-2 0,1 0 0,0 0 0,1-1 0,0-1 0,14 3 0,3-2-928,0 0-1,49-1 1,-26-3-2281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128 419 17016,'0'0'3890,"0"-60"-2738,0 55-1202,0 4 57,0 1 1,0-1-1,1 1 1,-1-1-1,0 1 0,0 0 1,0-1-1,0 1 1,0-1-1,0 1 0,0-1 1,0 1-1,0-1 1,-1 1-1,1 0 0,0-1 1,0 1-1,0-1 1,0 1-1,-1 0 0,1-1 1,0 1-1,0-1 1,-1 1-1,1 0 0,0-1 1,0 1-1,-1 0 1,1-1-1,0 1 0,-1 0 1,1 0-1,-1-1 1,1 1-1,0 0 0,-1 0 1,1 0-1,-1 0 1,1 0-1,-1-1 0,1 1 1,0 0-1,-1 0 1,1 0-1,-1 0 0,1 0 1,-1 0-1,1 0 1,-1 0-1,1 1 0,0-1 1,-1 0-1,1 0 1,-1 0-1,1 0 0,0 1 1,-1-1-1,1 0 1,-1 0-1,1 1 0,0-1 1,-1 0-1,-4 2-5,-1-1 0,1 1 0,0 0-1,0 1 1,0-1 0,0 1 0,0 0 0,1 0-1,-1 0 1,1 1 0,0-1 0,0 1-1,0 0 1,0 0 0,1 1 0,0-1 0,0 1-1,0-1 1,-4 10 0,2-2 6,1 1 1,1-1 0,0 1-1,0 0 1,2 0-1,-1 0 1,2 20-1,0-30-7,0 0 0,0 0 0,0 0 0,1 1 0,0-1 0,-1 0 0,1 0 0,0 0 0,1 0 0,-1 0 0,0 0 0,1-1 0,0 1 0,0 0 0,-1-1 0,1 1 0,1-1 0,2 3 0,0-1 2,0 0 0,1-1 0,-1 0 0,1 0 0,0 0 0,0-1 0,-1 0 0,13 3 0,8 0-27,1-2-1,1 0 0,38-3 0,-50 0-20,0 1-221,1-2 1,0 0 0,0-1 0,0-1 0,-1-1-1,0 0 1,1-1 0,-1-1 0,-1 0 0,22-12-1,-28 12-3,-1 0-1,1 0 1,-1-1-1,0 0 1,-1 0-1,0-1 1,0 0-1,0-1 1,-1 1-1,-1-1 0,1 0 1,-2-1-1,1 1 1,-1-1-1,0 0 1,-1 0-1,3-20 1,1-18 625,-3-1 0,-4-80 0,-1 58 1446,1 61-1400,-1 0-1,0 0 0,-1 0 0,0 1 0,-1-1 0,0 1 0,0-1 1,-1 1-1,0 0 0,-10-15 0,11 34-170,1 1 0,0-1 0,0 1 0,0 19 0,0 38-151,2 0-1,3 0 0,22 118 1,-22-173-398,14 90 798,-16-93-1734,-1 0-1,0 0 1,0 0 0,-4 16-1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17688,'0'0'4354,"110"-73"-4834,-40 69-833,0 4-768,-17 0-2465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37 223 5715,'0'0'13443,"8"-19"-12840,4-6-441,-2 5-3,0 0 0,-2 0 0,0-1 1,5-26-1,-12-3 1263,-23 66-1350,14-9-72,0 0 1,1 1-1,0 0 0,1 0 1,0 1-1,0 0 0,0 0 1,1 0-1,1 1 0,0 0 1,0-1-1,1 2 1,0-1-1,1 0 0,0 0 1,0 1-1,1-1 0,1 1 1,-1 0-1,2-1 0,1 12 1,-2-21-1,1 0 1,-1 0-1,1 1 1,0-1-1,-1 0 0,1 0 1,0 0-1,-1 0 1,1 0-1,0 0 1,0 0-1,0-1 1,0 1-1,0 0 0,0 0 1,0-1-1,0 1 1,0-1-1,0 1 1,1-1-1,-1 1 1,0-1-1,0 1 0,0-1 1,1 0-1,-1 0 1,2 0-1,42 3-33,-34-3 8,21 1-665,-1-1 0,1-1 0,-1-1 0,1-2-1,-1-2 1,31-9 0,1-9-3096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16856,'0'0'5528,"4"1"-4904,-1 0-614,-1 0 0,0 0 1,0 0-1,0 1 0,0-1 0,0 1 0,0-1 1,0 1-1,-1 0 0,1 0 0,-1 0 1,1 0-1,-1 0 0,0 0 0,1 0 0,-1 0 1,0 1-1,0-1 0,-1 0 0,1 1 0,0 2 1,17 71 277,-13-49-198,12 46-510,-3 0 1,-4 1-1,2 84 1,-12-156 91,0-30 258,-1 20 74,0 0 0,-1-1-1,0 1 1,0 0 0,-1 0-1,0 0 1,-1 1 0,-4-9-1,5 10-3,0 0-1,0 1 1,-1 0-1,1 0 1,-1 0-1,-1 0 1,1 0-1,-1 1 1,1-1-1,-1 1 0,-9-5 1,13 9 0,0-1 0,-1 1 0,1-1 1,-1 1-1,1-1 0,-1 1 0,1 0 1,-1 0-1,1 0 0,0 0 0,-1 0 0,1 0 1,-1 0-1,1 1 0,-1-1 0,1 0 0,-1 1 1,1-1-1,0 1 0,-1 0 0,1-1 0,0 1 1,-1 0-1,1 0 0,0 0 0,0 0 0,0 0 1,0 0-1,0 0 0,0 0 0,0 0 0,-1 2 1,-21 46 22,19-40-13,-1 6 34,1 1 1,0 0 0,1 0-1,0 0 1,2 0-1,0 26 1,1-41-43,0-1 0,0 1 0,0-1-1,0 1 1,1-1 0,-1 1 0,0-1 0,0 1 0,1-1 0,-1 1 0,0-1-1,1 1 1,-1-1 0,1 0 0,-1 1 0,1-1 0,-1 1 0,1-1-1,-1 0 1,1 0 0,-1 1 0,1-1 0,-1 0 0,1 0 0,-1 0-1,1 1 1,-1-1 0,1 0 0,0 0 0,-1 0 0,1 0 0,-1 0-1,2 0 1,25-1 63,-19 0-28,10-1 0,0-1 0,0-1 0,0-1 0,0 0 0,-1-1-1,0-1 1,25-15 0,3 1-19,-43 20-30,1 0 1,-1 1 0,1-1 0,-1 0-1,0 1 1,1-1 0,-1 1 0,1 0-1,-1 0 1,1 0 0,-1 0 0,1 0-1,-1 1 1,1-1 0,-1 1 0,1 0-1,3 1 1,35 25-244,-14-8-96,10-2-1290,9-6-1749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20153,'0'0'3431,"-3"9"-3367,-1 6-29,1 0-1,0 1 1,1 0-1,1-1 1,0 1-1,1 0 1,1-1-1,4 26 1,36 135 437,-2-16-305,-27-69-1241,-1 146 0,-32-238-2490,3-7-1107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16872,'0'0'3209,"19"-4"-3003,60-7-166,-75 10-41,1 2 1,-1-1 0,1 0-1,0 1 1,-1 0 0,1 0-1,-1 1 1,0-1 0,1 1 0,-1 0-1,0 0 1,0 0 0,0 0-1,0 1 1,0 0 0,-1 0-1,1 0 1,-1 0 0,0 0-1,0 1 1,0-1 0,0 1-1,-1 0 1,3 5 0,0-1 0,-1 1-1,-1 0 1,1 0 0,-1 0-1,-1 0 1,0 0 0,0 1 0,0-1-1,-1 14 1,0 0 9,-3 29-5,1-50-4,1 0 1,-1 0 0,1 0-1,-1 0 1,0 0 0,0 0-1,0-1 1,0 1 0,0 0-1,0 0 1,-1-1 0,1 1-1,0-1 1,-1 1 0,1-1-1,-1 1 1,0-1 0,0 0-1,1 0 1,-4 2 0,3-2 39,0 0 0,0-1 0,0 1 0,0 0 0,0-1 0,0 1 0,0-1 0,0 0 0,0 1 0,0-1 0,0 0 0,-4-1 0,5 1-23,0 0 0,0-1 0,0 1 0,1 0 0,-1-1 0,0 1 0,0-1 0,1 1 0,-1-1 0,0 1 0,1-1 0,-1 0 1,0 1-1,1-1 0,-1 0 0,1 0 0,-1 1 0,1-1 0,-1 0 0,1 0 0,-1-1 0,0-4 28,0-1 0,0 1 1,1-1-1,0 0 0,0 1 0,1-12 1,1-7-87,-2 20 39,2 0 0,-1-1 0,1 1 0,0 0 1,0 0-1,0 0 0,0 1 0,1-1 0,0 0 0,0 1 0,1 0 1,-1 0-1,1 0 0,0 0 0,0 0 0,0 1 0,0-1 0,0 1 1,1 0-1,9-4 0,-3 1-15,1 0 0,0 0 0,0 1 1,1 0-1,0 1 0,-1 1 0,23-3 0,-26 4-11,-1 2 0,0-1 0,1 1 0,-1 0 0,0 1 0,0 0 0,15 4 0,-20-4 25,-1 1 0,1 0 0,0-1 0,-1 1 0,1 0 0,-1 0 0,1 1 1,-1-1-1,0 1 0,0-1 0,0 1 0,0-1 0,-1 1 0,1 0 1,-1 0-1,1 0 0,-1 0 0,0 0 0,0 0 0,0 0 0,-1 0 1,1 6-1,3 25-7,-4-28 9,0 1 0,1-1 0,-1 0 0,1 0 0,1 1 0,-1-1 0,1 0 0,0 0-1,1-1 1,4 10 0,-1-14-126,0 0-1,-1 0 0,1 0 0,0-1 0,0 0 1,0 0-1,0-1 0,0 0 0,7-1 0,-2 0-333,0-1 0,-1-1 0,1 0-1,0 0 1,-1-1 0,0 0 0,0-1 0,-1 0-1,17-14 1,-18 13 490,-1 0-1,0 0 1,0-1-1,9-14 0,-12 16 522,-1-1-1,1 1 1,-2 0-1,1-1 0,0 0 1,-1 0-1,1-8 1,-3 27-246,1-1-1,0 1 1,1-1 0,0 1 0,1-1 0,0 0 0,9 20 0,-8-24-387,-1 1-1,1-1 1,0 0 0,1 0-1,0 0 1,11 11 0,-13-15-16,0-1 1,0 1 0,0-1-1,0 0 1,0 0 0,1 0-1,-1 0 1,1 0 0,0-1-1,-1 0 1,1 0 0,0 0-1,0 0 1,0 0 0,7 0-1,-5-1-302,0 0 0,-1 0-1,1-1 1,0 0-1,0 0 1,0 0 0,-1 0-1,1-1 1,-1 0-1,1 0 1,-1-1 0,7-3-1,-9 4 229,0-1 0,-1 1 0,1-1-1,-1 1 1,0-1 0,0 0 0,0 0 0,0 0-1,0 0 1,-1 0 0,3-5 0,4-31 1792,-7-27 4363,-1 65-5350,0 5-240,0 382-128,0-380-262,0 1-1,0-1 1,-1 1-1,0-1 1,0 1-1,0-1 1,-1 1 0,0-1-1,0 0 1,-1 0-1,1 0 1,-1 0-1,-1 0 1,1-1-1,-1 1 1,0-1 0,0 0-1,-1 0 1,1 0-1,-1-1 1,0 0-1,0 0 1,-1 0-1,1 0 1,-1-1-1,0 0 1,0 0 0,0-1-1,0 1 1,-7 0-1,-3 3 102,-1-2 0,0 0 0,0-1 0,0-1 0,0 0 0,0-2 0,0 0 0,-28-3-1,31 1-19,1 0-1,-1-1 0,1-1 0,0 0 1,0-1-1,1 0 0,-1-1 0,1 0 0,0-1 1,1-1-1,-12-8 0,22 15-87,0 1-1,0-1 1,0 0 0,0 0-1,0 0 1,0 0-1,0 0 1,1 0 0,-1 0-1,0 0 1,0-1 0,1 1-1,-1 0 1,1 0-1,-1 0 1,1-2 0,0 2-26,0 1-1,0-1 1,0 1 0,0-1 0,1 1 0,-1-1 0,0 1 0,0-1-1,1 1 1,-1 0 0,0-1 0,1 1 0,-1-1 0,0 1 0,1 0-1,-1-1 1,1 1 0,-1 0 0,0 0 0,1-1 0,-1 1 0,1 0-1,-1 0 1,1 0 0,-1 0 0,1-1 0,0 1 0,48-2-2202,-38 2 1870,52 0-2566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5026,'0'0'14764,"39"-13"-14294,124-35-217,-159 47-250,0-1-1,0 2 0,0-1 0,0 0 0,-1 1 0,1-1 0,0 1 0,0 1 0,0-1 1,0 0-1,0 1 0,0 0 0,0 0 0,5 2 0,-8-2-4,1 0-1,-1 0 1,1 0 0,-1 1-1,0-1 1,1 0-1,-1 1 1,0-1 0,0 1-1,0 0 1,0-1 0,0 1-1,-1 0 1,1 0-1,0 2 1,2 4-5,0-2 28,-1 1 0,0 0 0,0-1 0,0 1 0,-1 0 0,0 0 0,0 0 0,-1 1 0,0-1 0,0 0 0,0 0-1,-1 0 1,0 0 0,-1 0 0,0 0 0,0 0 0,0-1 0,-1 1 0,0-1 0,0 1 0,0-1 0,-1 0 0,0 0 0,0 0 0,-1-1 0,0 0 0,0 0 0,0 0 0,0 0 0,-1-1 0,0 0-1,1 0 1,-13 6 0,16-8 16,-1-1 0,0 1 0,0-1 1,0 1-1,1-1 0,-2 0 0,1 0 0,0 0 0,0 0 0,0-1 0,0 1 0,0-1 0,-1 0 0,-4 0 0,7-1-149,-1 0-1,1 0 1,-1 0 0,1-1-1,0 1 1,-1 0 0,1-1 0,0 1-1,0-1 1,0 1 0,0-1 0,0 1-1,0-1 1,0 0 0,1 1-1,-1-1 1,1 0 0,-1 0 0,1 0-1,-1 1 1,1-1 0,0 0-1,0 0 1,0 0 0,0-2 0,0-20-3290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 11909,'0'0'9106,"-23"13"-8524,-71 45-225,90-55-344,0 0-1,1 0 1,-1 0 0,1 0 0,0 0-1,-1 1 1,2 0 0,-1-1-1,0 1 1,1 0 0,-1 0 0,1 1-1,0-1 1,1 0 0,-1 1-1,1-1 1,0 1 0,0 0 0,0-1-1,1 1 1,-1 0 0,1-1-1,0 1 1,1 0 0,-1-1 0,1 1-1,1 4 1,0 8-11,-2-15 0,0 0 0,1 0 0,-1 0 0,1 1 0,-1-1 0,1 0 0,0 0 0,0 0 0,0 0 0,0 0 0,0 0 0,1-1 0,-1 1 0,1 0 1,-1-1-1,1 1 0,-1-1 0,1 1 0,3 1 0,0 0-57,0 0 0,0-1 0,0 0 0,0 0 0,0 0 0,1-1 0,-1 0 0,6 1 0,-1-1-74,-1 0 0,1-1 0,-1 0-1,1 0 1,-1-1 0,1-1 0,-1 1 0,0-1 0,16-6 0,-21 5 90,1 0 0,-1 0 1,0-1-1,0 1 0,0-1 1,0 0-1,-1 0 0,1 0 1,-1-1-1,0 1 0,-1-1 1,1 1-1,-1-1 0,0 0 1,0 0-1,0 0 0,-1 0 1,1-1-1,-1 1 0,-1 0 1,1-8-1,0 7 88,-1 0 0,1 0-1,-1 0 1,-1 0 0,0 0-1,1 0 1,-2 0 0,1 0-1,-1 0 1,0 0 0,0 1 0,0-1-1,-1 1 1,0-1 0,0 1-1,0 0 1,-1 0 0,-6-7-1,-12-3 198,-6-5 262,28 20-504,1 0 0,-1 0-1,0 0 1,0 0 0,0 0 0,1 0 0,-1 0 0,0 0 0,0-1-1,0 1 1,1 0 0,-1 0 0,0 0 0,0 0 0,0 0 0,1-1 0,-1 1-1,0 0 1,0 0 0,0 0 0,0 0 0,0-1 0,0 1 0,1 0 0,-1 0-1,0 0 1,0-1 0,0 1 0,0 0 0,0 0 0,0 0 0,0-1 0,0 1-1,0 0 1,0 0 0,0-1 0,0 1 0,0 0 0,0 0 0,0 0 0,0-1-1,0 1 1,0 0 0,-1 0 0,1 0 0,0-1 0,0 1 0,0 0 0,0 0-1,0 0 1,0 0 0,-1-1 0,1 1 0,0 0 0,0 0 0,0 0 0,0 0-1,-1-1 1,184 1-3903,-103 0 7478,-80 18-3213,-2 40 341,0-38-660,1 0-1,1-1 1,0 1 0,2 0-1,0 0 1,1-1-1,12 39 1,-14-56-1589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70 20778,'0'0'3297,"-9"-69"-3297,9 88-2081,9 13 977,4 3-1442,-8 1-4721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17160,'0'0'3716,"10"21"-3150,31 68-267,-38-81-262,-1-1 1,1 1 0,-2 0 0,1 0 0,-1-1 0,0 10 0,0-15-22,-1 0 1,0 1-1,0-1 0,0 0 1,-1 1-1,1-1 1,-1 0-1,1 0 0,-1 1 1,0-1-1,1 0 1,-1 0-1,0 0 1,-1 0-1,1 0 0,-2 2 1,2-3 31,2-8 742,1 1-737,0 0 1,0 0 0,0 1 0,1-1-1,0 1 1,0 0 0,0 0 0,1 0-1,0 0 1,0 0 0,0 1 0,8-7 0,67-50-173,-50 40 160,-16 11-66,-9 6 18,1 0 0,-1 0 0,1 1 0,0 0 0,0 0 0,0 0 0,0 0-1,0 1 1,1 0 0,-1 0 0,1 0 0,11-1 0,-17 3-7,1 1 0,0-1 0,0 1 0,0-1 0,0 1 0,0-1 0,-1 1 0,1 0 0,0-1 0,0 1 0,-1 0 0,1 0 0,-1-1 0,1 1 0,0 0 0,-1 0 0,0 0 0,1 0 0,-1 0 0,1 0 0,-1 0 0,0 0 0,0 1 1,9 32-86,-6-21 98,5 21-37,-4-17 54,0 1 0,1-1 1,1 0-1,9 18 0,-13-32-23,0 1 0,0 0 1,0-1-1,1 1 0,-1-1 0,1 0 1,0 0-1,0 0 0,0 0 1,0 0-1,1-1 0,-1 0 0,1 1 1,0-1-1,-1 0 0,1-1 0,0 1 1,0-1-1,0 0 0,0 0 0,1 0 1,5 1-1,-4-2-158,-1 1-174,-1-1 0,1 0 0,-1 0 0,1 0 0,-1 0-1,1-1 1,-1 0 0,1 1 0,8-4 0,9-16-6715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7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16968,'0'0'6469,"5"12"-6196,49 273 83,-44-218-334,-5 28-1093,-5-88 515,0-7 425,0 1 0,0-1-1,-1 1 1,1-1 0,0 0 0,0 1 0,-1-1 0,1 0-1,0 1 1,-1-1 0,1 0 0,-1 1 0,1-1 0,0 0-1,-1 0 1,1 1 0,-1-1 0,1 0 0,-1 0 0,1 0-1,0 1 1,-1-1 0,1 0 0,-1 0 0,1 0 0,-1 0-1,1 0 1,-1 0 0,1 0 0,-1 0 0,1 0 0,-1-1-1,1 1 1,-1 0 0,0 0 0,-3-1-1184,-21 1-5745</inkml:trace>
  <inkml:trace contextRef="#ctx0" brushRef="#br0" timeOffset="1">1 323 3057,'0'0'19129,"140"-58"-19225,-35 52-608,14-1-1073,-10-1-2353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61 9492,'0'0'10512,"-6"-7"-5087,0-5-6990,16 12 1309,0-1 1,-1 0-1,1 0 0,11-3 0,-18 3 239,0 0-1,0 0 1,0 0-1,0-1 1,0 1-1,0-1 1,0 1-1,0-1 1,-1 0-1,1 0 1,0-1-1,-1 1 1,0 0-1,0-1 1,0 1-1,3-5 1,21 98 1825,-16-49-1810,4 15 65,-11-18-3274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21226,'0'0'4146,"0"-64"-4114,0 62-32,0 16-2770,22 12 1842,-5 3-1553,5 7-5923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16904,'0'0'4138,"-35"10"-3901,-106 33-42,139-42-185,-1 0 0,0 0 0,1 0 0,-1 1 0,1-1 0,0 0 0,-1 1-1,1 0 1,0-1 0,0 1 0,0 0 0,0 0 0,-3 5 0,4-6-2,1 0 0,-1 0 0,1 1 1,0-1-1,-1 0 0,1 1 0,0-1 0,0 0 0,0 1 0,0-1 0,0 0 0,1 1 0,-1-1 1,0 0-1,1 2 0,0 6 43,0-6-47,-1 0 1,1 0-1,0 0 0,0 0 0,0-1 1,0 1-1,0 0 0,0-1 0,1 1 1,-1-1-1,1 1 0,0-1 0,0 0 1,0 1-1,0-1 0,0 0 0,0 0 1,1-1-1,3 3 0,61 35 69,-24-17-52,-41-21-22,0 0-9,0 0 0,0 0 0,0 0 0,0 0 0,0 0 0,-1 1 0,1-1 0,0 0 0,-1 1 0,1-1 0,-1 1 0,1 0 0,-1-1 0,0 1 0,0 0 0,1 0 0,-1 0 0,-1 0 0,1 0 0,0 0 0,0 0 0,-1 0 0,1 0 0,-1 0 0,0 1 0,0-1 0,1 0 0,-2 3 0,-2-3 10,-1 0-1,1 0 1,-1 0 0,0-1 0,1 0 0,-1 0-1,0 0 1,0 0 0,0 0 0,0-1-1,0 0 1,-4 0 0,5 1-283,7-1-263,29 0-2162,13 0-963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4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281 343 18969,'0'0'5274,"-29"1"-4882,-6 0-348,-54 9 0,83-8-36,0 0 0,0 0 0,0 0 0,0 1-1,1-1 1,-1 2 0,1-1 0,0 0 0,0 1-1,0 0 1,1 0 0,-1 1 0,1-1 0,0 1-1,0 0 1,0 0 0,1 0 0,0 1 0,-3 5-1,1 2 2,0-1-1,0 1 1,1 1 0,1-1-1,0 0 1,-1 22-1,4 12-1307,24-49-278,-16 0 1412,-1-1 0,0-1 0,1 1 0,-2-1 0,1 0 0,0-1 0,-1 0 0,0 0 0,0 0 0,0-1 0,5-7 0,4-6 53,-2 0 0,16-30 0,0-3 668,-28 52-527,-1 0 1,0-1-1,0 1 1,0 0 0,1-1-1,-1 1 1,0 0 0,0-1-1,1 1 1,-1 0-1,0 0 1,1 0 0,-1-1-1,0 1 1,1 0 0,-1 0-1,0 0 1,1-1-1,-1 1 1,0 0 0,1 0-1,-1 0 1,0 0 0,1 0-1,-1 0 1,1 0-1,-1 0 1,0 0 0,1 0-1,-1 0 1,0 0 0,1 0-1,-1 0 1,1 1-1,-1-1 1,0 0 0,1 0-1,-1 0 1,0 0 0,1 1-1,-1-1 1,0 0-1,0 0 1,1 1 0,-1-1-1,0 0 1,0 1-1,1-1 1,-1 0 0,0 1-1,0-1 1,0 0 0,0 1-1,1-1 1,-1 0-1,0 1 1,0-1 0,0 0-1,0 1 1,0-1 0,0 1-1,0 0 1,12 35-115,-8-23 299,-1-4-176,1-1 1,0 0-1,0 0 0,1 0 0,0-1 0,0 1 0,1-1 1,0 0-1,0-1 0,1 1 0,-1-1 0,2-1 0,-1 1 0,0-1 1,9 4-1,-4-3-5,0-1 0,1 0 0,-1 0 0,1-2 1,0 1-1,0-2 0,0 0 0,0 0 0,27-1 0,-28-1-33,1-1-1,-1-1 0,0 0 1,1-1-1,-1 0 0,0 0 1,-1-2-1,1 1 0,-1-2 1,18-10-1,-22 12-24,0-2-1,0 1 1,0-1-1,-1 0 1,0-1 0,0 1-1,-1-1 1,1 0-1,-1-1 1,-1 1 0,0-1-1,0 0 1,0 0-1,-1 0 1,4-16-1,-2-2 53,-1 0-1,-1-1 0,-2 1 0,0-1 1,-2 1-1,-5-35 0,3 40 72,-1 1-1,0 0 1,-2 0-1,-1 1 1,0-1 0,-1 2-1,-2-1 1,-16-26-1,26 45-79,0-1 0,0 1 0,0-1 0,-1 1 0,1 0 0,0-1 0,0 1-1,0 0 1,0-1 0,-1 1 0,1 0 0,0-1 0,0 1 0,-1 0 0,1 0 0,0-1-1,-1 1 1,1 0 0,0 0 0,-1-1 0,1 1 0,0 0 0,-1 0 0,1 0 0,0 0 0,-1 0-1,1 0 1,0-1 0,-1 1 0,1 0 0,-1 0 0,1 0 0,0 0 0,-1 0 0,1 0-1,-1 0 1,1 1 0,0-1 0,-1 0 0,1 0 0,0 0 0,-1 0 0,-5 21 106,5 47-451,2-52 430,-1 15-89,1 0 1,1 0-1,2 0 1,1-1-1,12 37 1,-13-53-15,1-1 0,0-1 1,1 1-1,1-1 0,0 0 0,0 0 1,2-1-1,-1 0 0,1-1 0,1 0 1,-1 0-1,2-1 0,0 0 0,14 9 1,-15-11-181,0-1 0,1-1 0,0 0 0,0 0 0,16 4 1,9-5-6111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20537,'0'0'2770,"233"-2"-2786,-141 2 16,-9 0-288,0 0-945,-8 0-2225,-14-6-14630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 9524,'0'0'13655,"0"3"-13573,5 39-85,-2 0-1,-2 0 0,-2 0 1,-7 42-1,7-69 4,-16 118-485,-37 136 0,52-259 422,-6 33-1796,6-11-1524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124 303 20457,'0'0'2810,"16"-21"-2768,2-6-47,-4 7-12,1-1-1,1 2 1,35-33 0,-40 42-60,-2 1 1,1-2 0,11-17 0,-18 23 30,0 0 0,0 0 0,-1 0 0,0 0 0,0 0 0,-1-1 0,1 1 0,-1-1 0,0 1 0,-1-1 0,1-7 0,-1 12 46,-1 0-1,1 0 0,-1 0 0,1 0 1,-1 1-1,0-1 0,1 0 0,-1 0 1,0 1-1,0-1 0,1 1 0,-1-1 1,0 0-1,0 1 0,0-1 0,0 1 1,0 0-1,1-1 0,-1 1 0,0 0 1,0-1-1,0 1 0,0 0 1,0 0-1,0 0 0,0 0 0,0 0 1,0 0-1,-1 0 0,-41 0 10,31 1-6,0 0 9,0 0 0,0 0 0,0 2 0,0-1 0,0 2 0,1-1 0,-1 2 0,1-1 0,0 2 1,0-1-1,1 1 0,0 1 0,0 0 0,-11 10 0,15-12-3,0 0-1,1 1 1,0 0-1,0 0 1,0 0-1,0 1 1,1-1 0,0 1-1,1 0 1,-1 0-1,1 0 1,1 1 0,-1-1-1,1 1 1,1 0-1,-1-1 1,1 1-1,1 0 1,-1 0 0,1 0-1,1-1 1,2 16-1,-2-19-3,0-1 0,1 0 0,0 0 0,-1 0 0,1 0 0,0-1-1,0 1 1,1 0 0,-1-1 0,0 0 0,1 1 0,0-1 0,-1 0-1,1 0 1,0-1 0,0 1 0,0 0 0,0-1 0,1 0 0,-1 0-1,0 0 1,0 0 0,4 0 0,11 3 15,-1-1-1,0-1 1,20 0-1,12-1-55,0-1 0,0-3 0,50-10-1,-77 9-394,-1-1-1,0-1 0,0-1 0,-1 0 0,1-2 0,-2-1 0,1 0 1,-2-1-1,23-17 0,-6-8-3084,-11-3-3298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12 16488,'0'0'6418,"0"-11"-5785,0 25-590,-1 30 123,2 1 1,3-1 0,9 51-1,-4-52-306,-2 0-1,-1 1 0,-1 62 1,-5-106 124,0 0 0,0 1 0,0-1 1,0 1-1,0-1 0,0 1 1,0-1-1,0 0 0,0 1 1,0-1-1,-1 1 0,1-1 1,0 1-1,0-1 0,0 0 1,0 1-1,-1-1 0,1 1 1,0-1-1,0 0 0,-1 1 1,1-1-1,0 0 0,-1 0 1,1 1-1,0-1 0,-1 0 1,1 0-1,0 1 0,-1-1 1,1 0-1,0 0 0,-1 0 1,1 1-1,-1-1 0,1 0 1,-1 0-1,-20-7-116,-15-19 214,7-5-5,22 22-27,0 0-1,-1 1 0,0 0 1,0 0-1,-1 1 0,0 0 1,-11-6-1,18 13-43,-1-1 0,1 1 0,0 0 0,0 0 0,0 0 0,0 0 0,0 0 0,0 0 1,0 0-1,-1 1 0,1-1 0,0 1 0,0-1 0,0 1 0,0 0 0,0 0 0,1 0 0,-1 0 0,0 0 0,0 0 0,1 1 0,-1-1 0,0 1 0,1-1 0,0 1 0,-1-1 0,1 1 0,0 0 0,0 0 0,-2 3 1,-1 2-2,-1 0 1,2 0-1,-1 0 1,1 0 0,0 1-1,-4 15 1,6 52-11,1-75-4,0 1 0,0 0 0,0-1 1,0 1-1,1 0 0,-1-1 1,0 1-1,0 0 0,1-1 1,-1 1-1,0 0 0,1-1 1,-1 1-1,1-1 0,-1 1 0,1-1 1,-1 1-1,1-1 0,-1 1 1,1-1-1,-1 1 0,1-1 1,0 0-1,-1 1 0,1-1 1,0 0-1,-1 1 0,1-1 0,0 0 1,0 0-1,26 3-373,-22-3 303,45 1-1463,1-2 1,-1-2-1,0-2 1,61-15-1,-35-1-3076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20 8996,'0'0'12923,"-16"-4"-12808,3 0-114,9 2-5,-1 0 1,0 0-1,0 1 0,0-1 0,1 1 0,-1 0 0,-1 1 0,1-1 0,0 1 0,0 0 0,0 1 0,0-1 0,0 1 0,0 0 0,0 0 0,0 0 1,1 1-1,-1 0 0,-7 3 0,3 1 60,0 1-1,1 0 1,0 0 0,-9 10 0,14-14-370,1 1 0,-1-1 0,1 0 0,0 1 0,0 0 0,0-1 0,0 1 0,1 0 0,-1 0 0,1 0 0,0 0 0,0 0 0,0 8 0,10-12-2781,6-2 1764,0 0 0,29-9 0,-29 6 1751,0 1-1,1 1 0,-1 0 0,21 0 1,-33 3-247,0 1 0,0-1 0,0 1 1,1 0-1,-1 0 0,0 0 1,0 0-1,0 1 0,0-1 1,-1 1-1,1 0 0,0 0 0,-1 0 1,1 0-1,-1 0 0,1 0 1,-1 1-1,2 3 0,34 54 1641,-35-54-1563,5 11 51,0 1 1,-1 0-1,-1 0 1,-1 0-1,0 1 1,-2 0-1,0 0 1,-1 0 0,-1 35-1,-1-47-270,-1 0-1,0 0 1,0 0-1,0-1 1,-1 1-1,0 0 1,-1-1-1,1 1 1,-1-1-1,-1 0 1,1 0-1,-1 0 1,0-1-1,0 1 1,-1-1-1,1 0 1,-1 0-1,0 0 0,-1-1 1,1 0-1,-10 6 1,3-3 36,0-1-1,-1 0 1,0 0 0,0-1 0,0-1-1,0 0 1,-1-1 0,0 0 0,0-1-1,-14 0 1,24-2-34,1 0 1,-1-1-1,1 1 1,-1-1-1,1 1 0,0-1 1,-1 0-1,1 0 1,0-1-1,0 1 0,0-1 1,0 1-1,0-1 0,0 0 1,0 0-1,0 0 1,1-1-1,-1 1 0,1 0 1,0-1-1,0 0 1,0 0-1,0 0 0,0 1 1,0-2-1,1 1 1,-1 0-1,1 0 0,0 0 1,0-1-1,0 1 0,1 0 1,-1-5-1,-1-1 36,2 0 0,-1 0 0,1 0 0,0 0 0,1 0 0,0 0 0,0 0 0,1 0 0,0 0 0,0 1-1,1-1 1,5-10 0,2 3-129,0 1-1,1 0 0,0 1 1,1 0-1,17-14 0,74-61-950,30-5-5041,-86 66-2553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57 316 19049,'0'0'1139,"21"-19"-635,4-6-410,95-81 108,-114 102-186,0 0-1,-1 0 0,1-1 1,-1 0-1,0 0 1,-1-1-1,1 1 0,-1-1 1,0 0-1,0 0 1,-1-1-1,0 1 0,0-1 1,0 1-1,-1-1 1,0 0-1,0 0 0,-1 0 1,0 0-1,0 0 1,-1-13-1,0 19-2,-1-1 0,1 1-1,-1 0 1,0 0 0,1 0 0,-1-1 0,0 1-1,0 0 1,0 0 0,0 0 0,0 0-1,0 1 1,0-1 0,0 0 0,0 0 0,0 1-1,0-1 1,-1 0 0,1 1 0,0-1-1,0 1 1,-1 0 0,1-1 0,0 1 0,-1 0-1,1 0 1,0 0 0,-1 0 0,1 0-1,0 0 1,-3 1 0,-52 1 71,54-2-81,-10 2 26,0 1-1,0-1 0,0 2 1,0 0-1,1 0 1,0 1-1,-1 0 0,2 1 1,-1 0-1,-17 15 1,23-18-11,0 1 1,0 1-1,1-1 1,-1 1-1,1 0 1,0 0-1,1 0 1,-1 0 0,1 1-1,0 0 1,0-1-1,1 1 1,-1 0-1,2 0 1,-1 1-1,0-1 1,1 0 0,0 0-1,1 1 1,-1-1-1,1 1 1,2 9-1,-2-14-13,2 1 0,-1-1 0,0 0 0,0 1-1,1-1 1,-1 0 0,1 0 0,-1 0 0,1 0-1,0-1 1,0 1 0,0 0 0,0-1 0,0 1-1,0-1 1,1 0 0,-1 1 0,0-1 0,1 0 0,-1-1-1,1 1 1,-1 0 0,1-1 0,-1 1 0,1-1-1,-1 0 1,4 0 0,2 2 2,40 4-224,0-1 0,0-2 0,50-5 0,-24 1-1060,-9 0-1170,-14-6-1899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30 21882,'0'0'1662,"-12"-5"-1334,3 1-341,-22-9-213,30 13 222,1 0 0,0 0 0,0 0 1,0 0-1,0 0 0,0-1 0,0 1 0,0 0 1,-1 0-1,1 0 0,0 0 0,0 0 0,0 0 1,0 0-1,0 0 0,0 0 0,0 0 0,0-1 1,0 1-1,0 0 0,0 0 0,0 0 0,0 0 1,0 0-1,0 0 0,0 0 0,0-1 0,0 1 1,0 0-1,0 0 0,0 0 0,0 0 0,0 0 1,0 0-1,0-1 0,0 1 0,0 0 0,0 0 0,0 0 1,0 0-1,0 0 0,0 0 0,0 0 0,0-1 1,0 1-1,0 0 0,0 0 0,0 0 0,0 0 1,1 0-1,-1 0 0,0 0 0,0 0 0,0 0 1,0 0-1,0 0 0,0 0 0,0 0 0,1 0 1,-1-1-1,0 1 0,0 0 0,0 0 0,25-2-345,237 2-1028,-260 0 1673,-3 43 873,-11 0-904,10-38-242,-1 1 0,1 0 1,1 0-1,-1 0 0,1 0 0,0 0 1,0 7-1,1 28 51,0-23-2547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10 126 20377,'0'0'1409,"-9"-110"-609,9 100-351,0 4-81,0 10-768,0 22-385,17 11-47,-8 7-1617,-4 1-4434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8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18857,'0'0'2169,"1"20"-1542,3 177-8,9-200-286,14-13-293,0-2 1,-2 0-1,39-36 0,37-26-94,-98 77 46,0 1 0,0 0 1,0 0-1,0 0 0,0 1 0,0-1 1,1 1-1,-1 0 0,1 0 0,-1 0 1,1 0-1,-1 1 0,1-1 1,-1 1-1,1 0 0,0 0 0,-1 0 1,8 2-1,-4 1-19,0 0-1,0 1 1,0-1 0,-1 2 0,1-1 0,-1 1-1,6 6 1,-4-5 29,6 4-203,1 0 0,0-1 0,0 0-1,1-2 1,0 1 0,0-2 0,1 0 0,-1-1 0,1-1 0,1-1 0,-1 0-1,27 0 1,13-2-2373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 5667,'0'0'4121,"0"-7"-2226,0-7-262,-2-37 5558,2 27-1970,3 57-5665,2 7 459,2 0 0,2 0 0,27 73 0,6 26-81,-37-115-894,-1 1-1,-1 0 1,-1 35-1,-2-45-2691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7:5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57 190 19049,'0'0'4914,"-9"-7"-4503,-3-1-355,-24-20-144,58 28-873,27 1 534,-21 1-160,0-2 0,-1-1-1,31-4 1,-51 4 520,-1 0 0,1-1 0,-1 0 0,1 0 0,-1 0 0,0-1 1,0 0-1,0 0 0,0 0 0,0-1 0,-1 0 0,1 0 0,-1-1 0,0 1 1,0-1-1,-1 0 0,8-11 0,-10 12 320,0-1-1,0 0 1,-1 1 0,0-1-1,0 0 1,0 1 0,0-1 0,-1 0-1,0 0 1,0 0 0,0-5 0,-1-2 1580,15 45-1750,3 17-40,-3 0-1,-3 1 1,9 75 0,-20-124-103,0 0 1,0 0 0,0 0-1,0 0 1,1 0 0,-1 0-1,1 0 1,-1-1 0,1 1-1,0 0 1,0 0 0,-1 0-1,1-1 1,1 1 0,-1 0-1,0-1 1,0 1 0,0-1-1,1 0 1,-1 1 0,3 1-1,-2-3 30,-1 0-1,1 1 1,0-1-1,-1 0 1,1 0-1,0 0 0,-1 0 1,1 0-1,0 0 1,-1-1-1,1 1 1,-1-1-1,1 1 1,0-1-1,-1 1 0,1-1 1,-1 0-1,1 0 1,-1 0-1,0 0 1,1 0-1,-1 0 1,0 0-1,0 0 0,2-3 1,6-5-16,-2 0 1,1-1-1,-1 0 0,-1 0 1,0-1-1,0 0 0,-1 0 1,0 0-1,-1 0 0,5-22 1,-2 9 35,-6 23 14,-1 0 0,0 0 0,1 1 1,-1-1-1,1 1 0,-1-1 0,1 0 1,-1 1-1,1-1 0,-1 1 0,1-1 1,0 1-1,-1-1 0,1 1 0,0 0 0,-1-1 1,1 1-1,0 0 0,0 0 0,-1-1 1,1 1-1,0 0 0,0 0 0,0 0 1,-1 0-1,1 0 0,0 0 0,0 0 1,-1 0-1,1 0 0,0 0 0,0 1 0,-1-1 1,1 0-1,0 0 0,0 1 0,-1-1 1,1 1-1,0-1 0,-1 0 0,1 1 1,0-1-1,0 2 0,39 27-114,-30-21 146,7 3-20,0-1 0,1-1 0,0-1 0,1 0 0,0-1 0,0-1 0,0-1 0,1-1 0,0-1 0,0 0 1,-1-1-1,40-3 0,-31 0-16,0-2 1,-1-1-1,1-1 1,-1-2-1,-1 0 1,1-2-1,-1-1 1,44-23-1,-64 30-5,0-1 1,-1 1-1,1-1 0,-1-1 0,1 1 1,-1-1-1,0 0 0,-1 0 0,1 0 1,-1 0-1,0-1 0,5-11 0,-5 8 54,-1-1-1,0 0 1,-1 0-1,0 0 0,-1 0 1,0-1-1,-1-17 1,-19 31 260,10 2-288,1 1 0,0 0 0,1 1 0,-1-1 0,1 1 0,0 1 0,1-1 0,-11 17 0,14-19-10,0-1 1,0 1 0,1 0 0,-1-1 0,1 1 0,0 0 0,1 0-1,-1 1 1,1-1 0,0 0 0,1 0 0,-1 1 0,1-1-1,0 0 1,0 1 0,0-1 0,1 0 0,2 11 0,-2-15-9,0 1 0,0-1 1,0 1-1,0-1 0,0 1 1,0-1-1,0 1 1,1-1-1,-1 0 0,1 0 1,-1 0-1,0 1 0,1-2 1,0 1-1,-1 0 0,1 0 1,0 0-1,-1-1 0,3 1 1,38 6 47,-29-6-36,286 7-1776,-198-9-1483,-18 1-4634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16327,'0'0'6636,"0"-10"-5986,0-19-266,0 19-245,0 22-91,0 476 147,16-508 251,16-14-409,2 2 0,48-36 0,-45 39-226,-1-2 0,46-51-1,-62 59-99,-11 14-5679,-26 24 1922,-10 9 2471,15-14 1327,1 0-1,0 0 0,-10 15 1,17-21 684,1 1 1,1-1 0,-1 1-1,1 0 1,0 0-1,0 0 1,0 0 0,1 0-1,-1 0 1,1 0-1,0 1 1,1-1-1,-1 6 1,2-8-326,-1 1-1,1-1 0,0 0 1,0 1-1,0-1 1,0 0-1,1 0 1,-1 0-1,1 0 1,-1 0-1,1 0 1,0-1-1,0 1 1,1 0-1,-1-1 1,1 0-1,-1 1 1,1-1-1,-1 0 0,1 0 1,0-1-1,0 1 1,0 0-1,0-1 1,5 2-1,12 4-59,-1-1 0,2 0 1,20 3-1,-29-7 39,39 6-765,-1-2 0,74 0 0,-48-6-3268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5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17304,'0'0'2617,"40"-1"-2529,123 0-61,-158 1-27,-1 0 0,0 0 0,1 1 1,-1-1-1,0 1 0,1 0 0,-1 0 0,0 1 1,0-1-1,0 1 0,0 0 0,0 0 0,-1 0 0,1 1 1,-1-1-1,1 1 0,-1 0 0,0 0 0,0 0 1,0 0-1,0 0 0,0 1 0,2 4 0,-2 0-3,-1-1 1,0 0-1,0 1 0,-1-1 0,0 1 0,0 0 0,0-1 0,-2 14 0,1-13-2,0-6 7,-1 0-1,1 1 1,-1-1 0,0 0-1,0 0 1,0 0-1,0 0 1,0 0 0,0-1-1,0 1 1,-1 0-1,1 0 1,-1-1 0,1 1-1,-1-1 1,0 1 0,0-1-1,1 0 1,-1 0-1,0 0 1,0 0 0,0 0-1,0 0 1,0 0-1,-1-1 1,-2 2 0,-67 12 75,60-12-62,-68 6 53,46-8-6269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24 17368,'0'0'5803,"0"-6"-5483,-1 5-321,1 1 0,0-1 1,0 0-1,0 1 0,0-1 1,0 0-1,0 1 0,0-1 1,0 0-1,0 1 0,0-1 1,0 0-1,0 1 0,0-1 1,1 0-1,-1 1 0,0-1 1,0 1-1,1-1 0,-1 0 1,0 1-1,1-1 0,-1 1 1,1-1-1,-1 1 0,1-1 1,11 14-63,19 53 14,-21-45 125,1 8-192,0 1-1,-2 0 1,-2 0-1,0 0 1,-2 1-1,-1 0 1,-2 0-1,-1 40 1,-1-70-316,-1-3 426,1 1 1,0-1-1,-1 1 1,1-1-1,-1 1 1,0-1-1,0 1 1,1-1-1,-1 1 1,0 0 0,0-1-1,0 1 1,0 0-1,0 0 1,-2-2-1,-2-2 3,-4-8 7,-2-1-1,1 1 1,-2 0-1,0 1 1,0 1-1,-1 0 1,0 0-1,-25-13 1,37 24 7,0-1 0,-1 1 1,1 0-1,-1 0 0,1 0 0,0 0 0,-1 0 0,1 1 1,0-1-1,-1 0 0,1 0 0,0 1 0,-1-1 0,1 1 1,0 0-1,-1-1 0,1 1 0,0 0 0,0 0 1,0-1-1,0 1 0,0 0 0,0 0 0,0 0 0,0 0 1,0 0-1,1 1 0,-1-1 0,-1 2 0,-21 39-24,21-38 43,-2 6-14,1-1 0,1 1-1,0-1 1,0 1 0,1 0 0,0 0 0,0-1-1,1 1 1,1 0 0,1 10 0,-2-18-16,0-1 1,1 1 0,-1-1-1,1 0 1,0 1 0,-1-1-1,1 0 1,0 0 0,0 1-1,0-1 1,0 0 0,0 0-1,0 0 1,0 0 0,0 0-1,0 0 1,0 0 0,0 0-1,1-1 1,-1 1 0,0 0 0,1-1-1,-1 1 1,0-1 0,1 0-1,-1 1 1,3-1 0,45 5-56,-39-5 24,31 2-624,70-7 0,-98 3 388,0 0 0,-1 0 1,1-1-1,-1-1 0,0 0 0,0-1 0,0 0 1,0-1-1,19-13 0,-27 15 244,1 0 0,-1-1 0,0 0 0,0 0 0,0 0 0,-1 0 0,0-1 0,0 1 0,0-1-1,-1 0 1,1 0 0,1-11 0,4-42 2641,-6 69-2483,0 0-1,1 1 0,0-1 0,0-1 0,1 1 1,1 0-1,-1-1 0,1 0 0,12 15 0,6 0 49,-2-3-3148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48 115 19353,'0'0'3041,"-48"-103"-2336,48 95-513,0 5-80,0 8-881,0 21-559,0 6-209,0-1-2513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18056,'0'0'1710,"22"14"-1520,66 44-209,-86-56 18,0-1-1,1 1 1,-1 0 0,0 0-1,0 1 1,0-1 0,0 0-1,-1 1 1,1-1-1,2 5 1,-4-5 3,1-1-1,-1 0 1,0 0-1,0 0 1,1 0-1,-1 0 1,0 0-1,0 1 1,0-1-1,0 0 1,-1 0-1,1 0 1,0 0-1,0 0 1,-1 1-1,1-1 1,0 0-1,-2 1 1,1 0 8,0-1 0,0 1 0,-1 0 0,1-1 0,-1 1 0,1-1 0,-1 1 0,0-1 0,1 0 0,-1 0 0,0 0 0,0 0 0,0 0 0,0 0 0,0 0 0,-3 0 0,4-1-6,0 1-1,0-1 0,0 0 1,-1 1-1,1-1 0,0 0 1,0 0-1,0 0 1,0 0-1,-1 0 0,1 0 1,0 0-1,0 0 0,0-1 1,0 1-1,0 0 1,-1-1-1,1 1 0,0-1 1,0 1-1,0-1 0,0 0 1,0 1-1,0-1 0,1 0 1,-1 0-1,0 1 1,0-1-1,0 0 0,0-1 1,0-2-50,0 0 1,0 1 0,1-1-1,-1 1 1,1-1-1,0 0 1,0 1 0,1-6-1,0-10 6,0 12 36,1 0 0,0 0-1,0 0 1,1 0 0,-1 0-1,2 0 1,-1 1 0,1-1 0,0 1-1,0 0 1,0 0 0,1 0-1,0 1 1,1 0 0,-1 0 0,11-8-1,-12 10 9,1-1 0,-1 1 0,0-1 0,1 1 0,0 1 0,0-1 0,0 1 0,0 0 0,0 0 0,0 0 0,0 1 0,1-1 0,-1 2 0,1-1 0,-1 0 0,1 1 0,-1 0 0,1 0 0,-1 1 0,1-1 0,-1 1 0,0 1 0,1-1 0,6 3 0,-7-1 3,0 0 1,0 1-1,-1 0 1,1 0 0,-1 0-1,1 0 1,-1 0-1,-1 1 1,1 0-1,-1 0 1,6 10 0,-2 2 4,0 0 1,7 28 0,2 5 63,-16-49-88,0 0 0,1-1 0,-1 1 0,1 0 1,-1 0-1,1 0 0,-1-1 0,1 1 0,0 0 0,-1-1 0,1 1 0,0 0 0,0-1 0,-1 1 0,1-1 0,0 1 0,0-1 1,0 1-1,0-1 0,-1 0 0,1 0 0,0 1 0,0-1 0,0 0 0,0 0 0,0 0 0,0 0 0,0 0 0,0 0 1,0 0-1,0 0 0,0 0 0,0 0 0,-1-1 0,1 1 0,0 0 0,0-1 0,0 1 0,0 0 0,0-1 0,-1 1 0,1-1 1,0 0-1,0 1 0,-1-1 0,1 0 0,0 1 0,0-2 0,35-33-1281,-36 35 1236,18-23-234,28-48 0,-45 69 297,-1 1 15,0 0 1,0 0-1,1 1 1,-1-1-1,1 0 1,-1 0 0,1 1-1,-1-1 1,1 0-1,-1 1 1,1-1-1,0 0 1,-1 1 0,1-1-1,0 1 1,-1-1-1,1 1 1,0 0-1,0-1 1,-1 1-1,1 0 1,0-1 0,0 1-1,0 0 1,0 0-1,0 0 1,-1 0-1,1 0 1,0 0-1,0 0 1,0 0 0,0 0-1,0 0 1,-1 0-1,1 0 1,0 1-1,0-1 1,0 0 0,0 1-1,-1-1 1,1 0-1,0 1 1,-1-1-1,1 1 1,0 0-1,-1-1 1,1 1 0,0-1-1,-1 1 1,1 0-1,-1-1 1,1 2-1,29 48 241,-23-36 73,-1-7-293,-1 1-1,1-2 1,0 1 0,1-1-1,0 0 1,0 0 0,0-1-1,0 1 1,1-2-1,0 1 1,0-1 0,0 0-1,1-1 1,-1 0-1,1 0 1,0-1 0,0 0-1,-1-1 1,1 0 0,15 0-1,-14 0-74,-1-1-1,1-1 1,0 1-1,-1-1 0,1-1 1,0 0-1,-1 0 1,0-1-1,0 0 1,0-1-1,0 0 0,0 0 1,0-1-1,-1 0 1,0 0-1,0-1 1,-1 0-1,0-1 0,8-8 1,-12 11-58,-1-1-1,0 1 1,0-1 0,-1 0 0,1 0 0,-1 0-1,0 0 1,0 0 0,-1 0 0,1 0-1,-1-6 1,-5-54 394,5 64-269,0 0 1,0 0 0,0 1 0,-1-1 0,1 0 0,0 0 0,-1 1 0,1-1 0,0 0 0,-1 0 0,1 1 0,-1-1 0,1 0 0,-1 1 0,1-1 0,-1 0 0,0 1-1,1-1 1,-1 1 0,0-1 0,1 1 0,-1 0 0,0-1 0,1 1 0,-1 0 0,0-1 0,0 1 0,0 0 0,1 0 0,-1 0 0,0-1 0,0 1 0,0 0 0,0 0 0,1 0-1,-1 0 1,-1 1 0,-1-1-17,1 1-1,0-1 1,0 1-1,0-1 0,0 1 1,0 0-1,1 0 1,-1 0-1,0 0 0,0 0 1,0 1-1,1-1 1,-4 3-1,0 5 10,0 0 0,0 0 0,1 0 0,0 1 0,1-1 0,0 1 0,0 0 0,1 0 0,0 0 0,1 0 0,0 0 0,1 1 0,0-1 0,1 0 0,0 0 0,3 13 0,-4-20-61,1 0 0,1-1 1,-1 1-1,0-1 0,1 0 1,-1 1-1,1-1 0,-1 0 0,1 0 1,0 0-1,0 0 0,0 0 1,0 0-1,1-1 0,-1 1 1,0-1-1,1 0 0,-1 1 0,1-1 1,-1 0-1,1 0 0,-1-1 1,1 1-1,3 0 0,7 2-1077,1-2 0,-1 1-1,20-2 1,-6 0-3459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7251,'0'0'7193,"13"-19"-4941,42-56-841,-54 73-1298,1 0 0,-1-1-1,1 1 1,0 0 0,0 0 0,0 1 0,0-1 0,0 0 0,0 1-1,0-1 1,0 1 0,1 0 0,-1 0 0,4-1 0,-5 1-95,0 1 0,0 0 0,-1 0 1,1 0-1,0 0 0,0 1 0,0-1 0,0 0 1,0 0-1,0 1 0,0-1 0,0 0 1,0 1-1,0-1 0,0 1 0,-1-1 0,1 1 1,0-1-1,0 1 0,-1 0 0,1-1 1,0 1-1,-1 0 0,2 1 0,1 4 1,0 0-1,0 0 0,0 1 1,-1-1-1,0 1 0,2 12 1,-3-13 230,8 60 160,-9-52-409,2-1 0,-1 1 0,2 0 0,5 18 0,-8-32-33,1 1 1,-1-1 0,1 1-1,0-1 1,-1 1-1,1-1 1,-1 1 0,1-1-1,0 0 1,-1 1 0,1-1-1,0 0 1,-1 0 0,1 1-1,0-1 1,-1 0 0,1 0-1,0 0 1,0 0 0,-1 0-1,1 0 1,0 0-1,-1 0 1,1 0 0,0 0-1,0 0 1,-1-1 0,1 1-1,0 0 1,-1 0 0,1-1-1,0 1 1,-1 0 0,1-1-1,-1 1 1,1-1 0,0 1-1,-1-1 1,1 1-1,0-2 1,24-17-210,-7-1 188,0-2 0,15-24 0,12-14 91,-44 59-33,0-1 0,0 1 1,0 0-1,0 0 1,0-1-1,0 1 0,0 0 1,0 0-1,1 0 0,-1 1 1,0-1-1,1 0 1,-1 0-1,1 1 0,-1-1 1,1 1-1,-1-1 1,1 1-1,-1 0 0,4-1 1,-4 1-10,0 1-1,1-1 1,-1 1 0,0-1 0,0 1 0,0 0-1,0-1 1,0 1 0,0 0 0,0 0-1,0 0 1,0 0 0,0 0 0,0 0 0,0 0-1,-1 0 1,1 0 0,0 0 0,0 2-1,2 4 9,0 0 0,-1 1 0,0-1 0,0 0 0,-1 1 0,0 0-1,1 11 1,-2-18 45,7-2-3,1 0 13,-1 0 0,0 0 0,1-1 0,-1 0 0,0 0 1,0-1-1,0 0 0,0 0 0,9-7 0,63-50-80,-29 21-27,-50 38 39,1 0-1,-1 0 1,1 1-1,0-1 1,0 1-1,-1-1 1,1 0 0,0 1-1,0-1 1,0 1-1,0 0 1,0-1-1,-1 1 1,1 0-1,0-1 1,0 1 0,0 0-1,0 0 1,0 0-1,0 0 1,0 0-1,0 0 1,0 0-1,1 0 1,0 21-301,-2-4 371,0-14-53,-1 0-1,2 0 1,-1 0 0,0 0-1,1 0 1,-1 0 0,1 0 0,0 0-1,0 0 1,0 0 0,0 0-1,1 0 1,-1 0 0,1-1-1,0 1 1,0 0 0,0-1 0,0 0-1,0 1 1,0-1 0,0 0-1,1 0 1,-1 0 0,1-1-1,0 1 1,-1-1 0,1 1 0,0-1-1,0 0 1,0 0 0,0 0-1,0 0 1,0-1 0,0 1-1,0-1 1,1 0 0,-1 0 0,0 0-1,0 0 1,0 0 0,0-1-1,4 0 1,16-35-4,-20 33-4,1 0 2,0-1 0,-1 1-1,1-1 1,-1 0 0,1 0 0,-1 0-1,0 0 1,-1-1 0,1 1-1,-1-1 1,0 0 0,0 0-1,0 0 1,-1 0 0,2-6-1,-3 10-2,-21 13-5838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12822,'0'0'6582,"0"0"-6564,0 0 1,-1 0 0,1 0 0,0 1 0,0-1 0,-1 0 0,1 0 0,0 0-1,0 1 1,0-1 0,0 0 0,-1 0 0,1 1 0,0-1 0,0 0-1,0 0 1,0 1 0,0-1 0,0 0 0,0 0 0,0 1 0,0-1 0,0 0-1,0 1 1,0-1 0,0 0 0,0 0 0,0 1 0,0-1 0,0 0 0,0 0-1,0 1 1,0-1 0,0 0 0,0 0 0,1 1 0,-1-1 0,0 0-1,0 0 1,1 1 0,38 25 285,-34-24-310,0 1 0,0 0 0,0 0 0,0 0-1,0 0 1,-1 1 0,0 0 0,1 0-1,-1 0 1,-1 0 0,1 1 0,-1-1-1,0 1 1,0 0 0,0 0 0,0 0 0,-1 0-1,0 1 1,0-1 0,2 11 0,-3-8-3,0-1 0,0 1 0,-1 0 0,0 0 0,0-1 0,-1 1 0,0 0 0,0-1 0,-1 1 0,0 0 0,-4 10 0,4-15 48,0 0-1,0 0 0,0 0 0,0 0 1,-1 0-1,1-1 0,-1 1 1,0-1-1,0 1 0,0-1 1,0 0-1,0 0 0,-1 0 0,1-1 1,0 1-1,-1-1 0,1 0 1,-1 0-1,0 0 0,1 0 1,-1 0-1,0-1 0,1 0 0,-1 0 1,-4 0-1,7-2-170,0 0 0,0 1 0,0-1 0,1 0 0,-1 0 0,1 0 0,-1 1 0,1-1 0,0 0 0,-1 0 0,1 0 0,0 0 0,0 0 0,1 0 0,-1 0 0,0 0 0,1 0 0,-1 1 0,1-1 0,0-3 0,14-4-3608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19577,'0'0'3073,"0"29"-2817,0-9-31,0 0-81,0-1-112,0-1 0,0-2-32,0 0-336,0-6-1249,-9-6-3506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62 20441,'0'0'4674,"-30"-61"-4674,30 63-1536,0 23 543,0 11-31,8 3-1986,6 1-14470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5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137 306 20665,'0'0'1625,"-21"20"-1347,-62 64-241,80-80-35,0-1-1,0 1 1,0-1-1,0 1 1,1 0-1,0 0 1,-1 1-1,1-1 1,1 0-1,-1 1 1,1-1-1,0 1 1,0-1-1,0 1 1,0 0-1,1 0 1,0-1-1,0 1 1,0 0-1,1-1 1,0 7-1,1 12-58,-2-21-3,0-1 0,1 0 0,-1 1-1,0-1 1,0 0 0,1 1 0,-1-1 0,1 0 0,-1 1 0,1-1-1,-1 0 1,1 0 0,0 0 0,-1 0 0,1 0 0,0 1 0,0-2-1,0 1 1,0 0 0,0 0 0,0 0 0,0 0 0,0 0 0,3 0-1,-1 1-176,1-1 0,0 0 0,-1 0 0,1 0 0,0 0-1,0 0 1,0-1 0,7 0 0,-5 0-50,0 0 0,0-1 1,0 1-1,-1-1 0,1-1 0,0 1 1,-1-1-1,1 0 0,-1 0 0,0-1 0,1 1 1,5-5-1,-2-4 468,0 0 1,-1-1-1,0 0 0,-1 0 0,6-15 1,13-21 1150,-19 38-1009,0-1 0,0 1 0,1 1 0,1-1 0,10-8 0,-15 15-254,0-1-1,0 2 0,1-1 1,-1 0-1,1 1 0,0 0 1,0 0-1,-1 0 1,1 0-1,1 1 0,-1 0 1,0 0-1,0 1 0,7-1 1,-6 1-65,1 0 0,-1 0 0,0 1 0,1 0 0,-1 0 0,0 0 0,0 1 0,0 0 0,0 0 0,0 1 0,-1-1 0,1 1 0,0 0 1,-1 1-1,0 0 0,0-1 0,0 2 0,-1-1 0,1 0 0,-1 1 0,0 0 0,0 0 0,0 0 0,3 7 0,10 15-10,-2 1 0,23 52-1,-38-83 7,0-1 0,0 0 0,0 0 0,1 0 0,-1 1 0,1-1 0,0 0-1,0 1 1,1-1 0,-1 1 0,1-1 0,0 1 0,0 0 0,0-1-1,0 1 1,5-5 0,49-59 27,-49 59-30,4-4 2,1 0 0,-1 1 0,2 0 1,18-12-1,-24 19 73,0 0 0,0 1 0,0-1 0,1 1-1,-1 1 1,1 0 0,-1 0 0,1 0 0,0 1 0,0 0 0,8 0 0,-15 2-72,0-1 0,0 1 0,0-1 1,0 1-1,0 0 0,0-1 0,0 1 0,0 0 1,0 0-1,0 0 0,0 0 0,0 0 0,0 0 1,-1 0-1,1 0 0,0 0 0,-1 0 0,1 0 1,-1 0-1,1 0 0,-1 0 0,1 3 0,6 27 92,-6 2-28,3 38 89,-4-68-150,0-1 0,1 0 0,-1 0 0,0 0 0,1 0 0,0 0 1,0 0-1,-1 0 0,1 0 0,0 0 0,0 0 0,1-1 1,-1 1-1,0 0 0,1 0 0,-1-1 0,1 1 0,-1-1 1,1 0-1,0 1 0,-1-1 0,1 0 0,0 0 0,0 0 1,2 1-1,13 0-258,0 0 1,0 0-1,0-2 1,0 0-1,0-1 1,0 0-1,-1-2 1,1 0-1,0-1 1,-1 0-1,0-1 1,0-1-1,-1-1 1,18-9-1,-30 14 160,1 0-1,-1 0 1,0 0 0,0 0-1,0 0 1,0 0 0,0-1 0,-1 0-1,1 1 1,-1-1 0,0 0-1,1 0 1,-1-1 0,0 1-1,-1 0 1,1 0 0,-1-1-1,1 1 1,-1-1 0,0 0 0,-1 1-1,1-1 1,0 0 0,-1 1-1,0-1 1,0 0 0,0 0-1,-1-5 1,0 7 242,0 1-1,0 0 0,0 0 1,0 0-1,0 1 1,0-1-1,0 0 1,-1 0-1,1 0 1,0 1-1,0-1 1,-1 1-1,1-1 1,0 1-1,-1 0 1,1-1-1,0 1 1,-1 0-1,1 0 1,-1 0-1,1 0 1,0 0-1,-1 0 1,1 0-1,-2 1 1,-43 1 153,35 1-311,-1 0 0,1 0 0,0 1 0,0 1 1,1 0-1,-15 9 0,20-12 7,0 2 1,0-1-1,0 1 0,0-1 0,0 1 1,1 1-1,0-1 0,-1 1 0,2-1 1,-1 1-1,1 0 0,-1 0 0,-4 12 1,8-17-112,0 1 1,-1 0 0,1 0-1,0-1 1,0 1 0,-1 0-1,1 0 1,0 0 0,0 0-1,0 0 1,0-1 0,0 1-1,0 0 1,0 0 0,0 0-1,1 0 1,-1-1 0,0 1-1,0 0 1,1 0 0,-1 0-1,0-1 1,1 1 0,-1 0-1,1-1 1,-1 1 0,2 1-1,-1-2 53,1 1-1,-1-1 1,0 1-1,1-1 0,-1 0 1,1 1-1,-1-1 1,1 0-1,-1 0 1,0 0-1,1 0 0,-1-1 1,1 1-1,-1 0 1,2-1-1,59-23 522,-53 19-581,-2 2 663,0 1 1,0 0-1,1 0 1,-1 0 0,13 0-1,71 3-193,-22 2 30,-59-3-319,0-1 1,0 0 0,0-1-1,0 0 1,0 0-1,0-1 1,-1 0-1,1-1 1,-1 0-1,0 0 1,0-1 0,0 0-1,-1-1 1,0 0-1,0 0 1,0-1-1,-1 0 1,0 0-1,-1 0 1,1-1 0,-1 0-1,-1-1 1,1 1-1,-1-1 1,-1 0-1,0 0 1,0-1 0,-1 1-1,0-1 1,-1 0-1,0 0 1,0 0-1,0-14 1,-1-22 566,0-44 430,-2 82-942,0 1 0,0 0 0,0-1 0,-1 1 0,0 0 0,0-1 0,-1 1 0,-7-13 0,10 62-115,-1-20-6,1 6 48,1 0 0,5 34 0,-3-51-21,-1 0 1,2 0-1,-1 0 0,1 0 1,1-1-1,0 1 1,1-1-1,9 13 1,-2-6-32,0-1 1,1-1-1,1-1 1,0 0-1,1-1 1,1 0-1,0-1 0,0-1 1,27 12-1,-17-11-504,0-1-1,1-2 1,1 0-1,-1-2 0,56 6 1,-3-8-2519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15095,'0'0'7459,"17"-69"-7395,-8 69-64,0 0-736,-1 0-561,1 8-79,-4 2-2418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1 177 384,'51'17'6095,"47"13"8153,-98 0-13368,-1-20-149,0-18-463,1 0-272,-2-1 0,1 1 0,-1-1 0,-5-12 0,6 18 63,0 0 1,-1 0-1,0 1 0,0-1 0,1 1 0,-2-1 0,1 1 0,0 0 0,0 0 1,-1 0-1,-2-2 0,4 4-51,0-1-1,0 1 1,0 0 0,0 0 0,0 0 0,0 0-1,0 0 1,0 0 0,0 0 0,0 0-1,0 0 1,-1 1 0,1-1 0,0 0 0,1 1-1,-1-1 1,0 1 0,0-1 0,0 1 0,0-1-1,0 1 1,0 0 0,0 0 0,1-1-1,-1 1 1,0 0 0,1 0 0,-1 0 0,1-1-1,-1 1 1,0 0 0,1 0 0,0 0 0,-1 0-1,0 2 1,-6 14-13,1 1-1,0 0 1,1 0 0,1 0-1,1 0 1,0 0 0,1 1-1,1 0 1,3 33 0,-2-25 21,0-23-20,0-1-1,0 0 1,0 1 0,1-1-1,-1 0 1,1 1 0,0-1 0,0 0-1,0 0 1,0 0 0,1 0-1,-1 0 1,1 0 0,-1 0 0,1 0-1,0 0 1,0-1 0,1 1 0,-1-1-1,0 0 1,1 1 0,0-1-1,-1 0 1,1 0 0,0-1 0,0 1-1,0-1 1,0 1 0,6 1-1,7 0-105,-1 0-1,1-1 1,-1 0-1,1-2 0,20-1 1,-12 1-53,-7 0 30,0-1 1,0-1 0,0-1-1,0 0 1,0-1 0,-1-1-1,0-1 1,31-14 0,-40 17 91,0-1 1,-1 0 0,1-1 0,-1 1-1,0-1 1,0 0 0,0-1 0,-1 1 0,1-1-1,-1 0 1,-1-1 0,1 1 0,-1-1 0,-1 0-1,1 0 1,-1 0 0,0 0 0,-1-1 0,1 1-1,-1-1 1,1-13 0,5-62 2121,-7 90-1814,2 11-248,0 1 0,2-1 1,0-1-1,1 1 0,0-1 0,2 0 1,10 18-1,-14-28-56,0-2 1,0 1 0,1 0 0,-1-1-1,1 0 1,0 0 0,1 0 0,-1-1-1,1 1 1,0-1 0,0-1-1,0 1 1,1-1 0,-1 0 0,1 0-1,0-1 1,-1 0 0,1 0 0,0-1-1,0 0 1,0 0 0,9 0-1,-7-1-111,0 0 0,-1-1 1,1 0-1,0 0 0,0-1 0,-1 0 0,1 0 0,-1-1 0,0 0 0,0-1 0,0 0 0,10-6 0,-14 6 169,1 1 1,-1-1-1,0 0 1,-1-1 0,1 1-1,-1 0 1,0-1 0,0 0-1,0 0 1,-1 0-1,1 0 1,-1 0 0,0-1-1,-1 1 1,0 0-1,1-1 1,-2 1 0,1-1-1,-1 0 1,0-7-1,1 12 29,1 1-1,-1 0 0,0 0 0,0 0 0,0 0 0,0 0 0,0 0 0,1 1 0,-1-1 0,0 0 0,0 1 1,0-1-1,0 1 0,0-1 0,0 1 0,0-1 0,0 1 0,0-1 0,1 2 0,9 5-32,0-1 0,0 0 0,1 0 0,0-1 0,0-1 0,0 0 0,1-1-1,18 3 1,-27-6-9,0 1-1,1-1 0,-1 0 0,1 0 1,-1 0-1,0 0 0,1-1 0,-1 0 1,0 0-1,1 0 0,-1-1 1,0 1-1,0-1 0,0 0 0,0 0 1,0 0-1,-1-1 0,1 1 0,-1-1 1,1 0-1,-1 0 0,0 0 0,0 0 1,0-1-1,-1 1 0,1-1 1,-1 0-1,2-4 0,1-6 30,-1-1 0,-1 0 0,0 1 0,-1-1 0,0 0 0,-2 0 0,1 0 0,-2 0 0,0 0 0,-1 0 0,-1 0 0,0 0 0,0 1 0,-2-1 0,-9-21 0,6 20 109,3 3 122,-2 0-1,0 1 1,0 0-1,-11-14 1,17 30-256,0 0 1,0 0 0,0 0 0,1 0-1,-1 0 1,1 0 0,0 0 0,1 4-1,-1 4-14,-1 5 5,1-1 0,0 1 0,2 0 0,0-1 0,1 0 0,0 1 0,10 25 0,3-6-289,-1 2-1,-2 0 1,-1 1 0,-2 0 0,-2 1-1,5 68 1,-13-108 273,1 0-1,-1 0 1,0 0-1,0 0 1,0 0-1,0 0 1,1-1-1,-1 1 1,0 0 0,0 0-1,0 0 1,0 0-1,1 0 1,-1 0-1,0 0 1,0 0-1,0 0 1,1 0-1,-1 0 1,0 0-1,0 0 1,0 0-1,0 0 1,1 0 0,-1 0-1,0 0 1,0 0-1,0 0 1,1 0-1,-1 0 1,0 0-1,0 0 1,0 1-1,0-1 1,1 0-1,-1 0 1,0 0-1,0 0 1,0 0 0,0 0-1,0 1 1,1-1-1,-1 0 1,0 0-1,0 0 1,0 0-1,0 1 1,0-1-1,0 0 1,0 0-1,0 0 1,0 1-1,0-1 1,0 0 0,0 0-1,10-16-56,-3-2-55,1 0 0,1 1 0,0 0 0,2 0 0,22-29 0,-29 41 118,1 0 1,0 0-1,-1 0 0,2 1 0,-1 0 1,0 0-1,1 0 0,0 0 0,0 1 1,0 0-1,0 0 0,0 1 1,1-1-1,-1 2 0,1-1 0,-1 1 1,1-1-1,0 2 0,0-1 0,9 1 1,-14 1-1,0-1 1,0 0 0,-1 1 0,1-1-1,0 1 1,-1 0 0,1-1 0,-1 1 0,1 0-1,-1 0 1,1 0 0,-1 0 0,1 0-1,-1 0 1,0 1 0,0-1 0,0 0-1,1 1 1,-1-1 0,0 1 0,-1-1-1,1 1 1,0-1 0,0 1 0,-1 0-1,1-1 1,0 4 0,3 51 77,-4-45-18,-1-9-48,1 1 1,0-1-1,-1 0 0,0 0 1,1 0-1,-1 0 0,0 0 1,0 0-1,0 0 0,-1 0 1,1 0-1,0-1 0,-1 1 1,1 0-1,-1-1 0,1 1 1,-1-1-1,0 0 1,1 1-1,-1-1 0,0 0 1,0 0-1,0 0 0,0 0 1,-4 1-1,-61 14 193,58-14-183,-67 6 87,42-8-2962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5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34 18681,'0'0'2627,"-6"12"-2138,-3 6-326,-29 66 149,36-77-306,0 0 0,0 0 0,0 0 0,1 0 0,0 0 0,0 0 0,1 0 0,0 0 0,0 0 0,1 1 0,2 10 0,-2-16-28,1-1 0,-1 1 0,1 0 0,0-1 0,0 1 0,-1-1 0,1 0 0,0 1 0,0-1 0,0 0 0,0 0 0,1 0 0,-1-1 0,0 1 0,0 0 0,1-1 0,-1 0 0,0 1 0,0-1 0,1 0 0,3 0 0,3 0-297,0 0 0,0 0 0,0-1 0,13-2 0,-19 2 248,-1 0 1,0-1-1,0 1 0,0-1 0,-1 1 0,1-1 0,0 1 1,0-1-1,-1 0 0,1 0 0,-1 0 0,0 0 1,0 0-1,0 0 0,0-1 0,0 1 0,0 0 0,0 0 1,0-1-1,-1 1 0,0 0 0,1-1 0,-1 1 0,0-1 1,0-3-1,0-7 240,0 0 0,-1-1 0,-2-15-1,0 21 26,0 1 0,0 0 0,-1 0 0,0 1 0,0-1 0,0 1 0,-1 0 0,0 0 0,0 0 0,-1 1 0,1 0 0,-9-6 0,8 5-29,6 6-158,0 0-1,-1 0 1,1 0 0,0 0-1,0-1 1,0 1 0,0 0-1,0 0 1,0 0 0,0 0-1,-1-1 1,1 1 0,0 0-1,0 0 1,0 0 0,0 0-1,0-1 1,0 1 0,0 0-1,0 0 1,0 0 0,0-1-1,0 1 1,0 0 0,0 0-1,0 0 1,0-1 0,0 1-1,0 0 1,0 0 0,1 0-1,-1-1 1,0 1 0,0 0-1,0 0 1,0 0 0,0 0-1,0 0 1,0-1 0,1 1 0,-1 0-1,0 0 1,0 0 0,0 0-1,0 0 1,1 0 0,-1 0-1,0-1 1,0 1 0,0 0-1,1 0 1,-1 0 0,0 0-1,0 0 1,0 0 0,1 0-1,-1 0 1,0 0 0,0 0-1,0 0 1,1 0 0,-1 0-1,0 0 1,0 0 0,0 0-1,1 1 1,16-2-207,-16 1 209,35 0-207,96-3-1923,-119 2 2252,1-1 0,-1 0 0,0-1 1,0 0-1,0-1 0,0-1 0,16-7 0,-28 12-92,0 0-1,-1 0 0,1 0 1,0 0-1,0 0 0,0 0 1,0 0-1,-1 1 0,1-1 1,0 0-1,0 1 0,-1-1 1,1 0-1,0 1 0,0-1 1,-1 1-1,1-1 0,0 1 1,-1 0-1,1-1 0,-1 1 1,1-1-1,-1 1 0,1 0 0,-1 0 1,0-1-1,1 1 0,-1 0 1,0 0-1,1 0 0,-1-1 1,0 1-1,0 0 0,0 0 1,0 0-1,0 0 0,13 46 1409,-10-34-1260,0 0-186,1-2 0,-1 1 0,2 0 1,0-1-1,0 0 0,1 0 0,0 0 0,1-1 0,15 19 0,-18-27-149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15335,'0'0'6771,"0"105"-6531,5-78-128,8-1-80,0-4 16,-4-7-48,-5-5-816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19689,'0'0'3490,"18"-25"-4131,17 48 161,4 7-816,-4 4-1266,5 1-4561</inkml:trace>
  <inkml:trace contextRef="#ctx0" brushRef="#br0" timeOffset="1">448 303 14311,'0'0'5829,"3"-17"-5005,12-63 428,-45 84-684,20-1-557,1 0 0,0 1 1,1 0-1,-1 0 0,0 1 1,1 1-1,0-1 0,1 1 1,-8 8-1,10-10 1,1 0 0,0 1 0,0-1-1,1 1 1,-1 0 0,1 0 0,0 1 0,1-1 0,-1 1 0,1-1-1,0 1 1,1 0 0,-1-1 0,1 1 0,0 0 0,0 8 0,1-4 5,0-5-9,0 0 0,0 0 0,0 1 1,1-1-1,-1 0 0,4 8 0,-3-11-8,0 0 0,0 0 0,0 1 0,1-1 1,-1-1-1,1 1 0,0 0 0,0 0 0,-1 0 1,1-1-1,0 1 0,0-1 0,0 0 0,1 0 0,-1 1 1,0-1-1,3 0 0,19 7-211,1-2 0,1-1-1,-1-1 1,0-1 0,1-1 0,0-1-1,35-4 1,-5 2-1258,32 1-1996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19033,'0'0'2222,"-23"17"-1795,-67 58-240,88-74-185,0 1 1,0-1 0,1 1 0,-1-1-1,1 1 1,0 0 0,-1-1 0,1 1-1,0 0 1,0 0 0,0 0-1,0 0 1,0 0 0,1 0 0,-1 1-1,0-1 1,1 0 0,0 0 0,0 0-1,-1 1 1,1-1 0,1 0 0,-1 0-1,0 0 1,0 1 0,1-1-1,-1 0 1,1 0 0,0 0 0,0 0-1,-1 0 1,2 0 0,-1 0 0,1 2-1,3 2 12,0-1 1,0 0-1,1-1 0,-1 1 0,1-1 0,0 0 1,8 4-1,-10-6-2,39 19 64,19 10-35,-57-28-55,-1-1 0,0 1 0,0 0 0,0 0 0,-1 0 0,1 1 0,-1-1 0,0 1 0,0 0 0,4 6 0,-6-9 9,0 0 1,-1 0-1,1 1 1,-1-1-1,1 0 1,-1 0-1,0 1 1,1-1-1,-1 0 0,0 0 1,0 1-1,0-1 1,0 0-1,0 1 1,0-1-1,0 0 1,-1 1-1,1-1 1,0 0-1,-1 0 1,1 1-1,-1-1 1,1 0-1,-1 0 1,1 0-1,-1 0 0,0 1 1,0-1-1,0 0 1,0 0-1,1-1 1,-1 1-1,0 0 1,-1 0-1,1 0 1,0-1-1,0 1 1,0 0-1,-2 0 1,-4 2 1,0 0 0,-1-1 0,1 0 0,-1 0 0,-8 0 0,10-1 7,-65 9 328,-134 1 0,205-12-351,0 1 0,-1-1 1,1 1-1,0-1 0,0 1 0,0-1 0,-1 0 0,1 1 0,0-1 0,0 1 0,0-1 0,0 0 0,0 1 0,0-1 0,0 0 0,0 1 0,0-1 1,1 1-1,-1-1 0,0 1 0,0-1 0,0 0 0,1 1 0,-1-1 0,0 1 0,1-1 0,-1 1 0,0-1 0,1 1 0,0-1 0,26-13-1835,11-3-1659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20553,'0'0'2252,"18"27"-2033,-4-6-148,9 12 80,-2 2 1,-1 0 0,25 63 0,-28-53-97,-2 2 1,-1-1-1,-3 2 1,-2 0 0,-2 0-1,2 82 1,-8-96-128,-3 50-427,2-80 471,-1 1-1,0-1 0,0 0 1,0 1-1,-1-1 0,1 0 1,-1 0-1,0 1 0,0-1 1,-1-1-1,1 1 1,-1 0-1,0-1 0,-5 6 1,5-7 30,1 0 0,0-1 1,-1 0-1,1 1 1,-1-1-1,1 0 1,-1 0-1,0-1 0,1 1 1,-1-1-1,0 1 1,1-1-1,-1 0 1,0 0-1,0 0 0,1 0 1,-1 0-1,0-1 1,0 1-1,1-1 1,-1 0-1,1 1 0,-1-1 1,0-1-1,1 1 1,0 0-1,-3-2 1,-6-4 72,1 0 1,0 0-1,1-1 1,-13-13-1,16 14-68,1 0 0,-1-1 1,2 1-1,-1-1 0,1 0 0,0 0 0,1-1 0,0 1 1,0-1-1,1 0 0,0 0 0,0 1 0,1-1 0,0 0 1,1-1-1,0 1 0,0 0 0,1 0 0,0 0 1,1 0-1,0 1 0,0-1 0,1 0 0,0 1 0,1-1 1,0 1-1,0 0 0,1 0 0,-1 1 0,2-1 0,6-7 1,4-1-36,0 1 1,1 0 0,1 1 0,33-20-1,-40 28 2,1 0-1,0 0 0,0 1 1,0 1-1,0 0 0,1 1 1,0 0-1,0 1 0,23-1 1,-33 3 17,0 0 1,0 0 0,-1 0 0,1 1-1,0-1 1,0 1 0,0-1-1,0 1 1,-1 0 0,1 0 0,0 0-1,-1 1 1,1-1 0,-1 0-1,1 1 1,-1 0 0,0 0 0,0 0-1,0 0 1,0 0 0,0 0-1,0 0 1,0 0 0,-1 1 0,1-1-1,-1 1 1,2 2 0,-1 3-9,0-1 0,0 0 0,-1 1 0,0-1 1,0 0-1,-1 1 0,0-1 0,0 1 0,-2 12 1,0-15 13,0 0 0,0-1 0,0 1 0,0 0 0,-1-1 0,0 0 0,0 1 0,0-1 0,0 0 0,-1 0 0,1-1 0,-1 1 0,0-1 0,0 0 0,0 0 0,-1 0 0,1 0 0,-1-1 0,-6 3 1,-8 4-7,0-1 0,-1-1 1,-31 7-1,43-13-20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18601,'0'0'4986,"-18"8"-4882,-7 4 15,0 1-1,-29 22 1,43-27-56,0 0 0,1 0-1,0 2 1,1-1 0,0 1-1,1 0 1,0 1 0,-13 22-1,17-24-75,-1 1 1,2 0-1,-1 0 0,1 1 0,1-1 0,0 1 1,0-1-1,1 1 0,0 16 0,10-27-678,-2-2 668,0-1 0,-1 0-1,1 0 1,-1 0 0,0-1 0,0 0-1,0 0 1,0-1 0,-1 1 0,10-11 0,1-4-142,24-40 1,5-5 39,-44 64 127,-1-1 0,0 0 1,1 0-1,-1 1 0,1-1 1,-1 1-1,1-1 0,-1 0 1,1 1-1,-1-1 1,1 1-1,-1-1 0,1 1 1,0-1-1,-1 1 0,1 0 1,0-1-1,-1 1 1,1 0-1,0 0 0,0-1 1,-1 1-1,1 0 0,0 0 1,0 0-1,-1 0 0,1 0 1,0 0-1,0 0 1,-1 0-1,1 0 0,0 0 1,0 0-1,-1 1 0,1-1 1,0 0-1,0 1 0,-1-1 1,1 0-1,0 1 1,17 29 171,-8-10-101,-3-10-61,0-1 0,0 0 0,1-1-1,0 0 1,0 0 0,1 0 0,0-1 0,0 0 0,1-1 0,0 0 0,0-1 0,14 6 0,-15-8-492,-1-1-1,1 0 1,0 0 0,0-1-1,17 1 1,1-2-3668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186 124 20169,'0'0'2268,"8"-12"-1815,-7-1-342,-3-13-149,1 25 37,1 1-1,0-1 1,-1 0-1,0 0 1,1 1 0,-1-1-1,1 1 1,-1-1-1,0 0 1,0 1 0,1-1-1,-1 1 1,0-1-1,0 1 1,0 0 0,1-1-1,-1 1 1,0 0-1,0 0 1,0-1 0,0 1-1,0 0 1,0 0-1,1 0 1,-1 0 0,-2 1-1,-4-2 16,0 2-1,0-1 1,-1 1 0,1 0-1,0 1 1,0 0 0,0 0-1,1 0 1,-1 1 0,0 0-1,1 0 1,0 1 0,0-1-1,0 2 1,0-1 0,1 0-1,-1 1 1,1 0 0,0 1-1,0-1 1,1 1 0,0 0-1,0 0 1,0 0-1,1 0 1,0 1 0,0-1-1,1 1 1,-1 0 0,1 0-1,1 0 1,-1 0 0,1 11-1,0-12 2,1 1-1,0-1 0,0 0 0,1 0 0,0 0 0,0 0 0,0 0 1,1 0-1,0-1 0,5 11 0,-5-13-7,1 0-1,0 0 1,0 0-1,0-1 1,0 1 0,0-1-1,0 0 1,1 0 0,-1 0-1,1 0 1,0-1-1,-1 1 1,1-1 0,0 0-1,0 0 1,0-1 0,5 2-1,18 1-212,0 0 0,0-1 0,1-2-1,-1-1 1,0-1 0,0-1 0,0-2 0,0 0 0,-1-2-1,0-1 1,0-1 0,-1-1 0,0-1 0,-1-1 0,0-2-1,-1 0 1,26-21 0,-44 30 38,1-1 1,-1 0-1,0 0 0,0 0 0,0-1 0,-1 1 1,0-1-1,-1 0 0,1 0 0,-1 0 0,-1-1 1,1 1-1,1-15 0,-2 12 407,-1 0 0,0 0 0,-1 0 1,0 0-1,-1 0 0,-2-12 0,3 21-168,0 0-1,0 1 1,-1-1-1,1 0 1,0 1-1,-1-1 0,1 1 1,0-1-1,-1 1 1,1-1-1,0 0 1,-1 1-1,1 0 1,-1-1-1,1 1 1,-1-1-1,1 1 1,-1-1-1,0 1 1,1 0-1,-1 0 1,1-1-1,-1 1 0,0 0 1,1 0-1,-1 0 1,0-1-1,1 1 1,-1 0-1,0 0 1,1 0-1,-1 0 1,0 0-1,1 0 1,-2 1-1,-24 8 120,16-3-118,1 0 0,0 1-1,0 1 1,1 0 0,0 0 0,0 0 0,1 1 0,0 0 0,0 0 0,1 1 0,0 0 0,1 0 0,0 1-1,1-1 1,0 1 0,1 0 0,0 0 0,0 0 0,1 0 0,0 12 0,1-14-28,1 0 1,0-1-1,1 1 1,0 0-1,0-1 1,1 1-1,3 9 1,-3-15-39,0 0 1,0 0-1,0 0 1,0 0-1,1 0 0,-1-1 1,1 1-1,0-1 1,0 0-1,0 1 0,0-2 1,0 1-1,0 0 1,0 0-1,1-1 1,-1 0-1,0 0 0,1 0 1,0 0-1,4 0 1,36 6-192,0-2 0,0-2 0,1-2 0,-1-2 0,76-11 0,-93 7-824,50-14-1,-11-6-3988,2-6-10497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17064,'0'0'6125,"4"0"-5957,2 1-167,1 0-1,-1 0 0,0 1 0,0 0 0,0 0 1,0 0-1,0 1 0,0 0 0,0 0 0,9 8 0,55 45 5,-62-49 2,16 15 43,-1 1 0,-1 1 0,-1 1 0,-1 1 0,-2 1 0,0 0 0,-2 1 0,-1 1 0,-1 1 1,-2 0-1,-1 0 0,-1 1 0,-1 1 0,-2 0 0,-2 0 0,0 0 0,-3 0 0,0 1 0,-2-1 0,-2 1 0,-6 39 1,3-54-38,0 0 0,-1 0 0,-2-1 0,1 0 1,-2 0-1,0-1 0,-1 0 0,-1 0 1,0-1-1,-1-1 0,-1 0 0,0 0 1,-19 14-1,0-2-9,-1-2 1,-1-1-1,-1-1 1,-74 33 0,97-50-165,0 0 0,0-1-1,-1 0 1,-22 3 0,29-7-425,0 1-1,1-1 0,-1 0 0,1-1 1,-1 1-1,0-1 0,1 0 0,-6-3 1,-28-17-12790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16215,'0'0'7663,"-3"0"-6501,11 0-990,224 5 340,-66-3-1808,-55 2-3360,-99-4 427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6499,'0'0'9941,"-2"10"-8338,-4 32-923,6-42-637,0 1-1,0 0 1,0 0 0,0-1-1,0 1 1,0 0 0,0-1-1,0 1 1,1 0-1,-1-1 1,0 1 0,0 0-1,1-1 1,-1 1-1,0 0 1,1-1 0,-1 1-1,0 0 1,1-1 0,-1 1-1,1-1 1,-1 1-1,1-1 1,-1 1 0,1-1-1,-1 0 1,1 1-1,0-1 1,-1 1 0,1-1-1,0 0 1,-1 0 0,1 1-1,0-1 1,-1 0-1,1 0 1,1 0 0,29 0 469,-22 0-352,415-21 1406,-310 13-1914,-67 7-2884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140 142 16776,'0'0'6339,"-4"9"-5094,-6 0-1244,1 0 0,-2-1 0,1 0 0,-1-1 0,-17 8 0,-24 17 12,48-29-5,3-3 94,3-4-152,-1-1 0,1 1 1,1 0-1,-1-1 0,0 1 1,1 0-1,0 0 0,0 0 1,0 1-1,1-1 0,-1 1 1,8-6-1,14-17-260,-11 7 243,0 0-1,-2-2 0,0 0 0,17-40 1,-25 43 387,-7 44 0,3-3-329,-1 12 41,1 1-1,2-1 0,2 0 0,1-1 0,11 42 1,-3-34-165,-3-14-135,-1-1 1,-2 2-1,0-1 0,-2 1 0,1 39 0,-5-65-171,-1-3 362,0 0 0,0 1 0,0-1 0,0 0 0,-1 0 0,1 1 0,0-1 0,0 0 0,0 0 0,0 1 0,0-1 0,0 0 0,0 0 0,-1 1 0,1-1 0,0 0 0,0 0 0,0 0 0,0 1 0,-1-1 0,1 0 0,0 0 0,0 0 0,-1 0 0,1 0 0,0 0 0,0 1 0,-1-1 1,1 0-1,0 0 0,0 0 0,-1 0 0,1 0 0,0 0 0,0 0 0,-1 0 0,1 0 0,0 0 0,0 0 0,-1 0 0,1 0 0,0 0 0,0 0 0,-1 0 0,1-1 0,0 1 0,0 0 0,-1 0 0,1 0 0,0 0 0,0 0 0,-1-1 0,-32 1-5032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6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64 21050,'0'0'3793,"-13"-63"-3745,13 75-2913,5 7 1520,3 5-2016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10757,'0'0'9156,"163"-6"-9060,-111 0 64,5 0-160,9-4-272,4-3-1313,-8-1-3569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1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 17432,'0'0'5821,"-3"0"-5426,-13-6 273,28 1-152,37-2-209,-44 7-381,401-31-526,-397 30 406,-15 0 37,-15 3-1942,12 6-1428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34 11157,'0'0'4954,"-5"-20"-2651,-49 14 73,-11-1-2424,61 7 41,1 0 0,-1 0 0,1 1 0,-1-1 0,0 1 0,1 0 0,-1 0 0,1 0 0,0 1-1,-1-1 1,1 1 0,0 0 0,0 0 0,-5 3 0,-34 19-113,-7 4 127,48-27-8,-1 1 0,0-1 0,0 1-1,1-1 1,-1 1 0,0 0-1,1 0 1,0 0 0,0 0-1,-1 0 1,1 0 0,0 0-1,0 0 1,1 1 0,-1-1 0,0 0-1,1 1 1,0-1 0,-1 4-1,-3 192 8,4-192-7,2 0 0,-1 0 0,0-1 1,1 1-1,0 0 0,1-1 0,-1 1 0,4 5 1,9 22-4,-6-19 12,-8-14-8,0 1 0,0 0 1,-1 0-1,1 0 0,0 0 1,-1 0-1,1 0 0,0 0 1,-1 0-1,0 0 0,1 0 1,-1 0-1,1 0 0,-1 0 1,0 0-1,0 2 0,39 48 14,-37-49-8,1 0 0,-1 0 1,0 0-1,1-1 0,0 1 1,-1-1-1,1 0 0,0 0 1,0 0-1,0 0 0,0 0 1,0 0-1,0-1 0,-1 1 1,7-1-1,56-1 142,-43 1-122,-16-1-23,0-1 1,-1 1 0,1-1-1,0 0 1,-1 0 0,1-1-1,-1 0 1,0 0 0,0 0-1,0 0 1,0-1 0,-1 0-1,1 0 1,-1 0 0,5-7-1,0-34 115,-4 30-13,-1 0 0,0-1 1,-1 1-1,-1-1 0,-1 1 1,0-1-1,-2-23 0,1 14-163,-1 20 61,0 0 0,0 0 0,-1 0 0,1 0 0,-1 1-1,0-1 1,0 0 0,0 1 0,-1-1 0,0 1 0,0 0 0,0 0 0,0 0 0,-1 1 0,1-1 0,-5-3 0,-12-10 222,-39-25-1,50 36-115,-27-13 619,21 13-1328,13 7-1033,5 3-1304,16 7-512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11557,'0'0'9765,"15"2"-12332,5-2-2230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28 10421,'0'0'8814,"-19"-7"-6044,-15 7-2717,11 1 257,51-7-911,36-4-2128,-41 5-238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60 15175,'0'0'2900,"-23"15"-2495,-71 48 12,91-61-316,0 1 0,0-1 0,0 0 0,-1 0 0,1 0 0,-1 0 0,0-1 0,1 1 0,-1-1 0,0 0 0,0 0 0,0-1 0,0 1 0,0-1 0,0 0 1,0 0-1,0 0 0,-6-1 0,-8-1 332,15 2-415,1 0-1,-1 0 1,1-1 0,-1 1 0,0 0 0,1-1 0,-1 0 0,1 1-1,-1-1 1,1 0 0,0-1 0,-1 1 0,1 0 0,0 0-1,0-1 1,0 0 0,0 1 0,0-1 0,0 0 0,0 0 0,0 0-1,1 0 1,-1 0 0,1 0 0,0-1 0,-1 1 0,1 0 0,0-1-1,-1-4 1,-1-5-13,1 0 0,0 0 1,1-1-1,1 1 0,0-14 0,0 14 8,1 11-11,0 0 0,-1 0 0,1 1 0,0-1 0,0 0 0,0 1 0,0-1 0,0 0 0,0 1 0,0 0 0,0-1 0,0 1 0,0-1 0,0 1 0,0 0 0,1 0 1,-1 0-1,0 0 0,0 0 0,0 0 0,1 0 0,34-2-60,-32 2 49,16-1-12,0 2-1,0 0 0,0 1 0,0 0 0,38 12 0,-49-11 17,0 0-1,0 1 1,0 0-1,-1 1 1,0 0-1,0 0 1,0 1-1,-1 0 1,0 1-1,0-1 1,0 1-1,-1 0 1,0 1-1,9 14 1,-11-13-2,0 0 0,0 1 0,-1-1 0,0 1-1,-1 0 1,0-1 0,-1 1 0,0 0 0,0 12 0,-1-15 7,0 0 0,0 0 0,-1 0 0,0 0 1,0 0-1,0 0 0,-1-1 0,0 1 0,0-1 0,-1 1 0,0-1 0,0 0 0,0 0 0,-6 7 1,-3-2 5,-1-1 0,0 0 0,-1 0 1,0-1-1,0-1 0,-1-1 1,0 0-1,0-1 0,-1 0 1,-30 6-1,44-11-13,-5-1-1653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18216,'0'0'1332,"26"14"-636,4 2-519,0-2-29,-1 2 0,-1 2-1,50 39 1,-64-45-84,-1 1 0,-1 1-1,0 0 1,-1 0 0,-1 1-1,0 1 1,-1-1 0,0 2 0,-2-1-1,7 18 1,-11-25-55,0 0-1,-1 0 1,0 0-1,0 1 1,-1-1-1,-1 0 1,1 1-1,-1-1 1,-1 1-1,0-1 1,0 1-1,-1-1 1,0 0-1,0 0 1,-1 0-1,0 0 1,-1 0 0,0-1-1,0 1 1,-1-1-1,-9 11 1,-5 3-4,-2-2 0,0 0 0,-2-1 0,0-2 0,-1 0 0,-1-1 1,0-2-1,-1 0 0,-29 10 0,-3-2-440,-1-2 0,0-4 0,-88 15 0,-6-14-2025,2-11-3030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9108,'0'0'10248,"-6"7"-9888,-18 20-178,2 2-1,1 0 1,1 1 0,2 1 0,0 1 0,3 1 0,0 0 0,3 1 0,0 0 0,3 1-1,0 0 1,2 0 0,2 1 0,2 0 0,1 0 0,4 65 0,-1-90-182,1-1 0,0-1 1,0 1-1,1 0 0,1 0 1,-1-1-1,1 0 0,1 0 1,0 0-1,0 0 0,11 13 0,-5-10 6,0-1-1,0 0 0,1-1 0,1 0 1,-1-1-1,27 15 0,-1-7-115,1-1 0,0-1 0,0-3 0,81 15 0,37-6-997,1-11-1355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16744,'0'0'3924,"-3"-9"-3430,1 4-371,-1-4 103,0 0 1,1 0-1,0 0 0,1 0 0,-1-13 337,2 35-825,2 2 259,1 0-1,0 0 1,1 0 0,0-1 0,2 1-1,-1-1 1,2 0 0,0 0-1,1-1 1,10 15 0,-4-6 3,-2 1 1,18 41-1,-13 10-12,-11-44 8,-6-29 7,0-1-1,1 1 0,-1 0 0,1-1 1,-1 1-1,1-1 0,-1 1 1,1 0-1,-1-1 0,1 1 0,-1-1 1,1 0-1,0 1 0,-1-1 0,1 1 1,0-1-1,0 0 0,-1 0 0,1 1 1,0-1-1,0 0 0,-1 0 1,1 0-1,0 0 0,0 0 0,-1 0 1,1 0-1,0 0 0,0 0 0,0 0 1,-1 0-1,1 0 0,0-1 1,0 1-1,-1 0 0,1-1 0,0 1 1,-1 0-1,2-1 0,-2 0 6,21-9-28,0-2 0,-1-1-1,-1 0 1,0-2 0,-1 0 0,29-31 0,-46 45 12,12-10-116,-1-1 0,0 0-1,-1 0 1,-1-2 0,0 1 0,-1-1-1,0 0 1,13-30 0,-22 44 15,0 0 0,0-1 0,0 1 0,0 0 0,0-1 0,0 1 0,0 0 0,0-1 0,0 1 0,0 0 0,0-1 0,0 1 0,0 0 0,-1-1 0,1 1 0,0 0 1,0-1-1,0 1 0,0 0 0,0 0 0,-1-1 0,1 1 0,0 0 0,0 0 0,-1-1 0,1 1 0,0 0 0,0 0 0,-1 0 0,1-1 0,0 1 0,0 0 0,-1 0 0,1 0 0,0 0 0,-1 0 0,1-1 0,0 1 0,-1 0 0,1 0 1,0 0-1,-1 0 0,1 0 0,0 0 0,-1 0 0,1 0 0,0 0 0,-1 1 0,1-1 0,0 0 0,-1 0 0,1 0 0,0 0 0,0 0 0,-1 0 0,1 1 0,-1-1 0,0 0 141,-15 4-4677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12742,'0'0'5031,"0"5"-1953,0 21-2605,1-22-447,0-1 0,0 0 0,0 0 0,0 0 0,1 0 0,-1 0 0,1 0 0,-1 0 0,1 0 0,0 0-1,0-1 1,1 1 0,-1-1 0,0 1 0,1-1 0,-1 0 0,1 0 0,0 0 0,0 0 0,0-1-1,0 1 1,0-1 0,0 0 0,6 2 0,14 5-28,1-1 1,30 6-1,-35-9 64,116 20-703,-78-20-4966,-37-3-9502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6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19161,'0'0'1107,"14"19"-1051,45 60-67,-57-76 6,0 0 0,0 0 0,0 1 0,0-1 0,-1 0 0,1 1 0,-1 0 0,0-1 0,0 1 0,0 0 0,-1-1 0,1 1 0,-1 0 0,0 0 0,0-1-1,0 1 1,0 0 0,-2 4 0,1 9 32,1-16 160,7-26 1123,11 0-1243,0 0 0,2 2 0,1 0 1,47-39-1,-67 62-55,-1-1 0,1 1-1,-1-1 1,0 1 0,1-1 0,-1 1 0,1 0 0,0-1 0,-1 1-1,1 0 1,-1-1 0,1 1 0,-1 0 0,1 0 0,0 0 0,-1 0 0,1-1-1,0 1 1,-1 0 0,1 0 0,0 0 0,-1 0 0,1 0 0,0 1 0,-1-1-1,1 0 1,-1 0 0,1 0 0,1 1 0,8 19 105,-5 50-203,-3-34 115,-1-33-29,-1 0 0,1-1 0,0 1 0,0-1 0,0 1 0,0-1 0,1 1 0,-1-1 0,1 0 0,-1 0 0,1 0 0,0 0 0,0 0 0,0 0 0,0 0 1,0 0-1,0-1 0,0 1 0,1-1 0,-1 0 0,0 1 0,1-1 0,-1 0 0,1-1 0,4 2 0,5 0-293,1 0 1,-1-1-1,0 0 1,17-2-1,-9 1-825,21 0-2564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12262,'3'0'10859,"-9"0"-9844,-10 1-1029,1 0 0,-1 0 0,1 2 0,0 0 0,0 0 0,-16 7 0,25-8 8,1 0 1,0 0-1,0 0 0,0 1 0,0 0 0,0 0 0,1 0 0,-1 1 0,1-1 1,0 1-1,0 0 0,0 0 0,0 1 0,1-1 0,0 1 0,-1 0 0,2-1 1,-1 1-1,1 1 0,-4 8 0,6-11 5,-1 1 0,0-1 0,1 1 0,0-1 0,0 1 0,0-1-1,0 1 1,0 0 0,1-1 0,-1 1 0,1-1 0,0 1 0,0-1 0,0 0 0,1 1 0,-1-1 0,1 0 0,0 0 0,0 0 0,0 0-1,0 0 1,1 0 0,-1-1 0,1 1 0,3 2 0,6 4-16,0-1 0,1-1 0,0 0 0,26 10 0,-11-6-35,-2 0-58,-2 1 1,0 2-1,0 0 1,29 23 0,-51-35 96,0-1 0,0 1 0,0-1-1,-1 1 1,1 0 0,0-1 0,-1 1 0,1 0 0,-1 0 0,1 0 0,-1 0 0,0 0 0,0 1 0,0-1 0,0 0 0,-1 1 0,1-1 0,-1 0 0,1 1 0,-1-1 0,0 0 0,1 1 0,-1-1 0,-1 1 0,1-1 0,0 1 0,-1-1 0,1 0 0,-1 1 0,1-1 0,-3 4 0,1-3 10,-1 1 0,0 0 0,0-1 0,0 0 1,0 0-1,-1 0 0,1 0 0,-1-1 1,1 1-1,-1-1 0,0 0 0,0 0 0,0 0 1,0 0-1,-9 1 0,-10 3 185,-2-1 0,1-1-1,0-1 1,-1-1 0,0-1-1,1-2 1,-1 0 0,-43-9-1,65 10-170,0-1 0,-1 0 0,1-1-1,0 1 1,0 0 0,0-1-1,0 0 1,0 0 0,0 0-1,0 0 1,1 0 0,-1 0-1,1-1 1,-1 0 0,1 1-1,0-1 1,0 0 0,0 0-1,0 0 1,1 0 0,-1 0-1,1 0 1,0-1 0,0 1-1,0 0 1,0-1 0,1 1-1,-1-1 1,1 1 0,0-7-1,5 9-206,0 0-1,0 0 0,0 0 1,0 0-1,0 1 0,0 0 1,0 0-1,6 1 0,-4-1-103,77 0-3550,-38 0-370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3 285 15271,'0'0'6598,"0"-10"-6017,0-28-367,-1 60-252,0-9 49,1 0 0,0 0 0,1-1 0,0 1 0,1 0 0,0-1 0,1 1 0,6 17 0,-3-18 97,-3-6-157,-1 0 0,1-1 0,0 1 0,1-1 0,0 0 0,7 9 0,-10-13 31,0 0 1,1 0-1,-1-1 1,0 1-1,1 0 1,-1-1-1,0 1 1,1-1-1,-1 0 1,1 1 0,-1-1-1,0 0 1,1 0-1,-1 0 1,1 0-1,-1 0 1,1 0-1,-1 0 1,1 0-1,-1 0 1,1-1-1,-1 1 1,0-1-1,1 1 1,-1-1-1,0 0 1,1 1-1,-1-1 1,0 0 0,0 0-1,0 0 1,0 0-1,0 0 1,0 0-1,2-2 1,0-1-26,0 1 0,1-2 1,-2 1-1,1 0 0,0 0 1,-1-1-1,0 0 0,0 1 1,0-1-1,-1 0 0,1 0 1,-1 0-1,0-5 0,3-51 609,-4 55-204,0 12-345,1 0-1,0-1 0,0 1 0,1-1 0,0 1 1,0-1-1,0 0 0,1 1 0,-1-1 0,1-1 0,0 1 1,1 0-1,-1-1 0,1 1 0,0-1 0,7 6 0,-6-6-5,0 1 0,0-1 0,1 0 0,-1-1 0,1 1-1,0-1 1,0 0 0,1-1 0,-1 1 0,0-1 0,1-1 0,0 1-1,-1-1 1,9 1 0,0-3-109,0 1 0,0-2 0,1 0-1,-2 0 1,1-2 0,0 0 0,27-11 0,-36 12-43,-1 0 0,1 0 0,-1 0 0,0 0 0,0-1 0,0 0 1,0 0-1,-1 0 0,1-1 0,-1 1 0,-1-1 0,1 0 0,0 0 0,-1-1 0,0 1 0,-1-1 1,1 1-1,-1-1 0,0 0 0,0 0 0,-1 0 0,2-9 0,-1-8-49,-1-1-1,0 0 1,-2 1 0,-6-40-1,5 52 523,-1 0 0,0 0 0,-1 0 0,0 0 0,0 0-1,-1 1 1,0 0 0,-1 0 0,0 0 0,-1 1 0,-13-15 0,20 33-177,-1 34-68,2 1 0,1 0 0,3 0 0,2 0 0,12 44 1,3-20 39,42 155 127,-54-181-382,-2 1 0,-3 0 0,2 58 0,-7-101 127,0 1 0,0-1 0,0 0 0,0 0 0,0 0 0,0 1 0,0-1 0,0 0 0,0 0 0,0 1 0,0-1 0,0 0 0,-1 0 0,1 1 1,0-1-1,0 0 0,0 0 0,0 0 0,0 1 0,0-1 0,-1 0 0,1 0 0,0 0 0,0 0 0,0 1 0,0-1 0,-1 0 0,1 0 0,0 0 0,0 0 0,0 0 0,-1 0 0,1 1 0,0-1 0,0 0 1,-1 0-1,1 0 0,0 0 0,0 0 0,-1 0 0,1 0 0,0 0 0,0 0 0,0 0 0,-1 0 0,1 0 0,0 0 0,0 0 0,-1-1 0,1 1 0,0 0 0,0 0 0,0 0 0,-1 0 0,1 0 0,0 0 0,0-1 1,0 1-1,-1 0 0,1 0 0,0 0 0,0 0 0,0-1 0,0 1 0,-1 0 0,-11-12 60,11 12-61,-6-8 11,1-1 0,-1 1 0,2-1-1,-1 0 1,1-1 0,0 1-1,1-1 1,0 0 0,1 0-1,0 0 1,-2-12 0,1-10-88,1 0 0,2-43 0,1 70 62,0 0 2,0 0 1,0 0-1,1 0 0,0 0 1,0 0-1,0 1 0,1-1 1,-1 0-1,1 1 0,0-1 1,1 1-1,-1 0 0,1 0 0,0-1 1,0 2-1,5-6 0,-2 3 3,1 0 0,0 1 0,0 0 0,0 0 0,1 1 0,0 0 0,0 0 0,14-4 0,5 1-15,0 1-1,1 1 0,0 2 1,55-1-1,-59 3-26,-12 0 45,-1 1 1,1 0 0,0 1 0,18 3 0,-28-4-9,0 1 0,0-1-1,0 1 1,0-1 0,-1 1 0,1 0-1,0 0 1,0 0 0,0 0 0,-1 0 0,1 0-1,0 1 1,-1-1 0,1 0 0,-1 1 0,0 0-1,1-1 1,-1 1 0,0 0 0,0-1 0,0 1-1,0 0 1,0 0 0,-1 0 0,1 0-1,-1 0 1,1 0 0,-1 0 0,1 0 0,-1 0-1,0 3 1,-1-3 13,1-1-1,0 1 0,-1-1 0,1 1 1,-1-1-1,0 1 0,1-1 1,-1 1-1,0-1 0,0 0 1,0 0-1,0 1 0,0-1 1,0 0-1,-1 0 0,1 0 0,0 0 1,0 0-1,-1 0 0,1-1 1,0 1-1,-1 0 0,-2 0 1,-44 15 26,34-12-22,-1 1-36,0-1 1,-1-1-1,-22 2 1,4-9-3406,25-2-2949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13222,'0'0'8356,"0"3"-8257,97 280 588,-13-46-229,-74-199-473,-1 1 1,-2 0-1,-1 0 1,0 56-1,-6-76-157,0-24 158,-2-33 85,-4-15-88,1 21-45,2 0 0,1 0 1,4-56-1,-2 80 54,1 1-1,0 0 1,1-1 0,0 1-1,0 0 1,0 0-1,1 0 1,0 0 0,1 0-1,-1 0 1,1 1 0,1 0-1,-1 0 1,1 0 0,0 0-1,0 1 1,1 0 0,-1 0-1,1 0 1,0 1-1,10-6 1,-15 9 4,0 1 0,0-1 0,1 0 0,-1 1-1,0-1 1,1 0 0,-1 1 0,1-1 0,-1 1 0,0 0 0,1 0-1,-1-1 1,1 1 0,-1 0 0,1 0 0,-1 0 0,1 1 0,-1-1-1,1 0 1,-1 0 0,1 1 0,-1-1 0,0 1 0,1 0-1,-1-1 1,0 1 0,1 0 0,-1-1 0,0 1 0,0 0 0,0 0-1,0 0 1,0 0 0,0 0 0,0 1 0,0-1 0,0 0 0,0 0-1,-1 1 1,1-1 0,0 0 0,-1 1 0,1-1 0,-1 1 0,1-1-1,-1 2 1,3 8-34,-1 0-1,-1 0 0,0-1 1,0 20-1,-1-28 40,-1 2 17,0 1-1,0-1 1,0 0-1,0 0 0,-1 0 1,0-1-1,0 1 1,0 0-1,0-1 0,0 1 1,-1-1-1,1 1 1,-1-1-1,0 0 1,0 0-1,0-1 0,-1 1 1,1-1-1,-1 1 1,1-1-1,-1 0 0,0 0 1,0-1-1,0 1 1,-6 1-1,-5 2-764,1-1-1,-1 0 1,0-1 0,0 0-1,-29 1 1,38-4-4167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 17832,'0'0'3207,"-11"20"-2954,-36 64-85,44-77-160,0 0-1,1 0 0,-1 1 1,2-1-1,-1 0 0,1 1 1,0-1-1,1 0 0,-1 1 1,1-1-1,1 1 0,1 8 1,0 14-23,-2-30-5,1 1 0,-1-1 1,0 1-1,1-1 1,-1 1-1,0-1 1,1 1-1,-1-1 1,0 1-1,1-1 1,-1 1-1,1-1 1,-1 0-1,1 1 1,-1-1-1,1 0 0,-1 0 1,1 1-1,-1-1 1,1 0-1,0 0 1,-1 0-1,1 0 1,-1 0-1,1 0 1,-1 1-1,1-1 1,0-1-1,-1 1 1,1 0-1,-1 0 0,2 0 1,21-3-134,-19 1 132,1 0-1,-1 0 1,0 0 0,0-1 0,0 1 0,0-1-1,0 0 1,0 0 0,-1-1 0,0 1 0,1-1-1,-1 0 1,0 0 0,-1 0 0,1 0 0,-1 0-1,0 0 1,0-1 0,0 1 0,-1-1 0,1 0-1,-1 1 1,1-10 0,1-2 24,0 0 0,-2 0 0,0-1 0,0 1 0,-4-30 0,3 44-50,-1 1 0,1-1 0,0 1 0,-1 0 0,1 0 0,-1-1 0,0 1 0,1 0 0,-1 0 0,0 0-1,0 0 1,0-1 0,1 1 0,-1 0 0,0 1 0,0-1 0,-1 0 0,1 0 0,0 0 0,0 1 0,0-1 0,-1 0 0,1 1 0,0-1 0,0 1 0,-1-1 0,1 1 0,0 0 0,-2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17608,'0'0'1553,"-8"20"-1353,2-7-167,2-5-21,0 1-1,1-1 0,0 0 0,-4 17 0,6-21-3,1 0 0,0-1 0,0 1-1,0 0 1,0-1 0,0 1 0,1 0 0,-1-1-1,1 1 1,0-1 0,0 1 0,0-1 0,1 1-1,0-1 1,-1 0 0,1 0 0,0 0 0,3 4-1,16 18 50,-10-14-34,-1 1 0,-1 0 0,11 18-1,-18-24-22,1-1-1,-1 1 0,0 0 0,0 0 1,0 0-1,-1 0 0,0 0 0,0 0 0,-1 1 1,0-1-1,0 11 0,-1-14 1,0-1 0,0 1 0,0-1-1,-1 1 1,1-1 0,-1 1 0,1-1 0,-1 0-1,0 0 1,1 0 0,-1 0 0,0 0 0,-1 0 0,1 0-1,0-1 1,0 1 0,-1-1 0,1 0 0,-1 1 0,1-1-1,-1 0 1,0-1 0,1 1 0,-1 0 0,0-1 0,0 1-1,-3-1 1,-14 3 289,0-1 0,-30-1 0,45-1-145,3 1-106,1-1 0,-1 0 0,1 0 0,-1 0 0,1 0 0,-1 0 0,1-1 0,-1 1 0,1 0 0,-1-1 0,1 1 0,-1-1 0,1 1 0,-1-1 0,1 0 0,-3-1 0,3 0-39,1 0 1,-1 1-1,0-1 0,1 0 1,-1 0-1,1 0 0,0 0 1,0 0-1,-1 0 0,1 0 1,0 1-1,1-4 0,-1 4-43,1-1-1,0 1 1,-1-1-1,1 1 1,0 0-1,0-1 1,0 1-1,0 0 1,0 0-1,0 0 1,0 0-1,1 0 1,-1 0-1,0 0 1,1 0-1,-1 0 1,0 0-1,1 1 1,-1-1-1,1 1 0,-1-1 1,1 1-1,-1-1 1,1 1-1,0 0 1,-1 0-1,1 0 1,-1 0-1,2 0 1,7-2-253,89-18-3649,-53 13-1803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12710,'0'0'6451,"8"-2"-5491,5-1-806,0-1-1,0 0 1,0-1 0,0-1-1,-1 0 1,0 0-1,0-2 1,0 1 0,14-14-1,-19 16-173,-1-1 0,0 0 0,-1 0 0,1 0 0,-1-1-1,0 0 1,-1 0 0,0 0 0,0 0 0,0-1 0,-1 0 0,0 1 0,-1-1 0,0 0-1,0-1 1,0 1 0,0-14 0,-2 21-4,0 0-1,0 1 1,0-1 0,0 0 0,0 0-1,0 0 1,-1 0 0,1 0-1,0 0 1,-1 0 0,1 0 0,0 0-1,-1 0 1,1 1 0,-1-1-1,1 0 1,-1 0 0,0 0-1,1 1 1,-1-1 0,0 0 0,1 1-1,-1-1 1,0 1 0,0-1-1,1 1 1,-1-1 0,0 1 0,0-1-1,-2 1 1,0-1 6,0 1 0,0-1 1,-1 1-1,1 0 0,0 0 0,0 1 0,-1-1 1,1 1-1,-6 1 0,1 1 9,-1 0-1,1 0 0,0 1 1,0 0-1,0 0 1,-14 11-1,16-9 53,0 0-1,0 0 0,1 1 1,0 0-1,0 0 1,1 0-1,0 1 0,0 0 1,1-1-1,0 1 1,0 0-1,1 1 0,0-1 1,0 0-1,1 1 1,0-1-1,0 14 0,1-20-34,1 0 0,-1 0 0,0 0 0,1 1 0,-1-1-1,1 0 1,-1 0 0,1 0 0,0 0 0,0 0 0,0-1 0,0 1-1,1 0 1,-1 0 0,0-1 0,1 1 0,-1 0 0,1-1 0,2 3 0,2-1 1,-1 1 1,1-1 0,-1 0-1,1-1 1,0 1 0,11 2 0,9 0 14,0 0 0,39 1 1,-59-6-14,188 5-1567,-101-5-1626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19113,'0'0'3385,"0"6"-3353,0 656 1766,0-661-1645,0-5 359,3-8-442,1 0-1,0 0 1,0 1 0,1 0 0,0 0-1,1 0 1,0 0 0,1 1 0,8-9 0,7-15-51,54-74-573,-19 39-3256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4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17016,'0'0'5298,"61"61"-4930,-26-49-336,0 2 80,0-2-112,-4-2-64,4-1-896,-4-1-2097,-9-6-13191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5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15863,'0'0'3890,"9"0"-3810,8 0 128,23 0 304,3 0-191,10 0-257,0-4-64,-5 2-1393,-22 0-4226</inkml:trace>
  <inkml:trace contextRef="#ctx0" brushRef="#br0" timeOffset="1">40 188 15927,'0'0'4851,"114"0"-4851,-44-6-961,-4-6-832,-13 0-5410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5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102 158 17352,'0'0'4856,"-9"-11"-4656,-26-38-99,34 47-96,0 1-1,0-1 1,0 1 0,0-1-1,0 0 1,1 0 0,-1 1-1,1-1 1,-1 0-1,1 0 1,0 0 0,0 1-1,-1-1 1,1 0 0,1 0-1,-1 0 1,0 0 0,0 0-1,1 1 1,-1-1 0,1 0-1,-1 0 1,1 0 0,0 1-1,0-1 1,0 0-1,0 1 1,0-1 0,0 1-1,0-1 1,0 1 0,1 0-1,-1 0 1,0-1 0,1 1-1,-1 0 1,1 0 0,2-1-1,4-3-53,-1 1 0,2 1-1,-1-1 1,0 1 0,14-3-1,-14 4 9,-1 0-1,1 0 0,0 1 0,0 0 1,0 1-1,0 0 0,-1 0 0,1 1 1,0-1-1,0 2 0,9 2 0,-13-3 28,-1 1-1,0-1 0,0 1 0,0 0 1,0 0-1,-1 0 0,1 0 0,-1 1 1,1-1-1,-1 1 0,0 0 0,1-1 1,-1 1-1,-1 0 0,1 0 0,0 0 1,-1 0-1,0 1 0,1-1 0,-1 0 1,-1 1-1,1-1 0,0 1 0,-1-1 1,0 0-1,0 6 0,2 6 5,-2 1-1,0-1 1,-1 1 0,0-1-1,-4 18 1,2-25 9,1 0 1,-1 0-1,-1-1 1,1 1-1,-1-1 0,-1 0 1,1 0-1,-1 0 1,0-1-1,-1 1 0,-6 5 1,-13 11 18,-1 0 1,-2-2 0,0-1 0,-1-1-1,-61 29 1,89-48 242,25-16 107,-12 10-381,0-1 0,0 2 0,1 0 0,0 0-1,0 1 1,0 1 0,1 0 0,-1 1 0,1 0-1,-1 1 1,1 0 0,-1 1 0,1 1 0,0 0 0,-1 1-1,1 1 1,-1 0 0,21 7 0,-22-6-79,-1 0 1,1-1 0,0-1-1,0 0 1,0-1 0,13 0-1,40-5-4153,-30-6-2174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17704,'0'0'5549,"0"-16"-5405,0 27-146,1 0 0,-1 1 0,2-1-1,-1 0 1,2 0 0,-1 0 0,2 0 0,-1 0-1,2-1 1,-1 0 0,7 11 0,156 255-460,-166-273 267,1 0 0,0-1 1,0 1-1,0-1 0,0 0 0,0 1 0,0-1 0,1 0 0,-1 0 0,1-1 1,-1 1-1,1 0 0,0-1 0,2 2 0,30 3-5622,3-6-4126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5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68 18024,'0'0'5029,"0"-11"-4725,-1 22-286,0 1 0,-2 0 0,1-1 0,-9 21 0,6-18 96,1 0 1,0 1-1,-3 29 0,7 156 217,0-198-335,1 1-1,0-1 0,-1 1 1,1-1-1,0 0 1,0 0-1,1 1 1,-1-1-1,0 0 1,1 0-1,0 0 0,-1 0 1,1 0-1,0-1 1,0 1-1,0 0 1,0-1-1,0 0 1,0 1-1,0-1 1,1 0-1,-1 0 0,0 0 1,1 0-1,-1-1 1,0 1-1,1-1 1,-1 1-1,1-1 1,-1 0-1,4 0 0,8 1-105,1 0 0,-1-2 0,1 1 0,16-4 0,-25 3 64,0 0 0,1-1 0,-1 1 1,0-1-1,0-1 0,0 1 0,0-1 1,-1 0-1,1 0 0,-1-1 0,0 1 1,0-1-1,0 0 0,0-1 0,0 1 1,3-6-1,-4 3 28,1 1 1,-2-1 0,1 0 0,-1-1-1,0 1 1,-1 0 0,1-1-1,-2 0 1,1 1 0,-1-1-1,0 0 1,0-15 0,-1 14 14,1 1 1,-1 0 0,0-1-1,-1 1 1,0 0-1,0 0 1,-1 0 0,0 0-1,0 0 1,-1 0 0,0 0-1,0 0 1,-1 1-1,0 0 1,0 0 0,-1 0-1,-6-8 1,-11-9-1,9 7-7,-1 2 1,-1 0-1,0 1 0,0 0 1,-1 1-1,-1 1 1,-25-14-1,41 26-153,-3 6-1683,3 12 171,1 5-1607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8:5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16824,'0'0'4770,"0"35"-4738,0 1 320,0 1-208,-26 9-96,-18-1-48,-17 2-752,-14-3-7444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38 19065,'0'0'2628,"-12"-6"-2266,-34-18-145,34 16 500,12 14-631,-2 136-208,0-18 72,20 198 0,-18-319-61,0 1 1,0-1-1,1 1 0,-1-1 1,1 1-1,0-1 0,0 1 1,0-1-1,1 0 0,-1 1 1,1-1-1,-1 0 0,1 0 1,0 0-1,0 0 0,1 0 0,-1-1 1,1 1-1,-1-1 0,1 1 1,0-1-1,0 0 0,0 0 1,0 0-1,0-1 0,0 1 1,0-1-1,1 0 0,-1 1 1,1-1-1,-1-1 0,1 1 1,-1-1-1,1 1 0,-1-1 1,1 0-1,-1 0 0,5-1 0,11 1-2386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17304,'0'0'2105,"5"-9"-1844,-4 7-252,1-2-10,-1 1 0,1 0 0,0 0 1,0 0-1,1 0 0,-1 0 0,1 0 1,-1 0-1,1 1 0,0 0 0,0-1 1,0 1-1,0 0 0,0 0 0,1 1 1,-1-1-1,1 1 0,-1-1 1,1 1-1,-1 0 0,6 0 0,123-16-757,44-8-2882,-146 19-1827,49-18 0,-43 8 3841,-13-3 3962,-11-6 4039,-8-9 4113,-4 426-11184,5-391-11,2-2 631,-1 0 1,1 0-1,-1 0 0,1-1 1,-1 0-1,0 0 1,0 0-1,0-1 0,0 0 1,0 0-1,0-1 0,-1 0 1,0 0-1,1 0 0,-2 0 1,9-10-1,-7 8 56,-1 0 1,-1 0-1,1-1 1,-1 0-1,0 0 1,0 0-1,-1 0 1,0 0-1,-1-1 0,1 0 1,-1 1-1,-1-1 1,1 0-1,-1-11 1,6 25 253,7 12-309,-10-10 85,1-1 0,0-1 0,0 1-1,0-1 1,1 1 0,0-2 0,1 1 0,-1-1-1,1 0 1,0 0 0,0 0 0,1-1 0,-1 0 0,1-1-1,0 0 1,0 0 0,8 1 0,10-1-55,0-1-1,0-2 1,0-1 0,0-1 0,0-1 0,-1-1 0,1-1 0,-1-1-1,0-2 1,-1 0 0,0-2 0,0-1 0,28-16 0,-47 23-59,-1 1 1,1-1-1,-1 0 1,0 1 0,0-2-1,0 1 1,-1 0 0,0-1-1,1 0 1,-1 0 0,-1 0-1,3-6 1,-4 9 98,0-1 0,0 1 0,-1 0 0,1 0 1,-1 0-1,0-1 0,1 1 0,-1 0 0,0-1 0,0 1 0,-1 0 0,1 0 0,0-1 1,-1 1-1,1 0 0,-1 0 0,0-1 0,0 1 0,0 0 0,0 0 0,0 0 1,0 0-1,0 0 0,-1 1 0,1-1 0,-1 0 0,0 1 0,1-1 0,-1 1 0,0-1 1,0 1-1,-3-2 0,-9-4 200,-1 1 0,0 1 0,-1 0 0,1 2 0,-1-1 0,0 2 0,0 0 0,0 1 0,0 0 0,0 1 0,-16 3 0,29-3-183,1 1 0,-1 0 1,1-1-1,0 1 0,-1 0 1,1 0-1,0 1 0,0-1 1,0 0-1,0 1 0,0-1 1,0 1-1,0 0 0,0 0 1,1 0-1,-1-1 0,1 2 1,-1-1-1,1 0 0,0 0 1,0 0-1,0 0 0,0 1 1,0-1-1,0 1 0,1-1 1,-1 0-1,1 1 0,0 4 1,-2 8 21,1 0 1,1 0-1,3 24 1,-3-34-18,1-2-19,0 1 1,0 0-1,1-1 0,-1 1 0,0-1 0,1 0 1,0 1-1,0-1 0,0 0 0,0 0 0,1 0 1,-1 0-1,1-1 0,0 1 0,-1-1 1,1 1-1,0-1 0,1 0 0,-1 0 0,0 0 1,1-1-1,-1 1 0,0-1 0,1 0 0,7 2 1,5 1-317,1-1 1,-1 0 0,1-1 0,25 0-1,-31-3 208,0 0 0,0-1 0,0 0 1,0 0-1,-1-1 0,0-1 0,1 0 0,-1 0 0,0-1 0,12-8 0,13-11 293,45-38 0,-8 6 885,-63 49-790,0 1 0,1 0 1,0 0-1,0 1 0,1 1 1,15-6-1,-23 10-249,0-1 0,0 1 0,-1-1 0,1 1 0,0 0 0,0 0 0,-1 0 0,1 0 0,0 1 0,0-1 0,-1 1 0,1-1 0,0 1 0,-1 0 0,1 0 0,0 0 0,-1 1 0,0-1 0,1 1 0,-1-1 0,0 1 0,0 0 0,0 0 0,0 0 0,0 0 0,0 0 0,0 0 0,-1 0 0,1 1 0,-1-1 0,2 3-1,4 11 150,0 0 0,-1 0 0,6 26 0,6 20-169,-18-61-13,1 0 0,-1 0 1,0 0-1,1-1 0,-1 1 1,1 0-1,-1 0 0,1 0 1,-1 0-1,1 0 0,-1 0 1,1 0-1,0-1 0,-1 1 0,1 0 1,0-1-1,0 1 0,0 0 1,0-1-1,-1 1 0,1-1 1,0 1-1,0-1 0,0 0 1,0 1-1,0-1 0,0 0 0,0 0 1,0 0-1,0 0 0,0 0 1,0 0-1,0 0 0,1 0 1,-1 0-1,0 0 0,0 0 1,0-1-1,0 1 0,0 0 0,0-1 1,-1 1-1,1-1 0,0 1 1,0-1-1,1 0 0,6-5-53,0 0 0,0-1 0,-1 0 0,9-10 0,7-5-106,-21 20 146,0 1 0,1-1 0,-1 1 1,0 0-1,1 0 0,-1 0 0,0 0 0,1 0 0,-1 0 0,1 1 0,0-1 0,-1 1 0,1 0 0,-1 0 1,1 0-1,-1 0 0,1 0 0,0 0 0,-1 1 0,1 0 0,-1-1 0,1 1 0,-1 0 0,1 0 0,3 3 0,6 2-39,-1 2 0,-1-1 0,0 1 0,11 11 0,6 5 5,-8-11 2,-1 0 0,2-1-1,-1-1 1,2-1 0,32 11-1,-35-15-565,0-2 1,0 0-1,1-1 0,21 1 1,38-2-5672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18296,'0'0'5323,"1"-10"-5055,-1 10-272,0 0 1,0 0-1,1 0 1,-1 0 0,0 0-1,0 0 1,0 0 0,0 1-1,0-1 1,0 0 0,0 0-1,1 0 1,-1 0 0,0 0-1,0 0 1,0 0 0,0 0-1,0 0 1,0 0-1,0 0 1,1 0 0,-1-1-1,0 1 1,0 0 0,0 0-1,0 0 1,0 0 0,0 0-1,0 0 1,1 0 0,-1 0-1,0 0 1,0 0 0,0 0-1,0 0 1,0 0 0,0-1-1,0 1 1,0 0-1,0 0 1,0 0 0,0 0-1,0 0 1,0 0 0,0 0-1,0-1 1,0 1 0,0 0-1,0 0 1,0 0 0,0 0-1,0 0 1,0 0 0,0 0-1,0-1 1,30 72 196,22 85-1,-29-85-78,-13-38-90,-2 0 0,-1 0 0,4 58 1,-8-7-2478,-13-84-3427,-6-7-6336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11877,'0'0'5987,"232"-54"-5315,-158 54-271,-8 4-225,-13 20-144,-22 7-32,-27 3 80,-4 2-64,-35 3 160,-44 2 256,-4-3-272,12-9-112,23-9-48,35-8-224,13-8-1681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 17784,'0'0'5523,"-10"-4"-5168,5 0-307,8 2 285,103-4-510,75-6-411,-61 5-5602,-94 5-6064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9:0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15367,'0'0'5443,"96"0"-5267,-34 0-160,-5-2-16,-9-2-224,4-2-1793,-21 0-2626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58 10389,'0'0'5280,"-3"-2"-5011,2 1-254,0 0 0,0 0 1,0 0-1,0 0 0,0 1 1,0-1-1,0 0 0,0 1 0,-1-1 1,1 1-1,0-1 0,-1 1 0,1 0 1,0 0-1,-1-1 0,1 1 0,0 0 1,-1 0-1,1 0 0,0 0 0,-1 1 1,1-1-1,0 0 0,-1 0 1,1 1-1,0-1 0,0 1 0,-1-1 1,1 1-1,0 0 0,0-1 0,0 1 1,0 0-1,0 0 0,0 0 0,0 0 1,0 0-1,0 0 0,0 0 0,0 0 1,1 0-1,-2 2 0,-24 27 259,-1-2 1,-1 0-1,-46 33 0,74-61-251,0 1 0,0-1 0,-1 0 0,1 0 0,0 0 0,0 0 0,0 0 0,-1 1 1,1-1-1,0 0 0,0 0 0,0 0 0,-1 0 0,1 0 0,0 0 0,0 0 0,-1 0 0,1 0 0,0 0 1,0 0-1,0 0 0,-1 0 0,1 0 0,0 0 0,0 0 0,-1 0 0,1 0 0,0 0 0,0 0 1,0 0-1,-1 0 0,1-1 0,0 1 0,0 0 0,0 0 0,-1 0 0,1 0 0,0 0 0,0-1 0,0 1 1,0 0-1,-1 0 0,1 0 0,0-1 0,0 1 0,0 0 0,0 0 0,0 0 0,0-1 0,0 1 0,0 0 1,0 0-1,0-1 0,0 1 0,0 0 0,0 0 0,0-1 0,0 1 0,0 0 0,0 0 0,0 0 0,0-1 1,0 1-1,0 0 0,0 0 0,0-1 0,0 1 0,0 0 0,7-23 9,-2 15-35,0 0 0,1 0 0,-1 1 0,14-12 1,-15 15 3,1 0 0,-1 0 0,0 0 0,0 0 0,0-1 0,-1 0 1,0 0-1,1 0 0,-2 0 0,1 0 0,-1-1 0,0 1 0,0-1 0,0 0 1,-1 1-1,2-12 0,-3-17 175,0 32-55,0 21-66,-1-8-54,1 0 0,0 1 0,1-1 0,0 1 0,1-1 0,0 0 0,1 1 0,0-1 0,1 0 0,0-1 0,1 1 0,10 18 0,24 29 0,-16-26-4,-1 0 0,-2 2-1,-2 0 1,22 56-1,-35-64 240,-4-25-377,-1 0 1,0 0-1,1 0 1,-1 0-1,0 0 1,0 0-1,0 0 1,0 0 0,0 0-1,0 0 1,0 0-1,0 0 1,-1 0-1,1 0 1,0-1-1,-1 1 1,1 0-1,0 0 1,-1 0 0,1 0-1,-2 1 1,-13 1-3150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9300,'0'0'6707,"0"6"-6162,35-6 351,9 0-432,4 0-352,18-6-112,-4-2-288,-5-3-1489,-14-3-6691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8.5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39 18985,'0'0'323,"38"-7"37,9-2-255,-5 1-30,1 2-1,0 1 0,56 2 1,-58 3-61,0 2 0,0 1 0,0 2 1,67 18-1,-94-19-12,0 1 1,0 1-1,-1 0 1,1 1-1,-1 1 1,-1 0 0,13 10-1,-18-12-1,0 1-1,0-1 1,-1 1-1,0 1 1,-1-1-1,1 1 1,-1 0-1,-1 0 1,0 1 0,0-1-1,0 1 1,2 12-1,-3-6 2,0 1-1,-1-1 1,0 1-1,-1 0 0,-3 25 1,2-31 0,-2-1 0,1 1 0,-1-1-1,0 0 1,-1 1 0,0-1 0,-1 0 0,0-1 0,0 1 0,-9 13 0,0-8 51,1-1 0,-2-1 1,0 0-1,0 0 0,-1-2 1,-1 0-1,1 0 0,-2-2 1,-21 9-1,-9 2 350,-2-2 0,-55 10 0,72-20 16,1-1-1,-1-2 1,0-1 0,1-2 0,-40-3 0,67 2-394,1-1 0,0 1 0,-1-1 0,1 1 0,-1-1 0,1 0 0,0 0 0,0-1 1,-1 1-1,1-1 0,0 1 0,0-1 0,1 0 0,-1 0 0,0 0 0,1-1 0,-1 1 0,-3-5 0,3 2-42,1 1 0,0-1 0,0 1-1,1-1 1,-1 0 0,1 0 0,0 1-1,0-1 1,1 0 0,-1 0 0,1-8-1,1 11-27,-1 1-1,0 0 1,0 0-1,1-1 1,-1 1-1,1 0 1,-1 0 0,1 0-1,-1 0 1,1 0-1,0 0 1,0 0-1,-1 0 1,1 0-1,0 0 1,0 0-1,0 0 1,0 1-1,0-1 1,0 0-1,0 1 1,0-1-1,0 1 1,0-1-1,1 1 1,-1-1-1,0 1 1,0 0-1,1 0 1,0-1 0,45-3-1203,-36 3 752,48-1-4114,-1 2-7004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7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81 15063,'0'0'7091,"-4"0"-7091,39 0-16,22 0-32,13-2 48,9-10-224,9-2-464,-5-3-801,-13-1-848,-17 0-5187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15991,'0'0'3682,"13"-15"-3682,36 15 0,25-2-16,1-2-672,-5 2-1649,-13-6-8981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66 11941,'0'0'5149,"-3"-9"-4522,-14-27-306,16 34-269,0 1 1,0 0 0,0-1 0,0 1 0,0-1-1,-1 1 1,1 0 0,-1 0 0,1 0-1,-1 0 1,1 0 0,-1 0 0,1 0 0,-1 1-1,0-1 1,0 1 0,1-1 0,-1 1-1,0-1 1,0 1 0,0 0 0,1 0 0,-1 0-1,0 0 1,0 0 0,0 0 0,1 1 0,-4 0-1,-1 0 147,0 1 0,1 0-1,-1 0 1,1 0 0,0 0-1,-9 7 1,7-5-204,1 2 1,0-1-1,1 1 1,-1-1-1,1 2 1,0-1 0,1 0-1,-1 1 1,1 0-1,1 0 1,-1 0-1,1 1 1,0-1-1,1 1 1,-3 11-1,1 9-18,1 0 0,1 0 0,2 31 0,0-33 19,0-13 0,1 0 0,0-1 0,1 1 0,0-1-1,1 1 1,1-1 0,0 0 0,0 0 0,1 0 0,1-1 0,0 1 0,13 17 0,-14-22-4,1 0 1,0 0-1,1-1 0,-1 0 1,1 0-1,0-1 1,1 0-1,-1 0 0,1 0 1,0-1-1,1 0 1,-1-1-1,0 0 0,1 0 1,0-1-1,0 0 1,-1 0-1,19 0 0,-19-2 18,-1 0-1,0 0 0,1 0 0,-1-1 0,1 0 1,-1-1-1,0 1 0,0-1 0,0-1 0,8-3 1,-11 4 4,-1-1 0,1 0 1,0 0-1,-1 0 1,1 0-1,-1-1 0,0 1 1,0-1-1,-1 0 1,1 0-1,-1 0 0,1 0 1,-1 0-1,-1 0 0,1-1 1,0 1-1,0-7 1,1-1-4,0-1 1,-1 1 0,-1-1-1,0 1 1,-1-1 0,0 0-1,-1 1 1,0-1 0,-1 1-1,0-1 1,-6-17 0,1 13-3,0-1 1,-2 1 0,0 0 0,0 1-1,-2 0 1,-22-27 0,-4-4-10,23 28 0,-1 1 0,0 0 0,-1 1 0,-22-17 0,38 34-13,-1-1-1,1 1 1,0-1 0,-1 1 0,1 0 0,-1-1 0,1 1 0,0-1 0,-1 1 0,1 0 0,-1 0-1,1-1 1,-1 1 0,1 0 0,-1 0 0,1 0 0,-1-1 0,1 1 0,-1 0 0,1 0-1,-1 0 1,0 0 0,1 0 0,-1 0 0,1 0 0,-1 0 0,1 0 0,-1 0 0,1 1 0,-1-1-1,1 0 1,-1 0 0,1 0 0,-1 1 0,1-1 0,-1 0 0,1 0 0,-1 1 0,1-1-1,0 1 1,-1-1 0,1 0 0,-1 1 0,1-1 0,0 1 0,0-1 0,-1 1 0,1-1 0,0 0-1,0 1 1,-1 0 0,1-1 0,0 1 0,0-1 0,0 1 0,0-1 0,0 1 0,0 0-1,-1 40-2129,2-31 1098,-1 14-3541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2257,'0'0'19513,"-13"-40"-19257,39 40-3281,0 0 1008,-4 0-3138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80 140 9556,'0'0'5830,"-10"8"-5753,-33 22 43,18-9 43,24-21 669,4-7-31,24-20-706,-22 23-91,0 0 1,0 0 0,-1 0 0,1-1-1,-1 0 1,0 0 0,0 0-1,0-1 1,-1 1 0,0-1-1,0 0 1,-1 0 0,1 0-1,-1 0 1,-1 0 0,1 0-1,-1-1 1,1-6 0,-2-42 2241,0 54-2059,0 6-238,0 4 48,1 1 0,0-1-1,1 0 1,0 0 0,1 0 0,-1 0-1,2 0 1,-1 0 0,9 14 0,6 5 1,31 39 1,11 17 4,-51-69-36,0 1-1,-2 0 0,1 1 1,-2-1-1,0 1 1,-2 1-1,0-1 1,0 1-1,-2 0 0,0 0 1,-1 31-1,-2-48 4,0 0-1,0 1 1,0-1-1,-1 0 1,1 0-1,0 1 1,-1-1-1,1 0 1,-1-1-1,1 1 1,-1 0-1,1 0 1,-1 0-1,1-1 1,-1 1-1,0-1 1,1 0-1,-1 1 1,0-1-1,0 0 1,1 0-1,-1 0 1,-2 0-1,-9 0 273,36 0-133,20-3-249,1-1 1,-1-2-1,0-2 1,-1-1-1,0-3 1,45-18-1,-30 5-2325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1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128 104 15623,'0'0'4853,"-21"-9"-4455,-63-30-177,62 22-162,22 17-59,0-1 1,0 1-1,0 0 0,-1-1 1,1 1-1,0-1 1,0 1-1,0-1 1,0 1-1,0-1 0,0 1 1,0 0-1,0-1 1,0 1-1,0-1 1,0 1-1,1-1 1,-1 1-1,0 0 0,0-1 1,0 1-1,1-1 1,-1 1-1,0 0 1,0-1-1,1 1 0,-1 0 1,1-1-1,23-11-5,-23 12 8,12-4-12,0 1 0,0 0-1,0 1 1,1 1-1,-1 0 1,0 1-1,1 0 1,-1 1 0,1 1-1,21 5 1,-29-6 8,0 1 0,-1 0 0,1 1 0,-1 0 0,1-1 0,-1 2 0,0-1 0,0 1 0,0-1 0,0 1 0,-1 1 0,0-1 0,0 1 1,0-1-1,0 1 0,-1 0 0,1 0 0,-1 1 0,-1-1 0,1 1 0,-1 0 0,0-1 0,0 1 0,-1 0 0,2 9 0,0 2 1,-1 1 0,-1 0 0,0-1-1,-1 1 1,-1 0 0,-1-1 0,0 1 0,-2-1-1,0 1 1,0-1 0,-2-1 0,-12 28 0,-43 56-43,61-100 44,0 0 1,0 0-1,0 0 1,-1 0-1,1 1 1,0-1-1,0 0 1,0 0-1,0 0 0,0 0 1,0 0-1,0 1 1,0-1-1,0 0 1,0 0-1,0 0 1,0 0-1,0 0 1,0 1-1,0-1 0,0 0 1,0 0-1,0 0 1,0 0-1,0 0 1,0 1-1,0-1 1,0 0-1,0 0 0,0 0 1,1 0-1,-1 0 1,0 0-1,0 0 1,0 1-1,0-1 1,0 0-1,0 0 1,0 0-1,0 0 0,1 0 1,-1 0-1,0 0 1,0 0-1,0 0 1,0 0-1,0 0 1,1 0-1,-1 1 1,0-1-1,0 0 0,0 0 1,0 0-1,0 0 1,1 0-1,-1 0 1,0 0-1,0-1 1,0 1-1,0 0 0,0 0 1,0 0-1,1 0 1,18-3 24,18-7-9,7-2-410,1 1 1,0 3-1,50-3 1,-15 2-5159,-44 3-5318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2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96 16520,'0'0'2718,"-16"9"-2614,-6 3-80,9-5-11,0 1 0,1 0-1,-20 16 1,16-16 185,20-22-163,19-27-113,-18 36 60,-1 0 1,0-1 0,0 0 0,-1 0-1,0 0 1,0 0 0,0-1 0,0 1-1,-1-1 1,-1 1 0,1-1 0,1-12 0,1-5 97,-4 24-73,1 0 0,-1 0 1,0 0-1,1-1 0,-1 1 0,0 0 0,1 0 1,-1 0-1,0 0 0,1 0 0,-1 0 0,1 0 1,-1 0-1,0 0 0,1 0 0,-1 1 1,0-1-1,1 0 0,-1 0 0,0 0 0,1 0 1,-1 0-1,0 1 0,0-1 0,1 0 0,-1 0 1,0 0-1,0 1 0,1-1 0,-1 0 0,0 1 1,0-1-1,1 0 0,-1 0 0,0 1 0,28 46 414,-19-30-549,28 40 164,-13-21 13,26 53 0,-44-76-51,0 0 0,-1 0 0,-1 1 1,0 0-1,-1-1 0,-1 1 0,0 1 0,0 16 0,-2-19 85,0-8-352,1 0 0,-1 1 1,0-1-1,-1 1 1,1-1-1,-1 0 1,0 0-1,-3 8 0,3-10 50,0 0 0,-1-1 0,1 1 0,-1-1 0,1 1 0,-1-1 0,0 0 0,0 0 0,0 1 0,1-1 0,-1 0 1,0-1-1,0 1 0,0 0 0,-1-1 0,1 1 0,0-1 0,0 1 0,0-1 0,0 0 0,-3 0 0,-47 1 5224,56-3-4435,50-11-350,63-7 0,-68 12-2046,87-23 0,-93 14-5334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2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16440,'0'0'3518,"-15"14"-3216,3-3-274,4-5-13,1-1 0,1 2 0,-1-1 0,1 1 1,0 0-1,0 0 0,1 0 0,0 1 0,1 0 0,-1 0 1,1 0-1,1 1 0,-5 16 0,4-3 44,0 0 0,2 0 1,1 0-1,1 1 0,1-1 0,1 0 0,0 0 1,8 26-1,-8-39-60,0 0 0,1-1 0,0 0 0,1 1 0,0-1 0,0-1 1,1 1-1,0-1 0,0 1 0,1-2 0,0 1 0,0 0 0,0-1 0,1 0 0,0-1 1,0 0-1,0 0 0,1 0 0,0-1 0,0 0 0,0 0 0,17 4 0,-20-6 1,0 0 0,1-1 0,-1 0 0,0 0 0,1 0 0,-1-1 0,0 0-1,1 0 1,-1 0 0,0-1 0,1 0 0,7-1 0,-11 0 1,0 1 0,0-1 0,0 0 0,0 1 0,0-1 0,0 0 0,0 0 0,-1 0 0,1 0 0,0-1 0,-1 1 0,0 0 0,0-1 0,0 1 1,0-1-1,0 1 0,0-1 0,0 1 0,-1-1 0,1 1 0,-1-1 0,0 0 0,0 1 0,0-1 0,0 0 0,-1-2 0,1-5-22,0 1 0,-1-1 0,0 1 0,0 0 0,-1-1-1,-3-9 1,4 16 18,0 1 0,0 0-1,0-1 1,0 1 0,-1 0-1,1 0 1,-1-1-1,1 1 1,-1 0 0,0 1-1,0-1 1,0 0 0,0 0-1,0 1 1,0-1-1,-1 1 1,1 0 0,0 0-1,-1 0 1,1 0 0,-1 0-1,1 0 1,-1 0-1,1 1 1,-1 0 0,0-1-1,1 1 1,-4 0 0,3 1 0,1 0 1,-1-1 0,0 1-1,0 0 1,1 1 0,-1-1 0,1 0-1,-1 1 1,1 0 0,-1-1 0,1 1-1,0 0 1,0 0 0,0 0 0,0 1-1,0-1 1,1 0 0,-1 1 0,0-1-1,1 1 1,0-1 0,0 1 0,0 0-1,0 0 1,0-1 0,0 1 0,0 4-1,-1 0-162,0 1-1,1 0 1,0 0-1,0-1 1,0 1-1,1 0 1,1 0-1,-1 0 1,3 10-1,-3-17 52,1 0-1,-1 0 0,1 0 1,-1 0-1,1 1 0,0-1 0,-1 0 1,1 0-1,0 0 0,0 0 0,0 0 1,0 0-1,0-1 0,0 1 1,0 0-1,0 0 0,1 0 0,33 12-2937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11445,'0'0'8772,"-4"0"-8532,30 0-176,27-3 177,8-3-97,-4 0-144,0 2 0,-17 2-48,-10 2-881,-8 0-1552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2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14807,'0'0'4642,"114"-4"-4514,-70-2 0,4 2-128,-4-2-16,-4 4-864,-5-2-2098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14727,'0'0'4695,"-11"7"-2363,1 3-2330,2 1-1,-1 1 1,1-1 0,1 1-1,0 1 1,1-1 0,0 1-1,1 0 1,0 1 0,1-1-1,1 1 1,0 0 0,1 0-1,0 0 1,1 24 0,0 6 0,0-18-7,4 46 0,-2-65 4,0 0 1,0-1-1,1 1 0,0 0 0,0 0 1,1-1-1,0 1 0,0-1 1,0 0-1,1 0 0,5 6 1,-3-4-8,0-1 0,1 0 0,0 0 0,0-1 0,0 0 0,1 0 0,12 6 0,-17-10 10,1-1 0,-1 1-1,1-1 1,-1 0 0,1 0-1,-1-1 1,1 1 0,0-1 0,0 1-1,-1-1 1,1 0 0,0-1-1,0 1 1,-1 0 0,1-1 0,0 0-1,-1 0 1,1 0 0,-1-1-1,1 1 1,-1-1 0,5-3 0,-1 1 1,-1-1 0,0 0 1,0-1-1,-1 1 0,0-1 1,0 0-1,0 0 1,-1-1-1,1 0 0,-2 0 1,1 0-1,-1 0 0,0 0 1,0 0-1,-1-1 1,2-13-1,0 3-4,-2-1 0,0 1 0,-1-1 0,-2 0 0,1 1 0,-5-22 0,3 31 7,0 0 0,-1 1-1,0-1 1,-1 1-1,1-1 1,-2 1 0,1 1-1,-1-1 1,0 0-1,-1 1 1,0 0 0,0 1-1,-10-10 1,1 4 1,-1-1 0,0 2 0,0 0-1,-1 1 1,-22-9 0,38 18-129,-10-3 245,6 4-2757,12 0-925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8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69 16039,'0'0'5966,"-1"-10"-5622,1 1-191,0 6-74,0 0-1,0 0 1,0 0 0,-1-1-1,1 1 1,-1 0-1,1 0 1,-1 0 0,0 0-1,0 0 1,0 0 0,-1 0-1,-3-5 1,5 8-59,0 0 0,0 0 0,0 0 1,0 0-1,0 0 0,0 0 0,0-1 1,0 1-1,0 0 0,0 0 0,0 0 1,0 0-1,-1 0 0,1 0 0,0 0 1,0 0-1,0 0 0,0 0 0,0 0 0,0 0 1,0 0-1,0 0 0,-1 0 0,1 0 1,0 0-1,0 0 0,0 0 0,0 0 1,0 0-1,0 0 0,0 0 0,0 0 0,-1 0 1,1 0-1,0 0 0,0 0 0,0 0 1,0 0-1,0 0 0,0 0 0,0 0 1,0 0-1,0 0 0,-1 0 0,1 1 0,0-1 1,0 0-1,0 0 0,0 0 0,0 0 1,0 0-1,0 0 0,0 0 0,0 0 1,0 0-1,0 1 0,0-1 0,0 0 0,0 0 1,0 0-1,0 0 0,0 0 0,0 0 1,0 0-1,0 1 0,-3 13 142,2 17-357,10 474-814,-8-517 1007,1 1 0,0-1 0,1 1 1,0 0-1,1 0 0,0 0 0,0 0 0,1 0 0,1 1 0,9-14 0,1 1 23,0 1 1,2 1-1,27-27 0,-43 46-20,0 0-1,0-1 0,1 1 1,-1 0-1,1 0 0,-1 1 1,1-1-1,0 0 0,0 1 1,-1-1-1,1 1 1,0 0-1,0 0 0,0 0 1,0 1-1,1-1 0,-1 1 1,0 0-1,0 0 0,0 0 1,0 0-1,0 0 0,0 0 1,1 1-1,-1 0 0,3 0 1,-3 1-11,0 0 1,0 1 0,0-1-1,0 0 1,-1 1-1,1-1 1,-1 1 0,1 0-1,-1 0 1,0 0-1,0 0 1,0 0 0,-1 1-1,1-1 1,-1 0-1,0 1 1,0-1 0,0 1-1,0 0 1,-1-1-1,1 5 1,1 3-6,-1-1 0,-1 0 0,0 1 0,-1 13 0,1-21 13,-1 0 1,0 0 0,1 0 0,-1-1-1,0 1 1,-1 0 0,1 0-1,0-1 1,-1 1 0,1-1-1,-1 1 1,0-1 0,0 0-1,0 0 1,0 0 0,0 0-1,0 0 1,-1 0 0,-3 2-1,-15 6 19,-1 0-1,0-2 0,-1 0 0,1-2 0,-1 0 0,-1-2 0,1-1 0,-1 0 0,-26-1 0,48-2-315,20-8-12579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11 19801,'0'0'2753,"-66"0"-2657,66-4-704,0-2-1137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72 15063,'0'0'3204,"0"-12"-2681,0-47 109,0 59-469,-11 1-176,0 3 14,1 0 0,-1 0 1,1 1-1,0 0 0,1 1 1,-1 0-1,-9 9 0,14-11 1,1 0-1,0 0 1,0 0 0,1 0-1,-1 1 1,1 0-1,0-1 1,0 1-1,1 1 1,-1-1 0,1 0-1,0 0 1,1 1-1,-1-1 1,1 1-1,-1 7 1,1-9-6,1 1 1,-1-1-1,1 1 1,0 0-1,0-1 1,0 1-1,1-1 1,0 1-1,-1-1 0,2 1 1,-1-1-1,0 1 1,1-1-1,0 0 1,0 0-1,0 0 1,1 0-1,-1 0 0,1 0 1,0-1-1,0 1 1,0-1-1,0 0 1,1 0-1,-1 0 1,1 0-1,0-1 0,0 1 1,7 2-1,86 48 0,-63-37-17,-1 2 0,0 2 0,29 23 0,-60-41 21,0-1-1,0 0 0,-1 1 1,1-1-1,0 1 0,-1-1 1,1 1-1,-1 0 0,0 0 1,1-1-1,-1 1 1,0 0-1,0 0 0,0 1 1,0-1-1,-1 0 0,1 0 1,-1 0-1,1 0 0,-1 1 1,0-1-1,1 0 0,-1 0 1,0 1-1,-1-1 1,1 0-1,0 0 0,-1 1 1,1-1-1,-1 0 0,0 0 1,1 0-1,-1 0 0,0 0 1,-1 0-1,1 0 1,0 0-1,0 0 0,-1 0 1,1-1-1,-1 1 0,1-1 1,-1 1-1,0-1 0,0 1 1,0-1-1,0 0 0,0 0 1,-3 1-1,-21 8 8,1-2-1,-2-1 1,1-1-1,-1-1 1,0-1-1,-46 0 1,71-4 15,1 1 0,-1-1 1,0 0-1,0 0 1,0 0-1,1-1 0,-1 1 1,0 0-1,0-1 1,1 1-1,-1-1 0,0 1 1,1-1-1,-1 0 1,1 0-1,-1 1 0,1-1 1,-1 0-1,1-1 1,-1 1-1,1 0 1,0 0-1,0-1 0,-1 1 1,1 0-1,0-1 1,0 1-1,1-1 0,-2-2 1,1-2 31,0 0 0,0 0 0,1-1-1,-1 1 1,2 0 0,-1 0 0,2-8 0,-2 12-64,1-3 9,0 0 0,0-1-1,1 1 1,-1 0-1,1 0 1,0 1 0,1-1-1,-1 0 1,1 1-1,0-1 1,5-5 0,45-42-90,-22 26 14,-22 17 48,9-8-147,-1 0 1,26-35 0,-39 47 151,0-1 0,-1 1 0,0-1 0,0 0 1,0 0-1,-1 0 0,0 0 0,0-1 0,0 1 1,-1 0-1,0-1 0,0 1 0,-1-1 0,0 0 1,-1-9-1,0 14 0,0 1 0,0-1 0,-1 1 1,1-1-1,0 1 0,-1 0 0,1-1 0,-1 1 0,0 0 1,1 0-1,-1 0 0,0 0 0,0 0 0,0 1 1,0-1-1,0 1 0,1-1 0,-1 1 0,0-1 0,0 1 1,0 0-1,0 0 0,0 0 0,-3 1 0,-53 2-1560,44 5-846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4146,'0'0'16111,"-4"-3"-15879,5 3-233,-1 0 0,0 0 0,0 0 0,0 0 1,0 0-1,0 0 0,0 0 0,0 0 0,1 0 0,-1 0 0,0 0 0,0 0 0,0 0 0,0 0 0,0 0 0,0 0 0,0 0 0,0 0 0,1 0 0,-1 0 0,0 0 0,0-1 0,0 1 0,0 0 0,0 0 0,0 0 0,0 0 0,0 0 0,0 0 0,0 0 0,0 0 0,0 0 0,0-1 0,0 1 0,0 0 0,1 0 0,-1 0 0,0 0 0,0 0 0,0 0 1,0 0-1,0-1 0,0 1 0,0 0 0,-1 0 0,1 0 0,0 0 0,0 0 0,0 0 0,0 0 0,0 0 0,0-1 0,0 1 0,0 0 0,0 0 0,24 3-59,57 16-449,-7-3-1170,-2-7 3827,-72-6-1962,0 50-190,-2 6 119,4 0-1,1 0 1,15 73-1,-13-106-54,-1 0 0,1 44-1,-5-18-3674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10965,'0'0'7235,"245"-67"-8499,-161 65-1906,-23-2-1296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75 13766,'0'0'5408,"0"-12"-4904,-1-37-325,0 48-181,1 1 1,0-1-1,-1 0 0,1 0 1,-1 0-1,1 1 0,-1-1 1,1 0-1,-1 1 0,0-1 0,1 1 1,-1-1-1,0 0 0,1 1 1,-1 0-1,0-1 0,0 1 1,1-1-1,-1 1 0,0 0 0,0-1 1,0 1-1,0 0 0,0 0 1,1 0-1,-1 0 0,0 0 1,0 0-1,0 0 0,0 0 0,0 0 1,0 0-1,1 0 0,-1 1 1,0-1-1,0 0 0,0 0 1,0 1-1,1-1 0,-1 1 1,0-1-1,0 1 0,0 0 0,-1 0-6,-11 4 11,1 0 0,0 1 0,0 0 0,1 1 0,0 0 0,-12 11-1,18-14 0,0 0-1,1 0 1,0 0-1,0 0 1,0 1-1,1 0 1,-1 0-1,1 0 1,0 0-1,1 0 1,-1 1-1,1-1 1,0 1-1,0 0 1,1-1-1,-1 8 1,1-6 1,1 0 0,-1 0 0,2 0 0,-1 0 0,1 0 0,0 0 0,0 0 1,1 0-1,4 9 0,-4-11-3,1-1 0,0 1-1,0-1 1,0 0 0,1 0 0,0 0 0,-1 0 0,1-1 0,1 1 0,-1-1-1,0 0 1,1-1 0,5 3 0,118 51 47,-20-11-14,-104-43-33,1 0-1,-1 1 0,0-1 1,0 1-1,0 0 1,0 0-1,6 7 1,-9-9-2,0 1 0,0-1 1,0 1-1,0 0 0,0-1 1,-1 1-1,1 0 0,0 0 1,-1-1-1,1 1 0,-1 0 1,0 0-1,0 0 0,0 0 1,0 0-1,0-1 0,0 1 1,0 0-1,0 0 0,-1 0 1,1 0-1,-2 2 0,2-2 10,-1-1-1,0 0 0,0 0 0,0 0 0,0 0 0,0 0 0,0 0 0,0 0 0,-1 0 0,1 0 0,0 0 0,0 0 0,-1-1 0,1 1 0,0-1 1,-1 1-1,1-1 0,-1 1 0,1-1 0,0 0 0,-1 0 0,-1 1 0,-39 0 472,33-2-248,4 2-108,0-1 1,1 0 0,-1 0-1,0-1 1,0 1-1,1-1 1,-1 0-1,0 0 1,1-1 0,-1 1-1,1-1 1,-5-3-1,7 3-106,-1 0-1,1-1 0,0 0 0,0 1 1,0-1-1,1 0 0,-1 0 0,1 0 1,0 0-1,-1 0 0,1 0 1,1-1-1,-1 1 0,0 0 0,1 0 1,-1-1-1,1 1 0,1-5 0,-3-186-373,3 102 127,2 101-2675,11 10 944,4 4-1574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 16936,'0'0'2454,"-6"10"-2480,-23 33 154,-1-2 0,-58 60 0,14-17 0,74-84-129,0 0 0,-1 0 0,1 0 1,-1 1-1,1-1 0,0 0 0,-1 0 1,1 0-1,0 1 0,-1-1 0,1 0 1,0 1-1,-1-1 0,1 0 0,0 1 1,0-1-1,-1 0 0,1 1 0,0-1 0,0 0 1,0 1-1,0-1 0,0 1 0,-1-1 1,1 1-1,0-1 0,0 0 0,0 1 1,0-1-1,0 1 0,0-1 0,0 0 1,0 1-1,0-1 0,1 1 0,-1-1 1,0 1-1,0-1 0,0 0 0,0 1 0,1-1 1,-1 0-1,0 1 0,0-1 0,1 0 1,-1 1-1,0-1 0,0 0 0,1 1 1,-1-1-1,0 0 0,1 0 0,-1 1 1,1-1-1,-1 0 0,0 0 0,1 0 0,-1 0 1,1 1-1,-1-1 0,0 0 0,1 0 1,-1 0-1,1 0 0,-1 0 0,0 0 1,2 0-1,28-4-190,41-13-581,-26-2-3381,-22 6-4056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30 12005,'0'0'8765,"-3"-8"-8275,-8-12-410,11 20-81,0-1 0,0 1 0,0 0-1,0 0 1,0 0 0,-1 0 0,1 0-1,0 0 1,0 0 0,0 0 0,0 0-1,0 0 1,0 0 0,-1 0 0,1 0 0,0 0-1,0 0 1,0 0 0,0 0 0,0 0-1,0 0 1,-1 0 0,1 0 0,0 0 0,0 0-1,0 0 1,0 0 0,0 0 0,0 0-1,0 0 1,-1 0 0,1 1 0,0-1-1,0 0 1,0 0 0,0 0 0,0 0 0,0 0-1,0 0 1,0 0 0,0 0 0,0 1-1,0-1 1,-1 0 0,1 0 0,0 0 0,0 0-1,0 0 1,0 0 0,0 1 0,0-1-1,0 0 1,0 0 0,0 0 0,0 0 0,0 0-1,0 0 1,0 1 0,0-1 0,0 0-1,1 0 1,-1 0 0,0 0 0,0 0-1,0 0 1,0 0 0,0 1 0,1 7-16,0-1-1,0 1 1,0 0 0,1 0 0,3 7 0,80 312 454,-83-321-571,8 29 376,-9-34-391,0 0 1,0 1-1,-1-1 1,1 0-1,0 0 1,0 0-1,0 0 1,0 0-1,1 0 1,-1 0-1,0-1 1,0 1-1,0 0 1,1-1-1,-1 1 1,0 0-1,1-1 1,-1 0-1,1 1 1,-1-1-1,0 0 1,2 0-1,11 1-5664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17960,'0'0'1697,"78"0"-1697,-42 0-208,-6 0-1889,1 0-1040</inkml:trace>
  <inkml:trace contextRef="#ctx0" brushRef="#br0" timeOffset="1">62 190 16712,'0'0'1120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3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9556,'0'0'7390,"0"12"-2627,1-17-4714,0-1 0,0 1 0,1-1 0,0 1 1,0 0-1,0-1 0,0 1 0,1 0 0,0 1 0,0-1 1,1 0-1,-1 1 0,1 0 0,0 0 0,0 0 1,0 0-1,9-5 0,-6 3-57,0 1 0,0 1 1,0 0-1,1 0 0,0 0 0,-1 1 1,1 0-1,0 0 0,1 1 0,-1 0 1,16-1-1,-21 3 1,0 0 1,0 1-1,0 0 1,0-1-1,0 1 1,0 0-1,0 1 1,0-1-1,-1 0 1,1 1-1,0 0 1,-1 0-1,1-1 1,2 4-1,35 38-7,-5-6-10,-32-35 4,1 1 1,0-1-1,-1 1 1,1-1-1,1 0 1,-1-1-1,0 1 0,0-1 1,1 0-1,-1 0 1,0 0-1,1 0 1,-1-1-1,1 0 1,4 0-1,-7 0-66,0 0 0,0 0-1,0-1 1,0 1 0,0-1 0,0 0-1,-1 1 1,1-1 0,0 0 0,0 0-1,-1 0 1,1 0 0,-1 0 0,1-1-1,-1 1 1,1 0 0,-1-1 0,0 1-1,0-1 1,1 1 0,-1-1 0,0 0-1,0 1 1,-1-1 0,1 0 0,0 0-1,-1 0 1,1 0 0,-1 1 0,1-1 0,-1 0-1,0 0 1,0 0 0,0 0 0,0-2-1,0-4-926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13862,'0'0'6553,"6"-7"-6369,1 0-144,0 1 0,1 0 1,0 0-1,0 1 0,0 0 0,1 0 1,0 1-1,0 0 0,0 0 1,0 1-1,0 0 0,12-1 0,-9 2 3,0 0 0,0 0 0,0 2 0,1-1 0,-1 2 0,0-1-1,0 2 1,0 0 0,1 0 0,14 6 0,-18-5-84,73 22-2254,-77-24 1955,0 0-1,0 0 1,1-1-1,-1 0 1,0 1-1,0-2 1,1 1 0,-1-1-1,0 1 1,0-2-1,0 1 1,0 0-1,8-4 1,5-11-7893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8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0 289 16856,'0'0'3004,"27"-19"-2054,82-60-510,-101 73-390,0 0 0,0-1 0,-1 1 0,0-1 0,0-1 0,0 1 0,-1-1 0,0-1 0,7-13 0,-10 14 45,-1 0-1,0 0 1,0-1-1,-1 1 1,0-1-1,-1 1 0,0-16 1,0 21-55,0 1-29,-1 1 0,1 0 1,-1 0-1,0 0 0,1 0 0,-1 0 0,0 0 0,1 0 0,-1 0 0,0 0 0,0 0 0,0 1 0,0-1 1,0 0-1,0 0 0,0 1 0,0-1 0,0 1 0,0-1 0,-1 1 0,1-1 0,0 1 0,0 0 0,0-1 0,-1 1 1,1 0-1,0 0 0,0 0 0,-1 0 0,1 0 0,-2 1 0,-50 1 273,46-1-274,2-1-9,1 0 0,-1 1-1,1 0 1,-1 0 0,1 1 0,-1-1 0,1 1 0,-1 0 0,1 0 0,0 0 0,0 1 0,0 0 0,0-1 0,1 1 0,-1 0 0,1 1 0,0-1 0,0 1 0,0-1 0,0 1 0,0 0 0,-1 5 0,0 0 2,0 1 1,0 0 0,1 0 0,1 0 0,0 0-1,0 0 1,1 0 0,0 21 0,1-29-4,1 0 1,-1 0-1,1 0 1,-1 0-1,1 0 1,0 0-1,-1 0 1,1 0-1,0-1 1,0 1-1,1 0 1,-1-1-1,0 1 1,1-1-1,-1 1 1,0-1 0,1 1-1,0-1 1,-1 0-1,1 0 1,0 0-1,0 0 1,-1 0-1,1 0 1,0-1-1,0 1 1,0-1-1,0 1 1,4 0-1,8 2-59,0-1 0,0-1-1,16 1 1,-25-2 25,51 2-957,-1-2 0,63-9 1,-42-7-2257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66 14791,'0'0'5194,"-2"-10"-4951,-8-32 0,9 41-218,-1-1 0,1 1 0,0 0 0,-1 0 1,1 0-1,-1 0 0,1 0 0,-1 0 0,1 1 1,-1-1-1,1 0 0,-1 1 0,0-1 0,0 1 1,1 0-1,-1 0 0,0-1 0,1 1 0,-1 0 0,0 0 1,0 1-1,1-1 0,-1 0 0,0 0 0,-2 2 1,-1-2-9,-10 0-30,0 1 0,1 0-1,-1 1 1,1 1 0,-1 0 0,1 1 0,0 1-1,0 0 1,1 0 0,0 2 0,0 0 0,0 0 0,1 1-1,0 0 1,0 1 0,1 1 0,-12 12 0,21-18 6,0-1 1,0 0-1,0 1 0,1 0 1,0-1-1,0 1 1,0 0-1,0 0 1,0 0-1,1 0 1,-1-1-1,1 1 1,0 0-1,1 0 1,-1 0-1,1 0 1,-1 0-1,1 0 1,0-1-1,1 1 1,-1 0-1,0-1 1,1 1-1,0-1 1,0 1-1,0-1 0,0 0 1,1 0-1,-1 0 1,1 0-1,0 0 1,0-1-1,0 1 1,0-1-1,4 3 1,53 27 44,-26-14-36,41 28 0,-67-40-9,0 0 1,-1 0 0,1 1 0,-1 0-1,-1 0 1,1 1 0,-1 0 0,0 0 0,-1 0-1,5 10 1,-9-15 9,1 0-1,0 1 1,-1 0 0,1-1-1,-1 1 1,0 0-1,-1 0 1,1-1 0,-1 1-1,1 0 1,-1 0-1,0 0 1,-1 0 0,1 0-1,0-1 1,-1 1-1,0 0 1,0 0 0,0-1-1,-1 1 1,1 0-1,-1-1 1,0 1 0,0-1-1,0 0 1,0 0-1,-1 0 1,1 0 0,-1 0-1,0 0 1,0-1-1,0 1 1,0-1 0,0 0-1,0 0 1,-1 0-1,1 0 1,-1 0 0,1-1-1,-6 2 1,1 0 11,-1 1 10,1-1 0,-1 1 1,0-2-1,0 1 0,0-1 0,0-1 1,-14 1-1,22-2-17,0-1-1,0 0 1,0 1-1,0-1 1,0 0 0,0 0-1,0 0 1,0 1 0,1-1-1,-1 0 1,0 0-1,1 0 1,-1-1 0,0 1-1,1 0 1,0 0 0,-1 0-1,1 0 1,-1 0-1,1-1 1,0 1 0,0 0-1,0 0 1,0-1 0,0 1-1,0 0 1,0 0-1,0 0 1,1-2 0,1-44-59,2 33 48,-1-1 1,2 0-1,0 1 1,1 0-1,0 0 1,1 0 0,9-12-1,22-49-59,-31 56 51,-1 0 0,-1 0-1,0 0 1,-2-1 0,0 1 0,0-33 0,-3 60-7301,0 5-2590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48 15031,'0'0'4922,"-1"-8"-4535,-2-22 8,2 29-375,1 1 1,-1-1-1,1 0 1,-1 1-1,1-1 1,-1 1-1,1-1 1,-1 1-1,0-1 1,1 1 0,-1-1-1,0 1 1,0 0-1,1-1 1,-1 1-1,0 0 1,0-1-1,1 1 1,-1 0-1,0 0 1,0 0-1,0 0 1,1 0-1,-1 0 1,0 0-1,0 0 1,0 0-1,-1 0 1,-21 3-99,23-3 89,-7 2-17,-1 1-1,1-1 1,0 1 0,0 0-1,0 1 1,0 0-1,1 0 1,0 0 0,-1 1-1,2 0 1,-1 0-1,0 0 1,1 1 0,0 0-1,0 0 1,1 0 0,0 1-1,0-1 1,0 1-1,1 0 1,0 0 0,0 1-1,1-1 1,0 0-1,0 1 1,1-1 0,-1 16-1,2-19 1,1 1 1,0-1-1,0 1 0,0-1 0,0 1 0,1-1 0,-1 0 0,1 1 0,0-1 1,0 0-1,1 0 0,0-1 0,-1 1 0,1 0 0,0-1 0,0 0 0,1 1 1,-1-1-1,6 3 0,10 7-6,1-1 1,38 18-1,-14-8 4,-43-21 8,11 5 0,0 1-1,-1 0 1,1 1 0,13 13 0,-22-19-1,-1 1 0,1 1 0,-1-1 1,1 0-1,-1 0 0,0 1 1,0-1-1,-1 1 0,1 0 0,-1 0 1,1-1-1,-1 1 0,-1 0 1,1 0-1,0 0 0,-1 0 0,0 0 1,0 0-1,0 6 0,-1-8 1,0 0 1,1 0-1,-1 0 0,0 0 0,0-1 1,0 1-1,0 0 0,0 0 0,0-1 1,-1 1-1,1 0 0,-1-1 0,1 1 1,-1-1-1,1 0 0,-1 1 0,0-1 1,0 0-1,0 0 0,1 0 0,-1 0 1,0-1-1,-3 2 0,-52 11 69,50-11-50,-20 2 39,-1-1 1,-40-2 0,67-1-42,-1 0 0,1 0 0,-1 0 0,1 0 0,-1-1 0,1 1 0,-1-1-1,1 1 1,-1-1 0,1 1 0,0-1 0,-1 0 0,1 0 0,0 0 0,0 0 0,-1 0 0,1 0 0,0 0 0,0 0 0,0 0 0,0 0 0,1-1 0,-1 1 0,0 0 0,0-1 0,1 1 0,-1-1 0,1 1 0,-1-1 0,1 1 0,-1-1 0,1 1 0,0-1 0,0 1 0,0-1 0,0 1 0,0-1 0,0 1 0,0-1 0,1 1 0,-1-1 0,0 1 0,2-3-1,-1-3-14,1 1 0,0-1-1,0 0 1,0 1 0,1 0-1,0-1 1,0 1-1,1 1 1,6-10 0,56-53-134,28-31-570,-84 86 577,-1 0 0,1 0 0,-2-1 1,0 0-1,-1-1 0,7-19 0,-13 32-195,5-22 1156,-8 14-1898,-7 7-4226,-7 5-4085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 17448,'0'0'4263,"0"-8"-3916,0 4-326,-1 18-19,-8 81 18,9-95-20,-95 415 1115,76-356-1100,-31 64-1,49-123-6,1 0 0,-1 1 0,1-1 0,0 1 0,-1-1 0,1 0 1,-1 0-1,1 1 0,-1-1 0,1 0 0,-1 0 0,1 1 0,-1-1 0,0 0 0,1 0 0,-1 0 0,1 0 0,-1 0 0,1 0 0,-1 0 0,0 0 0,1 0 0,-1 0 0,1 0 0,-1 0 0,1-1 0,-1 1 0,1 0 0,-1 0 0,1-1 0,-1 1 0,0-1 0,-19-9-219,-4-11-1190,2-6-1496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41 7555,'0'0'14895,"0"-1"-14723,0-1 0,-1 0 0,1 1 0,0-1 0,-1 1 0,1-1 0,-1 0 0,0 1 0,1-1 0,-1 1 0,0 0 0,0-1 0,0 1 0,-1-2 0,-22-13-477,22 15-628,5 4-261,39 26-2281,-3-2-505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 15991,'0'0'6046,"-1"1"-5981,1 1-1,-1-1 1,0 0 0,1 0 0,-1 1 0,0-1-1,0 0 1,0 0 0,0 0 0,0 0-1,0 0 1,0 0 0,-2 1 0,1-1 42,-1 1 1,0-1-1,0 0 0,0 0 1,0 0-1,0-1 0,0 1 1,0-1-1,0 0 1,0 0-1,-1 0 0,1 0 1,-3-1-1,5 1-109,0-1 0,-1 1 0,1-1 0,0 1 0,0-1-1,0 1 1,0-1 0,0 0 0,0 0 0,0 1 0,0-1 0,1 0 0,-1 0 0,0 0-1,0 0 1,1 0 0,-1 0 0,0 0 0,1 0 0,-1 0 0,1-1 0,0 1 0,-1 0 0,1 0-1,0 0 1,0-1 0,-1 1 0,1 0 0,0 0 0,1-3 0,15 3-3952,-2 1 350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15607,'0'0'2540,"-24"19"-2319,6-5-98,4-4-16,1 0 1,0 1-1,1 0 1,0 1-1,1 0 1,1 1-1,0 1 1,0-1-1,1 1 1,-11 25-1,8-8 211,1 1-1,1 1 1,2 0-1,-6 48 1,3 139 741,12-195-1027,0 0 0,2 1 1,0-1-1,2 0 1,0-1-1,2 1 0,1-1 1,1-1-1,1 1 1,1-2-1,1 1 0,0-2 1,22 28-1,-10-17-53,1-2 1,2 0-1,0-2 0,2-1 0,1-1 1,2-2-1,0-1 0,1-1 1,1-2-1,55 24 0,-49-29-1049,0-1 1,1-2-1,0-1 1,0-2-1,78 5 0,25-11-12400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0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16984,'0'0'4778,"11"11"-4717,30 21 101,60 38-1,-54-39 52,58 49 1,-84-61-156,-1 2-1,-2 0 1,0 1-1,-1 1 1,-1 1-1,-1 0 1,-1 1-1,-1 0 1,-2 1-1,0 1 1,13 54-1,-18-55-45,-2-1-1,0 1 1,-2 0-1,-1 1 1,-1-1-1,-1 0 1,-1 0-1,-2 0 1,0 0-1,-2-1 1,-1 0-1,0 0 1,-15 31-1,2-19 2,-2 0 0,-1-2 0,-1 0 0,-2-2 0,-2 0 0,-53 47 0,30-35-356,-1-2 0,-3-3 0,-87 48 0,21-31-1636,-8-13-2370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52:4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1 352,'0'0'14428,"-19"0"-12806,13 0-1600,5 0-124,-9 5-3545,-2-1-496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9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80 18504,'0'0'5075,"-10"-16"-4502,-28-48-290,38 64-283,0 0 0,0 0 0,0 1 0,0-1 0,0 0-1,0 0 1,0 0 0,1 0 0,-1 0 0,-1 0 0,1 1 0,0-1-1,0 0 1,0 0 0,0 0 0,0 0 0,0 0 0,0 0 0,0 1 0,0-1-1,0 0 1,0 0 0,0 0 0,0 0 0,0 0 0,0 0 0,0 0-1,0 0 1,-1 1 0,1-1 0,0 0 0,0 0 0,0 0 0,0 0 0,0 0-1,0 0 1,0 0 0,-1 0 0,1 0 0,0 0 0,0 0 0,0 0-1,0 0 1,0 0 0,0 0 0,-1 0 0,1 0 0,0 0 0,0 0 0,0 0-1,0 0 1,0 0 0,0 0 0,-1 0 0,1 0 0,0 0 0,0 0-1,0 0 1,0 0 0,0 0 0,0-1 0,0 1 0,-1 0 0,1 0 0,0 0-1,0 0 1,0 0 0,-3 20-77,2 24-53,1 314-948,0-355 856,-4 17-1571,-10-13-3224,-21-6-10372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8:59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79 16744,'0'0'4943,"-11"-4"-4414,100 3-1148,1-5 0,168-33 0,-256 38 672,30-8-262,-31 9 301,0 0 0,0-1 0,0 1 0,0-1 0,0 1 0,0-1 0,-1 1-1,1-1 1,0 1 0,0-1 0,0 0 0,-1 1 0,1-1 0,0 0 0,-1 0 0,1 1 0,-1-1 0,1 0 0,-1 0-1,1 0 1,-1 0 0,1 0 0,-1 0 0,0-2 416,0 32-369,-1 15-225,-1-31-46,1 0 0,0-1 0,1 1 0,1 0 1,0 0-1,0 0 0,2-1 0,6 24 0,-8-35-24,-1 0 0,1 0 0,0 0 0,0 0 0,0 0-1,0 0 1,0 0 0,0 0 0,0 0 0,0-1 0,1 1 0,-1 0-1,0-1 1,0 1 0,0-1 0,1 1 0,-1-1 0,0 1 0,1-1-1,-1 0 1,1 0 0,-1 0 0,0 0 0,1 0 0,-1 0-1,0 0 1,1 0 0,-1 0 0,0-1 0,1 1 0,1-1 0,0 0-461,0 0 0,0-1 0,0 1 0,0 0 0,0-1 0,-1 1 0,1-1 0,0 0 0,-1 0 0,0 0 1,1 0-1,1-4 0,10-17-5333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6979,'0'0'8871,"14"12"-8460,6 4-320,45 43 183,-65-58-166,1-1-1,-1 1 0,1-1 1,-1 1-1,1-1 0,0 1 1,-1-1-1,1 1 1,-1-1-1,1 0 0,0 1 1,0-1-1,-1 0 0,1 0 1,0 1-1,-1-1 1,1 0-1,0 0 0,0 0 1,-1 0-1,1 0 0,0 0 1,0 0-1,-1 0 0,1 0 1,0 0-1,0 0 1,-1-1-1,1 1 0,0 0 1,-1 0-1,1-1 0,0 1 1,-1 0-1,1-1 0,0 1 1,-1-1-1,1 1 1,-1-1-1,1 1 0,-1-1 1,1 1-1,-1-1 0,1 0 1,0 0-1,14-32 1553,-14 31-1680,7-25 284,-1-1 0,-2 1-1,4-51 1,1-10-417,-10 87 122,0 1 0,0-1 0,0 1 0,0-1 0,1 1 0,-1-1 0,0 1 0,0-1 1,0 1-1,0-1 0,0 1 0,1 0 0,-1-1 0,0 1 0,0-1 0,1 1 0,-1 0 0,0-1 0,0 1 0,1 0 0,-1-1 0,0 1 0,1 0 0,-1-1 0,1 1 0,-1 0 0,0 0 0,1 0 1,-1-1-1,1 1 0,-1 0 0,1 0 0,-1 0 0,1 0 0,-1 0 0,1 0 0,-1 0 0,0 0 0,1 0 0,-1 0 0,1 0 0,-1 0 0,1 0 0,-1 0 0,1 0 0,-1 0 0,1 1 1,-1-1-1,0 0 0,1 0 0,-1 0 0,1 1 0,-1-1 0,1 1 0,19 19-2186,-2 11-1409,-1 2-4100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80 221 15447,'0'0'3935,"16"-19"-2788,50-62-477,-63 78-602,0-1-1,0 0 1,0-1 0,0 1 0,-1 0-1,0-1 1,0 0 0,0 1-1,0-1 1,-1 0 0,0 0-1,0 0 1,0 0 0,0 0-1,-1 0 1,0 0 0,0 0 0,-1-7-1,0-9 608,1 20-504,-24 4-211,14 1 42,-1 1 0,1 0 0,0 0 0,1 1 0,-1 0 0,1 1 0,0 0 0,1 1 0,0-1 0,0 2 0,-11 15 0,13-17 1,1 1 1,0-1-1,1 1 0,0 0 1,0 0-1,1 1 0,0-1 1,0 1-1,1 0 0,0 0 0,1-1 1,0 1-1,0 0 0,1 0 1,1 12-1,-1-20-5,1 0 1,0 1-1,0-1 0,0 0 1,-1 1-1,1-1 0,0 0 1,1 0-1,-1 0 0,0 0 1,0 0-1,0 0 0,1 0 1,-1 0-1,0 0 0,1-1 1,-1 1-1,1 0 0,-1-1 1,1 0-1,-1 1 0,1-1 1,-1 0-1,1 1 0,2-1 1,49 3-130,-43-2 70,38 0-423,0-1-1,55-7 0,-89 5 387,0 0 0,0-1 0,0-1 0,-1 0 0,1-1 0,-1 0 0,0-1 0,-1-1-1,1 0 1,-1-1 0,-1 0 0,12-10 0,-19 14 99,0 0 0,-1 0 0,1-1 0,-1 1 0,0-1 0,0 0 0,-1 1 1,0-1-1,0-1 0,0 1 0,0 0 0,-1 0 0,2-6 0,-1-7 311,-1 0 0,-1-30-1,-1 17 663,-31 32-644,24 1-337,0 0 0,-1 0-1,1 1 1,1 0-1,-1 1 1,0-1 0,1 1-1,-1 1 1,1 0-1,1 0 1,-10 8 0,11-9 12,0 1 0,1-1 0,-1 1 0,1 0 0,0 1 0,0-1 0,0 1 0,1 0 0,0 0 0,0 0 0,0 0 0,1 1 0,0-1 0,-2 13 0,4-19-5,-1 9 4,0 0 1,1 0-1,0 0 1,0 0-1,1-1 1,2 11-1,-2-17-13,0 1 0,0-1-1,0 1 1,1-1 0,-1 0 0,1 0-1,-1 0 1,1 1 0,0-2 0,0 1-1,0 0 1,0 0 0,0-1 0,0 1-1,0-1 1,0 1 0,1-1 0,-1 0-1,0 0 1,1 0 0,-1 0 0,1 0-1,0-1 1,2 1 0,15 3-339,-1-1 0,1 0 0,0-2 0,0 0 0,0-1 0,0-1 0,0-1 0,25-6 0,-30 4-477,0 0-1,-1-1 0,0-1 1,24-12-1,-27 11-532,0-1 1,0 0 0,-1 0-1,0-1 1,17-19 0,2-11 2990,8-23 5858,-5 9-2793,-27 51-3419,-1 14-823,1 29-714,-2-15 334,-1-16-66,6 30-24,-1 1 1,1 57 0,-8-97-34,0 0-1,0 1 1,0-1-1,0 0 1,0 0-1,0 0 1,0 1-1,0-1 1,0 0-1,1 0 1,-1 0-1,1 1 1,-1-1-1,1 0 1,-1 0-1,1 0 1,-1 0-1,1 0 1,0 0-1,0 0 1,0 0-1,-1 0 1,1-1-1,0 1 1,0 0-1,0 0 1,0-1-1,0 1 1,0-1-1,2 1 1,0 0 11,0-1 0,0 0 0,0 0 0,0 0 1,-1 0-1,1 0 0,0-1 0,0 1 0,0-1 0,0 0 1,0 0-1,3-2 0,6-2-3,-1-1 0,0-1-1,0 0 1,20-16 0,-23 15 30,-1-1 1,0 0-1,0 0 1,0-1-1,-1 0 1,-1 0-1,0-1 0,0 1 1,-1-1-1,4-16 1,-3 13 41,5-4 637,-2 21-24,7 33-10,-11-24-758,-1-2 152,1 1-1,1 0 1,0-1 0,0 0 0,1-1 0,0 1 0,0-1-1,13 13 1,-14-17-46,0 0 0,1-1 0,0 0 0,-1 0 1,1-1-1,1 1 0,-1-1 0,0 0 0,1-1 0,0 0 0,-1 0 0,1 0 0,0-1 0,0 0 0,9 0 0,50 0-2819,-49-1-10,8 0-9315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1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10565,'0'0'7363,"24"-12"-6469,-15 6-1214,22-11 816,-7 12-4578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0 18601,'0'0'3684,"-5"0"-3545,-2 1-133,1 0 1,-1 1 0,0 0 0,0 0-1,1 1 1,0-1 0,-1 2 0,1-1-1,0 0 1,0 1 0,1 0 0,-1 1-1,1-1 1,0 1 0,-5 6 0,-3 3 32,1 0 1,0 1 0,1 0 0,-16 30-1,19-28-17,1 1-1,1 0 0,1 0 1,1 1-1,0 0 0,1 0 1,1-1-1,1 2 1,1-1-1,1 0 0,3 23 1,-3-39-24,0 1 0,0-1 1,0 0-1,1 0 1,-1 1-1,1-1 1,0 0-1,0 0 0,0-1 1,1 1-1,-1 0 1,0-1-1,1 1 1,0-1-1,0 0 0,0 0 1,-1 0-1,2 0 1,-1-1-1,0 1 1,0-1-1,1 1 1,-1-1-1,0 0 0,1-1 1,-1 1-1,1-1 1,4 1-1,5 1-2,0-1 0,0-1 0,0 1-1,-1-2 1,1 0 0,23-5 0,-28 4 19,-1-1 0,0 0 1,1 0-1,-1-1 0,-1 1 0,1-2 1,0 1-1,-1-1 0,0 0 0,0 0 1,-1 0-1,1-1 0,-1 0 0,0 0 1,-1-1-1,1 1 0,-1-1 0,-1 0 0,1 0 1,-1 0-1,-1-1 0,1 1 0,-1-1 1,0 1-1,-1-1 0,0 0 0,1-13 1,-2 10-4,1 2-2,-1 0 0,1 0 0,-2 0 0,1 0-1,-1 0 1,-1 0 0,1 0 0,-1 0 0,-1 1 0,0-1-1,0 1 1,-1 0 0,0 0 0,-9-15 0,2 10-73,-22-26-564,31 37 554,0 0 1,0 0 0,0 0 0,0 1-1,0-1 1,-1 1 0,1-1 0,0 1-1,-1 0 1,1 0 0,-1 0-1,1 0 1,-1 1 0,-4-2 0,5 2-633,0 1-864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3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57 17368,'0'0'5571,"0"-9"-4929,0-29-113,0 28-14,0 13-531,-1 54-27,-1-24 27,2-1 0,1 0 0,9 55 0,-6-66-1024,-1 0 1,-1 1 0,-2 29-1,0-40 412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7:08.9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20233,'0'0'1985,"9"120"-1777,-5-86-16,0-5 16,-4-5-144,0-4-15,0-3-33,0-5 16,0-6-32,0-2-177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3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49 17688,'0'0'4890,"-3"-2"-4672,10 0-142,119-13-159,-30 2-214,99 1-1,-195 33 271,-9 121 734,9-141-705,1 0-1,-1 1 1,0-1-1,0 0 1,0 0-1,1 0 1,-1 0-1,1 0 0,-1 0 1,1 0-1,-1 0 1,1 0-1,-1 0 1,1 0-1,0 0 1,0 0-1,-1 0 0,1-1 1,0 1-1,0 0 1,0 0-1,0-1 1,0 1-1,1 0 0,35 8-114,-25-8 53,0-1 0,0-1 1,0 0-1,13-2 0,-22 2 58,-1 0 1,1-1-1,-1 1 0,0 0 0,1-1 0,-1 0 1,0 1-1,0-1 0,0 0 0,0 0 0,0 0 0,-1 0 1,1-1-1,-1 1 0,1 0 0,-1-1 0,0 1 1,0-1-1,0 1 0,0-1 0,0 1 0,0-1 0,-1 0 1,1 1-1,-1-1 0,0 0 0,0 0 0,0-4 1,0 1 3,0 0 0,-1 0 0,1 0 0,-1 0 0,0 0 0,-1 0 0,1 1 0,-1-1 0,0 0 0,0 1 0,-1 0 0,-5-9 0,3 8-5,-2-1 0,1 1 1,-1 0-1,0 1 0,-14-10 1,19 14 234,1 9-6993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4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220 100 20281,'0'0'1452,"-32"15"-1375,-97 49-2,108-53-64,-9 5 2,30-16-14,-1 1 0,1-1 0,-1 1 0,1-1 0,-1 0 0,1 1 0,-1-1 0,1 1 1,-1 0-1,1-1 0,0 1 0,-1-1 0,1 1 0,0-1 0,0 1 0,-1 0 0,1-1 0,0 1 0,0 0 0,0-1 0,0 1 0,0 1 0,0-2-65,16-16-652,-4 6 549,0 1 152,-1 0 0,-1 0 0,1-1 1,-1 0-1,-1-1 0,0 0 0,13-22 0,22-58 2727,-46 175-2722,0-42 22,1 0 1,8 69-1,9-54-5,-12-46-91,-1 0 0,0 0 0,0 0-1,-1 1 1,0 18 0,-1-28-55,-1 1 0,0-1-1,0 0 1,0 1 0,0-1 0,-1 1 0,1-1-1,0 0 1,-1 1 0,0-1 0,0 0 0,1 0-1,-1 1 1,-1-1 0,1 0 0,0 0 0,-3 3 0,1-3-146,-1 0 1,0 0-1,0-1 1,0 1 0,0-1-1,0 1 1,0-1-1,0-1 1,-6 2 0,-20 2-2918,-1 0-2671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4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12886,'0'0'8297,"2"0"-8033,189-13 446,-44 0-2443,-49 13-4863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5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83 14935,'0'0'6464,"-6"1"-6010,11-2 1184,27 0-1685,562-17-971,-546 16-150,-48 0 891,1 0 1,0-1-1,-1 1 1,1 0 0,-1-1-1,0 1 1,0 0-1,0-1 1,0 1-1,0 0 1,-1-1 0,0-2-1,-8-8-2047,-7-2-1491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05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48 11525,'0'0'8236,"-7"-8"-7081,-22-24-328,22 24 489,30 31-361,10-3-908,58 25 0,-58-30-422,-1 1 1,40 27-1,-72-43 357,1 0 0,-1 1 0,1-1 0,-1 0 0,1 0 1,-1 0-1,0 1 0,1-1 0,-1 0 0,1 1 0,-1-1 0,0 0 0,1 1 1,-1-1-1,0 0 0,1 1 0,-1-1 0,0 1 0,0-1 0,1 1 0,-1-1 0,0 1 1,0-1-1,0 1 0,0-1 0,0 0 0,0 1 0,1-1 0,-1 1 0,0-1 1,0 1-1,-1-1 0,1 1 0,0-1 0,0 1 0,0-1 0,0 1 0,0-1 0,0 1 1,-1-1-1,1 1 0,0-1 0,0 1 0,-1-1 0,1 0 0,0 1 0,-1-1 1,0 1-1,-24 12-102,19-11 142,-14 7-18,1 0 0,0 2 0,1 0 0,0 1 0,-18 16 0,27-21-10,1 0 0,0 1 0,1 0 0,0 0 0,0 1-1,0-1 1,1 2 0,1-1 0,-1 0 0,1 1-1,1 0 1,-4 11 0,7 4-1726,1-17-2272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1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16071,'0'0'6974,"1"1"-7157,0 0 293,-1 0 0,1 0 0,-1 1-1,1-1 1,-1 0 0,0 1 0,0-1 0,0 0 0,1 1 0,-1-1 0,0 0 0,-1 1 0,1-1 0,0 0 0,0 1 0,-1-1 0,1 2 0,-28 83-172,19-63 66,0 1 0,2 1 0,-7 45 0,4 276-4,10-270 0,0-41-17,2 1 0,2-1 1,1 1-1,1-1 0,2-1 0,18 48 0,-20-66-38,1 0 0,0 0 1,1-1-1,1 0 1,0 0-1,1-1 0,1-1 1,0 1-1,1-2 1,0 0-1,1 0 0,1-1 1,-1-1-1,2 0 0,18 10 1,64 16-64,-65-26 36,-31-73-5523,-8 36-4085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17400,'0'0'2374,"2"4"-2384,1 11 65,0 0 0,0 0 0,-1 0-1,-1 0 1,-1 17 0,4 45 139,2-46-157,1-1-1,21 59 1,-23-75-37,1 0 0,1 0 0,0-1 0,1 0 0,0 0-1,1-1 1,1 0 0,12 13 0,-16-21-41,0 0-1,1-1 1,-1 0-1,1 1 1,0-2-1,0 1 1,0-1-1,0 0 1,0-1-1,0 0 1,0 0-1,1 0 1,-1-1 0,0 0-1,10-1 1,-5 0 29,0-1 1,0 1 0,-1-2-1,1 0 1,0 0-1,-1-1 1,1 0 0,14-9-1,-18 8 61,-1 0 1,1-1-1,-1 0 0,0-1 0,0 1 0,-1-1 0,0-1 0,0 1 0,-1-1 0,0 0 0,-1 0 1,1-1-1,-1 1 0,-1-1 0,0 0 0,4-15 0,-2-7 343,-1-1-1,-1 1 1,-3-51-1,0 48-204,-1 16-122,0 0 1,-1 0-1,-1 0 0,-1 1 0,0-1 0,-14-33 0,10 30-1008,16 33-2179,0 0 2028,8 13-3983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2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16408,'0'0'5239,"8"-3"-5084,-6 3-151,0-1-6,-1 0-1,1 0 0,0 0 0,0 0 0,0 0 1,0 1-1,0-1 0,0 1 0,0-1 1,0 1-1,0 0 0,0 0 0,0 0 0,0 0 1,0 0-1,0 0 0,0 1 0,0-1 1,0 1-1,0-1 0,-1 1 0,1 0 0,0 0 1,0 0-1,0 0 0,-1 0 0,1 0 0,0 0 1,-1 0-1,1 1 0,-1-1 0,1 1 1,-1-1-1,0 1 0,0-1 0,0 1 0,0 0 1,1 2-1,3 8-19,-2-1 0,0 1 0,0-1 1,-1 1-1,0 0 0,-1 19 0,-2 59-97,1-78-25,0-28 184,2 1 0,0-1 0,0 1 0,1 0 0,1 0 0,1 0 0,10-23 0,-11 29-12,0 0-1,1 0 1,1 0 0,-1 1-1,1 0 1,1 0 0,-1 0 0,1 1-1,1 0 1,-1 0 0,1 1-1,16-10 1,-22 15-29,0 0-1,0-1 0,0 1 1,0 1-1,0-1 1,0 0-1,0 0 1,1 1-1,-1 0 1,0-1-1,0 1 0,1 0 1,-1 0-1,0 0 1,0 0-1,1 0 1,-1 1-1,0-1 1,0 1-1,0-1 0,1 1 1,-1 0-1,0 0 1,0 0-1,0 0 1,0 0-1,0 0 1,-1 1-1,1-1 0,0 1 1,-1-1-1,1 1 1,-1 0-1,1-1 1,-1 1-1,0 0 1,1 0-1,-1 0 0,0 0 1,-1 0-1,2 3 1,4 10-17,-1 1-1,-1-1 1,0 1 0,3 25 0,-5-26 14,-2-9-102,1-1 0,0 1 0,0-1 1,1 1-1,-1-1 0,1 1 0,1-1 0,-1 0 0,1 0 0,3 5 0,-4-8 29,0 0 0,0 0 0,1-1-1,-1 1 1,0-1 0,1 1-1,-1-1 1,1 0 0,-1 0-1,1 0 1,0 0 0,0-1-1,-1 1 1,1-1 0,0 1 0,0-1-1,0 0 1,-1 0 0,1 0-1,0-1 1,5 0 0,-4 0-33,0-1 0,0 1 1,0-1-1,0 0 0,0 0 1,-1 0-1,1-1 0,-1 1 1,1-1-1,-1 0 0,0 0 1,0 0-1,0 0 0,-1-1 1,1 1-1,-1-1 0,1 1 1,-1-1-1,3-7 0,-1 2 520,0 0-1,-1-1 0,0 1 0,0-1 0,-1 1 1,0-1-1,1-17 0,4 46-109,1 0 0,1 0-1,1-1 1,1 0 0,17 23-1,-22-31-399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44 19705,'0'0'2785,"-5"-44"-2801,5 58-480,22 4-384,4-4-1393,-4-2-6211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29:1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18248,'0'0'3679,"-2"2"-3385,-3 5-293,-1 1 0,1-1 0,1 1 0,0 1 0,0-1 0,1 0 0,0 1 0,0 0 0,1-1 0,-3 16 0,1 7 60,1 55 0,5-50-46,1 0 0,2 0 0,2-1 0,1 0 0,2 0-1,21 50 1,-23-64-51,-1 0-1,0 1 1,-2-1-1,0 1 1,-2 0-1,0 1 0,-1-1 1,-2 0-1,-2 36 1,1-55 31,0 0 1,0-1-1,0 1 1,-1 0-1,1-1 1,-1 1-1,1-1 1,-1 1-1,0-1 1,0 0 0,0 0-1,0 0 1,0 0-1,0 0 1,-1 0-1,1 0 1,-1-1-1,1 1 1,-1-1-1,0 0 1,0 0-1,1 0 1,-1 0-1,0 0 1,0-1-1,-3 1 1,-12 2-211,1-1 1,0 0-1,-22-2 1,29 0-98,-24-2-1372,2-8-1827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5cb7c3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d95cb7c3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95cb7c3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gd95cb7c3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cb7c3e4_0_1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cb7c3e4_0_1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cb7c3e4_0_1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cb7c3e4_0_1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cb7c3e4_0_1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cb7c3e4_0_1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cb7c3e4_0_1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cb7c3e4_0_1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cb7c3e4_0_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cb7c3e4_0_1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cb7c3e4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cb7c3e4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cb7c3e4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cb7c3e4_0_1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cb7c3e4_0_1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cb7c3e4_0_1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cb7c3e4_0_1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cb7c3e4_0_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cb7c3e4_0_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cb7c3e4_0_1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cb7c3e4_0_19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cb7c3e4_0_1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cb7c3e4_0_1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cb7c3e4_0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cb7c3e4_0_19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cb7c3e4_0_19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cb7c3e4_0_19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cb7c3e4_0_19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cb7c3e4_0_19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cb7c3e4_0_1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cb7c3e4_0_1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cb7c3e4_0_1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cb7c3e4_0_2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cb7c3e4_0_2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cb7c3e4_0_2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cb7c3e4_0_2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cb7c3e4_0_2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cb7c3e4_0_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cb7c3e4_0_2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cb7c3e4_0_2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cb7c3e4_0_2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cb7c3e4_0_2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cb7c3e4_0_2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cb7c3e4_0_2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cb7c3e4_0_2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cb7c3e4_0_2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cb7c3e4_0_2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cb7c3e4_0_2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cb7c3e4_0_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cb7c3e4_0_22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cb7c3e4_0_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cb7c3e4_0_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cb7c3e4_0_2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cb7c3e4_0_23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cb7c3e4_0_23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cb7c3e4_0_2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cb7c3e4_0_2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cb7c3e4_0_2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cb7c3e4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cb7c3e4_0_1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cb7c3e4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cb7c3e4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cb7c3e4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671" Type="http://schemas.openxmlformats.org/officeDocument/2006/relationships/customXml" Target="../ink/ink823.xml"/><Relationship Id="rId21" Type="http://schemas.openxmlformats.org/officeDocument/2006/relationships/image" Target="../media/image521.png"/><Relationship Id="rId324" Type="http://schemas.openxmlformats.org/officeDocument/2006/relationships/image" Target="../media/image668.png"/><Relationship Id="rId531" Type="http://schemas.openxmlformats.org/officeDocument/2006/relationships/customXml" Target="../ink/ink753.xml"/><Relationship Id="rId629" Type="http://schemas.openxmlformats.org/officeDocument/2006/relationships/customXml" Target="../ink/ink802.xml"/><Relationship Id="rId170" Type="http://schemas.openxmlformats.org/officeDocument/2006/relationships/customXml" Target="../ink/ink571.xml"/><Relationship Id="rId268" Type="http://schemas.openxmlformats.org/officeDocument/2006/relationships/image" Target="../media/image640.png"/><Relationship Id="rId475" Type="http://schemas.openxmlformats.org/officeDocument/2006/relationships/customXml" Target="../ink/ink725.xml"/><Relationship Id="rId32" Type="http://schemas.openxmlformats.org/officeDocument/2006/relationships/customXml" Target="../ink/ink501.xml"/><Relationship Id="rId128" Type="http://schemas.openxmlformats.org/officeDocument/2006/relationships/customXml" Target="../ink/ink549.xml"/><Relationship Id="rId335" Type="http://schemas.openxmlformats.org/officeDocument/2006/relationships/customXml" Target="../ink/ink655.xml"/><Relationship Id="rId542" Type="http://schemas.openxmlformats.org/officeDocument/2006/relationships/image" Target="../media/image777.png"/><Relationship Id="rId181" Type="http://schemas.openxmlformats.org/officeDocument/2006/relationships/image" Target="../media/image598.png"/><Relationship Id="rId402" Type="http://schemas.openxmlformats.org/officeDocument/2006/relationships/image" Target="../media/image707.png"/><Relationship Id="rId279" Type="http://schemas.openxmlformats.org/officeDocument/2006/relationships/customXml" Target="../ink/ink627.xml"/><Relationship Id="rId486" Type="http://schemas.openxmlformats.org/officeDocument/2006/relationships/image" Target="../media/image749.png"/><Relationship Id="rId43" Type="http://schemas.openxmlformats.org/officeDocument/2006/relationships/image" Target="../media/image532.png"/><Relationship Id="rId139" Type="http://schemas.openxmlformats.org/officeDocument/2006/relationships/image" Target="../media/image578.png"/><Relationship Id="rId346" Type="http://schemas.openxmlformats.org/officeDocument/2006/relationships/image" Target="../media/image679.png"/><Relationship Id="rId553" Type="http://schemas.openxmlformats.org/officeDocument/2006/relationships/customXml" Target="../ink/ink764.xml"/><Relationship Id="rId192" Type="http://schemas.openxmlformats.org/officeDocument/2006/relationships/image" Target="../media/image603.png"/><Relationship Id="rId206" Type="http://schemas.openxmlformats.org/officeDocument/2006/relationships/image" Target="../media/image610.png"/><Relationship Id="rId413" Type="http://schemas.openxmlformats.org/officeDocument/2006/relationships/customXml" Target="../ink/ink694.xml"/><Relationship Id="rId497" Type="http://schemas.openxmlformats.org/officeDocument/2006/relationships/customXml" Target="../ink/ink736.xml"/><Relationship Id="rId620" Type="http://schemas.openxmlformats.org/officeDocument/2006/relationships/image" Target="../media/image816.png"/><Relationship Id="rId357" Type="http://schemas.openxmlformats.org/officeDocument/2006/relationships/customXml" Target="../ink/ink666.xml"/><Relationship Id="rId54" Type="http://schemas.openxmlformats.org/officeDocument/2006/relationships/customXml" Target="../ink/ink512.xml"/><Relationship Id="rId217" Type="http://schemas.openxmlformats.org/officeDocument/2006/relationships/customXml" Target="../ink/ink595.xml"/><Relationship Id="rId564" Type="http://schemas.openxmlformats.org/officeDocument/2006/relationships/image" Target="../media/image788.png"/><Relationship Id="rId424" Type="http://schemas.openxmlformats.org/officeDocument/2006/relationships/image" Target="../media/image718.png"/><Relationship Id="rId631" Type="http://schemas.openxmlformats.org/officeDocument/2006/relationships/customXml" Target="../ink/ink803.xml"/><Relationship Id="rId270" Type="http://schemas.openxmlformats.org/officeDocument/2006/relationships/image" Target="../media/image641.png"/><Relationship Id="rId65" Type="http://schemas.openxmlformats.org/officeDocument/2006/relationships/image" Target="../media/image543.png"/><Relationship Id="rId130" Type="http://schemas.openxmlformats.org/officeDocument/2006/relationships/customXml" Target="../ink/ink550.xml"/><Relationship Id="rId368" Type="http://schemas.openxmlformats.org/officeDocument/2006/relationships/image" Target="../media/image690.png"/><Relationship Id="rId575" Type="http://schemas.openxmlformats.org/officeDocument/2006/relationships/customXml" Target="../ink/ink775.xml"/><Relationship Id="rId228" Type="http://schemas.openxmlformats.org/officeDocument/2006/relationships/image" Target="../media/image621.png"/><Relationship Id="rId435" Type="http://schemas.openxmlformats.org/officeDocument/2006/relationships/customXml" Target="../ink/ink705.xml"/><Relationship Id="rId642" Type="http://schemas.openxmlformats.org/officeDocument/2006/relationships/image" Target="../media/image827.png"/><Relationship Id="rId281" Type="http://schemas.openxmlformats.org/officeDocument/2006/relationships/customXml" Target="../ink/ink628.xml"/><Relationship Id="rId502" Type="http://schemas.openxmlformats.org/officeDocument/2006/relationships/image" Target="../media/image757.png"/><Relationship Id="rId76" Type="http://schemas.openxmlformats.org/officeDocument/2006/relationships/customXml" Target="../ink/ink523.xml"/><Relationship Id="rId141" Type="http://schemas.openxmlformats.org/officeDocument/2006/relationships/image" Target="../media/image579.png"/><Relationship Id="rId379" Type="http://schemas.openxmlformats.org/officeDocument/2006/relationships/customXml" Target="../ink/ink677.xml"/><Relationship Id="rId586" Type="http://schemas.openxmlformats.org/officeDocument/2006/relationships/image" Target="../media/image799.png"/><Relationship Id="rId7" Type="http://schemas.openxmlformats.org/officeDocument/2006/relationships/image" Target="../media/image514.png"/><Relationship Id="rId239" Type="http://schemas.openxmlformats.org/officeDocument/2006/relationships/customXml" Target="../ink/ink606.xml"/><Relationship Id="rId446" Type="http://schemas.openxmlformats.org/officeDocument/2006/relationships/image" Target="../media/image729.png"/><Relationship Id="rId653" Type="http://schemas.openxmlformats.org/officeDocument/2006/relationships/customXml" Target="../ink/ink814.xml"/><Relationship Id="rId292" Type="http://schemas.openxmlformats.org/officeDocument/2006/relationships/image" Target="../media/image652.png"/><Relationship Id="rId306" Type="http://schemas.openxmlformats.org/officeDocument/2006/relationships/image" Target="../media/image659.png"/><Relationship Id="rId87" Type="http://schemas.openxmlformats.org/officeDocument/2006/relationships/image" Target="../media/image553.png"/><Relationship Id="rId513" Type="http://schemas.openxmlformats.org/officeDocument/2006/relationships/customXml" Target="../ink/ink744.xml"/><Relationship Id="rId597" Type="http://schemas.openxmlformats.org/officeDocument/2006/relationships/customXml" Target="../ink/ink786.xml"/><Relationship Id="rId152" Type="http://schemas.openxmlformats.org/officeDocument/2006/relationships/image" Target="../media/image584.png"/><Relationship Id="rId457" Type="http://schemas.openxmlformats.org/officeDocument/2006/relationships/customXml" Target="../ink/ink716.xml"/><Relationship Id="rId664" Type="http://schemas.openxmlformats.org/officeDocument/2006/relationships/image" Target="../media/image838.png"/><Relationship Id="rId14" Type="http://schemas.openxmlformats.org/officeDocument/2006/relationships/customXml" Target="../ink/ink492.xml"/><Relationship Id="rId317" Type="http://schemas.openxmlformats.org/officeDocument/2006/relationships/customXml" Target="../ink/ink646.xml"/><Relationship Id="rId524" Type="http://schemas.openxmlformats.org/officeDocument/2006/relationships/image" Target="../media/image768.png"/><Relationship Id="rId98" Type="http://schemas.openxmlformats.org/officeDocument/2006/relationships/customXml" Target="../ink/ink534.xml"/><Relationship Id="rId163" Type="http://schemas.openxmlformats.org/officeDocument/2006/relationships/image" Target="../media/image589.png"/><Relationship Id="rId370" Type="http://schemas.openxmlformats.org/officeDocument/2006/relationships/image" Target="../media/image691.png"/><Relationship Id="rId230" Type="http://schemas.openxmlformats.org/officeDocument/2006/relationships/image" Target="../media/image622.png"/><Relationship Id="rId468" Type="http://schemas.openxmlformats.org/officeDocument/2006/relationships/image" Target="../media/image740.png"/><Relationship Id="rId675" Type="http://schemas.openxmlformats.org/officeDocument/2006/relationships/customXml" Target="../ink/ink825.xml"/><Relationship Id="rId25" Type="http://schemas.openxmlformats.org/officeDocument/2006/relationships/image" Target="../media/image523.png"/><Relationship Id="rId328" Type="http://schemas.openxmlformats.org/officeDocument/2006/relationships/image" Target="../media/image670.png"/><Relationship Id="rId535" Type="http://schemas.openxmlformats.org/officeDocument/2006/relationships/customXml" Target="../ink/ink755.xml"/><Relationship Id="rId174" Type="http://schemas.openxmlformats.org/officeDocument/2006/relationships/customXml" Target="../ink/ink573.xml"/><Relationship Id="rId381" Type="http://schemas.openxmlformats.org/officeDocument/2006/relationships/customXml" Target="../ink/ink678.xml"/><Relationship Id="rId602" Type="http://schemas.openxmlformats.org/officeDocument/2006/relationships/image" Target="../media/image807.png"/><Relationship Id="rId241" Type="http://schemas.openxmlformats.org/officeDocument/2006/relationships/image" Target="../media/image627.png"/><Relationship Id="rId479" Type="http://schemas.openxmlformats.org/officeDocument/2006/relationships/customXml" Target="../ink/ink727.xml"/><Relationship Id="rId36" Type="http://schemas.openxmlformats.org/officeDocument/2006/relationships/customXml" Target="../ink/ink503.xml"/><Relationship Id="rId339" Type="http://schemas.openxmlformats.org/officeDocument/2006/relationships/customXml" Target="../ink/ink657.xml"/><Relationship Id="rId546" Type="http://schemas.openxmlformats.org/officeDocument/2006/relationships/image" Target="../media/image779.png"/><Relationship Id="rId101" Type="http://schemas.openxmlformats.org/officeDocument/2006/relationships/image" Target="../media/image560.png"/><Relationship Id="rId185" Type="http://schemas.openxmlformats.org/officeDocument/2006/relationships/image" Target="../media/image600.png"/><Relationship Id="rId406" Type="http://schemas.openxmlformats.org/officeDocument/2006/relationships/image" Target="../media/image709.png"/><Relationship Id="rId392" Type="http://schemas.openxmlformats.org/officeDocument/2006/relationships/image" Target="../media/image702.png"/><Relationship Id="rId613" Type="http://schemas.openxmlformats.org/officeDocument/2006/relationships/customXml" Target="../ink/ink794.xml"/><Relationship Id="rId252" Type="http://schemas.openxmlformats.org/officeDocument/2006/relationships/customXml" Target="../ink/ink613.xml"/><Relationship Id="rId47" Type="http://schemas.openxmlformats.org/officeDocument/2006/relationships/image" Target="../media/image534.png"/><Relationship Id="rId112" Type="http://schemas.openxmlformats.org/officeDocument/2006/relationships/customXml" Target="../ink/ink541.xml"/><Relationship Id="rId557" Type="http://schemas.openxmlformats.org/officeDocument/2006/relationships/customXml" Target="../ink/ink766.xml"/><Relationship Id="rId196" Type="http://schemas.openxmlformats.org/officeDocument/2006/relationships/image" Target="../media/image605.png"/><Relationship Id="rId417" Type="http://schemas.openxmlformats.org/officeDocument/2006/relationships/customXml" Target="../ink/ink696.xml"/><Relationship Id="rId624" Type="http://schemas.openxmlformats.org/officeDocument/2006/relationships/image" Target="../media/image818.png"/><Relationship Id="rId263" Type="http://schemas.openxmlformats.org/officeDocument/2006/relationships/customXml" Target="../ink/ink619.xml"/><Relationship Id="rId470" Type="http://schemas.openxmlformats.org/officeDocument/2006/relationships/image" Target="../media/image741.png"/><Relationship Id="rId58" Type="http://schemas.openxmlformats.org/officeDocument/2006/relationships/customXml" Target="../ink/ink514.xml"/><Relationship Id="rId123" Type="http://schemas.openxmlformats.org/officeDocument/2006/relationships/image" Target="../media/image571.png"/><Relationship Id="rId330" Type="http://schemas.openxmlformats.org/officeDocument/2006/relationships/image" Target="../media/image671.png"/><Relationship Id="rId568" Type="http://schemas.openxmlformats.org/officeDocument/2006/relationships/image" Target="../media/image790.png"/><Relationship Id="rId428" Type="http://schemas.openxmlformats.org/officeDocument/2006/relationships/image" Target="../media/image720.png"/><Relationship Id="rId635" Type="http://schemas.openxmlformats.org/officeDocument/2006/relationships/customXml" Target="../ink/ink805.xml"/><Relationship Id="rId274" Type="http://schemas.openxmlformats.org/officeDocument/2006/relationships/image" Target="../media/image643.png"/><Relationship Id="rId481" Type="http://schemas.openxmlformats.org/officeDocument/2006/relationships/customXml" Target="../ink/ink728.xml"/><Relationship Id="rId69" Type="http://schemas.openxmlformats.org/officeDocument/2006/relationships/image" Target="../media/image544.png"/><Relationship Id="rId134" Type="http://schemas.openxmlformats.org/officeDocument/2006/relationships/customXml" Target="../ink/ink552.xml"/><Relationship Id="rId579" Type="http://schemas.openxmlformats.org/officeDocument/2006/relationships/customXml" Target="../ink/ink777.xml"/><Relationship Id="rId341" Type="http://schemas.openxmlformats.org/officeDocument/2006/relationships/customXml" Target="../ink/ink658.xml"/><Relationship Id="rId439" Type="http://schemas.openxmlformats.org/officeDocument/2006/relationships/customXml" Target="../ink/ink707.xml"/><Relationship Id="rId646" Type="http://schemas.openxmlformats.org/officeDocument/2006/relationships/image" Target="../media/image829.png"/><Relationship Id="rId201" Type="http://schemas.openxmlformats.org/officeDocument/2006/relationships/customXml" Target="../ink/ink587.xml"/><Relationship Id="rId285" Type="http://schemas.openxmlformats.org/officeDocument/2006/relationships/customXml" Target="../ink/ink630.xml"/><Relationship Id="rId506" Type="http://schemas.openxmlformats.org/officeDocument/2006/relationships/image" Target="../media/image759.png"/><Relationship Id="rId38" Type="http://schemas.openxmlformats.org/officeDocument/2006/relationships/customXml" Target="../ink/ink504.xml"/><Relationship Id="rId103" Type="http://schemas.openxmlformats.org/officeDocument/2006/relationships/image" Target="../media/image561.png"/><Relationship Id="rId310" Type="http://schemas.openxmlformats.org/officeDocument/2006/relationships/image" Target="../media/image661.png"/><Relationship Id="rId492" Type="http://schemas.openxmlformats.org/officeDocument/2006/relationships/image" Target="../media/image752.png"/><Relationship Id="rId548" Type="http://schemas.openxmlformats.org/officeDocument/2006/relationships/image" Target="../media/image780.png"/><Relationship Id="rId91" Type="http://schemas.openxmlformats.org/officeDocument/2006/relationships/image" Target="../media/image555.png"/><Relationship Id="rId145" Type="http://schemas.openxmlformats.org/officeDocument/2006/relationships/customXml" Target="../ink/ink558.xml"/><Relationship Id="rId187" Type="http://schemas.openxmlformats.org/officeDocument/2006/relationships/image" Target="../media/image601.png"/><Relationship Id="rId352" Type="http://schemas.openxmlformats.org/officeDocument/2006/relationships/image" Target="../media/image682.png"/><Relationship Id="rId394" Type="http://schemas.openxmlformats.org/officeDocument/2006/relationships/image" Target="../media/image703.png"/><Relationship Id="rId408" Type="http://schemas.openxmlformats.org/officeDocument/2006/relationships/image" Target="../media/image710.png"/><Relationship Id="rId615" Type="http://schemas.openxmlformats.org/officeDocument/2006/relationships/customXml" Target="../ink/ink795.xml"/><Relationship Id="rId212" Type="http://schemas.openxmlformats.org/officeDocument/2006/relationships/image" Target="../media/image613.png"/><Relationship Id="rId254" Type="http://schemas.openxmlformats.org/officeDocument/2006/relationships/customXml" Target="../ink/ink614.xml"/><Relationship Id="rId657" Type="http://schemas.openxmlformats.org/officeDocument/2006/relationships/customXml" Target="../ink/ink816.xml"/><Relationship Id="rId49" Type="http://schemas.openxmlformats.org/officeDocument/2006/relationships/image" Target="../media/image535.png"/><Relationship Id="rId114" Type="http://schemas.openxmlformats.org/officeDocument/2006/relationships/customXml" Target="../ink/ink542.xml"/><Relationship Id="rId296" Type="http://schemas.openxmlformats.org/officeDocument/2006/relationships/image" Target="../media/image654.png"/><Relationship Id="rId461" Type="http://schemas.openxmlformats.org/officeDocument/2006/relationships/customXml" Target="../ink/ink718.xml"/><Relationship Id="rId517" Type="http://schemas.openxmlformats.org/officeDocument/2006/relationships/customXml" Target="../ink/ink746.xml"/><Relationship Id="rId559" Type="http://schemas.openxmlformats.org/officeDocument/2006/relationships/customXml" Target="../ink/ink767.xml"/><Relationship Id="rId60" Type="http://schemas.openxmlformats.org/officeDocument/2006/relationships/customXml" Target="../ink/ink515.xml"/><Relationship Id="rId156" Type="http://schemas.openxmlformats.org/officeDocument/2006/relationships/image" Target="../media/image586.png"/><Relationship Id="rId198" Type="http://schemas.openxmlformats.org/officeDocument/2006/relationships/image" Target="../media/image606.png"/><Relationship Id="rId321" Type="http://schemas.openxmlformats.org/officeDocument/2006/relationships/customXml" Target="../ink/ink648.xml"/><Relationship Id="rId363" Type="http://schemas.openxmlformats.org/officeDocument/2006/relationships/customXml" Target="../ink/ink669.xml"/><Relationship Id="rId419" Type="http://schemas.openxmlformats.org/officeDocument/2006/relationships/customXml" Target="../ink/ink697.xml"/><Relationship Id="rId570" Type="http://schemas.openxmlformats.org/officeDocument/2006/relationships/image" Target="../media/image791.png"/><Relationship Id="rId626" Type="http://schemas.openxmlformats.org/officeDocument/2006/relationships/image" Target="../media/image819.png"/><Relationship Id="rId223" Type="http://schemas.openxmlformats.org/officeDocument/2006/relationships/customXml" Target="../ink/ink598.xml"/><Relationship Id="rId430" Type="http://schemas.openxmlformats.org/officeDocument/2006/relationships/image" Target="../media/image721.png"/><Relationship Id="rId668" Type="http://schemas.openxmlformats.org/officeDocument/2006/relationships/image" Target="../media/image840.png"/><Relationship Id="rId18" Type="http://schemas.openxmlformats.org/officeDocument/2006/relationships/customXml" Target="../ink/ink494.xml"/><Relationship Id="rId265" Type="http://schemas.openxmlformats.org/officeDocument/2006/relationships/customXml" Target="../ink/ink620.xml"/><Relationship Id="rId472" Type="http://schemas.openxmlformats.org/officeDocument/2006/relationships/image" Target="../media/image742.png"/><Relationship Id="rId528" Type="http://schemas.openxmlformats.org/officeDocument/2006/relationships/image" Target="../media/image770.png"/><Relationship Id="rId125" Type="http://schemas.openxmlformats.org/officeDocument/2006/relationships/image" Target="../media/image572.png"/><Relationship Id="rId167" Type="http://schemas.openxmlformats.org/officeDocument/2006/relationships/image" Target="../media/image591.png"/><Relationship Id="rId332" Type="http://schemas.openxmlformats.org/officeDocument/2006/relationships/image" Target="../media/image672.png"/><Relationship Id="rId374" Type="http://schemas.openxmlformats.org/officeDocument/2006/relationships/image" Target="../media/image693.png"/><Relationship Id="rId581" Type="http://schemas.openxmlformats.org/officeDocument/2006/relationships/customXml" Target="../ink/ink778.xml"/><Relationship Id="rId71" Type="http://schemas.openxmlformats.org/officeDocument/2006/relationships/image" Target="../media/image545.png"/><Relationship Id="rId234" Type="http://schemas.openxmlformats.org/officeDocument/2006/relationships/image" Target="../media/image624.png"/><Relationship Id="rId637" Type="http://schemas.openxmlformats.org/officeDocument/2006/relationships/customXml" Target="../ink/ink806.xml"/><Relationship Id="rId679" Type="http://schemas.openxmlformats.org/officeDocument/2006/relationships/customXml" Target="../ink/ink827.xml"/><Relationship Id="rId2" Type="http://schemas.openxmlformats.org/officeDocument/2006/relationships/customXml" Target="../ink/ink486.xml"/><Relationship Id="rId29" Type="http://schemas.openxmlformats.org/officeDocument/2006/relationships/image" Target="../media/image525.png"/><Relationship Id="rId276" Type="http://schemas.openxmlformats.org/officeDocument/2006/relationships/image" Target="../media/image644.png"/><Relationship Id="rId441" Type="http://schemas.openxmlformats.org/officeDocument/2006/relationships/customXml" Target="../ink/ink708.xml"/><Relationship Id="rId483" Type="http://schemas.openxmlformats.org/officeDocument/2006/relationships/customXml" Target="../ink/ink729.xml"/><Relationship Id="rId539" Type="http://schemas.openxmlformats.org/officeDocument/2006/relationships/customXml" Target="../ink/ink757.xml"/><Relationship Id="rId40" Type="http://schemas.openxmlformats.org/officeDocument/2006/relationships/customXml" Target="../ink/ink505.xml"/><Relationship Id="rId136" Type="http://schemas.openxmlformats.org/officeDocument/2006/relationships/customXml" Target="../ink/ink553.xml"/><Relationship Id="rId178" Type="http://schemas.openxmlformats.org/officeDocument/2006/relationships/customXml" Target="../ink/ink575.xml"/><Relationship Id="rId301" Type="http://schemas.openxmlformats.org/officeDocument/2006/relationships/customXml" Target="../ink/ink638.xml"/><Relationship Id="rId343" Type="http://schemas.openxmlformats.org/officeDocument/2006/relationships/customXml" Target="../ink/ink659.xml"/><Relationship Id="rId550" Type="http://schemas.openxmlformats.org/officeDocument/2006/relationships/image" Target="../media/image781.png"/><Relationship Id="rId82" Type="http://schemas.openxmlformats.org/officeDocument/2006/relationships/customXml" Target="../ink/ink526.xml"/><Relationship Id="rId203" Type="http://schemas.openxmlformats.org/officeDocument/2006/relationships/customXml" Target="../ink/ink588.xml"/><Relationship Id="rId385" Type="http://schemas.openxmlformats.org/officeDocument/2006/relationships/customXml" Target="../ink/ink680.xml"/><Relationship Id="rId592" Type="http://schemas.openxmlformats.org/officeDocument/2006/relationships/image" Target="../media/image802.png"/><Relationship Id="rId606" Type="http://schemas.openxmlformats.org/officeDocument/2006/relationships/image" Target="../media/image809.png"/><Relationship Id="rId648" Type="http://schemas.openxmlformats.org/officeDocument/2006/relationships/image" Target="../media/image830.png"/><Relationship Id="rId245" Type="http://schemas.openxmlformats.org/officeDocument/2006/relationships/image" Target="../media/image629.png"/><Relationship Id="rId287" Type="http://schemas.openxmlformats.org/officeDocument/2006/relationships/customXml" Target="../ink/ink631.xml"/><Relationship Id="rId410" Type="http://schemas.openxmlformats.org/officeDocument/2006/relationships/image" Target="../media/image711.png"/><Relationship Id="rId452" Type="http://schemas.openxmlformats.org/officeDocument/2006/relationships/image" Target="../media/image732.png"/><Relationship Id="rId494" Type="http://schemas.openxmlformats.org/officeDocument/2006/relationships/image" Target="../media/image753.png"/><Relationship Id="rId508" Type="http://schemas.openxmlformats.org/officeDocument/2006/relationships/image" Target="../media/image760.png"/><Relationship Id="rId105" Type="http://schemas.openxmlformats.org/officeDocument/2006/relationships/image" Target="../media/image562.png"/><Relationship Id="rId147" Type="http://schemas.openxmlformats.org/officeDocument/2006/relationships/customXml" Target="../ink/ink559.xml"/><Relationship Id="rId312" Type="http://schemas.openxmlformats.org/officeDocument/2006/relationships/image" Target="../media/image662.png"/><Relationship Id="rId354" Type="http://schemas.openxmlformats.org/officeDocument/2006/relationships/image" Target="../media/image683.png"/><Relationship Id="rId51" Type="http://schemas.openxmlformats.org/officeDocument/2006/relationships/image" Target="../media/image536.png"/><Relationship Id="rId93" Type="http://schemas.openxmlformats.org/officeDocument/2006/relationships/image" Target="../media/image556.png"/><Relationship Id="rId189" Type="http://schemas.openxmlformats.org/officeDocument/2006/relationships/customXml" Target="../ink/ink581.xml"/><Relationship Id="rId396" Type="http://schemas.openxmlformats.org/officeDocument/2006/relationships/image" Target="../media/image704.png"/><Relationship Id="rId561" Type="http://schemas.openxmlformats.org/officeDocument/2006/relationships/customXml" Target="../ink/ink768.xml"/><Relationship Id="rId617" Type="http://schemas.openxmlformats.org/officeDocument/2006/relationships/customXml" Target="../ink/ink796.xml"/><Relationship Id="rId659" Type="http://schemas.openxmlformats.org/officeDocument/2006/relationships/customXml" Target="../ink/ink817.xml"/><Relationship Id="rId214" Type="http://schemas.openxmlformats.org/officeDocument/2006/relationships/image" Target="../media/image614.png"/><Relationship Id="rId256" Type="http://schemas.openxmlformats.org/officeDocument/2006/relationships/customXml" Target="../ink/ink615.xml"/><Relationship Id="rId298" Type="http://schemas.openxmlformats.org/officeDocument/2006/relationships/image" Target="../media/image655.png"/><Relationship Id="rId421" Type="http://schemas.openxmlformats.org/officeDocument/2006/relationships/customXml" Target="../ink/ink698.xml"/><Relationship Id="rId463" Type="http://schemas.openxmlformats.org/officeDocument/2006/relationships/customXml" Target="../ink/ink719.xml"/><Relationship Id="rId519" Type="http://schemas.openxmlformats.org/officeDocument/2006/relationships/customXml" Target="../ink/ink747.xml"/><Relationship Id="rId670" Type="http://schemas.openxmlformats.org/officeDocument/2006/relationships/image" Target="../media/image841.png"/><Relationship Id="rId116" Type="http://schemas.openxmlformats.org/officeDocument/2006/relationships/customXml" Target="../ink/ink543.xml"/><Relationship Id="rId158" Type="http://schemas.openxmlformats.org/officeDocument/2006/relationships/customXml" Target="../ink/ink565.xml"/><Relationship Id="rId323" Type="http://schemas.openxmlformats.org/officeDocument/2006/relationships/customXml" Target="../ink/ink649.xml"/><Relationship Id="rId530" Type="http://schemas.openxmlformats.org/officeDocument/2006/relationships/image" Target="../media/image771.png"/><Relationship Id="rId20" Type="http://schemas.openxmlformats.org/officeDocument/2006/relationships/customXml" Target="../ink/ink495.xml"/><Relationship Id="rId62" Type="http://schemas.openxmlformats.org/officeDocument/2006/relationships/customXml" Target="../ink/ink516.xml"/><Relationship Id="rId365" Type="http://schemas.openxmlformats.org/officeDocument/2006/relationships/customXml" Target="../ink/ink670.xml"/><Relationship Id="rId572" Type="http://schemas.openxmlformats.org/officeDocument/2006/relationships/image" Target="../media/image792.png"/><Relationship Id="rId628" Type="http://schemas.openxmlformats.org/officeDocument/2006/relationships/image" Target="../media/image820.png"/><Relationship Id="rId225" Type="http://schemas.openxmlformats.org/officeDocument/2006/relationships/customXml" Target="../ink/ink599.xml"/><Relationship Id="rId267" Type="http://schemas.openxmlformats.org/officeDocument/2006/relationships/customXml" Target="../ink/ink621.xml"/><Relationship Id="rId432" Type="http://schemas.openxmlformats.org/officeDocument/2006/relationships/image" Target="../media/image722.png"/><Relationship Id="rId474" Type="http://schemas.openxmlformats.org/officeDocument/2006/relationships/image" Target="../media/image743.png"/><Relationship Id="rId127" Type="http://schemas.openxmlformats.org/officeDocument/2006/relationships/image" Target="../media/image573.png"/><Relationship Id="rId31" Type="http://schemas.openxmlformats.org/officeDocument/2006/relationships/image" Target="../media/image526.png"/><Relationship Id="rId73" Type="http://schemas.openxmlformats.org/officeDocument/2006/relationships/image" Target="../media/image546.png"/><Relationship Id="rId169" Type="http://schemas.openxmlformats.org/officeDocument/2006/relationships/image" Target="../media/image592.png"/><Relationship Id="rId334" Type="http://schemas.openxmlformats.org/officeDocument/2006/relationships/image" Target="../media/image673.png"/><Relationship Id="rId376" Type="http://schemas.openxmlformats.org/officeDocument/2006/relationships/image" Target="../media/image694.png"/><Relationship Id="rId541" Type="http://schemas.openxmlformats.org/officeDocument/2006/relationships/customXml" Target="../ink/ink758.xml"/><Relationship Id="rId583" Type="http://schemas.openxmlformats.org/officeDocument/2006/relationships/customXml" Target="../ink/ink779.xml"/><Relationship Id="rId639" Type="http://schemas.openxmlformats.org/officeDocument/2006/relationships/customXml" Target="../ink/ink807.xml"/><Relationship Id="rId4" Type="http://schemas.openxmlformats.org/officeDocument/2006/relationships/customXml" Target="../ink/ink487.xml"/><Relationship Id="rId180" Type="http://schemas.openxmlformats.org/officeDocument/2006/relationships/customXml" Target="../ink/ink576.xml"/><Relationship Id="rId236" Type="http://schemas.openxmlformats.org/officeDocument/2006/relationships/image" Target="../media/image625.png"/><Relationship Id="rId278" Type="http://schemas.openxmlformats.org/officeDocument/2006/relationships/image" Target="../media/image645.png"/><Relationship Id="rId401" Type="http://schemas.openxmlformats.org/officeDocument/2006/relationships/customXml" Target="../ink/ink688.xml"/><Relationship Id="rId443" Type="http://schemas.openxmlformats.org/officeDocument/2006/relationships/customXml" Target="../ink/ink709.xml"/><Relationship Id="rId650" Type="http://schemas.openxmlformats.org/officeDocument/2006/relationships/image" Target="../media/image831.png"/><Relationship Id="rId303" Type="http://schemas.openxmlformats.org/officeDocument/2006/relationships/customXml" Target="../ink/ink639.xml"/><Relationship Id="rId485" Type="http://schemas.openxmlformats.org/officeDocument/2006/relationships/customXml" Target="../ink/ink730.xml"/><Relationship Id="rId42" Type="http://schemas.openxmlformats.org/officeDocument/2006/relationships/customXml" Target="../ink/ink506.xml"/><Relationship Id="rId84" Type="http://schemas.openxmlformats.org/officeDocument/2006/relationships/customXml" Target="../ink/ink527.xml"/><Relationship Id="rId138" Type="http://schemas.openxmlformats.org/officeDocument/2006/relationships/customXml" Target="../ink/ink554.xml"/><Relationship Id="rId345" Type="http://schemas.openxmlformats.org/officeDocument/2006/relationships/customXml" Target="../ink/ink660.xml"/><Relationship Id="rId387" Type="http://schemas.openxmlformats.org/officeDocument/2006/relationships/customXml" Target="../ink/ink681.xml"/><Relationship Id="rId510" Type="http://schemas.openxmlformats.org/officeDocument/2006/relationships/image" Target="../media/image761.png"/><Relationship Id="rId552" Type="http://schemas.openxmlformats.org/officeDocument/2006/relationships/image" Target="../media/image782.png"/><Relationship Id="rId594" Type="http://schemas.openxmlformats.org/officeDocument/2006/relationships/image" Target="../media/image803.png"/><Relationship Id="rId608" Type="http://schemas.openxmlformats.org/officeDocument/2006/relationships/image" Target="../media/image810.png"/><Relationship Id="rId191" Type="http://schemas.openxmlformats.org/officeDocument/2006/relationships/customXml" Target="../ink/ink582.xml"/><Relationship Id="rId205" Type="http://schemas.openxmlformats.org/officeDocument/2006/relationships/customXml" Target="../ink/ink589.xml"/><Relationship Id="rId247" Type="http://schemas.openxmlformats.org/officeDocument/2006/relationships/image" Target="../media/image630.png"/><Relationship Id="rId412" Type="http://schemas.openxmlformats.org/officeDocument/2006/relationships/image" Target="../media/image712.png"/><Relationship Id="rId107" Type="http://schemas.openxmlformats.org/officeDocument/2006/relationships/image" Target="../media/image563.png"/><Relationship Id="rId289" Type="http://schemas.openxmlformats.org/officeDocument/2006/relationships/customXml" Target="../ink/ink632.xml"/><Relationship Id="rId454" Type="http://schemas.openxmlformats.org/officeDocument/2006/relationships/image" Target="../media/image733.png"/><Relationship Id="rId496" Type="http://schemas.openxmlformats.org/officeDocument/2006/relationships/image" Target="../media/image754.png"/><Relationship Id="rId661" Type="http://schemas.openxmlformats.org/officeDocument/2006/relationships/customXml" Target="../ink/ink818.xml"/><Relationship Id="rId11" Type="http://schemas.openxmlformats.org/officeDocument/2006/relationships/image" Target="../media/image516.png"/><Relationship Id="rId53" Type="http://schemas.openxmlformats.org/officeDocument/2006/relationships/image" Target="../media/image537.png"/><Relationship Id="rId149" Type="http://schemas.openxmlformats.org/officeDocument/2006/relationships/customXml" Target="../ink/ink560.xml"/><Relationship Id="rId314" Type="http://schemas.openxmlformats.org/officeDocument/2006/relationships/image" Target="../media/image663.png"/><Relationship Id="rId356" Type="http://schemas.openxmlformats.org/officeDocument/2006/relationships/image" Target="../media/image684.png"/><Relationship Id="rId398" Type="http://schemas.openxmlformats.org/officeDocument/2006/relationships/image" Target="../media/image705.png"/><Relationship Id="rId521" Type="http://schemas.openxmlformats.org/officeDocument/2006/relationships/customXml" Target="../ink/ink748.xml"/><Relationship Id="rId563" Type="http://schemas.openxmlformats.org/officeDocument/2006/relationships/customXml" Target="../ink/ink769.xml"/><Relationship Id="rId619" Type="http://schemas.openxmlformats.org/officeDocument/2006/relationships/customXml" Target="../ink/ink797.xml"/><Relationship Id="rId95" Type="http://schemas.openxmlformats.org/officeDocument/2006/relationships/image" Target="../media/image557.png"/><Relationship Id="rId160" Type="http://schemas.openxmlformats.org/officeDocument/2006/relationships/customXml" Target="../ink/ink566.xml"/><Relationship Id="rId216" Type="http://schemas.openxmlformats.org/officeDocument/2006/relationships/image" Target="../media/image615.png"/><Relationship Id="rId423" Type="http://schemas.openxmlformats.org/officeDocument/2006/relationships/customXml" Target="../ink/ink699.xml"/><Relationship Id="rId258" Type="http://schemas.openxmlformats.org/officeDocument/2006/relationships/customXml" Target="../ink/ink616.xml"/><Relationship Id="rId465" Type="http://schemas.openxmlformats.org/officeDocument/2006/relationships/customXml" Target="../ink/ink720.xml"/><Relationship Id="rId630" Type="http://schemas.openxmlformats.org/officeDocument/2006/relationships/image" Target="../media/image821.png"/><Relationship Id="rId672" Type="http://schemas.openxmlformats.org/officeDocument/2006/relationships/image" Target="../media/image842.png"/><Relationship Id="rId22" Type="http://schemas.openxmlformats.org/officeDocument/2006/relationships/customXml" Target="../ink/ink496.xml"/><Relationship Id="rId64" Type="http://schemas.openxmlformats.org/officeDocument/2006/relationships/customXml" Target="../ink/ink517.xml"/><Relationship Id="rId118" Type="http://schemas.openxmlformats.org/officeDocument/2006/relationships/customXml" Target="../ink/ink544.xml"/><Relationship Id="rId325" Type="http://schemas.openxmlformats.org/officeDocument/2006/relationships/customXml" Target="../ink/ink650.xml"/><Relationship Id="rId367" Type="http://schemas.openxmlformats.org/officeDocument/2006/relationships/customXml" Target="../ink/ink671.xml"/><Relationship Id="rId532" Type="http://schemas.openxmlformats.org/officeDocument/2006/relationships/image" Target="../media/image772.png"/><Relationship Id="rId574" Type="http://schemas.openxmlformats.org/officeDocument/2006/relationships/image" Target="../media/image793.png"/><Relationship Id="rId171" Type="http://schemas.openxmlformats.org/officeDocument/2006/relationships/image" Target="../media/image593.png"/><Relationship Id="rId227" Type="http://schemas.openxmlformats.org/officeDocument/2006/relationships/customXml" Target="../ink/ink600.xml"/><Relationship Id="rId269" Type="http://schemas.openxmlformats.org/officeDocument/2006/relationships/customXml" Target="../ink/ink622.xml"/><Relationship Id="rId434" Type="http://schemas.openxmlformats.org/officeDocument/2006/relationships/image" Target="../media/image723.png"/><Relationship Id="rId476" Type="http://schemas.openxmlformats.org/officeDocument/2006/relationships/image" Target="../media/image744.png"/><Relationship Id="rId641" Type="http://schemas.openxmlformats.org/officeDocument/2006/relationships/customXml" Target="../ink/ink808.xml"/><Relationship Id="rId33" Type="http://schemas.openxmlformats.org/officeDocument/2006/relationships/image" Target="../media/image527.png"/><Relationship Id="rId129" Type="http://schemas.openxmlformats.org/officeDocument/2006/relationships/image" Target="../media/image574.png"/><Relationship Id="rId280" Type="http://schemas.openxmlformats.org/officeDocument/2006/relationships/image" Target="../media/image646.png"/><Relationship Id="rId336" Type="http://schemas.openxmlformats.org/officeDocument/2006/relationships/image" Target="../media/image674.png"/><Relationship Id="rId501" Type="http://schemas.openxmlformats.org/officeDocument/2006/relationships/customXml" Target="../ink/ink738.xml"/><Relationship Id="rId543" Type="http://schemas.openxmlformats.org/officeDocument/2006/relationships/customXml" Target="../ink/ink759.xml"/><Relationship Id="rId75" Type="http://schemas.openxmlformats.org/officeDocument/2006/relationships/image" Target="../media/image547.png"/><Relationship Id="rId140" Type="http://schemas.openxmlformats.org/officeDocument/2006/relationships/customXml" Target="../ink/ink555.xml"/><Relationship Id="rId182" Type="http://schemas.openxmlformats.org/officeDocument/2006/relationships/customXml" Target="../ink/ink577.xml"/><Relationship Id="rId378" Type="http://schemas.openxmlformats.org/officeDocument/2006/relationships/image" Target="../media/image695.png"/><Relationship Id="rId403" Type="http://schemas.openxmlformats.org/officeDocument/2006/relationships/customXml" Target="../ink/ink689.xml"/><Relationship Id="rId585" Type="http://schemas.openxmlformats.org/officeDocument/2006/relationships/customXml" Target="../ink/ink780.xml"/><Relationship Id="rId6" Type="http://schemas.openxmlformats.org/officeDocument/2006/relationships/customXml" Target="../ink/ink488.xml"/><Relationship Id="rId238" Type="http://schemas.openxmlformats.org/officeDocument/2006/relationships/image" Target="../media/image626.png"/><Relationship Id="rId445" Type="http://schemas.openxmlformats.org/officeDocument/2006/relationships/customXml" Target="../ink/ink710.xml"/><Relationship Id="rId487" Type="http://schemas.openxmlformats.org/officeDocument/2006/relationships/customXml" Target="../ink/ink731.xml"/><Relationship Id="rId610" Type="http://schemas.openxmlformats.org/officeDocument/2006/relationships/image" Target="../media/image811.png"/><Relationship Id="rId652" Type="http://schemas.openxmlformats.org/officeDocument/2006/relationships/image" Target="../media/image832.png"/><Relationship Id="rId291" Type="http://schemas.openxmlformats.org/officeDocument/2006/relationships/customXml" Target="../ink/ink633.xml"/><Relationship Id="rId305" Type="http://schemas.openxmlformats.org/officeDocument/2006/relationships/customXml" Target="../ink/ink640.xml"/><Relationship Id="rId347" Type="http://schemas.openxmlformats.org/officeDocument/2006/relationships/customXml" Target="../ink/ink661.xml"/><Relationship Id="rId512" Type="http://schemas.openxmlformats.org/officeDocument/2006/relationships/image" Target="../media/image762.png"/><Relationship Id="rId44" Type="http://schemas.openxmlformats.org/officeDocument/2006/relationships/customXml" Target="../ink/ink507.xml"/><Relationship Id="rId86" Type="http://schemas.openxmlformats.org/officeDocument/2006/relationships/customXml" Target="../ink/ink528.xml"/><Relationship Id="rId151" Type="http://schemas.openxmlformats.org/officeDocument/2006/relationships/customXml" Target="../ink/ink561.xml"/><Relationship Id="rId389" Type="http://schemas.openxmlformats.org/officeDocument/2006/relationships/customXml" Target="../ink/ink682.xml"/><Relationship Id="rId554" Type="http://schemas.openxmlformats.org/officeDocument/2006/relationships/image" Target="../media/image783.png"/><Relationship Id="rId596" Type="http://schemas.openxmlformats.org/officeDocument/2006/relationships/image" Target="../media/image804.png"/><Relationship Id="rId193" Type="http://schemas.openxmlformats.org/officeDocument/2006/relationships/customXml" Target="../ink/ink583.xml"/><Relationship Id="rId207" Type="http://schemas.openxmlformats.org/officeDocument/2006/relationships/customXml" Target="../ink/ink590.xml"/><Relationship Id="rId249" Type="http://schemas.openxmlformats.org/officeDocument/2006/relationships/image" Target="../media/image631.png"/><Relationship Id="rId414" Type="http://schemas.openxmlformats.org/officeDocument/2006/relationships/image" Target="../media/image713.png"/><Relationship Id="rId456" Type="http://schemas.openxmlformats.org/officeDocument/2006/relationships/image" Target="../media/image734.png"/><Relationship Id="rId498" Type="http://schemas.openxmlformats.org/officeDocument/2006/relationships/image" Target="../media/image755.png"/><Relationship Id="rId621" Type="http://schemas.openxmlformats.org/officeDocument/2006/relationships/customXml" Target="../ink/ink798.xml"/><Relationship Id="rId663" Type="http://schemas.openxmlformats.org/officeDocument/2006/relationships/customXml" Target="../ink/ink819.xml"/><Relationship Id="rId13" Type="http://schemas.openxmlformats.org/officeDocument/2006/relationships/image" Target="../media/image517.png"/><Relationship Id="rId109" Type="http://schemas.openxmlformats.org/officeDocument/2006/relationships/image" Target="../media/image564.png"/><Relationship Id="rId260" Type="http://schemas.openxmlformats.org/officeDocument/2006/relationships/customXml" Target="../ink/ink617.xml"/><Relationship Id="rId316" Type="http://schemas.openxmlformats.org/officeDocument/2006/relationships/image" Target="../media/image664.png"/><Relationship Id="rId523" Type="http://schemas.openxmlformats.org/officeDocument/2006/relationships/customXml" Target="../ink/ink749.xml"/><Relationship Id="rId55" Type="http://schemas.openxmlformats.org/officeDocument/2006/relationships/image" Target="../media/image538.png"/><Relationship Id="rId97" Type="http://schemas.openxmlformats.org/officeDocument/2006/relationships/image" Target="../media/image558.png"/><Relationship Id="rId120" Type="http://schemas.openxmlformats.org/officeDocument/2006/relationships/customXml" Target="../ink/ink545.xml"/><Relationship Id="rId358" Type="http://schemas.openxmlformats.org/officeDocument/2006/relationships/image" Target="../media/image685.png"/><Relationship Id="rId565" Type="http://schemas.openxmlformats.org/officeDocument/2006/relationships/customXml" Target="../ink/ink770.xml"/><Relationship Id="rId162" Type="http://schemas.openxmlformats.org/officeDocument/2006/relationships/customXml" Target="../ink/ink567.xml"/><Relationship Id="rId218" Type="http://schemas.openxmlformats.org/officeDocument/2006/relationships/image" Target="../media/image616.png"/><Relationship Id="rId425" Type="http://schemas.openxmlformats.org/officeDocument/2006/relationships/customXml" Target="../ink/ink700.xml"/><Relationship Id="rId467" Type="http://schemas.openxmlformats.org/officeDocument/2006/relationships/customXml" Target="../ink/ink721.xml"/><Relationship Id="rId632" Type="http://schemas.openxmlformats.org/officeDocument/2006/relationships/image" Target="../media/image822.png"/><Relationship Id="rId271" Type="http://schemas.openxmlformats.org/officeDocument/2006/relationships/customXml" Target="../ink/ink623.xml"/><Relationship Id="rId674" Type="http://schemas.openxmlformats.org/officeDocument/2006/relationships/image" Target="../media/image843.png"/><Relationship Id="rId24" Type="http://schemas.openxmlformats.org/officeDocument/2006/relationships/customXml" Target="../ink/ink497.xml"/><Relationship Id="rId66" Type="http://schemas.openxmlformats.org/officeDocument/2006/relationships/customXml" Target="../ink/ink518.xml"/><Relationship Id="rId131" Type="http://schemas.openxmlformats.org/officeDocument/2006/relationships/image" Target="../media/image329.png"/><Relationship Id="rId327" Type="http://schemas.openxmlformats.org/officeDocument/2006/relationships/customXml" Target="../ink/ink651.xml"/><Relationship Id="rId369" Type="http://schemas.openxmlformats.org/officeDocument/2006/relationships/customXml" Target="../ink/ink672.xml"/><Relationship Id="rId534" Type="http://schemas.openxmlformats.org/officeDocument/2006/relationships/image" Target="../media/image773.png"/><Relationship Id="rId576" Type="http://schemas.openxmlformats.org/officeDocument/2006/relationships/image" Target="../media/image794.png"/><Relationship Id="rId173" Type="http://schemas.openxmlformats.org/officeDocument/2006/relationships/image" Target="../media/image594.png"/><Relationship Id="rId229" Type="http://schemas.openxmlformats.org/officeDocument/2006/relationships/customXml" Target="../ink/ink601.xml"/><Relationship Id="rId380" Type="http://schemas.openxmlformats.org/officeDocument/2006/relationships/image" Target="../media/image696.png"/><Relationship Id="rId436" Type="http://schemas.openxmlformats.org/officeDocument/2006/relationships/image" Target="../media/image724.png"/><Relationship Id="rId601" Type="http://schemas.openxmlformats.org/officeDocument/2006/relationships/customXml" Target="../ink/ink788.xml"/><Relationship Id="rId643" Type="http://schemas.openxmlformats.org/officeDocument/2006/relationships/customXml" Target="../ink/ink809.xml"/><Relationship Id="rId240" Type="http://schemas.openxmlformats.org/officeDocument/2006/relationships/customXml" Target="../ink/ink607.xml"/><Relationship Id="rId478" Type="http://schemas.openxmlformats.org/officeDocument/2006/relationships/image" Target="../media/image745.png"/><Relationship Id="rId35" Type="http://schemas.openxmlformats.org/officeDocument/2006/relationships/image" Target="../media/image528.png"/><Relationship Id="rId77" Type="http://schemas.openxmlformats.org/officeDocument/2006/relationships/image" Target="../media/image548.png"/><Relationship Id="rId100" Type="http://schemas.openxmlformats.org/officeDocument/2006/relationships/customXml" Target="../ink/ink535.xml"/><Relationship Id="rId282" Type="http://schemas.openxmlformats.org/officeDocument/2006/relationships/image" Target="../media/image647.png"/><Relationship Id="rId338" Type="http://schemas.openxmlformats.org/officeDocument/2006/relationships/image" Target="../media/image675.png"/><Relationship Id="rId503" Type="http://schemas.openxmlformats.org/officeDocument/2006/relationships/customXml" Target="../ink/ink739.xml"/><Relationship Id="rId545" Type="http://schemas.openxmlformats.org/officeDocument/2006/relationships/customXml" Target="../ink/ink760.xml"/><Relationship Id="rId587" Type="http://schemas.openxmlformats.org/officeDocument/2006/relationships/customXml" Target="../ink/ink781.xml"/><Relationship Id="rId8" Type="http://schemas.openxmlformats.org/officeDocument/2006/relationships/customXml" Target="../ink/ink489.xml"/><Relationship Id="rId142" Type="http://schemas.openxmlformats.org/officeDocument/2006/relationships/customXml" Target="../ink/ink556.xml"/><Relationship Id="rId184" Type="http://schemas.openxmlformats.org/officeDocument/2006/relationships/customXml" Target="../ink/ink578.xml"/><Relationship Id="rId391" Type="http://schemas.openxmlformats.org/officeDocument/2006/relationships/customXml" Target="../ink/ink683.xml"/><Relationship Id="rId405" Type="http://schemas.openxmlformats.org/officeDocument/2006/relationships/customXml" Target="../ink/ink690.xml"/><Relationship Id="rId447" Type="http://schemas.openxmlformats.org/officeDocument/2006/relationships/customXml" Target="../ink/ink711.xml"/><Relationship Id="rId612" Type="http://schemas.openxmlformats.org/officeDocument/2006/relationships/image" Target="../media/image812.png"/><Relationship Id="rId251" Type="http://schemas.openxmlformats.org/officeDocument/2006/relationships/image" Target="../media/image632.png"/><Relationship Id="rId489" Type="http://schemas.openxmlformats.org/officeDocument/2006/relationships/customXml" Target="../ink/ink732.xml"/><Relationship Id="rId654" Type="http://schemas.openxmlformats.org/officeDocument/2006/relationships/image" Target="../media/image833.png"/><Relationship Id="rId46" Type="http://schemas.openxmlformats.org/officeDocument/2006/relationships/customXml" Target="../ink/ink508.xml"/><Relationship Id="rId293" Type="http://schemas.openxmlformats.org/officeDocument/2006/relationships/customXml" Target="../ink/ink634.xml"/><Relationship Id="rId307" Type="http://schemas.openxmlformats.org/officeDocument/2006/relationships/customXml" Target="../ink/ink641.xml"/><Relationship Id="rId349" Type="http://schemas.openxmlformats.org/officeDocument/2006/relationships/customXml" Target="../ink/ink662.xml"/><Relationship Id="rId514" Type="http://schemas.openxmlformats.org/officeDocument/2006/relationships/image" Target="../media/image763.png"/><Relationship Id="rId556" Type="http://schemas.openxmlformats.org/officeDocument/2006/relationships/image" Target="../media/image784.png"/><Relationship Id="rId88" Type="http://schemas.openxmlformats.org/officeDocument/2006/relationships/customXml" Target="../ink/ink529.xml"/><Relationship Id="rId111" Type="http://schemas.openxmlformats.org/officeDocument/2006/relationships/image" Target="../media/image565.png"/><Relationship Id="rId153" Type="http://schemas.openxmlformats.org/officeDocument/2006/relationships/customXml" Target="../ink/ink562.xml"/><Relationship Id="rId195" Type="http://schemas.openxmlformats.org/officeDocument/2006/relationships/customXml" Target="../ink/ink584.xml"/><Relationship Id="rId209" Type="http://schemas.openxmlformats.org/officeDocument/2006/relationships/customXml" Target="../ink/ink591.xml"/><Relationship Id="rId360" Type="http://schemas.openxmlformats.org/officeDocument/2006/relationships/image" Target="../media/image686.png"/><Relationship Id="rId416" Type="http://schemas.openxmlformats.org/officeDocument/2006/relationships/image" Target="../media/image714.png"/><Relationship Id="rId598" Type="http://schemas.openxmlformats.org/officeDocument/2006/relationships/image" Target="../media/image805.png"/><Relationship Id="rId220" Type="http://schemas.openxmlformats.org/officeDocument/2006/relationships/image" Target="../media/image617.png"/><Relationship Id="rId458" Type="http://schemas.openxmlformats.org/officeDocument/2006/relationships/image" Target="../media/image735.png"/><Relationship Id="rId623" Type="http://schemas.openxmlformats.org/officeDocument/2006/relationships/customXml" Target="../ink/ink799.xml"/><Relationship Id="rId665" Type="http://schemas.openxmlformats.org/officeDocument/2006/relationships/customXml" Target="../ink/ink820.xml"/><Relationship Id="rId15" Type="http://schemas.openxmlformats.org/officeDocument/2006/relationships/image" Target="../media/image518.png"/><Relationship Id="rId57" Type="http://schemas.openxmlformats.org/officeDocument/2006/relationships/image" Target="../media/image539.png"/><Relationship Id="rId262" Type="http://schemas.openxmlformats.org/officeDocument/2006/relationships/image" Target="../media/image637.png"/><Relationship Id="rId318" Type="http://schemas.openxmlformats.org/officeDocument/2006/relationships/image" Target="../media/image665.png"/><Relationship Id="rId525" Type="http://schemas.openxmlformats.org/officeDocument/2006/relationships/customXml" Target="../ink/ink750.xml"/><Relationship Id="rId567" Type="http://schemas.openxmlformats.org/officeDocument/2006/relationships/customXml" Target="../ink/ink771.xml"/><Relationship Id="rId99" Type="http://schemas.openxmlformats.org/officeDocument/2006/relationships/image" Target="../media/image559.png"/><Relationship Id="rId122" Type="http://schemas.openxmlformats.org/officeDocument/2006/relationships/customXml" Target="../ink/ink546.xml"/><Relationship Id="rId164" Type="http://schemas.openxmlformats.org/officeDocument/2006/relationships/customXml" Target="../ink/ink568.xml"/><Relationship Id="rId371" Type="http://schemas.openxmlformats.org/officeDocument/2006/relationships/customXml" Target="../ink/ink673.xml"/><Relationship Id="rId427" Type="http://schemas.openxmlformats.org/officeDocument/2006/relationships/customXml" Target="../ink/ink701.xml"/><Relationship Id="rId469" Type="http://schemas.openxmlformats.org/officeDocument/2006/relationships/customXml" Target="../ink/ink722.xml"/><Relationship Id="rId634" Type="http://schemas.openxmlformats.org/officeDocument/2006/relationships/image" Target="../media/image823.png"/><Relationship Id="rId676" Type="http://schemas.openxmlformats.org/officeDocument/2006/relationships/image" Target="../media/image844.png"/><Relationship Id="rId26" Type="http://schemas.openxmlformats.org/officeDocument/2006/relationships/customXml" Target="../ink/ink498.xml"/><Relationship Id="rId231" Type="http://schemas.openxmlformats.org/officeDocument/2006/relationships/customXml" Target="../ink/ink602.xml"/><Relationship Id="rId273" Type="http://schemas.openxmlformats.org/officeDocument/2006/relationships/customXml" Target="../ink/ink624.xml"/><Relationship Id="rId329" Type="http://schemas.openxmlformats.org/officeDocument/2006/relationships/customXml" Target="../ink/ink652.xml"/><Relationship Id="rId480" Type="http://schemas.openxmlformats.org/officeDocument/2006/relationships/image" Target="../media/image746.png"/><Relationship Id="rId536" Type="http://schemas.openxmlformats.org/officeDocument/2006/relationships/image" Target="../media/image774.png"/><Relationship Id="rId68" Type="http://schemas.openxmlformats.org/officeDocument/2006/relationships/customXml" Target="../ink/ink519.xml"/><Relationship Id="rId133" Type="http://schemas.openxmlformats.org/officeDocument/2006/relationships/image" Target="../media/image575.png"/><Relationship Id="rId175" Type="http://schemas.openxmlformats.org/officeDocument/2006/relationships/image" Target="../media/image595.png"/><Relationship Id="rId340" Type="http://schemas.openxmlformats.org/officeDocument/2006/relationships/image" Target="../media/image676.png"/><Relationship Id="rId578" Type="http://schemas.openxmlformats.org/officeDocument/2006/relationships/image" Target="../media/image795.png"/><Relationship Id="rId200" Type="http://schemas.openxmlformats.org/officeDocument/2006/relationships/image" Target="../media/image607.png"/><Relationship Id="rId382" Type="http://schemas.openxmlformats.org/officeDocument/2006/relationships/image" Target="../media/image697.png"/><Relationship Id="rId438" Type="http://schemas.openxmlformats.org/officeDocument/2006/relationships/image" Target="../media/image725.png"/><Relationship Id="rId603" Type="http://schemas.openxmlformats.org/officeDocument/2006/relationships/customXml" Target="../ink/ink789.xml"/><Relationship Id="rId645" Type="http://schemas.openxmlformats.org/officeDocument/2006/relationships/customXml" Target="../ink/ink810.xml"/><Relationship Id="rId242" Type="http://schemas.openxmlformats.org/officeDocument/2006/relationships/customXml" Target="../ink/ink608.xml"/><Relationship Id="rId284" Type="http://schemas.openxmlformats.org/officeDocument/2006/relationships/image" Target="../media/image648.png"/><Relationship Id="rId491" Type="http://schemas.openxmlformats.org/officeDocument/2006/relationships/customXml" Target="../ink/ink733.xml"/><Relationship Id="rId505" Type="http://schemas.openxmlformats.org/officeDocument/2006/relationships/customXml" Target="../ink/ink740.xml"/><Relationship Id="rId37" Type="http://schemas.openxmlformats.org/officeDocument/2006/relationships/image" Target="../media/image529.png"/><Relationship Id="rId79" Type="http://schemas.openxmlformats.org/officeDocument/2006/relationships/image" Target="../media/image549.png"/><Relationship Id="rId102" Type="http://schemas.openxmlformats.org/officeDocument/2006/relationships/customXml" Target="../ink/ink536.xml"/><Relationship Id="rId144" Type="http://schemas.openxmlformats.org/officeDocument/2006/relationships/image" Target="../media/image580.png"/><Relationship Id="rId547" Type="http://schemas.openxmlformats.org/officeDocument/2006/relationships/customXml" Target="../ink/ink761.xml"/><Relationship Id="rId589" Type="http://schemas.openxmlformats.org/officeDocument/2006/relationships/customXml" Target="../ink/ink782.xml"/><Relationship Id="rId90" Type="http://schemas.openxmlformats.org/officeDocument/2006/relationships/customXml" Target="../ink/ink530.xml"/><Relationship Id="rId186" Type="http://schemas.openxmlformats.org/officeDocument/2006/relationships/customXml" Target="../ink/ink579.xml"/><Relationship Id="rId351" Type="http://schemas.openxmlformats.org/officeDocument/2006/relationships/customXml" Target="../ink/ink663.xml"/><Relationship Id="rId393" Type="http://schemas.openxmlformats.org/officeDocument/2006/relationships/customXml" Target="../ink/ink684.xml"/><Relationship Id="rId407" Type="http://schemas.openxmlformats.org/officeDocument/2006/relationships/customXml" Target="../ink/ink691.xml"/><Relationship Id="rId449" Type="http://schemas.openxmlformats.org/officeDocument/2006/relationships/customXml" Target="../ink/ink712.xml"/><Relationship Id="rId614" Type="http://schemas.openxmlformats.org/officeDocument/2006/relationships/image" Target="../media/image813.png"/><Relationship Id="rId656" Type="http://schemas.openxmlformats.org/officeDocument/2006/relationships/image" Target="../media/image834.png"/><Relationship Id="rId211" Type="http://schemas.openxmlformats.org/officeDocument/2006/relationships/customXml" Target="../ink/ink592.xml"/><Relationship Id="rId253" Type="http://schemas.openxmlformats.org/officeDocument/2006/relationships/image" Target="../media/image633.png"/><Relationship Id="rId295" Type="http://schemas.openxmlformats.org/officeDocument/2006/relationships/customXml" Target="../ink/ink635.xml"/><Relationship Id="rId309" Type="http://schemas.openxmlformats.org/officeDocument/2006/relationships/customXml" Target="../ink/ink642.xml"/><Relationship Id="rId460" Type="http://schemas.openxmlformats.org/officeDocument/2006/relationships/image" Target="../media/image736.png"/><Relationship Id="rId516" Type="http://schemas.openxmlformats.org/officeDocument/2006/relationships/image" Target="../media/image764.png"/><Relationship Id="rId48" Type="http://schemas.openxmlformats.org/officeDocument/2006/relationships/customXml" Target="../ink/ink509.xml"/><Relationship Id="rId113" Type="http://schemas.openxmlformats.org/officeDocument/2006/relationships/image" Target="../media/image566.png"/><Relationship Id="rId320" Type="http://schemas.openxmlformats.org/officeDocument/2006/relationships/image" Target="../media/image666.png"/><Relationship Id="rId558" Type="http://schemas.openxmlformats.org/officeDocument/2006/relationships/image" Target="../media/image785.png"/><Relationship Id="rId155" Type="http://schemas.openxmlformats.org/officeDocument/2006/relationships/customXml" Target="../ink/ink563.xml"/><Relationship Id="rId197" Type="http://schemas.openxmlformats.org/officeDocument/2006/relationships/customXml" Target="../ink/ink585.xml"/><Relationship Id="rId362" Type="http://schemas.openxmlformats.org/officeDocument/2006/relationships/image" Target="../media/image687.png"/><Relationship Id="rId418" Type="http://schemas.openxmlformats.org/officeDocument/2006/relationships/image" Target="../media/image715.png"/><Relationship Id="rId625" Type="http://schemas.openxmlformats.org/officeDocument/2006/relationships/customXml" Target="../ink/ink800.xml"/><Relationship Id="rId222" Type="http://schemas.openxmlformats.org/officeDocument/2006/relationships/image" Target="../media/image618.png"/><Relationship Id="rId264" Type="http://schemas.openxmlformats.org/officeDocument/2006/relationships/image" Target="../media/image638.png"/><Relationship Id="rId471" Type="http://schemas.openxmlformats.org/officeDocument/2006/relationships/customXml" Target="../ink/ink723.xml"/><Relationship Id="rId667" Type="http://schemas.openxmlformats.org/officeDocument/2006/relationships/customXml" Target="../ink/ink821.xml"/><Relationship Id="rId17" Type="http://schemas.openxmlformats.org/officeDocument/2006/relationships/image" Target="../media/image519.png"/><Relationship Id="rId59" Type="http://schemas.openxmlformats.org/officeDocument/2006/relationships/image" Target="../media/image540.png"/><Relationship Id="rId124" Type="http://schemas.openxmlformats.org/officeDocument/2006/relationships/customXml" Target="../ink/ink547.xml"/><Relationship Id="rId527" Type="http://schemas.openxmlformats.org/officeDocument/2006/relationships/customXml" Target="../ink/ink751.xml"/><Relationship Id="rId569" Type="http://schemas.openxmlformats.org/officeDocument/2006/relationships/customXml" Target="../ink/ink772.xml"/><Relationship Id="rId70" Type="http://schemas.openxmlformats.org/officeDocument/2006/relationships/customXml" Target="../ink/ink520.xml"/><Relationship Id="rId166" Type="http://schemas.openxmlformats.org/officeDocument/2006/relationships/customXml" Target="../ink/ink569.xml"/><Relationship Id="rId331" Type="http://schemas.openxmlformats.org/officeDocument/2006/relationships/customXml" Target="../ink/ink653.xml"/><Relationship Id="rId373" Type="http://schemas.openxmlformats.org/officeDocument/2006/relationships/customXml" Target="../ink/ink674.xml"/><Relationship Id="rId429" Type="http://schemas.openxmlformats.org/officeDocument/2006/relationships/customXml" Target="../ink/ink702.xml"/><Relationship Id="rId580" Type="http://schemas.openxmlformats.org/officeDocument/2006/relationships/image" Target="../media/image796.png"/><Relationship Id="rId636" Type="http://schemas.openxmlformats.org/officeDocument/2006/relationships/image" Target="../media/image824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3.xml"/><Relationship Id="rId440" Type="http://schemas.openxmlformats.org/officeDocument/2006/relationships/image" Target="../media/image726.png"/><Relationship Id="rId678" Type="http://schemas.openxmlformats.org/officeDocument/2006/relationships/image" Target="../media/image845.png"/><Relationship Id="rId28" Type="http://schemas.openxmlformats.org/officeDocument/2006/relationships/customXml" Target="../ink/ink499.xml"/><Relationship Id="rId275" Type="http://schemas.openxmlformats.org/officeDocument/2006/relationships/customXml" Target="../ink/ink625.xml"/><Relationship Id="rId300" Type="http://schemas.openxmlformats.org/officeDocument/2006/relationships/image" Target="../media/image656.png"/><Relationship Id="rId482" Type="http://schemas.openxmlformats.org/officeDocument/2006/relationships/image" Target="../media/image747.png"/><Relationship Id="rId538" Type="http://schemas.openxmlformats.org/officeDocument/2006/relationships/image" Target="../media/image775.png"/><Relationship Id="rId81" Type="http://schemas.openxmlformats.org/officeDocument/2006/relationships/image" Target="../media/image550.png"/><Relationship Id="rId135" Type="http://schemas.openxmlformats.org/officeDocument/2006/relationships/image" Target="../media/image576.png"/><Relationship Id="rId177" Type="http://schemas.openxmlformats.org/officeDocument/2006/relationships/image" Target="../media/image596.png"/><Relationship Id="rId342" Type="http://schemas.openxmlformats.org/officeDocument/2006/relationships/image" Target="../media/image677.png"/><Relationship Id="rId384" Type="http://schemas.openxmlformats.org/officeDocument/2006/relationships/image" Target="../media/image698.png"/><Relationship Id="rId591" Type="http://schemas.openxmlformats.org/officeDocument/2006/relationships/customXml" Target="../ink/ink783.xml"/><Relationship Id="rId605" Type="http://schemas.openxmlformats.org/officeDocument/2006/relationships/customXml" Target="../ink/ink790.xml"/><Relationship Id="rId202" Type="http://schemas.openxmlformats.org/officeDocument/2006/relationships/image" Target="../media/image608.png"/><Relationship Id="rId244" Type="http://schemas.openxmlformats.org/officeDocument/2006/relationships/customXml" Target="../ink/ink609.xml"/><Relationship Id="rId647" Type="http://schemas.openxmlformats.org/officeDocument/2006/relationships/customXml" Target="../ink/ink811.xml"/><Relationship Id="rId39" Type="http://schemas.openxmlformats.org/officeDocument/2006/relationships/image" Target="../media/image530.png"/><Relationship Id="rId286" Type="http://schemas.openxmlformats.org/officeDocument/2006/relationships/image" Target="../media/image649.png"/><Relationship Id="rId451" Type="http://schemas.openxmlformats.org/officeDocument/2006/relationships/customXml" Target="../ink/ink713.xml"/><Relationship Id="rId493" Type="http://schemas.openxmlformats.org/officeDocument/2006/relationships/customXml" Target="../ink/ink734.xml"/><Relationship Id="rId507" Type="http://schemas.openxmlformats.org/officeDocument/2006/relationships/customXml" Target="../ink/ink741.xml"/><Relationship Id="rId549" Type="http://schemas.openxmlformats.org/officeDocument/2006/relationships/customXml" Target="../ink/ink762.xml"/><Relationship Id="rId50" Type="http://schemas.openxmlformats.org/officeDocument/2006/relationships/customXml" Target="../ink/ink510.xml"/><Relationship Id="rId104" Type="http://schemas.openxmlformats.org/officeDocument/2006/relationships/customXml" Target="../ink/ink537.xml"/><Relationship Id="rId146" Type="http://schemas.openxmlformats.org/officeDocument/2006/relationships/image" Target="../media/image581.png"/><Relationship Id="rId188" Type="http://schemas.openxmlformats.org/officeDocument/2006/relationships/customXml" Target="../ink/ink580.xml"/><Relationship Id="rId311" Type="http://schemas.openxmlformats.org/officeDocument/2006/relationships/customXml" Target="../ink/ink643.xml"/><Relationship Id="rId353" Type="http://schemas.openxmlformats.org/officeDocument/2006/relationships/customXml" Target="../ink/ink664.xml"/><Relationship Id="rId395" Type="http://schemas.openxmlformats.org/officeDocument/2006/relationships/customXml" Target="../ink/ink685.xml"/><Relationship Id="rId409" Type="http://schemas.openxmlformats.org/officeDocument/2006/relationships/customXml" Target="../ink/ink692.xml"/><Relationship Id="rId560" Type="http://schemas.openxmlformats.org/officeDocument/2006/relationships/image" Target="../media/image786.png"/><Relationship Id="rId92" Type="http://schemas.openxmlformats.org/officeDocument/2006/relationships/customXml" Target="../ink/ink531.xml"/><Relationship Id="rId213" Type="http://schemas.openxmlformats.org/officeDocument/2006/relationships/customXml" Target="../ink/ink593.xml"/><Relationship Id="rId420" Type="http://schemas.openxmlformats.org/officeDocument/2006/relationships/image" Target="../media/image716.png"/><Relationship Id="rId616" Type="http://schemas.openxmlformats.org/officeDocument/2006/relationships/image" Target="../media/image814.png"/><Relationship Id="rId658" Type="http://schemas.openxmlformats.org/officeDocument/2006/relationships/image" Target="../media/image835.png"/><Relationship Id="rId255" Type="http://schemas.openxmlformats.org/officeDocument/2006/relationships/image" Target="../media/image634.png"/><Relationship Id="rId297" Type="http://schemas.openxmlformats.org/officeDocument/2006/relationships/customXml" Target="../ink/ink636.xml"/><Relationship Id="rId462" Type="http://schemas.openxmlformats.org/officeDocument/2006/relationships/image" Target="../media/image737.png"/><Relationship Id="rId518" Type="http://schemas.openxmlformats.org/officeDocument/2006/relationships/image" Target="../media/image765.png"/><Relationship Id="rId115" Type="http://schemas.openxmlformats.org/officeDocument/2006/relationships/image" Target="../media/image567.png"/><Relationship Id="rId157" Type="http://schemas.openxmlformats.org/officeDocument/2006/relationships/customXml" Target="../ink/ink564.xml"/><Relationship Id="rId322" Type="http://schemas.openxmlformats.org/officeDocument/2006/relationships/image" Target="../media/image667.png"/><Relationship Id="rId364" Type="http://schemas.openxmlformats.org/officeDocument/2006/relationships/image" Target="../media/image688.png"/><Relationship Id="rId61" Type="http://schemas.openxmlformats.org/officeDocument/2006/relationships/image" Target="../media/image541.png"/><Relationship Id="rId199" Type="http://schemas.openxmlformats.org/officeDocument/2006/relationships/customXml" Target="../ink/ink586.xml"/><Relationship Id="rId571" Type="http://schemas.openxmlformats.org/officeDocument/2006/relationships/customXml" Target="../ink/ink773.xml"/><Relationship Id="rId627" Type="http://schemas.openxmlformats.org/officeDocument/2006/relationships/customXml" Target="../ink/ink801.xml"/><Relationship Id="rId669" Type="http://schemas.openxmlformats.org/officeDocument/2006/relationships/customXml" Target="../ink/ink822.xml"/><Relationship Id="rId19" Type="http://schemas.openxmlformats.org/officeDocument/2006/relationships/image" Target="../media/image520.png"/><Relationship Id="rId224" Type="http://schemas.openxmlformats.org/officeDocument/2006/relationships/image" Target="../media/image619.png"/><Relationship Id="rId266" Type="http://schemas.openxmlformats.org/officeDocument/2006/relationships/image" Target="../media/image639.png"/><Relationship Id="rId431" Type="http://schemas.openxmlformats.org/officeDocument/2006/relationships/customXml" Target="../ink/ink703.xml"/><Relationship Id="rId473" Type="http://schemas.openxmlformats.org/officeDocument/2006/relationships/customXml" Target="../ink/ink724.xml"/><Relationship Id="rId529" Type="http://schemas.openxmlformats.org/officeDocument/2006/relationships/customXml" Target="../ink/ink752.xml"/><Relationship Id="rId680" Type="http://schemas.openxmlformats.org/officeDocument/2006/relationships/image" Target="../media/image846.png"/><Relationship Id="rId30" Type="http://schemas.openxmlformats.org/officeDocument/2006/relationships/customXml" Target="../ink/ink500.xml"/><Relationship Id="rId126" Type="http://schemas.openxmlformats.org/officeDocument/2006/relationships/customXml" Target="../ink/ink548.xml"/><Relationship Id="rId168" Type="http://schemas.openxmlformats.org/officeDocument/2006/relationships/customXml" Target="../ink/ink570.xml"/><Relationship Id="rId333" Type="http://schemas.openxmlformats.org/officeDocument/2006/relationships/customXml" Target="../ink/ink654.xml"/><Relationship Id="rId540" Type="http://schemas.openxmlformats.org/officeDocument/2006/relationships/image" Target="../media/image776.png"/><Relationship Id="rId72" Type="http://schemas.openxmlformats.org/officeDocument/2006/relationships/customXml" Target="../ink/ink521.xml"/><Relationship Id="rId375" Type="http://schemas.openxmlformats.org/officeDocument/2006/relationships/customXml" Target="../ink/ink675.xml"/><Relationship Id="rId582" Type="http://schemas.openxmlformats.org/officeDocument/2006/relationships/image" Target="../media/image797.png"/><Relationship Id="rId638" Type="http://schemas.openxmlformats.org/officeDocument/2006/relationships/image" Target="../media/image825.png"/><Relationship Id="rId3" Type="http://schemas.openxmlformats.org/officeDocument/2006/relationships/image" Target="../media/image512.png"/><Relationship Id="rId235" Type="http://schemas.openxmlformats.org/officeDocument/2006/relationships/customXml" Target="../ink/ink604.xml"/><Relationship Id="rId277" Type="http://schemas.openxmlformats.org/officeDocument/2006/relationships/customXml" Target="../ink/ink626.xml"/><Relationship Id="rId400" Type="http://schemas.openxmlformats.org/officeDocument/2006/relationships/image" Target="../media/image706.png"/><Relationship Id="rId442" Type="http://schemas.openxmlformats.org/officeDocument/2006/relationships/image" Target="../media/image727.png"/><Relationship Id="rId484" Type="http://schemas.openxmlformats.org/officeDocument/2006/relationships/image" Target="../media/image748.png"/><Relationship Id="rId137" Type="http://schemas.openxmlformats.org/officeDocument/2006/relationships/image" Target="../media/image577.png"/><Relationship Id="rId302" Type="http://schemas.openxmlformats.org/officeDocument/2006/relationships/image" Target="../media/image657.png"/><Relationship Id="rId344" Type="http://schemas.openxmlformats.org/officeDocument/2006/relationships/image" Target="../media/image678.png"/><Relationship Id="rId41" Type="http://schemas.openxmlformats.org/officeDocument/2006/relationships/image" Target="../media/image531.png"/><Relationship Id="rId83" Type="http://schemas.openxmlformats.org/officeDocument/2006/relationships/image" Target="../media/image551.png"/><Relationship Id="rId179" Type="http://schemas.openxmlformats.org/officeDocument/2006/relationships/image" Target="../media/image597.png"/><Relationship Id="rId386" Type="http://schemas.openxmlformats.org/officeDocument/2006/relationships/image" Target="../media/image699.png"/><Relationship Id="rId551" Type="http://schemas.openxmlformats.org/officeDocument/2006/relationships/customXml" Target="../ink/ink763.xml"/><Relationship Id="rId593" Type="http://schemas.openxmlformats.org/officeDocument/2006/relationships/customXml" Target="../ink/ink784.xml"/><Relationship Id="rId607" Type="http://schemas.openxmlformats.org/officeDocument/2006/relationships/customXml" Target="../ink/ink791.xml"/><Relationship Id="rId649" Type="http://schemas.openxmlformats.org/officeDocument/2006/relationships/customXml" Target="../ink/ink812.xml"/><Relationship Id="rId190" Type="http://schemas.openxmlformats.org/officeDocument/2006/relationships/image" Target="../media/image602.png"/><Relationship Id="rId204" Type="http://schemas.openxmlformats.org/officeDocument/2006/relationships/image" Target="../media/image609.png"/><Relationship Id="rId246" Type="http://schemas.openxmlformats.org/officeDocument/2006/relationships/customXml" Target="../ink/ink610.xml"/><Relationship Id="rId288" Type="http://schemas.openxmlformats.org/officeDocument/2006/relationships/image" Target="../media/image650.png"/><Relationship Id="rId411" Type="http://schemas.openxmlformats.org/officeDocument/2006/relationships/customXml" Target="../ink/ink693.xml"/><Relationship Id="rId453" Type="http://schemas.openxmlformats.org/officeDocument/2006/relationships/customXml" Target="../ink/ink714.xml"/><Relationship Id="rId509" Type="http://schemas.openxmlformats.org/officeDocument/2006/relationships/customXml" Target="../ink/ink742.xml"/><Relationship Id="rId660" Type="http://schemas.openxmlformats.org/officeDocument/2006/relationships/image" Target="../media/image836.png"/><Relationship Id="rId106" Type="http://schemas.openxmlformats.org/officeDocument/2006/relationships/customXml" Target="../ink/ink538.xml"/><Relationship Id="rId313" Type="http://schemas.openxmlformats.org/officeDocument/2006/relationships/customXml" Target="../ink/ink644.xml"/><Relationship Id="rId495" Type="http://schemas.openxmlformats.org/officeDocument/2006/relationships/customXml" Target="../ink/ink735.xml"/><Relationship Id="rId10" Type="http://schemas.openxmlformats.org/officeDocument/2006/relationships/customXml" Target="../ink/ink490.xml"/><Relationship Id="rId52" Type="http://schemas.openxmlformats.org/officeDocument/2006/relationships/customXml" Target="../ink/ink511.xml"/><Relationship Id="rId94" Type="http://schemas.openxmlformats.org/officeDocument/2006/relationships/customXml" Target="../ink/ink532.xml"/><Relationship Id="rId148" Type="http://schemas.openxmlformats.org/officeDocument/2006/relationships/image" Target="../media/image582.png"/><Relationship Id="rId355" Type="http://schemas.openxmlformats.org/officeDocument/2006/relationships/customXml" Target="../ink/ink665.xml"/><Relationship Id="rId397" Type="http://schemas.openxmlformats.org/officeDocument/2006/relationships/customXml" Target="../ink/ink686.xml"/><Relationship Id="rId520" Type="http://schemas.openxmlformats.org/officeDocument/2006/relationships/image" Target="../media/image766.png"/><Relationship Id="rId562" Type="http://schemas.openxmlformats.org/officeDocument/2006/relationships/image" Target="../media/image787.png"/><Relationship Id="rId618" Type="http://schemas.openxmlformats.org/officeDocument/2006/relationships/image" Target="../media/image815.png"/><Relationship Id="rId215" Type="http://schemas.openxmlformats.org/officeDocument/2006/relationships/customXml" Target="../ink/ink594.xml"/><Relationship Id="rId257" Type="http://schemas.openxmlformats.org/officeDocument/2006/relationships/image" Target="../media/image635.png"/><Relationship Id="rId422" Type="http://schemas.openxmlformats.org/officeDocument/2006/relationships/image" Target="../media/image717.png"/><Relationship Id="rId464" Type="http://schemas.openxmlformats.org/officeDocument/2006/relationships/image" Target="../media/image738.png"/><Relationship Id="rId299" Type="http://schemas.openxmlformats.org/officeDocument/2006/relationships/customXml" Target="../ink/ink637.xml"/><Relationship Id="rId63" Type="http://schemas.openxmlformats.org/officeDocument/2006/relationships/image" Target="../media/image542.png"/><Relationship Id="rId159" Type="http://schemas.openxmlformats.org/officeDocument/2006/relationships/image" Target="../media/image587.png"/><Relationship Id="rId366" Type="http://schemas.openxmlformats.org/officeDocument/2006/relationships/image" Target="../media/image689.png"/><Relationship Id="rId573" Type="http://schemas.openxmlformats.org/officeDocument/2006/relationships/customXml" Target="../ink/ink774.xml"/><Relationship Id="rId226" Type="http://schemas.openxmlformats.org/officeDocument/2006/relationships/image" Target="../media/image620.png"/><Relationship Id="rId433" Type="http://schemas.openxmlformats.org/officeDocument/2006/relationships/customXml" Target="../ink/ink704.xml"/><Relationship Id="rId640" Type="http://schemas.openxmlformats.org/officeDocument/2006/relationships/image" Target="../media/image826.png"/><Relationship Id="rId74" Type="http://schemas.openxmlformats.org/officeDocument/2006/relationships/customXml" Target="../ink/ink522.xml"/><Relationship Id="rId377" Type="http://schemas.openxmlformats.org/officeDocument/2006/relationships/customXml" Target="../ink/ink676.xml"/><Relationship Id="rId500" Type="http://schemas.openxmlformats.org/officeDocument/2006/relationships/image" Target="../media/image756.png"/><Relationship Id="rId584" Type="http://schemas.openxmlformats.org/officeDocument/2006/relationships/image" Target="../media/image798.png"/><Relationship Id="rId5" Type="http://schemas.openxmlformats.org/officeDocument/2006/relationships/image" Target="../media/image513.png"/><Relationship Id="rId237" Type="http://schemas.openxmlformats.org/officeDocument/2006/relationships/customXml" Target="../ink/ink605.xml"/><Relationship Id="rId444" Type="http://schemas.openxmlformats.org/officeDocument/2006/relationships/image" Target="../media/image728.png"/><Relationship Id="rId651" Type="http://schemas.openxmlformats.org/officeDocument/2006/relationships/customXml" Target="../ink/ink813.xml"/><Relationship Id="rId290" Type="http://schemas.openxmlformats.org/officeDocument/2006/relationships/image" Target="../media/image651.png"/><Relationship Id="rId304" Type="http://schemas.openxmlformats.org/officeDocument/2006/relationships/image" Target="../media/image658.png"/><Relationship Id="rId388" Type="http://schemas.openxmlformats.org/officeDocument/2006/relationships/image" Target="../media/image700.png"/><Relationship Id="rId511" Type="http://schemas.openxmlformats.org/officeDocument/2006/relationships/customXml" Target="../ink/ink743.xml"/><Relationship Id="rId609" Type="http://schemas.openxmlformats.org/officeDocument/2006/relationships/customXml" Target="../ink/ink792.xml"/><Relationship Id="rId85" Type="http://schemas.openxmlformats.org/officeDocument/2006/relationships/image" Target="../media/image552.png"/><Relationship Id="rId150" Type="http://schemas.openxmlformats.org/officeDocument/2006/relationships/image" Target="../media/image583.png"/><Relationship Id="rId595" Type="http://schemas.openxmlformats.org/officeDocument/2006/relationships/customXml" Target="../ink/ink785.xml"/><Relationship Id="rId248" Type="http://schemas.openxmlformats.org/officeDocument/2006/relationships/customXml" Target="../ink/ink611.xml"/><Relationship Id="rId455" Type="http://schemas.openxmlformats.org/officeDocument/2006/relationships/customXml" Target="../ink/ink715.xml"/><Relationship Id="rId662" Type="http://schemas.openxmlformats.org/officeDocument/2006/relationships/image" Target="../media/image837.png"/><Relationship Id="rId12" Type="http://schemas.openxmlformats.org/officeDocument/2006/relationships/customXml" Target="../ink/ink491.xml"/><Relationship Id="rId108" Type="http://schemas.openxmlformats.org/officeDocument/2006/relationships/customXml" Target="../ink/ink539.xml"/><Relationship Id="rId315" Type="http://schemas.openxmlformats.org/officeDocument/2006/relationships/customXml" Target="../ink/ink645.xml"/><Relationship Id="rId522" Type="http://schemas.openxmlformats.org/officeDocument/2006/relationships/image" Target="../media/image767.png"/><Relationship Id="rId96" Type="http://schemas.openxmlformats.org/officeDocument/2006/relationships/customXml" Target="../ink/ink533.xml"/><Relationship Id="rId161" Type="http://schemas.openxmlformats.org/officeDocument/2006/relationships/image" Target="../media/image588.png"/><Relationship Id="rId399" Type="http://schemas.openxmlformats.org/officeDocument/2006/relationships/customXml" Target="../ink/ink687.xml"/><Relationship Id="rId259" Type="http://schemas.openxmlformats.org/officeDocument/2006/relationships/image" Target="../media/image636.png"/><Relationship Id="rId466" Type="http://schemas.openxmlformats.org/officeDocument/2006/relationships/image" Target="../media/image739.png"/><Relationship Id="rId673" Type="http://schemas.openxmlformats.org/officeDocument/2006/relationships/customXml" Target="../ink/ink824.xml"/><Relationship Id="rId23" Type="http://schemas.openxmlformats.org/officeDocument/2006/relationships/image" Target="../media/image522.png"/><Relationship Id="rId119" Type="http://schemas.openxmlformats.org/officeDocument/2006/relationships/image" Target="../media/image569.png"/><Relationship Id="rId326" Type="http://schemas.openxmlformats.org/officeDocument/2006/relationships/image" Target="../media/image669.png"/><Relationship Id="rId533" Type="http://schemas.openxmlformats.org/officeDocument/2006/relationships/customXml" Target="../ink/ink754.xml"/><Relationship Id="rId172" Type="http://schemas.openxmlformats.org/officeDocument/2006/relationships/customXml" Target="../ink/ink572.xml"/><Relationship Id="rId477" Type="http://schemas.openxmlformats.org/officeDocument/2006/relationships/customXml" Target="../ink/ink726.xml"/><Relationship Id="rId600" Type="http://schemas.openxmlformats.org/officeDocument/2006/relationships/image" Target="../media/image806.png"/><Relationship Id="rId337" Type="http://schemas.openxmlformats.org/officeDocument/2006/relationships/customXml" Target="../ink/ink656.xml"/><Relationship Id="rId34" Type="http://schemas.openxmlformats.org/officeDocument/2006/relationships/customXml" Target="../ink/ink502.xml"/><Relationship Id="rId544" Type="http://schemas.openxmlformats.org/officeDocument/2006/relationships/image" Target="../media/image778.png"/><Relationship Id="rId183" Type="http://schemas.openxmlformats.org/officeDocument/2006/relationships/image" Target="../media/image599.png"/><Relationship Id="rId390" Type="http://schemas.openxmlformats.org/officeDocument/2006/relationships/image" Target="../media/image701.png"/><Relationship Id="rId404" Type="http://schemas.openxmlformats.org/officeDocument/2006/relationships/image" Target="../media/image708.png"/><Relationship Id="rId611" Type="http://schemas.openxmlformats.org/officeDocument/2006/relationships/customXml" Target="../ink/ink793.xml"/><Relationship Id="rId250" Type="http://schemas.openxmlformats.org/officeDocument/2006/relationships/customXml" Target="../ink/ink612.xml"/><Relationship Id="rId488" Type="http://schemas.openxmlformats.org/officeDocument/2006/relationships/image" Target="../media/image750.png"/><Relationship Id="rId45" Type="http://schemas.openxmlformats.org/officeDocument/2006/relationships/image" Target="../media/image533.png"/><Relationship Id="rId110" Type="http://schemas.openxmlformats.org/officeDocument/2006/relationships/customXml" Target="../ink/ink540.xml"/><Relationship Id="rId348" Type="http://schemas.openxmlformats.org/officeDocument/2006/relationships/image" Target="../media/image680.png"/><Relationship Id="rId555" Type="http://schemas.openxmlformats.org/officeDocument/2006/relationships/customXml" Target="../ink/ink765.xml"/><Relationship Id="rId194" Type="http://schemas.openxmlformats.org/officeDocument/2006/relationships/image" Target="../media/image604.png"/><Relationship Id="rId208" Type="http://schemas.openxmlformats.org/officeDocument/2006/relationships/image" Target="../media/image611.png"/><Relationship Id="rId415" Type="http://schemas.openxmlformats.org/officeDocument/2006/relationships/customXml" Target="../ink/ink695.xml"/><Relationship Id="rId622" Type="http://schemas.openxmlformats.org/officeDocument/2006/relationships/image" Target="../media/image817.png"/><Relationship Id="rId261" Type="http://schemas.openxmlformats.org/officeDocument/2006/relationships/customXml" Target="../ink/ink618.xml"/><Relationship Id="rId499" Type="http://schemas.openxmlformats.org/officeDocument/2006/relationships/customXml" Target="../ink/ink737.xml"/><Relationship Id="rId56" Type="http://schemas.openxmlformats.org/officeDocument/2006/relationships/customXml" Target="../ink/ink513.xml"/><Relationship Id="rId359" Type="http://schemas.openxmlformats.org/officeDocument/2006/relationships/customXml" Target="../ink/ink667.xml"/><Relationship Id="rId566" Type="http://schemas.openxmlformats.org/officeDocument/2006/relationships/image" Target="../media/image789.png"/><Relationship Id="rId121" Type="http://schemas.openxmlformats.org/officeDocument/2006/relationships/image" Target="../media/image570.png"/><Relationship Id="rId219" Type="http://schemas.openxmlformats.org/officeDocument/2006/relationships/customXml" Target="../ink/ink596.xml"/><Relationship Id="rId426" Type="http://schemas.openxmlformats.org/officeDocument/2006/relationships/image" Target="../media/image719.png"/><Relationship Id="rId633" Type="http://schemas.openxmlformats.org/officeDocument/2006/relationships/customXml" Target="../ink/ink804.xml"/><Relationship Id="rId67" Type="http://schemas.openxmlformats.org/officeDocument/2006/relationships/image" Target="../media/image444.png"/><Relationship Id="rId272" Type="http://schemas.openxmlformats.org/officeDocument/2006/relationships/image" Target="../media/image642.png"/><Relationship Id="rId577" Type="http://schemas.openxmlformats.org/officeDocument/2006/relationships/customXml" Target="../ink/ink776.xml"/><Relationship Id="rId132" Type="http://schemas.openxmlformats.org/officeDocument/2006/relationships/customXml" Target="../ink/ink551.xml"/><Relationship Id="rId437" Type="http://schemas.openxmlformats.org/officeDocument/2006/relationships/customXml" Target="../ink/ink706.xml"/><Relationship Id="rId644" Type="http://schemas.openxmlformats.org/officeDocument/2006/relationships/image" Target="../media/image828.png"/><Relationship Id="rId283" Type="http://schemas.openxmlformats.org/officeDocument/2006/relationships/customXml" Target="../ink/ink629.xml"/><Relationship Id="rId490" Type="http://schemas.openxmlformats.org/officeDocument/2006/relationships/image" Target="../media/image751.png"/><Relationship Id="rId504" Type="http://schemas.openxmlformats.org/officeDocument/2006/relationships/image" Target="../media/image758.png"/><Relationship Id="rId78" Type="http://schemas.openxmlformats.org/officeDocument/2006/relationships/customXml" Target="../ink/ink524.xml"/><Relationship Id="rId143" Type="http://schemas.openxmlformats.org/officeDocument/2006/relationships/customXml" Target="../ink/ink557.xml"/><Relationship Id="rId350" Type="http://schemas.openxmlformats.org/officeDocument/2006/relationships/image" Target="../media/image681.png"/><Relationship Id="rId588" Type="http://schemas.openxmlformats.org/officeDocument/2006/relationships/image" Target="../media/image800.png"/><Relationship Id="rId9" Type="http://schemas.openxmlformats.org/officeDocument/2006/relationships/image" Target="../media/image515.png"/><Relationship Id="rId210" Type="http://schemas.openxmlformats.org/officeDocument/2006/relationships/image" Target="../media/image612.png"/><Relationship Id="rId448" Type="http://schemas.openxmlformats.org/officeDocument/2006/relationships/image" Target="../media/image730.png"/><Relationship Id="rId655" Type="http://schemas.openxmlformats.org/officeDocument/2006/relationships/customXml" Target="../ink/ink815.xml"/><Relationship Id="rId294" Type="http://schemas.openxmlformats.org/officeDocument/2006/relationships/image" Target="../media/image653.png"/><Relationship Id="rId308" Type="http://schemas.openxmlformats.org/officeDocument/2006/relationships/image" Target="../media/image660.png"/><Relationship Id="rId515" Type="http://schemas.openxmlformats.org/officeDocument/2006/relationships/customXml" Target="../ink/ink745.xml"/><Relationship Id="rId89" Type="http://schemas.openxmlformats.org/officeDocument/2006/relationships/image" Target="../media/image554.png"/><Relationship Id="rId154" Type="http://schemas.openxmlformats.org/officeDocument/2006/relationships/image" Target="../media/image585.png"/><Relationship Id="rId361" Type="http://schemas.openxmlformats.org/officeDocument/2006/relationships/customXml" Target="../ink/ink668.xml"/><Relationship Id="rId599" Type="http://schemas.openxmlformats.org/officeDocument/2006/relationships/customXml" Target="../ink/ink787.xml"/><Relationship Id="rId459" Type="http://schemas.openxmlformats.org/officeDocument/2006/relationships/customXml" Target="../ink/ink717.xml"/><Relationship Id="rId666" Type="http://schemas.openxmlformats.org/officeDocument/2006/relationships/image" Target="../media/image839.png"/><Relationship Id="rId16" Type="http://schemas.openxmlformats.org/officeDocument/2006/relationships/customXml" Target="../ink/ink493.xml"/><Relationship Id="rId221" Type="http://schemas.openxmlformats.org/officeDocument/2006/relationships/customXml" Target="../ink/ink597.xml"/><Relationship Id="rId319" Type="http://schemas.openxmlformats.org/officeDocument/2006/relationships/customXml" Target="../ink/ink647.xml"/><Relationship Id="rId526" Type="http://schemas.openxmlformats.org/officeDocument/2006/relationships/image" Target="../media/image769.png"/><Relationship Id="rId165" Type="http://schemas.openxmlformats.org/officeDocument/2006/relationships/image" Target="../media/image590.png"/><Relationship Id="rId372" Type="http://schemas.openxmlformats.org/officeDocument/2006/relationships/image" Target="../media/image692.png"/><Relationship Id="rId677" Type="http://schemas.openxmlformats.org/officeDocument/2006/relationships/customXml" Target="../ink/ink826.xml"/><Relationship Id="rId232" Type="http://schemas.openxmlformats.org/officeDocument/2006/relationships/image" Target="../media/image623.png"/><Relationship Id="rId27" Type="http://schemas.openxmlformats.org/officeDocument/2006/relationships/image" Target="../media/image524.png"/><Relationship Id="rId537" Type="http://schemas.openxmlformats.org/officeDocument/2006/relationships/customXml" Target="../ink/ink756.xml"/><Relationship Id="rId80" Type="http://schemas.openxmlformats.org/officeDocument/2006/relationships/customXml" Target="../ink/ink525.xml"/><Relationship Id="rId176" Type="http://schemas.openxmlformats.org/officeDocument/2006/relationships/customXml" Target="../ink/ink574.xml"/><Relationship Id="rId383" Type="http://schemas.openxmlformats.org/officeDocument/2006/relationships/customXml" Target="../ink/ink679.xml"/><Relationship Id="rId590" Type="http://schemas.openxmlformats.org/officeDocument/2006/relationships/image" Target="../media/image801.png"/><Relationship Id="rId604" Type="http://schemas.openxmlformats.org/officeDocument/2006/relationships/image" Target="../media/image808.png"/><Relationship Id="rId243" Type="http://schemas.openxmlformats.org/officeDocument/2006/relationships/image" Target="../media/image628.png"/><Relationship Id="rId450" Type="http://schemas.openxmlformats.org/officeDocument/2006/relationships/image" Target="../media/image7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.png"/><Relationship Id="rId671" Type="http://schemas.openxmlformats.org/officeDocument/2006/relationships/customXml" Target="../ink/ink338.xml"/><Relationship Id="rId769" Type="http://schemas.openxmlformats.org/officeDocument/2006/relationships/customXml" Target="../ink/ink387.xml"/><Relationship Id="rId21" Type="http://schemas.openxmlformats.org/officeDocument/2006/relationships/image" Target="../media/image41.png"/><Relationship Id="rId324" Type="http://schemas.openxmlformats.org/officeDocument/2006/relationships/customXml" Target="../ink/ink162.xml"/><Relationship Id="rId531" Type="http://schemas.openxmlformats.org/officeDocument/2006/relationships/image" Target="../media/image296.png"/><Relationship Id="rId629" Type="http://schemas.openxmlformats.org/officeDocument/2006/relationships/image" Target="../media/image343.png"/><Relationship Id="rId170" Type="http://schemas.openxmlformats.org/officeDocument/2006/relationships/customXml" Target="../ink/ink85.xml"/><Relationship Id="rId836" Type="http://schemas.openxmlformats.org/officeDocument/2006/relationships/image" Target="../media/image446.png"/><Relationship Id="rId268" Type="http://schemas.openxmlformats.org/officeDocument/2006/relationships/customXml" Target="../ink/ink134.xml"/><Relationship Id="rId475" Type="http://schemas.openxmlformats.org/officeDocument/2006/relationships/image" Target="../media/image268.png"/><Relationship Id="rId682" Type="http://schemas.openxmlformats.org/officeDocument/2006/relationships/image" Target="../media/image369.png"/><Relationship Id="rId903" Type="http://schemas.openxmlformats.org/officeDocument/2006/relationships/customXml" Target="../ink/ink454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98.png"/><Relationship Id="rId542" Type="http://schemas.openxmlformats.org/officeDocument/2006/relationships/customXml" Target="../ink/ink271.xml"/><Relationship Id="rId181" Type="http://schemas.openxmlformats.org/officeDocument/2006/relationships/image" Target="../media/image121.png"/><Relationship Id="rId402" Type="http://schemas.openxmlformats.org/officeDocument/2006/relationships/customXml" Target="../ink/ink201.xml"/><Relationship Id="rId847" Type="http://schemas.openxmlformats.org/officeDocument/2006/relationships/customXml" Target="../ink/ink426.xml"/><Relationship Id="rId279" Type="http://schemas.openxmlformats.org/officeDocument/2006/relationships/image" Target="../media/image170.png"/><Relationship Id="rId486" Type="http://schemas.openxmlformats.org/officeDocument/2006/relationships/customXml" Target="../ink/ink243.xml"/><Relationship Id="rId693" Type="http://schemas.openxmlformats.org/officeDocument/2006/relationships/customXml" Target="../ink/ink349.xml"/><Relationship Id="rId707" Type="http://schemas.openxmlformats.org/officeDocument/2006/relationships/customXml" Target="../ink/ink356.xml"/><Relationship Id="rId914" Type="http://schemas.openxmlformats.org/officeDocument/2006/relationships/image" Target="../media/image485.png"/><Relationship Id="rId43" Type="http://schemas.openxmlformats.org/officeDocument/2006/relationships/image" Target="../media/image52.png"/><Relationship Id="rId139" Type="http://schemas.openxmlformats.org/officeDocument/2006/relationships/image" Target="../media/image100.png"/><Relationship Id="rId346" Type="http://schemas.openxmlformats.org/officeDocument/2006/relationships/customXml" Target="../ink/ink173.xml"/><Relationship Id="rId553" Type="http://schemas.openxmlformats.org/officeDocument/2006/relationships/image" Target="../media/image307.png"/><Relationship Id="rId760" Type="http://schemas.openxmlformats.org/officeDocument/2006/relationships/image" Target="../media/image40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37.png"/><Relationship Id="rId858" Type="http://schemas.openxmlformats.org/officeDocument/2006/relationships/image" Target="../media/image457.png"/><Relationship Id="rId497" Type="http://schemas.openxmlformats.org/officeDocument/2006/relationships/image" Target="../media/image279.png"/><Relationship Id="rId620" Type="http://schemas.openxmlformats.org/officeDocument/2006/relationships/image" Target="../media/image339.png"/><Relationship Id="rId718" Type="http://schemas.openxmlformats.org/officeDocument/2006/relationships/image" Target="../media/image387.png"/><Relationship Id="rId925" Type="http://schemas.openxmlformats.org/officeDocument/2006/relationships/customXml" Target="../ink/ink465.xml"/><Relationship Id="rId357" Type="http://schemas.openxmlformats.org/officeDocument/2006/relationships/image" Target="../media/image209.png"/><Relationship Id="rId54" Type="http://schemas.openxmlformats.org/officeDocument/2006/relationships/customXml" Target="../ink/ink27.xml"/><Relationship Id="rId217" Type="http://schemas.openxmlformats.org/officeDocument/2006/relationships/image" Target="../media/image139.png"/><Relationship Id="rId564" Type="http://schemas.openxmlformats.org/officeDocument/2006/relationships/image" Target="../media/image312.png"/><Relationship Id="rId771" Type="http://schemas.openxmlformats.org/officeDocument/2006/relationships/customXml" Target="../ink/ink388.xml"/><Relationship Id="rId869" Type="http://schemas.openxmlformats.org/officeDocument/2006/relationships/customXml" Target="../ink/ink437.xml"/><Relationship Id="rId424" Type="http://schemas.openxmlformats.org/officeDocument/2006/relationships/customXml" Target="../ink/ink212.xml"/><Relationship Id="rId631" Type="http://schemas.openxmlformats.org/officeDocument/2006/relationships/image" Target="../media/image344.png"/><Relationship Id="rId729" Type="http://schemas.openxmlformats.org/officeDocument/2006/relationships/customXml" Target="../ink/ink367.xml"/><Relationship Id="rId270" Type="http://schemas.openxmlformats.org/officeDocument/2006/relationships/customXml" Target="../ink/ink135.xml"/><Relationship Id="rId936" Type="http://schemas.openxmlformats.org/officeDocument/2006/relationships/image" Target="../media/image496.png"/><Relationship Id="rId65" Type="http://schemas.openxmlformats.org/officeDocument/2006/relationships/image" Target="../media/image6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317.png"/><Relationship Id="rId782" Type="http://schemas.openxmlformats.org/officeDocument/2006/relationships/image" Target="../media/image419.png"/><Relationship Id="rId228" Type="http://schemas.openxmlformats.org/officeDocument/2006/relationships/customXml" Target="../ink/ink114.xml"/><Relationship Id="rId435" Type="http://schemas.openxmlformats.org/officeDocument/2006/relationships/image" Target="../media/image248.png"/><Relationship Id="rId642" Type="http://schemas.openxmlformats.org/officeDocument/2006/relationships/image" Target="../media/image349.png"/><Relationship Id="rId281" Type="http://schemas.openxmlformats.org/officeDocument/2006/relationships/image" Target="../media/image171.png"/><Relationship Id="rId502" Type="http://schemas.openxmlformats.org/officeDocument/2006/relationships/customXml" Target="../ink/ink251.xml"/><Relationship Id="rId947" Type="http://schemas.openxmlformats.org/officeDocument/2006/relationships/customXml" Target="../ink/ink476.xml"/><Relationship Id="rId76" Type="http://schemas.openxmlformats.org/officeDocument/2006/relationships/customXml" Target="../ink/ink38.xml"/><Relationship Id="rId141" Type="http://schemas.openxmlformats.org/officeDocument/2006/relationships/image" Target="../media/image101.png"/><Relationship Id="rId379" Type="http://schemas.openxmlformats.org/officeDocument/2006/relationships/image" Target="../media/image220.png"/><Relationship Id="rId586" Type="http://schemas.openxmlformats.org/officeDocument/2006/relationships/customXml" Target="../ink/ink294.xml"/><Relationship Id="rId793" Type="http://schemas.openxmlformats.org/officeDocument/2006/relationships/customXml" Target="../ink/ink399.xml"/><Relationship Id="rId807" Type="http://schemas.openxmlformats.org/officeDocument/2006/relationships/customXml" Target="../ink/ink406.xml"/><Relationship Id="rId7" Type="http://schemas.openxmlformats.org/officeDocument/2006/relationships/image" Target="../media/image34.png"/><Relationship Id="rId239" Type="http://schemas.openxmlformats.org/officeDocument/2006/relationships/image" Target="../media/image150.png"/><Relationship Id="rId446" Type="http://schemas.openxmlformats.org/officeDocument/2006/relationships/customXml" Target="../ink/ink223.xml"/><Relationship Id="rId653" Type="http://schemas.openxmlformats.org/officeDocument/2006/relationships/customXml" Target="../ink/ink329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image" Target="../media/image458.png"/><Relationship Id="rId958" Type="http://schemas.openxmlformats.org/officeDocument/2006/relationships/image" Target="../media/image507.png"/><Relationship Id="rId87" Type="http://schemas.openxmlformats.org/officeDocument/2006/relationships/image" Target="../media/image74.png"/><Relationship Id="rId513" Type="http://schemas.openxmlformats.org/officeDocument/2006/relationships/image" Target="../media/image287.png"/><Relationship Id="rId597" Type="http://schemas.openxmlformats.org/officeDocument/2006/relationships/image" Target="../media/image328.png"/><Relationship Id="rId720" Type="http://schemas.openxmlformats.org/officeDocument/2006/relationships/image" Target="../media/image388.png"/><Relationship Id="rId818" Type="http://schemas.openxmlformats.org/officeDocument/2006/relationships/image" Target="../media/image437.png"/><Relationship Id="rId152" Type="http://schemas.openxmlformats.org/officeDocument/2006/relationships/customXml" Target="../ink/ink76.xml"/><Relationship Id="rId457" Type="http://schemas.openxmlformats.org/officeDocument/2006/relationships/image" Target="../media/image259.png"/><Relationship Id="rId664" Type="http://schemas.openxmlformats.org/officeDocument/2006/relationships/image" Target="../media/image360.png"/><Relationship Id="rId871" Type="http://schemas.openxmlformats.org/officeDocument/2006/relationships/customXml" Target="../ink/ink438.xml"/><Relationship Id="rId14" Type="http://schemas.openxmlformats.org/officeDocument/2006/relationships/customXml" Target="../ink/ink7.xml"/><Relationship Id="rId317" Type="http://schemas.openxmlformats.org/officeDocument/2006/relationships/image" Target="../media/image189.png"/><Relationship Id="rId524" Type="http://schemas.openxmlformats.org/officeDocument/2006/relationships/customXml" Target="../ink/ink262.xml"/><Relationship Id="rId731" Type="http://schemas.openxmlformats.org/officeDocument/2006/relationships/customXml" Target="../ink/ink368.xml"/><Relationship Id="rId98" Type="http://schemas.openxmlformats.org/officeDocument/2006/relationships/customXml" Target="../ink/ink49.xml"/><Relationship Id="rId163" Type="http://schemas.openxmlformats.org/officeDocument/2006/relationships/image" Target="../media/image112.png"/><Relationship Id="rId370" Type="http://schemas.openxmlformats.org/officeDocument/2006/relationships/customXml" Target="../ink/ink185.xml"/><Relationship Id="rId829" Type="http://schemas.openxmlformats.org/officeDocument/2006/relationships/customXml" Target="../ink/ink417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customXml" Target="../ink/ink340.xml"/><Relationship Id="rId882" Type="http://schemas.openxmlformats.org/officeDocument/2006/relationships/image" Target="../media/image469.png"/><Relationship Id="rId25" Type="http://schemas.openxmlformats.org/officeDocument/2006/relationships/image" Target="../media/image43.png"/><Relationship Id="rId328" Type="http://schemas.openxmlformats.org/officeDocument/2006/relationships/customXml" Target="../ink/ink164.xml"/><Relationship Id="rId535" Type="http://schemas.openxmlformats.org/officeDocument/2006/relationships/image" Target="../media/image298.png"/><Relationship Id="rId742" Type="http://schemas.openxmlformats.org/officeDocument/2006/relationships/image" Target="../media/image399.png"/><Relationship Id="rId174" Type="http://schemas.openxmlformats.org/officeDocument/2006/relationships/customXml" Target="../ink/ink87.xml"/><Relationship Id="rId381" Type="http://schemas.openxmlformats.org/officeDocument/2006/relationships/image" Target="../media/image221.png"/><Relationship Id="rId602" Type="http://schemas.openxmlformats.org/officeDocument/2006/relationships/customXml" Target="../ink/ink302.xml"/><Relationship Id="rId241" Type="http://schemas.openxmlformats.org/officeDocument/2006/relationships/image" Target="../media/image151.png"/><Relationship Id="rId479" Type="http://schemas.openxmlformats.org/officeDocument/2006/relationships/image" Target="../media/image270.png"/><Relationship Id="rId686" Type="http://schemas.openxmlformats.org/officeDocument/2006/relationships/image" Target="../media/image371.png"/><Relationship Id="rId893" Type="http://schemas.openxmlformats.org/officeDocument/2006/relationships/customXml" Target="../ink/ink449.xml"/><Relationship Id="rId907" Type="http://schemas.openxmlformats.org/officeDocument/2006/relationships/customXml" Target="../ink/ink456.xml"/><Relationship Id="rId36" Type="http://schemas.openxmlformats.org/officeDocument/2006/relationships/customXml" Target="../ink/ink18.xml"/><Relationship Id="rId339" Type="http://schemas.openxmlformats.org/officeDocument/2006/relationships/image" Target="../media/image200.png"/><Relationship Id="rId546" Type="http://schemas.openxmlformats.org/officeDocument/2006/relationships/customXml" Target="../ink/ink273.xml"/><Relationship Id="rId753" Type="http://schemas.openxmlformats.org/officeDocument/2006/relationships/customXml" Target="../ink/ink379.xml"/><Relationship Id="rId101" Type="http://schemas.openxmlformats.org/officeDocument/2006/relationships/image" Target="../media/image81.png"/><Relationship Id="rId185" Type="http://schemas.openxmlformats.org/officeDocument/2006/relationships/image" Target="../media/image123.png"/><Relationship Id="rId406" Type="http://schemas.openxmlformats.org/officeDocument/2006/relationships/customXml" Target="../ink/ink203.xml"/><Relationship Id="rId960" Type="http://schemas.openxmlformats.org/officeDocument/2006/relationships/image" Target="../media/image508.png"/><Relationship Id="rId392" Type="http://schemas.openxmlformats.org/officeDocument/2006/relationships/customXml" Target="../ink/ink196.xml"/><Relationship Id="rId613" Type="http://schemas.openxmlformats.org/officeDocument/2006/relationships/customXml" Target="../ink/ink308.xml"/><Relationship Id="rId697" Type="http://schemas.openxmlformats.org/officeDocument/2006/relationships/customXml" Target="../ink/ink351.xml"/><Relationship Id="rId820" Type="http://schemas.openxmlformats.org/officeDocument/2006/relationships/image" Target="../media/image438.png"/><Relationship Id="rId918" Type="http://schemas.openxmlformats.org/officeDocument/2006/relationships/image" Target="../media/image487.png"/><Relationship Id="rId252" Type="http://schemas.openxmlformats.org/officeDocument/2006/relationships/customXml" Target="../ink/ink126.xml"/><Relationship Id="rId47" Type="http://schemas.openxmlformats.org/officeDocument/2006/relationships/image" Target="../media/image54.png"/><Relationship Id="rId112" Type="http://schemas.openxmlformats.org/officeDocument/2006/relationships/customXml" Target="../ink/ink56.xml"/><Relationship Id="rId557" Type="http://schemas.openxmlformats.org/officeDocument/2006/relationships/customXml" Target="../ink/ink279.xml"/><Relationship Id="rId764" Type="http://schemas.openxmlformats.org/officeDocument/2006/relationships/image" Target="../media/image410.png"/><Relationship Id="rId196" Type="http://schemas.openxmlformats.org/officeDocument/2006/relationships/customXml" Target="../ink/ink98.xml"/><Relationship Id="rId417" Type="http://schemas.openxmlformats.org/officeDocument/2006/relationships/image" Target="../media/image239.png"/><Relationship Id="rId624" Type="http://schemas.openxmlformats.org/officeDocument/2006/relationships/image" Target="../media/image341.png"/><Relationship Id="rId831" Type="http://schemas.openxmlformats.org/officeDocument/2006/relationships/customXml" Target="../ink/ink418.xml"/><Relationship Id="rId263" Type="http://schemas.openxmlformats.org/officeDocument/2006/relationships/image" Target="../media/image162.png"/><Relationship Id="rId470" Type="http://schemas.openxmlformats.org/officeDocument/2006/relationships/customXml" Target="../ink/ink235.xml"/><Relationship Id="rId929" Type="http://schemas.openxmlformats.org/officeDocument/2006/relationships/customXml" Target="../ink/ink467.xml"/><Relationship Id="rId58" Type="http://schemas.openxmlformats.org/officeDocument/2006/relationships/customXml" Target="../ink/ink29.xml"/><Relationship Id="rId123" Type="http://schemas.openxmlformats.org/officeDocument/2006/relationships/image" Target="../media/image92.png"/><Relationship Id="rId330" Type="http://schemas.openxmlformats.org/officeDocument/2006/relationships/customXml" Target="../ink/ink165.xml"/><Relationship Id="rId568" Type="http://schemas.openxmlformats.org/officeDocument/2006/relationships/image" Target="../media/image314.png"/><Relationship Id="rId775" Type="http://schemas.openxmlformats.org/officeDocument/2006/relationships/customXml" Target="../ink/ink390.xml"/><Relationship Id="rId428" Type="http://schemas.openxmlformats.org/officeDocument/2006/relationships/customXml" Target="../ink/ink214.xml"/><Relationship Id="rId635" Type="http://schemas.openxmlformats.org/officeDocument/2006/relationships/image" Target="../media/image346.png"/><Relationship Id="rId842" Type="http://schemas.openxmlformats.org/officeDocument/2006/relationships/image" Target="../media/image449.png"/><Relationship Id="rId274" Type="http://schemas.openxmlformats.org/officeDocument/2006/relationships/customXml" Target="../ink/ink137.xml"/><Relationship Id="rId481" Type="http://schemas.openxmlformats.org/officeDocument/2006/relationships/image" Target="../media/image271.png"/><Relationship Id="rId702" Type="http://schemas.openxmlformats.org/officeDocument/2006/relationships/image" Target="../media/image379.png"/><Relationship Id="rId69" Type="http://schemas.openxmlformats.org/officeDocument/2006/relationships/image" Target="../media/image65.png"/><Relationship Id="rId134" Type="http://schemas.openxmlformats.org/officeDocument/2006/relationships/customXml" Target="../ink/ink67.xml"/><Relationship Id="rId579" Type="http://schemas.openxmlformats.org/officeDocument/2006/relationships/image" Target="../media/image319.png"/><Relationship Id="rId786" Type="http://schemas.openxmlformats.org/officeDocument/2006/relationships/image" Target="../media/image421.png"/><Relationship Id="rId341" Type="http://schemas.openxmlformats.org/officeDocument/2006/relationships/image" Target="../media/image201.png"/><Relationship Id="rId439" Type="http://schemas.openxmlformats.org/officeDocument/2006/relationships/image" Target="../media/image250.png"/><Relationship Id="rId646" Type="http://schemas.openxmlformats.org/officeDocument/2006/relationships/image" Target="../media/image351.png"/><Relationship Id="rId201" Type="http://schemas.openxmlformats.org/officeDocument/2006/relationships/image" Target="../media/image131.png"/><Relationship Id="rId285" Type="http://schemas.openxmlformats.org/officeDocument/2006/relationships/image" Target="../media/image173.png"/><Relationship Id="rId506" Type="http://schemas.openxmlformats.org/officeDocument/2006/relationships/customXml" Target="../ink/ink253.xml"/><Relationship Id="rId853" Type="http://schemas.openxmlformats.org/officeDocument/2006/relationships/customXml" Target="../ink/ink429.xml"/><Relationship Id="rId492" Type="http://schemas.openxmlformats.org/officeDocument/2006/relationships/customXml" Target="../ink/ink246.xml"/><Relationship Id="rId713" Type="http://schemas.openxmlformats.org/officeDocument/2006/relationships/customXml" Target="../ink/ink359.xml"/><Relationship Id="rId797" Type="http://schemas.openxmlformats.org/officeDocument/2006/relationships/customXml" Target="../ink/ink401.xml"/><Relationship Id="rId920" Type="http://schemas.openxmlformats.org/officeDocument/2006/relationships/image" Target="../media/image488.png"/><Relationship Id="rId145" Type="http://schemas.openxmlformats.org/officeDocument/2006/relationships/image" Target="../media/image103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customXml" Target="../ink/ink331.xml"/><Relationship Id="rId864" Type="http://schemas.openxmlformats.org/officeDocument/2006/relationships/image" Target="../media/image460.png"/><Relationship Id="rId296" Type="http://schemas.openxmlformats.org/officeDocument/2006/relationships/customXml" Target="../ink/ink148.xml"/><Relationship Id="rId517" Type="http://schemas.openxmlformats.org/officeDocument/2006/relationships/image" Target="../media/image289.png"/><Relationship Id="rId724" Type="http://schemas.openxmlformats.org/officeDocument/2006/relationships/image" Target="../media/image390.png"/><Relationship Id="rId931" Type="http://schemas.openxmlformats.org/officeDocument/2006/relationships/customXml" Target="../ink/ink46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212.png"/><Relationship Id="rId570" Type="http://schemas.openxmlformats.org/officeDocument/2006/relationships/customXml" Target="../ink/ink286.xml"/><Relationship Id="rId223" Type="http://schemas.openxmlformats.org/officeDocument/2006/relationships/image" Target="../media/image142.png"/><Relationship Id="rId430" Type="http://schemas.openxmlformats.org/officeDocument/2006/relationships/customXml" Target="../ink/ink215.xml"/><Relationship Id="rId668" Type="http://schemas.openxmlformats.org/officeDocument/2006/relationships/image" Target="../media/image362.png"/><Relationship Id="rId875" Type="http://schemas.openxmlformats.org/officeDocument/2006/relationships/customXml" Target="../ink/ink440.xml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customXml" Target="../ink/ink370.xml"/><Relationship Id="rId942" Type="http://schemas.openxmlformats.org/officeDocument/2006/relationships/image" Target="../media/image499.png"/><Relationship Id="rId167" Type="http://schemas.openxmlformats.org/officeDocument/2006/relationships/image" Target="../media/image114.png"/><Relationship Id="rId374" Type="http://schemas.openxmlformats.org/officeDocument/2006/relationships/customXml" Target="../ink/ink187.xml"/><Relationship Id="rId581" Type="http://schemas.openxmlformats.org/officeDocument/2006/relationships/image" Target="../media/image320.png"/><Relationship Id="rId71" Type="http://schemas.openxmlformats.org/officeDocument/2006/relationships/image" Target="../media/image66.png"/><Relationship Id="rId234" Type="http://schemas.openxmlformats.org/officeDocument/2006/relationships/customXml" Target="../ink/ink117.xml"/><Relationship Id="rId679" Type="http://schemas.openxmlformats.org/officeDocument/2006/relationships/customXml" Target="../ink/ink342.xml"/><Relationship Id="rId802" Type="http://schemas.openxmlformats.org/officeDocument/2006/relationships/image" Target="../media/image429.png"/><Relationship Id="rId886" Type="http://schemas.openxmlformats.org/officeDocument/2006/relationships/image" Target="../media/image471.png"/><Relationship Id="rId2" Type="http://schemas.openxmlformats.org/officeDocument/2006/relationships/customXml" Target="../ink/ink1.xml"/><Relationship Id="rId29" Type="http://schemas.openxmlformats.org/officeDocument/2006/relationships/image" Target="../media/image45.png"/><Relationship Id="rId441" Type="http://schemas.openxmlformats.org/officeDocument/2006/relationships/image" Target="../media/image251.png"/><Relationship Id="rId539" Type="http://schemas.openxmlformats.org/officeDocument/2006/relationships/image" Target="../media/image300.png"/><Relationship Id="rId746" Type="http://schemas.openxmlformats.org/officeDocument/2006/relationships/image" Target="../media/image401.png"/><Relationship Id="rId178" Type="http://schemas.openxmlformats.org/officeDocument/2006/relationships/customXml" Target="../ink/ink89.xml"/><Relationship Id="rId301" Type="http://schemas.openxmlformats.org/officeDocument/2006/relationships/image" Target="../media/image181.png"/><Relationship Id="rId953" Type="http://schemas.openxmlformats.org/officeDocument/2006/relationships/customXml" Target="../ink/ink479.xml"/><Relationship Id="rId82" Type="http://schemas.openxmlformats.org/officeDocument/2006/relationships/customXml" Target="../ink/ink41.xml"/><Relationship Id="rId385" Type="http://schemas.openxmlformats.org/officeDocument/2006/relationships/image" Target="../media/image223.png"/><Relationship Id="rId592" Type="http://schemas.openxmlformats.org/officeDocument/2006/relationships/customXml" Target="../ink/ink297.xml"/><Relationship Id="rId606" Type="http://schemas.openxmlformats.org/officeDocument/2006/relationships/customXml" Target="../ink/ink304.xml"/><Relationship Id="rId813" Type="http://schemas.openxmlformats.org/officeDocument/2006/relationships/customXml" Target="../ink/ink409.xml"/><Relationship Id="rId245" Type="http://schemas.openxmlformats.org/officeDocument/2006/relationships/image" Target="../media/image153.png"/><Relationship Id="rId452" Type="http://schemas.openxmlformats.org/officeDocument/2006/relationships/customXml" Target="../ink/ink226.xml"/><Relationship Id="rId897" Type="http://schemas.openxmlformats.org/officeDocument/2006/relationships/customXml" Target="../ink/ink451.xml"/><Relationship Id="rId105" Type="http://schemas.openxmlformats.org/officeDocument/2006/relationships/image" Target="../media/image83.png"/><Relationship Id="rId312" Type="http://schemas.openxmlformats.org/officeDocument/2006/relationships/customXml" Target="../ink/ink156.xml"/><Relationship Id="rId757" Type="http://schemas.openxmlformats.org/officeDocument/2006/relationships/customXml" Target="../ink/ink381.xml"/><Relationship Id="rId964" Type="http://schemas.openxmlformats.org/officeDocument/2006/relationships/image" Target="../media/image510.png"/><Relationship Id="rId93" Type="http://schemas.openxmlformats.org/officeDocument/2006/relationships/image" Target="../media/image77.png"/><Relationship Id="rId189" Type="http://schemas.openxmlformats.org/officeDocument/2006/relationships/image" Target="../media/image125.png"/><Relationship Id="rId396" Type="http://schemas.openxmlformats.org/officeDocument/2006/relationships/customXml" Target="../ink/ink198.xml"/><Relationship Id="rId617" Type="http://schemas.openxmlformats.org/officeDocument/2006/relationships/customXml" Target="../ink/ink310.xml"/><Relationship Id="rId824" Type="http://schemas.openxmlformats.org/officeDocument/2006/relationships/image" Target="../media/image440.png"/><Relationship Id="rId256" Type="http://schemas.openxmlformats.org/officeDocument/2006/relationships/customXml" Target="../ink/ink128.xml"/><Relationship Id="rId463" Type="http://schemas.openxmlformats.org/officeDocument/2006/relationships/image" Target="../media/image262.png"/><Relationship Id="rId670" Type="http://schemas.openxmlformats.org/officeDocument/2006/relationships/image" Target="../media/image363.png"/><Relationship Id="rId116" Type="http://schemas.openxmlformats.org/officeDocument/2006/relationships/customXml" Target="../ink/ink58.xml"/><Relationship Id="rId323" Type="http://schemas.openxmlformats.org/officeDocument/2006/relationships/image" Target="../media/image192.png"/><Relationship Id="rId530" Type="http://schemas.openxmlformats.org/officeDocument/2006/relationships/customXml" Target="../ink/ink265.xml"/><Relationship Id="rId768" Type="http://schemas.openxmlformats.org/officeDocument/2006/relationships/image" Target="../media/image412.png"/><Relationship Id="rId20" Type="http://schemas.openxmlformats.org/officeDocument/2006/relationships/customXml" Target="../ink/ink10.xml"/><Relationship Id="rId628" Type="http://schemas.openxmlformats.org/officeDocument/2006/relationships/customXml" Target="../ink/ink316.xml"/><Relationship Id="rId835" Type="http://schemas.openxmlformats.org/officeDocument/2006/relationships/customXml" Target="../ink/ink420.xml"/><Relationship Id="rId267" Type="http://schemas.openxmlformats.org/officeDocument/2006/relationships/image" Target="../media/image164.png"/><Relationship Id="rId474" Type="http://schemas.openxmlformats.org/officeDocument/2006/relationships/customXml" Target="../ink/ink237.xml"/><Relationship Id="rId127" Type="http://schemas.openxmlformats.org/officeDocument/2006/relationships/image" Target="../media/image94.png"/><Relationship Id="rId681" Type="http://schemas.openxmlformats.org/officeDocument/2006/relationships/customXml" Target="../ink/ink343.xml"/><Relationship Id="rId779" Type="http://schemas.openxmlformats.org/officeDocument/2006/relationships/customXml" Target="../ink/ink392.xml"/><Relationship Id="rId902" Type="http://schemas.openxmlformats.org/officeDocument/2006/relationships/image" Target="../media/image479.png"/><Relationship Id="rId31" Type="http://schemas.openxmlformats.org/officeDocument/2006/relationships/image" Target="../media/image46.png"/><Relationship Id="rId334" Type="http://schemas.openxmlformats.org/officeDocument/2006/relationships/customXml" Target="../ink/ink167.xml"/><Relationship Id="rId541" Type="http://schemas.openxmlformats.org/officeDocument/2006/relationships/image" Target="../media/image301.png"/><Relationship Id="rId639" Type="http://schemas.openxmlformats.org/officeDocument/2006/relationships/image" Target="../media/image348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31.png"/><Relationship Id="rId846" Type="http://schemas.openxmlformats.org/officeDocument/2006/relationships/image" Target="../media/image451.png"/><Relationship Id="rId485" Type="http://schemas.openxmlformats.org/officeDocument/2006/relationships/image" Target="../media/image273.png"/><Relationship Id="rId692" Type="http://schemas.openxmlformats.org/officeDocument/2006/relationships/image" Target="../media/image374.png"/><Relationship Id="rId706" Type="http://schemas.openxmlformats.org/officeDocument/2006/relationships/image" Target="../media/image381.png"/><Relationship Id="rId913" Type="http://schemas.openxmlformats.org/officeDocument/2006/relationships/customXml" Target="../ink/ink459.xml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203.png"/><Relationship Id="rId552" Type="http://schemas.openxmlformats.org/officeDocument/2006/relationships/customXml" Target="../ink/ink276.xml"/><Relationship Id="rId191" Type="http://schemas.openxmlformats.org/officeDocument/2006/relationships/image" Target="../media/image126.png"/><Relationship Id="rId205" Type="http://schemas.openxmlformats.org/officeDocument/2006/relationships/image" Target="../media/image133.png"/><Relationship Id="rId412" Type="http://schemas.openxmlformats.org/officeDocument/2006/relationships/customXml" Target="../ink/ink206.xml"/><Relationship Id="rId857" Type="http://schemas.openxmlformats.org/officeDocument/2006/relationships/customXml" Target="../ink/ink431.xml"/><Relationship Id="rId289" Type="http://schemas.openxmlformats.org/officeDocument/2006/relationships/image" Target="../media/image175.png"/><Relationship Id="rId496" Type="http://schemas.openxmlformats.org/officeDocument/2006/relationships/customXml" Target="../ink/ink248.xml"/><Relationship Id="rId717" Type="http://schemas.openxmlformats.org/officeDocument/2006/relationships/customXml" Target="../ink/ink361.xml"/><Relationship Id="rId924" Type="http://schemas.openxmlformats.org/officeDocument/2006/relationships/image" Target="../media/image490.png"/><Relationship Id="rId53" Type="http://schemas.openxmlformats.org/officeDocument/2006/relationships/image" Target="../media/image57.png"/><Relationship Id="rId149" Type="http://schemas.openxmlformats.org/officeDocument/2006/relationships/image" Target="../media/image105.png"/><Relationship Id="rId356" Type="http://schemas.openxmlformats.org/officeDocument/2006/relationships/customXml" Target="../ink/ink178.xml"/><Relationship Id="rId563" Type="http://schemas.openxmlformats.org/officeDocument/2006/relationships/customXml" Target="../ink/ink282.xml"/><Relationship Id="rId770" Type="http://schemas.openxmlformats.org/officeDocument/2006/relationships/image" Target="../media/image413.png"/><Relationship Id="rId216" Type="http://schemas.openxmlformats.org/officeDocument/2006/relationships/customXml" Target="../ink/ink108.xml"/><Relationship Id="rId423" Type="http://schemas.openxmlformats.org/officeDocument/2006/relationships/image" Target="../media/image242.png"/><Relationship Id="rId868" Type="http://schemas.openxmlformats.org/officeDocument/2006/relationships/image" Target="../media/image462.png"/><Relationship Id="rId630" Type="http://schemas.openxmlformats.org/officeDocument/2006/relationships/customXml" Target="../ink/ink317.xml"/><Relationship Id="rId728" Type="http://schemas.openxmlformats.org/officeDocument/2006/relationships/image" Target="../media/image392.png"/><Relationship Id="rId935" Type="http://schemas.openxmlformats.org/officeDocument/2006/relationships/customXml" Target="../ink/ink470.xml"/><Relationship Id="rId64" Type="http://schemas.openxmlformats.org/officeDocument/2006/relationships/customXml" Target="../ink/ink32.xml"/><Relationship Id="rId367" Type="http://schemas.openxmlformats.org/officeDocument/2006/relationships/image" Target="../media/image214.png"/><Relationship Id="rId574" Type="http://schemas.openxmlformats.org/officeDocument/2006/relationships/customXml" Target="../ink/ink288.xml"/><Relationship Id="rId227" Type="http://schemas.openxmlformats.org/officeDocument/2006/relationships/image" Target="../media/image144.png"/><Relationship Id="rId781" Type="http://schemas.openxmlformats.org/officeDocument/2006/relationships/customXml" Target="../ink/ink393.xml"/><Relationship Id="rId879" Type="http://schemas.openxmlformats.org/officeDocument/2006/relationships/customXml" Target="../ink/ink442.xml"/><Relationship Id="rId434" Type="http://schemas.openxmlformats.org/officeDocument/2006/relationships/customXml" Target="../ink/ink217.xml"/><Relationship Id="rId641" Type="http://schemas.openxmlformats.org/officeDocument/2006/relationships/customXml" Target="../ink/ink323.xml"/><Relationship Id="rId739" Type="http://schemas.openxmlformats.org/officeDocument/2006/relationships/customXml" Target="../ink/ink372.xml"/><Relationship Id="rId280" Type="http://schemas.openxmlformats.org/officeDocument/2006/relationships/customXml" Target="../ink/ink140.xml"/><Relationship Id="rId501" Type="http://schemas.openxmlformats.org/officeDocument/2006/relationships/image" Target="../media/image281.png"/><Relationship Id="rId946" Type="http://schemas.openxmlformats.org/officeDocument/2006/relationships/image" Target="../media/image501.png"/><Relationship Id="rId75" Type="http://schemas.openxmlformats.org/officeDocument/2006/relationships/image" Target="../media/image68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../media/image322.png"/><Relationship Id="rId792" Type="http://schemas.openxmlformats.org/officeDocument/2006/relationships/image" Target="../media/image424.png"/><Relationship Id="rId806" Type="http://schemas.openxmlformats.org/officeDocument/2006/relationships/image" Target="../media/image43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53.png"/><Relationship Id="rId652" Type="http://schemas.openxmlformats.org/officeDocument/2006/relationships/image" Target="../media/image354.png"/><Relationship Id="rId291" Type="http://schemas.openxmlformats.org/officeDocument/2006/relationships/image" Target="../media/image176.png"/><Relationship Id="rId305" Type="http://schemas.openxmlformats.org/officeDocument/2006/relationships/image" Target="../media/image183.png"/><Relationship Id="rId512" Type="http://schemas.openxmlformats.org/officeDocument/2006/relationships/customXml" Target="../ink/ink256.xml"/><Relationship Id="rId957" Type="http://schemas.openxmlformats.org/officeDocument/2006/relationships/customXml" Target="../ink/ink481.xml"/><Relationship Id="rId86" Type="http://schemas.openxmlformats.org/officeDocument/2006/relationships/customXml" Target="../ink/ink43.xml"/><Relationship Id="rId151" Type="http://schemas.openxmlformats.org/officeDocument/2006/relationships/image" Target="../media/image106.png"/><Relationship Id="rId389" Type="http://schemas.openxmlformats.org/officeDocument/2006/relationships/image" Target="../media/image225.png"/><Relationship Id="rId596" Type="http://schemas.openxmlformats.org/officeDocument/2006/relationships/customXml" Target="../ink/ink299.xml"/><Relationship Id="rId817" Type="http://schemas.openxmlformats.org/officeDocument/2006/relationships/customXml" Target="../ink/ink411.xml"/><Relationship Id="rId249" Type="http://schemas.openxmlformats.org/officeDocument/2006/relationships/image" Target="../media/image155.png"/><Relationship Id="rId456" Type="http://schemas.openxmlformats.org/officeDocument/2006/relationships/customXml" Target="../ink/ink228.xml"/><Relationship Id="rId663" Type="http://schemas.openxmlformats.org/officeDocument/2006/relationships/customXml" Target="../ink/ink334.xml"/><Relationship Id="rId870" Type="http://schemas.openxmlformats.org/officeDocument/2006/relationships/image" Target="../media/image463.png"/><Relationship Id="rId13" Type="http://schemas.openxmlformats.org/officeDocument/2006/relationships/image" Target="../media/image37.png"/><Relationship Id="rId109" Type="http://schemas.openxmlformats.org/officeDocument/2006/relationships/image" Target="../media/image85.png"/><Relationship Id="rId316" Type="http://schemas.openxmlformats.org/officeDocument/2006/relationships/customXml" Target="../ink/ink158.xml"/><Relationship Id="rId523" Type="http://schemas.openxmlformats.org/officeDocument/2006/relationships/image" Target="../media/image292.png"/><Relationship Id="rId97" Type="http://schemas.openxmlformats.org/officeDocument/2006/relationships/image" Target="../media/image79.png"/><Relationship Id="rId730" Type="http://schemas.openxmlformats.org/officeDocument/2006/relationships/image" Target="../media/image393.png"/><Relationship Id="rId828" Type="http://schemas.openxmlformats.org/officeDocument/2006/relationships/image" Target="../media/image442.png"/><Relationship Id="rId162" Type="http://schemas.openxmlformats.org/officeDocument/2006/relationships/customXml" Target="../ink/ink81.xml"/><Relationship Id="rId467" Type="http://schemas.openxmlformats.org/officeDocument/2006/relationships/image" Target="../media/image264.png"/><Relationship Id="rId674" Type="http://schemas.openxmlformats.org/officeDocument/2006/relationships/image" Target="../media/image365.png"/><Relationship Id="rId881" Type="http://schemas.openxmlformats.org/officeDocument/2006/relationships/customXml" Target="../ink/ink443.xml"/><Relationship Id="rId24" Type="http://schemas.openxmlformats.org/officeDocument/2006/relationships/customXml" Target="../ink/ink12.xml"/><Relationship Id="rId327" Type="http://schemas.openxmlformats.org/officeDocument/2006/relationships/image" Target="../media/image194.png"/><Relationship Id="rId534" Type="http://schemas.openxmlformats.org/officeDocument/2006/relationships/customXml" Target="../ink/ink267.xml"/><Relationship Id="rId741" Type="http://schemas.openxmlformats.org/officeDocument/2006/relationships/customXml" Target="../ink/ink373.xml"/><Relationship Id="rId839" Type="http://schemas.openxmlformats.org/officeDocument/2006/relationships/customXml" Target="../ink/ink422.xml"/><Relationship Id="rId173" Type="http://schemas.openxmlformats.org/officeDocument/2006/relationships/image" Target="../media/image117.png"/><Relationship Id="rId380" Type="http://schemas.openxmlformats.org/officeDocument/2006/relationships/customXml" Target="../ink/ink190.xml"/><Relationship Id="rId601" Type="http://schemas.openxmlformats.org/officeDocument/2006/relationships/image" Target="../media/image330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customXml" Target="../ink/ink345.xml"/><Relationship Id="rId892" Type="http://schemas.openxmlformats.org/officeDocument/2006/relationships/image" Target="../media/image474.png"/><Relationship Id="rId906" Type="http://schemas.openxmlformats.org/officeDocument/2006/relationships/image" Target="../media/image481.png"/><Relationship Id="rId35" Type="http://schemas.openxmlformats.org/officeDocument/2006/relationships/image" Target="../media/image48.png"/><Relationship Id="rId100" Type="http://schemas.openxmlformats.org/officeDocument/2006/relationships/customXml" Target="../ink/ink50.xml"/><Relationship Id="rId338" Type="http://schemas.openxmlformats.org/officeDocument/2006/relationships/customXml" Target="../ink/ink169.xml"/><Relationship Id="rId545" Type="http://schemas.openxmlformats.org/officeDocument/2006/relationships/image" Target="../media/image303.png"/><Relationship Id="rId752" Type="http://schemas.openxmlformats.org/officeDocument/2006/relationships/image" Target="../media/image404.png"/><Relationship Id="rId184" Type="http://schemas.openxmlformats.org/officeDocument/2006/relationships/customXml" Target="../ink/ink92.xml"/><Relationship Id="rId391" Type="http://schemas.openxmlformats.org/officeDocument/2006/relationships/image" Target="../media/image226.png"/><Relationship Id="rId405" Type="http://schemas.openxmlformats.org/officeDocument/2006/relationships/image" Target="../media/image233.png"/><Relationship Id="rId612" Type="http://schemas.openxmlformats.org/officeDocument/2006/relationships/image" Target="../media/image335.png"/><Relationship Id="rId251" Type="http://schemas.openxmlformats.org/officeDocument/2006/relationships/image" Target="../media/image156.png"/><Relationship Id="rId489" Type="http://schemas.openxmlformats.org/officeDocument/2006/relationships/image" Target="../media/image275.png"/><Relationship Id="rId696" Type="http://schemas.openxmlformats.org/officeDocument/2006/relationships/image" Target="../media/image376.png"/><Relationship Id="rId917" Type="http://schemas.openxmlformats.org/officeDocument/2006/relationships/customXml" Target="../ink/ink461.xml"/><Relationship Id="rId46" Type="http://schemas.openxmlformats.org/officeDocument/2006/relationships/customXml" Target="../ink/ink23.xml"/><Relationship Id="rId349" Type="http://schemas.openxmlformats.org/officeDocument/2006/relationships/image" Target="../media/image205.png"/><Relationship Id="rId556" Type="http://schemas.openxmlformats.org/officeDocument/2006/relationships/customXml" Target="../ink/ink278.xml"/><Relationship Id="rId763" Type="http://schemas.openxmlformats.org/officeDocument/2006/relationships/customXml" Target="../ink/ink384.xml"/><Relationship Id="rId111" Type="http://schemas.openxmlformats.org/officeDocument/2006/relationships/image" Target="../media/image86.png"/><Relationship Id="rId195" Type="http://schemas.openxmlformats.org/officeDocument/2006/relationships/image" Target="../media/image128.png"/><Relationship Id="rId209" Type="http://schemas.openxmlformats.org/officeDocument/2006/relationships/image" Target="../media/image135.png"/><Relationship Id="rId416" Type="http://schemas.openxmlformats.org/officeDocument/2006/relationships/customXml" Target="../ink/ink208.xml"/><Relationship Id="rId623" Type="http://schemas.openxmlformats.org/officeDocument/2006/relationships/customXml" Target="../ink/ink313.xml"/><Relationship Id="rId830" Type="http://schemas.openxmlformats.org/officeDocument/2006/relationships/image" Target="../media/image443.png"/><Relationship Id="rId928" Type="http://schemas.openxmlformats.org/officeDocument/2006/relationships/image" Target="../media/image492.png"/><Relationship Id="rId57" Type="http://schemas.openxmlformats.org/officeDocument/2006/relationships/image" Target="../media/image59.png"/><Relationship Id="rId262" Type="http://schemas.openxmlformats.org/officeDocument/2006/relationships/customXml" Target="../ink/ink131.xml"/><Relationship Id="rId567" Type="http://schemas.openxmlformats.org/officeDocument/2006/relationships/customXml" Target="../ink/ink284.xml"/><Relationship Id="rId122" Type="http://schemas.openxmlformats.org/officeDocument/2006/relationships/customXml" Target="../ink/ink61.xml"/><Relationship Id="rId774" Type="http://schemas.openxmlformats.org/officeDocument/2006/relationships/image" Target="../media/image415.png"/><Relationship Id="rId427" Type="http://schemas.openxmlformats.org/officeDocument/2006/relationships/image" Target="../media/image244.png"/><Relationship Id="rId634" Type="http://schemas.openxmlformats.org/officeDocument/2006/relationships/customXml" Target="../ink/ink319.xml"/><Relationship Id="rId841" Type="http://schemas.openxmlformats.org/officeDocument/2006/relationships/customXml" Target="../ink/ink423.xml"/><Relationship Id="rId273" Type="http://schemas.openxmlformats.org/officeDocument/2006/relationships/image" Target="../media/image167.png"/><Relationship Id="rId480" Type="http://schemas.openxmlformats.org/officeDocument/2006/relationships/customXml" Target="../ink/ink240.xml"/><Relationship Id="rId701" Type="http://schemas.openxmlformats.org/officeDocument/2006/relationships/customXml" Target="../ink/ink353.xml"/><Relationship Id="rId939" Type="http://schemas.openxmlformats.org/officeDocument/2006/relationships/customXml" Target="../ink/ink472.xml"/><Relationship Id="rId68" Type="http://schemas.openxmlformats.org/officeDocument/2006/relationships/customXml" Target="../ink/ink34.xml"/><Relationship Id="rId133" Type="http://schemas.openxmlformats.org/officeDocument/2006/relationships/image" Target="../media/image97.png"/><Relationship Id="rId340" Type="http://schemas.openxmlformats.org/officeDocument/2006/relationships/customXml" Target="../ink/ink170.xml"/><Relationship Id="rId578" Type="http://schemas.openxmlformats.org/officeDocument/2006/relationships/customXml" Target="../ink/ink290.xml"/><Relationship Id="rId785" Type="http://schemas.openxmlformats.org/officeDocument/2006/relationships/customXml" Target="../ink/ink395.xml"/><Relationship Id="rId200" Type="http://schemas.openxmlformats.org/officeDocument/2006/relationships/customXml" Target="../ink/ink100.xml"/><Relationship Id="rId438" Type="http://schemas.openxmlformats.org/officeDocument/2006/relationships/customXml" Target="../ink/ink219.xml"/><Relationship Id="rId645" Type="http://schemas.openxmlformats.org/officeDocument/2006/relationships/customXml" Target="../ink/ink325.xml"/><Relationship Id="rId852" Type="http://schemas.openxmlformats.org/officeDocument/2006/relationships/image" Target="../media/image454.png"/><Relationship Id="rId284" Type="http://schemas.openxmlformats.org/officeDocument/2006/relationships/customXml" Target="../ink/ink142.xml"/><Relationship Id="rId491" Type="http://schemas.openxmlformats.org/officeDocument/2006/relationships/image" Target="../media/image276.png"/><Relationship Id="rId505" Type="http://schemas.openxmlformats.org/officeDocument/2006/relationships/image" Target="../media/image283.png"/><Relationship Id="rId712" Type="http://schemas.openxmlformats.org/officeDocument/2006/relationships/image" Target="../media/image384.png"/><Relationship Id="rId79" Type="http://schemas.openxmlformats.org/officeDocument/2006/relationships/image" Target="../media/image70.png"/><Relationship Id="rId144" Type="http://schemas.openxmlformats.org/officeDocument/2006/relationships/customXml" Target="../ink/ink72.xml"/><Relationship Id="rId589" Type="http://schemas.openxmlformats.org/officeDocument/2006/relationships/image" Target="../media/image324.png"/><Relationship Id="rId796" Type="http://schemas.openxmlformats.org/officeDocument/2006/relationships/image" Target="../media/image426.png"/><Relationship Id="rId351" Type="http://schemas.openxmlformats.org/officeDocument/2006/relationships/image" Target="../media/image206.png"/><Relationship Id="rId449" Type="http://schemas.openxmlformats.org/officeDocument/2006/relationships/image" Target="../media/image255.png"/><Relationship Id="rId656" Type="http://schemas.openxmlformats.org/officeDocument/2006/relationships/image" Target="../media/image356.png"/><Relationship Id="rId863" Type="http://schemas.openxmlformats.org/officeDocument/2006/relationships/customXml" Target="../ink/ink434.xml"/><Relationship Id="rId211" Type="http://schemas.openxmlformats.org/officeDocument/2006/relationships/image" Target="../media/image136.png"/><Relationship Id="rId295" Type="http://schemas.openxmlformats.org/officeDocument/2006/relationships/image" Target="../media/image178.png"/><Relationship Id="rId309" Type="http://schemas.openxmlformats.org/officeDocument/2006/relationships/image" Target="../media/image185.png"/><Relationship Id="rId516" Type="http://schemas.openxmlformats.org/officeDocument/2006/relationships/customXml" Target="../ink/ink258.xml"/><Relationship Id="rId723" Type="http://schemas.openxmlformats.org/officeDocument/2006/relationships/customXml" Target="../ink/ink364.xml"/><Relationship Id="rId930" Type="http://schemas.openxmlformats.org/officeDocument/2006/relationships/image" Target="../media/image493.png"/><Relationship Id="rId155" Type="http://schemas.openxmlformats.org/officeDocument/2006/relationships/image" Target="../media/image108.png"/><Relationship Id="rId362" Type="http://schemas.openxmlformats.org/officeDocument/2006/relationships/customXml" Target="../ink/ink181.xml"/><Relationship Id="rId222" Type="http://schemas.openxmlformats.org/officeDocument/2006/relationships/customXml" Target="../ink/ink111.xml"/><Relationship Id="rId667" Type="http://schemas.openxmlformats.org/officeDocument/2006/relationships/customXml" Target="../ink/ink336.xml"/><Relationship Id="rId874" Type="http://schemas.openxmlformats.org/officeDocument/2006/relationships/image" Target="../media/image465.png"/><Relationship Id="rId17" Type="http://schemas.openxmlformats.org/officeDocument/2006/relationships/image" Target="../media/image39.png"/><Relationship Id="rId527" Type="http://schemas.openxmlformats.org/officeDocument/2006/relationships/image" Target="../media/image294.png"/><Relationship Id="rId734" Type="http://schemas.openxmlformats.org/officeDocument/2006/relationships/image" Target="../media/image395.png"/><Relationship Id="rId941" Type="http://schemas.openxmlformats.org/officeDocument/2006/relationships/customXml" Target="../ink/ink473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73" Type="http://schemas.openxmlformats.org/officeDocument/2006/relationships/image" Target="../media/image217.png"/><Relationship Id="rId580" Type="http://schemas.openxmlformats.org/officeDocument/2006/relationships/customXml" Target="../ink/ink291.xml"/><Relationship Id="rId801" Type="http://schemas.openxmlformats.org/officeDocument/2006/relationships/customXml" Target="../ink/ink40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7.png"/><Relationship Id="rId440" Type="http://schemas.openxmlformats.org/officeDocument/2006/relationships/customXml" Target="../ink/ink220.xml"/><Relationship Id="rId678" Type="http://schemas.openxmlformats.org/officeDocument/2006/relationships/image" Target="../media/image367.png"/><Relationship Id="rId885" Type="http://schemas.openxmlformats.org/officeDocument/2006/relationships/customXml" Target="../ink/ink445.xml"/><Relationship Id="rId28" Type="http://schemas.openxmlformats.org/officeDocument/2006/relationships/customXml" Target="../ink/ink14.xml"/><Relationship Id="rId300" Type="http://schemas.openxmlformats.org/officeDocument/2006/relationships/customXml" Target="../ink/ink150.xml"/><Relationship Id="rId538" Type="http://schemas.openxmlformats.org/officeDocument/2006/relationships/customXml" Target="../ink/ink269.xml"/><Relationship Id="rId745" Type="http://schemas.openxmlformats.org/officeDocument/2006/relationships/customXml" Target="../ink/ink375.xml"/><Relationship Id="rId952" Type="http://schemas.openxmlformats.org/officeDocument/2006/relationships/image" Target="../media/image504.png"/><Relationship Id="rId81" Type="http://schemas.openxmlformats.org/officeDocument/2006/relationships/image" Target="../media/image71.png"/><Relationship Id="rId177" Type="http://schemas.openxmlformats.org/officeDocument/2006/relationships/image" Target="../media/image119.png"/><Relationship Id="rId384" Type="http://schemas.openxmlformats.org/officeDocument/2006/relationships/customXml" Target="../ink/ink192.xml"/><Relationship Id="rId591" Type="http://schemas.openxmlformats.org/officeDocument/2006/relationships/image" Target="../media/image325.png"/><Relationship Id="rId605" Type="http://schemas.openxmlformats.org/officeDocument/2006/relationships/image" Target="../media/image332.png"/><Relationship Id="rId812" Type="http://schemas.openxmlformats.org/officeDocument/2006/relationships/image" Target="../media/image434.png"/><Relationship Id="rId244" Type="http://schemas.openxmlformats.org/officeDocument/2006/relationships/customXml" Target="../ink/ink122.xml"/><Relationship Id="rId689" Type="http://schemas.openxmlformats.org/officeDocument/2006/relationships/customXml" Target="../ink/ink347.xml"/><Relationship Id="rId896" Type="http://schemas.openxmlformats.org/officeDocument/2006/relationships/image" Target="../media/image476.png"/><Relationship Id="rId39" Type="http://schemas.openxmlformats.org/officeDocument/2006/relationships/image" Target="../media/image50.png"/><Relationship Id="rId451" Type="http://schemas.openxmlformats.org/officeDocument/2006/relationships/image" Target="../media/image256.png"/><Relationship Id="rId549" Type="http://schemas.openxmlformats.org/officeDocument/2006/relationships/image" Target="../media/image305.png"/><Relationship Id="rId756" Type="http://schemas.openxmlformats.org/officeDocument/2006/relationships/image" Target="../media/image406.png"/><Relationship Id="rId104" Type="http://schemas.openxmlformats.org/officeDocument/2006/relationships/customXml" Target="../ink/ink52.xml"/><Relationship Id="rId188" Type="http://schemas.openxmlformats.org/officeDocument/2006/relationships/customXml" Target="../ink/ink94.xml"/><Relationship Id="rId311" Type="http://schemas.openxmlformats.org/officeDocument/2006/relationships/image" Target="../media/image186.png"/><Relationship Id="rId395" Type="http://schemas.openxmlformats.org/officeDocument/2006/relationships/image" Target="../media/image228.png"/><Relationship Id="rId409" Type="http://schemas.openxmlformats.org/officeDocument/2006/relationships/image" Target="../media/image235.png"/><Relationship Id="rId963" Type="http://schemas.openxmlformats.org/officeDocument/2006/relationships/customXml" Target="../ink/ink484.xml"/><Relationship Id="rId92" Type="http://schemas.openxmlformats.org/officeDocument/2006/relationships/customXml" Target="../ink/ink46.xml"/><Relationship Id="rId213" Type="http://schemas.openxmlformats.org/officeDocument/2006/relationships/image" Target="../media/image137.png"/><Relationship Id="rId420" Type="http://schemas.openxmlformats.org/officeDocument/2006/relationships/customXml" Target="../ink/ink210.xml"/><Relationship Id="rId616" Type="http://schemas.openxmlformats.org/officeDocument/2006/relationships/image" Target="../media/image337.png"/><Relationship Id="rId658" Type="http://schemas.openxmlformats.org/officeDocument/2006/relationships/image" Target="../media/image357.png"/><Relationship Id="rId823" Type="http://schemas.openxmlformats.org/officeDocument/2006/relationships/customXml" Target="../ink/ink414.xml"/><Relationship Id="rId865" Type="http://schemas.openxmlformats.org/officeDocument/2006/relationships/customXml" Target="../ink/ink435.xml"/><Relationship Id="rId255" Type="http://schemas.openxmlformats.org/officeDocument/2006/relationships/image" Target="../media/image158.png"/><Relationship Id="rId297" Type="http://schemas.openxmlformats.org/officeDocument/2006/relationships/image" Target="../media/image179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customXml" Target="../ink/ink365.xml"/><Relationship Id="rId932" Type="http://schemas.openxmlformats.org/officeDocument/2006/relationships/image" Target="../media/image494.png"/><Relationship Id="rId115" Type="http://schemas.openxmlformats.org/officeDocument/2006/relationships/image" Target="../media/image88.png"/><Relationship Id="rId157" Type="http://schemas.openxmlformats.org/officeDocument/2006/relationships/image" Target="../media/image109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customXml" Target="../ink/ink386.xml"/><Relationship Id="rId61" Type="http://schemas.openxmlformats.org/officeDocument/2006/relationships/image" Target="../media/image61.png"/><Relationship Id="rId199" Type="http://schemas.openxmlformats.org/officeDocument/2006/relationships/image" Target="../media/image130.png"/><Relationship Id="rId571" Type="http://schemas.openxmlformats.org/officeDocument/2006/relationships/image" Target="../media/image315.png"/><Relationship Id="rId627" Type="http://schemas.openxmlformats.org/officeDocument/2006/relationships/customXml" Target="../ink/ink315.xml"/><Relationship Id="rId669" Type="http://schemas.openxmlformats.org/officeDocument/2006/relationships/customXml" Target="../ink/ink337.xml"/><Relationship Id="rId834" Type="http://schemas.openxmlformats.org/officeDocument/2006/relationships/image" Target="../media/image445.png"/><Relationship Id="rId876" Type="http://schemas.openxmlformats.org/officeDocument/2006/relationships/image" Target="../media/image466.png"/><Relationship Id="rId19" Type="http://schemas.openxmlformats.org/officeDocument/2006/relationships/image" Target="../media/image40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46.png"/><Relationship Id="rId473" Type="http://schemas.openxmlformats.org/officeDocument/2006/relationships/image" Target="../media/image267.png"/><Relationship Id="rId529" Type="http://schemas.openxmlformats.org/officeDocument/2006/relationships/image" Target="../media/image295.png"/><Relationship Id="rId680" Type="http://schemas.openxmlformats.org/officeDocument/2006/relationships/image" Target="../media/image368.png"/><Relationship Id="rId736" Type="http://schemas.openxmlformats.org/officeDocument/2006/relationships/image" Target="../media/image396.png"/><Relationship Id="rId901" Type="http://schemas.openxmlformats.org/officeDocument/2006/relationships/customXml" Target="../ink/ink453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97.png"/><Relationship Id="rId540" Type="http://schemas.openxmlformats.org/officeDocument/2006/relationships/customXml" Target="../ink/ink270.xml"/><Relationship Id="rId778" Type="http://schemas.openxmlformats.org/officeDocument/2006/relationships/image" Target="../media/image417.png"/><Relationship Id="rId943" Type="http://schemas.openxmlformats.org/officeDocument/2006/relationships/customXml" Target="../ink/ink474.xml"/><Relationship Id="rId72" Type="http://schemas.openxmlformats.org/officeDocument/2006/relationships/customXml" Target="../ink/ink36.xml"/><Relationship Id="rId375" Type="http://schemas.openxmlformats.org/officeDocument/2006/relationships/image" Target="../media/image218.png"/><Relationship Id="rId582" Type="http://schemas.openxmlformats.org/officeDocument/2006/relationships/customXml" Target="../ink/ink292.xml"/><Relationship Id="rId638" Type="http://schemas.openxmlformats.org/officeDocument/2006/relationships/customXml" Target="../ink/ink321.xml"/><Relationship Id="rId803" Type="http://schemas.openxmlformats.org/officeDocument/2006/relationships/customXml" Target="../ink/ink404.xml"/><Relationship Id="rId845" Type="http://schemas.openxmlformats.org/officeDocument/2006/relationships/customXml" Target="../ink/ink425.xml"/><Relationship Id="rId3" Type="http://schemas.openxmlformats.org/officeDocument/2006/relationships/image" Target="../media/image32.png"/><Relationship Id="rId235" Type="http://schemas.openxmlformats.org/officeDocument/2006/relationships/image" Target="../media/image148.png"/><Relationship Id="rId277" Type="http://schemas.openxmlformats.org/officeDocument/2006/relationships/image" Target="../media/image169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customXml" Target="../ink/ink355.xml"/><Relationship Id="rId887" Type="http://schemas.openxmlformats.org/officeDocument/2006/relationships/customXml" Target="../ink/ink446.xml"/><Relationship Id="rId137" Type="http://schemas.openxmlformats.org/officeDocument/2006/relationships/image" Target="../media/image99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customXml" Target="../ink/ink348.xml"/><Relationship Id="rId747" Type="http://schemas.openxmlformats.org/officeDocument/2006/relationships/customXml" Target="../ink/ink376.xml"/><Relationship Id="rId789" Type="http://schemas.openxmlformats.org/officeDocument/2006/relationships/customXml" Target="../ink/ink397.xml"/><Relationship Id="rId912" Type="http://schemas.openxmlformats.org/officeDocument/2006/relationships/image" Target="../media/image484.png"/><Relationship Id="rId954" Type="http://schemas.openxmlformats.org/officeDocument/2006/relationships/image" Target="../media/image505.png"/><Relationship Id="rId41" Type="http://schemas.openxmlformats.org/officeDocument/2006/relationships/image" Target="../media/image51.png"/><Relationship Id="rId83" Type="http://schemas.openxmlformats.org/officeDocument/2006/relationships/image" Target="../media/image72.png"/><Relationship Id="rId179" Type="http://schemas.openxmlformats.org/officeDocument/2006/relationships/image" Target="../media/image120.png"/><Relationship Id="rId386" Type="http://schemas.openxmlformats.org/officeDocument/2006/relationships/customXml" Target="../ink/ink193.xml"/><Relationship Id="rId551" Type="http://schemas.openxmlformats.org/officeDocument/2006/relationships/image" Target="../media/image306.png"/><Relationship Id="rId593" Type="http://schemas.openxmlformats.org/officeDocument/2006/relationships/image" Target="../media/image326.png"/><Relationship Id="rId607" Type="http://schemas.openxmlformats.org/officeDocument/2006/relationships/image" Target="../media/image333.png"/><Relationship Id="rId649" Type="http://schemas.openxmlformats.org/officeDocument/2006/relationships/customXml" Target="../ink/ink327.xml"/><Relationship Id="rId814" Type="http://schemas.openxmlformats.org/officeDocument/2006/relationships/image" Target="../media/image435.png"/><Relationship Id="rId856" Type="http://schemas.openxmlformats.org/officeDocument/2006/relationships/image" Target="../media/image45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36.png"/><Relationship Id="rId453" Type="http://schemas.openxmlformats.org/officeDocument/2006/relationships/image" Target="../media/image257.png"/><Relationship Id="rId509" Type="http://schemas.openxmlformats.org/officeDocument/2006/relationships/image" Target="../media/image285.png"/><Relationship Id="rId660" Type="http://schemas.openxmlformats.org/officeDocument/2006/relationships/image" Target="../media/image358.png"/><Relationship Id="rId898" Type="http://schemas.openxmlformats.org/officeDocument/2006/relationships/image" Target="../media/image477.png"/><Relationship Id="rId106" Type="http://schemas.openxmlformats.org/officeDocument/2006/relationships/customXml" Target="../ink/ink53.xml"/><Relationship Id="rId313" Type="http://schemas.openxmlformats.org/officeDocument/2006/relationships/image" Target="../media/image187.png"/><Relationship Id="rId495" Type="http://schemas.openxmlformats.org/officeDocument/2006/relationships/image" Target="../media/image278.png"/><Relationship Id="rId716" Type="http://schemas.openxmlformats.org/officeDocument/2006/relationships/image" Target="../media/image386.png"/><Relationship Id="rId758" Type="http://schemas.openxmlformats.org/officeDocument/2006/relationships/image" Target="../media/image407.png"/><Relationship Id="rId923" Type="http://schemas.openxmlformats.org/officeDocument/2006/relationships/customXml" Target="../ink/ink464.xml"/><Relationship Id="rId965" Type="http://schemas.openxmlformats.org/officeDocument/2006/relationships/customXml" Target="../ink/ink485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208.png"/><Relationship Id="rId397" Type="http://schemas.openxmlformats.org/officeDocument/2006/relationships/image" Target="../media/image229.png"/><Relationship Id="rId520" Type="http://schemas.openxmlformats.org/officeDocument/2006/relationships/customXml" Target="../ink/ink260.xml"/><Relationship Id="rId562" Type="http://schemas.openxmlformats.org/officeDocument/2006/relationships/image" Target="../media/image311.png"/><Relationship Id="rId618" Type="http://schemas.openxmlformats.org/officeDocument/2006/relationships/image" Target="../media/image338.png"/><Relationship Id="rId825" Type="http://schemas.openxmlformats.org/officeDocument/2006/relationships/customXml" Target="../ink/ink415.xml"/><Relationship Id="rId215" Type="http://schemas.openxmlformats.org/officeDocument/2006/relationships/image" Target="../media/image138.png"/><Relationship Id="rId257" Type="http://schemas.openxmlformats.org/officeDocument/2006/relationships/image" Target="../media/image159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867" Type="http://schemas.openxmlformats.org/officeDocument/2006/relationships/customXml" Target="../ink/ink436.xml"/><Relationship Id="rId299" Type="http://schemas.openxmlformats.org/officeDocument/2006/relationships/image" Target="../media/image180.png"/><Relationship Id="rId727" Type="http://schemas.openxmlformats.org/officeDocument/2006/relationships/customXml" Target="../ink/ink366.xml"/><Relationship Id="rId934" Type="http://schemas.openxmlformats.org/officeDocument/2006/relationships/image" Target="../media/image495.png"/><Relationship Id="rId63" Type="http://schemas.openxmlformats.org/officeDocument/2006/relationships/image" Target="../media/image62.png"/><Relationship Id="rId159" Type="http://schemas.openxmlformats.org/officeDocument/2006/relationships/image" Target="../media/image110.png"/><Relationship Id="rId366" Type="http://schemas.openxmlformats.org/officeDocument/2006/relationships/customXml" Target="../ink/ink183.xml"/><Relationship Id="rId573" Type="http://schemas.openxmlformats.org/officeDocument/2006/relationships/image" Target="../media/image316.png"/><Relationship Id="rId780" Type="http://schemas.openxmlformats.org/officeDocument/2006/relationships/image" Target="../media/image418.png"/><Relationship Id="rId226" Type="http://schemas.openxmlformats.org/officeDocument/2006/relationships/customXml" Target="../ink/ink113.xml"/><Relationship Id="rId433" Type="http://schemas.openxmlformats.org/officeDocument/2006/relationships/image" Target="../media/image247.png"/><Relationship Id="rId878" Type="http://schemas.openxmlformats.org/officeDocument/2006/relationships/image" Target="../media/image467.png"/><Relationship Id="rId640" Type="http://schemas.openxmlformats.org/officeDocument/2006/relationships/customXml" Target="../ink/ink322.xml"/><Relationship Id="rId738" Type="http://schemas.openxmlformats.org/officeDocument/2006/relationships/image" Target="../media/image397.png"/><Relationship Id="rId945" Type="http://schemas.openxmlformats.org/officeDocument/2006/relationships/customXml" Target="../ink/ink475.xml"/><Relationship Id="rId74" Type="http://schemas.openxmlformats.org/officeDocument/2006/relationships/customXml" Target="../ink/ink37.xml"/><Relationship Id="rId377" Type="http://schemas.openxmlformats.org/officeDocument/2006/relationships/image" Target="../media/image219.png"/><Relationship Id="rId500" Type="http://schemas.openxmlformats.org/officeDocument/2006/relationships/customXml" Target="../ink/ink250.xml"/><Relationship Id="rId584" Type="http://schemas.openxmlformats.org/officeDocument/2006/relationships/customXml" Target="../ink/ink293.xml"/><Relationship Id="rId805" Type="http://schemas.openxmlformats.org/officeDocument/2006/relationships/customXml" Target="../ink/ink405.xml"/><Relationship Id="rId5" Type="http://schemas.openxmlformats.org/officeDocument/2006/relationships/image" Target="../media/image33.png"/><Relationship Id="rId237" Type="http://schemas.openxmlformats.org/officeDocument/2006/relationships/image" Target="../media/image149.png"/><Relationship Id="rId791" Type="http://schemas.openxmlformats.org/officeDocument/2006/relationships/customXml" Target="../ink/ink398.xml"/><Relationship Id="rId889" Type="http://schemas.openxmlformats.org/officeDocument/2006/relationships/customXml" Target="../ink/ink447.xml"/><Relationship Id="rId444" Type="http://schemas.openxmlformats.org/officeDocument/2006/relationships/customXml" Target="../ink/ink222.xml"/><Relationship Id="rId651" Type="http://schemas.openxmlformats.org/officeDocument/2006/relationships/customXml" Target="../ink/ink328.xml"/><Relationship Id="rId749" Type="http://schemas.openxmlformats.org/officeDocument/2006/relationships/customXml" Target="../ink/ink377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86.png"/><Relationship Id="rId609" Type="http://schemas.openxmlformats.org/officeDocument/2006/relationships/image" Target="../media/image334.png"/><Relationship Id="rId956" Type="http://schemas.openxmlformats.org/officeDocument/2006/relationships/image" Target="../media/image506.png"/><Relationship Id="rId85" Type="http://schemas.openxmlformats.org/officeDocument/2006/relationships/image" Target="../media/image73.png"/><Relationship Id="rId150" Type="http://schemas.openxmlformats.org/officeDocument/2006/relationships/customXml" Target="../ink/ink75.xml"/><Relationship Id="rId595" Type="http://schemas.openxmlformats.org/officeDocument/2006/relationships/image" Target="../media/image327.png"/><Relationship Id="rId816" Type="http://schemas.openxmlformats.org/officeDocument/2006/relationships/image" Target="../media/image436.png"/><Relationship Id="rId248" Type="http://schemas.openxmlformats.org/officeDocument/2006/relationships/customXml" Target="../ink/ink124.xml"/><Relationship Id="rId455" Type="http://schemas.openxmlformats.org/officeDocument/2006/relationships/image" Target="../media/image258.png"/><Relationship Id="rId662" Type="http://schemas.openxmlformats.org/officeDocument/2006/relationships/image" Target="../media/image359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88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111.png"/><Relationship Id="rId399" Type="http://schemas.openxmlformats.org/officeDocument/2006/relationships/image" Target="../media/image230.png"/><Relationship Id="rId827" Type="http://schemas.openxmlformats.org/officeDocument/2006/relationships/customXml" Target="../ink/ink416.xml"/><Relationship Id="rId259" Type="http://schemas.openxmlformats.org/officeDocument/2006/relationships/image" Target="../media/image160.png"/><Relationship Id="rId466" Type="http://schemas.openxmlformats.org/officeDocument/2006/relationships/customXml" Target="../ink/ink233.xml"/><Relationship Id="rId673" Type="http://schemas.openxmlformats.org/officeDocument/2006/relationships/customXml" Target="../ink/ink339.xml"/><Relationship Id="rId880" Type="http://schemas.openxmlformats.org/officeDocument/2006/relationships/image" Target="../media/image468.png"/><Relationship Id="rId23" Type="http://schemas.openxmlformats.org/officeDocument/2006/relationships/image" Target="../media/image42.png"/><Relationship Id="rId119" Type="http://schemas.openxmlformats.org/officeDocument/2006/relationships/image" Target="../media/image90.png"/><Relationship Id="rId326" Type="http://schemas.openxmlformats.org/officeDocument/2006/relationships/customXml" Target="../ink/ink163.xml"/><Relationship Id="rId533" Type="http://schemas.openxmlformats.org/officeDocument/2006/relationships/image" Target="../media/image297.png"/><Relationship Id="rId740" Type="http://schemas.openxmlformats.org/officeDocument/2006/relationships/image" Target="../media/image398.png"/><Relationship Id="rId838" Type="http://schemas.openxmlformats.org/officeDocument/2006/relationships/image" Target="../media/image447.png"/><Relationship Id="rId172" Type="http://schemas.openxmlformats.org/officeDocument/2006/relationships/customXml" Target="../ink/ink86.xml"/><Relationship Id="rId477" Type="http://schemas.openxmlformats.org/officeDocument/2006/relationships/image" Target="../media/image269.png"/><Relationship Id="rId600" Type="http://schemas.openxmlformats.org/officeDocument/2006/relationships/customXml" Target="../ink/ink301.xml"/><Relationship Id="rId684" Type="http://schemas.openxmlformats.org/officeDocument/2006/relationships/image" Target="../media/image370.png"/><Relationship Id="rId337" Type="http://schemas.openxmlformats.org/officeDocument/2006/relationships/image" Target="../media/image199.png"/><Relationship Id="rId891" Type="http://schemas.openxmlformats.org/officeDocument/2006/relationships/customXml" Target="../ink/ink448.xml"/><Relationship Id="rId905" Type="http://schemas.openxmlformats.org/officeDocument/2006/relationships/customXml" Target="../ink/ink455.xml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customXml" Target="../ink/ink378.xml"/><Relationship Id="rId849" Type="http://schemas.openxmlformats.org/officeDocument/2006/relationships/customXml" Target="../ink/ink427.xml"/><Relationship Id="rId183" Type="http://schemas.openxmlformats.org/officeDocument/2006/relationships/image" Target="../media/image122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customXml" Target="../ink/ink307.xml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customXml" Target="../ink/ink350.xml"/><Relationship Id="rId709" Type="http://schemas.openxmlformats.org/officeDocument/2006/relationships/customXml" Target="../ink/ink357.xml"/><Relationship Id="rId916" Type="http://schemas.openxmlformats.org/officeDocument/2006/relationships/image" Target="../media/image486.png"/><Relationship Id="rId45" Type="http://schemas.openxmlformats.org/officeDocument/2006/relationships/image" Target="../media/image5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308.png"/><Relationship Id="rId762" Type="http://schemas.openxmlformats.org/officeDocument/2006/relationships/image" Target="../media/image40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38.png"/><Relationship Id="rId622" Type="http://schemas.openxmlformats.org/officeDocument/2006/relationships/image" Target="../media/image340.png"/><Relationship Id="rId261" Type="http://schemas.openxmlformats.org/officeDocument/2006/relationships/image" Target="../media/image161.png"/><Relationship Id="rId499" Type="http://schemas.openxmlformats.org/officeDocument/2006/relationships/image" Target="../media/image280.png"/><Relationship Id="rId927" Type="http://schemas.openxmlformats.org/officeDocument/2006/relationships/customXml" Target="../ink/ink466.xml"/><Relationship Id="rId56" Type="http://schemas.openxmlformats.org/officeDocument/2006/relationships/customXml" Target="../ink/ink28.xml"/><Relationship Id="rId359" Type="http://schemas.openxmlformats.org/officeDocument/2006/relationships/image" Target="../media/image210.png"/><Relationship Id="rId566" Type="http://schemas.openxmlformats.org/officeDocument/2006/relationships/image" Target="../media/image313.png"/><Relationship Id="rId773" Type="http://schemas.openxmlformats.org/officeDocument/2006/relationships/customXml" Target="../ink/ink389.xml"/><Relationship Id="rId121" Type="http://schemas.openxmlformats.org/officeDocument/2006/relationships/image" Target="../media/image91.png"/><Relationship Id="rId219" Type="http://schemas.openxmlformats.org/officeDocument/2006/relationships/image" Target="../media/image140.png"/><Relationship Id="rId426" Type="http://schemas.openxmlformats.org/officeDocument/2006/relationships/customXml" Target="../ink/ink213.xml"/><Relationship Id="rId633" Type="http://schemas.openxmlformats.org/officeDocument/2006/relationships/image" Target="../media/image345.png"/><Relationship Id="rId840" Type="http://schemas.openxmlformats.org/officeDocument/2006/relationships/image" Target="../media/image448.png"/><Relationship Id="rId938" Type="http://schemas.openxmlformats.org/officeDocument/2006/relationships/image" Target="../media/image497.png"/><Relationship Id="rId67" Type="http://schemas.openxmlformats.org/officeDocument/2006/relationships/image" Target="../media/image64.png"/><Relationship Id="rId272" Type="http://schemas.openxmlformats.org/officeDocument/2006/relationships/customXml" Target="../ink/ink136.xml"/><Relationship Id="rId577" Type="http://schemas.openxmlformats.org/officeDocument/2006/relationships/image" Target="../media/image318.png"/><Relationship Id="rId700" Type="http://schemas.openxmlformats.org/officeDocument/2006/relationships/image" Target="../media/image378.png"/><Relationship Id="rId132" Type="http://schemas.openxmlformats.org/officeDocument/2006/relationships/customXml" Target="../ink/ink66.xml"/><Relationship Id="rId784" Type="http://schemas.openxmlformats.org/officeDocument/2006/relationships/image" Target="../media/image420.png"/><Relationship Id="rId437" Type="http://schemas.openxmlformats.org/officeDocument/2006/relationships/image" Target="../media/image249.png"/><Relationship Id="rId644" Type="http://schemas.openxmlformats.org/officeDocument/2006/relationships/image" Target="../media/image350.png"/><Relationship Id="rId851" Type="http://schemas.openxmlformats.org/officeDocument/2006/relationships/customXml" Target="../ink/ink428.xml"/><Relationship Id="rId283" Type="http://schemas.openxmlformats.org/officeDocument/2006/relationships/image" Target="../media/image172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customXml" Target="../ink/ink358.xml"/><Relationship Id="rId949" Type="http://schemas.openxmlformats.org/officeDocument/2006/relationships/customXml" Target="../ink/ink477.xml"/><Relationship Id="rId78" Type="http://schemas.openxmlformats.org/officeDocument/2006/relationships/customXml" Target="../ink/ink39.xml"/><Relationship Id="rId143" Type="http://schemas.openxmlformats.org/officeDocument/2006/relationships/image" Target="../media/image102.png"/><Relationship Id="rId350" Type="http://schemas.openxmlformats.org/officeDocument/2006/relationships/customXml" Target="../ink/ink175.xml"/><Relationship Id="rId588" Type="http://schemas.openxmlformats.org/officeDocument/2006/relationships/customXml" Target="../ink/ink295.xml"/><Relationship Id="rId795" Type="http://schemas.openxmlformats.org/officeDocument/2006/relationships/customXml" Target="../ink/ink400.xml"/><Relationship Id="rId809" Type="http://schemas.openxmlformats.org/officeDocument/2006/relationships/customXml" Target="../ink/ink407.xml"/><Relationship Id="rId9" Type="http://schemas.openxmlformats.org/officeDocument/2006/relationships/image" Target="../media/image35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customXml" Target="../ink/ink330.xml"/><Relationship Id="rId862" Type="http://schemas.openxmlformats.org/officeDocument/2006/relationships/image" Target="../media/image45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88.png"/><Relationship Id="rId722" Type="http://schemas.openxmlformats.org/officeDocument/2006/relationships/image" Target="../media/image389.png"/><Relationship Id="rId89" Type="http://schemas.openxmlformats.org/officeDocument/2006/relationships/image" Target="../media/image75.png"/><Relationship Id="rId154" Type="http://schemas.openxmlformats.org/officeDocument/2006/relationships/customXml" Target="../ink/ink77.xml"/><Relationship Id="rId361" Type="http://schemas.openxmlformats.org/officeDocument/2006/relationships/image" Target="../media/image211.png"/><Relationship Id="rId599" Type="http://schemas.openxmlformats.org/officeDocument/2006/relationships/image" Target="../media/image329.png"/><Relationship Id="rId459" Type="http://schemas.openxmlformats.org/officeDocument/2006/relationships/image" Target="../media/image260.png"/><Relationship Id="rId666" Type="http://schemas.openxmlformats.org/officeDocument/2006/relationships/image" Target="../media/image361.png"/><Relationship Id="rId873" Type="http://schemas.openxmlformats.org/officeDocument/2006/relationships/customXml" Target="../ink/ink439.xml"/><Relationship Id="rId16" Type="http://schemas.openxmlformats.org/officeDocument/2006/relationships/customXml" Target="../ink/ink8.xml"/><Relationship Id="rId221" Type="http://schemas.openxmlformats.org/officeDocument/2006/relationships/image" Target="../media/image141.png"/><Relationship Id="rId319" Type="http://schemas.openxmlformats.org/officeDocument/2006/relationships/image" Target="../media/image190.png"/><Relationship Id="rId526" Type="http://schemas.openxmlformats.org/officeDocument/2006/relationships/customXml" Target="../ink/ink263.xml"/><Relationship Id="rId733" Type="http://schemas.openxmlformats.org/officeDocument/2006/relationships/customXml" Target="../ink/ink369.xml"/><Relationship Id="rId940" Type="http://schemas.openxmlformats.org/officeDocument/2006/relationships/image" Target="../media/image498.png"/><Relationship Id="rId165" Type="http://schemas.openxmlformats.org/officeDocument/2006/relationships/image" Target="../media/image113.png"/><Relationship Id="rId372" Type="http://schemas.openxmlformats.org/officeDocument/2006/relationships/customXml" Target="../ink/ink186.xml"/><Relationship Id="rId677" Type="http://schemas.openxmlformats.org/officeDocument/2006/relationships/customXml" Target="../ink/ink341.xml"/><Relationship Id="rId800" Type="http://schemas.openxmlformats.org/officeDocument/2006/relationships/image" Target="../media/image428.png"/><Relationship Id="rId232" Type="http://schemas.openxmlformats.org/officeDocument/2006/relationships/customXml" Target="../ink/ink116.xml"/><Relationship Id="rId884" Type="http://schemas.openxmlformats.org/officeDocument/2006/relationships/image" Target="../media/image470.png"/><Relationship Id="rId27" Type="http://schemas.openxmlformats.org/officeDocument/2006/relationships/image" Target="../media/image44.png"/><Relationship Id="rId537" Type="http://schemas.openxmlformats.org/officeDocument/2006/relationships/image" Target="../media/image299.png"/><Relationship Id="rId744" Type="http://schemas.openxmlformats.org/officeDocument/2006/relationships/image" Target="../media/image400.png"/><Relationship Id="rId951" Type="http://schemas.openxmlformats.org/officeDocument/2006/relationships/customXml" Target="../ink/ink478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222.png"/><Relationship Id="rId590" Type="http://schemas.openxmlformats.org/officeDocument/2006/relationships/customXml" Target="../ink/ink296.xml"/><Relationship Id="rId604" Type="http://schemas.openxmlformats.org/officeDocument/2006/relationships/customXml" Target="../ink/ink303.xml"/><Relationship Id="rId811" Type="http://schemas.openxmlformats.org/officeDocument/2006/relationships/customXml" Target="../ink/ink408.xml"/><Relationship Id="rId243" Type="http://schemas.openxmlformats.org/officeDocument/2006/relationships/image" Target="../media/image152.png"/><Relationship Id="rId450" Type="http://schemas.openxmlformats.org/officeDocument/2006/relationships/customXml" Target="../ink/ink225.xml"/><Relationship Id="rId688" Type="http://schemas.openxmlformats.org/officeDocument/2006/relationships/image" Target="../media/image372.png"/><Relationship Id="rId895" Type="http://schemas.openxmlformats.org/officeDocument/2006/relationships/customXml" Target="../ink/ink450.xml"/><Relationship Id="rId909" Type="http://schemas.openxmlformats.org/officeDocument/2006/relationships/customXml" Target="../ink/ink457.xml"/><Relationship Id="rId38" Type="http://schemas.openxmlformats.org/officeDocument/2006/relationships/customXml" Target="../ink/ink19.xml"/><Relationship Id="rId103" Type="http://schemas.openxmlformats.org/officeDocument/2006/relationships/image" Target="../media/image82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customXml" Target="../ink/ink380.xml"/><Relationship Id="rId962" Type="http://schemas.openxmlformats.org/officeDocument/2006/relationships/image" Target="../media/image509.png"/><Relationship Id="rId91" Type="http://schemas.openxmlformats.org/officeDocument/2006/relationships/image" Target="../media/image76.png"/><Relationship Id="rId187" Type="http://schemas.openxmlformats.org/officeDocument/2006/relationships/image" Target="../media/image124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customXml" Target="../ink/ink309.xml"/><Relationship Id="rId822" Type="http://schemas.openxmlformats.org/officeDocument/2006/relationships/image" Target="../media/image439.png"/><Relationship Id="rId254" Type="http://schemas.openxmlformats.org/officeDocument/2006/relationships/customXml" Target="../ink/ink127.xml"/><Relationship Id="rId699" Type="http://schemas.openxmlformats.org/officeDocument/2006/relationships/customXml" Target="../ink/ink352.xml"/><Relationship Id="rId49" Type="http://schemas.openxmlformats.org/officeDocument/2006/relationships/image" Target="../media/image55.png"/><Relationship Id="rId114" Type="http://schemas.openxmlformats.org/officeDocument/2006/relationships/customXml" Target="../ink/ink57.xml"/><Relationship Id="rId461" Type="http://schemas.openxmlformats.org/officeDocument/2006/relationships/image" Target="../media/image261.png"/><Relationship Id="rId559" Type="http://schemas.openxmlformats.org/officeDocument/2006/relationships/customXml" Target="../ink/ink280.xml"/><Relationship Id="rId766" Type="http://schemas.openxmlformats.org/officeDocument/2006/relationships/image" Target="../media/image411.png"/><Relationship Id="rId198" Type="http://schemas.openxmlformats.org/officeDocument/2006/relationships/customXml" Target="../ink/ink99.xml"/><Relationship Id="rId321" Type="http://schemas.openxmlformats.org/officeDocument/2006/relationships/image" Target="../media/image191.png"/><Relationship Id="rId419" Type="http://schemas.openxmlformats.org/officeDocument/2006/relationships/image" Target="../media/image240.png"/><Relationship Id="rId626" Type="http://schemas.openxmlformats.org/officeDocument/2006/relationships/image" Target="../media/image342.png"/><Relationship Id="rId833" Type="http://schemas.openxmlformats.org/officeDocument/2006/relationships/customXml" Target="../ink/ink419.xml"/><Relationship Id="rId265" Type="http://schemas.openxmlformats.org/officeDocument/2006/relationships/image" Target="../media/image163.png"/><Relationship Id="rId472" Type="http://schemas.openxmlformats.org/officeDocument/2006/relationships/customXml" Target="../ink/ink236.xml"/><Relationship Id="rId900" Type="http://schemas.openxmlformats.org/officeDocument/2006/relationships/image" Target="../media/image478.png"/><Relationship Id="rId125" Type="http://schemas.openxmlformats.org/officeDocument/2006/relationships/image" Target="../media/image93.png"/><Relationship Id="rId332" Type="http://schemas.openxmlformats.org/officeDocument/2006/relationships/customXml" Target="../ink/ink166.xml"/><Relationship Id="rId777" Type="http://schemas.openxmlformats.org/officeDocument/2006/relationships/customXml" Target="../ink/ink391.xml"/><Relationship Id="rId637" Type="http://schemas.openxmlformats.org/officeDocument/2006/relationships/image" Target="../media/image347.png"/><Relationship Id="rId844" Type="http://schemas.openxmlformats.org/officeDocument/2006/relationships/image" Target="../media/image450.png"/><Relationship Id="rId276" Type="http://schemas.openxmlformats.org/officeDocument/2006/relationships/customXml" Target="../ink/ink138.xml"/><Relationship Id="rId483" Type="http://schemas.openxmlformats.org/officeDocument/2006/relationships/image" Target="../media/image272.png"/><Relationship Id="rId690" Type="http://schemas.openxmlformats.org/officeDocument/2006/relationships/image" Target="../media/image373.png"/><Relationship Id="rId704" Type="http://schemas.openxmlformats.org/officeDocument/2006/relationships/image" Target="../media/image380.png"/><Relationship Id="rId911" Type="http://schemas.openxmlformats.org/officeDocument/2006/relationships/customXml" Target="../ink/ink458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202.png"/><Relationship Id="rId550" Type="http://schemas.openxmlformats.org/officeDocument/2006/relationships/customXml" Target="../ink/ink275.xml"/><Relationship Id="rId788" Type="http://schemas.openxmlformats.org/officeDocument/2006/relationships/image" Target="../media/image422.png"/><Relationship Id="rId203" Type="http://schemas.openxmlformats.org/officeDocument/2006/relationships/image" Target="../media/image132.png"/><Relationship Id="rId648" Type="http://schemas.openxmlformats.org/officeDocument/2006/relationships/image" Target="../media/image352.png"/><Relationship Id="rId855" Type="http://schemas.openxmlformats.org/officeDocument/2006/relationships/customXml" Target="../ink/ink430.xml"/><Relationship Id="rId287" Type="http://schemas.openxmlformats.org/officeDocument/2006/relationships/image" Target="../media/image174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customXml" Target="../ink/ink360.xml"/><Relationship Id="rId922" Type="http://schemas.openxmlformats.org/officeDocument/2006/relationships/image" Target="../media/image489.png"/><Relationship Id="rId147" Type="http://schemas.openxmlformats.org/officeDocument/2006/relationships/image" Target="../media/image104.png"/><Relationship Id="rId354" Type="http://schemas.openxmlformats.org/officeDocument/2006/relationships/customXml" Target="../ink/ink177.xml"/><Relationship Id="rId799" Type="http://schemas.openxmlformats.org/officeDocument/2006/relationships/customXml" Target="../ink/ink402.xml"/><Relationship Id="rId51" Type="http://schemas.openxmlformats.org/officeDocument/2006/relationships/image" Target="../media/image56.png"/><Relationship Id="rId561" Type="http://schemas.openxmlformats.org/officeDocument/2006/relationships/customXml" Target="../ink/ink281.xml"/><Relationship Id="rId659" Type="http://schemas.openxmlformats.org/officeDocument/2006/relationships/customXml" Target="../ink/ink332.xml"/><Relationship Id="rId866" Type="http://schemas.openxmlformats.org/officeDocument/2006/relationships/image" Target="../media/image461.png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41.png"/><Relationship Id="rId519" Type="http://schemas.openxmlformats.org/officeDocument/2006/relationships/image" Target="../media/image290.png"/><Relationship Id="rId158" Type="http://schemas.openxmlformats.org/officeDocument/2006/relationships/customXml" Target="../ink/ink79.xml"/><Relationship Id="rId726" Type="http://schemas.openxmlformats.org/officeDocument/2006/relationships/image" Target="../media/image391.png"/><Relationship Id="rId933" Type="http://schemas.openxmlformats.org/officeDocument/2006/relationships/customXml" Target="../ink/ink469.xml"/><Relationship Id="rId62" Type="http://schemas.openxmlformats.org/officeDocument/2006/relationships/customXml" Target="../ink/ink31.xml"/><Relationship Id="rId365" Type="http://schemas.openxmlformats.org/officeDocument/2006/relationships/image" Target="../media/image213.png"/><Relationship Id="rId572" Type="http://schemas.openxmlformats.org/officeDocument/2006/relationships/customXml" Target="../ink/ink287.xml"/><Relationship Id="rId225" Type="http://schemas.openxmlformats.org/officeDocument/2006/relationships/image" Target="../media/image143.png"/><Relationship Id="rId432" Type="http://schemas.openxmlformats.org/officeDocument/2006/relationships/customXml" Target="../ink/ink216.xml"/><Relationship Id="rId877" Type="http://schemas.openxmlformats.org/officeDocument/2006/relationships/customXml" Target="../ink/ink441.xml"/><Relationship Id="rId737" Type="http://schemas.openxmlformats.org/officeDocument/2006/relationships/customXml" Target="../ink/ink371.xml"/><Relationship Id="rId944" Type="http://schemas.openxmlformats.org/officeDocument/2006/relationships/image" Target="../media/image500.png"/><Relationship Id="rId73" Type="http://schemas.openxmlformats.org/officeDocument/2006/relationships/image" Target="../media/image67.png"/><Relationship Id="rId169" Type="http://schemas.openxmlformats.org/officeDocument/2006/relationships/image" Target="../media/image115.png"/><Relationship Id="rId376" Type="http://schemas.openxmlformats.org/officeDocument/2006/relationships/customXml" Target="../ink/ink188.xml"/><Relationship Id="rId583" Type="http://schemas.openxmlformats.org/officeDocument/2006/relationships/image" Target="../media/image321.png"/><Relationship Id="rId790" Type="http://schemas.openxmlformats.org/officeDocument/2006/relationships/image" Target="../media/image423.png"/><Relationship Id="rId804" Type="http://schemas.openxmlformats.org/officeDocument/2006/relationships/image" Target="../media/image430.png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52.png"/><Relationship Id="rId650" Type="http://schemas.openxmlformats.org/officeDocument/2006/relationships/image" Target="../media/image353.png"/><Relationship Id="rId888" Type="http://schemas.openxmlformats.org/officeDocument/2006/relationships/image" Target="../media/image472.png"/><Relationship Id="rId303" Type="http://schemas.openxmlformats.org/officeDocument/2006/relationships/image" Target="../media/image182.png"/><Relationship Id="rId748" Type="http://schemas.openxmlformats.org/officeDocument/2006/relationships/image" Target="../media/image402.png"/><Relationship Id="rId955" Type="http://schemas.openxmlformats.org/officeDocument/2006/relationships/customXml" Target="../ink/ink480.xml"/><Relationship Id="rId84" Type="http://schemas.openxmlformats.org/officeDocument/2006/relationships/customXml" Target="../ink/ink42.xml"/><Relationship Id="rId387" Type="http://schemas.openxmlformats.org/officeDocument/2006/relationships/image" Target="../media/image224.png"/><Relationship Id="rId510" Type="http://schemas.openxmlformats.org/officeDocument/2006/relationships/customXml" Target="../ink/ink255.xml"/><Relationship Id="rId594" Type="http://schemas.openxmlformats.org/officeDocument/2006/relationships/customXml" Target="../ink/ink298.xml"/><Relationship Id="rId608" Type="http://schemas.openxmlformats.org/officeDocument/2006/relationships/customXml" Target="../ink/ink305.xml"/><Relationship Id="rId815" Type="http://schemas.openxmlformats.org/officeDocument/2006/relationships/customXml" Target="../ink/ink410.xml"/><Relationship Id="rId247" Type="http://schemas.openxmlformats.org/officeDocument/2006/relationships/image" Target="../media/image154.png"/><Relationship Id="rId899" Type="http://schemas.openxmlformats.org/officeDocument/2006/relationships/customXml" Target="../ink/ink452.xml"/><Relationship Id="rId107" Type="http://schemas.openxmlformats.org/officeDocument/2006/relationships/image" Target="../media/image84.png"/><Relationship Id="rId454" Type="http://schemas.openxmlformats.org/officeDocument/2006/relationships/customXml" Target="../ink/ink227.xml"/><Relationship Id="rId661" Type="http://schemas.openxmlformats.org/officeDocument/2006/relationships/customXml" Target="../ink/ink333.xml"/><Relationship Id="rId759" Type="http://schemas.openxmlformats.org/officeDocument/2006/relationships/customXml" Target="../ink/ink382.xml"/><Relationship Id="rId966" Type="http://schemas.openxmlformats.org/officeDocument/2006/relationships/image" Target="../media/image511.png"/><Relationship Id="rId11" Type="http://schemas.openxmlformats.org/officeDocument/2006/relationships/image" Target="../media/image36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91.png"/><Relationship Id="rId619" Type="http://schemas.openxmlformats.org/officeDocument/2006/relationships/customXml" Target="../ink/ink311.xml"/><Relationship Id="rId95" Type="http://schemas.openxmlformats.org/officeDocument/2006/relationships/image" Target="../media/image78.png"/><Relationship Id="rId160" Type="http://schemas.openxmlformats.org/officeDocument/2006/relationships/customXml" Target="../ink/ink80.xml"/><Relationship Id="rId826" Type="http://schemas.openxmlformats.org/officeDocument/2006/relationships/image" Target="../media/image441.png"/><Relationship Id="rId258" Type="http://schemas.openxmlformats.org/officeDocument/2006/relationships/customXml" Target="../ink/ink129.xml"/><Relationship Id="rId465" Type="http://schemas.openxmlformats.org/officeDocument/2006/relationships/image" Target="../media/image263.png"/><Relationship Id="rId672" Type="http://schemas.openxmlformats.org/officeDocument/2006/relationships/image" Target="../media/image364.png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93.png"/><Relationship Id="rId532" Type="http://schemas.openxmlformats.org/officeDocument/2006/relationships/customXml" Target="../ink/ink266.xml"/><Relationship Id="rId171" Type="http://schemas.openxmlformats.org/officeDocument/2006/relationships/image" Target="../media/image116.png"/><Relationship Id="rId837" Type="http://schemas.openxmlformats.org/officeDocument/2006/relationships/customXml" Target="../ink/ink421.xml"/><Relationship Id="rId269" Type="http://schemas.openxmlformats.org/officeDocument/2006/relationships/image" Target="../media/image165.png"/><Relationship Id="rId476" Type="http://schemas.openxmlformats.org/officeDocument/2006/relationships/customXml" Target="../ink/ink238.xml"/><Relationship Id="rId683" Type="http://schemas.openxmlformats.org/officeDocument/2006/relationships/customXml" Target="../ink/ink344.xml"/><Relationship Id="rId890" Type="http://schemas.openxmlformats.org/officeDocument/2006/relationships/image" Target="../media/image473.png"/><Relationship Id="rId904" Type="http://schemas.openxmlformats.org/officeDocument/2006/relationships/image" Target="../media/image480.png"/><Relationship Id="rId33" Type="http://schemas.openxmlformats.org/officeDocument/2006/relationships/image" Target="../media/image47.png"/><Relationship Id="rId129" Type="http://schemas.openxmlformats.org/officeDocument/2006/relationships/image" Target="../media/image95.png"/><Relationship Id="rId336" Type="http://schemas.openxmlformats.org/officeDocument/2006/relationships/customXml" Target="../ink/ink168.xml"/><Relationship Id="rId543" Type="http://schemas.openxmlformats.org/officeDocument/2006/relationships/image" Target="../media/image302.png"/><Relationship Id="rId182" Type="http://schemas.openxmlformats.org/officeDocument/2006/relationships/customXml" Target="../ink/ink91.xml"/><Relationship Id="rId403" Type="http://schemas.openxmlformats.org/officeDocument/2006/relationships/image" Target="../media/image232.png"/><Relationship Id="rId750" Type="http://schemas.openxmlformats.org/officeDocument/2006/relationships/image" Target="../media/image403.png"/><Relationship Id="rId848" Type="http://schemas.openxmlformats.org/officeDocument/2006/relationships/image" Target="../media/image452.png"/><Relationship Id="rId487" Type="http://schemas.openxmlformats.org/officeDocument/2006/relationships/image" Target="../media/image274.png"/><Relationship Id="rId610" Type="http://schemas.openxmlformats.org/officeDocument/2006/relationships/customXml" Target="../ink/ink306.xml"/><Relationship Id="rId694" Type="http://schemas.openxmlformats.org/officeDocument/2006/relationships/image" Target="../media/image375.png"/><Relationship Id="rId708" Type="http://schemas.openxmlformats.org/officeDocument/2006/relationships/image" Target="../media/image382.png"/><Relationship Id="rId915" Type="http://schemas.openxmlformats.org/officeDocument/2006/relationships/customXml" Target="../ink/ink460.xml"/><Relationship Id="rId347" Type="http://schemas.openxmlformats.org/officeDocument/2006/relationships/image" Target="../media/image204.png"/><Relationship Id="rId44" Type="http://schemas.openxmlformats.org/officeDocument/2006/relationships/customXml" Target="../ink/ink22.xml"/><Relationship Id="rId554" Type="http://schemas.openxmlformats.org/officeDocument/2006/relationships/customXml" Target="../ink/ink277.xml"/><Relationship Id="rId761" Type="http://schemas.openxmlformats.org/officeDocument/2006/relationships/customXml" Target="../ink/ink383.xml"/><Relationship Id="rId859" Type="http://schemas.openxmlformats.org/officeDocument/2006/relationships/customXml" Target="../ink/ink432.xml"/><Relationship Id="rId193" Type="http://schemas.openxmlformats.org/officeDocument/2006/relationships/image" Target="../media/image127.png"/><Relationship Id="rId207" Type="http://schemas.openxmlformats.org/officeDocument/2006/relationships/image" Target="../media/image134.png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customXml" Target="../ink/ink312.xml"/><Relationship Id="rId260" Type="http://schemas.openxmlformats.org/officeDocument/2006/relationships/customXml" Target="../ink/ink130.xml"/><Relationship Id="rId719" Type="http://schemas.openxmlformats.org/officeDocument/2006/relationships/customXml" Target="../ink/ink362.xml"/><Relationship Id="rId926" Type="http://schemas.openxmlformats.org/officeDocument/2006/relationships/image" Target="../media/image491.png"/><Relationship Id="rId55" Type="http://schemas.openxmlformats.org/officeDocument/2006/relationships/image" Target="../media/image5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3.xml"/><Relationship Id="rId772" Type="http://schemas.openxmlformats.org/officeDocument/2006/relationships/image" Target="../media/image414.png"/><Relationship Id="rId218" Type="http://schemas.openxmlformats.org/officeDocument/2006/relationships/customXml" Target="../ink/ink109.xml"/><Relationship Id="rId425" Type="http://schemas.openxmlformats.org/officeDocument/2006/relationships/image" Target="../media/image243.png"/><Relationship Id="rId632" Type="http://schemas.openxmlformats.org/officeDocument/2006/relationships/customXml" Target="../ink/ink318.xml"/><Relationship Id="rId271" Type="http://schemas.openxmlformats.org/officeDocument/2006/relationships/image" Target="../media/image166.png"/><Relationship Id="rId937" Type="http://schemas.openxmlformats.org/officeDocument/2006/relationships/customXml" Target="../ink/ink471.xml"/><Relationship Id="rId66" Type="http://schemas.openxmlformats.org/officeDocument/2006/relationships/customXml" Target="../ink/ink33.xml"/><Relationship Id="rId131" Type="http://schemas.openxmlformats.org/officeDocument/2006/relationships/image" Target="../media/image96.png"/><Relationship Id="rId369" Type="http://schemas.openxmlformats.org/officeDocument/2006/relationships/image" Target="../media/image215.png"/><Relationship Id="rId576" Type="http://schemas.openxmlformats.org/officeDocument/2006/relationships/customXml" Target="../ink/ink289.xml"/><Relationship Id="rId783" Type="http://schemas.openxmlformats.org/officeDocument/2006/relationships/customXml" Target="../ink/ink394.xml"/><Relationship Id="rId229" Type="http://schemas.openxmlformats.org/officeDocument/2006/relationships/image" Target="../media/image145.png"/><Relationship Id="rId436" Type="http://schemas.openxmlformats.org/officeDocument/2006/relationships/customXml" Target="../ink/ink218.xml"/><Relationship Id="rId643" Type="http://schemas.openxmlformats.org/officeDocument/2006/relationships/customXml" Target="../ink/ink324.xml"/><Relationship Id="rId850" Type="http://schemas.openxmlformats.org/officeDocument/2006/relationships/image" Target="../media/image453.png"/><Relationship Id="rId948" Type="http://schemas.openxmlformats.org/officeDocument/2006/relationships/image" Target="../media/image502.png"/><Relationship Id="rId77" Type="http://schemas.openxmlformats.org/officeDocument/2006/relationships/image" Target="../media/image69.png"/><Relationship Id="rId282" Type="http://schemas.openxmlformats.org/officeDocument/2006/relationships/customXml" Target="../ink/ink141.xml"/><Relationship Id="rId503" Type="http://schemas.openxmlformats.org/officeDocument/2006/relationships/image" Target="../media/image282.png"/><Relationship Id="rId587" Type="http://schemas.openxmlformats.org/officeDocument/2006/relationships/image" Target="../media/image323.png"/><Relationship Id="rId710" Type="http://schemas.openxmlformats.org/officeDocument/2006/relationships/image" Target="../media/image383.png"/><Relationship Id="rId808" Type="http://schemas.openxmlformats.org/officeDocument/2006/relationships/image" Target="../media/image432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../media/image254.png"/><Relationship Id="rId794" Type="http://schemas.openxmlformats.org/officeDocument/2006/relationships/image" Target="../media/image425.png"/><Relationship Id="rId654" Type="http://schemas.openxmlformats.org/officeDocument/2006/relationships/image" Target="../media/image355.png"/><Relationship Id="rId861" Type="http://schemas.openxmlformats.org/officeDocument/2006/relationships/customXml" Target="../ink/ink433.xml"/><Relationship Id="rId959" Type="http://schemas.openxmlformats.org/officeDocument/2006/relationships/customXml" Target="../ink/ink482.xml"/><Relationship Id="rId293" Type="http://schemas.openxmlformats.org/officeDocument/2006/relationships/image" Target="../media/image177.png"/><Relationship Id="rId307" Type="http://schemas.openxmlformats.org/officeDocument/2006/relationships/image" Target="../media/image184.png"/><Relationship Id="rId514" Type="http://schemas.openxmlformats.org/officeDocument/2006/relationships/customXml" Target="../ink/ink257.xml"/><Relationship Id="rId721" Type="http://schemas.openxmlformats.org/officeDocument/2006/relationships/customXml" Target="../ink/ink363.xml"/><Relationship Id="rId88" Type="http://schemas.openxmlformats.org/officeDocument/2006/relationships/customXml" Target="../ink/ink44.xml"/><Relationship Id="rId153" Type="http://schemas.openxmlformats.org/officeDocument/2006/relationships/image" Target="../media/image107.png"/><Relationship Id="rId360" Type="http://schemas.openxmlformats.org/officeDocument/2006/relationships/customXml" Target="../ink/ink180.xml"/><Relationship Id="rId598" Type="http://schemas.openxmlformats.org/officeDocument/2006/relationships/customXml" Target="../ink/ink300.xml"/><Relationship Id="rId819" Type="http://schemas.openxmlformats.org/officeDocument/2006/relationships/customXml" Target="../ink/ink412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65" Type="http://schemas.openxmlformats.org/officeDocument/2006/relationships/customXml" Target="../ink/ink335.xml"/><Relationship Id="rId872" Type="http://schemas.openxmlformats.org/officeDocument/2006/relationships/image" Target="../media/image464.png"/><Relationship Id="rId15" Type="http://schemas.openxmlformats.org/officeDocument/2006/relationships/image" Target="../media/image38.png"/><Relationship Id="rId318" Type="http://schemas.openxmlformats.org/officeDocument/2006/relationships/customXml" Target="../ink/ink159.xml"/><Relationship Id="rId525" Type="http://schemas.openxmlformats.org/officeDocument/2006/relationships/image" Target="../media/image293.png"/><Relationship Id="rId732" Type="http://schemas.openxmlformats.org/officeDocument/2006/relationships/image" Target="../media/image394.png"/><Relationship Id="rId99" Type="http://schemas.openxmlformats.org/officeDocument/2006/relationships/image" Target="../media/image80.png"/><Relationship Id="rId164" Type="http://schemas.openxmlformats.org/officeDocument/2006/relationships/customXml" Target="../ink/ink82.xml"/><Relationship Id="rId371" Type="http://schemas.openxmlformats.org/officeDocument/2006/relationships/image" Target="../media/image216.png"/><Relationship Id="rId469" Type="http://schemas.openxmlformats.org/officeDocument/2006/relationships/image" Target="../media/image265.png"/><Relationship Id="rId676" Type="http://schemas.openxmlformats.org/officeDocument/2006/relationships/image" Target="../media/image366.png"/><Relationship Id="rId883" Type="http://schemas.openxmlformats.org/officeDocument/2006/relationships/customXml" Target="../ink/ink444.xml"/><Relationship Id="rId26" Type="http://schemas.openxmlformats.org/officeDocument/2006/relationships/customXml" Target="../ink/ink13.xml"/><Relationship Id="rId231" Type="http://schemas.openxmlformats.org/officeDocument/2006/relationships/image" Target="../media/image146.png"/><Relationship Id="rId329" Type="http://schemas.openxmlformats.org/officeDocument/2006/relationships/image" Target="../media/image195.png"/><Relationship Id="rId536" Type="http://schemas.openxmlformats.org/officeDocument/2006/relationships/customXml" Target="../ink/ink268.xml"/><Relationship Id="rId175" Type="http://schemas.openxmlformats.org/officeDocument/2006/relationships/image" Target="../media/image118.png"/><Relationship Id="rId743" Type="http://schemas.openxmlformats.org/officeDocument/2006/relationships/customXml" Target="../ink/ink374.xml"/><Relationship Id="rId950" Type="http://schemas.openxmlformats.org/officeDocument/2006/relationships/image" Target="../media/image503.png"/><Relationship Id="rId382" Type="http://schemas.openxmlformats.org/officeDocument/2006/relationships/customXml" Target="../ink/ink191.xml"/><Relationship Id="rId603" Type="http://schemas.openxmlformats.org/officeDocument/2006/relationships/image" Target="../media/image331.png"/><Relationship Id="rId687" Type="http://schemas.openxmlformats.org/officeDocument/2006/relationships/customXml" Target="../ink/ink346.xml"/><Relationship Id="rId810" Type="http://schemas.openxmlformats.org/officeDocument/2006/relationships/image" Target="../media/image433.png"/><Relationship Id="rId908" Type="http://schemas.openxmlformats.org/officeDocument/2006/relationships/image" Target="../media/image482.png"/><Relationship Id="rId242" Type="http://schemas.openxmlformats.org/officeDocument/2006/relationships/customXml" Target="../ink/ink121.xml"/><Relationship Id="rId894" Type="http://schemas.openxmlformats.org/officeDocument/2006/relationships/image" Target="../media/image475.png"/><Relationship Id="rId37" Type="http://schemas.openxmlformats.org/officeDocument/2006/relationships/image" Target="../media/image49.png"/><Relationship Id="rId102" Type="http://schemas.openxmlformats.org/officeDocument/2006/relationships/customXml" Target="../ink/ink51.xml"/><Relationship Id="rId547" Type="http://schemas.openxmlformats.org/officeDocument/2006/relationships/image" Target="../media/image304.png"/><Relationship Id="rId754" Type="http://schemas.openxmlformats.org/officeDocument/2006/relationships/image" Target="../media/image405.png"/><Relationship Id="rId961" Type="http://schemas.openxmlformats.org/officeDocument/2006/relationships/customXml" Target="../ink/ink483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93" Type="http://schemas.openxmlformats.org/officeDocument/2006/relationships/image" Target="../media/image227.png"/><Relationship Id="rId407" Type="http://schemas.openxmlformats.org/officeDocument/2006/relationships/image" Target="../media/image234.png"/><Relationship Id="rId614" Type="http://schemas.openxmlformats.org/officeDocument/2006/relationships/image" Target="../media/image336.png"/><Relationship Id="rId821" Type="http://schemas.openxmlformats.org/officeDocument/2006/relationships/customXml" Target="../ink/ink413.xml"/><Relationship Id="rId253" Type="http://schemas.openxmlformats.org/officeDocument/2006/relationships/image" Target="../media/image157.png"/><Relationship Id="rId460" Type="http://schemas.openxmlformats.org/officeDocument/2006/relationships/customXml" Target="../ink/ink230.xml"/><Relationship Id="rId698" Type="http://schemas.openxmlformats.org/officeDocument/2006/relationships/image" Target="../media/image377.png"/><Relationship Id="rId919" Type="http://schemas.openxmlformats.org/officeDocument/2006/relationships/customXml" Target="../ink/ink462.xml"/><Relationship Id="rId48" Type="http://schemas.openxmlformats.org/officeDocument/2006/relationships/customXml" Target="../ink/ink24.xml"/><Relationship Id="rId113" Type="http://schemas.openxmlformats.org/officeDocument/2006/relationships/image" Target="../media/image87.png"/><Relationship Id="rId320" Type="http://schemas.openxmlformats.org/officeDocument/2006/relationships/customXml" Target="../ink/ink160.xml"/><Relationship Id="rId558" Type="http://schemas.openxmlformats.org/officeDocument/2006/relationships/image" Target="../media/image309.png"/><Relationship Id="rId765" Type="http://schemas.openxmlformats.org/officeDocument/2006/relationships/customXml" Target="../ink/ink385.xml"/><Relationship Id="rId197" Type="http://schemas.openxmlformats.org/officeDocument/2006/relationships/image" Target="../media/image129.png"/><Relationship Id="rId418" Type="http://schemas.openxmlformats.org/officeDocument/2006/relationships/customXml" Target="../ink/ink209.xml"/><Relationship Id="rId625" Type="http://schemas.openxmlformats.org/officeDocument/2006/relationships/customXml" Target="../ink/ink314.xml"/><Relationship Id="rId832" Type="http://schemas.openxmlformats.org/officeDocument/2006/relationships/image" Target="../media/image444.png"/><Relationship Id="rId264" Type="http://schemas.openxmlformats.org/officeDocument/2006/relationships/customXml" Target="../ink/ink132.xml"/><Relationship Id="rId471" Type="http://schemas.openxmlformats.org/officeDocument/2006/relationships/image" Target="../media/image266.png"/><Relationship Id="rId59" Type="http://schemas.openxmlformats.org/officeDocument/2006/relationships/image" Target="../media/image60.png"/><Relationship Id="rId124" Type="http://schemas.openxmlformats.org/officeDocument/2006/relationships/customXml" Target="../ink/ink62.xml"/><Relationship Id="rId569" Type="http://schemas.openxmlformats.org/officeDocument/2006/relationships/customXml" Target="../ink/ink285.xml"/><Relationship Id="rId776" Type="http://schemas.openxmlformats.org/officeDocument/2006/relationships/image" Target="../media/image416.png"/><Relationship Id="rId331" Type="http://schemas.openxmlformats.org/officeDocument/2006/relationships/image" Target="../media/image196.png"/><Relationship Id="rId429" Type="http://schemas.openxmlformats.org/officeDocument/2006/relationships/image" Target="../media/image245.png"/><Relationship Id="rId636" Type="http://schemas.openxmlformats.org/officeDocument/2006/relationships/customXml" Target="../ink/ink320.xml"/><Relationship Id="rId843" Type="http://schemas.openxmlformats.org/officeDocument/2006/relationships/customXml" Target="../ink/ink424.xml"/><Relationship Id="rId275" Type="http://schemas.openxmlformats.org/officeDocument/2006/relationships/image" Target="../media/image168.png"/><Relationship Id="rId482" Type="http://schemas.openxmlformats.org/officeDocument/2006/relationships/customXml" Target="../ink/ink241.xml"/><Relationship Id="rId703" Type="http://schemas.openxmlformats.org/officeDocument/2006/relationships/customXml" Target="../ink/ink354.xml"/><Relationship Id="rId910" Type="http://schemas.openxmlformats.org/officeDocument/2006/relationships/image" Target="../media/image483.png"/><Relationship Id="rId135" Type="http://schemas.openxmlformats.org/officeDocument/2006/relationships/image" Target="../media/image98.png"/><Relationship Id="rId342" Type="http://schemas.openxmlformats.org/officeDocument/2006/relationships/customXml" Target="../ink/ink171.xml"/><Relationship Id="rId787" Type="http://schemas.openxmlformats.org/officeDocument/2006/relationships/customXml" Target="../ink/ink396.xml"/><Relationship Id="rId202" Type="http://schemas.openxmlformats.org/officeDocument/2006/relationships/customXml" Target="../ink/ink101.xml"/><Relationship Id="rId647" Type="http://schemas.openxmlformats.org/officeDocument/2006/relationships/customXml" Target="../ink/ink326.xml"/><Relationship Id="rId854" Type="http://schemas.openxmlformats.org/officeDocument/2006/relationships/image" Target="../media/image455.png"/><Relationship Id="rId286" Type="http://schemas.openxmlformats.org/officeDocument/2006/relationships/customXml" Target="../ink/ink143.xml"/><Relationship Id="rId493" Type="http://schemas.openxmlformats.org/officeDocument/2006/relationships/image" Target="../media/image277.png"/><Relationship Id="rId507" Type="http://schemas.openxmlformats.org/officeDocument/2006/relationships/image" Target="../media/image284.png"/><Relationship Id="rId714" Type="http://schemas.openxmlformats.org/officeDocument/2006/relationships/image" Target="../media/image385.png"/><Relationship Id="rId921" Type="http://schemas.openxmlformats.org/officeDocument/2006/relationships/customXml" Target="../ink/ink463.xml"/><Relationship Id="rId50" Type="http://schemas.openxmlformats.org/officeDocument/2006/relationships/customXml" Target="../ink/ink25.xml"/><Relationship Id="rId146" Type="http://schemas.openxmlformats.org/officeDocument/2006/relationships/customXml" Target="../ink/ink73.xml"/><Relationship Id="rId353" Type="http://schemas.openxmlformats.org/officeDocument/2006/relationships/image" Target="../media/image207.png"/><Relationship Id="rId560" Type="http://schemas.openxmlformats.org/officeDocument/2006/relationships/image" Target="../media/image310.png"/><Relationship Id="rId798" Type="http://schemas.openxmlformats.org/officeDocument/2006/relationships/image" Target="../media/image4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1460096" y="1587631"/>
            <a:ext cx="9271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Neighbour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(K-NN) Classifier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5DF65-71EE-4924-82E9-5C0A590325D1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024C27B-A644-4306-A844-05368DF77E94}"/>
                  </a:ext>
                </a:extLst>
              </p14:cNvPr>
              <p14:cNvContentPartPr/>
              <p14:nvPr/>
            </p14:nvContentPartPr>
            <p14:xfrm>
              <a:off x="1496663" y="1817560"/>
              <a:ext cx="1466640" cy="666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024C27B-A644-4306-A844-05368DF77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663" y="1808920"/>
                <a:ext cx="1484280" cy="68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858488C9-9CBC-4B99-A0B1-FD4B6B4C34A5}"/>
              </a:ext>
            </a:extLst>
          </p:cNvPr>
          <p:cNvGrpSpPr/>
          <p:nvPr/>
        </p:nvGrpSpPr>
        <p:grpSpPr>
          <a:xfrm>
            <a:off x="214343" y="388000"/>
            <a:ext cx="5227920" cy="4464720"/>
            <a:chOff x="214343" y="388000"/>
            <a:chExt cx="5227920" cy="44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F514C8-6945-47D3-B39D-99B2EFA4597D}"/>
                    </a:ext>
                  </a:extLst>
                </p14:cNvPr>
                <p14:cNvContentPartPr/>
                <p14:nvPr/>
              </p14:nvContentPartPr>
              <p14:xfrm>
                <a:off x="614663" y="425080"/>
                <a:ext cx="91800" cy="31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F514C8-6945-47D3-B39D-99B2EFA459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023" y="416440"/>
                  <a:ext cx="109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38675B-5DB1-40A7-B8D1-43BDCEEA5ED4}"/>
                    </a:ext>
                  </a:extLst>
                </p14:cNvPr>
                <p14:cNvContentPartPr/>
                <p14:nvPr/>
              </p14:nvContentPartPr>
              <p14:xfrm>
                <a:off x="649583" y="388000"/>
                <a:ext cx="259200" cy="1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38675B-5DB1-40A7-B8D1-43BDCEEA5E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583" y="379360"/>
                  <a:ext cx="276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7FCDF5-45F0-436C-B977-9B0F31354342}"/>
                    </a:ext>
                  </a:extLst>
                </p14:cNvPr>
                <p14:cNvContentPartPr/>
                <p14:nvPr/>
              </p14:nvContentPartPr>
              <p14:xfrm>
                <a:off x="676223" y="520120"/>
                <a:ext cx="219600" cy="1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7FCDF5-45F0-436C-B977-9B0F313543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583" y="511480"/>
                  <a:ext cx="237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585C9B-090A-4985-85C9-8FB1DC24DE88}"/>
                    </a:ext>
                  </a:extLst>
                </p14:cNvPr>
                <p14:cNvContentPartPr/>
                <p14:nvPr/>
              </p14:nvContentPartPr>
              <p14:xfrm>
                <a:off x="880703" y="535600"/>
                <a:ext cx="357840" cy="13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585C9B-090A-4985-85C9-8FB1DC24DE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063" y="526960"/>
                  <a:ext cx="375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D030B4-9726-4FBD-B469-D7818337756A}"/>
                    </a:ext>
                  </a:extLst>
                </p14:cNvPr>
                <p14:cNvContentPartPr/>
                <p14:nvPr/>
              </p14:nvContentPartPr>
              <p14:xfrm>
                <a:off x="1523303" y="390880"/>
                <a:ext cx="146520" cy="17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D030B4-9726-4FBD-B469-D781833775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663" y="381880"/>
                  <a:ext cx="164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E02CA6-2C5A-4ADB-9B1C-0A6CA3CFE2C8}"/>
                    </a:ext>
                  </a:extLst>
                </p14:cNvPr>
                <p14:cNvContentPartPr/>
                <p14:nvPr/>
              </p14:nvContentPartPr>
              <p14:xfrm>
                <a:off x="1786103" y="422200"/>
                <a:ext cx="9360" cy="12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E02CA6-2C5A-4ADB-9B1C-0A6CA3CFE2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7463" y="413560"/>
                  <a:ext cx="27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6A7527-388E-45D2-964C-850D6E92BA11}"/>
                    </a:ext>
                  </a:extLst>
                </p14:cNvPr>
                <p14:cNvContentPartPr/>
                <p14:nvPr/>
              </p14:nvContentPartPr>
              <p14:xfrm>
                <a:off x="1763783" y="390880"/>
                <a:ext cx="156600" cy="16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6A7527-388E-45D2-964C-850D6E92BA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4783" y="382240"/>
                  <a:ext cx="174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76C66E-4ECB-41AB-BA4F-B1CC405252E5}"/>
                    </a:ext>
                  </a:extLst>
                </p14:cNvPr>
                <p14:cNvContentPartPr/>
                <p14:nvPr/>
              </p14:nvContentPartPr>
              <p14:xfrm>
                <a:off x="519983" y="689320"/>
                <a:ext cx="158436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76C66E-4ECB-41AB-BA4F-B1CC405252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1343" y="680320"/>
                  <a:ext cx="1602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F9C16E-AF30-48D6-9106-1B10C766F3FB}"/>
                    </a:ext>
                  </a:extLst>
                </p14:cNvPr>
                <p14:cNvContentPartPr/>
                <p14:nvPr/>
              </p14:nvContentPartPr>
              <p14:xfrm>
                <a:off x="1181303" y="1447840"/>
                <a:ext cx="66600" cy="221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F9C16E-AF30-48D6-9106-1B10C766F3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303" y="1438840"/>
                  <a:ext cx="84240" cy="22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EC98AE-CCC5-4FDD-9637-0838AE021E0C}"/>
                    </a:ext>
                  </a:extLst>
                </p14:cNvPr>
                <p14:cNvContentPartPr/>
                <p14:nvPr/>
              </p14:nvContentPartPr>
              <p14:xfrm>
                <a:off x="1178063" y="1446400"/>
                <a:ext cx="1886400" cy="92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EC98AE-CCC5-4FDD-9637-0838AE021E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9423" y="1437400"/>
                  <a:ext cx="190404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91982-FE39-4DB6-A926-B8249829C327}"/>
                    </a:ext>
                  </a:extLst>
                </p14:cNvPr>
                <p14:cNvContentPartPr/>
                <p14:nvPr/>
              </p14:nvContentPartPr>
              <p14:xfrm>
                <a:off x="3013343" y="2362960"/>
                <a:ext cx="66960" cy="222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91982-FE39-4DB6-A926-B8249829C3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4703" y="2354320"/>
                  <a:ext cx="84600" cy="22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FE3964-44AA-45A6-A07B-50B0DDED6DC5}"/>
                    </a:ext>
                  </a:extLst>
                </p14:cNvPr>
                <p14:cNvContentPartPr/>
                <p14:nvPr/>
              </p14:nvContentPartPr>
              <p14:xfrm>
                <a:off x="1167263" y="3669400"/>
                <a:ext cx="1841040" cy="96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FE3964-44AA-45A6-A07B-50B0DDED6D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8263" y="3660400"/>
                  <a:ext cx="185868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BC7D0C-5CAD-414A-B958-F18909EF7738}"/>
                    </a:ext>
                  </a:extLst>
                </p14:cNvPr>
                <p14:cNvContentPartPr/>
                <p14:nvPr/>
              </p14:nvContentPartPr>
              <p14:xfrm>
                <a:off x="2966183" y="4566880"/>
                <a:ext cx="28800" cy="5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BC7D0C-5CAD-414A-B958-F18909EF77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7543" y="4557880"/>
                  <a:ext cx="46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083AD0-BBEF-477C-9996-EC512A37CB6D}"/>
                    </a:ext>
                  </a:extLst>
                </p14:cNvPr>
                <p14:cNvContentPartPr/>
                <p14:nvPr/>
              </p14:nvContentPartPr>
              <p14:xfrm>
                <a:off x="3003983" y="3790360"/>
                <a:ext cx="2274120" cy="83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083AD0-BBEF-477C-9996-EC512A37CB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5343" y="3781720"/>
                  <a:ext cx="229176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1E53CF-C82E-45D8-B1AC-BE29FAB58AF1}"/>
                    </a:ext>
                  </a:extLst>
                </p14:cNvPr>
                <p14:cNvContentPartPr/>
                <p14:nvPr/>
              </p14:nvContentPartPr>
              <p14:xfrm>
                <a:off x="3032063" y="1628920"/>
                <a:ext cx="2178720" cy="73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1E53CF-C82E-45D8-B1AC-BE29FAB58A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3423" y="1620280"/>
                  <a:ext cx="219636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CC6367-7ABF-42DA-8F54-1CC40518D477}"/>
                    </a:ext>
                  </a:extLst>
                </p14:cNvPr>
                <p14:cNvContentPartPr/>
                <p14:nvPr/>
              </p14:nvContentPartPr>
              <p14:xfrm>
                <a:off x="5200343" y="1597960"/>
                <a:ext cx="57960" cy="214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CC6367-7ABF-42DA-8F54-1CC40518D4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91343" y="1589320"/>
                  <a:ext cx="75600" cy="21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82AA5F-56B2-4CFF-AF21-9B121BCAAEBF}"/>
                    </a:ext>
                  </a:extLst>
                </p14:cNvPr>
                <p14:cNvContentPartPr/>
                <p14:nvPr/>
              </p14:nvContentPartPr>
              <p14:xfrm>
                <a:off x="1178063" y="682120"/>
                <a:ext cx="2020680" cy="73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82AA5F-56B2-4CFF-AF21-9B121BCAAE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9063" y="673480"/>
                  <a:ext cx="20383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42F5CB-8E6D-4DDA-B185-102DE694C74F}"/>
                    </a:ext>
                  </a:extLst>
                </p14:cNvPr>
                <p14:cNvContentPartPr/>
                <p14:nvPr/>
              </p14:nvContentPartPr>
              <p14:xfrm>
                <a:off x="3198743" y="671320"/>
                <a:ext cx="1989720" cy="91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42F5CB-8E6D-4DDA-B185-102DE694C7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0103" y="662320"/>
                  <a:ext cx="200736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98A03B-2A2E-4530-92D2-924BBB4AC9DF}"/>
                    </a:ext>
                  </a:extLst>
                </p14:cNvPr>
                <p14:cNvContentPartPr/>
                <p14:nvPr/>
              </p14:nvContentPartPr>
              <p14:xfrm>
                <a:off x="350423" y="3371320"/>
                <a:ext cx="32760" cy="1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98A03B-2A2E-4530-92D2-924BBB4AC9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1783" y="3362320"/>
                  <a:ext cx="5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ECDD43C-F019-423A-A920-340E6B272719}"/>
                    </a:ext>
                  </a:extLst>
                </p14:cNvPr>
                <p14:cNvContentPartPr/>
                <p14:nvPr/>
              </p14:nvContentPartPr>
              <p14:xfrm>
                <a:off x="351143" y="3373840"/>
                <a:ext cx="334800" cy="10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ECDD43C-F019-423A-A920-340E6B272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503" y="3364840"/>
                  <a:ext cx="352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AFAF39-0519-48BD-9003-F80FBC3959C1}"/>
                    </a:ext>
                  </a:extLst>
                </p14:cNvPr>
                <p14:cNvContentPartPr/>
                <p14:nvPr/>
              </p14:nvContentPartPr>
              <p14:xfrm>
                <a:off x="756863" y="3514240"/>
                <a:ext cx="114120" cy="1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AFAF39-0519-48BD-9003-F80FBC3959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863" y="3505600"/>
                  <a:ext cx="131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634D53-5A7C-4609-8670-FC127B1D3524}"/>
                    </a:ext>
                  </a:extLst>
                </p14:cNvPr>
                <p14:cNvContentPartPr/>
                <p14:nvPr/>
              </p14:nvContentPartPr>
              <p14:xfrm>
                <a:off x="960263" y="3563200"/>
                <a:ext cx="235440" cy="6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634D53-5A7C-4609-8670-FC127B1D35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1623" y="3554560"/>
                  <a:ext cx="253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4CC9FD-ED86-4879-AE9E-6CE36D595AC5}"/>
                    </a:ext>
                  </a:extLst>
                </p14:cNvPr>
                <p14:cNvContentPartPr/>
                <p14:nvPr/>
              </p14:nvContentPartPr>
              <p14:xfrm>
                <a:off x="355823" y="1088560"/>
                <a:ext cx="55440" cy="3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4CC9FD-ED86-4879-AE9E-6CE36D595A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183" y="1079560"/>
                  <a:ext cx="73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24FA1F-97B2-469F-B59B-CAFBF6EE7055}"/>
                    </a:ext>
                  </a:extLst>
                </p14:cNvPr>
                <p14:cNvContentPartPr/>
                <p14:nvPr/>
              </p14:nvContentPartPr>
              <p14:xfrm>
                <a:off x="474263" y="1155160"/>
                <a:ext cx="404280" cy="125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24FA1F-97B2-469F-B59B-CAFBF6EE7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623" y="1146160"/>
                  <a:ext cx="421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7C0563-2D37-4E70-A0D8-A7015FDFD3A7}"/>
                    </a:ext>
                  </a:extLst>
                </p14:cNvPr>
                <p14:cNvContentPartPr/>
                <p14:nvPr/>
              </p14:nvContentPartPr>
              <p14:xfrm>
                <a:off x="939743" y="1310680"/>
                <a:ext cx="248040" cy="10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7C0563-2D37-4E70-A0D8-A7015FDFD3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103" y="1301680"/>
                  <a:ext cx="265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7A6460-50A8-419C-AC71-4712B65AD3E3}"/>
                    </a:ext>
                  </a:extLst>
                </p14:cNvPr>
                <p14:cNvContentPartPr/>
                <p14:nvPr/>
              </p14:nvContentPartPr>
              <p14:xfrm>
                <a:off x="455183" y="1183600"/>
                <a:ext cx="93960" cy="11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7A6460-50A8-419C-AC71-4712B65AD3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6183" y="1174600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E632CB-E2DA-493B-8291-3097E63287D4}"/>
                    </a:ext>
                  </a:extLst>
                </p14:cNvPr>
                <p14:cNvContentPartPr/>
                <p14:nvPr/>
              </p14:nvContentPartPr>
              <p14:xfrm>
                <a:off x="508823" y="1218160"/>
                <a:ext cx="28800" cy="8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E632CB-E2DA-493B-8291-3097E63287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0183" y="1209520"/>
                  <a:ext cx="46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A9AE61-EC60-4E7A-9CA8-D157F31CA205}"/>
                    </a:ext>
                  </a:extLst>
                </p14:cNvPr>
                <p14:cNvContentPartPr/>
                <p14:nvPr/>
              </p14:nvContentPartPr>
              <p14:xfrm>
                <a:off x="424223" y="1279360"/>
                <a:ext cx="82080" cy="68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A9AE61-EC60-4E7A-9CA8-D157F31CA2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223" y="1270720"/>
                  <a:ext cx="997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CDD420-21F4-4F79-89D8-46CAB0284E48}"/>
                    </a:ext>
                  </a:extLst>
                </p14:cNvPr>
                <p14:cNvContentPartPr/>
                <p14:nvPr/>
              </p14:nvContentPartPr>
              <p14:xfrm>
                <a:off x="372023" y="2085040"/>
                <a:ext cx="157680" cy="180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CDD420-21F4-4F79-89D8-46CAB0284E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383" y="2076040"/>
                  <a:ext cx="175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C18445-3BD0-4205-80A6-DDC0B2E54891}"/>
                    </a:ext>
                  </a:extLst>
                </p14:cNvPr>
                <p14:cNvContentPartPr/>
                <p14:nvPr/>
              </p14:nvContentPartPr>
              <p14:xfrm>
                <a:off x="286343" y="2428480"/>
                <a:ext cx="117000" cy="92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C18445-3BD0-4205-80A6-DDC0B2E5489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7703" y="2419480"/>
                  <a:ext cx="13464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C99C0D-AC37-4D42-A6C8-BE6D82166FF8}"/>
                    </a:ext>
                  </a:extLst>
                </p14:cNvPr>
                <p14:cNvContentPartPr/>
                <p14:nvPr/>
              </p14:nvContentPartPr>
              <p14:xfrm>
                <a:off x="243863" y="3248560"/>
                <a:ext cx="69840" cy="92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C99C0D-AC37-4D42-A6C8-BE6D82166F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5223" y="3239920"/>
                  <a:ext cx="87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CECEAA-0DA0-4F04-B824-8AF6F8D183F1}"/>
                    </a:ext>
                  </a:extLst>
                </p14:cNvPr>
                <p14:cNvContentPartPr/>
                <p14:nvPr/>
              </p14:nvContentPartPr>
              <p14:xfrm>
                <a:off x="261143" y="326080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CECEAA-0DA0-4F04-B824-8AF6F8D183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2503" y="325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0CEF77-0A60-4804-A405-A3F0E5C6388D}"/>
                    </a:ext>
                  </a:extLst>
                </p14:cNvPr>
                <p14:cNvContentPartPr/>
                <p14:nvPr/>
              </p14:nvContentPartPr>
              <p14:xfrm>
                <a:off x="214343" y="3240280"/>
                <a:ext cx="141840" cy="9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0CEF77-0A60-4804-A405-A3F0E5C63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343" y="3231280"/>
                  <a:ext cx="159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55D157-1E9D-4722-A9A8-37DDABB76781}"/>
                    </a:ext>
                  </a:extLst>
                </p14:cNvPr>
                <p14:cNvContentPartPr/>
                <p14:nvPr/>
              </p14:nvContentPartPr>
              <p14:xfrm>
                <a:off x="1062863" y="3823840"/>
                <a:ext cx="1837800" cy="800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55D157-1E9D-4722-A9A8-37DDABB767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4223" y="3815200"/>
                  <a:ext cx="18554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1E1589-0DA6-49D5-9CE8-C32BC839A798}"/>
                    </a:ext>
                  </a:extLst>
                </p14:cNvPr>
                <p14:cNvContentPartPr/>
                <p14:nvPr/>
              </p14:nvContentPartPr>
              <p14:xfrm>
                <a:off x="1394423" y="4360960"/>
                <a:ext cx="251280" cy="18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1E1589-0DA6-49D5-9CE8-C32BC839A7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85423" y="4351960"/>
                  <a:ext cx="268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3A83A3-1347-442B-A342-82513DEF18B9}"/>
                    </a:ext>
                  </a:extLst>
                </p14:cNvPr>
                <p14:cNvContentPartPr/>
                <p14:nvPr/>
              </p14:nvContentPartPr>
              <p14:xfrm>
                <a:off x="3147623" y="3970000"/>
                <a:ext cx="2294640" cy="84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3A83A3-1347-442B-A342-82513DEF18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38983" y="3961360"/>
                  <a:ext cx="231228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E2E03F-01C2-4266-85BD-B9D7FB4FF731}"/>
                    </a:ext>
                  </a:extLst>
                </p14:cNvPr>
                <p14:cNvContentPartPr/>
                <p14:nvPr/>
              </p14:nvContentPartPr>
              <p14:xfrm>
                <a:off x="4318703" y="4652920"/>
                <a:ext cx="50040" cy="181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E2E03F-01C2-4266-85BD-B9D7FB4FF7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10063" y="4643920"/>
                  <a:ext cx="67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91A8F4-7E06-48E5-9EF9-79E63A04E38B}"/>
                    </a:ext>
                  </a:extLst>
                </p14:cNvPr>
                <p14:cNvContentPartPr/>
                <p14:nvPr/>
              </p14:nvContentPartPr>
              <p14:xfrm>
                <a:off x="4282343" y="4823200"/>
                <a:ext cx="91800" cy="2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91A8F4-7E06-48E5-9EF9-79E63A04E3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73703" y="4814200"/>
                  <a:ext cx="1094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62AF41-B961-4B06-9FD4-9613BB29E424}"/>
              </a:ext>
            </a:extLst>
          </p:cNvPr>
          <p:cNvGrpSpPr/>
          <p:nvPr/>
        </p:nvGrpSpPr>
        <p:grpSpPr>
          <a:xfrm>
            <a:off x="528983" y="1081360"/>
            <a:ext cx="4291920" cy="3069000"/>
            <a:chOff x="528983" y="1081360"/>
            <a:chExt cx="4291920" cy="30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7BD648-E438-48EC-84A7-DA3FB944EFED}"/>
                    </a:ext>
                  </a:extLst>
                </p14:cNvPr>
                <p14:cNvContentPartPr/>
                <p14:nvPr/>
              </p14:nvContentPartPr>
              <p14:xfrm>
                <a:off x="1475063" y="1811440"/>
                <a:ext cx="58680" cy="166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7BD648-E438-48EC-84A7-DA3FB944EF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6063" y="1802440"/>
                  <a:ext cx="76320" cy="16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9FACA8-91AE-4BF6-B427-78DD497A8F0A}"/>
                    </a:ext>
                  </a:extLst>
                </p14:cNvPr>
                <p14:cNvContentPartPr/>
                <p14:nvPr/>
              </p14:nvContentPartPr>
              <p14:xfrm>
                <a:off x="1479743" y="3480760"/>
                <a:ext cx="1323000" cy="60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9FACA8-91AE-4BF6-B427-78DD497A8F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70743" y="3472120"/>
                  <a:ext cx="13406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16D4CA-F227-495C-A33A-4DBE9D304FE9}"/>
                    </a:ext>
                  </a:extLst>
                </p14:cNvPr>
                <p14:cNvContentPartPr/>
                <p14:nvPr/>
              </p14:nvContentPartPr>
              <p14:xfrm>
                <a:off x="1534823" y="1802440"/>
                <a:ext cx="27360" cy="2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16D4CA-F227-495C-A33A-4DBE9D304F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25823" y="1793800"/>
                  <a:ext cx="45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A041DE-7888-44FD-A80F-9F8FE047D9B2}"/>
                    </a:ext>
                  </a:extLst>
                </p14:cNvPr>
                <p14:cNvContentPartPr/>
                <p14:nvPr/>
              </p14:nvContentPartPr>
              <p14:xfrm>
                <a:off x="1515743" y="1836280"/>
                <a:ext cx="16200" cy="70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A041DE-7888-44FD-A80F-9F8FE047D9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07103" y="1827280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FC22A9-9626-4418-A3B9-D7901D683C9A}"/>
                    </a:ext>
                  </a:extLst>
                </p14:cNvPr>
                <p14:cNvContentPartPr/>
                <p14:nvPr/>
              </p14:nvContentPartPr>
              <p14:xfrm>
                <a:off x="1511063" y="1986760"/>
                <a:ext cx="9720" cy="11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FC22A9-9626-4418-A3B9-D7901D683C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2423" y="1977760"/>
                  <a:ext cx="27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8195D3-5063-4A68-AB8D-16E6DEDD5A35}"/>
                    </a:ext>
                  </a:extLst>
                </p14:cNvPr>
                <p14:cNvContentPartPr/>
                <p14:nvPr/>
              </p14:nvContentPartPr>
              <p14:xfrm>
                <a:off x="2898503" y="2487520"/>
                <a:ext cx="58680" cy="166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8195D3-5063-4A68-AB8D-16E6DEDD5A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89503" y="2478520"/>
                  <a:ext cx="7632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2573E9-5435-46B2-A0CA-A2E6DC0438DF}"/>
                    </a:ext>
                  </a:extLst>
                </p14:cNvPr>
                <p14:cNvContentPartPr/>
                <p14:nvPr/>
              </p14:nvContentPartPr>
              <p14:xfrm>
                <a:off x="2808503" y="4087000"/>
                <a:ext cx="83880" cy="63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2573E9-5435-46B2-A0CA-A2E6DC0438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9863" y="4078360"/>
                  <a:ext cx="101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60D157-0F45-45A8-B08F-04C595EF822A}"/>
                    </a:ext>
                  </a:extLst>
                </p14:cNvPr>
                <p14:cNvContentPartPr/>
                <p14:nvPr/>
              </p14:nvContentPartPr>
              <p14:xfrm>
                <a:off x="2939903" y="3580480"/>
                <a:ext cx="1783440" cy="56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60D157-0F45-45A8-B08F-04C595EF82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1263" y="3571480"/>
                  <a:ext cx="18010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31FC62-36DC-4C2A-9ABA-97D53AD041D3}"/>
                    </a:ext>
                  </a:extLst>
                </p14:cNvPr>
                <p14:cNvContentPartPr/>
                <p14:nvPr/>
              </p14:nvContentPartPr>
              <p14:xfrm>
                <a:off x="2901383" y="1981720"/>
                <a:ext cx="1829520" cy="52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31FC62-36DC-4C2A-9ABA-97D53AD041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2743" y="1973080"/>
                  <a:ext cx="18471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840726-D00E-4562-9376-5C141E09F5D8}"/>
                    </a:ext>
                  </a:extLst>
                </p14:cNvPr>
                <p14:cNvContentPartPr/>
                <p14:nvPr/>
              </p14:nvContentPartPr>
              <p14:xfrm>
                <a:off x="4495463" y="1968400"/>
                <a:ext cx="325440" cy="166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840726-D00E-4562-9376-5C141E09F5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86823" y="1959400"/>
                  <a:ext cx="343080" cy="16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A7D5CD-C36D-4EC1-90BE-18FFD73C4714}"/>
                    </a:ext>
                  </a:extLst>
                </p14:cNvPr>
                <p14:cNvContentPartPr/>
                <p14:nvPr/>
              </p14:nvContentPartPr>
              <p14:xfrm>
                <a:off x="1504943" y="1202680"/>
                <a:ext cx="1584720" cy="615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A7D5CD-C36D-4EC1-90BE-18FFD73C47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95943" y="1194040"/>
                  <a:ext cx="1602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C1B744-1820-4A22-AC1A-94202E16C7C9}"/>
                    </a:ext>
                  </a:extLst>
                </p14:cNvPr>
                <p14:cNvContentPartPr/>
                <p14:nvPr/>
              </p14:nvContentPartPr>
              <p14:xfrm>
                <a:off x="3081383" y="1194760"/>
                <a:ext cx="1620720" cy="757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C1B744-1820-4A22-AC1A-94202E16C7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72743" y="1186120"/>
                  <a:ext cx="16383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EEF54C-1EA2-4532-B517-1C9D3743D736}"/>
                    </a:ext>
                  </a:extLst>
                </p14:cNvPr>
                <p14:cNvContentPartPr/>
                <p14:nvPr/>
              </p14:nvContentPartPr>
              <p14:xfrm>
                <a:off x="865583" y="1599760"/>
                <a:ext cx="36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EEF54C-1EA2-4532-B517-1C9D3743D7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6943" y="159076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8BA445-467B-410D-8BF9-4FCF601881B6}"/>
                    </a:ext>
                  </a:extLst>
                </p14:cNvPr>
                <p14:cNvContentPartPr/>
                <p14:nvPr/>
              </p14:nvContentPartPr>
              <p14:xfrm>
                <a:off x="725183" y="1590400"/>
                <a:ext cx="293760" cy="84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8BA445-467B-410D-8BF9-4FCF601881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6543" y="1581760"/>
                  <a:ext cx="311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60AC6F-93E4-4784-BC2D-5939F030A1D7}"/>
                    </a:ext>
                  </a:extLst>
                </p14:cNvPr>
                <p14:cNvContentPartPr/>
                <p14:nvPr/>
              </p14:nvContentPartPr>
              <p14:xfrm>
                <a:off x="1074023" y="1695520"/>
                <a:ext cx="204120" cy="5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60AC6F-93E4-4784-BC2D-5939F030A1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5023" y="1686880"/>
                  <a:ext cx="221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306DF1-92CE-48B0-A419-02715BD38211}"/>
                    </a:ext>
                  </a:extLst>
                </p14:cNvPr>
                <p14:cNvContentPartPr/>
                <p14:nvPr/>
              </p14:nvContentPartPr>
              <p14:xfrm>
                <a:off x="1353383" y="1772200"/>
                <a:ext cx="117000" cy="5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306DF1-92CE-48B0-A419-02715BD382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4383" y="1763560"/>
                  <a:ext cx="134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0A849B-8892-4D63-AFE2-7CAE489F31CC}"/>
                    </a:ext>
                  </a:extLst>
                </p14:cNvPr>
                <p14:cNvContentPartPr/>
                <p14:nvPr/>
              </p14:nvContentPartPr>
              <p14:xfrm>
                <a:off x="758303" y="3175480"/>
                <a:ext cx="39960" cy="2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0A849B-8892-4D63-AFE2-7CAE489F31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9663" y="3166840"/>
                  <a:ext cx="57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4730E1-D19F-46FD-98AD-B39F2451FE1E}"/>
                    </a:ext>
                  </a:extLst>
                </p14:cNvPr>
                <p14:cNvContentPartPr/>
                <p14:nvPr/>
              </p14:nvContentPartPr>
              <p14:xfrm>
                <a:off x="856223" y="3246400"/>
                <a:ext cx="316080" cy="7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4730E1-D19F-46FD-98AD-B39F2451FE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223" y="3237760"/>
                  <a:ext cx="333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7C2350-4013-448C-BC13-380FD7F3DA76}"/>
                    </a:ext>
                  </a:extLst>
                </p14:cNvPr>
                <p14:cNvContentPartPr/>
                <p14:nvPr/>
              </p14:nvContentPartPr>
              <p14:xfrm>
                <a:off x="1217663" y="3353680"/>
                <a:ext cx="302760" cy="68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7C2350-4013-448C-BC13-380FD7F3DA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08663" y="3345040"/>
                  <a:ext cx="320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FE1F15-FBA4-4263-A296-45DDB7437DDA}"/>
                    </a:ext>
                  </a:extLst>
                </p14:cNvPr>
                <p14:cNvContentPartPr/>
                <p14:nvPr/>
              </p14:nvContentPartPr>
              <p14:xfrm>
                <a:off x="946223" y="1081360"/>
                <a:ext cx="49320" cy="19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FE1F15-FBA4-4263-A296-45DDB7437D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7223" y="1072360"/>
                  <a:ext cx="6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256B8A-5321-49A0-A6B0-3DCBBEEA2BFD}"/>
                    </a:ext>
                  </a:extLst>
                </p14:cNvPr>
                <p14:cNvContentPartPr/>
                <p14:nvPr/>
              </p14:nvContentPartPr>
              <p14:xfrm>
                <a:off x="936863" y="1226440"/>
                <a:ext cx="64800" cy="5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256B8A-5321-49A0-A6B0-3DCBBEEA2B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223" y="1217800"/>
                  <a:ext cx="82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1EF2C0-E0C7-4B5B-B24B-42532045BCC8}"/>
                    </a:ext>
                  </a:extLst>
                </p14:cNvPr>
                <p14:cNvContentPartPr/>
                <p14:nvPr/>
              </p14:nvContentPartPr>
              <p14:xfrm>
                <a:off x="938303" y="1218880"/>
                <a:ext cx="93600" cy="89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1EF2C0-E0C7-4B5B-B24B-42532045BC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303" y="1210240"/>
                  <a:ext cx="111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8A41AA-4B9A-41EB-A137-3E9F29627F2A}"/>
                    </a:ext>
                  </a:extLst>
                </p14:cNvPr>
                <p14:cNvContentPartPr/>
                <p14:nvPr/>
              </p14:nvContentPartPr>
              <p14:xfrm>
                <a:off x="918143" y="1659880"/>
                <a:ext cx="111960" cy="16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8A41AA-4B9A-41EB-A137-3E9F29627F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503" y="1650880"/>
                  <a:ext cx="129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AE461A-D57E-4922-AF2E-CC12319F86AA}"/>
                    </a:ext>
                  </a:extLst>
                </p14:cNvPr>
                <p14:cNvContentPartPr/>
                <p14:nvPr/>
              </p14:nvContentPartPr>
              <p14:xfrm>
                <a:off x="712583" y="1393120"/>
                <a:ext cx="6012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AE461A-D57E-4922-AF2E-CC12319F86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3583" y="1384120"/>
                  <a:ext cx="77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0767D-C72D-46A9-83B6-D5B1DE67BD4E}"/>
                    </a:ext>
                  </a:extLst>
                </p14:cNvPr>
                <p14:cNvContentPartPr/>
                <p14:nvPr/>
              </p14:nvContentPartPr>
              <p14:xfrm>
                <a:off x="813743" y="1447120"/>
                <a:ext cx="360" cy="9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0767D-C72D-46A9-83B6-D5B1DE67BD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4743" y="1438120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C24610-8D7B-4FC3-B16A-16304DA16A9C}"/>
                    </a:ext>
                  </a:extLst>
                </p14:cNvPr>
                <p14:cNvContentPartPr/>
                <p14:nvPr/>
              </p14:nvContentPartPr>
              <p14:xfrm>
                <a:off x="813743" y="1455400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C24610-8D7B-4FC3-B16A-16304DA16A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4743" y="144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AC0A59-A5F2-4CDF-8B47-DBB364D01677}"/>
                    </a:ext>
                  </a:extLst>
                </p14:cNvPr>
                <p14:cNvContentPartPr/>
                <p14:nvPr/>
              </p14:nvContentPartPr>
              <p14:xfrm>
                <a:off x="813743" y="1438480"/>
                <a:ext cx="108720" cy="10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AC0A59-A5F2-4CDF-8B47-DBB364D016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4743" y="1429840"/>
                  <a:ext cx="126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431E04-AE94-4602-938F-3E8CB2C834BE}"/>
                    </a:ext>
                  </a:extLst>
                </p14:cNvPr>
                <p14:cNvContentPartPr/>
                <p14:nvPr/>
              </p14:nvContentPartPr>
              <p14:xfrm>
                <a:off x="976103" y="1454680"/>
                <a:ext cx="20880" cy="127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431E04-AE94-4602-938F-3E8CB2C834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7463" y="1446040"/>
                  <a:ext cx="3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02187A-023A-476D-B8ED-3211B031EF00}"/>
                    </a:ext>
                  </a:extLst>
                </p14:cNvPr>
                <p14:cNvContentPartPr/>
                <p14:nvPr/>
              </p14:nvContentPartPr>
              <p14:xfrm>
                <a:off x="969983" y="1467640"/>
                <a:ext cx="128160" cy="1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02187A-023A-476D-B8ED-3211B031EF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0983" y="1458640"/>
                  <a:ext cx="145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DC1754-62ED-453C-955A-E83C013C44CF}"/>
                    </a:ext>
                  </a:extLst>
                </p14:cNvPr>
                <p14:cNvContentPartPr/>
                <p14:nvPr/>
              </p14:nvContentPartPr>
              <p14:xfrm>
                <a:off x="870623" y="3035800"/>
                <a:ext cx="25560" cy="189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DC1754-62ED-453C-955A-E83C013C44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1623" y="3026800"/>
                  <a:ext cx="43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E3F2BE-A548-4284-8594-C0FBC0966EBA}"/>
                    </a:ext>
                  </a:extLst>
                </p14:cNvPr>
                <p14:cNvContentPartPr/>
                <p14:nvPr/>
              </p14:nvContentPartPr>
              <p14:xfrm>
                <a:off x="841103" y="3199600"/>
                <a:ext cx="59760" cy="5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E3F2BE-A548-4284-8594-C0FBC0966E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2103" y="3190960"/>
                  <a:ext cx="77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27CF88-5FD4-48ED-A082-A398C876B942}"/>
                    </a:ext>
                  </a:extLst>
                </p14:cNvPr>
                <p14:cNvContentPartPr/>
                <p14:nvPr/>
              </p14:nvContentPartPr>
              <p14:xfrm>
                <a:off x="841823" y="3199600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27CF88-5FD4-48ED-A082-A398C876B9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3183" y="319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CA26EE-AF15-4428-AD9F-CB1DD8E32C00}"/>
                    </a:ext>
                  </a:extLst>
                </p14:cNvPr>
                <p14:cNvContentPartPr/>
                <p14:nvPr/>
              </p14:nvContentPartPr>
              <p14:xfrm>
                <a:off x="841823" y="3195280"/>
                <a:ext cx="62640" cy="78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CA26EE-AF15-4428-AD9F-CB1DD8E32C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3183" y="3186640"/>
                  <a:ext cx="80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EC8EB5-24A6-4B6E-8BD6-7E51B070E266}"/>
                    </a:ext>
                  </a:extLst>
                </p14:cNvPr>
                <p14:cNvContentPartPr/>
                <p14:nvPr/>
              </p14:nvContentPartPr>
              <p14:xfrm>
                <a:off x="848303" y="3557440"/>
                <a:ext cx="15120" cy="226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EC8EB5-24A6-4B6E-8BD6-7E51B070E26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9663" y="3548800"/>
                  <a:ext cx="32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9E6FC8-8043-465C-8BD4-A15616A60ED3}"/>
                    </a:ext>
                  </a:extLst>
                </p14:cNvPr>
                <p14:cNvContentPartPr/>
                <p14:nvPr/>
              </p14:nvContentPartPr>
              <p14:xfrm>
                <a:off x="807263" y="3555640"/>
                <a:ext cx="93600" cy="91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9E6FC8-8043-465C-8BD4-A15616A60ED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8623" y="3546640"/>
                  <a:ext cx="111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F93733A-18F4-4793-9D85-8CA21A5636F2}"/>
                    </a:ext>
                  </a:extLst>
                </p14:cNvPr>
                <p14:cNvContentPartPr/>
                <p14:nvPr/>
              </p14:nvContentPartPr>
              <p14:xfrm>
                <a:off x="675503" y="3309760"/>
                <a:ext cx="65880" cy="127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F93733A-18F4-4793-9D85-8CA21A5636F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66863" y="3300760"/>
                  <a:ext cx="83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E0B00E-67B9-454F-981B-929EC08395E3}"/>
                    </a:ext>
                  </a:extLst>
                </p14:cNvPr>
                <p14:cNvContentPartPr/>
                <p14:nvPr/>
              </p14:nvContentPartPr>
              <p14:xfrm>
                <a:off x="796103" y="3372400"/>
                <a:ext cx="20880" cy="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E0B00E-67B9-454F-981B-929EC08395E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7463" y="3363400"/>
                  <a:ext cx="38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7B70067-FCF4-429A-8E3B-A53A910D78F4}"/>
                    </a:ext>
                  </a:extLst>
                </p14:cNvPr>
                <p14:cNvContentPartPr/>
                <p14:nvPr/>
              </p14:nvContentPartPr>
              <p14:xfrm>
                <a:off x="864143" y="3383560"/>
                <a:ext cx="39960" cy="11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7B70067-FCF4-429A-8E3B-A53A910D78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5143" y="3374920"/>
                  <a:ext cx="57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F34930-04B8-4E1C-8FC7-E92017EFD16D}"/>
                    </a:ext>
                  </a:extLst>
                </p14:cNvPr>
                <p14:cNvContentPartPr/>
                <p14:nvPr/>
              </p14:nvContentPartPr>
              <p14:xfrm>
                <a:off x="939743" y="3404800"/>
                <a:ext cx="66600" cy="110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F34930-04B8-4E1C-8FC7-E92017EFD16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1103" y="3396160"/>
                  <a:ext cx="84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315396-3A2C-4CD2-98E1-696DD8B252DB}"/>
                    </a:ext>
                  </a:extLst>
                </p14:cNvPr>
                <p14:cNvContentPartPr/>
                <p14:nvPr/>
              </p14:nvContentPartPr>
              <p14:xfrm>
                <a:off x="998063" y="3417040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315396-3A2C-4CD2-98E1-696DD8B25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9423" y="3408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5274BC-14E6-43E0-AA81-8A0DE80D5568}"/>
                    </a:ext>
                  </a:extLst>
                </p14:cNvPr>
                <p14:cNvContentPartPr/>
                <p14:nvPr/>
              </p14:nvContentPartPr>
              <p14:xfrm>
                <a:off x="900503" y="1805680"/>
                <a:ext cx="324720" cy="1429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5274BC-14E6-43E0-AA81-8A0DE80D55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1863" y="1796680"/>
                  <a:ext cx="342360" cy="14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9E2398-90BC-4141-B611-293AAD5B1977}"/>
                    </a:ext>
                  </a:extLst>
                </p14:cNvPr>
                <p14:cNvContentPartPr/>
                <p14:nvPr/>
              </p14:nvContentPartPr>
              <p14:xfrm>
                <a:off x="528983" y="2492200"/>
                <a:ext cx="62280" cy="12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9E2398-90BC-4141-B611-293AAD5B19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9983" y="2483200"/>
                  <a:ext cx="79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F6A550-E1A4-4B56-958B-F0FD7285220F}"/>
                    </a:ext>
                  </a:extLst>
                </p14:cNvPr>
                <p14:cNvContentPartPr/>
                <p14:nvPr/>
              </p14:nvContentPartPr>
              <p14:xfrm>
                <a:off x="652463" y="2536480"/>
                <a:ext cx="8280" cy="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F6A550-E1A4-4B56-958B-F0FD728522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3823" y="2527480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60C5CD3-3B39-4761-B6C0-384B847775A5}"/>
                    </a:ext>
                  </a:extLst>
                </p14:cNvPr>
                <p14:cNvContentPartPr/>
                <p14:nvPr/>
              </p14:nvContentPartPr>
              <p14:xfrm>
                <a:off x="747863" y="2460160"/>
                <a:ext cx="86040" cy="169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60C5CD3-3B39-4761-B6C0-384B847775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8863" y="2451160"/>
                  <a:ext cx="10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4AAC02-AA00-4657-96CB-9F9FA5F6E114}"/>
                    </a:ext>
                  </a:extLst>
                </p14:cNvPr>
                <p14:cNvContentPartPr/>
                <p14:nvPr/>
              </p14:nvContentPartPr>
              <p14:xfrm>
                <a:off x="2956823" y="3543400"/>
                <a:ext cx="1726920" cy="503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4AAC02-AA00-4657-96CB-9F9FA5F6E1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47823" y="3534760"/>
                  <a:ext cx="17445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9047DC-08E4-495A-8E6C-FE28EFD1BABC}"/>
                    </a:ext>
                  </a:extLst>
                </p14:cNvPr>
                <p14:cNvContentPartPr/>
                <p14:nvPr/>
              </p14:nvContentPartPr>
              <p14:xfrm>
                <a:off x="3565583" y="3510640"/>
                <a:ext cx="106560" cy="104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9047DC-08E4-495A-8E6C-FE28EFD1BA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56583" y="3502000"/>
                  <a:ext cx="124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00CDE8-B749-4F84-A63D-67767701B9D7}"/>
                    </a:ext>
                  </a:extLst>
                </p14:cNvPr>
                <p14:cNvContentPartPr/>
                <p14:nvPr/>
              </p14:nvContentPartPr>
              <p14:xfrm>
                <a:off x="3671783" y="3510640"/>
                <a:ext cx="46080" cy="1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00CDE8-B749-4F84-A63D-67767701B9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62783" y="3502000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A23DC3-2805-4F79-9230-E03DF9968BB7}"/>
                    </a:ext>
                  </a:extLst>
                </p14:cNvPr>
                <p14:cNvContentPartPr/>
                <p14:nvPr/>
              </p14:nvContentPartPr>
              <p14:xfrm>
                <a:off x="3781223" y="3527920"/>
                <a:ext cx="6120" cy="3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A23DC3-2805-4F79-9230-E03DF9968B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72223" y="3518920"/>
                  <a:ext cx="2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420A00-8AFD-4999-802E-883ED7B27B76}"/>
                    </a:ext>
                  </a:extLst>
                </p14:cNvPr>
                <p14:cNvContentPartPr/>
                <p14:nvPr/>
              </p14:nvContentPartPr>
              <p14:xfrm>
                <a:off x="3865823" y="3458080"/>
                <a:ext cx="95040" cy="100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420A00-8AFD-4999-802E-883ED7B27B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6823" y="3449080"/>
                  <a:ext cx="11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04961D6-9971-4ECC-8DE3-C5BF569DBB99}"/>
                    </a:ext>
                  </a:extLst>
                </p14:cNvPr>
                <p14:cNvContentPartPr/>
                <p14:nvPr/>
              </p14:nvContentPartPr>
              <p14:xfrm>
                <a:off x="3797783" y="3532600"/>
                <a:ext cx="1800" cy="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04961D6-9971-4ECC-8DE3-C5BF569DBB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89143" y="352396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8A11AA2-F534-494E-8C9A-30517DB959DC}"/>
              </a:ext>
            </a:extLst>
          </p:cNvPr>
          <p:cNvGrpSpPr/>
          <p:nvPr/>
        </p:nvGrpSpPr>
        <p:grpSpPr>
          <a:xfrm>
            <a:off x="1247543" y="922960"/>
            <a:ext cx="3975840" cy="3529800"/>
            <a:chOff x="1247543" y="922960"/>
            <a:chExt cx="3975840" cy="35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67C955-FB72-458C-A839-062E1634FEC1}"/>
                    </a:ext>
                  </a:extLst>
                </p14:cNvPr>
                <p14:cNvContentPartPr/>
                <p14:nvPr/>
              </p14:nvContentPartPr>
              <p14:xfrm>
                <a:off x="1331063" y="1604080"/>
                <a:ext cx="8280" cy="1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67C955-FB72-458C-A839-062E1634FEC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22423" y="1595080"/>
                  <a:ext cx="2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931521-CA36-448E-9E30-4E9BAB59DECD}"/>
                    </a:ext>
                  </a:extLst>
                </p14:cNvPr>
                <p14:cNvContentPartPr/>
                <p14:nvPr/>
              </p14:nvContentPartPr>
              <p14:xfrm>
                <a:off x="1309103" y="1764280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931521-CA36-448E-9E30-4E9BAB59DE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00463" y="1755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3CCE34-D552-428D-8965-D878ADEA455B}"/>
                    </a:ext>
                  </a:extLst>
                </p14:cNvPr>
                <p14:cNvContentPartPr/>
                <p14:nvPr/>
              </p14:nvContentPartPr>
              <p14:xfrm>
                <a:off x="1287143" y="1931320"/>
                <a:ext cx="137520" cy="14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3CCE34-D552-428D-8965-D878ADEA455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78143" y="1922680"/>
                  <a:ext cx="155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817640F-22D3-483C-B962-DDC0605AD564}"/>
                    </a:ext>
                  </a:extLst>
                </p14:cNvPr>
                <p14:cNvContentPartPr/>
                <p14:nvPr/>
              </p14:nvContentPartPr>
              <p14:xfrm>
                <a:off x="1290383" y="2181160"/>
                <a:ext cx="69840" cy="11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817640F-22D3-483C-B962-DDC0605AD5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81383" y="2172520"/>
                  <a:ext cx="87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DF0FFD-206F-47CC-820A-BFB811C246EE}"/>
                    </a:ext>
                  </a:extLst>
                </p14:cNvPr>
                <p14:cNvContentPartPr/>
                <p14:nvPr/>
              </p14:nvContentPartPr>
              <p14:xfrm>
                <a:off x="1305863" y="2313280"/>
                <a:ext cx="118800" cy="281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DF0FFD-206F-47CC-820A-BFB811C246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97223" y="2304640"/>
                  <a:ext cx="136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72C87-6D77-4BF2-AEAC-C152418BAD10}"/>
                    </a:ext>
                  </a:extLst>
                </p14:cNvPr>
                <p14:cNvContentPartPr/>
                <p14:nvPr/>
              </p14:nvContentPartPr>
              <p14:xfrm>
                <a:off x="1342223" y="2713960"/>
                <a:ext cx="36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72C87-6D77-4BF2-AEAC-C152418BAD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33583" y="2704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3A901C7-04CC-4F62-8809-BFEFFA938EAB}"/>
                    </a:ext>
                  </a:extLst>
                </p14:cNvPr>
                <p14:cNvContentPartPr/>
                <p14:nvPr/>
              </p14:nvContentPartPr>
              <p14:xfrm>
                <a:off x="1320263" y="2809720"/>
                <a:ext cx="68400" cy="146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3A901C7-04CC-4F62-8809-BFEFFA938EA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11263" y="2801080"/>
                  <a:ext cx="8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40E8DE-3302-4B78-A426-E39EF98B585B}"/>
                    </a:ext>
                  </a:extLst>
                </p14:cNvPr>
                <p14:cNvContentPartPr/>
                <p14:nvPr/>
              </p14:nvContentPartPr>
              <p14:xfrm>
                <a:off x="1296503" y="3157120"/>
                <a:ext cx="25560" cy="10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40E8DE-3302-4B78-A426-E39EF98B585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87863" y="3148120"/>
                  <a:ext cx="43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F74D12-9FDB-4DDD-BFC8-5328A1EE4603}"/>
                    </a:ext>
                  </a:extLst>
                </p14:cNvPr>
                <p14:cNvContentPartPr/>
                <p14:nvPr/>
              </p14:nvContentPartPr>
              <p14:xfrm>
                <a:off x="1247543" y="3167200"/>
                <a:ext cx="137520" cy="27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F74D12-9FDB-4DDD-BFC8-5328A1EE460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38903" y="3158200"/>
                  <a:ext cx="155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8115F4-B33A-4CC4-88C5-E94EFBA9C808}"/>
                    </a:ext>
                  </a:extLst>
                </p14:cNvPr>
                <p14:cNvContentPartPr/>
                <p14:nvPr/>
              </p14:nvContentPartPr>
              <p14:xfrm>
                <a:off x="1260143" y="3558160"/>
                <a:ext cx="186480" cy="6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8115F4-B33A-4CC4-88C5-E94EFBA9C8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51503" y="3549520"/>
                  <a:ext cx="204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C63EED-B024-4738-9CDC-A93A3BF0C299}"/>
                    </a:ext>
                  </a:extLst>
                </p14:cNvPr>
                <p14:cNvContentPartPr/>
                <p14:nvPr/>
              </p14:nvContentPartPr>
              <p14:xfrm>
                <a:off x="1385063" y="3606760"/>
                <a:ext cx="224640" cy="107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C63EED-B024-4738-9CDC-A93A3BF0C29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76063" y="3597760"/>
                  <a:ext cx="242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77973BB-8A0A-4552-BAA4-104AF10EE12B}"/>
                    </a:ext>
                  </a:extLst>
                </p14:cNvPr>
                <p14:cNvContentPartPr/>
                <p14:nvPr/>
              </p14:nvContentPartPr>
              <p14:xfrm>
                <a:off x="1594943" y="3714400"/>
                <a:ext cx="268560" cy="161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77973BB-8A0A-4552-BAA4-104AF10EE1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85943" y="3705760"/>
                  <a:ext cx="286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8D1A41-5A4E-46BC-BFFA-2CCA5F45F99E}"/>
                    </a:ext>
                  </a:extLst>
                </p14:cNvPr>
                <p14:cNvContentPartPr/>
                <p14:nvPr/>
              </p14:nvContentPartPr>
              <p14:xfrm>
                <a:off x="2006783" y="3836080"/>
                <a:ext cx="90360" cy="18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8D1A41-5A4E-46BC-BFFA-2CCA5F45F99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997783" y="3827080"/>
                  <a:ext cx="108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5CEFE3-BFEC-4CA6-803A-1849C6C81225}"/>
                    </a:ext>
                  </a:extLst>
                </p14:cNvPr>
                <p14:cNvContentPartPr/>
                <p14:nvPr/>
              </p14:nvContentPartPr>
              <p14:xfrm>
                <a:off x="2087063" y="3985120"/>
                <a:ext cx="259200" cy="152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5CEFE3-BFEC-4CA6-803A-1849C6C8122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78423" y="3976480"/>
                  <a:ext cx="276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3ACBABE-7B3C-4AAF-B3EA-3D16A07A0442}"/>
                    </a:ext>
                  </a:extLst>
                </p14:cNvPr>
                <p14:cNvContentPartPr/>
                <p14:nvPr/>
              </p14:nvContentPartPr>
              <p14:xfrm>
                <a:off x="2391623" y="4129840"/>
                <a:ext cx="163080" cy="86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3ACBABE-7B3C-4AAF-B3EA-3D16A07A044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82983" y="4121200"/>
                  <a:ext cx="180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C90F60E-416A-47B2-B89A-6B3A1A13C831}"/>
                    </a:ext>
                  </a:extLst>
                </p14:cNvPr>
                <p14:cNvContentPartPr/>
                <p14:nvPr/>
              </p14:nvContentPartPr>
              <p14:xfrm>
                <a:off x="2537063" y="4181680"/>
                <a:ext cx="401040" cy="192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C90F60E-416A-47B2-B89A-6B3A1A13C83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28063" y="4173040"/>
                  <a:ext cx="418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3E361D-9DE7-4C33-B067-B99804662795}"/>
                    </a:ext>
                  </a:extLst>
                </p14:cNvPr>
                <p14:cNvContentPartPr/>
                <p14:nvPr/>
              </p14:nvContentPartPr>
              <p14:xfrm>
                <a:off x="3038903" y="4151440"/>
                <a:ext cx="289080" cy="301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3E361D-9DE7-4C33-B067-B9980466279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029903" y="4142440"/>
                  <a:ext cx="306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82BB0A7-DC6B-4A46-A1BD-250C2E74F5EC}"/>
                    </a:ext>
                  </a:extLst>
                </p14:cNvPr>
                <p14:cNvContentPartPr/>
                <p14:nvPr/>
              </p14:nvContentPartPr>
              <p14:xfrm>
                <a:off x="3344903" y="4318840"/>
                <a:ext cx="104400" cy="57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82BB0A7-DC6B-4A46-A1BD-250C2E74F5E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36263" y="4310200"/>
                  <a:ext cx="122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B00AB1B-DB7A-4909-849F-F6491E200FBD}"/>
                    </a:ext>
                  </a:extLst>
                </p14:cNvPr>
                <p14:cNvContentPartPr/>
                <p14:nvPr/>
              </p14:nvContentPartPr>
              <p14:xfrm>
                <a:off x="3537503" y="4152160"/>
                <a:ext cx="163080" cy="136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B00AB1B-DB7A-4909-849F-F6491E200F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28863" y="4143160"/>
                  <a:ext cx="180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5ED966-B823-4D22-8171-A9952F33AE70}"/>
                    </a:ext>
                  </a:extLst>
                </p14:cNvPr>
                <p14:cNvContentPartPr/>
                <p14:nvPr/>
              </p14:nvContentPartPr>
              <p14:xfrm>
                <a:off x="3793103" y="4069720"/>
                <a:ext cx="153360" cy="231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5ED966-B823-4D22-8171-A9952F33AE7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84463" y="4060720"/>
                  <a:ext cx="171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DB9816-4F32-4068-812F-B8D944C4B085}"/>
                    </a:ext>
                  </a:extLst>
                </p14:cNvPr>
                <p14:cNvContentPartPr/>
                <p14:nvPr/>
              </p14:nvContentPartPr>
              <p14:xfrm>
                <a:off x="4110263" y="3899080"/>
                <a:ext cx="525960" cy="22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DB9816-4F32-4068-812F-B8D944C4B08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01623" y="3890440"/>
                  <a:ext cx="543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5F625C-58F7-4DC5-96CA-64A3F109087C}"/>
                    </a:ext>
                  </a:extLst>
                </p14:cNvPr>
                <p14:cNvContentPartPr/>
                <p14:nvPr/>
              </p14:nvContentPartPr>
              <p14:xfrm>
                <a:off x="4798583" y="3855880"/>
                <a:ext cx="12960" cy="11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5F625C-58F7-4DC5-96CA-64A3F109087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89583" y="384688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073C773-24B2-4D16-946D-3B709BBB7F6F}"/>
                    </a:ext>
                  </a:extLst>
                </p14:cNvPr>
                <p14:cNvContentPartPr/>
                <p14:nvPr/>
              </p14:nvContentPartPr>
              <p14:xfrm>
                <a:off x="1679903" y="1410760"/>
                <a:ext cx="28800" cy="4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073C773-24B2-4D16-946D-3B709BBB7F6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71263" y="1402120"/>
                  <a:ext cx="46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0C0B0E8-5FC6-4EBE-9538-9D0826FD5090}"/>
                    </a:ext>
                  </a:extLst>
                </p14:cNvPr>
                <p14:cNvContentPartPr/>
                <p14:nvPr/>
              </p14:nvContentPartPr>
              <p14:xfrm>
                <a:off x="1840823" y="1406440"/>
                <a:ext cx="158040" cy="130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0C0B0E8-5FC6-4EBE-9538-9D0826FD509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32183" y="1397800"/>
                  <a:ext cx="175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DC278F-2AEB-46BA-885A-27DE0F589FBF}"/>
                    </a:ext>
                  </a:extLst>
                </p14:cNvPr>
                <p14:cNvContentPartPr/>
                <p14:nvPr/>
              </p14:nvContentPartPr>
              <p14:xfrm>
                <a:off x="2025503" y="1250200"/>
                <a:ext cx="224640" cy="131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DC278F-2AEB-46BA-885A-27DE0F589FB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16863" y="1241560"/>
                  <a:ext cx="24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8A6D199-7911-4D81-B892-D6594877B392}"/>
                    </a:ext>
                  </a:extLst>
                </p14:cNvPr>
                <p14:cNvContentPartPr/>
                <p14:nvPr/>
              </p14:nvContentPartPr>
              <p14:xfrm>
                <a:off x="2267063" y="1169200"/>
                <a:ext cx="238680" cy="10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8A6D199-7911-4D81-B892-D6594877B39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58423" y="1160560"/>
                  <a:ext cx="256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D4BFB0-4198-40EC-BFB1-2EF853C9E990}"/>
                    </a:ext>
                  </a:extLst>
                </p14:cNvPr>
                <p14:cNvContentPartPr/>
                <p14:nvPr/>
              </p14:nvContentPartPr>
              <p14:xfrm>
                <a:off x="2580983" y="1043560"/>
                <a:ext cx="241920" cy="175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D4BFB0-4198-40EC-BFB1-2EF853C9E99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72343" y="1034920"/>
                  <a:ext cx="259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CF64D28-AB11-40E9-B568-7B153EDF12B6}"/>
                    </a:ext>
                  </a:extLst>
                </p14:cNvPr>
                <p14:cNvContentPartPr/>
                <p14:nvPr/>
              </p14:nvContentPartPr>
              <p14:xfrm>
                <a:off x="2975543" y="1006120"/>
                <a:ext cx="161280" cy="114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CF64D28-AB11-40E9-B568-7B153EDF12B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66903" y="997120"/>
                  <a:ext cx="178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0A37DB-AD1E-4878-B67E-323EA6E0E7C0}"/>
                    </a:ext>
                  </a:extLst>
                </p14:cNvPr>
                <p14:cNvContentPartPr/>
                <p14:nvPr/>
              </p14:nvContentPartPr>
              <p14:xfrm>
                <a:off x="3250223" y="922960"/>
                <a:ext cx="257760" cy="238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0A37DB-AD1E-4878-B67E-323EA6E0E7C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241583" y="913960"/>
                  <a:ext cx="275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F5E680-6BC6-4BF2-A662-AD4E93AA4CB0}"/>
                    </a:ext>
                  </a:extLst>
                </p14:cNvPr>
                <p14:cNvContentPartPr/>
                <p14:nvPr/>
              </p14:nvContentPartPr>
              <p14:xfrm>
                <a:off x="3616343" y="1039240"/>
                <a:ext cx="81000" cy="225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F5E680-6BC6-4BF2-A662-AD4E93AA4CB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07703" y="1030600"/>
                  <a:ext cx="98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2D0BC45-1242-442C-AF60-E033F0FA14DE}"/>
                    </a:ext>
                  </a:extLst>
                </p14:cNvPr>
                <p14:cNvContentPartPr/>
                <p14:nvPr/>
              </p14:nvContentPartPr>
              <p14:xfrm>
                <a:off x="3879863" y="1223920"/>
                <a:ext cx="428040" cy="177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2D0BC45-1242-442C-AF60-E033F0FA14D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871223" y="1215280"/>
                  <a:ext cx="445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3648ECD-578E-432C-92F5-02C1CFECCC43}"/>
                    </a:ext>
                  </a:extLst>
                </p14:cNvPr>
                <p14:cNvContentPartPr/>
                <p14:nvPr/>
              </p14:nvContentPartPr>
              <p14:xfrm>
                <a:off x="4378823" y="1482400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3648ECD-578E-432C-92F5-02C1CFECCC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69823" y="1473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FAF478C-030A-486B-B623-CFE2199D10FA}"/>
                    </a:ext>
                  </a:extLst>
                </p14:cNvPr>
                <p14:cNvContentPartPr/>
                <p14:nvPr/>
              </p14:nvContentPartPr>
              <p14:xfrm>
                <a:off x="4632623" y="1518760"/>
                <a:ext cx="79200" cy="177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FAF478C-030A-486B-B623-CFE2199D10F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23983" y="1509760"/>
                  <a:ext cx="9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D4748B-7E0D-4999-9738-F69F57EEE18D}"/>
                    </a:ext>
                  </a:extLst>
                </p14:cNvPr>
                <p14:cNvContentPartPr/>
                <p14:nvPr/>
              </p14:nvContentPartPr>
              <p14:xfrm>
                <a:off x="4400783" y="1526680"/>
                <a:ext cx="222840" cy="141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D4748B-7E0D-4999-9738-F69F57EEE18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92143" y="1517680"/>
                  <a:ext cx="240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1855582-895A-4E3D-85EF-87D2D40F45BA}"/>
                    </a:ext>
                  </a:extLst>
                </p14:cNvPr>
                <p14:cNvContentPartPr/>
                <p14:nvPr/>
              </p14:nvContentPartPr>
              <p14:xfrm>
                <a:off x="4792103" y="1667080"/>
                <a:ext cx="232200" cy="23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1855582-895A-4E3D-85EF-87D2D40F45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83463" y="1658440"/>
                  <a:ext cx="249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BB038A-B0ED-44DA-A3F9-22F531553D9F}"/>
                    </a:ext>
                  </a:extLst>
                </p14:cNvPr>
                <p14:cNvContentPartPr/>
                <p14:nvPr/>
              </p14:nvContentPartPr>
              <p14:xfrm>
                <a:off x="4882103" y="1864720"/>
                <a:ext cx="34920" cy="30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BB038A-B0ED-44DA-A3F9-22F531553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73463" y="1855720"/>
                  <a:ext cx="52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791F85-99C0-45FA-88C1-347A49D92CE5}"/>
                    </a:ext>
                  </a:extLst>
                </p14:cNvPr>
                <p14:cNvContentPartPr/>
                <p14:nvPr/>
              </p14:nvContentPartPr>
              <p14:xfrm>
                <a:off x="4773383" y="1877320"/>
                <a:ext cx="268560" cy="263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791F85-99C0-45FA-88C1-347A49D92CE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64383" y="1868680"/>
                  <a:ext cx="286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1CE4376-DA84-4233-90A6-D404AF52E098}"/>
                    </a:ext>
                  </a:extLst>
                </p14:cNvPr>
                <p14:cNvContentPartPr/>
                <p14:nvPr/>
              </p14:nvContentPartPr>
              <p14:xfrm>
                <a:off x="4870943" y="2187640"/>
                <a:ext cx="173880" cy="320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1CE4376-DA84-4233-90A6-D404AF52E09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62303" y="2179000"/>
                  <a:ext cx="19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7AA7DC1-9E62-4FAC-BDF0-FFD47FB0B9C8}"/>
                    </a:ext>
                  </a:extLst>
                </p14:cNvPr>
                <p14:cNvContentPartPr/>
                <p14:nvPr/>
              </p14:nvContentPartPr>
              <p14:xfrm>
                <a:off x="4923143" y="2598040"/>
                <a:ext cx="46080" cy="151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7AA7DC1-9E62-4FAC-BDF0-FFD47FB0B9C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14503" y="2589400"/>
                  <a:ext cx="63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AB73AB3-6C51-45D7-AE12-49698EFC9E6E}"/>
                    </a:ext>
                  </a:extLst>
                </p14:cNvPr>
                <p14:cNvContentPartPr/>
                <p14:nvPr/>
              </p14:nvContentPartPr>
              <p14:xfrm>
                <a:off x="4946903" y="2809000"/>
                <a:ext cx="99720" cy="176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AB73AB3-6C51-45D7-AE12-49698EFC9E6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37903" y="2800360"/>
                  <a:ext cx="117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A962C1-A6AE-4694-84FE-388D4C9E36CA}"/>
                    </a:ext>
                  </a:extLst>
                </p14:cNvPr>
                <p14:cNvContentPartPr/>
                <p14:nvPr/>
              </p14:nvContentPartPr>
              <p14:xfrm>
                <a:off x="4899383" y="3085480"/>
                <a:ext cx="158040" cy="334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A962C1-A6AE-4694-84FE-388D4C9E36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90743" y="3076480"/>
                  <a:ext cx="175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FCD0F14-B952-4C92-97EF-DA7D1521D238}"/>
                    </a:ext>
                  </a:extLst>
                </p14:cNvPr>
                <p14:cNvContentPartPr/>
                <p14:nvPr/>
              </p14:nvContentPartPr>
              <p14:xfrm>
                <a:off x="4744943" y="3520000"/>
                <a:ext cx="388440" cy="160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FCD0F14-B952-4C92-97EF-DA7D1521D23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35943" y="3511000"/>
                  <a:ext cx="406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520722-2161-49B7-9015-A819E1771F3A}"/>
                    </a:ext>
                  </a:extLst>
                </p14:cNvPr>
                <p14:cNvContentPartPr/>
                <p14:nvPr/>
              </p14:nvContentPartPr>
              <p14:xfrm>
                <a:off x="5223023" y="3669760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520722-2161-49B7-9015-A819E1771F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14383" y="366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16976C-EFC2-4A9A-9CDD-051B24D3FABD}"/>
              </a:ext>
            </a:extLst>
          </p:cNvPr>
          <p:cNvGrpSpPr/>
          <p:nvPr/>
        </p:nvGrpSpPr>
        <p:grpSpPr>
          <a:xfrm>
            <a:off x="5702903" y="604000"/>
            <a:ext cx="1789920" cy="484560"/>
            <a:chOff x="5702903" y="604000"/>
            <a:chExt cx="178992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41F15A-CF9C-4C5A-8AA9-5D4838F185CA}"/>
                    </a:ext>
                  </a:extLst>
                </p14:cNvPr>
                <p14:cNvContentPartPr/>
                <p14:nvPr/>
              </p14:nvContentPartPr>
              <p14:xfrm>
                <a:off x="5732783" y="679960"/>
                <a:ext cx="55440" cy="248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41F15A-CF9C-4C5A-8AA9-5D4838F185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23783" y="671320"/>
                  <a:ext cx="73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BB270E0-ED75-4434-90B8-94EA655D8E0C}"/>
                    </a:ext>
                  </a:extLst>
                </p14:cNvPr>
                <p14:cNvContentPartPr/>
                <p14:nvPr/>
              </p14:nvContentPartPr>
              <p14:xfrm>
                <a:off x="5702903" y="668800"/>
                <a:ext cx="190800" cy="114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BB270E0-ED75-4434-90B8-94EA655D8E0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93903" y="660160"/>
                  <a:ext cx="20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7A4A8A6-70A2-4710-8704-632D6CDDC26F}"/>
                    </a:ext>
                  </a:extLst>
                </p14:cNvPr>
                <p14:cNvContentPartPr/>
                <p14:nvPr/>
              </p14:nvContentPartPr>
              <p14:xfrm>
                <a:off x="6020063" y="604000"/>
                <a:ext cx="148680" cy="484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7A4A8A6-70A2-4710-8704-632D6CDDC2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011063" y="595360"/>
                  <a:ext cx="166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37FF010-12FF-48E0-B0DC-4ED14080CE64}"/>
                    </a:ext>
                  </a:extLst>
                </p14:cNvPr>
                <p14:cNvContentPartPr/>
                <p14:nvPr/>
              </p14:nvContentPartPr>
              <p14:xfrm>
                <a:off x="6136343" y="699760"/>
                <a:ext cx="133200" cy="207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37FF010-12FF-48E0-B0DC-4ED14080CE6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127703" y="691120"/>
                  <a:ext cx="150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9B262DC-5CB6-494A-874F-8ED6486F50E1}"/>
                    </a:ext>
                  </a:extLst>
                </p14:cNvPr>
                <p14:cNvContentPartPr/>
                <p14:nvPr/>
              </p14:nvContentPartPr>
              <p14:xfrm>
                <a:off x="6326063" y="652240"/>
                <a:ext cx="394920" cy="248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9B262DC-5CB6-494A-874F-8ED6486F50E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17423" y="643240"/>
                  <a:ext cx="412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E5F4C4A-B452-4D3A-A596-842B50CCB341}"/>
                    </a:ext>
                  </a:extLst>
                </p14:cNvPr>
                <p14:cNvContentPartPr/>
                <p14:nvPr/>
              </p14:nvContentPartPr>
              <p14:xfrm>
                <a:off x="6773543" y="785800"/>
                <a:ext cx="174960" cy="94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E5F4C4A-B452-4D3A-A596-842B50CCB34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4543" y="777160"/>
                  <a:ext cx="19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25B74F1-6BEF-4366-A2A8-520C23F6035F}"/>
                    </a:ext>
                  </a:extLst>
                </p14:cNvPr>
                <p14:cNvContentPartPr/>
                <p14:nvPr/>
              </p14:nvContentPartPr>
              <p14:xfrm>
                <a:off x="6897383" y="662320"/>
                <a:ext cx="163080" cy="203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25B74F1-6BEF-4366-A2A8-520C23F6035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88743" y="653320"/>
                  <a:ext cx="180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F2E88BF-48F3-4857-8209-777A94A37207}"/>
                    </a:ext>
                  </a:extLst>
                </p14:cNvPr>
                <p14:cNvContentPartPr/>
                <p14:nvPr/>
              </p14:nvContentPartPr>
              <p14:xfrm>
                <a:off x="7050383" y="753040"/>
                <a:ext cx="178560" cy="103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F2E88BF-48F3-4857-8209-777A94A3720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743" y="744400"/>
                  <a:ext cx="196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B8888F-2756-45A6-BF0B-8BB3B3EF1C61}"/>
                    </a:ext>
                  </a:extLst>
                </p14:cNvPr>
                <p14:cNvContentPartPr/>
                <p14:nvPr/>
              </p14:nvContentPartPr>
              <p14:xfrm>
                <a:off x="7182503" y="649360"/>
                <a:ext cx="310320" cy="201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B8888F-2756-45A6-BF0B-8BB3B3EF1C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73863" y="640720"/>
                  <a:ext cx="3279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EAB7F2C-3DF1-4436-9ABC-2C94FC4A4DEB}"/>
              </a:ext>
            </a:extLst>
          </p:cNvPr>
          <p:cNvGrpSpPr/>
          <p:nvPr/>
        </p:nvGrpSpPr>
        <p:grpSpPr>
          <a:xfrm>
            <a:off x="7694423" y="546400"/>
            <a:ext cx="1270800" cy="329760"/>
            <a:chOff x="7694423" y="546400"/>
            <a:chExt cx="12708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079489-2A4E-4CA7-8DF7-AA763C168414}"/>
                    </a:ext>
                  </a:extLst>
                </p14:cNvPr>
                <p14:cNvContentPartPr/>
                <p14:nvPr/>
              </p14:nvContentPartPr>
              <p14:xfrm>
                <a:off x="7694423" y="584920"/>
                <a:ext cx="46080" cy="291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079489-2A4E-4CA7-8DF7-AA763C16841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685783" y="575920"/>
                  <a:ext cx="63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A48AC4-8311-415E-9421-AB3E2B9D3C6D}"/>
                    </a:ext>
                  </a:extLst>
                </p14:cNvPr>
                <p14:cNvContentPartPr/>
                <p14:nvPr/>
              </p14:nvContentPartPr>
              <p14:xfrm>
                <a:off x="7735463" y="693640"/>
                <a:ext cx="115920" cy="93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A48AC4-8311-415E-9421-AB3E2B9D3C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726823" y="684640"/>
                  <a:ext cx="133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C17C8DE-98B5-4F2A-926C-CDD261788263}"/>
                    </a:ext>
                  </a:extLst>
                </p14:cNvPr>
                <p14:cNvContentPartPr/>
                <p14:nvPr/>
              </p14:nvContentPartPr>
              <p14:xfrm>
                <a:off x="7906823" y="679960"/>
                <a:ext cx="163080" cy="98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C17C8DE-98B5-4F2A-926C-CDD26178826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97823" y="671320"/>
                  <a:ext cx="180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2B2FD07-4CD2-442F-9A0C-561E7AE97E20}"/>
                    </a:ext>
                  </a:extLst>
                </p14:cNvPr>
                <p14:cNvContentPartPr/>
                <p14:nvPr/>
              </p14:nvContentPartPr>
              <p14:xfrm>
                <a:off x="8021303" y="582760"/>
                <a:ext cx="5040" cy="20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2B2FD07-4CD2-442F-9A0C-561E7AE97E2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12303" y="573760"/>
                  <a:ext cx="22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609885-A28C-494D-B522-EB718AA79D77}"/>
                    </a:ext>
                  </a:extLst>
                </p14:cNvPr>
                <p14:cNvContentPartPr/>
                <p14:nvPr/>
              </p14:nvContentPartPr>
              <p14:xfrm>
                <a:off x="8101583" y="659440"/>
                <a:ext cx="155160" cy="105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609885-A28C-494D-B522-EB718AA79D7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92943" y="650800"/>
                  <a:ext cx="172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477ED59-A330-4AE6-8C73-0FC3F7DBD409}"/>
                    </a:ext>
                  </a:extLst>
                </p14:cNvPr>
                <p14:cNvContentPartPr/>
                <p14:nvPr/>
              </p14:nvContentPartPr>
              <p14:xfrm>
                <a:off x="8223263" y="564400"/>
                <a:ext cx="259200" cy="196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477ED59-A330-4AE6-8C73-0FC3F7DBD40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14263" y="555400"/>
                  <a:ext cx="276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B2F00B-9A79-4A06-9270-229C11FB7239}"/>
                    </a:ext>
                  </a:extLst>
                </p14:cNvPr>
                <p14:cNvContentPartPr/>
                <p14:nvPr/>
              </p14:nvContentPartPr>
              <p14:xfrm>
                <a:off x="8682263" y="636040"/>
                <a:ext cx="14400" cy="102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B2F00B-9A79-4A06-9270-229C11FB723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73623" y="627040"/>
                  <a:ext cx="32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A48179D-19D6-4280-B316-7ECFBC7708A3}"/>
                    </a:ext>
                  </a:extLst>
                </p14:cNvPr>
                <p14:cNvContentPartPr/>
                <p14:nvPr/>
              </p14:nvContentPartPr>
              <p14:xfrm>
                <a:off x="8620703" y="546400"/>
                <a:ext cx="38160" cy="6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A48179D-19D6-4280-B316-7ECFBC7708A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12063" y="537760"/>
                  <a:ext cx="55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CC4372D-50F3-4B3A-BB6E-795753F3573B}"/>
                    </a:ext>
                  </a:extLst>
                </p14:cNvPr>
                <p14:cNvContentPartPr/>
                <p14:nvPr/>
              </p14:nvContentPartPr>
              <p14:xfrm>
                <a:off x="8819063" y="603280"/>
                <a:ext cx="146160" cy="141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CC4372D-50F3-4B3A-BB6E-795753F3573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810063" y="594640"/>
                  <a:ext cx="1638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4558A41-334C-40B3-B7F8-2B8B49C24157}"/>
              </a:ext>
            </a:extLst>
          </p:cNvPr>
          <p:cNvGrpSpPr/>
          <p:nvPr/>
        </p:nvGrpSpPr>
        <p:grpSpPr>
          <a:xfrm>
            <a:off x="9221543" y="481960"/>
            <a:ext cx="1459800" cy="502920"/>
            <a:chOff x="9221543" y="481960"/>
            <a:chExt cx="145980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D3681CB-B5BD-429C-A39F-813F62040DEF}"/>
                    </a:ext>
                  </a:extLst>
                </p14:cNvPr>
                <p14:cNvContentPartPr/>
                <p14:nvPr/>
              </p14:nvContentPartPr>
              <p14:xfrm>
                <a:off x="9221543" y="590680"/>
                <a:ext cx="176040" cy="133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D3681CB-B5BD-429C-A39F-813F62040DE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12543" y="581680"/>
                  <a:ext cx="193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8B9C98F-ABC0-4954-A472-F191734D2FC0}"/>
                    </a:ext>
                  </a:extLst>
                </p14:cNvPr>
                <p14:cNvContentPartPr/>
                <p14:nvPr/>
              </p14:nvContentPartPr>
              <p14:xfrm>
                <a:off x="9420983" y="522640"/>
                <a:ext cx="12960" cy="210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8B9C98F-ABC0-4954-A472-F191734D2FC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11983" y="514000"/>
                  <a:ext cx="3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452CF9-6387-482B-BD26-36BEBFC9996B}"/>
                    </a:ext>
                  </a:extLst>
                </p14:cNvPr>
                <p14:cNvContentPartPr/>
                <p14:nvPr/>
              </p14:nvContentPartPr>
              <p14:xfrm>
                <a:off x="9364103" y="601840"/>
                <a:ext cx="270360" cy="33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452CF9-6387-482B-BD26-36BEBFC9996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55463" y="593200"/>
                  <a:ext cx="288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B1DCDB-ECEF-4240-BB3A-B2C515CAEBB5}"/>
                    </a:ext>
                  </a:extLst>
                </p14:cNvPr>
                <p14:cNvContentPartPr/>
                <p14:nvPr/>
              </p14:nvContentPartPr>
              <p14:xfrm>
                <a:off x="9732023" y="593200"/>
                <a:ext cx="180360" cy="119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B1DCDB-ECEF-4240-BB3A-B2C515CAEBB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23023" y="584200"/>
                  <a:ext cx="19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C236261-2FCA-4D1D-9D3D-2991F8D48102}"/>
                    </a:ext>
                  </a:extLst>
                </p14:cNvPr>
                <p14:cNvContentPartPr/>
                <p14:nvPr/>
              </p14:nvContentPartPr>
              <p14:xfrm>
                <a:off x="9885023" y="520120"/>
                <a:ext cx="394560" cy="349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C236261-2FCA-4D1D-9D3D-2991F8D481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76383" y="511120"/>
                  <a:ext cx="4122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6D220D7-6C15-4BA5-994A-08CF54F9DFDA}"/>
                    </a:ext>
                  </a:extLst>
                </p14:cNvPr>
                <p14:cNvContentPartPr/>
                <p14:nvPr/>
              </p14:nvContentPartPr>
              <p14:xfrm>
                <a:off x="10246463" y="592840"/>
                <a:ext cx="202320" cy="104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6D220D7-6C15-4BA5-994A-08CF54F9DFD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37463" y="583840"/>
                  <a:ext cx="21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C51CC38-3E94-4A83-8074-882829E10015}"/>
                    </a:ext>
                  </a:extLst>
                </p14:cNvPr>
                <p14:cNvContentPartPr/>
                <p14:nvPr/>
              </p14:nvContentPartPr>
              <p14:xfrm>
                <a:off x="10454543" y="481960"/>
                <a:ext cx="226800" cy="502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C51CC38-3E94-4A83-8074-882829E1001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445903" y="472960"/>
                  <a:ext cx="244440" cy="52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C0340C-CE87-46C2-B879-3D79BB89A316}"/>
              </a:ext>
            </a:extLst>
          </p:cNvPr>
          <p:cNvGrpSpPr/>
          <p:nvPr/>
        </p:nvGrpSpPr>
        <p:grpSpPr>
          <a:xfrm>
            <a:off x="6247223" y="1491040"/>
            <a:ext cx="189360" cy="73440"/>
            <a:chOff x="6247223" y="1491040"/>
            <a:chExt cx="18936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A2B6AC2-D28D-4933-B589-D584D3F51759}"/>
                    </a:ext>
                  </a:extLst>
                </p14:cNvPr>
                <p14:cNvContentPartPr/>
                <p14:nvPr/>
              </p14:nvContentPartPr>
              <p14:xfrm>
                <a:off x="6247223" y="1491040"/>
                <a:ext cx="189360" cy="1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A2B6AC2-D28D-4933-B589-D584D3F5175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38583" y="1482400"/>
                  <a:ext cx="207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33547BF-555C-4020-8958-8F7235DDAB6A}"/>
                    </a:ext>
                  </a:extLst>
                </p14:cNvPr>
                <p14:cNvContentPartPr/>
                <p14:nvPr/>
              </p14:nvContentPartPr>
              <p14:xfrm>
                <a:off x="6295463" y="1556920"/>
                <a:ext cx="136800" cy="7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33547BF-555C-4020-8958-8F7235DDAB6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286463" y="1548280"/>
                  <a:ext cx="1544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87C4837-F8FD-4745-82C3-06B739267F43}"/>
              </a:ext>
            </a:extLst>
          </p:cNvPr>
          <p:cNvGrpSpPr/>
          <p:nvPr/>
        </p:nvGrpSpPr>
        <p:grpSpPr>
          <a:xfrm>
            <a:off x="6886943" y="1376560"/>
            <a:ext cx="196920" cy="243360"/>
            <a:chOff x="6886943" y="1376560"/>
            <a:chExt cx="1969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38D60B4-D1F3-4E64-BC4F-FE00041DC289}"/>
                    </a:ext>
                  </a:extLst>
                </p14:cNvPr>
                <p14:cNvContentPartPr/>
                <p14:nvPr/>
              </p14:nvContentPartPr>
              <p14:xfrm>
                <a:off x="6886943" y="1376560"/>
                <a:ext cx="89640" cy="225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38D60B4-D1F3-4E64-BC4F-FE00041DC28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878303" y="1367560"/>
                  <a:ext cx="107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2FF4E90-077B-4A0E-935F-DC90359F3AC0}"/>
                    </a:ext>
                  </a:extLst>
                </p14:cNvPr>
                <p14:cNvContentPartPr/>
                <p14:nvPr/>
              </p14:nvContentPartPr>
              <p14:xfrm>
                <a:off x="6905303" y="1604080"/>
                <a:ext cx="178560" cy="15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2FF4E90-077B-4A0E-935F-DC90359F3AC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896663" y="1595080"/>
                  <a:ext cx="1962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7681691-9620-4EED-B959-F6EB66794648}"/>
                  </a:ext>
                </a:extLst>
              </p14:cNvPr>
              <p14:cNvContentPartPr/>
              <p14:nvPr/>
            </p14:nvContentPartPr>
            <p14:xfrm>
              <a:off x="7301663" y="1473040"/>
              <a:ext cx="259200" cy="16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7681691-9620-4EED-B959-F6EB66794648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292663" y="1464040"/>
                <a:ext cx="2768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783FC12-D38A-4FF5-BCA1-BAE9969D005A}"/>
              </a:ext>
            </a:extLst>
          </p:cNvPr>
          <p:cNvGrpSpPr/>
          <p:nvPr/>
        </p:nvGrpSpPr>
        <p:grpSpPr>
          <a:xfrm>
            <a:off x="7891343" y="1191160"/>
            <a:ext cx="934920" cy="511200"/>
            <a:chOff x="7891343" y="1191160"/>
            <a:chExt cx="93492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AA86A18-6E42-4332-BFD4-59E624673EFD}"/>
                    </a:ext>
                  </a:extLst>
                </p14:cNvPr>
                <p14:cNvContentPartPr/>
                <p14:nvPr/>
              </p14:nvContentPartPr>
              <p14:xfrm>
                <a:off x="8022743" y="1367560"/>
                <a:ext cx="145800" cy="158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AA86A18-6E42-4332-BFD4-59E624673EF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013743" y="1358560"/>
                  <a:ext cx="163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C58E476-B934-4BB5-B167-6BEED04E0D8A}"/>
                    </a:ext>
                  </a:extLst>
                </p14:cNvPr>
                <p14:cNvContentPartPr/>
                <p14:nvPr/>
              </p14:nvContentPartPr>
              <p14:xfrm>
                <a:off x="8280863" y="1425160"/>
                <a:ext cx="54720" cy="24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C58E476-B934-4BB5-B167-6BEED04E0D8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272223" y="1416160"/>
                  <a:ext cx="72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6DD21DA-BDF6-481F-8195-62FD8983608E}"/>
                    </a:ext>
                  </a:extLst>
                </p14:cNvPr>
                <p14:cNvContentPartPr/>
                <p14:nvPr/>
              </p14:nvContentPartPr>
              <p14:xfrm>
                <a:off x="8395343" y="1379800"/>
                <a:ext cx="134640" cy="198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6DD21DA-BDF6-481F-8195-62FD8983608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386343" y="1370800"/>
                  <a:ext cx="152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44F053C-1B6E-4F52-87AF-83530C7393A9}"/>
                    </a:ext>
                  </a:extLst>
                </p14:cNvPr>
                <p14:cNvContentPartPr/>
                <p14:nvPr/>
              </p14:nvContentPartPr>
              <p14:xfrm>
                <a:off x="7891343" y="1334080"/>
                <a:ext cx="289800" cy="368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44F053C-1B6E-4F52-87AF-83530C7393A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882343" y="1325440"/>
                  <a:ext cx="307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4ACEDE8-0271-43D2-B5E2-C11F1C354180}"/>
                    </a:ext>
                  </a:extLst>
                </p14:cNvPr>
                <p14:cNvContentPartPr/>
                <p14:nvPr/>
              </p14:nvContentPartPr>
              <p14:xfrm>
                <a:off x="8578583" y="1295200"/>
                <a:ext cx="181800" cy="375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4ACEDE8-0271-43D2-B5E2-C11F1C35418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9943" y="1286200"/>
                  <a:ext cx="199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E71662-50AA-4609-BFC8-C4B3D13EDBCB}"/>
                    </a:ext>
                  </a:extLst>
                </p14:cNvPr>
                <p14:cNvContentPartPr/>
                <p14:nvPr/>
              </p14:nvContentPartPr>
              <p14:xfrm>
                <a:off x="8699543" y="1191160"/>
                <a:ext cx="126720" cy="141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E71662-50AA-4609-BFC8-C4B3D13EDBC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90543" y="1182520"/>
                  <a:ext cx="1443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93A7148-FBA8-48CF-9541-4F84C433650C}"/>
              </a:ext>
            </a:extLst>
          </p:cNvPr>
          <p:cNvGrpSpPr/>
          <p:nvPr/>
        </p:nvGrpSpPr>
        <p:grpSpPr>
          <a:xfrm>
            <a:off x="6384743" y="2203480"/>
            <a:ext cx="257760" cy="91800"/>
            <a:chOff x="6384743" y="2203480"/>
            <a:chExt cx="25776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E326B7-FBF0-4321-B6EF-2A2E52AE900D}"/>
                    </a:ext>
                  </a:extLst>
                </p14:cNvPr>
                <p14:cNvContentPartPr/>
                <p14:nvPr/>
              </p14:nvContentPartPr>
              <p14:xfrm>
                <a:off x="6492023" y="2203480"/>
                <a:ext cx="46080" cy="3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E326B7-FBF0-4321-B6EF-2A2E52AE900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483023" y="2194480"/>
                  <a:ext cx="6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4F89B69-FFB3-473E-944D-FC5F7AF96855}"/>
                    </a:ext>
                  </a:extLst>
                </p14:cNvPr>
                <p14:cNvContentPartPr/>
                <p14:nvPr/>
              </p14:nvContentPartPr>
              <p14:xfrm>
                <a:off x="6492023" y="2206000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4F89B69-FFB3-473E-944D-FC5F7AF9685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483023" y="219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3F57496-C595-49E8-AD1F-53F74FFD74CA}"/>
                    </a:ext>
                  </a:extLst>
                </p14:cNvPr>
                <p14:cNvContentPartPr/>
                <p14:nvPr/>
              </p14:nvContentPartPr>
              <p14:xfrm>
                <a:off x="6386183" y="2206000"/>
                <a:ext cx="194040" cy="15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3F57496-C595-49E8-AD1F-53F74FFD74C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377183" y="2197360"/>
                  <a:ext cx="21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27C399-47C5-423C-94EA-62CC15D71433}"/>
                    </a:ext>
                  </a:extLst>
                </p14:cNvPr>
                <p14:cNvContentPartPr/>
                <p14:nvPr/>
              </p14:nvContentPartPr>
              <p14:xfrm>
                <a:off x="6384743" y="2269360"/>
                <a:ext cx="257760" cy="25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27C399-47C5-423C-94EA-62CC15D7143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75743" y="2260720"/>
                  <a:ext cx="27540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F23E509-0BF3-4940-A5FC-A48921B31EBD}"/>
                  </a:ext>
                </a:extLst>
              </p14:cNvPr>
              <p14:cNvContentPartPr/>
              <p14:nvPr/>
            </p14:nvContentPartPr>
            <p14:xfrm>
              <a:off x="6929423" y="2111320"/>
              <a:ext cx="172080" cy="223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F23E509-0BF3-4940-A5FC-A48921B31EBD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920423" y="2102320"/>
                <a:ext cx="1897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A94A5FA-9103-427F-962F-B02E5346AFE5}"/>
                  </a:ext>
                </a:extLst>
              </p14:cNvPr>
              <p14:cNvContentPartPr/>
              <p14:nvPr/>
            </p14:nvContentPartPr>
            <p14:xfrm>
              <a:off x="7307783" y="2216800"/>
              <a:ext cx="192960" cy="31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A94A5FA-9103-427F-962F-B02E5346AFE5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299143" y="2208160"/>
                <a:ext cx="21060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6FF73E0-FAFC-462E-8B96-AF1EDFD486DF}"/>
              </a:ext>
            </a:extLst>
          </p:cNvPr>
          <p:cNvGrpSpPr/>
          <p:nvPr/>
        </p:nvGrpSpPr>
        <p:grpSpPr>
          <a:xfrm>
            <a:off x="7727543" y="2115280"/>
            <a:ext cx="1015200" cy="239040"/>
            <a:chOff x="7727543" y="2115280"/>
            <a:chExt cx="10152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4CF2651-25F8-438E-9FFE-DBFC6938434A}"/>
                    </a:ext>
                  </a:extLst>
                </p14:cNvPr>
                <p14:cNvContentPartPr/>
                <p14:nvPr/>
              </p14:nvContentPartPr>
              <p14:xfrm>
                <a:off x="7727543" y="2129320"/>
                <a:ext cx="127080" cy="225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4CF2651-25F8-438E-9FFE-DBFC6938434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718903" y="2120680"/>
                  <a:ext cx="144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C535020-4F98-47F7-A984-7D61006A0E6B}"/>
                    </a:ext>
                  </a:extLst>
                </p14:cNvPr>
                <p14:cNvContentPartPr/>
                <p14:nvPr/>
              </p14:nvContentPartPr>
              <p14:xfrm>
                <a:off x="7924823" y="2216080"/>
                <a:ext cx="129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535020-4F98-47F7-A984-7D61006A0E6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16183" y="2207440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431D860-8AB3-47A3-9D02-05FC7B187DEB}"/>
                    </a:ext>
                  </a:extLst>
                </p14:cNvPr>
                <p14:cNvContentPartPr/>
                <p14:nvPr/>
              </p14:nvContentPartPr>
              <p14:xfrm>
                <a:off x="8068463" y="2115280"/>
                <a:ext cx="166320" cy="189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431D860-8AB3-47A3-9D02-05FC7B187DE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059823" y="2106280"/>
                  <a:ext cx="183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A88662-8DD8-41F3-9EC6-92897C4F6A2D}"/>
                    </a:ext>
                  </a:extLst>
                </p14:cNvPr>
                <p14:cNvContentPartPr/>
                <p14:nvPr/>
              </p14:nvContentPartPr>
              <p14:xfrm>
                <a:off x="8117423" y="2220400"/>
                <a:ext cx="121680" cy="13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A88662-8DD8-41F3-9EC6-92897C4F6A2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108783" y="2211400"/>
                  <a:ext cx="139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CF168E5-CD76-4B3C-838E-21CCCC67FF67}"/>
                    </a:ext>
                  </a:extLst>
                </p14:cNvPr>
                <p14:cNvContentPartPr/>
                <p14:nvPr/>
              </p14:nvContentPartPr>
              <p14:xfrm>
                <a:off x="7891703" y="2217520"/>
                <a:ext cx="27360" cy="6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CF168E5-CD76-4B3C-838E-21CCCC67FF6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883063" y="2208880"/>
                  <a:ext cx="45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0C8DFF2-CD7C-4EB3-B5E8-3437C815AC91}"/>
                    </a:ext>
                  </a:extLst>
                </p14:cNvPr>
                <p14:cNvContentPartPr/>
                <p14:nvPr/>
              </p14:nvContentPartPr>
              <p14:xfrm>
                <a:off x="7904303" y="2207440"/>
                <a:ext cx="24120" cy="11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0C8DFF2-CD7C-4EB3-B5E8-3437C815AC9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95303" y="2198800"/>
                  <a:ext cx="41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56E7A84-BF44-4B38-9EA6-6FB792C98C8F}"/>
                    </a:ext>
                  </a:extLst>
                </p14:cNvPr>
                <p14:cNvContentPartPr/>
                <p14:nvPr/>
              </p14:nvContentPartPr>
              <p14:xfrm>
                <a:off x="8320103" y="2176120"/>
                <a:ext cx="216000" cy="127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56E7A84-BF44-4B38-9EA6-6FB792C98C8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11103" y="2167480"/>
                  <a:ext cx="23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ABD989A-D64D-4874-BD9C-39121A92B30E}"/>
                    </a:ext>
                  </a:extLst>
                </p14:cNvPr>
                <p14:cNvContentPartPr/>
                <p14:nvPr/>
              </p14:nvContentPartPr>
              <p14:xfrm>
                <a:off x="8562383" y="2163880"/>
                <a:ext cx="180360" cy="175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ABD989A-D64D-4874-BD9C-39121A92B30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53383" y="2155240"/>
                  <a:ext cx="1980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198CA33-C2AB-4BE9-B4CD-C1F3F3366883}"/>
              </a:ext>
            </a:extLst>
          </p:cNvPr>
          <p:cNvGrpSpPr/>
          <p:nvPr/>
        </p:nvGrpSpPr>
        <p:grpSpPr>
          <a:xfrm>
            <a:off x="9034343" y="2198440"/>
            <a:ext cx="151920" cy="79920"/>
            <a:chOff x="9034343" y="2198440"/>
            <a:chExt cx="15192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5A6458A-58FE-4EC5-A50D-F0499E8617D7}"/>
                    </a:ext>
                  </a:extLst>
                </p14:cNvPr>
                <p14:cNvContentPartPr/>
                <p14:nvPr/>
              </p14:nvContentPartPr>
              <p14:xfrm>
                <a:off x="9044423" y="2198440"/>
                <a:ext cx="126000" cy="6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5A6458A-58FE-4EC5-A50D-F0499E8617D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035423" y="2189440"/>
                  <a:ext cx="143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128C67F-8F0A-4AD5-B95C-FA68C5C2C285}"/>
                    </a:ext>
                  </a:extLst>
                </p14:cNvPr>
                <p14:cNvContentPartPr/>
                <p14:nvPr/>
              </p14:nvContentPartPr>
              <p14:xfrm>
                <a:off x="9034343" y="2272960"/>
                <a:ext cx="151920" cy="5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128C67F-8F0A-4AD5-B95C-FA68C5C2C28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25343" y="2263960"/>
                  <a:ext cx="1695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6C91B38-7C86-4A01-97FD-7C6CF5112C0F}"/>
              </a:ext>
            </a:extLst>
          </p:cNvPr>
          <p:cNvGrpSpPr/>
          <p:nvPr/>
        </p:nvGrpSpPr>
        <p:grpSpPr>
          <a:xfrm>
            <a:off x="9442943" y="2072800"/>
            <a:ext cx="948960" cy="213480"/>
            <a:chOff x="9442943" y="2072800"/>
            <a:chExt cx="94896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8905371-FC9C-49B7-ACD2-C6CB34832F81}"/>
                    </a:ext>
                  </a:extLst>
                </p14:cNvPr>
                <p14:cNvContentPartPr/>
                <p14:nvPr/>
              </p14:nvContentPartPr>
              <p14:xfrm>
                <a:off x="9442943" y="2108800"/>
                <a:ext cx="136440" cy="176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8905371-FC9C-49B7-ACD2-C6CB34832F8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434303" y="2100160"/>
                  <a:ext cx="154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FEB33A4-61A3-4A0A-9554-E1EB16F70A78}"/>
                    </a:ext>
                  </a:extLst>
                </p14:cNvPr>
                <p14:cNvContentPartPr/>
                <p14:nvPr/>
              </p14:nvContentPartPr>
              <p14:xfrm>
                <a:off x="9635543" y="2184760"/>
                <a:ext cx="25560" cy="1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FEB33A4-61A3-4A0A-9554-E1EB16F70A7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626903" y="2176120"/>
                  <a:ext cx="43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9E394F3-9151-498D-948C-658E4073DFE1}"/>
                    </a:ext>
                  </a:extLst>
                </p14:cNvPr>
                <p14:cNvContentPartPr/>
                <p14:nvPr/>
              </p14:nvContentPartPr>
              <p14:xfrm>
                <a:off x="9788543" y="2094760"/>
                <a:ext cx="194760" cy="191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9E394F3-9151-498D-948C-658E4073DFE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779543" y="2085760"/>
                  <a:ext cx="212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180D46E-A173-43C7-A046-16B7DE227F3F}"/>
                    </a:ext>
                  </a:extLst>
                </p14:cNvPr>
                <p14:cNvContentPartPr/>
                <p14:nvPr/>
              </p14:nvContentPartPr>
              <p14:xfrm>
                <a:off x="9949823" y="2072800"/>
                <a:ext cx="175680" cy="182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180D46E-A173-43C7-A046-16B7DE227F3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40823" y="2063800"/>
                  <a:ext cx="193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0D745B8-F25F-49DA-B6B4-BFFD7E7DA331}"/>
                    </a:ext>
                  </a:extLst>
                </p14:cNvPr>
                <p14:cNvContentPartPr/>
                <p14:nvPr/>
              </p14:nvContentPartPr>
              <p14:xfrm>
                <a:off x="10033343" y="2172880"/>
                <a:ext cx="140760" cy="15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0D745B8-F25F-49DA-B6B4-BFFD7E7DA3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024343" y="2163880"/>
                  <a:ext cx="158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3EDED87-4586-4866-A0A9-F031387FB348}"/>
                    </a:ext>
                  </a:extLst>
                </p14:cNvPr>
                <p14:cNvContentPartPr/>
                <p14:nvPr/>
              </p14:nvContentPartPr>
              <p14:xfrm>
                <a:off x="10260503" y="2081800"/>
                <a:ext cx="44640" cy="163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3EDED87-4586-4866-A0A9-F031387FB34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251503" y="2073160"/>
                  <a:ext cx="6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2E33297-87C6-44BB-9FE0-D2CDF3BBBC63}"/>
                    </a:ext>
                  </a:extLst>
                </p14:cNvPr>
                <p14:cNvContentPartPr/>
                <p14:nvPr/>
              </p14:nvContentPartPr>
              <p14:xfrm>
                <a:off x="10249703" y="2236600"/>
                <a:ext cx="142200" cy="16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2E33297-87C6-44BB-9FE0-D2CDF3BBBC6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240703" y="2227960"/>
                  <a:ext cx="159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C9D702E-8D86-470E-8421-96888680B812}"/>
                    </a:ext>
                  </a:extLst>
                </p14:cNvPr>
                <p14:cNvContentPartPr/>
                <p14:nvPr/>
              </p14:nvContentPartPr>
              <p14:xfrm>
                <a:off x="10219463" y="2108080"/>
                <a:ext cx="57240" cy="60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C9D702E-8D86-470E-8421-96888680B81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210823" y="2099440"/>
                  <a:ext cx="748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DEE8557-5E7F-4710-B0CA-70DABCF6F2FD}"/>
              </a:ext>
            </a:extLst>
          </p:cNvPr>
          <p:cNvGrpSpPr/>
          <p:nvPr/>
        </p:nvGrpSpPr>
        <p:grpSpPr>
          <a:xfrm>
            <a:off x="10749383" y="1902880"/>
            <a:ext cx="1040760" cy="432360"/>
            <a:chOff x="10749383" y="1902880"/>
            <a:chExt cx="104076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534EDE7-D8A6-41B3-A6A7-BE3266330987}"/>
                    </a:ext>
                  </a:extLst>
                </p14:cNvPr>
                <p14:cNvContentPartPr/>
                <p14:nvPr/>
              </p14:nvContentPartPr>
              <p14:xfrm>
                <a:off x="10749383" y="1902880"/>
                <a:ext cx="240840" cy="432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534EDE7-D8A6-41B3-A6A7-BE326633098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740383" y="1894240"/>
                  <a:ext cx="2584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01DFDBE-5798-4F8A-8211-8261BC854A51}"/>
                    </a:ext>
                  </a:extLst>
                </p14:cNvPr>
                <p14:cNvContentPartPr/>
                <p14:nvPr/>
              </p14:nvContentPartPr>
              <p14:xfrm>
                <a:off x="10946663" y="2048320"/>
                <a:ext cx="147600" cy="160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01DFDBE-5798-4F8A-8211-8261BC854A5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937663" y="2039320"/>
                  <a:ext cx="165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79CE1B-4A7D-4578-9769-11C5CCE0119E}"/>
                    </a:ext>
                  </a:extLst>
                </p14:cNvPr>
                <p14:cNvContentPartPr/>
                <p14:nvPr/>
              </p14:nvContentPartPr>
              <p14:xfrm>
                <a:off x="11147543" y="2036800"/>
                <a:ext cx="111960" cy="188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79CE1B-4A7D-4578-9769-11C5CCE0119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138543" y="2028160"/>
                  <a:ext cx="129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A517057-B362-4E79-AF6B-46CEBC9CEE1E}"/>
                    </a:ext>
                  </a:extLst>
                </p14:cNvPr>
                <p14:cNvContentPartPr/>
                <p14:nvPr/>
              </p14:nvContentPartPr>
              <p14:xfrm>
                <a:off x="11164823" y="2103760"/>
                <a:ext cx="214920" cy="26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A517057-B362-4E79-AF6B-46CEBC9CEE1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156183" y="2095120"/>
                  <a:ext cx="232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7A68F7C-675C-4FD2-AA11-49CADEEB344A}"/>
                    </a:ext>
                  </a:extLst>
                </p14:cNvPr>
                <p14:cNvContentPartPr/>
                <p14:nvPr/>
              </p14:nvContentPartPr>
              <p14:xfrm>
                <a:off x="11415743" y="1991800"/>
                <a:ext cx="98280" cy="245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7A68F7C-675C-4FD2-AA11-49CADEEB344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407103" y="1982800"/>
                  <a:ext cx="115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AA2409F-1A26-4479-8FFB-B974425862E7}"/>
                    </a:ext>
                  </a:extLst>
                </p14:cNvPr>
                <p14:cNvContentPartPr/>
                <p14:nvPr/>
              </p14:nvContentPartPr>
              <p14:xfrm>
                <a:off x="11387303" y="2027800"/>
                <a:ext cx="27360" cy="16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AA2409F-1A26-4479-8FFB-B974425862E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78663" y="2019160"/>
                  <a:ext cx="45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E57F85E-F0D7-4F55-A29D-AA3F143A5746}"/>
                    </a:ext>
                  </a:extLst>
                </p14:cNvPr>
                <p14:cNvContentPartPr/>
                <p14:nvPr/>
              </p14:nvContentPartPr>
              <p14:xfrm>
                <a:off x="11542103" y="2157760"/>
                <a:ext cx="27360" cy="5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E57F85E-F0D7-4F55-A29D-AA3F143A574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533103" y="2149120"/>
                  <a:ext cx="45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E4D7175-5F23-4C99-800D-DA51107DAD12}"/>
                    </a:ext>
                  </a:extLst>
                </p14:cNvPr>
                <p14:cNvContentPartPr/>
                <p14:nvPr/>
              </p14:nvContentPartPr>
              <p14:xfrm>
                <a:off x="11628863" y="1979920"/>
                <a:ext cx="161280" cy="333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E4D7175-5F23-4C99-800D-DA51107DAD1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619863" y="1971280"/>
                  <a:ext cx="17892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3D9399-8897-4B8D-A506-FDD98892A083}"/>
              </a:ext>
            </a:extLst>
          </p:cNvPr>
          <p:cNvGrpSpPr/>
          <p:nvPr/>
        </p:nvGrpSpPr>
        <p:grpSpPr>
          <a:xfrm>
            <a:off x="6124463" y="3212920"/>
            <a:ext cx="2301120" cy="456480"/>
            <a:chOff x="6124463" y="3212920"/>
            <a:chExt cx="23011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28A2936-6469-4E29-9210-DBA0EE269949}"/>
                    </a:ext>
                  </a:extLst>
                </p14:cNvPr>
                <p14:cNvContentPartPr/>
                <p14:nvPr/>
              </p14:nvContentPartPr>
              <p14:xfrm>
                <a:off x="6124463" y="3217600"/>
                <a:ext cx="244440" cy="256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28A2936-6469-4E29-9210-DBA0EE26994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115823" y="3208600"/>
                  <a:ext cx="262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CA34F21-23F5-4F10-984A-D783F8473CC2}"/>
                    </a:ext>
                  </a:extLst>
                </p14:cNvPr>
                <p14:cNvContentPartPr/>
                <p14:nvPr/>
              </p14:nvContentPartPr>
              <p14:xfrm>
                <a:off x="6452423" y="3212920"/>
                <a:ext cx="1113120" cy="273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CA34F21-23F5-4F10-984A-D783F8473CC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443423" y="3203920"/>
                  <a:ext cx="113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8FED54F-2F48-4DA4-AD6C-A776560B452D}"/>
                    </a:ext>
                  </a:extLst>
                </p14:cNvPr>
                <p14:cNvContentPartPr/>
                <p14:nvPr/>
              </p14:nvContentPartPr>
              <p14:xfrm>
                <a:off x="7475183" y="3272680"/>
                <a:ext cx="11520" cy="26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8FED54F-2F48-4DA4-AD6C-A776560B452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466183" y="3264040"/>
                  <a:ext cx="2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51C2502-3584-4E35-997F-C186B016D994}"/>
                    </a:ext>
                  </a:extLst>
                </p14:cNvPr>
                <p14:cNvContentPartPr/>
                <p14:nvPr/>
              </p14:nvContentPartPr>
              <p14:xfrm>
                <a:off x="7565183" y="3342880"/>
                <a:ext cx="243360" cy="244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51C2502-3584-4E35-997F-C186B016D99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556183" y="3334240"/>
                  <a:ext cx="261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BBF0264-B8E8-442D-8EB0-542172014551}"/>
                    </a:ext>
                  </a:extLst>
                </p14:cNvPr>
                <p14:cNvContentPartPr/>
                <p14:nvPr/>
              </p14:nvContentPartPr>
              <p14:xfrm>
                <a:off x="7847423" y="3407320"/>
                <a:ext cx="16200" cy="66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BBF0264-B8E8-442D-8EB0-54217201455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838783" y="3398320"/>
                  <a:ext cx="33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A497688-CB07-441E-A903-C0D573500EE7}"/>
                    </a:ext>
                  </a:extLst>
                </p14:cNvPr>
                <p14:cNvContentPartPr/>
                <p14:nvPr/>
              </p14:nvContentPartPr>
              <p14:xfrm>
                <a:off x="7839503" y="3268720"/>
                <a:ext cx="360" cy="35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A497688-CB07-441E-A903-C0D573500EE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30863" y="3259720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679A687-DE04-4C29-951E-7AE8ACC8EE0F}"/>
                    </a:ext>
                  </a:extLst>
                </p14:cNvPr>
                <p14:cNvContentPartPr/>
                <p14:nvPr/>
              </p14:nvContentPartPr>
              <p14:xfrm>
                <a:off x="7912223" y="3334960"/>
                <a:ext cx="513360" cy="334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679A687-DE04-4C29-951E-7AE8ACC8EE0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903583" y="3326320"/>
                  <a:ext cx="53100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0319E80-1183-4F7E-82D9-A5BE41D80585}"/>
              </a:ext>
            </a:extLst>
          </p:cNvPr>
          <p:cNvGrpSpPr/>
          <p:nvPr/>
        </p:nvGrpSpPr>
        <p:grpSpPr>
          <a:xfrm>
            <a:off x="8633303" y="3075400"/>
            <a:ext cx="2748240" cy="381960"/>
            <a:chOff x="8633303" y="3075400"/>
            <a:chExt cx="274824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118CD3B-C33A-49E7-BD58-2F0532D184F1}"/>
                    </a:ext>
                  </a:extLst>
                </p14:cNvPr>
                <p14:cNvContentPartPr/>
                <p14:nvPr/>
              </p14:nvContentPartPr>
              <p14:xfrm>
                <a:off x="8708183" y="3143440"/>
                <a:ext cx="63000" cy="233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118CD3B-C33A-49E7-BD58-2F0532D184F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699543" y="3134800"/>
                  <a:ext cx="80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22D2136-D2F3-4078-959E-1F0F2B9865AC}"/>
                    </a:ext>
                  </a:extLst>
                </p14:cNvPr>
                <p14:cNvContentPartPr/>
                <p14:nvPr/>
              </p14:nvContentPartPr>
              <p14:xfrm>
                <a:off x="8633303" y="3206800"/>
                <a:ext cx="497160" cy="161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22D2136-D2F3-4078-959E-1F0F2B9865A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624663" y="3197800"/>
                  <a:ext cx="514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DB83207-7784-4777-B997-E7B458570F23}"/>
                    </a:ext>
                  </a:extLst>
                </p14:cNvPr>
                <p14:cNvContentPartPr/>
                <p14:nvPr/>
              </p14:nvContentPartPr>
              <p14:xfrm>
                <a:off x="9078623" y="3175480"/>
                <a:ext cx="36720" cy="50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DB83207-7784-4777-B997-E7B458570F2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069623" y="3166840"/>
                  <a:ext cx="54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15D5CA3-9E84-4DA0-A7F9-A1E5C5124F73}"/>
                    </a:ext>
                  </a:extLst>
                </p14:cNvPr>
                <p14:cNvContentPartPr/>
                <p14:nvPr/>
              </p14:nvContentPartPr>
              <p14:xfrm>
                <a:off x="9204623" y="3252880"/>
                <a:ext cx="95040" cy="114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15D5CA3-9E84-4DA0-A7F9-A1E5C5124F7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195983" y="3244240"/>
                  <a:ext cx="112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A1678C9-7A57-4E6E-8713-8DFFAAE6C991}"/>
                    </a:ext>
                  </a:extLst>
                </p14:cNvPr>
                <p14:cNvContentPartPr/>
                <p14:nvPr/>
              </p14:nvContentPartPr>
              <p14:xfrm>
                <a:off x="9496583" y="3142720"/>
                <a:ext cx="77760" cy="204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A1678C9-7A57-4E6E-8713-8DFFAAE6C99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487943" y="3134080"/>
                  <a:ext cx="9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3EAA1DE-8451-4B86-B5A9-FB18E7C592C1}"/>
                    </a:ext>
                  </a:extLst>
                </p14:cNvPr>
                <p14:cNvContentPartPr/>
                <p14:nvPr/>
              </p14:nvContentPartPr>
              <p14:xfrm>
                <a:off x="9615023" y="3123640"/>
                <a:ext cx="137880" cy="256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3EAA1DE-8451-4B86-B5A9-FB18E7C592C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606383" y="3115000"/>
                  <a:ext cx="155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D1FDAE6-CA56-4A0B-8858-61A13643F97B}"/>
                    </a:ext>
                  </a:extLst>
                </p14:cNvPr>
                <p14:cNvContentPartPr/>
                <p14:nvPr/>
              </p14:nvContentPartPr>
              <p14:xfrm>
                <a:off x="9785663" y="3229840"/>
                <a:ext cx="484920" cy="123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D1FDAE6-CA56-4A0B-8858-61A13643F97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776663" y="3220840"/>
                  <a:ext cx="502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FF1C671-C196-4CEF-9B85-57344F5E75B7}"/>
                    </a:ext>
                  </a:extLst>
                </p14:cNvPr>
                <p14:cNvContentPartPr/>
                <p14:nvPr/>
              </p14:nvContentPartPr>
              <p14:xfrm>
                <a:off x="10486223" y="3075400"/>
                <a:ext cx="107640" cy="3819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FF1C671-C196-4CEF-9B85-57344F5E75B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477583" y="3066760"/>
                  <a:ext cx="125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22AAAB5-68F6-480B-B94C-68908313EE62}"/>
                    </a:ext>
                  </a:extLst>
                </p14:cNvPr>
                <p14:cNvContentPartPr/>
                <p14:nvPr/>
              </p14:nvContentPartPr>
              <p14:xfrm>
                <a:off x="10441943" y="3169000"/>
                <a:ext cx="568440" cy="146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22AAAB5-68F6-480B-B94C-68908313EE6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33303" y="3160360"/>
                  <a:ext cx="58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C631014-9D01-47D4-8FE7-34BE0F379471}"/>
                    </a:ext>
                  </a:extLst>
                </p14:cNvPr>
                <p14:cNvContentPartPr/>
                <p14:nvPr/>
              </p14:nvContentPartPr>
              <p14:xfrm>
                <a:off x="11097143" y="3190240"/>
                <a:ext cx="284400" cy="111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C631014-9D01-47D4-8FE7-34BE0F37947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088143" y="3181600"/>
                  <a:ext cx="3020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F5E607-4B17-44BD-A654-03FBFA336120}"/>
              </a:ext>
            </a:extLst>
          </p:cNvPr>
          <p:cNvGrpSpPr/>
          <p:nvPr/>
        </p:nvGrpSpPr>
        <p:grpSpPr>
          <a:xfrm>
            <a:off x="6242903" y="3782800"/>
            <a:ext cx="2329560" cy="266400"/>
            <a:chOff x="6242903" y="3782800"/>
            <a:chExt cx="23295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CA68011-E9DE-45E5-9246-A4FF0BBB9D6A}"/>
                    </a:ext>
                  </a:extLst>
                </p14:cNvPr>
                <p14:cNvContentPartPr/>
                <p14:nvPr/>
              </p14:nvContentPartPr>
              <p14:xfrm>
                <a:off x="6242903" y="3814120"/>
                <a:ext cx="99360" cy="235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CA68011-E9DE-45E5-9246-A4FF0BBB9D6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33903" y="3805120"/>
                  <a:ext cx="117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8F39470-0CCA-4B82-AC4F-A81993A0A90E}"/>
                    </a:ext>
                  </a:extLst>
                </p14:cNvPr>
                <p14:cNvContentPartPr/>
                <p14:nvPr/>
              </p14:nvContentPartPr>
              <p14:xfrm>
                <a:off x="6318143" y="3982240"/>
                <a:ext cx="153360" cy="486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8F39470-0CCA-4B82-AC4F-A81993A0A90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09503" y="3973600"/>
                  <a:ext cx="171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E8AEEC1-32E0-416A-9C37-82FFE3A913F1}"/>
                    </a:ext>
                  </a:extLst>
                </p14:cNvPr>
                <p14:cNvContentPartPr/>
                <p14:nvPr/>
              </p14:nvContentPartPr>
              <p14:xfrm>
                <a:off x="6535943" y="3949480"/>
                <a:ext cx="147240" cy="15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E8AEEC1-32E0-416A-9C37-82FFE3A913F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27303" y="3940840"/>
                  <a:ext cx="164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2A4EB25-BC06-4930-A26E-E5E67C65B8B8}"/>
                    </a:ext>
                  </a:extLst>
                </p14:cNvPr>
                <p14:cNvContentPartPr/>
                <p14:nvPr/>
              </p14:nvContentPartPr>
              <p14:xfrm>
                <a:off x="6800903" y="3782800"/>
                <a:ext cx="196560" cy="206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2A4EB25-BC06-4930-A26E-E5E67C65B8B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791903" y="3773800"/>
                  <a:ext cx="214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E7CB829-C8DD-4A79-82D8-60AB43EE7378}"/>
                    </a:ext>
                  </a:extLst>
                </p14:cNvPr>
                <p14:cNvContentPartPr/>
                <p14:nvPr/>
              </p14:nvContentPartPr>
              <p14:xfrm>
                <a:off x="7009703" y="3905560"/>
                <a:ext cx="12960" cy="91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E7CB829-C8DD-4A79-82D8-60AB43EE737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00703" y="3896920"/>
                  <a:ext cx="30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13D083C-A380-4571-B959-AF6D76E49A2B}"/>
                    </a:ext>
                  </a:extLst>
                </p14:cNvPr>
                <p14:cNvContentPartPr/>
                <p14:nvPr/>
              </p14:nvContentPartPr>
              <p14:xfrm>
                <a:off x="6965423" y="3822400"/>
                <a:ext cx="8280" cy="126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13D083C-A380-4571-B959-AF6D76E49A2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956423" y="3813760"/>
                  <a:ext cx="2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7684091-D53C-4B30-B387-9290E740EDD7}"/>
                    </a:ext>
                  </a:extLst>
                </p14:cNvPr>
                <p14:cNvContentPartPr/>
                <p14:nvPr/>
              </p14:nvContentPartPr>
              <p14:xfrm>
                <a:off x="7070903" y="3879280"/>
                <a:ext cx="630000" cy="113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7684091-D53C-4B30-B387-9290E740EDD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062263" y="3870280"/>
                  <a:ext cx="647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87A20D9-5715-46AF-B684-82F5F98317B2}"/>
                    </a:ext>
                  </a:extLst>
                </p14:cNvPr>
                <p14:cNvContentPartPr/>
                <p14:nvPr/>
              </p14:nvContentPartPr>
              <p14:xfrm>
                <a:off x="7760663" y="3894760"/>
                <a:ext cx="17640" cy="82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87A20D9-5715-46AF-B684-82F5F98317B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752023" y="3886120"/>
                  <a:ext cx="35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085F73B-8ECC-41E2-8326-8FB6FEE3A821}"/>
                    </a:ext>
                  </a:extLst>
                </p14:cNvPr>
                <p14:cNvContentPartPr/>
                <p14:nvPr/>
              </p14:nvContentPartPr>
              <p14:xfrm>
                <a:off x="7705583" y="3810520"/>
                <a:ext cx="54000" cy="55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085F73B-8ECC-41E2-8326-8FB6FEE3A82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696583" y="3801520"/>
                  <a:ext cx="71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E80F81F-901A-4C34-9530-E91B530CB554}"/>
                    </a:ext>
                  </a:extLst>
                </p14:cNvPr>
                <p14:cNvContentPartPr/>
                <p14:nvPr/>
              </p14:nvContentPartPr>
              <p14:xfrm>
                <a:off x="7813223" y="3818080"/>
                <a:ext cx="759240" cy="157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E80F81F-901A-4C34-9530-E91B530CB55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804223" y="3809440"/>
                  <a:ext cx="776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79A7BEC-D321-47B0-A18F-EFB97407994C}"/>
              </a:ext>
            </a:extLst>
          </p:cNvPr>
          <p:cNvGrpSpPr/>
          <p:nvPr/>
        </p:nvGrpSpPr>
        <p:grpSpPr>
          <a:xfrm>
            <a:off x="8813303" y="3709000"/>
            <a:ext cx="2249280" cy="351000"/>
            <a:chOff x="8813303" y="3709000"/>
            <a:chExt cx="22492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EBB574C-E2F6-42CA-96BB-CE49EBBF33E0}"/>
                    </a:ext>
                  </a:extLst>
                </p14:cNvPr>
                <p14:cNvContentPartPr/>
                <p14:nvPr/>
              </p14:nvContentPartPr>
              <p14:xfrm>
                <a:off x="8813303" y="3720880"/>
                <a:ext cx="462960" cy="339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EBB574C-E2F6-42CA-96BB-CE49EBBF33E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804663" y="3712240"/>
                  <a:ext cx="480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B3A5025-70C5-4B5F-A17A-7D92DCAE15A4}"/>
                    </a:ext>
                  </a:extLst>
                </p14:cNvPr>
                <p14:cNvContentPartPr/>
                <p14:nvPr/>
              </p14:nvContentPartPr>
              <p14:xfrm>
                <a:off x="9307223" y="3765520"/>
                <a:ext cx="129600" cy="270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B3A5025-70C5-4B5F-A17A-7D92DCAE15A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298583" y="3756880"/>
                  <a:ext cx="147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7ACDF19-D333-4F1D-AFE7-2B6CC7928492}"/>
                    </a:ext>
                  </a:extLst>
                </p14:cNvPr>
                <p14:cNvContentPartPr/>
                <p14:nvPr/>
              </p14:nvContentPartPr>
              <p14:xfrm>
                <a:off x="9450863" y="3830680"/>
                <a:ext cx="429480" cy="136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7ACDF19-D333-4F1D-AFE7-2B6CC792849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442223" y="3821680"/>
                  <a:ext cx="447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E8A7194-7973-4D1E-8121-74440D85B717}"/>
                    </a:ext>
                  </a:extLst>
                </p14:cNvPr>
                <p14:cNvContentPartPr/>
                <p14:nvPr/>
              </p14:nvContentPartPr>
              <p14:xfrm>
                <a:off x="9906983" y="3909160"/>
                <a:ext cx="115560" cy="3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E8A7194-7973-4D1E-8121-74440D85B71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98343" y="3900160"/>
                  <a:ext cx="133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DDB9467-7D2A-4732-AEBC-C86ECB3E4C05}"/>
                    </a:ext>
                  </a:extLst>
                </p14:cNvPr>
                <p14:cNvContentPartPr/>
                <p14:nvPr/>
              </p14:nvContentPartPr>
              <p14:xfrm>
                <a:off x="10157903" y="3709000"/>
                <a:ext cx="723240" cy="222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DDB9467-7D2A-4732-AEBC-C86ECB3E4C0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49263" y="3700000"/>
                  <a:ext cx="740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DBDD7F7-1B38-432B-B422-C6F6D363AAF3}"/>
                    </a:ext>
                  </a:extLst>
                </p14:cNvPr>
                <p14:cNvContentPartPr/>
                <p14:nvPr/>
              </p14:nvContentPartPr>
              <p14:xfrm>
                <a:off x="11048183" y="3846520"/>
                <a:ext cx="14400" cy="54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DBDD7F7-1B38-432B-B422-C6F6D363AAF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039183" y="3837880"/>
                  <a:ext cx="320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4BCBA1A-ECC0-4655-8047-122BFC5122FB}"/>
              </a:ext>
            </a:extLst>
          </p:cNvPr>
          <p:cNvGrpSpPr/>
          <p:nvPr/>
        </p:nvGrpSpPr>
        <p:grpSpPr>
          <a:xfrm>
            <a:off x="5626943" y="4510720"/>
            <a:ext cx="1636920" cy="503280"/>
            <a:chOff x="5626943" y="4510720"/>
            <a:chExt cx="163692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DC4B764-BB6C-4DA7-85C3-60AC2ECC1761}"/>
                    </a:ext>
                  </a:extLst>
                </p14:cNvPr>
                <p14:cNvContentPartPr/>
                <p14:nvPr/>
              </p14:nvContentPartPr>
              <p14:xfrm>
                <a:off x="5664023" y="4626280"/>
                <a:ext cx="43920" cy="273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DC4B764-BB6C-4DA7-85C3-60AC2ECC176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655383" y="4617640"/>
                  <a:ext cx="61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C46095B-CCEE-4FF8-AEC9-0398F5C03403}"/>
                    </a:ext>
                  </a:extLst>
                </p14:cNvPr>
                <p14:cNvContentPartPr/>
                <p14:nvPr/>
              </p14:nvContentPartPr>
              <p14:xfrm>
                <a:off x="5626943" y="4628080"/>
                <a:ext cx="209520" cy="107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C46095B-CCEE-4FF8-AEC9-0398F5C0340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618303" y="4619080"/>
                  <a:ext cx="227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97A19C3-3546-4701-9506-028875A1E661}"/>
                    </a:ext>
                  </a:extLst>
                </p14:cNvPr>
                <p14:cNvContentPartPr/>
                <p14:nvPr/>
              </p14:nvContentPartPr>
              <p14:xfrm>
                <a:off x="5914223" y="4510720"/>
                <a:ext cx="224640" cy="5032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97A19C3-3546-4701-9506-028875A1E66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905583" y="4501720"/>
                  <a:ext cx="2422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FE1C33C-9CD2-48EB-9D1B-4B7B8A4CC9D4}"/>
                    </a:ext>
                  </a:extLst>
                </p14:cNvPr>
                <p14:cNvContentPartPr/>
                <p14:nvPr/>
              </p14:nvContentPartPr>
              <p14:xfrm>
                <a:off x="6062183" y="4655080"/>
                <a:ext cx="110520" cy="164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FE1C33C-9CD2-48EB-9D1B-4B7B8A4CC9D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53183" y="4646080"/>
                  <a:ext cx="12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CEC19D5-ACAE-4BDF-9D82-8F0748A9119D}"/>
                    </a:ext>
                  </a:extLst>
                </p14:cNvPr>
                <p14:cNvContentPartPr/>
                <p14:nvPr/>
              </p14:nvContentPartPr>
              <p14:xfrm>
                <a:off x="6202943" y="4707280"/>
                <a:ext cx="183600" cy="93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CEC19D5-ACAE-4BDF-9D82-8F0748A9119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193943" y="4698640"/>
                  <a:ext cx="201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37AA70A-B6EA-4A7A-ADD0-6C4BD7936B0A}"/>
                    </a:ext>
                  </a:extLst>
                </p14:cNvPr>
                <p14:cNvContentPartPr/>
                <p14:nvPr/>
              </p14:nvContentPartPr>
              <p14:xfrm>
                <a:off x="6297623" y="4588120"/>
                <a:ext cx="317520" cy="219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37AA70A-B6EA-4A7A-ADD0-6C4BD7936B0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288983" y="4579120"/>
                  <a:ext cx="335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0CB45A1-4645-4D07-92E6-FCCDBC1580C7}"/>
                    </a:ext>
                  </a:extLst>
                </p14:cNvPr>
                <p14:cNvContentPartPr/>
                <p14:nvPr/>
              </p14:nvContentPartPr>
              <p14:xfrm>
                <a:off x="6633863" y="4564360"/>
                <a:ext cx="207360" cy="2322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0CB45A1-4645-4D07-92E6-FCCDBC1580C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625223" y="4555720"/>
                  <a:ext cx="225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7103789-115F-43F4-86ED-B0CB8EC2BA01}"/>
                    </a:ext>
                  </a:extLst>
                </p14:cNvPr>
                <p14:cNvContentPartPr/>
                <p14:nvPr/>
              </p14:nvContentPartPr>
              <p14:xfrm>
                <a:off x="6805943" y="4699720"/>
                <a:ext cx="109080" cy="280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7103789-115F-43F4-86ED-B0CB8EC2BA0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796943" y="4690720"/>
                  <a:ext cx="126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4C9CCF6-B1BD-4BF2-8BD2-551E8827B13E}"/>
                    </a:ext>
                  </a:extLst>
                </p14:cNvPr>
                <p14:cNvContentPartPr/>
                <p14:nvPr/>
              </p14:nvContentPartPr>
              <p14:xfrm>
                <a:off x="6923663" y="4686040"/>
                <a:ext cx="144720" cy="93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4C9CCF6-B1BD-4BF2-8BD2-551E8827B13E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914663" y="4677400"/>
                  <a:ext cx="162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B612BBA-2603-4A2B-95F2-120F635C7157}"/>
                    </a:ext>
                  </a:extLst>
                </p14:cNvPr>
                <p14:cNvContentPartPr/>
                <p14:nvPr/>
              </p14:nvContentPartPr>
              <p14:xfrm>
                <a:off x="7097903" y="4573720"/>
                <a:ext cx="165960" cy="207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B612BBA-2603-4A2B-95F2-120F635C715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089263" y="4565080"/>
                  <a:ext cx="1836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E8DE253-3A0D-44F8-BC9F-D66DD4A82D3C}"/>
              </a:ext>
            </a:extLst>
          </p:cNvPr>
          <p:cNvGrpSpPr/>
          <p:nvPr/>
        </p:nvGrpSpPr>
        <p:grpSpPr>
          <a:xfrm>
            <a:off x="7489583" y="4518280"/>
            <a:ext cx="766800" cy="302040"/>
            <a:chOff x="7489583" y="4518280"/>
            <a:chExt cx="76680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0BEF950-6275-40F2-B8D3-E8580A7FD1BE}"/>
                    </a:ext>
                  </a:extLst>
                </p14:cNvPr>
                <p14:cNvContentPartPr/>
                <p14:nvPr/>
              </p14:nvContentPartPr>
              <p14:xfrm>
                <a:off x="7489583" y="4518280"/>
                <a:ext cx="39600" cy="302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0BEF950-6275-40F2-B8D3-E8580A7FD1B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480583" y="4509640"/>
                  <a:ext cx="57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FBB8261-DFE0-46AD-ACE6-40DF20E48F10}"/>
                    </a:ext>
                  </a:extLst>
                </p14:cNvPr>
                <p14:cNvContentPartPr/>
                <p14:nvPr/>
              </p14:nvContentPartPr>
              <p14:xfrm>
                <a:off x="7514423" y="4642840"/>
                <a:ext cx="109080" cy="975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FBB8261-DFE0-46AD-ACE6-40DF20E48F1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505783" y="4633840"/>
                  <a:ext cx="12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A5EEF3D-D2A2-4D1C-A7C4-BA63B1D2A434}"/>
                    </a:ext>
                  </a:extLst>
                </p14:cNvPr>
                <p14:cNvContentPartPr/>
                <p14:nvPr/>
              </p14:nvContentPartPr>
              <p14:xfrm>
                <a:off x="7669223" y="4637800"/>
                <a:ext cx="161280" cy="1004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A5EEF3D-D2A2-4D1C-A7C4-BA63B1D2A43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660223" y="4628800"/>
                  <a:ext cx="178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B50E5B9-F125-44DB-A492-8AC0DF37719E}"/>
                    </a:ext>
                  </a:extLst>
                </p14:cNvPr>
                <p14:cNvContentPartPr/>
                <p14:nvPr/>
              </p14:nvContentPartPr>
              <p14:xfrm>
                <a:off x="7767143" y="4530520"/>
                <a:ext cx="9720" cy="44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B50E5B9-F125-44DB-A492-8AC0DF37719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758143" y="4521880"/>
                  <a:ext cx="27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F295C6A-DDB5-4E2A-ADC5-63063BA4C4D5}"/>
                    </a:ext>
                  </a:extLst>
                </p14:cNvPr>
                <p14:cNvContentPartPr/>
                <p14:nvPr/>
              </p14:nvContentPartPr>
              <p14:xfrm>
                <a:off x="7896383" y="4625560"/>
                <a:ext cx="191160" cy="95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F295C6A-DDB5-4E2A-ADC5-63063BA4C4D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887743" y="4616920"/>
                  <a:ext cx="20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AC773B1-74CA-46F4-8A98-8C48FCE95957}"/>
                    </a:ext>
                  </a:extLst>
                </p14:cNvPr>
                <p14:cNvContentPartPr/>
                <p14:nvPr/>
              </p14:nvContentPartPr>
              <p14:xfrm>
                <a:off x="8085743" y="4518280"/>
                <a:ext cx="170640" cy="170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AC773B1-74CA-46F4-8A98-8C48FCE95957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077103" y="4509640"/>
                  <a:ext cx="18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78E3548-11AC-47E9-AA4D-B2ED041C1579}"/>
              </a:ext>
            </a:extLst>
          </p:cNvPr>
          <p:cNvGrpSpPr/>
          <p:nvPr/>
        </p:nvGrpSpPr>
        <p:grpSpPr>
          <a:xfrm>
            <a:off x="8477783" y="4480840"/>
            <a:ext cx="180000" cy="199800"/>
            <a:chOff x="8477783" y="4480840"/>
            <a:chExt cx="1800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06DA237-A7C4-4262-BC1E-FE1175DFF229}"/>
                    </a:ext>
                  </a:extLst>
                </p14:cNvPr>
                <p14:cNvContentPartPr/>
                <p14:nvPr/>
              </p14:nvContentPartPr>
              <p14:xfrm>
                <a:off x="8477783" y="4593160"/>
                <a:ext cx="58320" cy="82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06DA237-A7C4-4262-BC1E-FE1175DFF22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468783" y="4584160"/>
                  <a:ext cx="75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0D08783-264A-4A2D-8A90-B891D4482B11}"/>
                    </a:ext>
                  </a:extLst>
                </p14:cNvPr>
                <p14:cNvContentPartPr/>
                <p14:nvPr/>
              </p14:nvContentPartPr>
              <p14:xfrm>
                <a:off x="8505503" y="4480840"/>
                <a:ext cx="22320" cy="38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0D08783-264A-4A2D-8A90-B891D4482B1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496863" y="4471840"/>
                  <a:ext cx="39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485C0D7-ED50-4F99-A049-9524739FBAF1}"/>
                    </a:ext>
                  </a:extLst>
                </p14:cNvPr>
                <p14:cNvContentPartPr/>
                <p14:nvPr/>
              </p14:nvContentPartPr>
              <p14:xfrm>
                <a:off x="8580383" y="4575880"/>
                <a:ext cx="77400" cy="104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485C0D7-ED50-4F99-A049-9524739FBAF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571383" y="4567240"/>
                  <a:ext cx="950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4C2D6EBF-4DC3-402E-B937-9AC12F0108C4}"/>
              </a:ext>
            </a:extLst>
          </p:cNvPr>
          <p:cNvGrpSpPr/>
          <p:nvPr/>
        </p:nvGrpSpPr>
        <p:grpSpPr>
          <a:xfrm>
            <a:off x="8923823" y="4447720"/>
            <a:ext cx="414000" cy="216000"/>
            <a:chOff x="8923823" y="4447720"/>
            <a:chExt cx="4140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0182439-B1E6-46B5-ACF9-DD0E688417F1}"/>
                    </a:ext>
                  </a:extLst>
                </p14:cNvPr>
                <p14:cNvContentPartPr/>
                <p14:nvPr/>
              </p14:nvContentPartPr>
              <p14:xfrm>
                <a:off x="8923823" y="4447720"/>
                <a:ext cx="327960" cy="216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0182439-B1E6-46B5-ACF9-DD0E688417F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915183" y="4438720"/>
                  <a:ext cx="34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DADC95E-F956-4443-9DE1-0B9FBBCD5CB6}"/>
                    </a:ext>
                  </a:extLst>
                </p14:cNvPr>
                <p14:cNvContentPartPr/>
                <p14:nvPr/>
              </p14:nvContentPartPr>
              <p14:xfrm>
                <a:off x="9111743" y="4552480"/>
                <a:ext cx="226080" cy="3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DADC95E-F956-4443-9DE1-0B9FBBCD5CB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102743" y="4543840"/>
                  <a:ext cx="243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7CE088F-6BD4-4E50-B43B-A807781F926E}"/>
              </a:ext>
            </a:extLst>
          </p:cNvPr>
          <p:cNvGrpSpPr/>
          <p:nvPr/>
        </p:nvGrpSpPr>
        <p:grpSpPr>
          <a:xfrm>
            <a:off x="9568943" y="4425400"/>
            <a:ext cx="655560" cy="326880"/>
            <a:chOff x="9568943" y="4425400"/>
            <a:chExt cx="6555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470AF00-B346-488F-873C-69321976C144}"/>
                    </a:ext>
                  </a:extLst>
                </p14:cNvPr>
                <p14:cNvContentPartPr/>
                <p14:nvPr/>
              </p14:nvContentPartPr>
              <p14:xfrm>
                <a:off x="9568943" y="4520440"/>
                <a:ext cx="246960" cy="1123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470AF00-B346-488F-873C-69321976C14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559943" y="4511440"/>
                  <a:ext cx="264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658E400-6EA3-413F-B486-0FAEE3F0AC70}"/>
                    </a:ext>
                  </a:extLst>
                </p14:cNvPr>
                <p14:cNvContentPartPr/>
                <p14:nvPr/>
              </p14:nvContentPartPr>
              <p14:xfrm>
                <a:off x="9747503" y="4425400"/>
                <a:ext cx="156600" cy="1965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658E400-6EA3-413F-B486-0FAEE3F0AC7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738863" y="4416760"/>
                  <a:ext cx="17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BC16895-B383-4F9D-9278-330250C38E3B}"/>
                    </a:ext>
                  </a:extLst>
                </p14:cNvPr>
                <p14:cNvContentPartPr/>
                <p14:nvPr/>
              </p14:nvContentPartPr>
              <p14:xfrm>
                <a:off x="9891143" y="4542040"/>
                <a:ext cx="139320" cy="210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BC16895-B383-4F9D-9278-330250C38E3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882503" y="4533040"/>
                  <a:ext cx="156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9B7426D-7924-45A4-99B3-33CCF1F8C4D2}"/>
                    </a:ext>
                  </a:extLst>
                </p14:cNvPr>
                <p14:cNvContentPartPr/>
                <p14:nvPr/>
              </p14:nvContentPartPr>
              <p14:xfrm>
                <a:off x="10044503" y="4524040"/>
                <a:ext cx="180000" cy="1141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9B7426D-7924-45A4-99B3-33CCF1F8C4D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035503" y="4515400"/>
                  <a:ext cx="1976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F0324B5-ADF5-4E87-9FC7-F7B7E3C37A2F}"/>
              </a:ext>
            </a:extLst>
          </p:cNvPr>
          <p:cNvGrpSpPr/>
          <p:nvPr/>
        </p:nvGrpSpPr>
        <p:grpSpPr>
          <a:xfrm>
            <a:off x="10400183" y="4378240"/>
            <a:ext cx="1170720" cy="237240"/>
            <a:chOff x="10400183" y="4378240"/>
            <a:chExt cx="117072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84657E1-C1A5-4C41-97B2-ACB01E86FC28}"/>
                    </a:ext>
                  </a:extLst>
                </p14:cNvPr>
                <p14:cNvContentPartPr/>
                <p14:nvPr/>
              </p14:nvContentPartPr>
              <p14:xfrm>
                <a:off x="10400183" y="4537720"/>
                <a:ext cx="105480" cy="720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84657E1-C1A5-4C41-97B2-ACB01E86FC2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391543" y="4528720"/>
                  <a:ext cx="12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ABE6AAB-6E19-45CA-B89A-AF74B28526DD}"/>
                    </a:ext>
                  </a:extLst>
                </p14:cNvPr>
                <p14:cNvContentPartPr/>
                <p14:nvPr/>
              </p14:nvContentPartPr>
              <p14:xfrm>
                <a:off x="10434023" y="4385800"/>
                <a:ext cx="11520" cy="56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ABE6AAB-6E19-45CA-B89A-AF74B28526D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25383" y="4376800"/>
                  <a:ext cx="29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875341C-1ACB-45D2-898D-755CA59FFD38}"/>
                    </a:ext>
                  </a:extLst>
                </p14:cNvPr>
                <p14:cNvContentPartPr/>
                <p14:nvPr/>
              </p14:nvContentPartPr>
              <p14:xfrm>
                <a:off x="10558943" y="4537000"/>
                <a:ext cx="249840" cy="784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875341C-1ACB-45D2-898D-755CA59FFD3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49943" y="4528000"/>
                  <a:ext cx="26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1C5205C-10BE-4599-8FAC-46027FC7559E}"/>
                    </a:ext>
                  </a:extLst>
                </p14:cNvPr>
                <p14:cNvContentPartPr/>
                <p14:nvPr/>
              </p14:nvContentPartPr>
              <p14:xfrm>
                <a:off x="10989143" y="4378240"/>
                <a:ext cx="42120" cy="199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1C5205C-10BE-4599-8FAC-46027FC7559E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980143" y="4369240"/>
                  <a:ext cx="5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8D5C1CA-88B9-4600-B110-F60DCCC296EE}"/>
                    </a:ext>
                  </a:extLst>
                </p14:cNvPr>
                <p14:cNvContentPartPr/>
                <p14:nvPr/>
              </p14:nvContentPartPr>
              <p14:xfrm>
                <a:off x="10945583" y="4423240"/>
                <a:ext cx="625320" cy="126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8D5C1CA-88B9-4600-B110-F60DCCC296E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936583" y="4414600"/>
                  <a:ext cx="6429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9692977-EA21-45F3-ABF7-DF98A0D726FD}"/>
              </a:ext>
            </a:extLst>
          </p:cNvPr>
          <p:cNvGrpSpPr/>
          <p:nvPr/>
        </p:nvGrpSpPr>
        <p:grpSpPr>
          <a:xfrm>
            <a:off x="6202943" y="4999240"/>
            <a:ext cx="2122920" cy="262440"/>
            <a:chOff x="6202943" y="4999240"/>
            <a:chExt cx="21229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0906E22-935B-42E9-8649-705CF8B2503C}"/>
                    </a:ext>
                  </a:extLst>
                </p14:cNvPr>
                <p14:cNvContentPartPr/>
                <p14:nvPr/>
              </p14:nvContentPartPr>
              <p14:xfrm>
                <a:off x="6202943" y="5081320"/>
                <a:ext cx="249840" cy="180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0906E22-935B-42E9-8649-705CF8B2503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194303" y="5072320"/>
                  <a:ext cx="267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1D07C17-D9F3-4D04-9CCD-4EDBC2DAE6B8}"/>
                    </a:ext>
                  </a:extLst>
                </p14:cNvPr>
                <p14:cNvContentPartPr/>
                <p14:nvPr/>
              </p14:nvContentPartPr>
              <p14:xfrm>
                <a:off x="6581303" y="5051080"/>
                <a:ext cx="191880" cy="172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1D07C17-D9F3-4D04-9CCD-4EDBC2DAE6B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572303" y="5042440"/>
                  <a:ext cx="209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264D021-1609-4A64-B34C-D5A67A2C1A25}"/>
                    </a:ext>
                  </a:extLst>
                </p14:cNvPr>
                <p14:cNvContentPartPr/>
                <p14:nvPr/>
              </p14:nvContentPartPr>
              <p14:xfrm>
                <a:off x="6730343" y="5049640"/>
                <a:ext cx="17640" cy="414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264D021-1609-4A64-B34C-D5A67A2C1A2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721343" y="5041000"/>
                  <a:ext cx="35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75070DB-A6F0-4A7A-A17B-6DC50A72AB80}"/>
                    </a:ext>
                  </a:extLst>
                </p14:cNvPr>
                <p14:cNvContentPartPr/>
                <p14:nvPr/>
              </p14:nvContentPartPr>
              <p14:xfrm>
                <a:off x="6804503" y="5119480"/>
                <a:ext cx="367920" cy="88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75070DB-A6F0-4A7A-A17B-6DC50A72AB8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795503" y="5110480"/>
                  <a:ext cx="385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3306C17-FDC6-43DB-9584-D249F0779044}"/>
                    </a:ext>
                  </a:extLst>
                </p14:cNvPr>
                <p14:cNvContentPartPr/>
                <p14:nvPr/>
              </p14:nvContentPartPr>
              <p14:xfrm>
                <a:off x="7217783" y="5129200"/>
                <a:ext cx="289080" cy="87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3306C17-FDC6-43DB-9584-D249F077904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209143" y="5120200"/>
                  <a:ext cx="306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16421F7-0952-447E-A607-D687FACF9D07}"/>
                    </a:ext>
                  </a:extLst>
                </p14:cNvPr>
                <p14:cNvContentPartPr/>
                <p14:nvPr/>
              </p14:nvContentPartPr>
              <p14:xfrm>
                <a:off x="7456463" y="5123440"/>
                <a:ext cx="45000" cy="1022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16421F7-0952-447E-A607-D687FACF9D0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447823" y="5114800"/>
                  <a:ext cx="6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CD96253-7004-4564-8EDF-B7472D3E113A}"/>
                    </a:ext>
                  </a:extLst>
                </p14:cNvPr>
                <p14:cNvContentPartPr/>
                <p14:nvPr/>
              </p14:nvContentPartPr>
              <p14:xfrm>
                <a:off x="7542863" y="5149720"/>
                <a:ext cx="3600" cy="550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CD96253-7004-4564-8EDF-B7472D3E113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534223" y="5141080"/>
                  <a:ext cx="21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8B295C4-A3CA-458F-A1C3-07BDF81D683A}"/>
                    </a:ext>
                  </a:extLst>
                </p14:cNvPr>
                <p14:cNvContentPartPr/>
                <p14:nvPr/>
              </p14:nvContentPartPr>
              <p14:xfrm>
                <a:off x="7509743" y="5016880"/>
                <a:ext cx="11520" cy="514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8B295C4-A3CA-458F-A1C3-07BDF81D683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501103" y="5008240"/>
                  <a:ext cx="29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62DCE7E-4E38-4C73-B407-0CCD0C148938}"/>
                    </a:ext>
                  </a:extLst>
                </p14:cNvPr>
                <p14:cNvContentPartPr/>
                <p14:nvPr/>
              </p14:nvContentPartPr>
              <p14:xfrm>
                <a:off x="7593263" y="4999240"/>
                <a:ext cx="732600" cy="2059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62DCE7E-4E38-4C73-B407-0CCD0C14893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584623" y="4990240"/>
                  <a:ext cx="7502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AB3CC5-4BA3-4933-801B-AC9C5601A579}"/>
              </a:ext>
            </a:extLst>
          </p:cNvPr>
          <p:cNvGrpSpPr/>
          <p:nvPr/>
        </p:nvGrpSpPr>
        <p:grpSpPr>
          <a:xfrm>
            <a:off x="8537183" y="4850920"/>
            <a:ext cx="2055240" cy="428760"/>
            <a:chOff x="8537183" y="4850920"/>
            <a:chExt cx="205524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70AA368-1B57-4159-AF88-3D7210ED65EC}"/>
                    </a:ext>
                  </a:extLst>
                </p14:cNvPr>
                <p14:cNvContentPartPr/>
                <p14:nvPr/>
              </p14:nvContentPartPr>
              <p14:xfrm>
                <a:off x="8537183" y="4962160"/>
                <a:ext cx="20880" cy="252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70AA368-1B57-4159-AF88-3D7210ED65E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28543" y="4953520"/>
                  <a:ext cx="38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2FB200A-3B55-4EDA-8161-A3CD0B0A8E1E}"/>
                    </a:ext>
                  </a:extLst>
                </p14:cNvPr>
                <p14:cNvContentPartPr/>
                <p14:nvPr/>
              </p14:nvContentPartPr>
              <p14:xfrm>
                <a:off x="8537183" y="4923640"/>
                <a:ext cx="527400" cy="198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2FB200A-3B55-4EDA-8161-A3CD0B0A8E1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528543" y="4914640"/>
                  <a:ext cx="545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0DF02E3-8B7F-4094-BD98-4812B2052431}"/>
                    </a:ext>
                  </a:extLst>
                </p14:cNvPr>
                <p14:cNvContentPartPr/>
                <p14:nvPr/>
              </p14:nvContentPartPr>
              <p14:xfrm>
                <a:off x="9119663" y="5034160"/>
                <a:ext cx="16200" cy="74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0DF02E3-8B7F-4094-BD98-4812B2052431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110663" y="5025160"/>
                  <a:ext cx="3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5E3FF3D2-B593-4054-907D-D11E13910DC8}"/>
                    </a:ext>
                  </a:extLst>
                </p14:cNvPr>
                <p14:cNvContentPartPr/>
                <p14:nvPr/>
              </p14:nvContentPartPr>
              <p14:xfrm>
                <a:off x="9102023" y="4940200"/>
                <a:ext cx="259200" cy="170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E3FF3D2-B593-4054-907D-D11E13910DC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093383" y="4931560"/>
                  <a:ext cx="276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249C36D-3D63-4CE2-9931-E6F4D38B677D}"/>
                    </a:ext>
                  </a:extLst>
                </p14:cNvPr>
                <p14:cNvContentPartPr/>
                <p14:nvPr/>
              </p14:nvContentPartPr>
              <p14:xfrm>
                <a:off x="9509543" y="4957480"/>
                <a:ext cx="128880" cy="137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249C36D-3D63-4CE2-9931-E6F4D38B677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500543" y="4948480"/>
                  <a:ext cx="146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EDC2FCD-68A8-4FB5-A006-435DE1164A9F}"/>
                    </a:ext>
                  </a:extLst>
                </p14:cNvPr>
                <p14:cNvContentPartPr/>
                <p14:nvPr/>
              </p14:nvContentPartPr>
              <p14:xfrm>
                <a:off x="9705023" y="4894840"/>
                <a:ext cx="142920" cy="3096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EDC2FCD-68A8-4FB5-A006-435DE1164A9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696383" y="4886200"/>
                  <a:ext cx="160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5D40BA8-1934-4A0C-B20F-EC75C5443BF1}"/>
                    </a:ext>
                  </a:extLst>
                </p14:cNvPr>
                <p14:cNvContentPartPr/>
                <p14:nvPr/>
              </p14:nvContentPartPr>
              <p14:xfrm>
                <a:off x="9905543" y="5020480"/>
                <a:ext cx="167760" cy="1065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5D40BA8-1934-4A0C-B20F-EC75C5443BF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896543" y="5011840"/>
                  <a:ext cx="18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6060B2B-DE2C-4BF4-B553-FCECDE771353}"/>
                    </a:ext>
                  </a:extLst>
                </p14:cNvPr>
                <p14:cNvContentPartPr/>
                <p14:nvPr/>
              </p14:nvContentPartPr>
              <p14:xfrm>
                <a:off x="10099223" y="5001760"/>
                <a:ext cx="401400" cy="1281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6060B2B-DE2C-4BF4-B553-FCECDE77135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090583" y="4992760"/>
                  <a:ext cx="419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C005DD4-9356-41AA-99BF-68F7574B4306}"/>
                    </a:ext>
                  </a:extLst>
                </p14:cNvPr>
                <p14:cNvContentPartPr/>
                <p14:nvPr/>
              </p14:nvContentPartPr>
              <p14:xfrm>
                <a:off x="10382183" y="4850920"/>
                <a:ext cx="210240" cy="4287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C005DD4-9356-41AA-99BF-68F7574B430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373183" y="4841920"/>
                  <a:ext cx="22788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57621C1-2243-4773-A68D-D310B720FF62}"/>
              </a:ext>
            </a:extLst>
          </p:cNvPr>
          <p:cNvGrpSpPr/>
          <p:nvPr/>
        </p:nvGrpSpPr>
        <p:grpSpPr>
          <a:xfrm>
            <a:off x="4008383" y="5774680"/>
            <a:ext cx="231120" cy="100800"/>
            <a:chOff x="4008383" y="5774680"/>
            <a:chExt cx="23112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E91FB74-24BF-48AD-A2BE-E90569811F0E}"/>
                    </a:ext>
                  </a:extLst>
                </p14:cNvPr>
                <p14:cNvContentPartPr/>
                <p14:nvPr/>
              </p14:nvContentPartPr>
              <p14:xfrm>
                <a:off x="4018103" y="5774680"/>
                <a:ext cx="190800" cy="46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E91FB74-24BF-48AD-A2BE-E90569811F0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009103" y="5766040"/>
                  <a:ext cx="20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1E3402E-D079-4085-B64B-544A3FEF3110}"/>
                    </a:ext>
                  </a:extLst>
                </p14:cNvPr>
                <p14:cNvContentPartPr/>
                <p14:nvPr/>
              </p14:nvContentPartPr>
              <p14:xfrm>
                <a:off x="4008383" y="5849200"/>
                <a:ext cx="231120" cy="262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1E3402E-D079-4085-B64B-544A3FEF311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999383" y="5840560"/>
                  <a:ext cx="248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34E2D72-D123-41AE-8A0A-0F51670574FA}"/>
              </a:ext>
            </a:extLst>
          </p:cNvPr>
          <p:cNvGrpSpPr/>
          <p:nvPr/>
        </p:nvGrpSpPr>
        <p:grpSpPr>
          <a:xfrm>
            <a:off x="4542983" y="5693320"/>
            <a:ext cx="460080" cy="201960"/>
            <a:chOff x="4542983" y="5693320"/>
            <a:chExt cx="46008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47D833D-CA77-4CEF-91E0-6CAD01108594}"/>
                    </a:ext>
                  </a:extLst>
                </p14:cNvPr>
                <p14:cNvContentPartPr/>
                <p14:nvPr/>
              </p14:nvContentPartPr>
              <p14:xfrm>
                <a:off x="4542983" y="5693320"/>
                <a:ext cx="84240" cy="2019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47D833D-CA77-4CEF-91E0-6CAD0110859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4533983" y="5684320"/>
                  <a:ext cx="101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EA13B51-CD30-4C96-BC7A-605887DFA868}"/>
                    </a:ext>
                  </a:extLst>
                </p14:cNvPr>
                <p14:cNvContentPartPr/>
                <p14:nvPr/>
              </p14:nvContentPartPr>
              <p14:xfrm>
                <a:off x="4544423" y="5874040"/>
                <a:ext cx="169200" cy="201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EA13B51-CD30-4C96-BC7A-605887DFA86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535423" y="5865400"/>
                  <a:ext cx="186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B96FA25-E18A-4EE4-B705-E2C4B7310E0A}"/>
                    </a:ext>
                  </a:extLst>
                </p14:cNvPr>
                <p14:cNvContentPartPr/>
                <p14:nvPr/>
              </p14:nvContentPartPr>
              <p14:xfrm>
                <a:off x="4829543" y="5794120"/>
                <a:ext cx="173520" cy="187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B96FA25-E18A-4EE4-B705-E2C4B7310E0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820543" y="5785120"/>
                  <a:ext cx="191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3748184-856E-4B42-A2C7-6B33CC469271}"/>
              </a:ext>
            </a:extLst>
          </p:cNvPr>
          <p:cNvGrpSpPr/>
          <p:nvPr/>
        </p:nvGrpSpPr>
        <p:grpSpPr>
          <a:xfrm>
            <a:off x="5185223" y="5470840"/>
            <a:ext cx="1041840" cy="514440"/>
            <a:chOff x="5185223" y="5470840"/>
            <a:chExt cx="104184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C015F91-349B-431F-9433-37547037AA5B}"/>
                    </a:ext>
                  </a:extLst>
                </p14:cNvPr>
                <p14:cNvContentPartPr/>
                <p14:nvPr/>
              </p14:nvContentPartPr>
              <p14:xfrm>
                <a:off x="5322383" y="5699440"/>
                <a:ext cx="123840" cy="181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C015F91-349B-431F-9433-37547037AA5B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313743" y="5690800"/>
                  <a:ext cx="141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C653C-0693-41B0-8CBD-558DC016BAB5}"/>
                    </a:ext>
                  </a:extLst>
                </p14:cNvPr>
                <p14:cNvContentPartPr/>
                <p14:nvPr/>
              </p14:nvContentPartPr>
              <p14:xfrm>
                <a:off x="5538743" y="5781160"/>
                <a:ext cx="12960" cy="10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C653C-0693-41B0-8CBD-558DC016BAB5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529743" y="5772160"/>
                  <a:ext cx="30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51359C4-14F9-4516-BE85-E2671D69D087}"/>
                    </a:ext>
                  </a:extLst>
                </p14:cNvPr>
                <p14:cNvContentPartPr/>
                <p14:nvPr/>
              </p14:nvContentPartPr>
              <p14:xfrm>
                <a:off x="5529023" y="5771080"/>
                <a:ext cx="41760" cy="10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51359C4-14F9-4516-BE85-E2671D69D08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520023" y="5762440"/>
                  <a:ext cx="59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A8BF7B0-CF83-4D31-8F9E-85311EDCA002}"/>
                    </a:ext>
                  </a:extLst>
                </p14:cNvPr>
                <p14:cNvContentPartPr/>
                <p14:nvPr/>
              </p14:nvContentPartPr>
              <p14:xfrm>
                <a:off x="5685263" y="5717080"/>
                <a:ext cx="133560" cy="1544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A8BF7B0-CF83-4D31-8F9E-85311EDCA00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76623" y="5708080"/>
                  <a:ext cx="151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651D6F8-AA5F-412C-B610-12AEBE41F6E3}"/>
                    </a:ext>
                  </a:extLst>
                </p14:cNvPr>
                <p14:cNvContentPartPr/>
                <p14:nvPr/>
              </p14:nvContentPartPr>
              <p14:xfrm>
                <a:off x="5653943" y="5643280"/>
                <a:ext cx="336960" cy="2959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651D6F8-AA5F-412C-B610-12AEBE41F6E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44943" y="5634640"/>
                  <a:ext cx="354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5CE2066-A037-4409-ABDA-D62D8ED63121}"/>
                    </a:ext>
                  </a:extLst>
                </p14:cNvPr>
                <p14:cNvContentPartPr/>
                <p14:nvPr/>
              </p14:nvContentPartPr>
              <p14:xfrm>
                <a:off x="5185223" y="5637520"/>
                <a:ext cx="271800" cy="3477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5CE2066-A037-4409-ABDA-D62D8ED6312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176583" y="5628880"/>
                  <a:ext cx="289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402E9EE-5392-4448-974C-ECAFE33A37DE}"/>
                    </a:ext>
                  </a:extLst>
                </p14:cNvPr>
                <p14:cNvContentPartPr/>
                <p14:nvPr/>
              </p14:nvContentPartPr>
              <p14:xfrm>
                <a:off x="5961743" y="5470840"/>
                <a:ext cx="161280" cy="1472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402E9EE-5392-4448-974C-ECAFE33A37D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952743" y="5461840"/>
                  <a:ext cx="178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48B1A02-90FB-45F7-90CB-0E2815F9374F}"/>
                    </a:ext>
                  </a:extLst>
                </p14:cNvPr>
                <p14:cNvContentPartPr/>
                <p14:nvPr/>
              </p14:nvContentPartPr>
              <p14:xfrm>
                <a:off x="6086303" y="5563720"/>
                <a:ext cx="140760" cy="558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48B1A02-90FB-45F7-90CB-0E2815F9374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077303" y="5555080"/>
                  <a:ext cx="158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E7C0F4A3-A765-4D88-9DD4-549A5AAD0C8E}"/>
              </a:ext>
            </a:extLst>
          </p:cNvPr>
          <p:cNvGrpSpPr/>
          <p:nvPr/>
        </p:nvGrpSpPr>
        <p:grpSpPr>
          <a:xfrm>
            <a:off x="265823" y="6216400"/>
            <a:ext cx="1113120" cy="303840"/>
            <a:chOff x="265823" y="6216400"/>
            <a:chExt cx="111312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1577578-3588-4FA7-A2DF-3F8109BBDFC9}"/>
                    </a:ext>
                  </a:extLst>
                </p14:cNvPr>
                <p14:cNvContentPartPr/>
                <p14:nvPr/>
              </p14:nvContentPartPr>
              <p14:xfrm>
                <a:off x="265823" y="6246280"/>
                <a:ext cx="142920" cy="1728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1577578-3588-4FA7-A2DF-3F8109BBDFC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57183" y="6237280"/>
                  <a:ext cx="160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0517F37-2420-42C6-8712-46EED6832AF1}"/>
                    </a:ext>
                  </a:extLst>
                </p14:cNvPr>
                <p14:cNvContentPartPr/>
                <p14:nvPr/>
              </p14:nvContentPartPr>
              <p14:xfrm>
                <a:off x="462383" y="6216400"/>
                <a:ext cx="342000" cy="3038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0517F37-2420-42C6-8712-46EED6832AF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53743" y="6207760"/>
                  <a:ext cx="359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C603965-DB67-4928-84B6-EB312C6E077A}"/>
                    </a:ext>
                  </a:extLst>
                </p14:cNvPr>
                <p14:cNvContentPartPr/>
                <p14:nvPr/>
              </p14:nvContentPartPr>
              <p14:xfrm>
                <a:off x="799343" y="6221440"/>
                <a:ext cx="128160" cy="2851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C603965-DB67-4928-84B6-EB312C6E077A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90703" y="6212440"/>
                  <a:ext cx="145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7B6EC21-BF9C-466B-8FB0-D74BB852D63C}"/>
                    </a:ext>
                  </a:extLst>
                </p14:cNvPr>
                <p14:cNvContentPartPr/>
                <p14:nvPr/>
              </p14:nvContentPartPr>
              <p14:xfrm>
                <a:off x="960263" y="6322240"/>
                <a:ext cx="45360" cy="91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7B6EC21-BF9C-466B-8FB0-D74BB852D63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51263" y="6313600"/>
                  <a:ext cx="63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B615B4D-C28A-4D93-9124-D37C21E474BA}"/>
                    </a:ext>
                  </a:extLst>
                </p14:cNvPr>
                <p14:cNvContentPartPr/>
                <p14:nvPr/>
              </p14:nvContentPartPr>
              <p14:xfrm>
                <a:off x="1067543" y="6293800"/>
                <a:ext cx="69840" cy="1396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B615B4D-C28A-4D93-9124-D37C21E474BA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058543" y="6285160"/>
                  <a:ext cx="87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854EC91-B028-49B3-BE33-3D1A0C654788}"/>
                    </a:ext>
                  </a:extLst>
                </p14:cNvPr>
                <p14:cNvContentPartPr/>
                <p14:nvPr/>
              </p14:nvContentPartPr>
              <p14:xfrm>
                <a:off x="1193903" y="6300280"/>
                <a:ext cx="185040" cy="98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854EC91-B028-49B3-BE33-3D1A0C65478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185263" y="6291280"/>
                  <a:ext cx="2026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14010E9-37E0-4273-8BFC-94BC1CE57112}"/>
              </a:ext>
            </a:extLst>
          </p:cNvPr>
          <p:cNvGrpSpPr/>
          <p:nvPr/>
        </p:nvGrpSpPr>
        <p:grpSpPr>
          <a:xfrm>
            <a:off x="1637423" y="6258520"/>
            <a:ext cx="900000" cy="318960"/>
            <a:chOff x="1637423" y="6258520"/>
            <a:chExt cx="9000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6C3A7A6-0E33-4E38-89A0-E3E4ECB1D54D}"/>
                    </a:ext>
                  </a:extLst>
                </p14:cNvPr>
                <p14:cNvContentPartPr/>
                <p14:nvPr/>
              </p14:nvContentPartPr>
              <p14:xfrm>
                <a:off x="1637423" y="6258520"/>
                <a:ext cx="77040" cy="2412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6C3A7A6-0E33-4E38-89A0-E3E4ECB1D54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628423" y="6249520"/>
                  <a:ext cx="94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90555EF-92CF-43E3-9205-0FBC393D5586}"/>
                    </a:ext>
                  </a:extLst>
                </p14:cNvPr>
                <p14:cNvContentPartPr/>
                <p14:nvPr/>
              </p14:nvContentPartPr>
              <p14:xfrm>
                <a:off x="1692503" y="6438160"/>
                <a:ext cx="102960" cy="464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90555EF-92CF-43E3-9205-0FBC393D558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683863" y="6429160"/>
                  <a:ext cx="120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2A4FE37-F94B-4DA9-B288-383B3C0F6FD0}"/>
                    </a:ext>
                  </a:extLst>
                </p14:cNvPr>
                <p14:cNvContentPartPr/>
                <p14:nvPr/>
              </p14:nvContentPartPr>
              <p14:xfrm>
                <a:off x="1848743" y="6386320"/>
                <a:ext cx="123480" cy="676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2A4FE37-F94B-4DA9-B288-383B3C0F6FD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840103" y="6377320"/>
                  <a:ext cx="141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1ACA60F-D6FF-49F6-9495-A53470CF5F71}"/>
                    </a:ext>
                  </a:extLst>
                </p14:cNvPr>
                <p14:cNvContentPartPr/>
                <p14:nvPr/>
              </p14:nvContentPartPr>
              <p14:xfrm>
                <a:off x="2066543" y="6328720"/>
                <a:ext cx="177120" cy="159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1ACA60F-D6FF-49F6-9495-A53470CF5F7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057903" y="6320080"/>
                  <a:ext cx="194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F620A5-153E-4F2E-8526-8BA5D50411C7}"/>
                    </a:ext>
                  </a:extLst>
                </p14:cNvPr>
                <p14:cNvContentPartPr/>
                <p14:nvPr/>
              </p14:nvContentPartPr>
              <p14:xfrm>
                <a:off x="2289383" y="6318640"/>
                <a:ext cx="101520" cy="1695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F620A5-153E-4F2E-8526-8BA5D50411C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280743" y="6310000"/>
                  <a:ext cx="11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D3E02B2-8076-4EBF-A9D7-70852905FB5E}"/>
                    </a:ext>
                  </a:extLst>
                </p14:cNvPr>
                <p14:cNvContentPartPr/>
                <p14:nvPr/>
              </p14:nvContentPartPr>
              <p14:xfrm>
                <a:off x="2462903" y="6472720"/>
                <a:ext cx="74520" cy="1047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D3E02B2-8076-4EBF-A9D7-70852905FB5E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453903" y="6464080"/>
                  <a:ext cx="921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12D855A7-29DD-4C2A-AF1F-3881C9A2C238}"/>
              </a:ext>
            </a:extLst>
          </p:cNvPr>
          <p:cNvGrpSpPr/>
          <p:nvPr/>
        </p:nvGrpSpPr>
        <p:grpSpPr>
          <a:xfrm>
            <a:off x="2817863" y="6272560"/>
            <a:ext cx="844560" cy="244440"/>
            <a:chOff x="2817863" y="6272560"/>
            <a:chExt cx="8445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6BF0ED6-3EFD-41AF-8244-1398FC901541}"/>
                    </a:ext>
                  </a:extLst>
                </p14:cNvPr>
                <p14:cNvContentPartPr/>
                <p14:nvPr/>
              </p14:nvContentPartPr>
              <p14:xfrm>
                <a:off x="2925143" y="6272560"/>
                <a:ext cx="47520" cy="2444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6BF0ED6-3EFD-41AF-8244-1398FC901541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6503" y="6263560"/>
                  <a:ext cx="65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232856C-07CD-45B5-80F0-F5CDE3FED3A0}"/>
                    </a:ext>
                  </a:extLst>
                </p14:cNvPr>
                <p14:cNvContentPartPr/>
                <p14:nvPr/>
              </p14:nvContentPartPr>
              <p14:xfrm>
                <a:off x="2817863" y="6334840"/>
                <a:ext cx="844560" cy="1454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232856C-07CD-45B5-80F0-F5CDE3FED3A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809223" y="6326200"/>
                  <a:ext cx="8622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BF15D9B-2C9B-4E4B-A4DB-116DBBE46B8B}"/>
              </a:ext>
            </a:extLst>
          </p:cNvPr>
          <p:cNvGrpSpPr/>
          <p:nvPr/>
        </p:nvGrpSpPr>
        <p:grpSpPr>
          <a:xfrm>
            <a:off x="3976343" y="6303880"/>
            <a:ext cx="1046880" cy="260640"/>
            <a:chOff x="3976343" y="6303880"/>
            <a:chExt cx="104688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2F1EBE1-8DE7-4751-A036-1FF41E366869}"/>
                    </a:ext>
                  </a:extLst>
                </p14:cNvPr>
                <p14:cNvContentPartPr/>
                <p14:nvPr/>
              </p14:nvContentPartPr>
              <p14:xfrm>
                <a:off x="3976343" y="6313600"/>
                <a:ext cx="54000" cy="2059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2F1EBE1-8DE7-4751-A036-1FF41E36686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967343" y="6304600"/>
                  <a:ext cx="71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8A78AF4-7CFA-48D1-88E0-AC27FDC75F85}"/>
                    </a:ext>
                  </a:extLst>
                </p14:cNvPr>
                <p14:cNvContentPartPr/>
                <p14:nvPr/>
              </p14:nvContentPartPr>
              <p14:xfrm>
                <a:off x="3985703" y="6303880"/>
                <a:ext cx="165960" cy="112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8A78AF4-7CFA-48D1-88E0-AC27FDC75F85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977063" y="6294880"/>
                  <a:ext cx="183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B1CED45-8940-4A38-88A8-93A36764BC95}"/>
                    </a:ext>
                  </a:extLst>
                </p14:cNvPr>
                <p14:cNvContentPartPr/>
                <p14:nvPr/>
              </p14:nvContentPartPr>
              <p14:xfrm>
                <a:off x="4319783" y="6401080"/>
                <a:ext cx="157320" cy="136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B1CED45-8940-4A38-88A8-93A36764BC9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310783" y="6392440"/>
                  <a:ext cx="174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6012975-FF28-46F4-B282-F9E83A4D814F}"/>
                    </a:ext>
                  </a:extLst>
                </p14:cNvPr>
                <p14:cNvContentPartPr/>
                <p14:nvPr/>
              </p14:nvContentPartPr>
              <p14:xfrm>
                <a:off x="4315463" y="6484240"/>
                <a:ext cx="124920" cy="68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6012975-FF28-46F4-B282-F9E83A4D814F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306823" y="6475240"/>
                  <a:ext cx="142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5950ADD-F35C-4973-9CEE-36323C478261}"/>
                    </a:ext>
                  </a:extLst>
                </p14:cNvPr>
                <p14:cNvContentPartPr/>
                <p14:nvPr/>
              </p14:nvContentPartPr>
              <p14:xfrm>
                <a:off x="4658543" y="6369040"/>
                <a:ext cx="110880" cy="185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5950ADD-F35C-4973-9CEE-36323C47826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649903" y="6360400"/>
                  <a:ext cx="128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31CEDE7-6593-4BEC-8F0B-6729BE2C57B3}"/>
                    </a:ext>
                  </a:extLst>
                </p14:cNvPr>
                <p14:cNvContentPartPr/>
                <p14:nvPr/>
              </p14:nvContentPartPr>
              <p14:xfrm>
                <a:off x="4737023" y="6550120"/>
                <a:ext cx="128160" cy="14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31CEDE7-6593-4BEC-8F0B-6729BE2C57B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728023" y="6541480"/>
                  <a:ext cx="145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F307EDE-323D-4C8B-8682-1D0A8F7BF21A}"/>
                    </a:ext>
                  </a:extLst>
                </p14:cNvPr>
                <p14:cNvContentPartPr/>
                <p14:nvPr/>
              </p14:nvContentPartPr>
              <p14:xfrm>
                <a:off x="4901183" y="6443560"/>
                <a:ext cx="122040" cy="118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F307EDE-323D-4C8B-8682-1D0A8F7BF21A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892183" y="6434920"/>
                  <a:ext cx="1396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B46C630-605E-4C85-AEA3-EA613445FB83}"/>
              </a:ext>
            </a:extLst>
          </p:cNvPr>
          <p:cNvGrpSpPr/>
          <p:nvPr/>
        </p:nvGrpSpPr>
        <p:grpSpPr>
          <a:xfrm>
            <a:off x="5183423" y="6311440"/>
            <a:ext cx="1442880" cy="231480"/>
            <a:chOff x="5183423" y="6311440"/>
            <a:chExt cx="14428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C0B6DD4-1BDE-4106-82A0-A77F76A67964}"/>
                    </a:ext>
                  </a:extLst>
                </p14:cNvPr>
                <p14:cNvContentPartPr/>
                <p14:nvPr/>
              </p14:nvContentPartPr>
              <p14:xfrm>
                <a:off x="5183423" y="6338440"/>
                <a:ext cx="132840" cy="2044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C0B6DD4-1BDE-4106-82A0-A77F76A6796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174783" y="6329800"/>
                  <a:ext cx="150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4B21EB4-7FA1-4680-8DFE-F06BBEAD4912}"/>
                    </a:ext>
                  </a:extLst>
                </p14:cNvPr>
                <p14:cNvContentPartPr/>
                <p14:nvPr/>
              </p14:nvContentPartPr>
              <p14:xfrm>
                <a:off x="5391863" y="6414040"/>
                <a:ext cx="27360" cy="144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4B21EB4-7FA1-4680-8DFE-F06BBEAD491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383223" y="6405040"/>
                  <a:ext cx="45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40194E9-3711-4CB4-9917-76E486388A9F}"/>
                    </a:ext>
                  </a:extLst>
                </p14:cNvPr>
                <p14:cNvContentPartPr/>
                <p14:nvPr/>
              </p14:nvContentPartPr>
              <p14:xfrm>
                <a:off x="5524343" y="6331600"/>
                <a:ext cx="246600" cy="1951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40194E9-3711-4CB4-9917-76E486388A9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515703" y="6322600"/>
                  <a:ext cx="264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AE09190-2969-46AB-97E3-50D55E9A9651}"/>
                    </a:ext>
                  </a:extLst>
                </p14:cNvPr>
                <p14:cNvContentPartPr/>
                <p14:nvPr/>
              </p14:nvContentPartPr>
              <p14:xfrm>
                <a:off x="5707223" y="6365080"/>
                <a:ext cx="220320" cy="1760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AE09190-2969-46AB-97E3-50D55E9A9651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698223" y="6356440"/>
                  <a:ext cx="23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60C7F95-97A8-45A8-9943-5843BE6A34F3}"/>
                    </a:ext>
                  </a:extLst>
                </p14:cNvPr>
                <p14:cNvContentPartPr/>
                <p14:nvPr/>
              </p14:nvContentPartPr>
              <p14:xfrm>
                <a:off x="5964623" y="6336280"/>
                <a:ext cx="204120" cy="169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60C7F95-97A8-45A8-9943-5843BE6A34F3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955623" y="6327280"/>
                  <a:ext cx="221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C86AB2E-DD37-48C9-9366-9DE023FF3E95}"/>
                    </a:ext>
                  </a:extLst>
                </p14:cNvPr>
                <p14:cNvContentPartPr/>
                <p14:nvPr/>
              </p14:nvContentPartPr>
              <p14:xfrm>
                <a:off x="6165503" y="6311440"/>
                <a:ext cx="96840" cy="190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C86AB2E-DD37-48C9-9366-9DE023FF3E95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156503" y="6302800"/>
                  <a:ext cx="11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BC3C4D7-164A-43FA-A008-F92393F6D765}"/>
                    </a:ext>
                  </a:extLst>
                </p14:cNvPr>
                <p14:cNvContentPartPr/>
                <p14:nvPr/>
              </p14:nvContentPartPr>
              <p14:xfrm>
                <a:off x="6479423" y="6394600"/>
                <a:ext cx="124920" cy="82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BC3C4D7-164A-43FA-A008-F92393F6D76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470423" y="6385960"/>
                  <a:ext cx="142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DC82AD-CC72-436F-8F06-A0BE516C3973}"/>
                    </a:ext>
                  </a:extLst>
                </p14:cNvPr>
                <p14:cNvContentPartPr/>
                <p14:nvPr/>
              </p14:nvContentPartPr>
              <p14:xfrm>
                <a:off x="6509303" y="6467680"/>
                <a:ext cx="117000" cy="97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DC82AD-CC72-436F-8F06-A0BE516C397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500303" y="6459040"/>
                  <a:ext cx="1346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CC9C789-A69D-413F-A4C5-E97B57FD3532}"/>
              </a:ext>
            </a:extLst>
          </p:cNvPr>
          <p:cNvGrpSpPr/>
          <p:nvPr/>
        </p:nvGrpSpPr>
        <p:grpSpPr>
          <a:xfrm>
            <a:off x="6870023" y="6161680"/>
            <a:ext cx="2389680" cy="561960"/>
            <a:chOff x="6870023" y="6161680"/>
            <a:chExt cx="238968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8B6D280-595F-4EF4-BE3E-37BEA4B10B64}"/>
                    </a:ext>
                  </a:extLst>
                </p14:cNvPr>
                <p14:cNvContentPartPr/>
                <p14:nvPr/>
              </p14:nvContentPartPr>
              <p14:xfrm>
                <a:off x="6870023" y="6323680"/>
                <a:ext cx="9972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8B6D280-595F-4EF4-BE3E-37BEA4B10B64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861023" y="6315040"/>
                  <a:ext cx="117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7AD058F-17C2-4C63-8E36-16EAE5B6B565}"/>
                    </a:ext>
                  </a:extLst>
                </p14:cNvPr>
                <p14:cNvContentPartPr/>
                <p14:nvPr/>
              </p14:nvContentPartPr>
              <p14:xfrm>
                <a:off x="7064783" y="6389560"/>
                <a:ext cx="24120" cy="3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7AD058F-17C2-4C63-8E36-16EAE5B6B565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7055783" y="6380920"/>
                  <a:ext cx="41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62C1F81-6B41-4B9C-805A-CE349FE4047C}"/>
                    </a:ext>
                  </a:extLst>
                </p14:cNvPr>
                <p14:cNvContentPartPr/>
                <p14:nvPr/>
              </p14:nvContentPartPr>
              <p14:xfrm>
                <a:off x="7183943" y="6319360"/>
                <a:ext cx="126000" cy="1972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62C1F81-6B41-4B9C-805A-CE349FE4047C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7175303" y="6310720"/>
                  <a:ext cx="143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9CD5F5-51DF-47AC-9531-5405276D77F5}"/>
                    </a:ext>
                  </a:extLst>
                </p14:cNvPr>
                <p14:cNvContentPartPr/>
                <p14:nvPr/>
              </p14:nvContentPartPr>
              <p14:xfrm>
                <a:off x="7333343" y="6331960"/>
                <a:ext cx="104400" cy="2113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9CD5F5-51DF-47AC-9531-5405276D77F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7324343" y="6322960"/>
                  <a:ext cx="122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F185539-E34E-4044-9876-22BC8DF602D7}"/>
                    </a:ext>
                  </a:extLst>
                </p14:cNvPr>
                <p14:cNvContentPartPr/>
                <p14:nvPr/>
              </p14:nvContentPartPr>
              <p14:xfrm>
                <a:off x="7383383" y="6436000"/>
                <a:ext cx="140760" cy="266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F185539-E34E-4044-9876-22BC8DF602D7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7374743" y="6427000"/>
                  <a:ext cx="158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4A03A3F-F219-4E9B-9922-13190900AB0E}"/>
                    </a:ext>
                  </a:extLst>
                </p14:cNvPr>
                <p14:cNvContentPartPr/>
                <p14:nvPr/>
              </p14:nvContentPartPr>
              <p14:xfrm>
                <a:off x="7572743" y="6361480"/>
                <a:ext cx="127440" cy="171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4A03A3F-F219-4E9B-9922-13190900AB0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7563743" y="6352840"/>
                  <a:ext cx="145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FD7A367-BDD5-4D16-BA8E-1436EC9E3E6A}"/>
                    </a:ext>
                  </a:extLst>
                </p14:cNvPr>
                <p14:cNvContentPartPr/>
                <p14:nvPr/>
              </p14:nvContentPartPr>
              <p14:xfrm>
                <a:off x="7763543" y="6365440"/>
                <a:ext cx="84600" cy="1076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FD7A367-BDD5-4D16-BA8E-1436EC9E3E6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7754543" y="6356800"/>
                  <a:ext cx="102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F0E6506-A3A4-4416-B343-0D5971E87870}"/>
                    </a:ext>
                  </a:extLst>
                </p14:cNvPr>
                <p14:cNvContentPartPr/>
                <p14:nvPr/>
              </p14:nvContentPartPr>
              <p14:xfrm>
                <a:off x="7825103" y="6390640"/>
                <a:ext cx="54360" cy="1605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F0E6506-A3A4-4416-B343-0D5971E87870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7816103" y="6382000"/>
                  <a:ext cx="7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E4999E7-2A19-4D72-B5F4-C22BF030ECFF}"/>
                    </a:ext>
                  </a:extLst>
                </p14:cNvPr>
                <p14:cNvContentPartPr/>
                <p14:nvPr/>
              </p14:nvContentPartPr>
              <p14:xfrm>
                <a:off x="8027423" y="6431680"/>
                <a:ext cx="63360" cy="68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E4999E7-2A19-4D72-B5F4-C22BF030ECFF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018783" y="6422680"/>
                  <a:ext cx="81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940B785-2B35-4599-9B0E-6CB11FF1EBD5}"/>
                    </a:ext>
                  </a:extLst>
                </p14:cNvPr>
                <p14:cNvContentPartPr/>
                <p14:nvPr/>
              </p14:nvContentPartPr>
              <p14:xfrm>
                <a:off x="7995743" y="6399640"/>
                <a:ext cx="144000" cy="486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940B785-2B35-4599-9B0E-6CB11FF1EBD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987103" y="6391000"/>
                  <a:ext cx="16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2BDADE6-C8A6-4483-8D44-FF9EB8C06A2A}"/>
                    </a:ext>
                  </a:extLst>
                </p14:cNvPr>
                <p14:cNvContentPartPr/>
                <p14:nvPr/>
              </p14:nvContentPartPr>
              <p14:xfrm>
                <a:off x="8046503" y="6499000"/>
                <a:ext cx="167760" cy="273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2BDADE6-C8A6-4483-8D44-FF9EB8C06A2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037503" y="6490000"/>
                  <a:ext cx="185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E1CF233-0FCC-4E60-B470-EF3AD1204596}"/>
                    </a:ext>
                  </a:extLst>
                </p14:cNvPr>
                <p14:cNvContentPartPr/>
                <p14:nvPr/>
              </p14:nvContentPartPr>
              <p14:xfrm>
                <a:off x="8364023" y="6326920"/>
                <a:ext cx="118440" cy="2080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E1CF233-0FCC-4E60-B470-EF3AD1204596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355023" y="6317920"/>
                  <a:ext cx="136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FE8D189-016D-47EF-A5EB-A6E8622CEC46}"/>
                    </a:ext>
                  </a:extLst>
                </p14:cNvPr>
                <p14:cNvContentPartPr/>
                <p14:nvPr/>
              </p14:nvContentPartPr>
              <p14:xfrm>
                <a:off x="8559143" y="6346360"/>
                <a:ext cx="108000" cy="1864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FE8D189-016D-47EF-A5EB-A6E8622CEC4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550503" y="6337720"/>
                  <a:ext cx="12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4D9E0B7-3F23-4107-AF89-E90F619BD25A}"/>
                    </a:ext>
                  </a:extLst>
                </p14:cNvPr>
                <p14:cNvContentPartPr/>
                <p14:nvPr/>
              </p14:nvContentPartPr>
              <p14:xfrm>
                <a:off x="8895383" y="6276160"/>
                <a:ext cx="93600" cy="2559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4D9E0B7-3F23-4107-AF89-E90F619BD25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886743" y="6267160"/>
                  <a:ext cx="111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73B52A04-25C8-4AAE-A6A4-12B665F3BA22}"/>
                    </a:ext>
                  </a:extLst>
                </p14:cNvPr>
                <p14:cNvContentPartPr/>
                <p14:nvPr/>
              </p14:nvContentPartPr>
              <p14:xfrm>
                <a:off x="8838143" y="6313960"/>
                <a:ext cx="30600" cy="216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73B52A04-25C8-4AAE-A6A4-12B665F3BA2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829503" y="6304960"/>
                  <a:ext cx="48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FF4754A7-1BDF-4943-B165-5032E342BF5F}"/>
                    </a:ext>
                  </a:extLst>
                </p14:cNvPr>
                <p14:cNvContentPartPr/>
                <p14:nvPr/>
              </p14:nvContentPartPr>
              <p14:xfrm>
                <a:off x="9018503" y="6438880"/>
                <a:ext cx="28800" cy="122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FF4754A7-1BDF-4943-B165-5032E342BF5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009503" y="6429880"/>
                  <a:ext cx="4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71F21A8-6360-49D2-B0E7-9F4FF7E285DD}"/>
                    </a:ext>
                  </a:extLst>
                </p14:cNvPr>
                <p14:cNvContentPartPr/>
                <p14:nvPr/>
              </p14:nvContentPartPr>
              <p14:xfrm>
                <a:off x="8232623" y="6209920"/>
                <a:ext cx="349200" cy="4924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71F21A8-6360-49D2-B0E7-9F4FF7E285DD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223623" y="6201280"/>
                  <a:ext cx="3668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45646A9-67AD-467F-B534-ACB054B97B0C}"/>
                    </a:ext>
                  </a:extLst>
                </p14:cNvPr>
                <p14:cNvContentPartPr/>
                <p14:nvPr/>
              </p14:nvContentPartPr>
              <p14:xfrm>
                <a:off x="8961623" y="6161680"/>
                <a:ext cx="298080" cy="5619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45646A9-67AD-467F-B534-ACB054B97B0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952983" y="6153040"/>
                  <a:ext cx="315720" cy="57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66AE62EF-342F-4998-A613-FF7059A42A15}"/>
                  </a:ext>
                </a:extLst>
              </p14:cNvPr>
              <p14:cNvContentPartPr/>
              <p14:nvPr/>
            </p14:nvContentPartPr>
            <p14:xfrm>
              <a:off x="5006663" y="2527120"/>
              <a:ext cx="17640" cy="396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66AE62EF-342F-4998-A613-FF7059A42A15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4998023" y="2518480"/>
                <a:ext cx="3528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15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95cb7c3e4_0_15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IN" sz="66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5cb7c3e4_0_0"/>
          <p:cNvSpPr txBox="1"/>
          <p:nvPr/>
        </p:nvSpPr>
        <p:spPr>
          <a:xfrm>
            <a:off x="151002" y="58723"/>
            <a:ext cx="94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00B0F0"/>
                </a:solidFill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95cb7c3e4_0_0"/>
          <p:cNvSpPr txBox="1"/>
          <p:nvPr/>
        </p:nvSpPr>
        <p:spPr>
          <a:xfrm>
            <a:off x="3294450" y="1039050"/>
            <a:ext cx="56031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Euclidean Distance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Other Distance Metrics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K-NN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Boundary of </a:t>
            </a:r>
            <a:r>
              <a:rPr lang="en-IN"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-NN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Choosing the value of </a:t>
            </a:r>
            <a:r>
              <a:rPr lang="en-IN"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Merits and Demerits of K-NN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/>
          </a:p>
        </p:txBody>
      </p:sp>
      <p:cxnSp>
        <p:nvCxnSpPr>
          <p:cNvPr id="171" name="Google Shape;171;p2"/>
          <p:cNvCxnSpPr/>
          <p:nvPr/>
        </p:nvCxnSpPr>
        <p:spPr>
          <a:xfrm>
            <a:off x="376805" y="305359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2"/>
          <p:cNvCxnSpPr/>
          <p:nvPr/>
        </p:nvCxnSpPr>
        <p:spPr>
          <a:xfrm rot="10800000">
            <a:off x="604007" y="1006679"/>
            <a:ext cx="0" cy="21979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p2"/>
          <p:cNvSpPr/>
          <p:nvPr/>
        </p:nvSpPr>
        <p:spPr>
          <a:xfrm>
            <a:off x="2214693" y="2248250"/>
            <a:ext cx="109049" cy="1090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354826" y="1388383"/>
            <a:ext cx="109049" cy="10905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2861241" y="3019928"/>
            <a:ext cx="4859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142508" y="821429"/>
            <a:ext cx="48596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77" name="Google Shape;177;p2"/>
          <p:cNvCxnSpPr/>
          <p:nvPr/>
        </p:nvCxnSpPr>
        <p:spPr>
          <a:xfrm rot="10800000" flipH="1">
            <a:off x="588227" y="2317567"/>
            <a:ext cx="1639348" cy="73602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2"/>
          <p:cNvCxnSpPr>
            <a:endCxn id="174" idx="3"/>
          </p:cNvCxnSpPr>
          <p:nvPr/>
        </p:nvCxnSpPr>
        <p:spPr>
          <a:xfrm rot="10800000" flipH="1">
            <a:off x="619896" y="1481465"/>
            <a:ext cx="750900" cy="15720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" name="Google Shape;179;p2"/>
          <p:cNvSpPr txBox="1"/>
          <p:nvPr/>
        </p:nvSpPr>
        <p:spPr>
          <a:xfrm>
            <a:off x="1620773" y="2456077"/>
            <a:ext cx="48596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762699" y="1814331"/>
            <a:ext cx="485966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1" name="Google Shape;181;p2"/>
          <p:cNvCxnSpPr>
            <a:stCxn id="173" idx="4"/>
          </p:cNvCxnSpPr>
          <p:nvPr/>
        </p:nvCxnSpPr>
        <p:spPr>
          <a:xfrm>
            <a:off x="2269217" y="2357302"/>
            <a:ext cx="0" cy="696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2"/>
          <p:cNvCxnSpPr/>
          <p:nvPr/>
        </p:nvCxnSpPr>
        <p:spPr>
          <a:xfrm flipH="1">
            <a:off x="619788" y="2289387"/>
            <a:ext cx="1610875" cy="1338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"/>
          <p:cNvSpPr txBox="1"/>
          <p:nvPr/>
        </p:nvSpPr>
        <p:spPr>
          <a:xfrm>
            <a:off x="2072033" y="3008756"/>
            <a:ext cx="410753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258867" y="2113640"/>
            <a:ext cx="414921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5" name="Google Shape;185;p2"/>
          <p:cNvCxnSpPr>
            <a:stCxn id="174" idx="4"/>
          </p:cNvCxnSpPr>
          <p:nvPr/>
        </p:nvCxnSpPr>
        <p:spPr>
          <a:xfrm flipH="1">
            <a:off x="1407850" y="1497435"/>
            <a:ext cx="1500" cy="1556100"/>
          </a:xfrm>
          <a:prstGeom prst="straightConnector1">
            <a:avLst/>
          </a:prstGeom>
          <a:noFill/>
          <a:ln w="12700" cap="flat" cmpd="sng">
            <a:solidFill>
              <a:srgbClr val="C55A1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"/>
          <p:cNvCxnSpPr/>
          <p:nvPr/>
        </p:nvCxnSpPr>
        <p:spPr>
          <a:xfrm>
            <a:off x="604007" y="1451298"/>
            <a:ext cx="750819" cy="0"/>
          </a:xfrm>
          <a:prstGeom prst="straightConnector1">
            <a:avLst/>
          </a:prstGeom>
          <a:noFill/>
          <a:ln w="12700" cap="flat" cmpd="sng">
            <a:solidFill>
              <a:srgbClr val="C55A1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"/>
          <p:cNvSpPr txBox="1"/>
          <p:nvPr/>
        </p:nvSpPr>
        <p:spPr>
          <a:xfrm>
            <a:off x="1219848" y="3004658"/>
            <a:ext cx="40421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277223" y="1278734"/>
            <a:ext cx="408382" cy="3077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9" name="Google Shape;189;p2"/>
          <p:cNvCxnSpPr>
            <a:stCxn id="174" idx="5"/>
            <a:endCxn id="173" idx="1"/>
          </p:cNvCxnSpPr>
          <p:nvPr/>
        </p:nvCxnSpPr>
        <p:spPr>
          <a:xfrm>
            <a:off x="1447905" y="1481465"/>
            <a:ext cx="782700" cy="7827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1711890" y="1585295"/>
            <a:ext cx="948593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2264680" y="2090220"/>
            <a:ext cx="810415" cy="3077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2"/>
          <p:cNvSpPr txBox="1"/>
          <p:nvPr/>
        </p:nvSpPr>
        <p:spPr>
          <a:xfrm>
            <a:off x="1352627" y="1158897"/>
            <a:ext cx="797333" cy="3077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3366780" y="836818"/>
            <a:ext cx="85264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points in two-dimension. Each point in two-dimension can be  represented by a vector of  dimension two.</a:t>
            </a:r>
            <a:endParaRPr/>
          </a:p>
        </p:txBody>
      </p:sp>
      <p:sp>
        <p:nvSpPr>
          <p:cNvPr id="194" name="Google Shape;194;p2"/>
          <p:cNvSpPr txBox="1"/>
          <p:nvPr/>
        </p:nvSpPr>
        <p:spPr>
          <a:xfrm>
            <a:off x="3366780" y="1669101"/>
            <a:ext cx="8825220" cy="40011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620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"/>
          <p:cNvSpPr txBox="1"/>
          <p:nvPr/>
        </p:nvSpPr>
        <p:spPr>
          <a:xfrm>
            <a:off x="3366780" y="2193608"/>
            <a:ext cx="8825220" cy="40011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20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"/>
          <p:cNvSpPr txBox="1"/>
          <p:nvPr/>
        </p:nvSpPr>
        <p:spPr>
          <a:xfrm>
            <a:off x="3366780" y="2718115"/>
            <a:ext cx="8825220" cy="92672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620" t="-39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04007" y="3729689"/>
            <a:ext cx="11015546" cy="40011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497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2"/>
          <p:cNvSpPr txBox="1"/>
          <p:nvPr/>
        </p:nvSpPr>
        <p:spPr>
          <a:xfrm>
            <a:off x="588226" y="4217704"/>
            <a:ext cx="10921468" cy="175137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501" t="-20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"/>
          <p:cNvSpPr txBox="1"/>
          <p:nvPr/>
        </p:nvSpPr>
        <p:spPr>
          <a:xfrm>
            <a:off x="619788" y="6036571"/>
            <a:ext cx="10765569" cy="46506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l="-509" b="-20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DISTANCE METRICS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385895" y="1067591"/>
            <a:ext cx="10981189" cy="862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3517" b="-845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385895" y="2291675"/>
            <a:ext cx="10981189" cy="9954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98" t="-36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385895" y="4190457"/>
            <a:ext cx="10981189" cy="8859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98" t="-3424" b="-41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704675" y="3429000"/>
            <a:ext cx="11241248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96" t="-9228" r="-758" b="-261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385894" y="5437752"/>
            <a:ext cx="114761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other distance metric like: Mahalanobis Distance, Bhattacharya Distance etc. which are used for advanced statistical pattern recognition tasks.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K-NN CLASSIFIER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307596" y="780288"/>
            <a:ext cx="114258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Intuition: </a:t>
            </a:r>
            <a:r>
              <a:rPr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is known by the company one keeps.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6" name="Google Shape;216;p4"/>
          <p:cNvGrpSpPr/>
          <p:nvPr/>
        </p:nvGrpSpPr>
        <p:grpSpPr>
          <a:xfrm>
            <a:off x="529102" y="1384296"/>
            <a:ext cx="3958710" cy="3305366"/>
            <a:chOff x="529102" y="1384296"/>
            <a:chExt cx="3958710" cy="3305366"/>
          </a:xfrm>
        </p:grpSpPr>
        <p:cxnSp>
          <p:nvCxnSpPr>
            <p:cNvPr id="217" name="Google Shape;217;p4"/>
            <p:cNvCxnSpPr/>
            <p:nvPr/>
          </p:nvCxnSpPr>
          <p:spPr>
            <a:xfrm>
              <a:off x="838200" y="4320330"/>
              <a:ext cx="340662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8" name="Google Shape;218;p4"/>
            <p:cNvCxnSpPr/>
            <p:nvPr/>
          </p:nvCxnSpPr>
          <p:spPr>
            <a:xfrm rot="10800000">
              <a:off x="1015068" y="1585519"/>
              <a:ext cx="0" cy="289420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9" name="Google Shape;219;p4"/>
            <p:cNvSpPr txBox="1"/>
            <p:nvPr/>
          </p:nvSpPr>
          <p:spPr>
            <a:xfrm>
              <a:off x="4001846" y="4320330"/>
              <a:ext cx="485966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66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529102" y="1384296"/>
              <a:ext cx="485966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667699" y="1937857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563326" y="2953371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483142" y="2051106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189530" y="2185226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63918" y="2349145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738831" y="2504786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785139" y="2174963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023533" y="2454117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805416" y="2760434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349970" y="2548906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072082" y="2508643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24726" y="2260382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045500" y="1937856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179550" y="2671671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355367" y="2149505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723936" y="3289450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211616" y="3074569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954523" y="3124906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264332" y="3307310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559692" y="3275897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510056" y="3712350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18220" y="3494343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866615" y="3687185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831277" y="3548891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877406" y="3916237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095813" y="3682431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450638" y="3496686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164511" y="3857549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451826" y="3420425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653404" y="1450980"/>
              <a:ext cx="2100196" cy="36705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409894" y="2944529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388570" y="2508642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45982" y="1578970"/>
              <a:ext cx="109054" cy="1090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919668" y="1576555"/>
              <a:ext cx="109054" cy="109053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1855036" y="1476667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256" name="Google Shape;256;p4"/>
            <p:cNvSpPr txBox="1"/>
            <p:nvPr/>
          </p:nvSpPr>
          <p:spPr>
            <a:xfrm>
              <a:off x="3028722" y="1484872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</p:grpSp>
      <p:sp>
        <p:nvSpPr>
          <p:cNvPr id="257" name="Google Shape;257;p4"/>
          <p:cNvSpPr txBox="1"/>
          <p:nvPr/>
        </p:nvSpPr>
        <p:spPr>
          <a:xfrm>
            <a:off x="4404040" y="1192134"/>
            <a:ext cx="7357377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K-NN Algorithm:</a:t>
            </a:r>
            <a:endParaRPr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training samples/ points are available beforehand.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4864459" y="2044155"/>
            <a:ext cx="62279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When a new test sample arrives calculate its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training points.</a:t>
            </a:r>
            <a:endParaRPr/>
          </a:p>
        </p:txBody>
      </p:sp>
      <p:sp>
        <p:nvSpPr>
          <p:cNvPr id="259" name="Google Shape;259;p4"/>
          <p:cNvSpPr txBox="1"/>
          <p:nvPr/>
        </p:nvSpPr>
        <p:spPr>
          <a:xfrm>
            <a:off x="4869401" y="2795282"/>
            <a:ext cx="74823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Choose K-nearest neighbours based on the distance calculated. Usually the K is a positive odd integer and supplied by user.  </a:t>
            </a:r>
            <a:endParaRPr/>
          </a:p>
        </p:txBody>
      </p:sp>
      <p:sp>
        <p:nvSpPr>
          <p:cNvPr id="260" name="Google Shape;260;p4"/>
          <p:cNvSpPr txBox="1"/>
          <p:nvPr/>
        </p:nvSpPr>
        <p:spPr>
          <a:xfrm>
            <a:off x="4864459" y="3559137"/>
            <a:ext cx="7034282" cy="13234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52" t="-2764" r="-172" b="-73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4"/>
          <p:cNvSpPr/>
          <p:nvPr/>
        </p:nvSpPr>
        <p:spPr>
          <a:xfrm>
            <a:off x="2428615" y="2971465"/>
            <a:ext cx="130027" cy="12407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4"/>
          <p:cNvGrpSpPr/>
          <p:nvPr/>
        </p:nvGrpSpPr>
        <p:grpSpPr>
          <a:xfrm>
            <a:off x="1672380" y="2597835"/>
            <a:ext cx="1149062" cy="898851"/>
            <a:chOff x="1672380" y="2597835"/>
            <a:chExt cx="1149062" cy="898851"/>
          </a:xfrm>
        </p:grpSpPr>
        <p:cxnSp>
          <p:nvCxnSpPr>
            <p:cNvPr id="263" name="Google Shape;263;p4"/>
            <p:cNvCxnSpPr>
              <a:stCxn id="231" idx="5"/>
              <a:endCxn id="261" idx="1"/>
            </p:cNvCxnSpPr>
            <p:nvPr/>
          </p:nvCxnSpPr>
          <p:spPr>
            <a:xfrm>
              <a:off x="2165165" y="2601726"/>
              <a:ext cx="282600" cy="387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4"/>
            <p:cNvCxnSpPr>
              <a:stCxn id="261" idx="2"/>
              <a:endCxn id="238" idx="7"/>
            </p:cNvCxnSpPr>
            <p:nvPr/>
          </p:nvCxnSpPr>
          <p:spPr>
            <a:xfrm flipH="1">
              <a:off x="2047615" y="3033502"/>
              <a:ext cx="381000" cy="107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4"/>
            <p:cNvCxnSpPr>
              <a:stCxn id="261" idx="0"/>
              <a:endCxn id="230" idx="4"/>
            </p:cNvCxnSpPr>
            <p:nvPr/>
          </p:nvCxnSpPr>
          <p:spPr>
            <a:xfrm rot="10800000">
              <a:off x="2404529" y="2657965"/>
              <a:ext cx="89100" cy="31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4"/>
            <p:cNvCxnSpPr>
              <a:stCxn id="261" idx="7"/>
              <a:endCxn id="226" idx="3"/>
            </p:cNvCxnSpPr>
            <p:nvPr/>
          </p:nvCxnSpPr>
          <p:spPr>
            <a:xfrm rot="10800000" flipH="1">
              <a:off x="2539600" y="2597835"/>
              <a:ext cx="215100" cy="39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4"/>
            <p:cNvCxnSpPr>
              <a:stCxn id="261" idx="6"/>
              <a:endCxn id="229" idx="3"/>
            </p:cNvCxnSpPr>
            <p:nvPr/>
          </p:nvCxnSpPr>
          <p:spPr>
            <a:xfrm rot="10800000" flipH="1">
              <a:off x="2558642" y="2853502"/>
              <a:ext cx="262800" cy="180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4"/>
            <p:cNvCxnSpPr>
              <a:stCxn id="261" idx="5"/>
              <a:endCxn id="240" idx="0"/>
            </p:cNvCxnSpPr>
            <p:nvPr/>
          </p:nvCxnSpPr>
          <p:spPr>
            <a:xfrm>
              <a:off x="2539600" y="3077368"/>
              <a:ext cx="74700" cy="198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2480929" y="3095538"/>
              <a:ext cx="11536" cy="4011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4"/>
            <p:cNvCxnSpPr>
              <a:stCxn id="261" idx="3"/>
              <a:endCxn id="239" idx="0"/>
            </p:cNvCxnSpPr>
            <p:nvPr/>
          </p:nvCxnSpPr>
          <p:spPr>
            <a:xfrm flipH="1">
              <a:off x="2318957" y="3077368"/>
              <a:ext cx="128700" cy="229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4"/>
            <p:cNvCxnSpPr>
              <a:stCxn id="222" idx="6"/>
              <a:endCxn id="261" idx="2"/>
            </p:cNvCxnSpPr>
            <p:nvPr/>
          </p:nvCxnSpPr>
          <p:spPr>
            <a:xfrm>
              <a:off x="1672380" y="3007898"/>
              <a:ext cx="756300" cy="2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2" name="Google Shape;272;p4"/>
          <p:cNvSpPr txBox="1"/>
          <p:nvPr/>
        </p:nvSpPr>
        <p:spPr>
          <a:xfrm>
            <a:off x="3346046" y="3223667"/>
            <a:ext cx="613276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3</a:t>
            </a:r>
            <a:endParaRPr/>
          </a:p>
        </p:txBody>
      </p:sp>
      <p:sp>
        <p:nvSpPr>
          <p:cNvPr id="273" name="Google Shape;273;p4"/>
          <p:cNvSpPr/>
          <p:nvPr/>
        </p:nvSpPr>
        <p:spPr>
          <a:xfrm>
            <a:off x="2227274" y="3275897"/>
            <a:ext cx="201341" cy="170944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2518445" y="3244362"/>
            <a:ext cx="201341" cy="170944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2747044" y="2729240"/>
            <a:ext cx="201341" cy="170944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2428381" y="2971135"/>
            <a:ext cx="130027" cy="124073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377200" y="4866025"/>
            <a:ext cx="114258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K-NN Classifier: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doesn’t create model based on the training patterns in advance. Rather, when a test instance comes for testing, runs the algorithm to get the class prediction of that particular testing instance. Hence, there is no learning in advance.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k-NN classifier is also known as </a:t>
            </a:r>
            <a:r>
              <a:rPr lang="en-IN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Lazy Learner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/>
        </p:nvSpPr>
        <p:spPr>
          <a:xfrm>
            <a:off x="151000" y="58725"/>
            <a:ext cx="1165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K-NN </a:t>
            </a:r>
            <a:r>
              <a:rPr lang="en-IN" sz="4000" b="1">
                <a:solidFill>
                  <a:srgbClr val="00B0F0"/>
                </a:solidFill>
              </a:rPr>
              <a:t>CLASSIFIER</a:t>
            </a: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D</a:t>
            </a:r>
            <a:r>
              <a:rPr lang="en-IN" sz="4000" b="1">
                <a:solidFill>
                  <a:srgbClr val="00B0F0"/>
                </a:solidFill>
              </a:rPr>
              <a:t>ECISION</a:t>
            </a: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IN" sz="4000" b="1">
                <a:solidFill>
                  <a:srgbClr val="00B0F0"/>
                </a:solidFill>
              </a:rPr>
              <a:t>OUNDARY</a:t>
            </a:r>
            <a:endParaRPr/>
          </a:p>
        </p:txBody>
      </p:sp>
      <p:cxnSp>
        <p:nvCxnSpPr>
          <p:cNvPr id="283" name="Google Shape;283;p5"/>
          <p:cNvCxnSpPr/>
          <p:nvPr/>
        </p:nvCxnSpPr>
        <p:spPr>
          <a:xfrm>
            <a:off x="754310" y="3917658"/>
            <a:ext cx="340662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5"/>
          <p:cNvCxnSpPr/>
          <p:nvPr/>
        </p:nvCxnSpPr>
        <p:spPr>
          <a:xfrm rot="10800000">
            <a:off x="931178" y="1182847"/>
            <a:ext cx="0" cy="289420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5"/>
          <p:cNvSpPr txBox="1"/>
          <p:nvPr/>
        </p:nvSpPr>
        <p:spPr>
          <a:xfrm>
            <a:off x="3917956" y="3917658"/>
            <a:ext cx="4859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5"/>
          <p:cNvSpPr txBox="1"/>
          <p:nvPr/>
        </p:nvSpPr>
        <p:spPr>
          <a:xfrm>
            <a:off x="461990" y="981624"/>
            <a:ext cx="48596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5"/>
          <p:cNvSpPr/>
          <p:nvPr/>
        </p:nvSpPr>
        <p:spPr>
          <a:xfrm>
            <a:off x="2516523" y="2621559"/>
            <a:ext cx="109054" cy="1090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2021455" y="1375330"/>
            <a:ext cx="109054" cy="109053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3161403" y="1666564"/>
            <a:ext cx="109054" cy="1090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2096807" y="3569517"/>
            <a:ext cx="109054" cy="1090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1911960" y="2308302"/>
            <a:ext cx="109054" cy="109053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1353565" y="2844770"/>
            <a:ext cx="109054" cy="109053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3217528" y="2846726"/>
            <a:ext cx="968271" cy="64437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3327007" y="2947073"/>
            <a:ext cx="109054" cy="1090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3327007" y="3275007"/>
            <a:ext cx="109054" cy="109053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3436061" y="2844770"/>
            <a:ext cx="7248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Class-1</a:t>
            </a:r>
            <a:endParaRPr/>
          </a:p>
        </p:txBody>
      </p:sp>
      <p:sp>
        <p:nvSpPr>
          <p:cNvPr id="297" name="Google Shape;297;p5"/>
          <p:cNvSpPr txBox="1"/>
          <p:nvPr/>
        </p:nvSpPr>
        <p:spPr>
          <a:xfrm>
            <a:off x="3436061" y="3183324"/>
            <a:ext cx="7248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Class-2</a:t>
            </a:r>
            <a:endParaRPr/>
          </a:p>
        </p:txBody>
      </p:sp>
      <p:cxnSp>
        <p:nvCxnSpPr>
          <p:cNvPr id="298" name="Google Shape;298;p5"/>
          <p:cNvCxnSpPr>
            <a:stCxn id="288" idx="6"/>
            <a:endCxn id="289" idx="2"/>
          </p:cNvCxnSpPr>
          <p:nvPr/>
        </p:nvCxnSpPr>
        <p:spPr>
          <a:xfrm>
            <a:off x="2130509" y="1429856"/>
            <a:ext cx="1030800" cy="291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5"/>
          <p:cNvCxnSpPr/>
          <p:nvPr/>
        </p:nvCxnSpPr>
        <p:spPr>
          <a:xfrm>
            <a:off x="2005043" y="2384607"/>
            <a:ext cx="511480" cy="274701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5"/>
          <p:cNvCxnSpPr>
            <a:stCxn id="292" idx="5"/>
          </p:cNvCxnSpPr>
          <p:nvPr/>
        </p:nvCxnSpPr>
        <p:spPr>
          <a:xfrm>
            <a:off x="1446648" y="2937852"/>
            <a:ext cx="650100" cy="660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5"/>
          <p:cNvCxnSpPr/>
          <p:nvPr/>
        </p:nvCxnSpPr>
        <p:spPr>
          <a:xfrm flipH="1">
            <a:off x="2451332" y="1182847"/>
            <a:ext cx="291868" cy="1143037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5"/>
          <p:cNvCxnSpPr/>
          <p:nvPr/>
        </p:nvCxnSpPr>
        <p:spPr>
          <a:xfrm rot="10800000" flipH="1">
            <a:off x="1886793" y="2038524"/>
            <a:ext cx="675868" cy="1114023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5"/>
          <p:cNvCxnSpPr/>
          <p:nvPr/>
        </p:nvCxnSpPr>
        <p:spPr>
          <a:xfrm rot="10800000" flipH="1">
            <a:off x="1353565" y="2844770"/>
            <a:ext cx="764362" cy="779273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5"/>
          <p:cNvSpPr txBox="1"/>
          <p:nvPr/>
        </p:nvSpPr>
        <p:spPr>
          <a:xfrm>
            <a:off x="4730795" y="979648"/>
            <a:ext cx="70798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are the points those are equidistant between the points of Class-1 and Class-2</a:t>
            </a:r>
            <a:endParaRPr/>
          </a:p>
        </p:txBody>
      </p:sp>
      <p:sp>
        <p:nvSpPr>
          <p:cNvPr id="305" name="Google Shape;305;p5"/>
          <p:cNvSpPr txBox="1"/>
          <p:nvPr/>
        </p:nvSpPr>
        <p:spPr>
          <a:xfrm>
            <a:off x="4730795" y="1776324"/>
            <a:ext cx="73096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lines between closest pairs of points in different classes.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4730795" y="2312443"/>
            <a:ext cx="7055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perpendicular bisectors. End bisectors at intersections.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4730795" y="2831784"/>
            <a:ext cx="46513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locally the boundary is linear.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4730795" y="3376292"/>
            <a:ext cx="64050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the decision boundary is piecewise linear curve.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82875" y="4713547"/>
            <a:ext cx="51570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multiclass classification also the same 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done to find the decision boundary.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4047" y="3954356"/>
            <a:ext cx="5268293" cy="2620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5"/>
          <p:cNvCxnSpPr/>
          <p:nvPr/>
        </p:nvCxnSpPr>
        <p:spPr>
          <a:xfrm rot="10800000" flipH="1">
            <a:off x="1353565" y="2963176"/>
            <a:ext cx="646718" cy="659967"/>
          </a:xfrm>
          <a:prstGeom prst="straightConnector1">
            <a:avLst/>
          </a:prstGeom>
          <a:noFill/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5"/>
          <p:cNvCxnSpPr/>
          <p:nvPr/>
        </p:nvCxnSpPr>
        <p:spPr>
          <a:xfrm flipH="1">
            <a:off x="2000281" y="2153674"/>
            <a:ext cx="487607" cy="814264"/>
          </a:xfrm>
          <a:prstGeom prst="straightConnector1">
            <a:avLst/>
          </a:prstGeom>
          <a:noFill/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5"/>
          <p:cNvCxnSpPr/>
          <p:nvPr/>
        </p:nvCxnSpPr>
        <p:spPr>
          <a:xfrm rot="10800000" flipH="1">
            <a:off x="2497513" y="1190769"/>
            <a:ext cx="251505" cy="962905"/>
          </a:xfrm>
          <a:prstGeom prst="straightConnector1">
            <a:avLst/>
          </a:prstGeom>
          <a:noFill/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5"/>
          <p:cNvSpPr txBox="1"/>
          <p:nvPr/>
        </p:nvSpPr>
        <p:spPr>
          <a:xfrm>
            <a:off x="2991435" y="2107622"/>
            <a:ext cx="14683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Region for Class-1</a:t>
            </a:r>
            <a:endParaRPr/>
          </a:p>
        </p:txBody>
      </p:sp>
      <p:sp>
        <p:nvSpPr>
          <p:cNvPr id="315" name="Google Shape;315;p5"/>
          <p:cNvSpPr txBox="1"/>
          <p:nvPr/>
        </p:nvSpPr>
        <p:spPr>
          <a:xfrm>
            <a:off x="1011640" y="1613796"/>
            <a:ext cx="14683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Region for Class-2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K-NN: </a:t>
            </a:r>
            <a:r>
              <a:rPr lang="en-IN" sz="4000" b="1">
                <a:solidFill>
                  <a:srgbClr val="00B0F0"/>
                </a:solidFill>
              </a:rPr>
              <a:t>CHOOSING THE VALUE OF K</a:t>
            </a:r>
            <a:endParaRPr/>
          </a:p>
        </p:txBody>
      </p:sp>
      <p:pic>
        <p:nvPicPr>
          <p:cNvPr id="321" name="Google Shape;3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13" y="2089508"/>
            <a:ext cx="2542482" cy="254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2517" y="2089508"/>
            <a:ext cx="2565505" cy="254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8344" y="2089508"/>
            <a:ext cx="2565505" cy="258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4171" y="2089587"/>
            <a:ext cx="2565505" cy="258291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"/>
          <p:cNvSpPr txBox="1"/>
          <p:nvPr/>
        </p:nvSpPr>
        <p:spPr>
          <a:xfrm>
            <a:off x="419711" y="816074"/>
            <a:ext cx="116155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‘K’ simplifies the decision boundary. Because majority voting implies less emphasis on individual points </a:t>
            </a:r>
            <a:endParaRPr/>
          </a:p>
        </p:txBody>
      </p:sp>
      <p:sp>
        <p:nvSpPr>
          <p:cNvPr id="326" name="Google Shape;326;p6"/>
          <p:cNvSpPr txBox="1"/>
          <p:nvPr/>
        </p:nvSpPr>
        <p:spPr>
          <a:xfrm>
            <a:off x="1317509" y="1619464"/>
            <a:ext cx="7120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1</a:t>
            </a:r>
            <a:endParaRPr/>
          </a:p>
        </p:txBody>
      </p:sp>
      <p:sp>
        <p:nvSpPr>
          <p:cNvPr id="327" name="Google Shape;327;p6"/>
          <p:cNvSpPr txBox="1"/>
          <p:nvPr/>
        </p:nvSpPr>
        <p:spPr>
          <a:xfrm>
            <a:off x="4291824" y="1619464"/>
            <a:ext cx="7120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3</a:t>
            </a:r>
            <a:endParaRPr/>
          </a:p>
        </p:txBody>
      </p:sp>
      <p:sp>
        <p:nvSpPr>
          <p:cNvPr id="328" name="Google Shape;328;p6"/>
          <p:cNvSpPr txBox="1"/>
          <p:nvPr/>
        </p:nvSpPr>
        <p:spPr>
          <a:xfrm>
            <a:off x="7277651" y="1623036"/>
            <a:ext cx="7120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5</a:t>
            </a:r>
            <a:endParaRPr/>
          </a:p>
        </p:txBody>
      </p:sp>
      <p:sp>
        <p:nvSpPr>
          <p:cNvPr id="329" name="Google Shape;329;p6"/>
          <p:cNvSpPr txBox="1"/>
          <p:nvPr/>
        </p:nvSpPr>
        <p:spPr>
          <a:xfrm>
            <a:off x="10263478" y="1614328"/>
            <a:ext cx="7120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7</a:t>
            </a:r>
            <a:endParaRPr/>
          </a:p>
        </p:txBody>
      </p:sp>
      <p:sp>
        <p:nvSpPr>
          <p:cNvPr id="330" name="Google Shape;330;p6"/>
          <p:cNvSpPr txBox="1"/>
          <p:nvPr/>
        </p:nvSpPr>
        <p:spPr>
          <a:xfrm>
            <a:off x="419713" y="4737530"/>
            <a:ext cx="116155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 increasing the K also increases computational cost.</a:t>
            </a:r>
            <a:endParaRPr/>
          </a:p>
        </p:txBody>
      </p:sp>
      <p:sp>
        <p:nvSpPr>
          <p:cNvPr id="331" name="Google Shape;331;p6"/>
          <p:cNvSpPr txBox="1"/>
          <p:nvPr/>
        </p:nvSpPr>
        <p:spPr>
          <a:xfrm>
            <a:off x="419712" y="5231104"/>
            <a:ext cx="116155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choosing K is an optimization between how much simplified decision boundary we want vs. how much computational cost we can afford.</a:t>
            </a:r>
            <a:endParaRPr/>
          </a:p>
        </p:txBody>
      </p:sp>
      <p:sp>
        <p:nvSpPr>
          <p:cNvPr id="332" name="Google Shape;332;p6"/>
          <p:cNvSpPr txBox="1"/>
          <p:nvPr/>
        </p:nvSpPr>
        <p:spPr>
          <a:xfrm>
            <a:off x="419712" y="6032454"/>
            <a:ext cx="116155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K = 5, 7, 9, 11 works fine for most practical problems.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/>
          <p:nvPr/>
        </p:nvSpPr>
        <p:spPr>
          <a:xfrm>
            <a:off x="151000" y="58725"/>
            <a:ext cx="11774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K-NN </a:t>
            </a:r>
            <a:r>
              <a:rPr lang="en-IN" sz="4000" b="1">
                <a:solidFill>
                  <a:srgbClr val="00B0F0"/>
                </a:solidFill>
              </a:rPr>
              <a:t>CLASSIFIER: MERITS AND DEMERITS</a:t>
            </a:r>
            <a:endParaRPr/>
          </a:p>
        </p:txBody>
      </p:sp>
      <p:sp>
        <p:nvSpPr>
          <p:cNvPr id="338" name="Google Shape;338;p7"/>
          <p:cNvSpPr txBox="1"/>
          <p:nvPr/>
        </p:nvSpPr>
        <p:spPr>
          <a:xfrm>
            <a:off x="209006" y="880525"/>
            <a:ext cx="10857411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Merits: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K-NN Classifier often works very well for practical problems.</a:t>
            </a:r>
            <a:endParaRPr/>
          </a:p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very easy to implement, as there is no complex learning algorithm involved.</a:t>
            </a:r>
            <a:endParaRPr/>
          </a:p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to Noisy Data.</a:t>
            </a:r>
            <a:endParaRPr/>
          </a:p>
        </p:txBody>
      </p:sp>
      <p:sp>
        <p:nvSpPr>
          <p:cNvPr id="339" name="Google Shape;339;p7"/>
          <p:cNvSpPr txBox="1"/>
          <p:nvPr/>
        </p:nvSpPr>
        <p:spPr>
          <a:xfrm>
            <a:off x="209006" y="2801055"/>
            <a:ext cx="11773988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Demerits: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value of K may not be straightforward. Often the same training samples are used for different values of K, and we choose the most suitable value of K based on minimum misclassification errors on test samples.</a:t>
            </a:r>
            <a:endParaRPr dirty="0"/>
          </a:p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work well for categorical attributes.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encounter problem with sparse training data. (i.e. data points are located far away from each other)</a:t>
            </a:r>
            <a:endParaRPr dirty="0"/>
          </a:p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encounter problems in very high-dimensional spaces. 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points are at corners.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points are at the edge of the space.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is known as </a:t>
            </a:r>
            <a:r>
              <a:rPr lang="en-IN" sz="20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Curse of Dimensionality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affect many other Machine Learning algorithms.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BBA2407-DB9B-42A7-92B4-88DFC60E1332}"/>
              </a:ext>
            </a:extLst>
          </p:cNvPr>
          <p:cNvGrpSpPr/>
          <p:nvPr/>
        </p:nvGrpSpPr>
        <p:grpSpPr>
          <a:xfrm>
            <a:off x="365903" y="249400"/>
            <a:ext cx="5239440" cy="472680"/>
            <a:chOff x="365903" y="249400"/>
            <a:chExt cx="523944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B50B13-F1E5-45E8-84AF-E68DF86D4A3F}"/>
                    </a:ext>
                  </a:extLst>
                </p14:cNvPr>
                <p14:cNvContentPartPr/>
                <p14:nvPr/>
              </p14:nvContentPartPr>
              <p14:xfrm>
                <a:off x="407303" y="279280"/>
                <a:ext cx="206640" cy="29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B50B13-F1E5-45E8-84AF-E68DF86D4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303" y="270640"/>
                  <a:ext cx="224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96FEED-1626-444E-B849-AC371089D8FC}"/>
                    </a:ext>
                  </a:extLst>
                </p14:cNvPr>
                <p14:cNvContentPartPr/>
                <p14:nvPr/>
              </p14:nvContentPartPr>
              <p14:xfrm>
                <a:off x="679463" y="422200"/>
                <a:ext cx="401040" cy="13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96FEED-1626-444E-B849-AC371089D8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463" y="413200"/>
                  <a:ext cx="418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BA2FB2-0D7C-4EE0-A870-38E9F39D2958}"/>
                    </a:ext>
                  </a:extLst>
                </p14:cNvPr>
                <p14:cNvContentPartPr/>
                <p14:nvPr/>
              </p14:nvContentPartPr>
              <p14:xfrm>
                <a:off x="1053503" y="397360"/>
                <a:ext cx="142200" cy="14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BA2FB2-0D7C-4EE0-A870-38E9F39D29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4503" y="388360"/>
                  <a:ext cx="15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E2F9A5-F582-416B-8CF1-0B453E8A3D94}"/>
                    </a:ext>
                  </a:extLst>
                </p14:cNvPr>
                <p14:cNvContentPartPr/>
                <p14:nvPr/>
              </p14:nvContentPartPr>
              <p14:xfrm>
                <a:off x="1296503" y="423640"/>
                <a:ext cx="200880" cy="9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E2F9A5-F582-416B-8CF1-0B453E8A3D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7863" y="414640"/>
                  <a:ext cx="218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65391D-1F6D-47D4-AA55-234F30C10CD6}"/>
                    </a:ext>
                  </a:extLst>
                </p14:cNvPr>
                <p14:cNvContentPartPr/>
                <p14:nvPr/>
              </p14:nvContentPartPr>
              <p14:xfrm>
                <a:off x="1805903" y="276760"/>
                <a:ext cx="250560" cy="37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65391D-1F6D-47D4-AA55-234F30C10C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6903" y="267760"/>
                  <a:ext cx="268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422870-D860-4A2D-86A0-72EDC1758845}"/>
                    </a:ext>
                  </a:extLst>
                </p14:cNvPr>
                <p14:cNvContentPartPr/>
                <p14:nvPr/>
              </p14:nvContentPartPr>
              <p14:xfrm>
                <a:off x="1978343" y="471160"/>
                <a:ext cx="134640" cy="1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422870-D860-4A2D-86A0-72EDC17588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9343" y="462520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1283EC-F2E7-4D5E-B7B8-1933341B3114}"/>
                    </a:ext>
                  </a:extLst>
                </p14:cNvPr>
                <p14:cNvContentPartPr/>
                <p14:nvPr/>
              </p14:nvContentPartPr>
              <p14:xfrm>
                <a:off x="2551103" y="305920"/>
                <a:ext cx="12960" cy="21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1283EC-F2E7-4D5E-B7B8-1933341B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2463" y="296920"/>
                  <a:ext cx="30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095361-38E2-4E24-8EB1-BC76061363DA}"/>
                    </a:ext>
                  </a:extLst>
                </p14:cNvPr>
                <p14:cNvContentPartPr/>
                <p14:nvPr/>
              </p14:nvContentPartPr>
              <p14:xfrm>
                <a:off x="2496023" y="306280"/>
                <a:ext cx="282600" cy="23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095361-38E2-4E24-8EB1-BC7606136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023" y="297640"/>
                  <a:ext cx="300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D73542-6B05-4DE6-8E0F-FB8BABE96387}"/>
                    </a:ext>
                  </a:extLst>
                </p14:cNvPr>
                <p14:cNvContentPartPr/>
                <p14:nvPr/>
              </p14:nvContentPartPr>
              <p14:xfrm>
                <a:off x="2888783" y="415720"/>
                <a:ext cx="6840" cy="9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D73542-6B05-4DE6-8E0F-FB8BABE963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0143" y="407080"/>
                  <a:ext cx="2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0DEF4E-B0DD-4656-AF24-BB96B7525D25}"/>
                    </a:ext>
                  </a:extLst>
                </p14:cNvPr>
                <p14:cNvContentPartPr/>
                <p14:nvPr/>
              </p14:nvContentPartPr>
              <p14:xfrm>
                <a:off x="2877983" y="319240"/>
                <a:ext cx="20880" cy="1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0DEF4E-B0DD-4656-AF24-BB96B7525D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8983" y="310600"/>
                  <a:ext cx="38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581976-5ECA-4107-A70F-1124F47A184F}"/>
                    </a:ext>
                  </a:extLst>
                </p14:cNvPr>
                <p14:cNvContentPartPr/>
                <p14:nvPr/>
              </p14:nvContentPartPr>
              <p14:xfrm>
                <a:off x="2990663" y="399520"/>
                <a:ext cx="422640" cy="11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581976-5ECA-4107-A70F-1124F47A18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023" y="390520"/>
                  <a:ext cx="440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303F03-E85A-4757-967A-C6E6EB294C1C}"/>
                    </a:ext>
                  </a:extLst>
                </p14:cNvPr>
                <p14:cNvContentPartPr/>
                <p14:nvPr/>
              </p14:nvContentPartPr>
              <p14:xfrm>
                <a:off x="3417623" y="417160"/>
                <a:ext cx="300240" cy="11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303F03-E85A-4757-967A-C6E6EB294C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08623" y="408520"/>
                  <a:ext cx="317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14A9F0-7B4A-4976-B7B8-F41E6325A81D}"/>
                    </a:ext>
                  </a:extLst>
                </p14:cNvPr>
                <p14:cNvContentPartPr/>
                <p14:nvPr/>
              </p14:nvContentPartPr>
              <p14:xfrm>
                <a:off x="3813623" y="428680"/>
                <a:ext cx="8280" cy="8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14A9F0-7B4A-4976-B7B8-F41E6325A8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4983" y="419680"/>
                  <a:ext cx="25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1FEDD-928E-4856-887B-837D9E0AB7B1}"/>
                    </a:ext>
                  </a:extLst>
                </p14:cNvPr>
                <p14:cNvContentPartPr/>
                <p14:nvPr/>
              </p14:nvContentPartPr>
              <p14:xfrm>
                <a:off x="3808943" y="321400"/>
                <a:ext cx="17640" cy="2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1FEDD-928E-4856-887B-837D9E0AB7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0303" y="312760"/>
                  <a:ext cx="3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3FDF60-D5E1-4BEA-B324-C60AD4480323}"/>
                    </a:ext>
                  </a:extLst>
                </p14:cNvPr>
                <p14:cNvContentPartPr/>
                <p14:nvPr/>
              </p14:nvContentPartPr>
              <p14:xfrm>
                <a:off x="3925943" y="249400"/>
                <a:ext cx="848880" cy="25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3FDF60-D5E1-4BEA-B324-C60AD44803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16943" y="240400"/>
                  <a:ext cx="866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78BC2-4D0E-48CB-9705-0F300D027D5F}"/>
                    </a:ext>
                  </a:extLst>
                </p14:cNvPr>
                <p14:cNvContentPartPr/>
                <p14:nvPr/>
              </p14:nvContentPartPr>
              <p14:xfrm>
                <a:off x="4737023" y="326440"/>
                <a:ext cx="20880" cy="1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78BC2-4D0E-48CB-9705-0F300D027D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8023" y="31744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7C1CDB-E57B-4A15-9747-999C30D23003}"/>
                    </a:ext>
                  </a:extLst>
                </p14:cNvPr>
                <p14:cNvContentPartPr/>
                <p14:nvPr/>
              </p14:nvContentPartPr>
              <p14:xfrm>
                <a:off x="4858343" y="277840"/>
                <a:ext cx="32040" cy="225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7C1CDB-E57B-4A15-9747-999C30D230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9343" y="269200"/>
                  <a:ext cx="49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134C4A-B8C4-4B38-98A8-42AC8E8A1EF8}"/>
                    </a:ext>
                  </a:extLst>
                </p14:cNvPr>
                <p14:cNvContentPartPr/>
                <p14:nvPr/>
              </p14:nvContentPartPr>
              <p14:xfrm>
                <a:off x="4803263" y="391600"/>
                <a:ext cx="311400" cy="20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134C4A-B8C4-4B38-98A8-42AC8E8A1E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4263" y="382960"/>
                  <a:ext cx="329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21EB2F-3EDB-4B3F-95AF-5C8CF4BE7017}"/>
                    </a:ext>
                  </a:extLst>
                </p14:cNvPr>
                <p14:cNvContentPartPr/>
                <p14:nvPr/>
              </p14:nvContentPartPr>
              <p14:xfrm>
                <a:off x="365903" y="546400"/>
                <a:ext cx="4811760" cy="17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21EB2F-3EDB-4B3F-95AF-5C8CF4BE70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903" y="537760"/>
                  <a:ext cx="4829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5970DD-2DB2-490C-9AB1-718300F90F5B}"/>
                    </a:ext>
                  </a:extLst>
                </p14:cNvPr>
                <p14:cNvContentPartPr/>
                <p14:nvPr/>
              </p14:nvContentPartPr>
              <p14:xfrm>
                <a:off x="5320943" y="359200"/>
                <a:ext cx="9720" cy="2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5970DD-2DB2-490C-9AB1-718300F90F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11943" y="350200"/>
                  <a:ext cx="27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B305F0-3208-4574-B8E9-1CB28729A7A2}"/>
                    </a:ext>
                  </a:extLst>
                </p14:cNvPr>
                <p14:cNvContentPartPr/>
                <p14:nvPr/>
              </p14:nvContentPartPr>
              <p14:xfrm>
                <a:off x="5313023" y="462160"/>
                <a:ext cx="504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B305F0-3208-4574-B8E9-1CB28729A7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4023" y="453160"/>
                  <a:ext cx="22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2D0373-364B-48F4-95F2-F3D3EB604358}"/>
                    </a:ext>
                  </a:extLst>
                </p14:cNvPr>
                <p14:cNvContentPartPr/>
                <p14:nvPr/>
              </p14:nvContentPartPr>
              <p14:xfrm>
                <a:off x="5429663" y="403120"/>
                <a:ext cx="175680" cy="1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2D0373-364B-48F4-95F2-F3D3EB6043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1023" y="394120"/>
                  <a:ext cx="1933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5C3C6C-0D14-4B8A-A029-E3510CFCDD94}"/>
              </a:ext>
            </a:extLst>
          </p:cNvPr>
          <p:cNvGrpSpPr/>
          <p:nvPr/>
        </p:nvGrpSpPr>
        <p:grpSpPr>
          <a:xfrm>
            <a:off x="773783" y="1764280"/>
            <a:ext cx="4407840" cy="163080"/>
            <a:chOff x="773783" y="1764280"/>
            <a:chExt cx="440784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2401C2-ACCD-4F8D-B89B-28B73B5041F2}"/>
                    </a:ext>
                  </a:extLst>
                </p14:cNvPr>
                <p14:cNvContentPartPr/>
                <p14:nvPr/>
              </p14:nvContentPartPr>
              <p14:xfrm>
                <a:off x="797183" y="1829080"/>
                <a:ext cx="4384440" cy="3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2401C2-ACCD-4F8D-B89B-28B73B5041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8543" y="1820080"/>
                  <a:ext cx="4402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43407A-8B76-4788-B982-F792F813A2E0}"/>
                    </a:ext>
                  </a:extLst>
                </p14:cNvPr>
                <p14:cNvContentPartPr/>
                <p14:nvPr/>
              </p14:nvContentPartPr>
              <p14:xfrm>
                <a:off x="773783" y="1764280"/>
                <a:ext cx="30960" cy="16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43407A-8B76-4788-B982-F792F813A2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4783" y="1755640"/>
                  <a:ext cx="4860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8F2AE6-DC38-499D-AF33-54E7E2FDC009}"/>
                  </a:ext>
                </a:extLst>
              </p14:cNvPr>
              <p14:cNvContentPartPr/>
              <p14:nvPr/>
            </p14:nvContentPartPr>
            <p14:xfrm>
              <a:off x="721223" y="2046520"/>
              <a:ext cx="143280" cy="122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8F2AE6-DC38-499D-AF33-54E7E2FDC0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2583" y="2037880"/>
                <a:ext cx="16092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334E339-22B3-41DB-832B-C15ECFF196D8}"/>
              </a:ext>
            </a:extLst>
          </p:cNvPr>
          <p:cNvGrpSpPr/>
          <p:nvPr/>
        </p:nvGrpSpPr>
        <p:grpSpPr>
          <a:xfrm>
            <a:off x="5109263" y="1769320"/>
            <a:ext cx="198360" cy="359280"/>
            <a:chOff x="5109263" y="1769320"/>
            <a:chExt cx="19836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C20C44-C741-4FBA-BF78-22594D175791}"/>
                    </a:ext>
                  </a:extLst>
                </p14:cNvPr>
                <p14:cNvContentPartPr/>
                <p14:nvPr/>
              </p14:nvContentPartPr>
              <p14:xfrm>
                <a:off x="5177303" y="1769320"/>
                <a:ext cx="12600" cy="11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C20C44-C741-4FBA-BF78-22594D1757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8303" y="1760680"/>
                  <a:ext cx="3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E22465-D436-4875-B06D-5D218D497358}"/>
                    </a:ext>
                  </a:extLst>
                </p14:cNvPr>
                <p14:cNvContentPartPr/>
                <p14:nvPr/>
              </p14:nvContentPartPr>
              <p14:xfrm>
                <a:off x="5109263" y="1956160"/>
                <a:ext cx="77760" cy="15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E22465-D436-4875-B06D-5D218D4973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0623" y="1947520"/>
                  <a:ext cx="95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524EA6-5A65-4C20-8045-3267352309FA}"/>
                    </a:ext>
                  </a:extLst>
                </p14:cNvPr>
                <p14:cNvContentPartPr/>
                <p14:nvPr/>
              </p14:nvContentPartPr>
              <p14:xfrm>
                <a:off x="5127623" y="2108800"/>
                <a:ext cx="180000" cy="1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524EA6-5A65-4C20-8045-3267352309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8983" y="2100160"/>
                  <a:ext cx="1976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31E4E6-9D19-4628-BED4-4FDA014A339F}"/>
                  </a:ext>
                </a:extLst>
              </p14:cNvPr>
              <p14:cNvContentPartPr/>
              <p14:nvPr/>
            </p14:nvContentPartPr>
            <p14:xfrm>
              <a:off x="1140263" y="1738000"/>
              <a:ext cx="22320" cy="158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31E4E6-9D19-4628-BED4-4FDA014A33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1623" y="1729360"/>
                <a:ext cx="39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B1CFB6-3C2B-46E8-B653-0B81EED04975}"/>
                  </a:ext>
                </a:extLst>
              </p14:cNvPr>
              <p14:cNvContentPartPr/>
              <p14:nvPr/>
            </p14:nvContentPartPr>
            <p14:xfrm>
              <a:off x="4695263" y="1755640"/>
              <a:ext cx="10440" cy="13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B1CFB6-3C2B-46E8-B653-0B81EED0497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86623" y="1747000"/>
                <a:ext cx="2808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E07CC0C-F62B-473C-9468-4CB99D8CA71E}"/>
              </a:ext>
            </a:extLst>
          </p:cNvPr>
          <p:cNvGrpSpPr/>
          <p:nvPr/>
        </p:nvGrpSpPr>
        <p:grpSpPr>
          <a:xfrm>
            <a:off x="1064303" y="2051920"/>
            <a:ext cx="532440" cy="127800"/>
            <a:chOff x="1064303" y="2051920"/>
            <a:chExt cx="53244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03508E-EC53-4769-99A2-6ED203FAF85B}"/>
                    </a:ext>
                  </a:extLst>
                </p14:cNvPr>
                <p14:cNvContentPartPr/>
                <p14:nvPr/>
              </p14:nvContentPartPr>
              <p14:xfrm>
                <a:off x="1064303" y="2051920"/>
                <a:ext cx="84600" cy="124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03508E-EC53-4769-99A2-6ED203FAF8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663" y="2043280"/>
                  <a:ext cx="102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6ED066-E31F-4A93-83BB-B9AC9648EA2E}"/>
                    </a:ext>
                  </a:extLst>
                </p14:cNvPr>
                <p14:cNvContentPartPr/>
                <p14:nvPr/>
              </p14:nvContentPartPr>
              <p14:xfrm>
                <a:off x="1218383" y="2103040"/>
                <a:ext cx="26640" cy="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6ED066-E31F-4A93-83BB-B9AC9648EA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09383" y="2094400"/>
                  <a:ext cx="44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C199A6-AEAF-4C60-85D5-BBE3A783E09D}"/>
                    </a:ext>
                  </a:extLst>
                </p14:cNvPr>
                <p14:cNvContentPartPr/>
                <p14:nvPr/>
              </p14:nvContentPartPr>
              <p14:xfrm>
                <a:off x="1301183" y="2067760"/>
                <a:ext cx="68040" cy="11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C199A6-AEAF-4C60-85D5-BBE3A783E0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92543" y="2058760"/>
                  <a:ext cx="85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CD9BFE-9943-4F7D-805F-F6EBC3B090D4}"/>
                    </a:ext>
                  </a:extLst>
                </p14:cNvPr>
                <p14:cNvContentPartPr/>
                <p14:nvPr/>
              </p14:nvContentPartPr>
              <p14:xfrm>
                <a:off x="1440143" y="2077480"/>
                <a:ext cx="47160" cy="87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CD9BFE-9943-4F7D-805F-F6EBC3B090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31143" y="2068840"/>
                  <a:ext cx="64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AECCE-40B2-4DE4-806C-C4AF23472F5C}"/>
                    </a:ext>
                  </a:extLst>
                </p14:cNvPr>
                <p14:cNvContentPartPr/>
                <p14:nvPr/>
              </p14:nvContentPartPr>
              <p14:xfrm>
                <a:off x="1452743" y="2051920"/>
                <a:ext cx="144000" cy="16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AECCE-40B2-4DE4-806C-C4AF23472F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3743" y="2043280"/>
                  <a:ext cx="161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6E4F94-3A15-4C63-94AD-D4BA5C81B7F6}"/>
              </a:ext>
            </a:extLst>
          </p:cNvPr>
          <p:cNvGrpSpPr/>
          <p:nvPr/>
        </p:nvGrpSpPr>
        <p:grpSpPr>
          <a:xfrm>
            <a:off x="4498703" y="2035360"/>
            <a:ext cx="404280" cy="134280"/>
            <a:chOff x="4498703" y="2035360"/>
            <a:chExt cx="40428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450D36-C4A6-42B1-95B8-DECB53AC30B6}"/>
                    </a:ext>
                  </a:extLst>
                </p14:cNvPr>
                <p14:cNvContentPartPr/>
                <p14:nvPr/>
              </p14:nvContentPartPr>
              <p14:xfrm>
                <a:off x="4498703" y="2037880"/>
                <a:ext cx="6912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450D36-C4A6-42B1-95B8-DECB53AC30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9703" y="2029240"/>
                  <a:ext cx="86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DD5921-F9E2-4C39-BDB5-298E84BD3420}"/>
                    </a:ext>
                  </a:extLst>
                </p14:cNvPr>
                <p14:cNvContentPartPr/>
                <p14:nvPr/>
              </p14:nvContentPartPr>
              <p14:xfrm>
                <a:off x="4638383" y="2065960"/>
                <a:ext cx="10800" cy="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DD5921-F9E2-4C39-BDB5-298E84BD34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29383" y="2057320"/>
                  <a:ext cx="28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9276AD-36D3-41A5-AA46-26923FA0AABF}"/>
                    </a:ext>
                  </a:extLst>
                </p14:cNvPr>
                <p14:cNvContentPartPr/>
                <p14:nvPr/>
              </p14:nvContentPartPr>
              <p14:xfrm>
                <a:off x="4720823" y="2035360"/>
                <a:ext cx="89280" cy="134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9276AD-36D3-41A5-AA46-26923FA0AA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2183" y="2026720"/>
                  <a:ext cx="106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67D7CA-EA87-4F66-A4D5-F5A2CC9AF811}"/>
                    </a:ext>
                  </a:extLst>
                </p14:cNvPr>
                <p14:cNvContentPartPr/>
                <p14:nvPr/>
              </p14:nvContentPartPr>
              <p14:xfrm>
                <a:off x="4847543" y="2049400"/>
                <a:ext cx="33120" cy="10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67D7CA-EA87-4F66-A4D5-F5A2CC9AF8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38903" y="2040400"/>
                  <a:ext cx="50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814FD7-0F48-4FF5-BAA4-4ED8CC0E312D}"/>
                    </a:ext>
                  </a:extLst>
                </p14:cNvPr>
                <p14:cNvContentPartPr/>
                <p14:nvPr/>
              </p14:nvContentPartPr>
              <p14:xfrm>
                <a:off x="4844303" y="2035720"/>
                <a:ext cx="58680" cy="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814FD7-0F48-4FF5-BAA4-4ED8CC0E31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5303" y="2027080"/>
                  <a:ext cx="763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3EA4D49-9D9D-4193-A8F9-ED6094B03DE9}"/>
                  </a:ext>
                </a:extLst>
              </p14:cNvPr>
              <p14:cNvContentPartPr/>
              <p14:nvPr/>
            </p14:nvContentPartPr>
            <p14:xfrm>
              <a:off x="758303" y="1555840"/>
              <a:ext cx="320760" cy="97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3EA4D49-9D9D-4193-A8F9-ED6094B03D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9663" y="1546840"/>
                <a:ext cx="3384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0B0E121-5DAB-431A-8924-9638DFA73DE8}"/>
              </a:ext>
            </a:extLst>
          </p:cNvPr>
          <p:cNvGrpSpPr/>
          <p:nvPr/>
        </p:nvGrpSpPr>
        <p:grpSpPr>
          <a:xfrm>
            <a:off x="758303" y="1295200"/>
            <a:ext cx="413640" cy="143640"/>
            <a:chOff x="758303" y="1295200"/>
            <a:chExt cx="41364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434B0A-9557-40DC-B2E6-7293BAE43174}"/>
                    </a:ext>
                  </a:extLst>
                </p14:cNvPr>
                <p14:cNvContentPartPr/>
                <p14:nvPr/>
              </p14:nvContentPartPr>
              <p14:xfrm>
                <a:off x="758303" y="1324720"/>
                <a:ext cx="64440" cy="114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434B0A-9557-40DC-B2E6-7293BAE431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9663" y="1316080"/>
                  <a:ext cx="82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B6797E-FAF5-4D52-8132-CA2949BC52CA}"/>
                    </a:ext>
                  </a:extLst>
                </p14:cNvPr>
                <p14:cNvContentPartPr/>
                <p14:nvPr/>
              </p14:nvContentPartPr>
              <p14:xfrm>
                <a:off x="875303" y="1361080"/>
                <a:ext cx="9720" cy="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B6797E-FAF5-4D52-8132-CA2949BC52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303" y="1352440"/>
                  <a:ext cx="27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ADDE74-6182-4416-9D88-372E6522A70D}"/>
                    </a:ext>
                  </a:extLst>
                </p14:cNvPr>
                <p14:cNvContentPartPr/>
                <p14:nvPr/>
              </p14:nvContentPartPr>
              <p14:xfrm>
                <a:off x="875303" y="1361080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ADDE74-6182-4416-9D88-372E6522A7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303" y="1352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1712C1-C83A-451D-81BB-62222433D50A}"/>
                    </a:ext>
                  </a:extLst>
                </p14:cNvPr>
                <p14:cNvContentPartPr/>
                <p14:nvPr/>
              </p14:nvContentPartPr>
              <p14:xfrm>
                <a:off x="939743" y="1295200"/>
                <a:ext cx="41040" cy="108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1712C1-C83A-451D-81BB-62222433D5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1103" y="1286200"/>
                  <a:ext cx="58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F31080-C8F7-421A-AE89-23C61B8450FF}"/>
                    </a:ext>
                  </a:extLst>
                </p14:cNvPr>
                <p14:cNvContentPartPr/>
                <p14:nvPr/>
              </p14:nvContentPartPr>
              <p14:xfrm>
                <a:off x="1048823" y="1318600"/>
                <a:ext cx="53280" cy="110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F31080-C8F7-421A-AE89-23C61B8450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9823" y="1309600"/>
                  <a:ext cx="7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40A782-5CDE-47FF-8DAD-FD582CBFB139}"/>
                    </a:ext>
                  </a:extLst>
                </p14:cNvPr>
                <p14:cNvContentPartPr/>
                <p14:nvPr/>
              </p14:nvContentPartPr>
              <p14:xfrm>
                <a:off x="1059623" y="1300600"/>
                <a:ext cx="112320" cy="2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40A782-5CDE-47FF-8DAD-FD582CBFB1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0983" y="1291960"/>
                  <a:ext cx="1299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BE86534-CA4F-4B6D-8AEA-C3B327CDAA86}"/>
                  </a:ext>
                </a:extLst>
              </p14:cNvPr>
              <p14:cNvContentPartPr/>
              <p14:nvPr/>
            </p14:nvContentPartPr>
            <p14:xfrm>
              <a:off x="4653143" y="1439560"/>
              <a:ext cx="521280" cy="10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BE86534-CA4F-4B6D-8AEA-C3B327CDAA8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44503" y="1430920"/>
                <a:ext cx="53892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B66AA04-86A2-418D-ABC7-3FABA6E62F54}"/>
              </a:ext>
            </a:extLst>
          </p:cNvPr>
          <p:cNvGrpSpPr/>
          <p:nvPr/>
        </p:nvGrpSpPr>
        <p:grpSpPr>
          <a:xfrm>
            <a:off x="4785623" y="1185760"/>
            <a:ext cx="474120" cy="136080"/>
            <a:chOff x="4785623" y="1185760"/>
            <a:chExt cx="47412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DFE810-D90D-4471-AAD9-0B63BDDCF28B}"/>
                    </a:ext>
                  </a:extLst>
                </p14:cNvPr>
                <p14:cNvContentPartPr/>
                <p14:nvPr/>
              </p14:nvContentPartPr>
              <p14:xfrm>
                <a:off x="4785623" y="1212040"/>
                <a:ext cx="76680" cy="96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DFE810-D90D-4471-AAD9-0B63BDDCF2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6983" y="1203040"/>
                  <a:ext cx="94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AE6D8F-AE76-4249-B6FA-7FF22941D73E}"/>
                    </a:ext>
                  </a:extLst>
                </p14:cNvPr>
                <p14:cNvContentPartPr/>
                <p14:nvPr/>
              </p14:nvContentPartPr>
              <p14:xfrm>
                <a:off x="4931063" y="1244080"/>
                <a:ext cx="11520" cy="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AE6D8F-AE76-4249-B6FA-7FF22941D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22423" y="1235080"/>
                  <a:ext cx="29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FDB73A-65F0-47C4-B80A-C33F47D43461}"/>
                    </a:ext>
                  </a:extLst>
                </p14:cNvPr>
                <p14:cNvContentPartPr/>
                <p14:nvPr/>
              </p14:nvContentPartPr>
              <p14:xfrm>
                <a:off x="5006663" y="1209880"/>
                <a:ext cx="66600" cy="84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FDB73A-65F0-47C4-B80A-C33F47D434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98023" y="1200880"/>
                  <a:ext cx="84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98AB40-919E-487A-9BCE-D47A3448E319}"/>
                    </a:ext>
                  </a:extLst>
                </p14:cNvPr>
                <p14:cNvContentPartPr/>
                <p14:nvPr/>
              </p14:nvContentPartPr>
              <p14:xfrm>
                <a:off x="5103503" y="1212760"/>
                <a:ext cx="57600" cy="109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98AB40-919E-487A-9BCE-D47A3448E3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4863" y="1203760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DBAF4C-0014-4BA6-A486-6230BC817B0F}"/>
                    </a:ext>
                  </a:extLst>
                </p14:cNvPr>
                <p14:cNvContentPartPr/>
                <p14:nvPr/>
              </p14:nvContentPartPr>
              <p14:xfrm>
                <a:off x="5144183" y="1185760"/>
                <a:ext cx="115560" cy="2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DBAF4C-0014-4BA6-A486-6230BC817B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35183" y="1176760"/>
                  <a:ext cx="1332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4D5287-9589-47A2-93C8-9CBE5F384A57}"/>
              </a:ext>
            </a:extLst>
          </p:cNvPr>
          <p:cNvGrpSpPr/>
          <p:nvPr/>
        </p:nvGrpSpPr>
        <p:grpSpPr>
          <a:xfrm>
            <a:off x="6072983" y="405640"/>
            <a:ext cx="297720" cy="111600"/>
            <a:chOff x="6072983" y="405640"/>
            <a:chExt cx="297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D4E2BD-9013-4A2C-9328-6D530C3089A3}"/>
                    </a:ext>
                  </a:extLst>
                </p14:cNvPr>
                <p14:cNvContentPartPr/>
                <p14:nvPr/>
              </p14:nvContentPartPr>
              <p14:xfrm>
                <a:off x="6072983" y="460720"/>
                <a:ext cx="256680" cy="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D4E2BD-9013-4A2C-9328-6D530C3089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64343" y="451720"/>
                  <a:ext cx="274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1BD13A-3423-4C7C-9311-3392C701EB82}"/>
                    </a:ext>
                  </a:extLst>
                </p14:cNvPr>
                <p14:cNvContentPartPr/>
                <p14:nvPr/>
              </p14:nvContentPartPr>
              <p14:xfrm>
                <a:off x="6302663" y="405640"/>
                <a:ext cx="68040" cy="111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1BD13A-3423-4C7C-9311-3392C701EB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93663" y="397000"/>
                  <a:ext cx="856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319EA9-B0A8-4C5A-95DE-FAEA811ADA06}"/>
              </a:ext>
            </a:extLst>
          </p:cNvPr>
          <p:cNvGrpSpPr/>
          <p:nvPr/>
        </p:nvGrpSpPr>
        <p:grpSpPr>
          <a:xfrm>
            <a:off x="6567983" y="373960"/>
            <a:ext cx="245880" cy="181440"/>
            <a:chOff x="6567983" y="373960"/>
            <a:chExt cx="24588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6D90EB-CBF9-4A49-809C-C28671E22DB2}"/>
                    </a:ext>
                  </a:extLst>
                </p14:cNvPr>
                <p14:cNvContentPartPr/>
                <p14:nvPr/>
              </p14:nvContentPartPr>
              <p14:xfrm>
                <a:off x="6567983" y="373960"/>
                <a:ext cx="195480" cy="31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6D90EB-CBF9-4A49-809C-C28671E22D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59343" y="364960"/>
                  <a:ext cx="21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62B037-C6F3-4F09-A35A-3FB3DDFCC869}"/>
                    </a:ext>
                  </a:extLst>
                </p14:cNvPr>
                <p14:cNvContentPartPr/>
                <p14:nvPr/>
              </p14:nvContentPartPr>
              <p14:xfrm>
                <a:off x="6674903" y="374680"/>
                <a:ext cx="24120" cy="176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62B037-C6F3-4F09-A35A-3FB3DDFCC8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6263" y="365680"/>
                  <a:ext cx="41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1DFD23-8A28-4C0B-A050-0ADB63B33788}"/>
                    </a:ext>
                  </a:extLst>
                </p14:cNvPr>
                <p14:cNvContentPartPr/>
                <p14:nvPr/>
              </p14:nvContentPartPr>
              <p14:xfrm>
                <a:off x="6622703" y="541720"/>
                <a:ext cx="191160" cy="13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1DFD23-8A28-4C0B-A050-0ADB63B337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4063" y="532720"/>
                  <a:ext cx="2088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BBDAC0-6D7B-467A-A784-22FFD60A1EBA}"/>
              </a:ext>
            </a:extLst>
          </p:cNvPr>
          <p:cNvGrpSpPr/>
          <p:nvPr/>
        </p:nvGrpSpPr>
        <p:grpSpPr>
          <a:xfrm>
            <a:off x="7027703" y="446680"/>
            <a:ext cx="436680" cy="116280"/>
            <a:chOff x="7027703" y="446680"/>
            <a:chExt cx="4366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69D713B-8F57-4CF7-BF49-CB2DAFF678E0}"/>
                    </a:ext>
                  </a:extLst>
                </p14:cNvPr>
                <p14:cNvContentPartPr/>
                <p14:nvPr/>
              </p14:nvContentPartPr>
              <p14:xfrm>
                <a:off x="7027703" y="446680"/>
                <a:ext cx="113040" cy="116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69D713B-8F57-4CF7-BF49-CB2DAFF678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18703" y="438040"/>
                  <a:ext cx="130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E7E880-2397-4085-A6BC-50120F67D174}"/>
                    </a:ext>
                  </a:extLst>
                </p14:cNvPr>
                <p14:cNvContentPartPr/>
                <p14:nvPr/>
              </p14:nvContentPartPr>
              <p14:xfrm>
                <a:off x="7159463" y="472240"/>
                <a:ext cx="110880" cy="77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E7E880-2397-4085-A6BC-50120F67D1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0463" y="463240"/>
                  <a:ext cx="12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C0F642-DAD9-47F8-8EC4-70C5742FACF8}"/>
                    </a:ext>
                  </a:extLst>
                </p14:cNvPr>
                <p14:cNvContentPartPr/>
                <p14:nvPr/>
              </p14:nvContentPartPr>
              <p14:xfrm>
                <a:off x="7252703" y="456400"/>
                <a:ext cx="211680" cy="10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C0F642-DAD9-47F8-8EC4-70C5742FAC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3703" y="447400"/>
                  <a:ext cx="2293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293949E-477C-47A8-8844-539E62019A81}"/>
              </a:ext>
            </a:extLst>
          </p:cNvPr>
          <p:cNvGrpSpPr/>
          <p:nvPr/>
        </p:nvGrpSpPr>
        <p:grpSpPr>
          <a:xfrm>
            <a:off x="7670663" y="328240"/>
            <a:ext cx="1393560" cy="288000"/>
            <a:chOff x="7670663" y="328240"/>
            <a:chExt cx="139356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630DA7-30C1-47F3-A27B-0349BD97DD22}"/>
                    </a:ext>
                  </a:extLst>
                </p14:cNvPr>
                <p14:cNvContentPartPr/>
                <p14:nvPr/>
              </p14:nvContentPartPr>
              <p14:xfrm>
                <a:off x="7670663" y="436600"/>
                <a:ext cx="205560" cy="12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630DA7-30C1-47F3-A27B-0349BD97DD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62023" y="427600"/>
                  <a:ext cx="223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5C6C19-04DF-4273-A030-064EF2F3AE34}"/>
                    </a:ext>
                  </a:extLst>
                </p14:cNvPr>
                <p14:cNvContentPartPr/>
                <p14:nvPr/>
              </p14:nvContentPartPr>
              <p14:xfrm>
                <a:off x="7874063" y="465760"/>
                <a:ext cx="134280" cy="78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5C6C19-04DF-4273-A030-064EF2F3AE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65423" y="456760"/>
                  <a:ext cx="151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D67A1E-6048-4ED1-B01D-CF9ECB27CF30}"/>
                    </a:ext>
                  </a:extLst>
                </p14:cNvPr>
                <p14:cNvContentPartPr/>
                <p14:nvPr/>
              </p14:nvContentPartPr>
              <p14:xfrm>
                <a:off x="7987823" y="443440"/>
                <a:ext cx="207000" cy="90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D67A1E-6048-4ED1-B01D-CF9ECB27CF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9183" y="434800"/>
                  <a:ext cx="224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7BC332-1859-4EF2-9EB1-A403CE11EAC4}"/>
                    </a:ext>
                  </a:extLst>
                </p14:cNvPr>
                <p14:cNvContentPartPr/>
                <p14:nvPr/>
              </p14:nvContentPartPr>
              <p14:xfrm>
                <a:off x="8205623" y="346240"/>
                <a:ext cx="136080" cy="179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7BC332-1859-4EF2-9EB1-A403CE11EAC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96983" y="337600"/>
                  <a:ext cx="153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982DD0-4952-4DF4-BF16-3758CF2E8811}"/>
                    </a:ext>
                  </a:extLst>
                </p14:cNvPr>
                <p14:cNvContentPartPr/>
                <p14:nvPr/>
              </p14:nvContentPartPr>
              <p14:xfrm>
                <a:off x="8389943" y="424000"/>
                <a:ext cx="370080" cy="10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982DD0-4952-4DF4-BF16-3758CF2E88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80943" y="415000"/>
                  <a:ext cx="387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2E261B-8C4F-452E-A1E3-BB23DA20454D}"/>
                    </a:ext>
                  </a:extLst>
                </p14:cNvPr>
                <p14:cNvContentPartPr/>
                <p14:nvPr/>
              </p14:nvContentPartPr>
              <p14:xfrm>
                <a:off x="8717183" y="328240"/>
                <a:ext cx="347040" cy="288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2E261B-8C4F-452E-A1E3-BB23DA2045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8183" y="319240"/>
                  <a:ext cx="36468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F8098E5-8AF7-4670-82EF-2165B59A2B6A}"/>
              </a:ext>
            </a:extLst>
          </p:cNvPr>
          <p:cNvGrpSpPr/>
          <p:nvPr/>
        </p:nvGrpSpPr>
        <p:grpSpPr>
          <a:xfrm>
            <a:off x="9345023" y="298000"/>
            <a:ext cx="2557440" cy="294840"/>
            <a:chOff x="9345023" y="298000"/>
            <a:chExt cx="25574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A10346E-831F-4F02-A843-F6D03AC80387}"/>
                    </a:ext>
                  </a:extLst>
                </p14:cNvPr>
                <p14:cNvContentPartPr/>
                <p14:nvPr/>
              </p14:nvContentPartPr>
              <p14:xfrm>
                <a:off x="9345023" y="379720"/>
                <a:ext cx="133560" cy="13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A10346E-831F-4F02-A843-F6D03AC803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36023" y="370720"/>
                  <a:ext cx="151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53A98A-3431-415E-A734-4F7AD0772583}"/>
                    </a:ext>
                  </a:extLst>
                </p14:cNvPr>
                <p14:cNvContentPartPr/>
                <p14:nvPr/>
              </p14:nvContentPartPr>
              <p14:xfrm>
                <a:off x="9539423" y="315280"/>
                <a:ext cx="357120" cy="18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53A98A-3431-415E-A734-4F7AD07725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30423" y="306280"/>
                  <a:ext cx="374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968C51-9AFB-4D7E-8CF5-91DB22118EE0}"/>
                    </a:ext>
                  </a:extLst>
                </p14:cNvPr>
                <p14:cNvContentPartPr/>
                <p14:nvPr/>
              </p14:nvContentPartPr>
              <p14:xfrm>
                <a:off x="9930743" y="298000"/>
                <a:ext cx="218160" cy="19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968C51-9AFB-4D7E-8CF5-91DB22118E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21743" y="289000"/>
                  <a:ext cx="235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A891FE-82CD-4905-AA9D-C74E12327616}"/>
                    </a:ext>
                  </a:extLst>
                </p14:cNvPr>
                <p14:cNvContentPartPr/>
                <p14:nvPr/>
              </p14:nvContentPartPr>
              <p14:xfrm>
                <a:off x="10065023" y="400240"/>
                <a:ext cx="246600" cy="2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A891FE-82CD-4905-AA9D-C74E1232761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56023" y="391240"/>
                  <a:ext cx="264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B580B8-73A1-4852-B3FA-28C8EF90BEFA}"/>
                    </a:ext>
                  </a:extLst>
                </p14:cNvPr>
                <p14:cNvContentPartPr/>
                <p14:nvPr/>
              </p14:nvContentPartPr>
              <p14:xfrm>
                <a:off x="10477943" y="369280"/>
                <a:ext cx="123840" cy="11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B580B8-73A1-4852-B3FA-28C8EF90BE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68943" y="360640"/>
                  <a:ext cx="141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06929F-DBD5-4610-82AF-26D7EC74628A}"/>
                    </a:ext>
                  </a:extLst>
                </p14:cNvPr>
                <p14:cNvContentPartPr/>
                <p14:nvPr/>
              </p14:nvContentPartPr>
              <p14:xfrm>
                <a:off x="10596743" y="356320"/>
                <a:ext cx="355680" cy="236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06929F-DBD5-4610-82AF-26D7EC7462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87743" y="347320"/>
                  <a:ext cx="373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9CCE28-0F8C-47B8-8D20-DFDC7CB96457}"/>
                    </a:ext>
                  </a:extLst>
                </p14:cNvPr>
                <p14:cNvContentPartPr/>
                <p14:nvPr/>
              </p14:nvContentPartPr>
              <p14:xfrm>
                <a:off x="11155463" y="312760"/>
                <a:ext cx="33480" cy="273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9CCE28-0F8C-47B8-8D20-DFDC7CB964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46463" y="304120"/>
                  <a:ext cx="51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82FF37-31F5-48DE-8E44-85B6179C0A3E}"/>
                    </a:ext>
                  </a:extLst>
                </p14:cNvPr>
                <p14:cNvContentPartPr/>
                <p14:nvPr/>
              </p14:nvContentPartPr>
              <p14:xfrm>
                <a:off x="11134943" y="436240"/>
                <a:ext cx="110880" cy="74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82FF37-31F5-48DE-8E44-85B6179C0A3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25943" y="427600"/>
                  <a:ext cx="128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575983E-ECD3-4800-8972-85F26CC73E7C}"/>
                    </a:ext>
                  </a:extLst>
                </p14:cNvPr>
                <p14:cNvContentPartPr/>
                <p14:nvPr/>
              </p14:nvContentPartPr>
              <p14:xfrm>
                <a:off x="11310623" y="406720"/>
                <a:ext cx="174600" cy="95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575983E-ECD3-4800-8972-85F26CC73E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01983" y="398080"/>
                  <a:ext cx="192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E6B8DA-4BDE-431C-8ACF-EB7C69929AD6}"/>
                    </a:ext>
                  </a:extLst>
                </p14:cNvPr>
                <p14:cNvContentPartPr/>
                <p14:nvPr/>
              </p14:nvContentPartPr>
              <p14:xfrm>
                <a:off x="11447423" y="315640"/>
                <a:ext cx="5040" cy="23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E6B8DA-4BDE-431C-8ACF-EB7C69929AD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38423" y="307000"/>
                  <a:ext cx="22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FCCE33-D7D0-40DA-A24A-0F659F3FFC58}"/>
                    </a:ext>
                  </a:extLst>
                </p14:cNvPr>
                <p14:cNvContentPartPr/>
                <p14:nvPr/>
              </p14:nvContentPartPr>
              <p14:xfrm>
                <a:off x="11515103" y="407080"/>
                <a:ext cx="167760" cy="6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FCCE33-D7D0-40DA-A24A-0F659F3FFC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06463" y="398080"/>
                  <a:ext cx="185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FF7E34-835F-4B9D-A2E5-3F3E57BBE32D}"/>
                    </a:ext>
                  </a:extLst>
                </p14:cNvPr>
                <p14:cNvContentPartPr/>
                <p14:nvPr/>
              </p14:nvContentPartPr>
              <p14:xfrm>
                <a:off x="11698343" y="300520"/>
                <a:ext cx="112320" cy="164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FF7E34-835F-4B9D-A2E5-3F3E57BBE3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689343" y="291880"/>
                  <a:ext cx="12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BB5BE0-A7FE-4F4C-A53F-D512FEFE3B95}"/>
                    </a:ext>
                  </a:extLst>
                </p14:cNvPr>
                <p14:cNvContentPartPr/>
                <p14:nvPr/>
              </p14:nvContentPartPr>
              <p14:xfrm>
                <a:off x="11709503" y="357760"/>
                <a:ext cx="192960" cy="29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BB5BE0-A7FE-4F4C-A53F-D512FEFE3B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00503" y="348760"/>
                  <a:ext cx="210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7DFA22F-73B6-4A64-816D-B06EEF518C68}"/>
              </a:ext>
            </a:extLst>
          </p:cNvPr>
          <p:cNvGrpSpPr/>
          <p:nvPr/>
        </p:nvGrpSpPr>
        <p:grpSpPr>
          <a:xfrm>
            <a:off x="6714503" y="809920"/>
            <a:ext cx="1153800" cy="222480"/>
            <a:chOff x="6714503" y="809920"/>
            <a:chExt cx="11538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825003-C4BE-40E1-A027-FD57EA9D7906}"/>
                    </a:ext>
                  </a:extLst>
                </p14:cNvPr>
                <p14:cNvContentPartPr/>
                <p14:nvPr/>
              </p14:nvContentPartPr>
              <p14:xfrm>
                <a:off x="6714503" y="832960"/>
                <a:ext cx="105120" cy="19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825003-C4BE-40E1-A027-FD57EA9D790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05503" y="824320"/>
                  <a:ext cx="122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D66C3CB-13D3-4FDA-8C56-B7A77BBF723D}"/>
                    </a:ext>
                  </a:extLst>
                </p14:cNvPr>
                <p14:cNvContentPartPr/>
                <p14:nvPr/>
              </p14:nvContentPartPr>
              <p14:xfrm>
                <a:off x="6854903" y="917200"/>
                <a:ext cx="159840" cy="104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D66C3CB-13D3-4FDA-8C56-B7A77BBF72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45903" y="908200"/>
                  <a:ext cx="177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2EA02DD-33DA-4D3B-A585-97494D5C11D3}"/>
                    </a:ext>
                  </a:extLst>
                </p14:cNvPr>
                <p14:cNvContentPartPr/>
                <p14:nvPr/>
              </p14:nvContentPartPr>
              <p14:xfrm>
                <a:off x="7034903" y="809920"/>
                <a:ext cx="39960" cy="164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2EA02DD-33DA-4D3B-A585-97494D5C11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25903" y="800920"/>
                  <a:ext cx="5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BF2D1C-A236-493B-B8ED-51C85502CBAF}"/>
                    </a:ext>
                  </a:extLst>
                </p14:cNvPr>
                <p14:cNvContentPartPr/>
                <p14:nvPr/>
              </p14:nvContentPartPr>
              <p14:xfrm>
                <a:off x="6983423" y="895240"/>
                <a:ext cx="212760" cy="8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BF2D1C-A236-493B-B8ED-51C85502CB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74783" y="886240"/>
                  <a:ext cx="230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04DE49B-D44A-4DA5-8A8A-29A64BDBCBF0}"/>
                    </a:ext>
                  </a:extLst>
                </p14:cNvPr>
                <p14:cNvContentPartPr/>
                <p14:nvPr/>
              </p14:nvContentPartPr>
              <p14:xfrm>
                <a:off x="7205183" y="862120"/>
                <a:ext cx="93600" cy="110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04DE49B-D44A-4DA5-8A8A-29A64BDBCB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6543" y="85348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E735100-A135-44AD-8B33-03FF530669EB}"/>
                    </a:ext>
                  </a:extLst>
                </p14:cNvPr>
                <p14:cNvContentPartPr/>
                <p14:nvPr/>
              </p14:nvContentPartPr>
              <p14:xfrm>
                <a:off x="7354943" y="854920"/>
                <a:ext cx="513360" cy="108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E735100-A135-44AD-8B33-03FF530669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46303" y="845920"/>
                  <a:ext cx="531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4345E9-B9DD-4624-9AF7-366761E4F774}"/>
                    </a:ext>
                  </a:extLst>
                </p14:cNvPr>
                <p14:cNvContentPartPr/>
                <p14:nvPr/>
              </p14:nvContentPartPr>
              <p14:xfrm>
                <a:off x="7200503" y="949960"/>
                <a:ext cx="32040" cy="14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4345E9-B9DD-4624-9AF7-366761E4F7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91503" y="940960"/>
                  <a:ext cx="496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7D7ABB1-3977-425A-9C3E-B3033F3020E9}"/>
              </a:ext>
            </a:extLst>
          </p:cNvPr>
          <p:cNvGrpSpPr/>
          <p:nvPr/>
        </p:nvGrpSpPr>
        <p:grpSpPr>
          <a:xfrm>
            <a:off x="8173223" y="798040"/>
            <a:ext cx="493920" cy="171000"/>
            <a:chOff x="8173223" y="798040"/>
            <a:chExt cx="49392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FBAB21-3E52-45CD-A675-B22DF035E796}"/>
                    </a:ext>
                  </a:extLst>
                </p14:cNvPr>
                <p14:cNvContentPartPr/>
                <p14:nvPr/>
              </p14:nvContentPartPr>
              <p14:xfrm>
                <a:off x="8173223" y="799480"/>
                <a:ext cx="119160" cy="169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FBAB21-3E52-45CD-A675-B22DF035E7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64223" y="790480"/>
                  <a:ext cx="136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D0354D-E2E2-4452-ABB5-072A54517EF1}"/>
                    </a:ext>
                  </a:extLst>
                </p14:cNvPr>
                <p14:cNvContentPartPr/>
                <p14:nvPr/>
              </p14:nvContentPartPr>
              <p14:xfrm>
                <a:off x="8499743" y="798040"/>
                <a:ext cx="7560" cy="133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D0354D-E2E2-4452-ABB5-072A54517E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1103" y="78904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E0D15E-F941-46E9-A2B9-EA5219F72230}"/>
                    </a:ext>
                  </a:extLst>
                </p14:cNvPr>
                <p14:cNvContentPartPr/>
                <p14:nvPr/>
              </p14:nvContentPartPr>
              <p14:xfrm>
                <a:off x="8457263" y="870040"/>
                <a:ext cx="209880" cy="72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E0D15E-F941-46E9-A2B9-EA5219F722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48263" y="861400"/>
                  <a:ext cx="2275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DCE5E0-0110-4EF6-AA4B-CB78B311765B}"/>
              </a:ext>
            </a:extLst>
          </p:cNvPr>
          <p:cNvGrpSpPr/>
          <p:nvPr/>
        </p:nvGrpSpPr>
        <p:grpSpPr>
          <a:xfrm>
            <a:off x="8874863" y="775720"/>
            <a:ext cx="159840" cy="181800"/>
            <a:chOff x="8874863" y="775720"/>
            <a:chExt cx="1598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DA5787-3213-44B0-841F-85AB26EF1BAF}"/>
                    </a:ext>
                  </a:extLst>
                </p14:cNvPr>
                <p14:cNvContentPartPr/>
                <p14:nvPr/>
              </p14:nvContentPartPr>
              <p14:xfrm>
                <a:off x="8874863" y="775720"/>
                <a:ext cx="79200" cy="176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DA5787-3213-44B0-841F-85AB26EF1B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66223" y="767080"/>
                  <a:ext cx="96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1E690C8-CC6B-4B84-B3BB-BDC0CCE1D8F2}"/>
                    </a:ext>
                  </a:extLst>
                </p14:cNvPr>
                <p14:cNvContentPartPr/>
                <p14:nvPr/>
              </p14:nvContentPartPr>
              <p14:xfrm>
                <a:off x="8876663" y="947800"/>
                <a:ext cx="158040" cy="9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1E690C8-CC6B-4B84-B3BB-BDC0CCE1D8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67663" y="938800"/>
                  <a:ext cx="1756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778F9C4-89D6-48CF-8831-6C6B09F72B3B}"/>
              </a:ext>
            </a:extLst>
          </p:cNvPr>
          <p:cNvGrpSpPr/>
          <p:nvPr/>
        </p:nvGrpSpPr>
        <p:grpSpPr>
          <a:xfrm>
            <a:off x="6227783" y="1313560"/>
            <a:ext cx="309960" cy="156240"/>
            <a:chOff x="6227783" y="1313560"/>
            <a:chExt cx="3099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DAF294-A1C1-41A7-832E-3C9C5923BD70}"/>
                    </a:ext>
                  </a:extLst>
                </p14:cNvPr>
                <p14:cNvContentPartPr/>
                <p14:nvPr/>
              </p14:nvContentPartPr>
              <p14:xfrm>
                <a:off x="6227783" y="1358200"/>
                <a:ext cx="245880" cy="30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DAF294-A1C1-41A7-832E-3C9C5923BD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18783" y="1349560"/>
                  <a:ext cx="26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F48D86-C414-4026-8914-8DCA9E472304}"/>
                    </a:ext>
                  </a:extLst>
                </p14:cNvPr>
                <p14:cNvContentPartPr/>
                <p14:nvPr/>
              </p14:nvContentPartPr>
              <p14:xfrm>
                <a:off x="6431903" y="1313560"/>
                <a:ext cx="105840" cy="156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F48D86-C414-4026-8914-8DCA9E4723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23263" y="1304560"/>
                  <a:ext cx="123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01C5348-2231-4857-BF97-0EA75C97A6D2}"/>
              </a:ext>
            </a:extLst>
          </p:cNvPr>
          <p:cNvGrpSpPr/>
          <p:nvPr/>
        </p:nvGrpSpPr>
        <p:grpSpPr>
          <a:xfrm>
            <a:off x="9340343" y="710560"/>
            <a:ext cx="1433520" cy="445680"/>
            <a:chOff x="9340343" y="710560"/>
            <a:chExt cx="143352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49F0AC-59FF-448A-B6EC-97C527773FFD}"/>
                    </a:ext>
                  </a:extLst>
                </p14:cNvPr>
                <p14:cNvContentPartPr/>
                <p14:nvPr/>
              </p14:nvContentPartPr>
              <p14:xfrm>
                <a:off x="9340343" y="710560"/>
                <a:ext cx="133920" cy="445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49F0AC-59FF-448A-B6EC-97C527773F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31703" y="701920"/>
                  <a:ext cx="151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948DDE2-1981-4EDB-83D0-D1847F0B1414}"/>
                    </a:ext>
                  </a:extLst>
                </p14:cNvPr>
                <p14:cNvContentPartPr/>
                <p14:nvPr/>
              </p14:nvContentPartPr>
              <p14:xfrm>
                <a:off x="9514223" y="750160"/>
                <a:ext cx="177120" cy="203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948DDE2-1981-4EDB-83D0-D1847F0B14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5223" y="741520"/>
                  <a:ext cx="194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5080C1-AE41-4FC4-A1DD-A00F7334CA60}"/>
                    </a:ext>
                  </a:extLst>
                </p14:cNvPr>
                <p14:cNvContentPartPr/>
                <p14:nvPr/>
              </p14:nvContentPartPr>
              <p14:xfrm>
                <a:off x="9712943" y="853120"/>
                <a:ext cx="211680" cy="95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5080C1-AE41-4FC4-A1DD-A00F7334CA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04303" y="844480"/>
                  <a:ext cx="229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89E067-005D-4F64-9481-689581E75F06}"/>
                    </a:ext>
                  </a:extLst>
                </p14:cNvPr>
                <p14:cNvContentPartPr/>
                <p14:nvPr/>
              </p14:nvContentPartPr>
              <p14:xfrm>
                <a:off x="9867743" y="768880"/>
                <a:ext cx="25560" cy="20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89E067-005D-4F64-9481-689581E75F0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58743" y="759880"/>
                  <a:ext cx="4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2BEB05-5545-4909-93D6-808A8065C358}"/>
                    </a:ext>
                  </a:extLst>
                </p14:cNvPr>
                <p14:cNvContentPartPr/>
                <p14:nvPr/>
              </p14:nvContentPartPr>
              <p14:xfrm>
                <a:off x="9962423" y="743320"/>
                <a:ext cx="82800" cy="300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2BEB05-5545-4909-93D6-808A8065C3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53423" y="734320"/>
                  <a:ext cx="100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20384E-7602-4AB0-80AA-644CB53DFE3F}"/>
                    </a:ext>
                  </a:extLst>
                </p14:cNvPr>
                <p14:cNvContentPartPr/>
                <p14:nvPr/>
              </p14:nvContentPartPr>
              <p14:xfrm>
                <a:off x="9916703" y="863200"/>
                <a:ext cx="410760" cy="90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20384E-7602-4AB0-80AA-644CB53DFE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07703" y="854560"/>
                  <a:ext cx="428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E9F724-8D18-4718-A7A0-F9F268180669}"/>
                    </a:ext>
                  </a:extLst>
                </p14:cNvPr>
                <p14:cNvContentPartPr/>
                <p14:nvPr/>
              </p14:nvContentPartPr>
              <p14:xfrm>
                <a:off x="10356983" y="868960"/>
                <a:ext cx="215640" cy="88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E9F724-8D18-4718-A7A0-F9F2681806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47983" y="860320"/>
                  <a:ext cx="233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77298C-16A8-4247-B605-5D993F17870A}"/>
                    </a:ext>
                  </a:extLst>
                </p14:cNvPr>
                <p14:cNvContentPartPr/>
                <p14:nvPr/>
              </p14:nvContentPartPr>
              <p14:xfrm>
                <a:off x="10565063" y="781480"/>
                <a:ext cx="208800" cy="243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77298C-16A8-4247-B605-5D993F1787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56423" y="772480"/>
                  <a:ext cx="2264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BAC12F0-3D88-44B1-8BEF-1386F5B519D4}"/>
              </a:ext>
            </a:extLst>
          </p:cNvPr>
          <p:cNvGrpSpPr/>
          <p:nvPr/>
        </p:nvGrpSpPr>
        <p:grpSpPr>
          <a:xfrm>
            <a:off x="11025863" y="689320"/>
            <a:ext cx="1194480" cy="382320"/>
            <a:chOff x="11025863" y="689320"/>
            <a:chExt cx="119448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870248-E8F0-4180-8B89-2D56DD439368}"/>
                    </a:ext>
                  </a:extLst>
                </p14:cNvPr>
                <p14:cNvContentPartPr/>
                <p14:nvPr/>
              </p14:nvContentPartPr>
              <p14:xfrm>
                <a:off x="11025863" y="776800"/>
                <a:ext cx="147240" cy="183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870248-E8F0-4180-8B89-2D56DD43936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17223" y="768160"/>
                  <a:ext cx="164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5253B3-0862-4002-829F-C7FBC4622BAB}"/>
                    </a:ext>
                  </a:extLst>
                </p14:cNvPr>
                <p14:cNvContentPartPr/>
                <p14:nvPr/>
              </p14:nvContentPartPr>
              <p14:xfrm>
                <a:off x="11127023" y="817840"/>
                <a:ext cx="20880" cy="1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5253B3-0862-4002-829F-C7FBC4622BA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18023" y="808840"/>
                  <a:ext cx="38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0CE4A8-A346-4BA8-98F0-F0C220F74CB8}"/>
                    </a:ext>
                  </a:extLst>
                </p14:cNvPr>
                <p14:cNvContentPartPr/>
                <p14:nvPr/>
              </p14:nvContentPartPr>
              <p14:xfrm>
                <a:off x="11202623" y="835480"/>
                <a:ext cx="79200" cy="103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0CE4A8-A346-4BA8-98F0-F0C220F74CB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93983" y="826480"/>
                  <a:ext cx="96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2F591C-F8BE-43BC-AB9F-8D52B8318DAE}"/>
                    </a:ext>
                  </a:extLst>
                </p14:cNvPr>
                <p14:cNvContentPartPr/>
                <p14:nvPr/>
              </p14:nvContentPartPr>
              <p14:xfrm>
                <a:off x="11366783" y="764560"/>
                <a:ext cx="10080" cy="165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2F591C-F8BE-43BC-AB9F-8D52B8318D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57783" y="755560"/>
                  <a:ext cx="2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B57EAD8-F70F-421A-918B-10860455D154}"/>
                    </a:ext>
                  </a:extLst>
                </p14:cNvPr>
                <p14:cNvContentPartPr/>
                <p14:nvPr/>
              </p14:nvContentPartPr>
              <p14:xfrm>
                <a:off x="11297303" y="855280"/>
                <a:ext cx="240120" cy="78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57EAD8-F70F-421A-918B-10860455D15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88663" y="846640"/>
                  <a:ext cx="257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32717C-B1B8-4871-9A40-076CD706644A}"/>
                    </a:ext>
                  </a:extLst>
                </p14:cNvPr>
                <p14:cNvContentPartPr/>
                <p14:nvPr/>
              </p14:nvContentPartPr>
              <p14:xfrm>
                <a:off x="11564063" y="865360"/>
                <a:ext cx="33480" cy="48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32717C-B1B8-4871-9A40-076CD706644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55423" y="856720"/>
                  <a:ext cx="51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A69288-AC1C-40A8-9C0E-B1B15BAD7A6E}"/>
                    </a:ext>
                  </a:extLst>
                </p14:cNvPr>
                <p14:cNvContentPartPr/>
                <p14:nvPr/>
              </p14:nvContentPartPr>
              <p14:xfrm>
                <a:off x="11560823" y="746920"/>
                <a:ext cx="8280" cy="32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A69288-AC1C-40A8-9C0E-B1B15BAD7A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52183" y="737920"/>
                  <a:ext cx="25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F74BF87-679E-4E36-A92D-CB9635F555EB}"/>
                    </a:ext>
                  </a:extLst>
                </p14:cNvPr>
                <p14:cNvContentPartPr/>
                <p14:nvPr/>
              </p14:nvContentPartPr>
              <p14:xfrm>
                <a:off x="11568743" y="767440"/>
                <a:ext cx="136440" cy="140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F74BF87-679E-4E36-A92D-CB9635F555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60103" y="758440"/>
                  <a:ext cx="15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0537B0-28CB-4043-BB1A-EC22AEB64AA0}"/>
                    </a:ext>
                  </a:extLst>
                </p14:cNvPr>
                <p14:cNvContentPartPr/>
                <p14:nvPr/>
              </p14:nvContentPartPr>
              <p14:xfrm>
                <a:off x="11764583" y="849160"/>
                <a:ext cx="91800" cy="55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0537B0-28CB-4043-BB1A-EC22AEB64AA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755583" y="840160"/>
                  <a:ext cx="109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6AC0D63-344D-45F9-8C2D-ADC31773A28F}"/>
                    </a:ext>
                  </a:extLst>
                </p14:cNvPr>
                <p14:cNvContentPartPr/>
                <p14:nvPr/>
              </p14:nvContentPartPr>
              <p14:xfrm>
                <a:off x="11871863" y="720640"/>
                <a:ext cx="8280" cy="179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6AC0D63-344D-45F9-8C2D-ADC31773A2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863223" y="711640"/>
                  <a:ext cx="25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97F7638-E044-4FC1-A78F-9FFD3A53FEF1}"/>
                    </a:ext>
                  </a:extLst>
                </p14:cNvPr>
                <p14:cNvContentPartPr/>
                <p14:nvPr/>
              </p14:nvContentPartPr>
              <p14:xfrm>
                <a:off x="11860703" y="814960"/>
                <a:ext cx="109080" cy="3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97F7638-E044-4FC1-A78F-9FFD3A53FEF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852063" y="806320"/>
                  <a:ext cx="126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DC6BFF0-AE16-441A-81D3-10A84E4E8CA7}"/>
                    </a:ext>
                  </a:extLst>
                </p14:cNvPr>
                <p14:cNvContentPartPr/>
                <p14:nvPr/>
              </p14:nvContentPartPr>
              <p14:xfrm>
                <a:off x="11993543" y="821800"/>
                <a:ext cx="96480" cy="55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DC6BFF0-AE16-441A-81D3-10A84E4E8C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984543" y="812800"/>
                  <a:ext cx="114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1273C8-168B-4E2A-A34D-F4E401AB8D7B}"/>
                    </a:ext>
                  </a:extLst>
                </p14:cNvPr>
                <p14:cNvContentPartPr/>
                <p14:nvPr/>
              </p14:nvContentPartPr>
              <p14:xfrm>
                <a:off x="12094343" y="740440"/>
                <a:ext cx="83880" cy="13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1273C8-168B-4E2A-A34D-F4E401AB8D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85703" y="731440"/>
                  <a:ext cx="101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A6C52F-F3FC-4BF1-88FE-965EF8FC05F0}"/>
                    </a:ext>
                  </a:extLst>
                </p14:cNvPr>
                <p14:cNvContentPartPr/>
                <p14:nvPr/>
              </p14:nvContentPartPr>
              <p14:xfrm>
                <a:off x="12024863" y="689320"/>
                <a:ext cx="195480" cy="382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A6C52F-F3FC-4BF1-88FE-965EF8FC05F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016223" y="680320"/>
                  <a:ext cx="21312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1755301-6055-4E47-99EB-CFE8E0811F06}"/>
              </a:ext>
            </a:extLst>
          </p:cNvPr>
          <p:cNvGrpSpPr/>
          <p:nvPr/>
        </p:nvGrpSpPr>
        <p:grpSpPr>
          <a:xfrm>
            <a:off x="6778583" y="1353160"/>
            <a:ext cx="1253880" cy="357120"/>
            <a:chOff x="6778583" y="1353160"/>
            <a:chExt cx="125388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32E248-58F8-458C-8800-2BFADEEB539C}"/>
                    </a:ext>
                  </a:extLst>
                </p14:cNvPr>
                <p14:cNvContentPartPr/>
                <p14:nvPr/>
              </p14:nvContentPartPr>
              <p14:xfrm>
                <a:off x="6778583" y="1353160"/>
                <a:ext cx="287640" cy="78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32E248-58F8-458C-8800-2BFADEEB53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69583" y="1344520"/>
                  <a:ext cx="305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F30DC8A-3EB3-4DBA-8F46-12E4EF8AD507}"/>
                    </a:ext>
                  </a:extLst>
                </p14:cNvPr>
                <p14:cNvContentPartPr/>
                <p14:nvPr/>
              </p14:nvContentPartPr>
              <p14:xfrm>
                <a:off x="6884783" y="1381600"/>
                <a:ext cx="30240" cy="201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F30DC8A-3EB3-4DBA-8F46-12E4EF8AD5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76143" y="1372960"/>
                  <a:ext cx="4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97E569-EE7C-4EFB-AD53-F2A67D4EAF89}"/>
                    </a:ext>
                  </a:extLst>
                </p14:cNvPr>
                <p14:cNvContentPartPr/>
                <p14:nvPr/>
              </p14:nvContentPartPr>
              <p14:xfrm>
                <a:off x="6805943" y="1587520"/>
                <a:ext cx="188280" cy="12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97E569-EE7C-4EFB-AD53-F2A67D4EAF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96943" y="1578880"/>
                  <a:ext cx="20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9B92D6-4695-47DD-9E75-842F326A12AB}"/>
                    </a:ext>
                  </a:extLst>
                </p14:cNvPr>
                <p14:cNvContentPartPr/>
                <p14:nvPr/>
              </p14:nvContentPartPr>
              <p14:xfrm>
                <a:off x="6973343" y="1427680"/>
                <a:ext cx="268560" cy="282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9B92D6-4695-47DD-9E75-842F326A12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64343" y="1419040"/>
                  <a:ext cx="286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9980F4-FC30-4361-9F32-91A82A1EEA75}"/>
                    </a:ext>
                  </a:extLst>
                </p14:cNvPr>
                <p14:cNvContentPartPr/>
                <p14:nvPr/>
              </p14:nvContentPartPr>
              <p14:xfrm>
                <a:off x="7520903" y="1372600"/>
                <a:ext cx="38160" cy="190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9980F4-FC30-4361-9F32-91A82A1EEA7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11903" y="1363960"/>
                  <a:ext cx="55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14D035-B706-4F08-986E-754F5FD64A43}"/>
                    </a:ext>
                  </a:extLst>
                </p14:cNvPr>
                <p14:cNvContentPartPr/>
                <p14:nvPr/>
              </p14:nvContentPartPr>
              <p14:xfrm>
                <a:off x="7422983" y="1411480"/>
                <a:ext cx="609480" cy="161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14D035-B706-4F08-986E-754F5FD64A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13983" y="1402480"/>
                  <a:ext cx="6271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8274CCE-213A-45E7-B996-A8C078F595FC}"/>
              </a:ext>
            </a:extLst>
          </p:cNvPr>
          <p:cNvGrpSpPr/>
          <p:nvPr/>
        </p:nvGrpSpPr>
        <p:grpSpPr>
          <a:xfrm>
            <a:off x="8246663" y="1319320"/>
            <a:ext cx="1499760" cy="267480"/>
            <a:chOff x="8246663" y="1319320"/>
            <a:chExt cx="149976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565DF7-48F5-4058-B33A-E9DA7915E818}"/>
                    </a:ext>
                  </a:extLst>
                </p14:cNvPr>
                <p14:cNvContentPartPr/>
                <p14:nvPr/>
              </p14:nvContentPartPr>
              <p14:xfrm>
                <a:off x="8246663" y="1446400"/>
                <a:ext cx="226080" cy="139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565DF7-48F5-4058-B33A-E9DA7915E8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38023" y="1437400"/>
                  <a:ext cx="243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7125806-3B51-442C-B215-A9D5E6D3ED1D}"/>
                    </a:ext>
                  </a:extLst>
                </p14:cNvPr>
                <p14:cNvContentPartPr/>
                <p14:nvPr/>
              </p14:nvContentPartPr>
              <p14:xfrm>
                <a:off x="8415863" y="1370440"/>
                <a:ext cx="933120" cy="216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7125806-3B51-442C-B215-A9D5E6D3ED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06863" y="1361440"/>
                  <a:ext cx="950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E487C0-2107-4CED-9E09-64EDB5636571}"/>
                    </a:ext>
                  </a:extLst>
                </p14:cNvPr>
                <p14:cNvContentPartPr/>
                <p14:nvPr/>
              </p14:nvContentPartPr>
              <p14:xfrm>
                <a:off x="9482543" y="1441720"/>
                <a:ext cx="105840" cy="72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E487C0-2107-4CED-9E09-64EDB56365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73543" y="1432720"/>
                  <a:ext cx="123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6552F8E-6B23-43F3-977F-A027716EF92A}"/>
                    </a:ext>
                  </a:extLst>
                </p14:cNvPr>
                <p14:cNvContentPartPr/>
                <p14:nvPr/>
              </p14:nvContentPartPr>
              <p14:xfrm>
                <a:off x="9552023" y="1319320"/>
                <a:ext cx="46080" cy="29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6552F8E-6B23-43F3-977F-A027716EF9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43023" y="1310320"/>
                  <a:ext cx="63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274F49-218F-4B9D-98D7-A9C28338B111}"/>
                    </a:ext>
                  </a:extLst>
                </p14:cNvPr>
                <p14:cNvContentPartPr/>
                <p14:nvPr/>
              </p14:nvContentPartPr>
              <p14:xfrm>
                <a:off x="9603503" y="1425520"/>
                <a:ext cx="142920" cy="138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3274F49-218F-4B9D-98D7-A9C28338B1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94863" y="1416880"/>
                  <a:ext cx="1605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2ED688A-631C-42FF-86D6-238AC170AE08}"/>
              </a:ext>
            </a:extLst>
          </p:cNvPr>
          <p:cNvGrpSpPr/>
          <p:nvPr/>
        </p:nvGrpSpPr>
        <p:grpSpPr>
          <a:xfrm>
            <a:off x="10131263" y="1241200"/>
            <a:ext cx="2031480" cy="378720"/>
            <a:chOff x="10131263" y="1241200"/>
            <a:chExt cx="203148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1156DD-C86E-4339-867D-67D7BA79321C}"/>
                    </a:ext>
                  </a:extLst>
                </p14:cNvPr>
                <p14:cNvContentPartPr/>
                <p14:nvPr/>
              </p14:nvContentPartPr>
              <p14:xfrm>
                <a:off x="10131263" y="1344520"/>
                <a:ext cx="87480" cy="213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1156DD-C86E-4339-867D-67D7BA7932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122263" y="1335880"/>
                  <a:ext cx="105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B6BDAB-FCDC-4206-9CBC-C21325AC423A}"/>
                    </a:ext>
                  </a:extLst>
                </p14:cNvPr>
                <p14:cNvContentPartPr/>
                <p14:nvPr/>
              </p14:nvContentPartPr>
              <p14:xfrm>
                <a:off x="10285703" y="1468360"/>
                <a:ext cx="158040" cy="77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B6BDAB-FCDC-4206-9CBC-C21325AC42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77063" y="1459720"/>
                  <a:ext cx="175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BD9D5B-80B4-4E97-B421-C423195E7812}"/>
                    </a:ext>
                  </a:extLst>
                </p14:cNvPr>
                <p14:cNvContentPartPr/>
                <p14:nvPr/>
              </p14:nvContentPartPr>
              <p14:xfrm>
                <a:off x="10461743" y="1374040"/>
                <a:ext cx="34200" cy="145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BD9D5B-80B4-4E97-B421-C423195E78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53103" y="1365040"/>
                  <a:ext cx="5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3BD1CAB-8996-4715-803F-6BC3C9C79448}"/>
                    </a:ext>
                  </a:extLst>
                </p14:cNvPr>
                <p14:cNvContentPartPr/>
                <p14:nvPr/>
              </p14:nvContentPartPr>
              <p14:xfrm>
                <a:off x="10423583" y="1442800"/>
                <a:ext cx="260280" cy="105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3BD1CAB-8996-4715-803F-6BC3C9C7944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14943" y="1433800"/>
                  <a:ext cx="277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3C40CB8-BD76-4A8B-B743-DE593F6540E4}"/>
                    </a:ext>
                  </a:extLst>
                </p14:cNvPr>
                <p14:cNvContentPartPr/>
                <p14:nvPr/>
              </p14:nvContentPartPr>
              <p14:xfrm>
                <a:off x="10724543" y="1435600"/>
                <a:ext cx="473760" cy="85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3C40CB8-BD76-4A8B-B743-DE593F6540E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15543" y="1426960"/>
                  <a:ext cx="491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1FAB7A-BC8C-4643-A365-EF53D3E82597}"/>
                    </a:ext>
                  </a:extLst>
                </p14:cNvPr>
                <p14:cNvContentPartPr/>
                <p14:nvPr/>
              </p14:nvContentPartPr>
              <p14:xfrm>
                <a:off x="11372903" y="1356400"/>
                <a:ext cx="104040" cy="131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1FAB7A-BC8C-4643-A365-EF53D3E825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64263" y="1347760"/>
                  <a:ext cx="121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53FC567-5DD8-4354-9D6D-823542E9A529}"/>
                    </a:ext>
                  </a:extLst>
                </p14:cNvPr>
                <p14:cNvContentPartPr/>
                <p14:nvPr/>
              </p14:nvContentPartPr>
              <p14:xfrm>
                <a:off x="11524823" y="1460440"/>
                <a:ext cx="32040" cy="75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53FC567-5DD8-4354-9D6D-823542E9A52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15823" y="1451800"/>
                  <a:ext cx="49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85FCBB1-DD76-4531-8345-59045EF7AB7A}"/>
                    </a:ext>
                  </a:extLst>
                </p14:cNvPr>
                <p14:cNvContentPartPr/>
                <p14:nvPr/>
              </p14:nvContentPartPr>
              <p14:xfrm>
                <a:off x="11625623" y="1342000"/>
                <a:ext cx="80640" cy="118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85FCBB1-DD76-4531-8345-59045EF7AB7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16623" y="1333000"/>
                  <a:ext cx="98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F298BE-B9C0-4A65-A841-B370378D1D16}"/>
                    </a:ext>
                  </a:extLst>
                </p14:cNvPr>
                <p14:cNvContentPartPr/>
                <p14:nvPr/>
              </p14:nvContentPartPr>
              <p14:xfrm>
                <a:off x="11638223" y="1322560"/>
                <a:ext cx="75960" cy="37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F298BE-B9C0-4A65-A841-B370378D1D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29583" y="1313920"/>
                  <a:ext cx="93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A4CD738-77F0-4488-9E6E-413FFEAEBEE8}"/>
                    </a:ext>
                  </a:extLst>
                </p14:cNvPr>
                <p14:cNvContentPartPr/>
                <p14:nvPr/>
              </p14:nvContentPartPr>
              <p14:xfrm>
                <a:off x="11775743" y="1371880"/>
                <a:ext cx="24120" cy="1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A4CD738-77F0-4488-9E6E-413FFEAEBEE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66743" y="1362880"/>
                  <a:ext cx="41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2A91D8-EE77-4F4A-ABA9-836C764D8B99}"/>
                    </a:ext>
                  </a:extLst>
                </p14:cNvPr>
                <p14:cNvContentPartPr/>
                <p14:nvPr/>
              </p14:nvContentPartPr>
              <p14:xfrm>
                <a:off x="11871503" y="1337320"/>
                <a:ext cx="48600" cy="104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2A91D8-EE77-4F4A-ABA9-836C764D8B9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862863" y="1328320"/>
                  <a:ext cx="66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DAE38C6-3D78-4023-90FB-2BA5C10AD30F}"/>
                    </a:ext>
                  </a:extLst>
                </p14:cNvPr>
                <p14:cNvContentPartPr/>
                <p14:nvPr/>
              </p14:nvContentPartPr>
              <p14:xfrm>
                <a:off x="11965463" y="1347760"/>
                <a:ext cx="54000" cy="109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DAE38C6-3D78-4023-90FB-2BA5C10AD30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956823" y="1338760"/>
                  <a:ext cx="71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F93D226-7A3E-4FAC-A832-1F3D06AD85B9}"/>
                    </a:ext>
                  </a:extLst>
                </p14:cNvPr>
                <p14:cNvContentPartPr/>
                <p14:nvPr/>
              </p14:nvContentPartPr>
              <p14:xfrm>
                <a:off x="12020183" y="1308520"/>
                <a:ext cx="109080" cy="15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F93D226-7A3E-4FAC-A832-1F3D06AD85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011543" y="1299880"/>
                  <a:ext cx="12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94C7DB7-CC50-45C3-9311-258DCEEE2754}"/>
                    </a:ext>
                  </a:extLst>
                </p14:cNvPr>
                <p14:cNvContentPartPr/>
                <p14:nvPr/>
              </p14:nvContentPartPr>
              <p14:xfrm>
                <a:off x="11358863" y="1267480"/>
                <a:ext cx="87120" cy="324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94C7DB7-CC50-45C3-9311-258DCEEE275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50223" y="1258480"/>
                  <a:ext cx="104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224A15D-3A51-4D02-BB77-C91AB726ED93}"/>
                    </a:ext>
                  </a:extLst>
                </p14:cNvPr>
                <p14:cNvContentPartPr/>
                <p14:nvPr/>
              </p14:nvContentPartPr>
              <p14:xfrm>
                <a:off x="11974463" y="1241200"/>
                <a:ext cx="188280" cy="378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224A15D-3A51-4D02-BB77-C91AB726ED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965823" y="1232200"/>
                  <a:ext cx="205920" cy="39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12F2C1D-1495-441E-937F-CD4FF899C308}"/>
                  </a:ext>
                </a:extLst>
              </p14:cNvPr>
              <p14:cNvContentPartPr/>
              <p14:nvPr/>
            </p14:nvContentPartPr>
            <p14:xfrm>
              <a:off x="6859583" y="1937800"/>
              <a:ext cx="267120" cy="122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12F2C1D-1495-441E-937F-CD4FF899C30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850583" y="1928800"/>
                <a:ext cx="28476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58406FD-1FE4-427E-957A-1E223A7E12D1}"/>
              </a:ext>
            </a:extLst>
          </p:cNvPr>
          <p:cNvGrpSpPr/>
          <p:nvPr/>
        </p:nvGrpSpPr>
        <p:grpSpPr>
          <a:xfrm>
            <a:off x="7334783" y="1851760"/>
            <a:ext cx="1381680" cy="357480"/>
            <a:chOff x="7334783" y="1851760"/>
            <a:chExt cx="138168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73A991-1B4D-446A-9285-197F70A115F7}"/>
                    </a:ext>
                  </a:extLst>
                </p14:cNvPr>
                <p14:cNvContentPartPr/>
                <p14:nvPr/>
              </p14:nvContentPartPr>
              <p14:xfrm>
                <a:off x="7483103" y="1947160"/>
                <a:ext cx="101160" cy="139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73A991-1B4D-446A-9285-197F70A115F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74103" y="1938520"/>
                  <a:ext cx="118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F30018A-4776-4944-9F75-F553707EA763}"/>
                    </a:ext>
                  </a:extLst>
                </p14:cNvPr>
                <p14:cNvContentPartPr/>
                <p14:nvPr/>
              </p14:nvContentPartPr>
              <p14:xfrm>
                <a:off x="7716383" y="1996840"/>
                <a:ext cx="36720" cy="17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F30018A-4776-4944-9F75-F553707EA76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07743" y="1987840"/>
                  <a:ext cx="54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E2346F-7DC8-45C5-BDC2-DED88EEB4642}"/>
                    </a:ext>
                  </a:extLst>
                </p14:cNvPr>
                <p14:cNvContentPartPr/>
                <p14:nvPr/>
              </p14:nvContentPartPr>
              <p14:xfrm>
                <a:off x="7860383" y="1954720"/>
                <a:ext cx="122040" cy="143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E2346F-7DC8-45C5-BDC2-DED88EEB464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51383" y="1946080"/>
                  <a:ext cx="13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0EE7A5-DF28-4CC3-9970-21ABC5089338}"/>
                    </a:ext>
                  </a:extLst>
                </p14:cNvPr>
                <p14:cNvContentPartPr/>
                <p14:nvPr/>
              </p14:nvContentPartPr>
              <p14:xfrm>
                <a:off x="8067023" y="1954000"/>
                <a:ext cx="87120" cy="141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0EE7A5-DF28-4CC3-9970-21ABC50893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58023" y="1945360"/>
                  <a:ext cx="104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1972B58-E4B4-47C6-A07A-8D903C782136}"/>
                    </a:ext>
                  </a:extLst>
                </p14:cNvPr>
                <p14:cNvContentPartPr/>
                <p14:nvPr/>
              </p14:nvContentPartPr>
              <p14:xfrm>
                <a:off x="8103383" y="1943560"/>
                <a:ext cx="131400" cy="6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1972B58-E4B4-47C6-A07A-8D903C7821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94383" y="1934560"/>
                  <a:ext cx="149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1564412-54B2-4235-B4A7-E0EAB6CB64D6}"/>
                    </a:ext>
                  </a:extLst>
                </p14:cNvPr>
                <p14:cNvContentPartPr/>
                <p14:nvPr/>
              </p14:nvContentPartPr>
              <p14:xfrm>
                <a:off x="8213543" y="2069200"/>
                <a:ext cx="73080" cy="88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1564412-54B2-4235-B4A7-E0EAB6CB64D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04903" y="2060200"/>
                  <a:ext cx="90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586B6A-4D32-436D-AA29-46ED7BFF2A6F}"/>
                    </a:ext>
                  </a:extLst>
                </p14:cNvPr>
                <p14:cNvContentPartPr/>
                <p14:nvPr/>
              </p14:nvContentPartPr>
              <p14:xfrm>
                <a:off x="8456543" y="1922320"/>
                <a:ext cx="136440" cy="138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586B6A-4D32-436D-AA29-46ED7BFF2A6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47543" y="1913320"/>
                  <a:ext cx="154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8B95A6C-6424-414E-93A1-459DF5CA42D0}"/>
                    </a:ext>
                  </a:extLst>
                </p14:cNvPr>
                <p14:cNvContentPartPr/>
                <p14:nvPr/>
              </p14:nvContentPartPr>
              <p14:xfrm>
                <a:off x="8420543" y="1869400"/>
                <a:ext cx="295920" cy="320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8B95A6C-6424-414E-93A1-459DF5CA42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11543" y="1860760"/>
                  <a:ext cx="313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F5B44E3-7810-497C-B11E-0127D45E67C6}"/>
                    </a:ext>
                  </a:extLst>
                </p14:cNvPr>
                <p14:cNvContentPartPr/>
                <p14:nvPr/>
              </p14:nvContentPartPr>
              <p14:xfrm>
                <a:off x="7334783" y="1851760"/>
                <a:ext cx="210240" cy="357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F5B44E3-7810-497C-B11E-0127D45E67C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25783" y="1843120"/>
                  <a:ext cx="22788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1635212-16C1-46DB-A00C-AF4774959BDE}"/>
              </a:ext>
            </a:extLst>
          </p:cNvPr>
          <p:cNvGrpSpPr/>
          <p:nvPr/>
        </p:nvGrpSpPr>
        <p:grpSpPr>
          <a:xfrm>
            <a:off x="9024263" y="1765360"/>
            <a:ext cx="2998080" cy="327600"/>
            <a:chOff x="9024263" y="1765360"/>
            <a:chExt cx="299808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0E937B-2573-4472-ABB8-1F8F85C4EBA4}"/>
                    </a:ext>
                  </a:extLst>
                </p14:cNvPr>
                <p14:cNvContentPartPr/>
                <p14:nvPr/>
              </p14:nvContentPartPr>
              <p14:xfrm>
                <a:off x="9120383" y="1851400"/>
                <a:ext cx="24840" cy="214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0E937B-2573-4472-ABB8-1F8F85C4EBA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11383" y="1842400"/>
                  <a:ext cx="42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3B4FA30-6F56-46AA-B828-93319AA157BA}"/>
                    </a:ext>
                  </a:extLst>
                </p14:cNvPr>
                <p14:cNvContentPartPr/>
                <p14:nvPr/>
              </p14:nvContentPartPr>
              <p14:xfrm>
                <a:off x="9024263" y="1872280"/>
                <a:ext cx="489960" cy="185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3B4FA30-6F56-46AA-B828-93319AA157B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15623" y="1863640"/>
                  <a:ext cx="507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4F82AA-B05C-4991-BEE4-32D2A26DCF7F}"/>
                    </a:ext>
                  </a:extLst>
                </p14:cNvPr>
                <p14:cNvContentPartPr/>
                <p14:nvPr/>
              </p14:nvContentPartPr>
              <p14:xfrm>
                <a:off x="9537623" y="1956880"/>
                <a:ext cx="308520" cy="92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4F82AA-B05C-4991-BEE4-32D2A26DCF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28983" y="1947880"/>
                  <a:ext cx="326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16187FC-E079-44F2-82D1-6724BEBA752A}"/>
                    </a:ext>
                  </a:extLst>
                </p14:cNvPr>
                <p14:cNvContentPartPr/>
                <p14:nvPr/>
              </p14:nvContentPartPr>
              <p14:xfrm>
                <a:off x="10008863" y="1873000"/>
                <a:ext cx="207720" cy="129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16187FC-E079-44F2-82D1-6724BEBA75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999863" y="1864000"/>
                  <a:ext cx="225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63A2D85-5291-4736-8B60-E7BD558F0DB0}"/>
                    </a:ext>
                  </a:extLst>
                </p14:cNvPr>
                <p14:cNvContentPartPr/>
                <p14:nvPr/>
              </p14:nvContentPartPr>
              <p14:xfrm>
                <a:off x="10281023" y="1884880"/>
                <a:ext cx="221400" cy="97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63A2D85-5291-4736-8B60-E7BD558F0DB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272023" y="1875880"/>
                  <a:ext cx="239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1B419A5-EE6A-4A1B-A850-A133DA6744BD}"/>
                    </a:ext>
                  </a:extLst>
                </p14:cNvPr>
                <p14:cNvContentPartPr/>
                <p14:nvPr/>
              </p14:nvContentPartPr>
              <p14:xfrm>
                <a:off x="10675943" y="1836280"/>
                <a:ext cx="135720" cy="164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1B419A5-EE6A-4A1B-A850-A133DA6744B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66943" y="1827280"/>
                  <a:ext cx="153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87B0B5A-5182-48D8-9B19-268D18570FE8}"/>
                    </a:ext>
                  </a:extLst>
                </p14:cNvPr>
                <p14:cNvContentPartPr/>
                <p14:nvPr/>
              </p14:nvContentPartPr>
              <p14:xfrm>
                <a:off x="10887263" y="1870120"/>
                <a:ext cx="101520" cy="101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87B0B5A-5182-48D8-9B19-268D18570F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78263" y="1861480"/>
                  <a:ext cx="119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4C9CF7C-35FF-4325-8B9A-B2E17D3CDD0B}"/>
                    </a:ext>
                  </a:extLst>
                </p14:cNvPr>
                <p14:cNvContentPartPr/>
                <p14:nvPr/>
              </p14:nvContentPartPr>
              <p14:xfrm>
                <a:off x="10971143" y="1887040"/>
                <a:ext cx="165600" cy="205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4C9CF7C-35FF-4325-8B9A-B2E17D3CDD0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62143" y="1878040"/>
                  <a:ext cx="183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66BEAE1-9315-457E-AF93-8FC55D62FA76}"/>
                    </a:ext>
                  </a:extLst>
                </p14:cNvPr>
                <p14:cNvContentPartPr/>
                <p14:nvPr/>
              </p14:nvContentPartPr>
              <p14:xfrm>
                <a:off x="11398463" y="1791280"/>
                <a:ext cx="24120" cy="199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66BEAE1-9315-457E-AF93-8FC55D62FA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89463" y="1782640"/>
                  <a:ext cx="4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1EBAAE-E1CC-4357-AEA1-9E07E457440B}"/>
                    </a:ext>
                  </a:extLst>
                </p14:cNvPr>
                <p14:cNvContentPartPr/>
                <p14:nvPr/>
              </p14:nvContentPartPr>
              <p14:xfrm>
                <a:off x="11332583" y="1765360"/>
                <a:ext cx="588600" cy="196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1EBAAE-E1CC-4357-AEA1-9E07E45744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23943" y="1756720"/>
                  <a:ext cx="606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60B6A24-2B70-4B86-89E8-94B7EB0E9336}"/>
                    </a:ext>
                  </a:extLst>
                </p14:cNvPr>
                <p14:cNvContentPartPr/>
                <p14:nvPr/>
              </p14:nvContentPartPr>
              <p14:xfrm>
                <a:off x="11845223" y="1828360"/>
                <a:ext cx="177120" cy="10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60B6A24-2B70-4B86-89E8-94B7EB0E933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836223" y="1819720"/>
                  <a:ext cx="1947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1B79687-2F32-4F29-9D1E-80B4EBE0FF37}"/>
              </a:ext>
            </a:extLst>
          </p:cNvPr>
          <p:cNvGrpSpPr/>
          <p:nvPr/>
        </p:nvGrpSpPr>
        <p:grpSpPr>
          <a:xfrm>
            <a:off x="5661863" y="2349640"/>
            <a:ext cx="1886760" cy="263160"/>
            <a:chOff x="5661863" y="2349640"/>
            <a:chExt cx="18867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8861CE9-EA5E-4399-B9B3-3B650877BCDE}"/>
                    </a:ext>
                  </a:extLst>
                </p14:cNvPr>
                <p14:cNvContentPartPr/>
                <p14:nvPr/>
              </p14:nvContentPartPr>
              <p14:xfrm>
                <a:off x="5765903" y="2349640"/>
                <a:ext cx="33840" cy="236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8861CE9-EA5E-4399-B9B3-3B650877BC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57263" y="2340640"/>
                  <a:ext cx="51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F96F8B-056E-43FD-8B33-3751627AFEC9}"/>
                    </a:ext>
                  </a:extLst>
                </p14:cNvPr>
                <p14:cNvContentPartPr/>
                <p14:nvPr/>
              </p14:nvContentPartPr>
              <p14:xfrm>
                <a:off x="5661863" y="2441440"/>
                <a:ext cx="486000" cy="127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F96F8B-056E-43FD-8B33-3751627AFEC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53223" y="2432800"/>
                  <a:ext cx="50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F01BD34-4013-453D-8DD6-2EC369D09EB3}"/>
                    </a:ext>
                  </a:extLst>
                </p14:cNvPr>
                <p14:cNvContentPartPr/>
                <p14:nvPr/>
              </p14:nvContentPartPr>
              <p14:xfrm>
                <a:off x="6237863" y="2461240"/>
                <a:ext cx="185040" cy="108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F01BD34-4013-453D-8DD6-2EC369D09EB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228863" y="2452240"/>
                  <a:ext cx="202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3890A69-0B49-42B4-A1E9-1E679249498C}"/>
                    </a:ext>
                  </a:extLst>
                </p14:cNvPr>
                <p14:cNvContentPartPr/>
                <p14:nvPr/>
              </p14:nvContentPartPr>
              <p14:xfrm>
                <a:off x="6413903" y="2383480"/>
                <a:ext cx="706320" cy="217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3890A69-0B49-42B4-A1E9-1E679249498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05263" y="2374840"/>
                  <a:ext cx="72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F56A43-82DB-407F-B372-3F862FD83044}"/>
                    </a:ext>
                  </a:extLst>
                </p14:cNvPr>
                <p14:cNvContentPartPr/>
                <p14:nvPr/>
              </p14:nvContentPartPr>
              <p14:xfrm>
                <a:off x="7291943" y="2494000"/>
                <a:ext cx="131400" cy="111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F56A43-82DB-407F-B372-3F862FD8304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3303" y="2485000"/>
                  <a:ext cx="149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82CD5A-8A4E-4AA2-B36F-1D33F5A42DB0}"/>
                    </a:ext>
                  </a:extLst>
                </p14:cNvPr>
                <p14:cNvContentPartPr/>
                <p14:nvPr/>
              </p14:nvContentPartPr>
              <p14:xfrm>
                <a:off x="7394543" y="2406520"/>
                <a:ext cx="33480" cy="35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82CD5A-8A4E-4AA2-B36F-1D33F5A42DB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5903" y="2397520"/>
                  <a:ext cx="51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B6C31B0-A54E-45B8-A9F7-F0590D69B91D}"/>
                    </a:ext>
                  </a:extLst>
                </p14:cNvPr>
                <p14:cNvContentPartPr/>
                <p14:nvPr/>
              </p14:nvContentPartPr>
              <p14:xfrm>
                <a:off x="7416863" y="2472760"/>
                <a:ext cx="131760" cy="140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B6C31B0-A54E-45B8-A9F7-F0590D69B9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07863" y="2464120"/>
                  <a:ext cx="149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0BCC747-6C55-4429-9BAF-0783D0060932}"/>
              </a:ext>
            </a:extLst>
          </p:cNvPr>
          <p:cNvGrpSpPr/>
          <p:nvPr/>
        </p:nvGrpSpPr>
        <p:grpSpPr>
          <a:xfrm>
            <a:off x="7887383" y="2370880"/>
            <a:ext cx="440280" cy="218520"/>
            <a:chOff x="7887383" y="2370880"/>
            <a:chExt cx="4402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6687A89-7AB1-444C-A014-0F8BBF9E7BA6}"/>
                    </a:ext>
                  </a:extLst>
                </p14:cNvPr>
                <p14:cNvContentPartPr/>
                <p14:nvPr/>
              </p14:nvContentPartPr>
              <p14:xfrm>
                <a:off x="7887383" y="2370880"/>
                <a:ext cx="277920" cy="218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6687A89-7AB1-444C-A014-0F8BBF9E7B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78743" y="2362240"/>
                  <a:ext cx="295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9939382-4B52-4BE9-9E4D-BB49CED4D79A}"/>
                    </a:ext>
                  </a:extLst>
                </p14:cNvPr>
                <p14:cNvContentPartPr/>
                <p14:nvPr/>
              </p14:nvContentPartPr>
              <p14:xfrm>
                <a:off x="8057303" y="2449000"/>
                <a:ext cx="270360" cy="36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9939382-4B52-4BE9-9E4D-BB49CED4D79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48663" y="2440360"/>
                  <a:ext cx="288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963F9E6-80BE-4EB8-81A3-6DE202DD9936}"/>
                    </a:ext>
                  </a:extLst>
                </p14:cNvPr>
                <p14:cNvContentPartPr/>
                <p14:nvPr/>
              </p14:nvContentPartPr>
              <p14:xfrm>
                <a:off x="8162063" y="2488960"/>
                <a:ext cx="47160" cy="75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963F9E6-80BE-4EB8-81A3-6DE202DD993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53423" y="2479960"/>
                  <a:ext cx="648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71668DB-7D27-4AA9-B110-6D70B628ADBC}"/>
              </a:ext>
            </a:extLst>
          </p:cNvPr>
          <p:cNvGrpSpPr/>
          <p:nvPr/>
        </p:nvGrpSpPr>
        <p:grpSpPr>
          <a:xfrm>
            <a:off x="8559143" y="2350720"/>
            <a:ext cx="696600" cy="335880"/>
            <a:chOff x="8559143" y="2350720"/>
            <a:chExt cx="6966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CF9E7AC-1600-4310-B2E0-44DE5D4AC531}"/>
                    </a:ext>
                  </a:extLst>
                </p14:cNvPr>
                <p14:cNvContentPartPr/>
                <p14:nvPr/>
              </p14:nvContentPartPr>
              <p14:xfrm>
                <a:off x="8559143" y="2447920"/>
                <a:ext cx="163080" cy="115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CF9E7AC-1600-4310-B2E0-44DE5D4AC53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50143" y="2439280"/>
                  <a:ext cx="180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091DD06-BFF2-46A8-8E0B-C2A5E640A28C}"/>
                    </a:ext>
                  </a:extLst>
                </p14:cNvPr>
                <p14:cNvContentPartPr/>
                <p14:nvPr/>
              </p14:nvContentPartPr>
              <p14:xfrm>
                <a:off x="8724383" y="2350720"/>
                <a:ext cx="111240" cy="170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091DD06-BFF2-46A8-8E0B-C2A5E640A28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15743" y="2342080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E33F01-0FA6-4A29-ACB1-D38E8081FAEF}"/>
                    </a:ext>
                  </a:extLst>
                </p14:cNvPr>
                <p14:cNvContentPartPr/>
                <p14:nvPr/>
              </p14:nvContentPartPr>
              <p14:xfrm>
                <a:off x="8865503" y="2409400"/>
                <a:ext cx="191160" cy="277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E33F01-0FA6-4A29-ACB1-D38E8081FA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856503" y="2400400"/>
                  <a:ext cx="208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9CD6B4A-88E9-4242-8F04-7867665472D8}"/>
                    </a:ext>
                  </a:extLst>
                </p14:cNvPr>
                <p14:cNvContentPartPr/>
                <p14:nvPr/>
              </p14:nvContentPartPr>
              <p14:xfrm>
                <a:off x="9018143" y="2437480"/>
                <a:ext cx="175680" cy="99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9CD6B4A-88E9-4242-8F04-7867665472D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009503" y="2428840"/>
                  <a:ext cx="193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DA75D6-525C-4B9D-9464-47F04072D6D0}"/>
                    </a:ext>
                  </a:extLst>
                </p14:cNvPr>
                <p14:cNvContentPartPr/>
                <p14:nvPr/>
              </p14:nvContentPartPr>
              <p14:xfrm>
                <a:off x="9255383" y="2502280"/>
                <a:ext cx="360" cy="4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DA75D6-525C-4B9D-9464-47F04072D6D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246383" y="249364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D33B32D-A9D5-4AC9-9688-FCD9D6A1A0D5}"/>
                  </a:ext>
                </a:extLst>
              </p14:cNvPr>
              <p14:cNvContentPartPr/>
              <p14:nvPr/>
            </p14:nvContentPartPr>
            <p14:xfrm>
              <a:off x="7279703" y="2690560"/>
              <a:ext cx="2067480" cy="396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D33B32D-A9D5-4AC9-9688-FCD9D6A1A0D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271063" y="2681560"/>
                <a:ext cx="208512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4B9A583-E6CD-46EA-B595-2AE53297B3AA}"/>
              </a:ext>
            </a:extLst>
          </p:cNvPr>
          <p:cNvGrpSpPr/>
          <p:nvPr/>
        </p:nvGrpSpPr>
        <p:grpSpPr>
          <a:xfrm>
            <a:off x="949463" y="3130840"/>
            <a:ext cx="540000" cy="442440"/>
            <a:chOff x="949463" y="3130840"/>
            <a:chExt cx="54000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28CFB3-DF4E-4E0C-A49C-E565DD1BFC6D}"/>
                    </a:ext>
                  </a:extLst>
                </p14:cNvPr>
                <p14:cNvContentPartPr/>
                <p14:nvPr/>
              </p14:nvContentPartPr>
              <p14:xfrm>
                <a:off x="992303" y="3265840"/>
                <a:ext cx="50760" cy="255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28CFB3-DF4E-4E0C-A49C-E565DD1BFC6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3303" y="3256840"/>
                  <a:ext cx="68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AE83559-A79B-435D-B6A9-3A0E19FC1C6C}"/>
                    </a:ext>
                  </a:extLst>
                </p14:cNvPr>
                <p14:cNvContentPartPr/>
                <p14:nvPr/>
              </p14:nvContentPartPr>
              <p14:xfrm>
                <a:off x="949463" y="3240640"/>
                <a:ext cx="268920" cy="122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AE83559-A79B-435D-B6A9-3A0E19FC1C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40823" y="3232000"/>
                  <a:ext cx="28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9B7B0A2-5AD8-45FE-A40E-6460E7D284F4}"/>
                    </a:ext>
                  </a:extLst>
                </p14:cNvPr>
                <p14:cNvContentPartPr/>
                <p14:nvPr/>
              </p14:nvContentPartPr>
              <p14:xfrm>
                <a:off x="1334663" y="3130840"/>
                <a:ext cx="154800" cy="442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9B7B0A2-5AD8-45FE-A40E-6460E7D284F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25663" y="3121840"/>
                  <a:ext cx="17244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9AB059F-AD47-47B7-AF9D-1F779D958150}"/>
              </a:ext>
            </a:extLst>
          </p:cNvPr>
          <p:cNvGrpSpPr/>
          <p:nvPr/>
        </p:nvGrpSpPr>
        <p:grpSpPr>
          <a:xfrm>
            <a:off x="1474703" y="3138040"/>
            <a:ext cx="2601360" cy="357480"/>
            <a:chOff x="1474703" y="3138040"/>
            <a:chExt cx="26013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82EABFF-945E-4E02-AF75-24153C12E74D}"/>
                    </a:ext>
                  </a:extLst>
                </p14:cNvPr>
                <p14:cNvContentPartPr/>
                <p14:nvPr/>
              </p14:nvContentPartPr>
              <p14:xfrm>
                <a:off x="1563263" y="3314800"/>
                <a:ext cx="4680" cy="8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82EABFF-945E-4E02-AF75-24153C12E74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554263" y="3305800"/>
                  <a:ext cx="22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F877DD6-0756-43E9-8206-03DDCD8C99CA}"/>
                    </a:ext>
                  </a:extLst>
                </p14:cNvPr>
                <p14:cNvContentPartPr/>
                <p14:nvPr/>
              </p14:nvContentPartPr>
              <p14:xfrm>
                <a:off x="1549583" y="3243160"/>
                <a:ext cx="28080" cy="20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F877DD6-0756-43E9-8206-03DDCD8C99C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540943" y="3234160"/>
                  <a:ext cx="45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9DE5DB-6057-4E7B-8400-9F757AC536DD}"/>
                    </a:ext>
                  </a:extLst>
                </p14:cNvPr>
                <p14:cNvContentPartPr/>
                <p14:nvPr/>
              </p14:nvContentPartPr>
              <p14:xfrm>
                <a:off x="1474703" y="3267280"/>
                <a:ext cx="101520" cy="131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9DE5DB-6057-4E7B-8400-9F757AC536D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465703" y="3258280"/>
                  <a:ext cx="119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A7D5B1B-D25E-43A8-B58E-19E2CAEB7E58}"/>
                    </a:ext>
                  </a:extLst>
                </p14:cNvPr>
                <p14:cNvContentPartPr/>
                <p14:nvPr/>
              </p14:nvContentPartPr>
              <p14:xfrm>
                <a:off x="1684943" y="3298240"/>
                <a:ext cx="134280" cy="89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A7D5B1B-D25E-43A8-B58E-19E2CAEB7E5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76303" y="3289240"/>
                  <a:ext cx="151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83E22DF-891F-4501-8F7A-01407E8BD660}"/>
                    </a:ext>
                  </a:extLst>
                </p14:cNvPr>
                <p14:cNvContentPartPr/>
                <p14:nvPr/>
              </p14:nvContentPartPr>
              <p14:xfrm>
                <a:off x="1788623" y="3189520"/>
                <a:ext cx="253080" cy="197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83E22DF-891F-4501-8F7A-01407E8BD66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79983" y="3180880"/>
                  <a:ext cx="270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C90FD1C-4B92-40A5-A649-8F539A94C779}"/>
                    </a:ext>
                  </a:extLst>
                </p14:cNvPr>
                <p14:cNvContentPartPr/>
                <p14:nvPr/>
              </p14:nvContentPartPr>
              <p14:xfrm>
                <a:off x="2049263" y="3300040"/>
                <a:ext cx="169200" cy="85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C90FD1C-4B92-40A5-A649-8F539A94C7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40263" y="3291400"/>
                  <a:ext cx="18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F89894-9308-4ECE-8061-2AE760DD18A2}"/>
                    </a:ext>
                  </a:extLst>
                </p14:cNvPr>
                <p14:cNvContentPartPr/>
                <p14:nvPr/>
              </p14:nvContentPartPr>
              <p14:xfrm>
                <a:off x="2200823" y="3188440"/>
                <a:ext cx="17640" cy="182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F89894-9308-4ECE-8061-2AE760DD18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92183" y="3179800"/>
                  <a:ext cx="35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5B33BB1-281C-4AD7-A983-064959633DDD}"/>
                    </a:ext>
                  </a:extLst>
                </p14:cNvPr>
                <p14:cNvContentPartPr/>
                <p14:nvPr/>
              </p14:nvContentPartPr>
              <p14:xfrm>
                <a:off x="2167703" y="3271240"/>
                <a:ext cx="181800" cy="39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5B33BB1-281C-4AD7-A983-064959633DD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158703" y="3262600"/>
                  <a:ext cx="199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2347C55-AAB8-4C67-BA80-FAC59A93B58B}"/>
                    </a:ext>
                  </a:extLst>
                </p14:cNvPr>
                <p14:cNvContentPartPr/>
                <p14:nvPr/>
              </p14:nvContentPartPr>
              <p14:xfrm>
                <a:off x="2300183" y="3284200"/>
                <a:ext cx="159840" cy="77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2347C55-AAB8-4C67-BA80-FAC59A93B58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291543" y="3275200"/>
                  <a:ext cx="177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F84DEC9-87B6-43E0-A6E8-7CFD8480161B}"/>
                    </a:ext>
                  </a:extLst>
                </p14:cNvPr>
                <p14:cNvContentPartPr/>
                <p14:nvPr/>
              </p14:nvContentPartPr>
              <p14:xfrm>
                <a:off x="2450303" y="3175840"/>
                <a:ext cx="222840" cy="233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F84DEC9-87B6-43E0-A6E8-7CFD8480161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441303" y="3167200"/>
                  <a:ext cx="240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8B28E65-19FC-4606-9DBE-A78457CE798D}"/>
                    </a:ext>
                  </a:extLst>
                </p14:cNvPr>
                <p14:cNvContentPartPr/>
                <p14:nvPr/>
              </p14:nvContentPartPr>
              <p14:xfrm>
                <a:off x="2874743" y="3170440"/>
                <a:ext cx="140760" cy="325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8B28E65-19FC-4606-9DBE-A78457CE798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65743" y="3161800"/>
                  <a:ext cx="158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C200CB0-13EA-4474-A7FD-F109CC2CC40D}"/>
                    </a:ext>
                  </a:extLst>
                </p14:cNvPr>
                <p14:cNvContentPartPr/>
                <p14:nvPr/>
              </p14:nvContentPartPr>
              <p14:xfrm>
                <a:off x="3102983" y="3284920"/>
                <a:ext cx="130320" cy="97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C200CB0-13EA-4474-A7FD-F109CC2CC40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93983" y="3275920"/>
                  <a:ext cx="147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7F3F3DF-D429-4A8E-A590-59AFA3D17065}"/>
                    </a:ext>
                  </a:extLst>
                </p14:cNvPr>
                <p14:cNvContentPartPr/>
                <p14:nvPr/>
              </p14:nvContentPartPr>
              <p14:xfrm>
                <a:off x="3171383" y="3157840"/>
                <a:ext cx="5040" cy="47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7F3F3DF-D429-4A8E-A590-59AFA3D1706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62743" y="3148840"/>
                  <a:ext cx="22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D932A20-FA6E-45FB-8E5C-42A9ED06AA94}"/>
                    </a:ext>
                  </a:extLst>
                </p14:cNvPr>
                <p14:cNvContentPartPr/>
                <p14:nvPr/>
              </p14:nvContentPartPr>
              <p14:xfrm>
                <a:off x="3266063" y="3280600"/>
                <a:ext cx="159840" cy="82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D932A20-FA6E-45FB-8E5C-42A9ED06AA9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257423" y="3271960"/>
                  <a:ext cx="17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26AC81-EDEE-4B28-A599-012B4EE09FB2}"/>
                    </a:ext>
                  </a:extLst>
                </p14:cNvPr>
                <p14:cNvContentPartPr/>
                <p14:nvPr/>
              </p14:nvContentPartPr>
              <p14:xfrm>
                <a:off x="3491783" y="3139480"/>
                <a:ext cx="5040" cy="225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26AC81-EDEE-4B28-A599-012B4EE09FB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482783" y="3130480"/>
                  <a:ext cx="22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A8DE472-5FEF-48F9-B071-61898669B3EF}"/>
                    </a:ext>
                  </a:extLst>
                </p14:cNvPr>
                <p14:cNvContentPartPr/>
                <p14:nvPr/>
              </p14:nvContentPartPr>
              <p14:xfrm>
                <a:off x="3485303" y="3260800"/>
                <a:ext cx="423360" cy="111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A8DE472-5FEF-48F9-B071-61898669B3E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476663" y="3251800"/>
                  <a:ext cx="44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05A0158-AB98-4524-B5C2-ACAF270ADA22}"/>
                    </a:ext>
                  </a:extLst>
                </p14:cNvPr>
                <p14:cNvContentPartPr/>
                <p14:nvPr/>
              </p14:nvContentPartPr>
              <p14:xfrm>
                <a:off x="3865823" y="3138040"/>
                <a:ext cx="50760" cy="50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05A0158-AB98-4524-B5C2-ACAF270ADA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56823" y="3129040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D5E1CF0-1D0F-4059-A320-745AAE6BB9EA}"/>
                    </a:ext>
                  </a:extLst>
                </p14:cNvPr>
                <p14:cNvContentPartPr/>
                <p14:nvPr/>
              </p14:nvContentPartPr>
              <p14:xfrm>
                <a:off x="3927383" y="3215080"/>
                <a:ext cx="148680" cy="142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D5E1CF0-1D0F-4059-A320-745AAE6BB9E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918383" y="3206080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7C29559-8A89-42F0-AEB7-66BB6B90BD71}"/>
              </a:ext>
            </a:extLst>
          </p:cNvPr>
          <p:cNvGrpSpPr/>
          <p:nvPr/>
        </p:nvGrpSpPr>
        <p:grpSpPr>
          <a:xfrm>
            <a:off x="4312583" y="3091600"/>
            <a:ext cx="342720" cy="243360"/>
            <a:chOff x="4312583" y="3091600"/>
            <a:chExt cx="3427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A21EB2C-B613-417B-8D8D-5A7D26172712}"/>
                    </a:ext>
                  </a:extLst>
                </p14:cNvPr>
                <p14:cNvContentPartPr/>
                <p14:nvPr/>
              </p14:nvContentPartPr>
              <p14:xfrm>
                <a:off x="4312583" y="3091600"/>
                <a:ext cx="241920" cy="243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A21EB2C-B613-417B-8D8D-5A7D2617271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03583" y="3082600"/>
                  <a:ext cx="259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37262EF-E641-49AC-BD7B-F7096676C9BF}"/>
                    </a:ext>
                  </a:extLst>
                </p14:cNvPr>
                <p14:cNvContentPartPr/>
                <p14:nvPr/>
              </p14:nvContentPartPr>
              <p14:xfrm>
                <a:off x="4445063" y="3187720"/>
                <a:ext cx="210240" cy="13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37262EF-E641-49AC-BD7B-F7096676C9B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36063" y="3178720"/>
                  <a:ext cx="227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2FF8395-1593-469F-A2FA-557C4BE80821}"/>
              </a:ext>
            </a:extLst>
          </p:cNvPr>
          <p:cNvGrpSpPr/>
          <p:nvPr/>
        </p:nvGrpSpPr>
        <p:grpSpPr>
          <a:xfrm>
            <a:off x="4874183" y="3086200"/>
            <a:ext cx="801720" cy="384840"/>
            <a:chOff x="4874183" y="3086200"/>
            <a:chExt cx="80172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D20B318-4FF0-4418-B89A-6BDE1E38253C}"/>
                    </a:ext>
                  </a:extLst>
                </p14:cNvPr>
                <p14:cNvContentPartPr/>
                <p14:nvPr/>
              </p14:nvContentPartPr>
              <p14:xfrm>
                <a:off x="4874183" y="3214720"/>
                <a:ext cx="155160" cy="82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D20B318-4FF0-4418-B89A-6BDE1E3825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865183" y="3206080"/>
                  <a:ext cx="172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BC877C-236D-4C91-96A0-3D918EC3C015}"/>
                    </a:ext>
                  </a:extLst>
                </p14:cNvPr>
                <p14:cNvContentPartPr/>
                <p14:nvPr/>
              </p14:nvContentPartPr>
              <p14:xfrm>
                <a:off x="4996943" y="3087640"/>
                <a:ext cx="109800" cy="202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BC877C-236D-4C91-96A0-3D918EC3C01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987943" y="3078640"/>
                  <a:ext cx="127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AB15255-ED3D-4327-A14B-F5CF28DED817}"/>
                    </a:ext>
                  </a:extLst>
                </p14:cNvPr>
                <p14:cNvContentPartPr/>
                <p14:nvPr/>
              </p14:nvContentPartPr>
              <p14:xfrm>
                <a:off x="5129783" y="3187000"/>
                <a:ext cx="230760" cy="284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AB15255-ED3D-4327-A14B-F5CF28DED81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21143" y="3178000"/>
                  <a:ext cx="248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252018F-05D6-4119-9178-7A404F9D56EB}"/>
                    </a:ext>
                  </a:extLst>
                </p14:cNvPr>
                <p14:cNvContentPartPr/>
                <p14:nvPr/>
              </p14:nvContentPartPr>
              <p14:xfrm>
                <a:off x="5358743" y="3204640"/>
                <a:ext cx="180360" cy="93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252018F-05D6-4119-9178-7A404F9D56E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350103" y="3196000"/>
                  <a:ext cx="198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6CBB38F-1ABC-4A00-AD68-0213438833E2}"/>
                    </a:ext>
                  </a:extLst>
                </p14:cNvPr>
                <p14:cNvContentPartPr/>
                <p14:nvPr/>
              </p14:nvContentPartPr>
              <p14:xfrm>
                <a:off x="5585903" y="3086200"/>
                <a:ext cx="90000" cy="356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6CBB38F-1ABC-4A00-AD68-0213438833E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263" y="3077200"/>
                  <a:ext cx="107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122679A-39F9-4E6F-9493-6A9ED31C9EEA}"/>
              </a:ext>
            </a:extLst>
          </p:cNvPr>
          <p:cNvGrpSpPr/>
          <p:nvPr/>
        </p:nvGrpSpPr>
        <p:grpSpPr>
          <a:xfrm>
            <a:off x="6035183" y="3241000"/>
            <a:ext cx="215280" cy="73440"/>
            <a:chOff x="6035183" y="3241000"/>
            <a:chExt cx="21528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705BC6F-815D-4799-8A3D-1E3E32959031}"/>
                    </a:ext>
                  </a:extLst>
                </p14:cNvPr>
                <p14:cNvContentPartPr/>
                <p14:nvPr/>
              </p14:nvContentPartPr>
              <p14:xfrm>
                <a:off x="6035183" y="3241000"/>
                <a:ext cx="142920" cy="3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705BC6F-815D-4799-8A3D-1E3E3295903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026543" y="3232000"/>
                  <a:ext cx="160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AF5BEDE-ECEC-469B-BE61-C8CC61482370}"/>
                    </a:ext>
                  </a:extLst>
                </p14:cNvPr>
                <p14:cNvContentPartPr/>
                <p14:nvPr/>
              </p14:nvContentPartPr>
              <p14:xfrm>
                <a:off x="6069023" y="3301120"/>
                <a:ext cx="181440" cy="13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AF5BEDE-ECEC-469B-BE61-C8CC6148237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060383" y="3292480"/>
                  <a:ext cx="1990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4A34A3A-E256-4723-AE25-76D1331C5896}"/>
              </a:ext>
            </a:extLst>
          </p:cNvPr>
          <p:cNvGrpSpPr/>
          <p:nvPr/>
        </p:nvGrpSpPr>
        <p:grpSpPr>
          <a:xfrm>
            <a:off x="6657623" y="3157840"/>
            <a:ext cx="2561760" cy="232560"/>
            <a:chOff x="6657623" y="3157840"/>
            <a:chExt cx="25617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21D61FA-232D-446C-B1A0-D20AC027A19B}"/>
                    </a:ext>
                  </a:extLst>
                </p14:cNvPr>
                <p14:cNvContentPartPr/>
                <p14:nvPr/>
              </p14:nvContentPartPr>
              <p14:xfrm>
                <a:off x="6657623" y="3167200"/>
                <a:ext cx="125280" cy="223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21D61FA-232D-446C-B1A0-D20AC027A19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48983" y="3158200"/>
                  <a:ext cx="142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B4D39F8-A6CB-4089-BA34-9EF64DCAB23C}"/>
                    </a:ext>
                  </a:extLst>
                </p14:cNvPr>
                <p14:cNvContentPartPr/>
                <p14:nvPr/>
              </p14:nvContentPartPr>
              <p14:xfrm>
                <a:off x="6919703" y="3255760"/>
                <a:ext cx="16200" cy="12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B4D39F8-A6CB-4089-BA34-9EF64DCAB23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10703" y="3247120"/>
                  <a:ext cx="33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9ED08C5-4D50-457E-BD26-68293F037051}"/>
                    </a:ext>
                  </a:extLst>
                </p14:cNvPr>
                <p14:cNvContentPartPr/>
                <p14:nvPr/>
              </p14:nvContentPartPr>
              <p14:xfrm>
                <a:off x="7031663" y="3195280"/>
                <a:ext cx="127800" cy="165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9ED08C5-4D50-457E-BD26-68293F03705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022663" y="3186640"/>
                  <a:ext cx="145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E47E8D3-D19C-43D4-A556-80C90BB29CD0}"/>
                    </a:ext>
                  </a:extLst>
                </p14:cNvPr>
                <p14:cNvContentPartPr/>
                <p14:nvPr/>
              </p14:nvContentPartPr>
              <p14:xfrm>
                <a:off x="7274663" y="3202480"/>
                <a:ext cx="109440" cy="172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E47E8D3-D19C-43D4-A556-80C90BB29CD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265663" y="3193840"/>
                  <a:ext cx="127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55F37C7-11F1-44DB-AC28-32FC24C209D7}"/>
                    </a:ext>
                  </a:extLst>
                </p14:cNvPr>
                <p14:cNvContentPartPr/>
                <p14:nvPr/>
              </p14:nvContentPartPr>
              <p14:xfrm>
                <a:off x="7334783" y="3185560"/>
                <a:ext cx="139320" cy="15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55F37C7-11F1-44DB-AC28-32FC24C209D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25783" y="3176560"/>
                  <a:ext cx="156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F19510C-5D77-446F-A0C6-D110327682F3}"/>
                    </a:ext>
                  </a:extLst>
                </p14:cNvPr>
                <p14:cNvContentPartPr/>
                <p14:nvPr/>
              </p14:nvContentPartPr>
              <p14:xfrm>
                <a:off x="7629623" y="3284200"/>
                <a:ext cx="226080" cy="172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F19510C-5D77-446F-A0C6-D110327682F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620983" y="3275200"/>
                  <a:ext cx="243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36F05B9-729B-4105-BBBD-06E846E596B0}"/>
                    </a:ext>
                  </a:extLst>
                </p14:cNvPr>
                <p14:cNvContentPartPr/>
                <p14:nvPr/>
              </p14:nvContentPartPr>
              <p14:xfrm>
                <a:off x="7689743" y="3229480"/>
                <a:ext cx="60480" cy="146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36F05B9-729B-4105-BBBD-06E846E596B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680743" y="3220840"/>
                  <a:ext cx="78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310767-0A91-424D-A245-EAE9FEE01840}"/>
                    </a:ext>
                  </a:extLst>
                </p14:cNvPr>
                <p14:cNvContentPartPr/>
                <p14:nvPr/>
              </p14:nvContentPartPr>
              <p14:xfrm>
                <a:off x="8008343" y="3202480"/>
                <a:ext cx="109800" cy="148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310767-0A91-424D-A245-EAE9FEE0184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999343" y="3193840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1FC1C54-7FCD-402B-839F-FC08239477C7}"/>
                    </a:ext>
                  </a:extLst>
                </p14:cNvPr>
                <p14:cNvContentPartPr/>
                <p14:nvPr/>
              </p14:nvContentPartPr>
              <p14:xfrm>
                <a:off x="8235863" y="3251440"/>
                <a:ext cx="22320" cy="6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1FC1C54-7FCD-402B-839F-FC08239477C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26863" y="3242800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8F6BCB7-6545-4FE1-930B-EEAC217FEDE8}"/>
                    </a:ext>
                  </a:extLst>
                </p14:cNvPr>
                <p14:cNvContentPartPr/>
                <p14:nvPr/>
              </p14:nvContentPartPr>
              <p14:xfrm>
                <a:off x="8390303" y="3195640"/>
                <a:ext cx="100800" cy="114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8F6BCB7-6545-4FE1-930B-EEAC217FEDE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381663" y="3187000"/>
                  <a:ext cx="11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84D60E1-7E9B-4187-B698-ED72AA8A0F31}"/>
                    </a:ext>
                  </a:extLst>
                </p14:cNvPr>
                <p14:cNvContentPartPr/>
                <p14:nvPr/>
              </p14:nvContentPartPr>
              <p14:xfrm>
                <a:off x="8554463" y="3157840"/>
                <a:ext cx="306360" cy="194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84D60E1-7E9B-4187-B698-ED72AA8A0F3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45823" y="3148840"/>
                  <a:ext cx="324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B2272DF-A306-4CF0-A772-49BD1DBEAA05}"/>
                    </a:ext>
                  </a:extLst>
                </p14:cNvPr>
                <p14:cNvContentPartPr/>
                <p14:nvPr/>
              </p14:nvContentPartPr>
              <p14:xfrm>
                <a:off x="9040823" y="3220120"/>
                <a:ext cx="156600" cy="14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B2272DF-A306-4CF0-A772-49BD1DBEAA0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031823" y="3211480"/>
                  <a:ext cx="174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63DEE5F-9752-48A3-97E4-63D0E0C3DBF3}"/>
                    </a:ext>
                  </a:extLst>
                </p14:cNvPr>
                <p14:cNvContentPartPr/>
                <p14:nvPr/>
              </p14:nvContentPartPr>
              <p14:xfrm>
                <a:off x="9054863" y="3274120"/>
                <a:ext cx="164520" cy="15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63DEE5F-9752-48A3-97E4-63D0E0C3DBF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45863" y="3265480"/>
                  <a:ext cx="1821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CB08352-401F-4958-BEA3-AC261B5EE392}"/>
              </a:ext>
            </a:extLst>
          </p:cNvPr>
          <p:cNvGrpSpPr/>
          <p:nvPr/>
        </p:nvGrpSpPr>
        <p:grpSpPr>
          <a:xfrm>
            <a:off x="9483263" y="3102400"/>
            <a:ext cx="592920" cy="196560"/>
            <a:chOff x="9483263" y="3102400"/>
            <a:chExt cx="5929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2A992AC-BB9D-4B22-B60E-F61B4A959464}"/>
                    </a:ext>
                  </a:extLst>
                </p14:cNvPr>
                <p14:cNvContentPartPr/>
                <p14:nvPr/>
              </p14:nvContentPartPr>
              <p14:xfrm>
                <a:off x="9483263" y="3140920"/>
                <a:ext cx="176400" cy="158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2A992AC-BB9D-4B22-B60E-F61B4A95946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474263" y="3131920"/>
                  <a:ext cx="194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EE2873E-BF53-47E2-8D53-139144A373DD}"/>
                    </a:ext>
                  </a:extLst>
                </p14:cNvPr>
                <p14:cNvContentPartPr/>
                <p14:nvPr/>
              </p14:nvContentPartPr>
              <p14:xfrm>
                <a:off x="9742823" y="3194560"/>
                <a:ext cx="38160" cy="1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EE2873E-BF53-47E2-8D53-139144A373D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34183" y="3185920"/>
                  <a:ext cx="55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9F39C2D-B0CE-4FFF-B94D-F153923DB032}"/>
                    </a:ext>
                  </a:extLst>
                </p14:cNvPr>
                <p14:cNvContentPartPr/>
                <p14:nvPr/>
              </p14:nvContentPartPr>
              <p14:xfrm>
                <a:off x="9933623" y="3102400"/>
                <a:ext cx="46440" cy="171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9F39C2D-B0CE-4FFF-B94D-F153923DB03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924983" y="3093400"/>
                  <a:ext cx="64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1992966-B8E5-44D9-94EC-456B247603F4}"/>
                    </a:ext>
                  </a:extLst>
                </p14:cNvPr>
                <p14:cNvContentPartPr/>
                <p14:nvPr/>
              </p14:nvContentPartPr>
              <p14:xfrm>
                <a:off x="9930743" y="3249280"/>
                <a:ext cx="145440" cy="24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1992966-B8E5-44D9-94EC-456B247603F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21743" y="3240640"/>
                  <a:ext cx="163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87E3554-E2B1-4E13-BBE5-EF352E22BA25}"/>
              </a:ext>
            </a:extLst>
          </p:cNvPr>
          <p:cNvGrpSpPr/>
          <p:nvPr/>
        </p:nvGrpSpPr>
        <p:grpSpPr>
          <a:xfrm>
            <a:off x="2304503" y="2173600"/>
            <a:ext cx="662760" cy="398880"/>
            <a:chOff x="2304503" y="2173600"/>
            <a:chExt cx="66276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4E3D49B-CCE8-40E2-9C49-76AA207B6BAC}"/>
                    </a:ext>
                  </a:extLst>
                </p14:cNvPr>
                <p14:cNvContentPartPr/>
                <p14:nvPr/>
              </p14:nvContentPartPr>
              <p14:xfrm>
                <a:off x="2538503" y="2204920"/>
                <a:ext cx="65520" cy="172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4E3D49B-CCE8-40E2-9C49-76AA207B6BA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529863" y="2195920"/>
                  <a:ext cx="83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643F272-CCB0-44C2-9F35-81BBC3664F0A}"/>
                    </a:ext>
                  </a:extLst>
                </p14:cNvPr>
                <p14:cNvContentPartPr/>
                <p14:nvPr/>
              </p14:nvContentPartPr>
              <p14:xfrm>
                <a:off x="2535263" y="2377360"/>
                <a:ext cx="170640" cy="8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643F272-CCB0-44C2-9F35-81BBC3664F0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526623" y="2368360"/>
                  <a:ext cx="188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72CAACB-C180-410D-BB0F-9A504BA0708F}"/>
                    </a:ext>
                  </a:extLst>
                </p14:cNvPr>
                <p14:cNvContentPartPr/>
                <p14:nvPr/>
              </p14:nvContentPartPr>
              <p14:xfrm>
                <a:off x="2741183" y="2240920"/>
                <a:ext cx="14040" cy="1224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72CAACB-C180-410D-BB0F-9A504BA0708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732183" y="2232280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2F11BD5-F7E7-45BA-AF64-D35DDA2BC4A9}"/>
                    </a:ext>
                  </a:extLst>
                </p14:cNvPr>
                <p14:cNvContentPartPr/>
                <p14:nvPr/>
              </p14:nvContentPartPr>
              <p14:xfrm>
                <a:off x="2704463" y="2234800"/>
                <a:ext cx="132120" cy="1612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2F11BD5-F7E7-45BA-AF64-D35DDA2BC4A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695823" y="2226160"/>
                  <a:ext cx="14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5CECB37-C58D-4013-9A28-D45857D1BC58}"/>
                    </a:ext>
                  </a:extLst>
                </p14:cNvPr>
                <p14:cNvContentPartPr/>
                <p14:nvPr/>
              </p14:nvContentPartPr>
              <p14:xfrm>
                <a:off x="2734343" y="2195560"/>
                <a:ext cx="232920" cy="260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5CECB37-C58D-4013-9A28-D45857D1BC5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725343" y="2186560"/>
                  <a:ext cx="25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0EE5F47-99B8-402C-A45C-0922C3A4FEB7}"/>
                    </a:ext>
                  </a:extLst>
                </p14:cNvPr>
                <p14:cNvContentPartPr/>
                <p14:nvPr/>
              </p14:nvContentPartPr>
              <p14:xfrm>
                <a:off x="2304503" y="2173600"/>
                <a:ext cx="229680" cy="3988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0EE5F47-99B8-402C-A45C-0922C3A4FEB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295863" y="2164600"/>
                  <a:ext cx="247320" cy="41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9D52CBF-1A79-459D-9016-AAE0F0F27AC1}"/>
                  </a:ext>
                </a:extLst>
              </p14:cNvPr>
              <p14:cNvContentPartPr/>
              <p14:nvPr/>
            </p14:nvContentPartPr>
            <p14:xfrm>
              <a:off x="1485863" y="4047760"/>
              <a:ext cx="46080" cy="32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9D52CBF-1A79-459D-9016-AAE0F0F27AC1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477223" y="4038760"/>
                <a:ext cx="6372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305" name="Rectangle 304">
            <a:extLst>
              <a:ext uri="{FF2B5EF4-FFF2-40B4-BE49-F238E27FC236}">
                <a16:creationId xmlns:a16="http://schemas.microsoft.com/office/drawing/2014/main" id="{45761DDC-23F1-4D98-9EB1-EFD563479793}"/>
              </a:ext>
            </a:extLst>
          </p:cNvPr>
          <p:cNvSpPr/>
          <p:nvPr/>
        </p:nvSpPr>
        <p:spPr>
          <a:xfrm>
            <a:off x="1505303" y="3888192"/>
            <a:ext cx="2780640" cy="2570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C4CADF3-01B8-442D-8CD6-0FCDE11E3FC0}"/>
              </a:ext>
            </a:extLst>
          </p:cNvPr>
          <p:cNvSpPr/>
          <p:nvPr/>
        </p:nvSpPr>
        <p:spPr>
          <a:xfrm>
            <a:off x="1757061" y="4099552"/>
            <a:ext cx="2263444" cy="211481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EEDAF5-2C8E-436D-B0C0-1C52B97A4C83}"/>
              </a:ext>
            </a:extLst>
          </p:cNvPr>
          <p:cNvGrpSpPr/>
          <p:nvPr/>
        </p:nvGrpSpPr>
        <p:grpSpPr>
          <a:xfrm>
            <a:off x="5309423" y="6461920"/>
            <a:ext cx="610920" cy="303840"/>
            <a:chOff x="5309423" y="6461920"/>
            <a:chExt cx="61092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C7B04FB-5D0E-423E-96DA-161DE8A819B9}"/>
                    </a:ext>
                  </a:extLst>
                </p14:cNvPr>
                <p14:cNvContentPartPr/>
                <p14:nvPr/>
              </p14:nvContentPartPr>
              <p14:xfrm>
                <a:off x="5309423" y="6461920"/>
                <a:ext cx="130320" cy="3038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C7B04FB-5D0E-423E-96DA-161DE8A819B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300423" y="6453280"/>
                  <a:ext cx="147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27793EC-159C-4867-9C08-CEFA8BB22DF2}"/>
                    </a:ext>
                  </a:extLst>
                </p14:cNvPr>
                <p14:cNvContentPartPr/>
                <p14:nvPr/>
              </p14:nvContentPartPr>
              <p14:xfrm>
                <a:off x="5444783" y="6574960"/>
                <a:ext cx="141480" cy="117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27793EC-159C-4867-9C08-CEFA8BB22DF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35783" y="6566320"/>
                  <a:ext cx="159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CEF05F4-8B92-4300-ABC0-5C4478F430BB}"/>
                    </a:ext>
                  </a:extLst>
                </p14:cNvPr>
                <p14:cNvContentPartPr/>
                <p14:nvPr/>
              </p14:nvContentPartPr>
              <p14:xfrm>
                <a:off x="5644223" y="6591520"/>
                <a:ext cx="360" cy="982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CEF05F4-8B92-4300-ABC0-5C4478F430B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635583" y="6582520"/>
                  <a:ext cx="18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FA170E0-C77B-4793-9F26-A86355A0EC19}"/>
                    </a:ext>
                  </a:extLst>
                </p14:cNvPr>
                <p14:cNvContentPartPr/>
                <p14:nvPr/>
              </p14:nvContentPartPr>
              <p14:xfrm>
                <a:off x="5634863" y="6580720"/>
                <a:ext cx="139680" cy="1141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FA170E0-C77B-4793-9F26-A86355A0EC1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626223" y="6572080"/>
                  <a:ext cx="157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DE1E3D8-6C94-45F8-A2C7-B08CC277D26E}"/>
                    </a:ext>
                  </a:extLst>
                </p14:cNvPr>
                <p14:cNvContentPartPr/>
                <p14:nvPr/>
              </p14:nvContentPartPr>
              <p14:xfrm>
                <a:off x="5716943" y="6517720"/>
                <a:ext cx="203400" cy="243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DE1E3D8-6C94-45F8-A2C7-B08CC277D26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708303" y="6508720"/>
                  <a:ext cx="2210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E2C1E2F-2347-46BD-8202-1989A4B7BAC5}"/>
              </a:ext>
            </a:extLst>
          </p:cNvPr>
          <p:cNvGrpSpPr/>
          <p:nvPr/>
        </p:nvGrpSpPr>
        <p:grpSpPr>
          <a:xfrm>
            <a:off x="751103" y="4988080"/>
            <a:ext cx="149400" cy="162720"/>
            <a:chOff x="751103" y="4988080"/>
            <a:chExt cx="14940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D2B138F-1177-4E39-AE10-DB2AEEB2731F}"/>
                    </a:ext>
                  </a:extLst>
                </p14:cNvPr>
                <p14:cNvContentPartPr/>
                <p14:nvPr/>
              </p14:nvContentPartPr>
              <p14:xfrm>
                <a:off x="755423" y="4988080"/>
                <a:ext cx="61560" cy="153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D2B138F-1177-4E39-AE10-DB2AEEB2731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46783" y="4979080"/>
                  <a:ext cx="79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0FD4102-05D5-48C4-8E61-82DA13441186}"/>
                    </a:ext>
                  </a:extLst>
                </p14:cNvPr>
                <p14:cNvContentPartPr/>
                <p14:nvPr/>
              </p14:nvContentPartPr>
              <p14:xfrm>
                <a:off x="751103" y="5143240"/>
                <a:ext cx="149400" cy="75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0FD4102-05D5-48C4-8E61-82DA1344118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42463" y="5134600"/>
                  <a:ext cx="1670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E43393D8-E037-468C-8E43-2676AC49166D}"/>
              </a:ext>
            </a:extLst>
          </p:cNvPr>
          <p:cNvGrpSpPr/>
          <p:nvPr/>
        </p:nvGrpSpPr>
        <p:grpSpPr>
          <a:xfrm>
            <a:off x="512063" y="5224240"/>
            <a:ext cx="1242360" cy="1395720"/>
            <a:chOff x="512063" y="5224240"/>
            <a:chExt cx="1242360" cy="13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0E139BA-834D-46BF-A522-DEBB3B0B9097}"/>
                    </a:ext>
                  </a:extLst>
                </p14:cNvPr>
                <p14:cNvContentPartPr/>
                <p14:nvPr/>
              </p14:nvContentPartPr>
              <p14:xfrm>
                <a:off x="512063" y="6453640"/>
                <a:ext cx="42840" cy="10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0E139BA-834D-46BF-A522-DEBB3B0B909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03423" y="6445000"/>
                  <a:ext cx="60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FF2E052-10EA-48CF-871C-9B6E0A2E8A12}"/>
                    </a:ext>
                  </a:extLst>
                </p14:cNvPr>
                <p14:cNvContentPartPr/>
                <p14:nvPr/>
              </p14:nvContentPartPr>
              <p14:xfrm>
                <a:off x="512063" y="6453640"/>
                <a:ext cx="292320" cy="8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FF2E052-10EA-48CF-871C-9B6E0A2E8A1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03423" y="6445000"/>
                  <a:ext cx="309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D0EB85E-BEC1-4599-A220-F18EB7C3AA77}"/>
                    </a:ext>
                  </a:extLst>
                </p14:cNvPr>
                <p14:cNvContentPartPr/>
                <p14:nvPr/>
              </p14:nvContentPartPr>
              <p14:xfrm>
                <a:off x="969983" y="6453640"/>
                <a:ext cx="246600" cy="111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D0EB85E-BEC1-4599-A220-F18EB7C3AA7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60983" y="6445000"/>
                  <a:ext cx="264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E06A8B5-5BE9-4628-8D67-39734F63194A}"/>
                    </a:ext>
                  </a:extLst>
                </p14:cNvPr>
                <p14:cNvContentPartPr/>
                <p14:nvPr/>
              </p14:nvContentPartPr>
              <p14:xfrm>
                <a:off x="1296503" y="6451480"/>
                <a:ext cx="306360" cy="39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E06A8B5-5BE9-4628-8D67-39734F63194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287863" y="6442840"/>
                  <a:ext cx="324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D0B57D9-D854-4A58-8F41-688C5467273E}"/>
                    </a:ext>
                  </a:extLst>
                </p14:cNvPr>
                <p14:cNvContentPartPr/>
                <p14:nvPr/>
              </p14:nvContentPartPr>
              <p14:xfrm>
                <a:off x="780623" y="5224240"/>
                <a:ext cx="85680" cy="11113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D0B57D9-D854-4A58-8F41-688C5467273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71623" y="5215600"/>
                  <a:ext cx="10332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794298E-FFE0-4BE9-999E-C51AA8440694}"/>
                    </a:ext>
                  </a:extLst>
                </p14:cNvPr>
                <p14:cNvContentPartPr/>
                <p14:nvPr/>
              </p14:nvContentPartPr>
              <p14:xfrm>
                <a:off x="688823" y="6298840"/>
                <a:ext cx="92520" cy="110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794298E-FFE0-4BE9-999E-C51AA844069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80183" y="6289840"/>
                  <a:ext cx="110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ADCC4F3-7A5B-450B-A711-AEDEDFD4F5BA}"/>
                    </a:ext>
                  </a:extLst>
                </p14:cNvPr>
                <p14:cNvContentPartPr/>
                <p14:nvPr/>
              </p14:nvContentPartPr>
              <p14:xfrm>
                <a:off x="688823" y="6302080"/>
                <a:ext cx="137520" cy="1717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ADCC4F3-7A5B-450B-A711-AEDEDFD4F5B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80183" y="6293080"/>
                  <a:ext cx="155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900AB15-EB8D-450D-AA77-4CEEF74618F3}"/>
                    </a:ext>
                  </a:extLst>
                </p14:cNvPr>
                <p14:cNvContentPartPr/>
                <p14:nvPr/>
              </p14:nvContentPartPr>
              <p14:xfrm>
                <a:off x="1113623" y="6201640"/>
                <a:ext cx="58680" cy="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900AB15-EB8D-450D-AA77-4CEEF74618F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04623" y="6192640"/>
                  <a:ext cx="7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05933D6-C016-44D9-A6A2-B0DB878C5EFE}"/>
                    </a:ext>
                  </a:extLst>
                </p14:cNvPr>
                <p14:cNvContentPartPr/>
                <p14:nvPr/>
              </p14:nvContentPartPr>
              <p14:xfrm>
                <a:off x="1254023" y="6190840"/>
                <a:ext cx="36720" cy="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05933D6-C016-44D9-A6A2-B0DB878C5EF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45023" y="6182200"/>
                  <a:ext cx="5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C1EA289-964C-452C-B39B-5B7BB748823C}"/>
                    </a:ext>
                  </a:extLst>
                </p14:cNvPr>
                <p14:cNvContentPartPr/>
                <p14:nvPr/>
              </p14:nvContentPartPr>
              <p14:xfrm>
                <a:off x="1372103" y="6190840"/>
                <a:ext cx="153360" cy="61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C1EA289-964C-452C-B39B-5B7BB748823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363463" y="6182200"/>
                  <a:ext cx="171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F7B10CB-D3C2-4C2D-A7BA-E616C8953F47}"/>
                    </a:ext>
                  </a:extLst>
                </p14:cNvPr>
                <p14:cNvContentPartPr/>
                <p14:nvPr/>
              </p14:nvContentPartPr>
              <p14:xfrm>
                <a:off x="1492343" y="6196600"/>
                <a:ext cx="210240" cy="18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F7B10CB-D3C2-4C2D-A7BA-E616C8953F4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483343" y="6187600"/>
                  <a:ext cx="227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A8F5335-8854-4777-AE97-A124C93509EB}"/>
                    </a:ext>
                  </a:extLst>
                </p14:cNvPr>
                <p14:cNvContentPartPr/>
                <p14:nvPr/>
              </p14:nvContentPartPr>
              <p14:xfrm>
                <a:off x="1665863" y="6198040"/>
                <a:ext cx="88560" cy="4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A8F5335-8854-4777-AE97-A124C93509E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656863" y="6189040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8932F72-3D9B-4F5F-AFD1-73FF07A3640B}"/>
                    </a:ext>
                  </a:extLst>
                </p14:cNvPr>
                <p14:cNvContentPartPr/>
                <p14:nvPr/>
              </p14:nvContentPartPr>
              <p14:xfrm>
                <a:off x="1176983" y="5933080"/>
                <a:ext cx="25200" cy="221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8932F72-3D9B-4F5F-AFD1-73FF07A3640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67983" y="5924440"/>
                  <a:ext cx="42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B636884-21CD-4F5D-964D-F45F0E824F69}"/>
                    </a:ext>
                  </a:extLst>
                </p14:cNvPr>
                <p14:cNvContentPartPr/>
                <p14:nvPr/>
              </p14:nvContentPartPr>
              <p14:xfrm>
                <a:off x="1167263" y="6115600"/>
                <a:ext cx="61920" cy="601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B636884-21CD-4F5D-964D-F45F0E824F6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58263" y="6106960"/>
                  <a:ext cx="79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30EAFD4-0356-4A9C-9CA4-4CE3EDECB288}"/>
                    </a:ext>
                  </a:extLst>
                </p14:cNvPr>
                <p14:cNvContentPartPr/>
                <p14:nvPr/>
              </p14:nvContentPartPr>
              <p14:xfrm>
                <a:off x="1171943" y="6123520"/>
                <a:ext cx="360" cy="3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30EAFD4-0356-4A9C-9CA4-4CE3EDECB28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62943" y="6114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1C9CA5C-DD71-47C6-AF89-ABE6CAE4EFA3}"/>
                    </a:ext>
                  </a:extLst>
                </p14:cNvPr>
                <p14:cNvContentPartPr/>
                <p14:nvPr/>
              </p14:nvContentPartPr>
              <p14:xfrm>
                <a:off x="1171943" y="6112720"/>
                <a:ext cx="54000" cy="511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1C9CA5C-DD71-47C6-AF89-ABE6CAE4EFA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62943" y="6104080"/>
                  <a:ext cx="71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C744CFB-C044-44EE-9973-0A5E6E6238CD}"/>
                    </a:ext>
                  </a:extLst>
                </p14:cNvPr>
                <p14:cNvContentPartPr/>
                <p14:nvPr/>
              </p14:nvContentPartPr>
              <p14:xfrm>
                <a:off x="1220903" y="6442480"/>
                <a:ext cx="33480" cy="177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C744CFB-C044-44EE-9973-0A5E6E6238C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211903" y="6433480"/>
                  <a:ext cx="5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26B33A9-8C81-4BDF-8489-BD0E3755EE08}"/>
                    </a:ext>
                  </a:extLst>
                </p14:cNvPr>
                <p14:cNvContentPartPr/>
                <p14:nvPr/>
              </p14:nvContentPartPr>
              <p14:xfrm>
                <a:off x="1184183" y="6446440"/>
                <a:ext cx="102240" cy="56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26B33A9-8C81-4BDF-8489-BD0E3755EE0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75543" y="6437800"/>
                  <a:ext cx="119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B741B6-F907-41F9-BB4F-35A26E10D262}"/>
                    </a:ext>
                  </a:extLst>
                </p14:cNvPr>
                <p14:cNvContentPartPr/>
                <p14:nvPr/>
              </p14:nvContentPartPr>
              <p14:xfrm>
                <a:off x="1050263" y="6292000"/>
                <a:ext cx="78480" cy="102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B741B6-F907-41F9-BB4F-35A26E10D26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41263" y="6283000"/>
                  <a:ext cx="96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CBB5ED4-8F5C-43E7-A44D-6F1C3BBAE0EF}"/>
                    </a:ext>
                  </a:extLst>
                </p14:cNvPr>
                <p14:cNvContentPartPr/>
                <p14:nvPr/>
              </p14:nvContentPartPr>
              <p14:xfrm>
                <a:off x="1205063" y="6315040"/>
                <a:ext cx="25560" cy="61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CBB5ED4-8F5C-43E7-A44D-6F1C3BBAE0E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96063" y="6306400"/>
                  <a:ext cx="43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78D2AC8-A461-474E-94F9-35769389A76B}"/>
                    </a:ext>
                  </a:extLst>
                </p14:cNvPr>
                <p14:cNvContentPartPr/>
                <p14:nvPr/>
              </p14:nvContentPartPr>
              <p14:xfrm>
                <a:off x="1275623" y="6300280"/>
                <a:ext cx="48240" cy="77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78D2AC8-A461-474E-94F9-35769389A76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266983" y="6291280"/>
                  <a:ext cx="65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A3AEA7B-1194-4DD1-A03C-29A07A86D13A}"/>
                    </a:ext>
                  </a:extLst>
                </p14:cNvPr>
                <p14:cNvContentPartPr/>
                <p14:nvPr/>
              </p14:nvContentPartPr>
              <p14:xfrm>
                <a:off x="1400543" y="6316480"/>
                <a:ext cx="30600" cy="75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A3AEA7B-1194-4DD1-A03C-29A07A86D13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391543" y="6307840"/>
                  <a:ext cx="48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5CFDFCD-DAC1-49FA-8388-D7D2EA6EC01A}"/>
                    </a:ext>
                  </a:extLst>
                </p14:cNvPr>
                <p14:cNvContentPartPr/>
                <p14:nvPr/>
              </p14:nvContentPartPr>
              <p14:xfrm>
                <a:off x="1416383" y="6302440"/>
                <a:ext cx="75960" cy="14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5CFDFCD-DAC1-49FA-8388-D7D2EA6EC01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407743" y="6293440"/>
                  <a:ext cx="936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78250D5-A52A-48A2-9AEE-AADEA202E9D7}"/>
              </a:ext>
            </a:extLst>
          </p:cNvPr>
          <p:cNvGrpSpPr/>
          <p:nvPr/>
        </p:nvGrpSpPr>
        <p:grpSpPr>
          <a:xfrm>
            <a:off x="578303" y="3639160"/>
            <a:ext cx="1234800" cy="1199880"/>
            <a:chOff x="578303" y="3639160"/>
            <a:chExt cx="1234800" cy="11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36BACE2-656B-4A42-94AD-94009F96C06A}"/>
                    </a:ext>
                  </a:extLst>
                </p14:cNvPr>
                <p14:cNvContentPartPr/>
                <p14:nvPr/>
              </p14:nvContentPartPr>
              <p14:xfrm>
                <a:off x="578303" y="3898360"/>
                <a:ext cx="19440" cy="1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36BACE2-656B-4A42-94AD-94009F96C06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69663" y="3889720"/>
                  <a:ext cx="37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4D5D711-5DA3-4E7B-8BEA-440A577BC867}"/>
                    </a:ext>
                  </a:extLst>
                </p14:cNvPr>
                <p14:cNvContentPartPr/>
                <p14:nvPr/>
              </p14:nvContentPartPr>
              <p14:xfrm>
                <a:off x="578303" y="3898360"/>
                <a:ext cx="208800" cy="6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4D5D711-5DA3-4E7B-8BEA-440A577BC86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69663" y="3889720"/>
                  <a:ext cx="226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08F8452-CC3C-48FF-9391-2C1477862F1E}"/>
                    </a:ext>
                  </a:extLst>
                </p14:cNvPr>
                <p14:cNvContentPartPr/>
                <p14:nvPr/>
              </p14:nvContentPartPr>
              <p14:xfrm>
                <a:off x="906623" y="3900520"/>
                <a:ext cx="122040" cy="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08F8452-CC3C-48FF-9391-2C1477862F1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97983" y="3891880"/>
                  <a:ext cx="13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E627688-F573-4327-842F-B97D111F9AE0}"/>
                    </a:ext>
                  </a:extLst>
                </p14:cNvPr>
                <p14:cNvContentPartPr/>
                <p14:nvPr/>
              </p14:nvContentPartPr>
              <p14:xfrm>
                <a:off x="1148183" y="3892240"/>
                <a:ext cx="145440" cy="54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E627688-F573-4327-842F-B97D111F9AE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39183" y="3883240"/>
                  <a:ext cx="163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BE090AB-AA11-4374-8710-7B574DB8F638}"/>
                    </a:ext>
                  </a:extLst>
                </p14:cNvPr>
                <p14:cNvContentPartPr/>
                <p14:nvPr/>
              </p14:nvContentPartPr>
              <p14:xfrm>
                <a:off x="1348703" y="3889360"/>
                <a:ext cx="85680" cy="6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BE090AB-AA11-4374-8710-7B574DB8F63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339703" y="3880360"/>
                  <a:ext cx="103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7FC6631-5841-4A40-B8A1-21585C0BDBBF}"/>
                    </a:ext>
                  </a:extLst>
                </p14:cNvPr>
                <p14:cNvContentPartPr/>
                <p14:nvPr/>
              </p14:nvContentPartPr>
              <p14:xfrm>
                <a:off x="838943" y="3895480"/>
                <a:ext cx="97920" cy="853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7FC6631-5841-4A40-B8A1-21585C0BDB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0303" y="3886840"/>
                  <a:ext cx="115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A8DC2CE-25CE-418E-9AB8-0188CAC04F09}"/>
                    </a:ext>
                  </a:extLst>
                </p14:cNvPr>
                <p14:cNvContentPartPr/>
                <p14:nvPr/>
              </p14:nvContentPartPr>
              <p14:xfrm>
                <a:off x="887903" y="3881440"/>
                <a:ext cx="68760" cy="748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A8DC2CE-25CE-418E-9AB8-0188CAC04F0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78903" y="3872800"/>
                  <a:ext cx="86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6C434B5-1E8D-4B5D-B7E8-27401C14D77B}"/>
                    </a:ext>
                  </a:extLst>
                </p14:cNvPr>
                <p14:cNvContentPartPr/>
                <p14:nvPr/>
              </p14:nvContentPartPr>
              <p14:xfrm>
                <a:off x="808703" y="3972880"/>
                <a:ext cx="82800" cy="8661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6C434B5-1E8D-4B5D-B7E8-27401C14D77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99703" y="3964240"/>
                  <a:ext cx="10044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3B99CF15-6A23-4B93-9862-6328E1C35802}"/>
                    </a:ext>
                  </a:extLst>
                </p14:cNvPr>
                <p14:cNvContentPartPr/>
                <p14:nvPr/>
              </p14:nvContentPartPr>
              <p14:xfrm>
                <a:off x="1085183" y="4128400"/>
                <a:ext cx="6840" cy="6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3B99CF15-6A23-4B93-9862-6328E1C3580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76183" y="4119760"/>
                  <a:ext cx="24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83443F1-7C21-4E3D-9502-91C899101417}"/>
                    </a:ext>
                  </a:extLst>
                </p14:cNvPr>
                <p14:cNvContentPartPr/>
                <p14:nvPr/>
              </p14:nvContentPartPr>
              <p14:xfrm>
                <a:off x="1085183" y="4128400"/>
                <a:ext cx="110880" cy="118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83443F1-7C21-4E3D-9502-91C89910141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76183" y="4119760"/>
                  <a:ext cx="128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B790AF6-4EE9-4803-A0F7-7C94212F1A7B}"/>
                    </a:ext>
                  </a:extLst>
                </p14:cNvPr>
                <p14:cNvContentPartPr/>
                <p14:nvPr/>
              </p14:nvContentPartPr>
              <p14:xfrm>
                <a:off x="1247543" y="4134160"/>
                <a:ext cx="320760" cy="9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B790AF6-4EE9-4803-A0F7-7C94212F1A7B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238903" y="4125520"/>
                  <a:ext cx="338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741DAFA-6CC8-4DDF-93BA-1FFF41A23FAF}"/>
                    </a:ext>
                  </a:extLst>
                </p14:cNvPr>
                <p14:cNvContentPartPr/>
                <p14:nvPr/>
              </p14:nvContentPartPr>
              <p14:xfrm>
                <a:off x="1653263" y="4125160"/>
                <a:ext cx="159840" cy="111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741DAFA-6CC8-4DDF-93BA-1FFF41A23FA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644263" y="4116160"/>
                  <a:ext cx="177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5B97424-135E-461A-9ECE-6F2BB9969EF7}"/>
                    </a:ext>
                  </a:extLst>
                </p14:cNvPr>
                <p14:cNvContentPartPr/>
                <p14:nvPr/>
              </p14:nvContentPartPr>
              <p14:xfrm>
                <a:off x="1244303" y="3639160"/>
                <a:ext cx="9720" cy="2250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5B97424-135E-461A-9ECE-6F2BB9969EF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235663" y="3630520"/>
                  <a:ext cx="27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356A927-E41C-4E47-B260-4EAC2F3B3034}"/>
                    </a:ext>
                  </a:extLst>
                </p14:cNvPr>
                <p14:cNvContentPartPr/>
                <p14:nvPr/>
              </p14:nvContentPartPr>
              <p14:xfrm>
                <a:off x="1198583" y="3823840"/>
                <a:ext cx="74160" cy="586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356A927-E41C-4E47-B260-4EAC2F3B303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89943" y="3815200"/>
                  <a:ext cx="91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903BE00-EBEB-4451-926B-F338DEDC9321}"/>
                    </a:ext>
                  </a:extLst>
                </p14:cNvPr>
                <p14:cNvContentPartPr/>
                <p14:nvPr/>
              </p14:nvContentPartPr>
              <p14:xfrm>
                <a:off x="1198583" y="3826000"/>
                <a:ext cx="360" cy="3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903BE00-EBEB-4451-926B-F338DEDC932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89943" y="381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D813838-5FEC-4CE8-A4EA-3CBC6F628C32}"/>
                    </a:ext>
                  </a:extLst>
                </p14:cNvPr>
                <p14:cNvContentPartPr/>
                <p14:nvPr/>
              </p14:nvContentPartPr>
              <p14:xfrm>
                <a:off x="1198583" y="3814480"/>
                <a:ext cx="101520" cy="828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D813838-5FEC-4CE8-A4EA-3CBC6F628C3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89943" y="3805840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0A57C76-074D-46A5-887F-75C2BDBE3BE6}"/>
                    </a:ext>
                  </a:extLst>
                </p14:cNvPr>
                <p14:cNvContentPartPr/>
                <p14:nvPr/>
              </p14:nvContentPartPr>
              <p14:xfrm>
                <a:off x="1271303" y="4129120"/>
                <a:ext cx="44640" cy="2757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0A57C76-074D-46A5-887F-75C2BDBE3BE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262303" y="4120480"/>
                  <a:ext cx="62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209CFD7-3802-4D21-B2AF-8085DF3F3B0A}"/>
                    </a:ext>
                  </a:extLst>
                </p14:cNvPr>
                <p14:cNvContentPartPr/>
                <p14:nvPr/>
              </p14:nvContentPartPr>
              <p14:xfrm>
                <a:off x="1231703" y="4148560"/>
                <a:ext cx="71280" cy="838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209CFD7-3802-4D21-B2AF-8085DF3F3B0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223063" y="4139920"/>
                  <a:ext cx="88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C5D7A4D-1960-4B18-ACF5-C58EDE8AC920}"/>
                    </a:ext>
                  </a:extLst>
                </p14:cNvPr>
                <p14:cNvContentPartPr/>
                <p14:nvPr/>
              </p14:nvContentPartPr>
              <p14:xfrm>
                <a:off x="1264823" y="4177000"/>
                <a:ext cx="25560" cy="55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C5D7A4D-1960-4B18-ACF5-C58EDE8AC9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256183" y="4168000"/>
                  <a:ext cx="43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49BD7A6-2858-4712-BB88-B159D3676074}"/>
                    </a:ext>
                  </a:extLst>
                </p14:cNvPr>
                <p14:cNvContentPartPr/>
                <p14:nvPr/>
              </p14:nvContentPartPr>
              <p14:xfrm>
                <a:off x="1066823" y="3966040"/>
                <a:ext cx="61200" cy="76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49BD7A6-2858-4712-BB88-B159D367607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58183" y="3957040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9BB8A0C-FAD7-481B-8146-68962805F32C}"/>
                    </a:ext>
                  </a:extLst>
                </p14:cNvPr>
                <p14:cNvContentPartPr/>
                <p14:nvPr/>
              </p14:nvContentPartPr>
              <p14:xfrm>
                <a:off x="1195343" y="3993760"/>
                <a:ext cx="6840" cy="18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9BB8A0C-FAD7-481B-8146-68962805F32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86703" y="3984760"/>
                  <a:ext cx="24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5FB907B-1F7E-4657-8756-43417B0868B1}"/>
                    </a:ext>
                  </a:extLst>
                </p14:cNvPr>
                <p14:cNvContentPartPr/>
                <p14:nvPr/>
              </p14:nvContentPartPr>
              <p14:xfrm>
                <a:off x="1195343" y="3993760"/>
                <a:ext cx="360" cy="3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5FB907B-1F7E-4657-8756-43417B0868B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86703" y="398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75E081D-47BE-472B-B618-00307CD6370A}"/>
                    </a:ext>
                  </a:extLst>
                </p14:cNvPr>
                <p14:cNvContentPartPr/>
                <p14:nvPr/>
              </p14:nvContentPartPr>
              <p14:xfrm>
                <a:off x="1253663" y="3962440"/>
                <a:ext cx="43200" cy="96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75E081D-47BE-472B-B618-00307CD6370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245023" y="3953440"/>
                  <a:ext cx="6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5A0B4BE-C2AF-4C48-A6A0-024FE092B2E6}"/>
                    </a:ext>
                  </a:extLst>
                </p14:cNvPr>
                <p14:cNvContentPartPr/>
                <p14:nvPr/>
              </p14:nvContentPartPr>
              <p14:xfrm>
                <a:off x="1364543" y="3973600"/>
                <a:ext cx="28440" cy="885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5A0B4BE-C2AF-4C48-A6A0-024FE092B2E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355543" y="3964960"/>
                  <a:ext cx="46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4C366E5-F904-4D3A-9DE9-01FB6EFBA979}"/>
                    </a:ext>
                  </a:extLst>
                </p14:cNvPr>
                <p14:cNvContentPartPr/>
                <p14:nvPr/>
              </p14:nvContentPartPr>
              <p14:xfrm>
                <a:off x="1361303" y="3964600"/>
                <a:ext cx="88560" cy="5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4C366E5-F904-4D3A-9DE9-01FB6EFBA97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352303" y="3955600"/>
                  <a:ext cx="1062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7E0D6F35-0EF2-483D-A3E9-DFC2DC786BF7}"/>
              </a:ext>
            </a:extLst>
          </p:cNvPr>
          <p:cNvGrpSpPr/>
          <p:nvPr/>
        </p:nvGrpSpPr>
        <p:grpSpPr>
          <a:xfrm>
            <a:off x="1482623" y="6519160"/>
            <a:ext cx="816480" cy="268200"/>
            <a:chOff x="1482623" y="6519160"/>
            <a:chExt cx="8164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F4760AA-51A4-48FD-9FDC-E4F811FF4F7A}"/>
                    </a:ext>
                  </a:extLst>
                </p14:cNvPr>
                <p14:cNvContentPartPr/>
                <p14:nvPr/>
              </p14:nvContentPartPr>
              <p14:xfrm>
                <a:off x="1503143" y="6519160"/>
                <a:ext cx="28800" cy="687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F4760AA-51A4-48FD-9FDC-E4F811FF4F7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494503" y="6510520"/>
                  <a:ext cx="46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8FF84F7-AFEB-4B53-958F-148BE6D8C36D}"/>
                    </a:ext>
                  </a:extLst>
                </p14:cNvPr>
                <p14:cNvContentPartPr/>
                <p14:nvPr/>
              </p14:nvContentPartPr>
              <p14:xfrm>
                <a:off x="1485863" y="6646240"/>
                <a:ext cx="360" cy="141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8FF84F7-AFEB-4B53-958F-148BE6D8C36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477223" y="6637240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77F6FA9-1543-4871-81BE-8765C54D4645}"/>
                    </a:ext>
                  </a:extLst>
                </p14:cNvPr>
                <p14:cNvContentPartPr/>
                <p14:nvPr/>
              </p14:nvContentPartPr>
              <p14:xfrm>
                <a:off x="1482623" y="6669640"/>
                <a:ext cx="85680" cy="756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77F6FA9-1543-4871-81BE-8765C54D464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473983" y="6660640"/>
                  <a:ext cx="10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C8AA75F-3A78-4845-A183-20147F74AD76}"/>
                    </a:ext>
                  </a:extLst>
                </p14:cNvPr>
                <p14:cNvContentPartPr/>
                <p14:nvPr/>
              </p14:nvContentPartPr>
              <p14:xfrm>
                <a:off x="1541303" y="6679360"/>
                <a:ext cx="20880" cy="52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C8AA75F-3A78-4845-A183-20147F74AD7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32303" y="6670360"/>
                  <a:ext cx="38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4733AC7-9709-46A0-984E-1E14F101B0E7}"/>
                    </a:ext>
                  </a:extLst>
                </p14:cNvPr>
                <p14:cNvContentPartPr/>
                <p14:nvPr/>
              </p14:nvContentPartPr>
              <p14:xfrm>
                <a:off x="1541303" y="6679360"/>
                <a:ext cx="757800" cy="457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4733AC7-9709-46A0-984E-1E14F101B0E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532303" y="6670720"/>
                  <a:ext cx="7754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69CC801-99EB-4F68-B389-FF893CFA92BF}"/>
              </a:ext>
            </a:extLst>
          </p:cNvPr>
          <p:cNvGrpSpPr/>
          <p:nvPr/>
        </p:nvGrpSpPr>
        <p:grpSpPr>
          <a:xfrm>
            <a:off x="2529143" y="6542200"/>
            <a:ext cx="1753920" cy="235080"/>
            <a:chOff x="2529143" y="6542200"/>
            <a:chExt cx="175392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7DFA061-3752-4E15-AF36-F4A69833B7CE}"/>
                    </a:ext>
                  </a:extLst>
                </p14:cNvPr>
                <p14:cNvContentPartPr/>
                <p14:nvPr/>
              </p14:nvContentPartPr>
              <p14:xfrm>
                <a:off x="4263623" y="6542200"/>
                <a:ext cx="9720" cy="615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7DFA061-3752-4E15-AF36-F4A69833B7C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254623" y="6533560"/>
                  <a:ext cx="27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EC6C943-401E-4DBE-953D-F36886B156DE}"/>
                    </a:ext>
                  </a:extLst>
                </p14:cNvPr>
                <p14:cNvContentPartPr/>
                <p14:nvPr/>
              </p14:nvContentPartPr>
              <p14:xfrm>
                <a:off x="4263623" y="6669640"/>
                <a:ext cx="19440" cy="107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EC6C943-401E-4DBE-953D-F36886B156D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254623" y="6660640"/>
                  <a:ext cx="37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5DA01EE-45F0-4766-8289-74AC4B5A05B9}"/>
                    </a:ext>
                  </a:extLst>
                </p14:cNvPr>
                <p14:cNvContentPartPr/>
                <p14:nvPr/>
              </p14:nvContentPartPr>
              <p14:xfrm>
                <a:off x="2529143" y="6618520"/>
                <a:ext cx="71280" cy="1324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5DA01EE-45F0-4766-8289-74AC4B5A05B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520143" y="6609520"/>
                  <a:ext cx="88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EDF1EB7-6CDE-47AC-91CF-A1ADA4727AD4}"/>
                    </a:ext>
                  </a:extLst>
                </p14:cNvPr>
                <p14:cNvContentPartPr/>
                <p14:nvPr/>
              </p14:nvContentPartPr>
              <p14:xfrm>
                <a:off x="2538143" y="6755320"/>
                <a:ext cx="141480" cy="3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EDF1EB7-6CDE-47AC-91CF-A1ADA4727AD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529143" y="6746680"/>
                  <a:ext cx="15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7877C86-6341-4026-A84E-23E1979C3F16}"/>
                    </a:ext>
                  </a:extLst>
                </p14:cNvPr>
                <p14:cNvContentPartPr/>
                <p14:nvPr/>
              </p14:nvContentPartPr>
              <p14:xfrm>
                <a:off x="2832623" y="6677920"/>
                <a:ext cx="1342800" cy="28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7877C86-6341-4026-A84E-23E1979C3F1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823623" y="6669280"/>
                  <a:ext cx="1360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C1915B9-53EF-46FF-87BD-FCA5679111B3}"/>
                    </a:ext>
                  </a:extLst>
                </p14:cNvPr>
                <p14:cNvContentPartPr/>
                <p14:nvPr/>
              </p14:nvContentPartPr>
              <p14:xfrm>
                <a:off x="4140503" y="6641200"/>
                <a:ext cx="98280" cy="835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C1915B9-53EF-46FF-87BD-FCA5679111B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4131503" y="6632200"/>
                  <a:ext cx="115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BED97E7-DCCD-44CB-8839-2E59A98198FB}"/>
                    </a:ext>
                  </a:extLst>
                </p14:cNvPr>
                <p14:cNvContentPartPr/>
                <p14:nvPr/>
              </p14:nvContentPartPr>
              <p14:xfrm>
                <a:off x="4197383" y="6717880"/>
                <a:ext cx="360" cy="3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BED97E7-DCCD-44CB-8839-2E59A98198F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188383" y="670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2AE22830-1D00-41E3-9E4D-4233CF44681C}"/>
                  </a:ext>
                </a:extLst>
              </p14:cNvPr>
              <p14:cNvContentPartPr/>
              <p14:nvPr/>
            </p14:nvContentPartPr>
            <p14:xfrm>
              <a:off x="3777263" y="5087440"/>
              <a:ext cx="260280" cy="784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2AE22830-1D00-41E3-9E4D-4233CF44681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3768623" y="5078800"/>
                <a:ext cx="277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56F39EB7-0A95-4266-992F-BADA2CF3263A}"/>
                  </a:ext>
                </a:extLst>
              </p14:cNvPr>
              <p14:cNvContentPartPr/>
              <p14:nvPr/>
            </p14:nvContentPartPr>
            <p14:xfrm>
              <a:off x="4291703" y="5089600"/>
              <a:ext cx="70920" cy="676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56F39EB7-0A95-4266-992F-BADA2CF3263A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4283063" y="5080600"/>
                <a:ext cx="88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C298A3A-8040-4D72-BCB6-C0D35F583F20}"/>
                  </a:ext>
                </a:extLst>
              </p14:cNvPr>
              <p14:cNvContentPartPr/>
              <p14:nvPr/>
            </p14:nvContentPartPr>
            <p14:xfrm>
              <a:off x="4358303" y="5122720"/>
              <a:ext cx="295920" cy="684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C298A3A-8040-4D72-BCB6-C0D35F583F2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4349303" y="5114080"/>
                <a:ext cx="31356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C195431-22B2-461A-8B71-EB5FCF12B74E}"/>
              </a:ext>
            </a:extLst>
          </p:cNvPr>
          <p:cNvGrpSpPr/>
          <p:nvPr/>
        </p:nvGrpSpPr>
        <p:grpSpPr>
          <a:xfrm>
            <a:off x="4413383" y="4881880"/>
            <a:ext cx="518040" cy="125640"/>
            <a:chOff x="4413383" y="4881880"/>
            <a:chExt cx="5180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9B63EAA-B535-4496-8A53-F9B8AD41A2F7}"/>
                    </a:ext>
                  </a:extLst>
                </p14:cNvPr>
                <p14:cNvContentPartPr/>
                <p14:nvPr/>
              </p14:nvContentPartPr>
              <p14:xfrm>
                <a:off x="4413383" y="4881880"/>
                <a:ext cx="88920" cy="1069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9B63EAA-B535-4496-8A53-F9B8AD41A2F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404743" y="4872880"/>
                  <a:ext cx="106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38E601B-1A9F-4F00-B3EC-3C16A62CE0CE}"/>
                    </a:ext>
                  </a:extLst>
                </p14:cNvPr>
                <p14:cNvContentPartPr/>
                <p14:nvPr/>
              </p14:nvContentPartPr>
              <p14:xfrm>
                <a:off x="4571063" y="4916800"/>
                <a:ext cx="6840" cy="54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38E601B-1A9F-4F00-B3EC-3C16A62CE0C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562423" y="4908160"/>
                  <a:ext cx="2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5EDA68F-2FB0-4C2A-8EE1-2B2292CA26C7}"/>
                    </a:ext>
                  </a:extLst>
                </p14:cNvPr>
                <p14:cNvContentPartPr/>
                <p14:nvPr/>
              </p14:nvContentPartPr>
              <p14:xfrm>
                <a:off x="4571063" y="4916800"/>
                <a:ext cx="360" cy="3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5EDA68F-2FB0-4C2A-8EE1-2B2292CA26C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562423" y="4908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D95EABB-14AA-4EFA-9247-52A3CE1F22EC}"/>
                    </a:ext>
                  </a:extLst>
                </p14:cNvPr>
                <p14:cNvContentPartPr/>
                <p14:nvPr/>
              </p14:nvContentPartPr>
              <p14:xfrm>
                <a:off x="4657823" y="4908880"/>
                <a:ext cx="48960" cy="95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D95EABB-14AA-4EFA-9247-52A3CE1F22E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648823" y="4900240"/>
                  <a:ext cx="66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22BD0DC-7C3D-4144-B71C-6ED5CF1BA2D9}"/>
                    </a:ext>
                  </a:extLst>
                </p14:cNvPr>
                <p14:cNvContentPartPr/>
                <p14:nvPr/>
              </p14:nvContentPartPr>
              <p14:xfrm>
                <a:off x="4785983" y="4913920"/>
                <a:ext cx="49680" cy="936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22BD0DC-7C3D-4144-B71C-6ED5CF1BA2D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776983" y="4905280"/>
                  <a:ext cx="67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4B4C0A2-DB66-4679-9949-C4159C23E94E}"/>
                    </a:ext>
                  </a:extLst>
                </p14:cNvPr>
                <p14:cNvContentPartPr/>
                <p14:nvPr/>
              </p14:nvContentPartPr>
              <p14:xfrm>
                <a:off x="4807943" y="4902760"/>
                <a:ext cx="123480" cy="46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4B4C0A2-DB66-4679-9949-C4159C23E94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799303" y="4893760"/>
                  <a:ext cx="14112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607283D5-D5BC-4EB9-902F-EA51E3EA1512}"/>
                  </a:ext>
                </a:extLst>
              </p14:cNvPr>
              <p14:cNvContentPartPr/>
              <p14:nvPr/>
            </p14:nvContentPartPr>
            <p14:xfrm>
              <a:off x="1206143" y="5071600"/>
              <a:ext cx="258120" cy="36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607283D5-D5BC-4EB9-902F-EA51E3EA151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197143" y="5062960"/>
                <a:ext cx="27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D34E5AA-E888-4AD2-A520-19B433C40034}"/>
                  </a:ext>
                </a:extLst>
              </p14:cNvPr>
              <p14:cNvContentPartPr/>
              <p14:nvPr/>
            </p14:nvContentPartPr>
            <p14:xfrm>
              <a:off x="1410263" y="5029840"/>
              <a:ext cx="75960" cy="777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D34E5AA-E888-4AD2-A520-19B433C400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401263" y="5020840"/>
                <a:ext cx="936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E61FCD24-25BF-4303-AF50-3CC12B4C4993}"/>
              </a:ext>
            </a:extLst>
          </p:cNvPr>
          <p:cNvGrpSpPr/>
          <p:nvPr/>
        </p:nvGrpSpPr>
        <p:grpSpPr>
          <a:xfrm>
            <a:off x="1754063" y="5010040"/>
            <a:ext cx="303480" cy="72360"/>
            <a:chOff x="1754063" y="5010040"/>
            <a:chExt cx="30348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8AC9757-7E30-41BA-8202-27601CA2496F}"/>
                    </a:ext>
                  </a:extLst>
                </p14:cNvPr>
                <p14:cNvContentPartPr/>
                <p14:nvPr/>
              </p14:nvContentPartPr>
              <p14:xfrm>
                <a:off x="1754063" y="5024440"/>
                <a:ext cx="61920" cy="579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8AC9757-7E30-41BA-8202-27601CA2496F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745423" y="5015440"/>
                  <a:ext cx="79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9D3C955-BB82-404C-92E4-BF8B8CABBD13}"/>
                    </a:ext>
                  </a:extLst>
                </p14:cNvPr>
                <p14:cNvContentPartPr/>
                <p14:nvPr/>
              </p14:nvContentPartPr>
              <p14:xfrm>
                <a:off x="1776023" y="5028400"/>
                <a:ext cx="40320" cy="457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9D3C955-BB82-404C-92E4-BF8B8CABBD1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767023" y="5019400"/>
                  <a:ext cx="57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F78FE10-B436-49CB-925D-583CA59767BA}"/>
                    </a:ext>
                  </a:extLst>
                </p14:cNvPr>
                <p14:cNvContentPartPr/>
                <p14:nvPr/>
              </p14:nvContentPartPr>
              <p14:xfrm>
                <a:off x="1788983" y="5052520"/>
                <a:ext cx="11520" cy="54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F78FE10-B436-49CB-925D-583CA59767BA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79983" y="5043520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4307BC1-DE10-4413-9049-A7B519AD1DCA}"/>
                    </a:ext>
                  </a:extLst>
                </p14:cNvPr>
                <p14:cNvContentPartPr/>
                <p14:nvPr/>
              </p14:nvContentPartPr>
              <p14:xfrm>
                <a:off x="1788983" y="5057560"/>
                <a:ext cx="360" cy="3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4307BC1-DE10-4413-9049-A7B519AD1DC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779983" y="5048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C2DEDFA-F573-40CD-B847-E3832BF81824}"/>
                    </a:ext>
                  </a:extLst>
                </p14:cNvPr>
                <p14:cNvContentPartPr/>
                <p14:nvPr/>
              </p14:nvContentPartPr>
              <p14:xfrm>
                <a:off x="1788983" y="5013280"/>
                <a:ext cx="64440" cy="673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C2DEDFA-F573-40CD-B847-E3832BF8182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779983" y="5004280"/>
                  <a:ext cx="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CE138B1-110C-4A8C-9253-C4A2EC963ADA}"/>
                    </a:ext>
                  </a:extLst>
                </p14:cNvPr>
                <p14:cNvContentPartPr/>
                <p14:nvPr/>
              </p14:nvContentPartPr>
              <p14:xfrm>
                <a:off x="1784303" y="5010040"/>
                <a:ext cx="83880" cy="622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CE138B1-110C-4A8C-9253-C4A2EC963AD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775303" y="5001040"/>
                  <a:ext cx="101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02422ED-A579-4816-AACB-67DAAB4006C1}"/>
                    </a:ext>
                  </a:extLst>
                </p14:cNvPr>
                <p14:cNvContentPartPr/>
                <p14:nvPr/>
              </p14:nvContentPartPr>
              <p14:xfrm>
                <a:off x="1830023" y="5014720"/>
                <a:ext cx="26280" cy="586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02422ED-A579-4816-AACB-67DAAB4006C1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821023" y="5006080"/>
                  <a:ext cx="43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BE5B0FA-BBCF-4FFC-98F9-0B1C568E8BCA}"/>
                    </a:ext>
                  </a:extLst>
                </p14:cNvPr>
                <p14:cNvContentPartPr/>
                <p14:nvPr/>
              </p14:nvContentPartPr>
              <p14:xfrm>
                <a:off x="1833263" y="5029120"/>
                <a:ext cx="224280" cy="180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BE5B0FA-BBCF-4FFC-98F9-0B1C568E8BC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824263" y="5020120"/>
                  <a:ext cx="2419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9993D50C-B0A7-4FB7-8BCC-793063127EED}"/>
              </a:ext>
            </a:extLst>
          </p:cNvPr>
          <p:cNvGrpSpPr/>
          <p:nvPr/>
        </p:nvGrpSpPr>
        <p:grpSpPr>
          <a:xfrm>
            <a:off x="1013903" y="4789000"/>
            <a:ext cx="394920" cy="139680"/>
            <a:chOff x="1013903" y="4789000"/>
            <a:chExt cx="39492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8A3C027-DE98-4A37-AE5A-403D807ED302}"/>
                    </a:ext>
                  </a:extLst>
                </p14:cNvPr>
                <p14:cNvContentPartPr/>
                <p14:nvPr/>
              </p14:nvContentPartPr>
              <p14:xfrm>
                <a:off x="1013903" y="4812400"/>
                <a:ext cx="71280" cy="1141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8A3C027-DE98-4A37-AE5A-403D807ED30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05263" y="4803760"/>
                  <a:ext cx="88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22DED47-2DFE-47B2-AE04-F1BE93AC5F31}"/>
                    </a:ext>
                  </a:extLst>
                </p14:cNvPr>
                <p14:cNvContentPartPr/>
                <p14:nvPr/>
              </p14:nvContentPartPr>
              <p14:xfrm>
                <a:off x="1132343" y="4857400"/>
                <a:ext cx="11520" cy="36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22DED47-2DFE-47B2-AE04-F1BE93AC5F3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23343" y="4848760"/>
                  <a:ext cx="29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DBCF8C4-33A3-4176-BE47-B3276D6F9FD9}"/>
                    </a:ext>
                  </a:extLst>
                </p14:cNvPr>
                <p14:cNvContentPartPr/>
                <p14:nvPr/>
              </p14:nvContentPartPr>
              <p14:xfrm>
                <a:off x="1143503" y="4860640"/>
                <a:ext cx="360" cy="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DBCF8C4-33A3-4176-BE47-B3276D6F9FD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34503" y="4852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5881C66-4EB4-429B-895B-9EDF7180D4E8}"/>
                    </a:ext>
                  </a:extLst>
                </p14:cNvPr>
                <p14:cNvContentPartPr/>
                <p14:nvPr/>
              </p14:nvContentPartPr>
              <p14:xfrm>
                <a:off x="1143503" y="4814560"/>
                <a:ext cx="127080" cy="1141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5881C66-4EB4-429B-895B-9EDF7180D4E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134503" y="4805920"/>
                  <a:ext cx="14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20AC7C7F-BA87-413B-B33C-3DF8BA1C6836}"/>
                    </a:ext>
                  </a:extLst>
                </p14:cNvPr>
                <p14:cNvContentPartPr/>
                <p14:nvPr/>
              </p14:nvContentPartPr>
              <p14:xfrm>
                <a:off x="1315943" y="4819600"/>
                <a:ext cx="44280" cy="100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20AC7C7F-BA87-413B-B33C-3DF8BA1C683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307303" y="4810600"/>
                  <a:ext cx="6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12843A7-38F3-4516-936D-08D2D9A49D6B}"/>
                    </a:ext>
                  </a:extLst>
                </p14:cNvPr>
                <p14:cNvContentPartPr/>
                <p14:nvPr/>
              </p14:nvContentPartPr>
              <p14:xfrm>
                <a:off x="1312343" y="4789000"/>
                <a:ext cx="96480" cy="126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12843A7-38F3-4516-936D-08D2D9A49D6B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303343" y="4780360"/>
                  <a:ext cx="1141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4A6CF24-6781-4141-9BA8-F177E7B7315D}"/>
              </a:ext>
            </a:extLst>
          </p:cNvPr>
          <p:cNvGrpSpPr/>
          <p:nvPr/>
        </p:nvGrpSpPr>
        <p:grpSpPr>
          <a:xfrm>
            <a:off x="1499903" y="3923920"/>
            <a:ext cx="2750760" cy="2518560"/>
            <a:chOff x="1499903" y="3923920"/>
            <a:chExt cx="2750760" cy="25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5303F85-C6C0-4F92-A7DE-25A027DFB6D3}"/>
                    </a:ext>
                  </a:extLst>
                </p14:cNvPr>
                <p14:cNvContentPartPr/>
                <p14:nvPr/>
              </p14:nvContentPartPr>
              <p14:xfrm>
                <a:off x="1522223" y="3923920"/>
                <a:ext cx="98280" cy="1026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5303F85-C6C0-4F92-A7DE-25A027DFB6D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513223" y="3915280"/>
                  <a:ext cx="115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CA4B0CF-8C46-4766-A1DE-4CFC11EA1369}"/>
                    </a:ext>
                  </a:extLst>
                </p14:cNvPr>
                <p14:cNvContentPartPr/>
                <p14:nvPr/>
              </p14:nvContentPartPr>
              <p14:xfrm>
                <a:off x="1531583" y="3935440"/>
                <a:ext cx="252720" cy="2052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CA4B0CF-8C46-4766-A1DE-4CFC11EA136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522943" y="3926800"/>
                  <a:ext cx="270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7D895A8-D2A4-4AE2-ACD7-5C80BBF9E72F}"/>
                    </a:ext>
                  </a:extLst>
                </p14:cNvPr>
                <p14:cNvContentPartPr/>
                <p14:nvPr/>
              </p14:nvContentPartPr>
              <p14:xfrm>
                <a:off x="1518983" y="4147840"/>
                <a:ext cx="227520" cy="1947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7D895A8-D2A4-4AE2-ACD7-5C80BBF9E72F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510343" y="4138840"/>
                  <a:ext cx="245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D5199DC-99A5-48D2-8F80-FA8ACA2AED10}"/>
                    </a:ext>
                  </a:extLst>
                </p14:cNvPr>
                <p14:cNvContentPartPr/>
                <p14:nvPr/>
              </p14:nvContentPartPr>
              <p14:xfrm>
                <a:off x="1555343" y="4332520"/>
                <a:ext cx="199440" cy="1976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D5199DC-99A5-48D2-8F80-FA8ACA2AED1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546343" y="4323520"/>
                  <a:ext cx="217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6952F7B-D9E0-4EF6-A6BE-8B04C9A94D1B}"/>
                    </a:ext>
                  </a:extLst>
                </p14:cNvPr>
                <p14:cNvContentPartPr/>
                <p14:nvPr/>
              </p14:nvContentPartPr>
              <p14:xfrm>
                <a:off x="1520783" y="4543480"/>
                <a:ext cx="232200" cy="1792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6952F7B-D9E0-4EF6-A6BE-8B04C9A94D1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512143" y="4534480"/>
                  <a:ext cx="249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D4A6D47-DFE5-4374-ADD1-D80F819DF810}"/>
                    </a:ext>
                  </a:extLst>
                </p14:cNvPr>
                <p14:cNvContentPartPr/>
                <p14:nvPr/>
              </p14:nvContentPartPr>
              <p14:xfrm>
                <a:off x="1552103" y="4737520"/>
                <a:ext cx="199080" cy="1749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D4A6D47-DFE5-4374-ADD1-D80F819DF810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543463" y="4728880"/>
                  <a:ext cx="21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20B6F5E-7F9D-420C-9612-24A6A240B0B1}"/>
                    </a:ext>
                  </a:extLst>
                </p14:cNvPr>
                <p14:cNvContentPartPr/>
                <p14:nvPr/>
              </p14:nvContentPartPr>
              <p14:xfrm>
                <a:off x="1499903" y="4926880"/>
                <a:ext cx="257760" cy="2005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20B6F5E-7F9D-420C-9612-24A6A240B0B1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490903" y="4917880"/>
                  <a:ext cx="275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51F2575-20C2-4990-8C90-808E7293BE52}"/>
                    </a:ext>
                  </a:extLst>
                </p14:cNvPr>
                <p14:cNvContentPartPr/>
                <p14:nvPr/>
              </p14:nvContentPartPr>
              <p14:xfrm>
                <a:off x="1509623" y="5129200"/>
                <a:ext cx="251280" cy="2199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51F2575-20C2-4990-8C90-808E7293BE52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500623" y="5120200"/>
                  <a:ext cx="268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5F5F411-6919-4919-9FA4-C23576D6BBD8}"/>
                    </a:ext>
                  </a:extLst>
                </p14:cNvPr>
                <p14:cNvContentPartPr/>
                <p14:nvPr/>
              </p14:nvContentPartPr>
              <p14:xfrm>
                <a:off x="1505303" y="5346640"/>
                <a:ext cx="229320" cy="2487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5F5F411-6919-4919-9FA4-C23576D6BBD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496663" y="5337640"/>
                  <a:ext cx="246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00767BC-2102-47A9-9639-1372EF4C0E57}"/>
                    </a:ext>
                  </a:extLst>
                </p14:cNvPr>
                <p14:cNvContentPartPr/>
                <p14:nvPr/>
              </p14:nvContentPartPr>
              <p14:xfrm>
                <a:off x="1520783" y="5595040"/>
                <a:ext cx="246600" cy="2239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00767BC-2102-47A9-9639-1372EF4C0E5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511783" y="5586400"/>
                  <a:ext cx="264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B0607950-3DDB-4ECF-9077-590143510055}"/>
                    </a:ext>
                  </a:extLst>
                </p14:cNvPr>
                <p14:cNvContentPartPr/>
                <p14:nvPr/>
              </p14:nvContentPartPr>
              <p14:xfrm>
                <a:off x="1561823" y="5854600"/>
                <a:ext cx="159840" cy="2170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B0607950-3DDB-4ECF-9077-59014351005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552823" y="5845960"/>
                  <a:ext cx="177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F274A05A-135E-4306-9892-974D351BE75E}"/>
                    </a:ext>
                  </a:extLst>
                </p14:cNvPr>
                <p14:cNvContentPartPr/>
                <p14:nvPr/>
              </p14:nvContentPartPr>
              <p14:xfrm>
                <a:off x="1532303" y="6068440"/>
                <a:ext cx="222480" cy="1861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F274A05A-135E-4306-9892-974D351BE75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523303" y="6059440"/>
                  <a:ext cx="240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223B3E0-6700-4C96-8778-4452610B8A21}"/>
                    </a:ext>
                  </a:extLst>
                </p14:cNvPr>
                <p14:cNvContentPartPr/>
                <p14:nvPr/>
              </p14:nvContentPartPr>
              <p14:xfrm>
                <a:off x="1500623" y="6215680"/>
                <a:ext cx="243000" cy="1630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223B3E0-6700-4C96-8778-4452610B8A2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491983" y="6207040"/>
                  <a:ext cx="260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F398F403-D139-4B62-B8C6-300F123ECCAD}"/>
                    </a:ext>
                  </a:extLst>
                </p14:cNvPr>
                <p14:cNvContentPartPr/>
                <p14:nvPr/>
              </p14:nvContentPartPr>
              <p14:xfrm>
                <a:off x="1666223" y="6256360"/>
                <a:ext cx="195840" cy="1774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F398F403-D139-4B62-B8C6-300F123ECCA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657223" y="6247360"/>
                  <a:ext cx="213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F19D200-CF30-4CAD-B2B0-384B45221DD6}"/>
                    </a:ext>
                  </a:extLst>
                </p14:cNvPr>
                <p14:cNvContentPartPr/>
                <p14:nvPr/>
              </p14:nvContentPartPr>
              <p14:xfrm>
                <a:off x="1913183" y="6256360"/>
                <a:ext cx="234360" cy="1490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F19D200-CF30-4CAD-B2B0-384B45221DD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904543" y="6247360"/>
                  <a:ext cx="252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5BA2DAF-643B-4C84-A9DF-F77C606E5412}"/>
                    </a:ext>
                  </a:extLst>
                </p14:cNvPr>
                <p14:cNvContentPartPr/>
                <p14:nvPr/>
              </p14:nvContentPartPr>
              <p14:xfrm>
                <a:off x="2127023" y="6242320"/>
                <a:ext cx="255240" cy="1951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5BA2DAF-643B-4C84-A9DF-F77C606E541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118383" y="6233320"/>
                  <a:ext cx="272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D70B037-10A8-4A67-A426-905D294F4AF1}"/>
                    </a:ext>
                  </a:extLst>
                </p14:cNvPr>
                <p14:cNvContentPartPr/>
                <p14:nvPr/>
              </p14:nvContentPartPr>
              <p14:xfrm>
                <a:off x="2355623" y="6253480"/>
                <a:ext cx="253800" cy="1836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D70B037-10A8-4A67-A426-905D294F4AF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346623" y="6244480"/>
                  <a:ext cx="271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DE471D2-71F4-490D-A770-6AE90C4817EB}"/>
                    </a:ext>
                  </a:extLst>
                </p14:cNvPr>
                <p14:cNvContentPartPr/>
                <p14:nvPr/>
              </p14:nvContentPartPr>
              <p14:xfrm>
                <a:off x="2688623" y="6252040"/>
                <a:ext cx="318960" cy="1904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DE471D2-71F4-490D-A770-6AE90C4817E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679623" y="6243040"/>
                  <a:ext cx="336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8606B3C-8CEA-4711-9623-CDAD124051C0}"/>
                    </a:ext>
                  </a:extLst>
                </p14:cNvPr>
                <p14:cNvContentPartPr/>
                <p14:nvPr/>
              </p14:nvContentPartPr>
              <p14:xfrm>
                <a:off x="2991383" y="6244480"/>
                <a:ext cx="226440" cy="1548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8606B3C-8CEA-4711-9623-CDAD124051C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982743" y="6235840"/>
                  <a:ext cx="244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FE87A49-696A-4720-8B6C-7753D1BC5BF0}"/>
                    </a:ext>
                  </a:extLst>
                </p14:cNvPr>
                <p14:cNvContentPartPr/>
                <p14:nvPr/>
              </p14:nvContentPartPr>
              <p14:xfrm>
                <a:off x="3273263" y="6252760"/>
                <a:ext cx="261360" cy="1483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FE87A49-696A-4720-8B6C-7753D1BC5BF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264263" y="6243760"/>
                  <a:ext cx="279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66112CA-D25A-45F9-AAA7-E9B85D5F5C47}"/>
                    </a:ext>
                  </a:extLst>
                </p14:cNvPr>
                <p14:cNvContentPartPr/>
                <p14:nvPr/>
              </p14:nvContentPartPr>
              <p14:xfrm>
                <a:off x="3490343" y="6235480"/>
                <a:ext cx="254160" cy="1645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66112CA-D25A-45F9-AAA7-E9B85D5F5C47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481343" y="6226840"/>
                  <a:ext cx="27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55FF97B-6B1F-4DB5-A472-F7B04208AC0E}"/>
                    </a:ext>
                  </a:extLst>
                </p14:cNvPr>
                <p14:cNvContentPartPr/>
                <p14:nvPr/>
              </p14:nvContentPartPr>
              <p14:xfrm>
                <a:off x="3691223" y="6234040"/>
                <a:ext cx="293400" cy="1706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55FF97B-6B1F-4DB5-A472-F7B04208AC0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682223" y="6225400"/>
                  <a:ext cx="311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DD5006F-2C22-4328-9997-E0A6D01FF5B3}"/>
                    </a:ext>
                  </a:extLst>
                </p14:cNvPr>
                <p14:cNvContentPartPr/>
                <p14:nvPr/>
              </p14:nvContentPartPr>
              <p14:xfrm>
                <a:off x="3891743" y="6206680"/>
                <a:ext cx="358920" cy="2163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DD5006F-2C22-4328-9997-E0A6D01FF5B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3883103" y="6198040"/>
                  <a:ext cx="37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8D46C8A-50ED-4CDA-A033-ABB34368BA73}"/>
                    </a:ext>
                  </a:extLst>
                </p14:cNvPr>
                <p14:cNvContentPartPr/>
                <p14:nvPr/>
              </p14:nvContentPartPr>
              <p14:xfrm>
                <a:off x="4135823" y="6320800"/>
                <a:ext cx="110880" cy="35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8D46C8A-50ED-4CDA-A033-ABB34368BA73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126823" y="6312160"/>
                  <a:ext cx="1285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5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BB01ADE3-97F4-4B40-BE19-F66083968E8C}"/>
                  </a:ext>
                </a:extLst>
              </p14:cNvPr>
              <p14:cNvContentPartPr/>
              <p14:nvPr/>
            </p14:nvContentPartPr>
            <p14:xfrm>
              <a:off x="1878983" y="3921040"/>
              <a:ext cx="186480" cy="12240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BB01ADE3-97F4-4B40-BE19-F66083968E8C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869983" y="3912400"/>
                <a:ext cx="204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7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4773FAFF-DF02-4320-AD05-E7EA2860EC96}"/>
                  </a:ext>
                </a:extLst>
              </p14:cNvPr>
              <p14:cNvContentPartPr/>
              <p14:nvPr/>
            </p14:nvContentPartPr>
            <p14:xfrm>
              <a:off x="2096783" y="3927520"/>
              <a:ext cx="210240" cy="1238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4773FAFF-DF02-4320-AD05-E7EA2860EC96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087783" y="3918880"/>
                <a:ext cx="227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9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4CD381BE-A7DF-464A-9BFD-BFD7C7BBA727}"/>
                  </a:ext>
                </a:extLst>
              </p14:cNvPr>
              <p14:cNvContentPartPr/>
              <p14:nvPr/>
            </p14:nvContentPartPr>
            <p14:xfrm>
              <a:off x="2354183" y="3932560"/>
              <a:ext cx="225720" cy="14112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4CD381BE-A7DF-464A-9BFD-BFD7C7BBA72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345183" y="3923920"/>
                <a:ext cx="243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1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E2D9B76-4DEA-49C4-8E1F-18DF449F6B7B}"/>
                  </a:ext>
                </a:extLst>
              </p14:cNvPr>
              <p14:cNvContentPartPr/>
              <p14:nvPr/>
            </p14:nvContentPartPr>
            <p14:xfrm>
              <a:off x="2627063" y="3949480"/>
              <a:ext cx="213120" cy="10116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E2D9B76-4DEA-49C4-8E1F-18DF449F6B7B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618423" y="3940840"/>
                <a:ext cx="230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97F84BBA-3A68-4680-A16B-AA0A72FEE505}"/>
                  </a:ext>
                </a:extLst>
              </p14:cNvPr>
              <p14:cNvContentPartPr/>
              <p14:nvPr/>
            </p14:nvContentPartPr>
            <p14:xfrm>
              <a:off x="2846663" y="3920680"/>
              <a:ext cx="241200" cy="14220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97F84BBA-3A68-4680-A16B-AA0A72FEE505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2838023" y="3911680"/>
                <a:ext cx="2588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6C7E843-9E60-4E59-9FF2-A41419583FE3}"/>
                  </a:ext>
                </a:extLst>
              </p14:cNvPr>
              <p14:cNvContentPartPr/>
              <p14:nvPr/>
            </p14:nvContentPartPr>
            <p14:xfrm>
              <a:off x="3079223" y="3953080"/>
              <a:ext cx="248760" cy="12744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6C7E843-9E60-4E59-9FF2-A41419583FE3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3070223" y="3944440"/>
                <a:ext cx="2664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7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83534511-F0B8-4FEE-9D93-1AEE473516DB}"/>
                  </a:ext>
                </a:extLst>
              </p14:cNvPr>
              <p14:cNvContentPartPr/>
              <p14:nvPr/>
            </p14:nvContentPartPr>
            <p14:xfrm>
              <a:off x="3345983" y="3934000"/>
              <a:ext cx="201600" cy="14940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83534511-F0B8-4FEE-9D93-1AEE473516DB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3336983" y="3925000"/>
                <a:ext cx="219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9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B472B8FC-972C-48AF-BAE6-B8ED8A58BAB9}"/>
                  </a:ext>
                </a:extLst>
              </p14:cNvPr>
              <p14:cNvContentPartPr/>
              <p14:nvPr/>
            </p14:nvContentPartPr>
            <p14:xfrm>
              <a:off x="3566663" y="3940480"/>
              <a:ext cx="219240" cy="14112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B472B8FC-972C-48AF-BAE6-B8ED8A58BAB9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3557663" y="3931480"/>
                <a:ext cx="236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1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58BEBE54-683A-4A59-A9AC-A1705F77EFDD}"/>
                  </a:ext>
                </a:extLst>
              </p14:cNvPr>
              <p14:cNvContentPartPr/>
              <p14:nvPr/>
            </p14:nvContentPartPr>
            <p14:xfrm>
              <a:off x="3828023" y="3930400"/>
              <a:ext cx="223200" cy="144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58BEBE54-683A-4A59-A9AC-A1705F77EFDD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3819023" y="3921760"/>
                <a:ext cx="24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3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92277B95-DFB7-458B-85B4-C82F7317963E}"/>
                  </a:ext>
                </a:extLst>
              </p14:cNvPr>
              <p14:cNvContentPartPr/>
              <p14:nvPr/>
            </p14:nvContentPartPr>
            <p14:xfrm>
              <a:off x="3934223" y="3942640"/>
              <a:ext cx="312120" cy="17928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92277B95-DFB7-458B-85B4-C82F7317963E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3925583" y="3933640"/>
                <a:ext cx="329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5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CFC9907B-2A58-48DF-B449-C5AC5E4BBBCB}"/>
                  </a:ext>
                </a:extLst>
              </p14:cNvPr>
              <p14:cNvContentPartPr/>
              <p14:nvPr/>
            </p14:nvContentPartPr>
            <p14:xfrm>
              <a:off x="4062743" y="4115800"/>
              <a:ext cx="221760" cy="16560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CFC9907B-2A58-48DF-B449-C5AC5E4BBBCB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4053743" y="4106800"/>
                <a:ext cx="2394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3" name="Group 492">
            <a:extLst>
              <a:ext uri="{FF2B5EF4-FFF2-40B4-BE49-F238E27FC236}">
                <a16:creationId xmlns:a16="http://schemas.microsoft.com/office/drawing/2014/main" id="{22192CA1-9C65-4BFD-98BF-89D5EB22F86D}"/>
              </a:ext>
            </a:extLst>
          </p:cNvPr>
          <p:cNvGrpSpPr/>
          <p:nvPr/>
        </p:nvGrpSpPr>
        <p:grpSpPr>
          <a:xfrm>
            <a:off x="3998303" y="4334680"/>
            <a:ext cx="303480" cy="1792080"/>
            <a:chOff x="3998303" y="4334680"/>
            <a:chExt cx="303480" cy="179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90E54A0-165C-46B6-B685-CCA6F4FAE5A0}"/>
                    </a:ext>
                  </a:extLst>
                </p14:cNvPr>
                <p14:cNvContentPartPr/>
                <p14:nvPr/>
              </p14:nvContentPartPr>
              <p14:xfrm>
                <a:off x="4072463" y="4334680"/>
                <a:ext cx="229320" cy="1641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90E54A0-165C-46B6-B685-CCA6F4FAE5A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063823" y="4326040"/>
                  <a:ext cx="246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5679A939-4C82-47D0-B963-FCA3BA92C596}"/>
                    </a:ext>
                  </a:extLst>
                </p14:cNvPr>
                <p14:cNvContentPartPr/>
                <p14:nvPr/>
              </p14:nvContentPartPr>
              <p14:xfrm>
                <a:off x="4009463" y="4473640"/>
                <a:ext cx="77760" cy="478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5679A939-4C82-47D0-B963-FCA3BA92C59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4000463" y="4465000"/>
                  <a:ext cx="95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C041127-FAC9-40BF-977B-EA7BF9131CFA}"/>
                    </a:ext>
                  </a:extLst>
                </p14:cNvPr>
                <p14:cNvContentPartPr/>
                <p14:nvPr/>
              </p14:nvContentPartPr>
              <p14:xfrm>
                <a:off x="4002983" y="4501360"/>
                <a:ext cx="254880" cy="1602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C041127-FAC9-40BF-977B-EA7BF9131CFA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993983" y="4492720"/>
                  <a:ext cx="272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A0F0633C-B1F8-4EB2-A25C-DFE88F3E993A}"/>
                    </a:ext>
                  </a:extLst>
                </p14:cNvPr>
                <p14:cNvContentPartPr/>
                <p14:nvPr/>
              </p14:nvContentPartPr>
              <p14:xfrm>
                <a:off x="4004783" y="4659040"/>
                <a:ext cx="255960" cy="1843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A0F0633C-B1F8-4EB2-A25C-DFE88F3E993A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995783" y="4650400"/>
                  <a:ext cx="273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D571769-4A30-4860-B6F0-5B56124FC227}"/>
                    </a:ext>
                  </a:extLst>
                </p14:cNvPr>
                <p14:cNvContentPartPr/>
                <p14:nvPr/>
              </p14:nvContentPartPr>
              <p14:xfrm>
                <a:off x="4035383" y="4834360"/>
                <a:ext cx="230040" cy="1933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D571769-4A30-4860-B6F0-5B56124FC22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026743" y="4825720"/>
                  <a:ext cx="247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2FC0B3B-D906-40EE-9E36-7908CB505F74}"/>
                    </a:ext>
                  </a:extLst>
                </p14:cNvPr>
                <p14:cNvContentPartPr/>
                <p14:nvPr/>
              </p14:nvContentPartPr>
              <p14:xfrm>
                <a:off x="4024583" y="5049640"/>
                <a:ext cx="253440" cy="1875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2FC0B3B-D906-40EE-9E36-7908CB505F74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015583" y="5041000"/>
                  <a:ext cx="271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E69E5EC-3E67-4A24-9BE8-800C5FE68EA4}"/>
                    </a:ext>
                  </a:extLst>
                </p14:cNvPr>
                <p14:cNvContentPartPr/>
                <p14:nvPr/>
              </p14:nvContentPartPr>
              <p14:xfrm>
                <a:off x="4063463" y="5251240"/>
                <a:ext cx="201960" cy="1742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E69E5EC-3E67-4A24-9BE8-800C5FE68EA4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4054463" y="5242600"/>
                  <a:ext cx="219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5FCB316-BCC0-44C3-91C0-2CF7E1391317}"/>
                    </a:ext>
                  </a:extLst>
                </p14:cNvPr>
                <p14:cNvContentPartPr/>
                <p14:nvPr/>
              </p14:nvContentPartPr>
              <p14:xfrm>
                <a:off x="3998303" y="5480560"/>
                <a:ext cx="265320" cy="1641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5FCB316-BCC0-44C3-91C0-2CF7E1391317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989663" y="5471920"/>
                  <a:ext cx="282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000B0355-1D16-4669-BEAE-B28B289B9C09}"/>
                    </a:ext>
                  </a:extLst>
                </p14:cNvPr>
                <p14:cNvContentPartPr/>
                <p14:nvPr/>
              </p14:nvContentPartPr>
              <p14:xfrm>
                <a:off x="3999023" y="5670280"/>
                <a:ext cx="255240" cy="1702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000B0355-1D16-4669-BEAE-B28B289B9C09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990383" y="5661640"/>
                  <a:ext cx="272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03A5B89-604E-4E96-A932-93050F8761F8}"/>
                    </a:ext>
                  </a:extLst>
                </p14:cNvPr>
                <p14:cNvContentPartPr/>
                <p14:nvPr/>
              </p14:nvContentPartPr>
              <p14:xfrm>
                <a:off x="4029263" y="5806720"/>
                <a:ext cx="220320" cy="1954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303A5B89-604E-4E96-A932-93050F8761F8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4020623" y="5797720"/>
                  <a:ext cx="237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F5D3A101-DC7D-4ED1-AE36-44E43067F626}"/>
                    </a:ext>
                  </a:extLst>
                </p14:cNvPr>
                <p14:cNvContentPartPr/>
                <p14:nvPr/>
              </p14:nvContentPartPr>
              <p14:xfrm>
                <a:off x="4020263" y="5955760"/>
                <a:ext cx="276480" cy="1710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F5D3A101-DC7D-4ED1-AE36-44E43067F626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4011623" y="5947120"/>
                  <a:ext cx="2941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439F91B-4120-404B-AE8F-030BBE71563A}"/>
              </a:ext>
            </a:extLst>
          </p:cNvPr>
          <p:cNvGrpSpPr/>
          <p:nvPr/>
        </p:nvGrpSpPr>
        <p:grpSpPr>
          <a:xfrm>
            <a:off x="5491223" y="3889360"/>
            <a:ext cx="1573920" cy="407880"/>
            <a:chOff x="5491223" y="3889360"/>
            <a:chExt cx="157392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FD3D06D-AC13-42D3-8E6B-6A22905CE348}"/>
                    </a:ext>
                  </a:extLst>
                </p14:cNvPr>
                <p14:cNvContentPartPr/>
                <p14:nvPr/>
              </p14:nvContentPartPr>
              <p14:xfrm>
                <a:off x="5563943" y="3998080"/>
                <a:ext cx="47880" cy="2412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FD3D06D-AC13-42D3-8E6B-6A22905CE34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554943" y="3989080"/>
                  <a:ext cx="65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8BD2524-A640-4A6E-B611-BD9CB7ED0931}"/>
                    </a:ext>
                  </a:extLst>
                </p14:cNvPr>
                <p14:cNvContentPartPr/>
                <p14:nvPr/>
              </p14:nvContentPartPr>
              <p14:xfrm>
                <a:off x="5491223" y="3974680"/>
                <a:ext cx="248040" cy="1108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8BD2524-A640-4A6E-B611-BD9CB7ED093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482583" y="3965680"/>
                  <a:ext cx="265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92E3E23-02A0-467D-B433-B22DAEF679D2}"/>
                    </a:ext>
                  </a:extLst>
                </p14:cNvPr>
                <p14:cNvContentPartPr/>
                <p14:nvPr/>
              </p14:nvContentPartPr>
              <p14:xfrm>
                <a:off x="5814143" y="3889360"/>
                <a:ext cx="189360" cy="4078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92E3E23-02A0-467D-B433-B22DAEF679D2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805143" y="3880360"/>
                  <a:ext cx="207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6C8F0BB8-B1CF-49EB-AB39-95CADFD2B66E}"/>
                    </a:ext>
                  </a:extLst>
                </p14:cNvPr>
                <p14:cNvContentPartPr/>
                <p14:nvPr/>
              </p14:nvContentPartPr>
              <p14:xfrm>
                <a:off x="6027623" y="4023640"/>
                <a:ext cx="56160" cy="1278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6C8F0BB8-B1CF-49EB-AB39-95CADFD2B66E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018623" y="4014640"/>
                  <a:ext cx="73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4E3F42E-BE89-47CC-943B-4C93216BDC87}"/>
                    </a:ext>
                  </a:extLst>
                </p14:cNvPr>
                <p14:cNvContentPartPr/>
                <p14:nvPr/>
              </p14:nvContentPartPr>
              <p14:xfrm>
                <a:off x="6122303" y="3969640"/>
                <a:ext cx="303840" cy="2113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4E3F42E-BE89-47CC-943B-4C93216BDC87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113303" y="3960640"/>
                  <a:ext cx="321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4C55E4C-C55C-4200-BF16-079CF4E746F3}"/>
                    </a:ext>
                  </a:extLst>
                </p14:cNvPr>
                <p14:cNvContentPartPr/>
                <p14:nvPr/>
              </p14:nvContentPartPr>
              <p14:xfrm>
                <a:off x="6467903" y="3977920"/>
                <a:ext cx="171360" cy="1969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4C55E4C-C55C-4200-BF16-079CF4E746F3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458903" y="3969280"/>
                  <a:ext cx="189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701DE4B-1C26-4D08-8B4F-CFE7A511B34F}"/>
                    </a:ext>
                  </a:extLst>
                </p14:cNvPr>
                <p14:cNvContentPartPr/>
                <p14:nvPr/>
              </p14:nvContentPartPr>
              <p14:xfrm>
                <a:off x="6576983" y="4074040"/>
                <a:ext cx="139320" cy="244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701DE4B-1C26-4D08-8B4F-CFE7A511B34F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568343" y="4065040"/>
                  <a:ext cx="156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A60A039-E77B-4499-A32B-A73CA092546B}"/>
                    </a:ext>
                  </a:extLst>
                </p14:cNvPr>
                <p14:cNvContentPartPr/>
                <p14:nvPr/>
              </p14:nvContentPartPr>
              <p14:xfrm>
                <a:off x="6733223" y="4054240"/>
                <a:ext cx="144000" cy="846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A60A039-E77B-4499-A32B-A73CA092546B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724583" y="4045240"/>
                  <a:ext cx="161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E1C27C28-1A35-40AF-AA9C-E0E561DBDF7E}"/>
                    </a:ext>
                  </a:extLst>
                </p14:cNvPr>
                <p14:cNvContentPartPr/>
                <p14:nvPr/>
              </p14:nvContentPartPr>
              <p14:xfrm>
                <a:off x="6882983" y="3953080"/>
                <a:ext cx="182160" cy="1789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E1C27C28-1A35-40AF-AA9C-E0E561DBDF7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874343" y="3944080"/>
                  <a:ext cx="1998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8BF911-48D3-4080-A213-FC95C3D690C1}"/>
              </a:ext>
            </a:extLst>
          </p:cNvPr>
          <p:cNvGrpSpPr/>
          <p:nvPr/>
        </p:nvGrpSpPr>
        <p:grpSpPr>
          <a:xfrm>
            <a:off x="7309223" y="3631240"/>
            <a:ext cx="4750920" cy="838080"/>
            <a:chOff x="7309223" y="3631240"/>
            <a:chExt cx="475092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EF2C83E-F6B8-44EC-8B69-C9EE78EA9DAD}"/>
                    </a:ext>
                  </a:extLst>
                </p14:cNvPr>
                <p14:cNvContentPartPr/>
                <p14:nvPr/>
              </p14:nvContentPartPr>
              <p14:xfrm>
                <a:off x="7309223" y="3914920"/>
                <a:ext cx="3600" cy="2923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EF2C83E-F6B8-44EC-8B69-C9EE78EA9DAD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300583" y="3905920"/>
                  <a:ext cx="21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B7DF21C-1905-4438-81E8-A3266301D38F}"/>
                    </a:ext>
                  </a:extLst>
                </p14:cNvPr>
                <p14:cNvContentPartPr/>
                <p14:nvPr/>
              </p14:nvContentPartPr>
              <p14:xfrm>
                <a:off x="7311023" y="4028320"/>
                <a:ext cx="90360" cy="820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B7DF21C-1905-4438-81E8-A3266301D38F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7302023" y="4019680"/>
                  <a:ext cx="108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5B15835-1112-4F61-8CEF-3EF63E37CCB9}"/>
                    </a:ext>
                  </a:extLst>
                </p14:cNvPr>
                <p14:cNvContentPartPr/>
                <p14:nvPr/>
              </p14:nvContentPartPr>
              <p14:xfrm>
                <a:off x="7473743" y="4022920"/>
                <a:ext cx="131400" cy="874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5B15835-1112-4F61-8CEF-3EF63E37CCB9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7464743" y="4013920"/>
                  <a:ext cx="149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CE9B2B6C-50C5-46DA-9A92-0C6C46B3F89D}"/>
                    </a:ext>
                  </a:extLst>
                </p14:cNvPr>
                <p14:cNvContentPartPr/>
                <p14:nvPr/>
              </p14:nvContentPartPr>
              <p14:xfrm>
                <a:off x="7565183" y="3934000"/>
                <a:ext cx="360" cy="201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CE9B2B6C-50C5-46DA-9A92-0C6C46B3F89D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556183" y="3925000"/>
                  <a:ext cx="18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124D26B-6E1F-440C-8004-12A118CF11F3}"/>
                    </a:ext>
                  </a:extLst>
                </p14:cNvPr>
                <p14:cNvContentPartPr/>
                <p14:nvPr/>
              </p14:nvContentPartPr>
              <p14:xfrm>
                <a:off x="7650143" y="4012480"/>
                <a:ext cx="162360" cy="748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124D26B-6E1F-440C-8004-12A118CF11F3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641503" y="4003480"/>
                  <a:ext cx="18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9BD9378F-9665-441D-BE48-53B685683AEA}"/>
                    </a:ext>
                  </a:extLst>
                </p14:cNvPr>
                <p14:cNvContentPartPr/>
                <p14:nvPr/>
              </p14:nvContentPartPr>
              <p14:xfrm>
                <a:off x="7845983" y="3895480"/>
                <a:ext cx="237240" cy="19080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9BD9378F-9665-441D-BE48-53B685683AEA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836983" y="3886840"/>
                  <a:ext cx="254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46B36A1-A357-45BA-8C86-FBAB281DF488}"/>
                    </a:ext>
                  </a:extLst>
                </p14:cNvPr>
                <p14:cNvContentPartPr/>
                <p14:nvPr/>
              </p14:nvContentPartPr>
              <p14:xfrm>
                <a:off x="8245223" y="3976480"/>
                <a:ext cx="360" cy="892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46B36A1-A357-45BA-8C86-FBAB281DF488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236583" y="3967840"/>
                  <a:ext cx="1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259BC5D-6C6A-462B-ABD6-C5D016C5DED8}"/>
                    </a:ext>
                  </a:extLst>
                </p14:cNvPr>
                <p14:cNvContentPartPr/>
                <p14:nvPr/>
              </p14:nvContentPartPr>
              <p14:xfrm>
                <a:off x="8216783" y="3857320"/>
                <a:ext cx="8280" cy="471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259BC5D-6C6A-462B-ABD6-C5D016C5DED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8208143" y="3848320"/>
                  <a:ext cx="25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3680782-D26D-4E8D-B9FE-95EC0DA1857D}"/>
                    </a:ext>
                  </a:extLst>
                </p14:cNvPr>
                <p14:cNvContentPartPr/>
                <p14:nvPr/>
              </p14:nvContentPartPr>
              <p14:xfrm>
                <a:off x="8295623" y="3944800"/>
                <a:ext cx="92160" cy="1224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3680782-D26D-4E8D-B9FE-95EC0DA1857D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8286983" y="3935800"/>
                  <a:ext cx="109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E8DD3A1-C5FD-4CC6-A104-0244E200DFD1}"/>
                    </a:ext>
                  </a:extLst>
                </p14:cNvPr>
                <p14:cNvContentPartPr/>
                <p14:nvPr/>
              </p14:nvContentPartPr>
              <p14:xfrm>
                <a:off x="8554103" y="3923920"/>
                <a:ext cx="239040" cy="10332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E8DD3A1-C5FD-4CC6-A104-0244E200DFD1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545463" y="3915280"/>
                  <a:ext cx="256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FB05A92E-2ED6-4017-BA71-66598557C23C}"/>
                    </a:ext>
                  </a:extLst>
                </p14:cNvPr>
                <p14:cNvContentPartPr/>
                <p14:nvPr/>
              </p14:nvContentPartPr>
              <p14:xfrm>
                <a:off x="8912663" y="3908440"/>
                <a:ext cx="153720" cy="864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FB05A92E-2ED6-4017-BA71-66598557C23C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903663" y="3899440"/>
                  <a:ext cx="171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3A6EB8B-6038-40F3-9F89-4490AAE3AD42}"/>
                    </a:ext>
                  </a:extLst>
                </p14:cNvPr>
                <p14:cNvContentPartPr/>
                <p14:nvPr/>
              </p14:nvContentPartPr>
              <p14:xfrm>
                <a:off x="9056303" y="3801880"/>
                <a:ext cx="108000" cy="1778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3A6EB8B-6038-40F3-9F89-4490AAE3AD42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9047303" y="3793240"/>
                  <a:ext cx="125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E9E152D-F636-43B2-BF80-55605FEA53B3}"/>
                    </a:ext>
                  </a:extLst>
                </p14:cNvPr>
                <p14:cNvContentPartPr/>
                <p14:nvPr/>
              </p14:nvContentPartPr>
              <p14:xfrm>
                <a:off x="9180143" y="3896920"/>
                <a:ext cx="151200" cy="2523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E9E152D-F636-43B2-BF80-55605FEA53B3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9171143" y="3888280"/>
                  <a:ext cx="168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C1D896F9-936A-4F0A-B966-2BF87D506DB3}"/>
                    </a:ext>
                  </a:extLst>
                </p14:cNvPr>
                <p14:cNvContentPartPr/>
                <p14:nvPr/>
              </p14:nvContentPartPr>
              <p14:xfrm>
                <a:off x="9338903" y="3904480"/>
                <a:ext cx="208800" cy="889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C1D896F9-936A-4F0A-B966-2BF87D506D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9330263" y="3895480"/>
                  <a:ext cx="226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BF39C81-C0DE-4C10-A475-FFC88F4B653E}"/>
                    </a:ext>
                  </a:extLst>
                </p14:cNvPr>
                <p14:cNvContentPartPr/>
                <p14:nvPr/>
              </p14:nvContentPartPr>
              <p14:xfrm>
                <a:off x="9722303" y="3704680"/>
                <a:ext cx="14040" cy="4068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BF39C81-C0DE-4C10-A475-FFC88F4B653E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713663" y="3696040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66067C8-F148-4882-A174-4B03732992E5}"/>
                    </a:ext>
                  </a:extLst>
                </p14:cNvPr>
                <p14:cNvContentPartPr/>
                <p14:nvPr/>
              </p14:nvContentPartPr>
              <p14:xfrm>
                <a:off x="9615023" y="3948760"/>
                <a:ext cx="16200" cy="885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66067C8-F148-4882-A174-4B03732992E5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9606383" y="3940120"/>
                  <a:ext cx="33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C81ACE2-21FD-4610-A905-0F7DD4AE0E12}"/>
                    </a:ext>
                  </a:extLst>
                </p14:cNvPr>
                <p14:cNvContentPartPr/>
                <p14:nvPr/>
              </p14:nvContentPartPr>
              <p14:xfrm>
                <a:off x="9772703" y="3854440"/>
                <a:ext cx="55800" cy="1090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C81ACE2-21FD-4610-A905-0F7DD4AE0E12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9764063" y="3845800"/>
                  <a:ext cx="73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FAB58C2-A565-482F-B5C2-6DDDF575A483}"/>
                    </a:ext>
                  </a:extLst>
                </p14:cNvPr>
                <p14:cNvContentPartPr/>
                <p14:nvPr/>
              </p14:nvContentPartPr>
              <p14:xfrm>
                <a:off x="9709703" y="3703960"/>
                <a:ext cx="9720" cy="144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FAB58C2-A565-482F-B5C2-6DDDF575A483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701063" y="3694960"/>
                  <a:ext cx="2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1190C366-368C-4564-9203-4BF550E437CD}"/>
                    </a:ext>
                  </a:extLst>
                </p14:cNvPr>
                <p14:cNvContentPartPr/>
                <p14:nvPr/>
              </p14:nvContentPartPr>
              <p14:xfrm>
                <a:off x="9873863" y="3887920"/>
                <a:ext cx="25560" cy="39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1190C366-368C-4564-9203-4BF550E437CD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865223" y="3878920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0A75C8B6-4148-4743-8C1D-0008B85652C1}"/>
                    </a:ext>
                  </a:extLst>
                </p14:cNvPr>
                <p14:cNvContentPartPr/>
                <p14:nvPr/>
              </p14:nvContentPartPr>
              <p14:xfrm>
                <a:off x="9873863" y="3833560"/>
                <a:ext cx="189720" cy="1108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0A75C8B6-4148-4743-8C1D-0008B85652C1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9865223" y="3824560"/>
                  <a:ext cx="20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1872774A-7B8F-4267-82E7-114323AA4736}"/>
                    </a:ext>
                  </a:extLst>
                </p14:cNvPr>
                <p14:cNvContentPartPr/>
                <p14:nvPr/>
              </p14:nvContentPartPr>
              <p14:xfrm>
                <a:off x="10124783" y="3896200"/>
                <a:ext cx="16200" cy="10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1872774A-7B8F-4267-82E7-114323AA4736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116143" y="3887560"/>
                  <a:ext cx="33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A081320-70D7-4999-B4BF-F1C542A219D9}"/>
                    </a:ext>
                  </a:extLst>
                </p14:cNvPr>
                <p14:cNvContentPartPr/>
                <p14:nvPr/>
              </p14:nvContentPartPr>
              <p14:xfrm>
                <a:off x="10271663" y="3831040"/>
                <a:ext cx="360" cy="954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A081320-70D7-4999-B4BF-F1C542A219D9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0262663" y="3822040"/>
                  <a:ext cx="18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FCF0284E-D80C-47E2-8EA4-8B123489EC32}"/>
                    </a:ext>
                  </a:extLst>
                </p14:cNvPr>
                <p14:cNvContentPartPr/>
                <p14:nvPr/>
              </p14:nvContentPartPr>
              <p14:xfrm>
                <a:off x="10277783" y="3718000"/>
                <a:ext cx="30240" cy="345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FCF0284E-D80C-47E2-8EA4-8B123489EC32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0269143" y="3709360"/>
                  <a:ext cx="47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8B7837B-BC7E-4868-BBB4-576422C17110}"/>
                    </a:ext>
                  </a:extLst>
                </p14:cNvPr>
                <p14:cNvContentPartPr/>
                <p14:nvPr/>
              </p14:nvContentPartPr>
              <p14:xfrm>
                <a:off x="10361663" y="3850480"/>
                <a:ext cx="151920" cy="896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8B7837B-BC7E-4868-BBB4-576422C17110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0352663" y="3841480"/>
                  <a:ext cx="169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37DAC923-8838-441A-8D89-33FF9A8CFA3D}"/>
                    </a:ext>
                  </a:extLst>
                </p14:cNvPr>
                <p14:cNvContentPartPr/>
                <p14:nvPr/>
              </p14:nvContentPartPr>
              <p14:xfrm>
                <a:off x="10700783" y="3683440"/>
                <a:ext cx="69840" cy="2142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37DAC923-8838-441A-8D89-33FF9A8CFA3D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0692143" y="3674440"/>
                  <a:ext cx="87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DBFC562-B760-44F6-B351-EE029C79DB53}"/>
                    </a:ext>
                  </a:extLst>
                </p14:cNvPr>
                <p14:cNvContentPartPr/>
                <p14:nvPr/>
              </p14:nvContentPartPr>
              <p14:xfrm>
                <a:off x="10658303" y="3717280"/>
                <a:ext cx="543240" cy="1735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DBFC562-B760-44F6-B351-EE029C79DB53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0649303" y="3708640"/>
                  <a:ext cx="56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526928F5-B3E9-4831-B881-2030183AC467}"/>
                    </a:ext>
                  </a:extLst>
                </p14:cNvPr>
                <p14:cNvContentPartPr/>
                <p14:nvPr/>
              </p14:nvContentPartPr>
              <p14:xfrm>
                <a:off x="11299103" y="3734560"/>
                <a:ext cx="72720" cy="1483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526928F5-B3E9-4831-B881-2030183AC467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1290463" y="3725560"/>
                  <a:ext cx="90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9EE9C9A-E052-42C3-AE87-24F2B457CA0F}"/>
                    </a:ext>
                  </a:extLst>
                </p14:cNvPr>
                <p14:cNvContentPartPr/>
                <p14:nvPr/>
              </p14:nvContentPartPr>
              <p14:xfrm>
                <a:off x="11399183" y="3634840"/>
                <a:ext cx="256680" cy="2246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9EE9C9A-E052-42C3-AE87-24F2B457CA0F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1390543" y="3626200"/>
                  <a:ext cx="274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A9DEC95C-44FD-447E-92FA-A6DD575759EC}"/>
                    </a:ext>
                  </a:extLst>
                </p14:cNvPr>
                <p14:cNvContentPartPr/>
                <p14:nvPr/>
              </p14:nvContentPartPr>
              <p14:xfrm>
                <a:off x="11698343" y="3654280"/>
                <a:ext cx="58680" cy="1839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A9DEC95C-44FD-447E-92FA-A6DD575759EC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1689343" y="3645280"/>
                  <a:ext cx="76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1E1AB2FA-4ECE-4981-862B-A28C89389811}"/>
                    </a:ext>
                  </a:extLst>
                </p14:cNvPr>
                <p14:cNvContentPartPr/>
                <p14:nvPr/>
              </p14:nvContentPartPr>
              <p14:xfrm>
                <a:off x="11818223" y="3763000"/>
                <a:ext cx="87120" cy="727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1E1AB2FA-4ECE-4981-862B-A28C89389811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11809583" y="3754000"/>
                  <a:ext cx="104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D6B6F79A-ED6D-463B-99FF-55157051F89A}"/>
                    </a:ext>
                  </a:extLst>
                </p14:cNvPr>
                <p14:cNvContentPartPr/>
                <p14:nvPr/>
              </p14:nvContentPartPr>
              <p14:xfrm>
                <a:off x="11919383" y="3631240"/>
                <a:ext cx="140760" cy="2113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D6B6F79A-ED6D-463B-99FF-55157051F89A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11910383" y="3622240"/>
                  <a:ext cx="15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51FC1413-ED29-41CF-B46A-45443BC682FB}"/>
                    </a:ext>
                  </a:extLst>
                </p14:cNvPr>
                <p14:cNvContentPartPr/>
                <p14:nvPr/>
              </p14:nvContentPartPr>
              <p14:xfrm>
                <a:off x="9700343" y="4207240"/>
                <a:ext cx="213480" cy="1011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51FC1413-ED29-41CF-B46A-45443BC682FB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691343" y="4198600"/>
                  <a:ext cx="231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069262D-AE07-4798-8F03-01BCED0E29D2}"/>
                    </a:ext>
                  </a:extLst>
                </p14:cNvPr>
                <p14:cNvContentPartPr/>
                <p14:nvPr/>
              </p14:nvContentPartPr>
              <p14:xfrm>
                <a:off x="9921023" y="4195360"/>
                <a:ext cx="264240" cy="2602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069262D-AE07-4798-8F03-01BCED0E29D2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912023" y="4186360"/>
                  <a:ext cx="281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4422F53-7649-4EFB-B4FB-EF197974C684}"/>
                    </a:ext>
                  </a:extLst>
                </p14:cNvPr>
                <p14:cNvContentPartPr/>
                <p14:nvPr/>
              </p14:nvContentPartPr>
              <p14:xfrm>
                <a:off x="10206863" y="4244320"/>
                <a:ext cx="63360" cy="748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4422F53-7649-4EFB-B4FB-EF197974C68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0198223" y="4235680"/>
                  <a:ext cx="81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1200B3D-A740-4087-B8E4-298E73ABC63F}"/>
                    </a:ext>
                  </a:extLst>
                </p14:cNvPr>
                <p14:cNvContentPartPr/>
                <p14:nvPr/>
              </p14:nvContentPartPr>
              <p14:xfrm>
                <a:off x="10210103" y="4149280"/>
                <a:ext cx="50760" cy="345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1200B3D-A740-4087-B8E4-298E73ABC63F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201103" y="4140280"/>
                  <a:ext cx="68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BDC6376-F16C-4313-A9FC-10205C6AC872}"/>
                    </a:ext>
                  </a:extLst>
                </p14:cNvPr>
                <p14:cNvContentPartPr/>
                <p14:nvPr/>
              </p14:nvContentPartPr>
              <p14:xfrm>
                <a:off x="10294703" y="4232800"/>
                <a:ext cx="264240" cy="864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BDC6376-F16C-4313-A9FC-10205C6AC872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286063" y="4224160"/>
                  <a:ext cx="281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16A8D7D3-324A-4D17-9D1F-0125649C779E}"/>
                    </a:ext>
                  </a:extLst>
                </p14:cNvPr>
                <p14:cNvContentPartPr/>
                <p14:nvPr/>
              </p14:nvContentPartPr>
              <p14:xfrm>
                <a:off x="10557143" y="4099600"/>
                <a:ext cx="177480" cy="3697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16A8D7D3-324A-4D17-9D1F-0125649C779E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548503" y="4090600"/>
                  <a:ext cx="195120" cy="38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1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9FE2DE01-7BB2-439C-9EFF-520DE9ECA1AB}"/>
                  </a:ext>
                </a:extLst>
              </p14:cNvPr>
              <p14:cNvContentPartPr/>
              <p14:nvPr/>
            </p14:nvContentPartPr>
            <p14:xfrm>
              <a:off x="6528023" y="4788280"/>
              <a:ext cx="360" cy="360"/>
            </p14:xfrm>
          </p:contentPart>
        </mc:Choice>
        <mc:Fallback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9FE2DE01-7BB2-439C-9EFF-520DE9ECA1AB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6519383" y="4779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" name="Group 551">
            <a:extLst>
              <a:ext uri="{FF2B5EF4-FFF2-40B4-BE49-F238E27FC236}">
                <a16:creationId xmlns:a16="http://schemas.microsoft.com/office/drawing/2014/main" id="{B6074F99-FAD9-4249-93D8-8C875E84201F}"/>
              </a:ext>
            </a:extLst>
          </p:cNvPr>
          <p:cNvGrpSpPr/>
          <p:nvPr/>
        </p:nvGrpSpPr>
        <p:grpSpPr>
          <a:xfrm>
            <a:off x="5732423" y="5006440"/>
            <a:ext cx="204120" cy="80640"/>
            <a:chOff x="5732423" y="5006440"/>
            <a:chExt cx="20412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C0C0D792-BF50-4F93-BEBF-C44C383FEF83}"/>
                    </a:ext>
                  </a:extLst>
                </p14:cNvPr>
                <p14:cNvContentPartPr/>
                <p14:nvPr/>
              </p14:nvContentPartPr>
              <p14:xfrm>
                <a:off x="5735303" y="5006440"/>
                <a:ext cx="201240" cy="108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C0C0D792-BF50-4F93-BEBF-C44C383FEF83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726663" y="4997800"/>
                  <a:ext cx="218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FD4F7D6-7AC4-4889-9E17-1DBA9FEC3960}"/>
                    </a:ext>
                  </a:extLst>
                </p14:cNvPr>
                <p14:cNvContentPartPr/>
                <p14:nvPr/>
              </p14:nvContentPartPr>
              <p14:xfrm>
                <a:off x="5732423" y="5076640"/>
                <a:ext cx="183960" cy="104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FD4F7D6-7AC4-4889-9E17-1DBA9FEC396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5723423" y="5068000"/>
                  <a:ext cx="2016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D139628F-FEFF-4191-B837-55E67AC75E82}"/>
              </a:ext>
            </a:extLst>
          </p:cNvPr>
          <p:cNvGrpSpPr/>
          <p:nvPr/>
        </p:nvGrpSpPr>
        <p:grpSpPr>
          <a:xfrm>
            <a:off x="6351263" y="4909960"/>
            <a:ext cx="190080" cy="233640"/>
            <a:chOff x="6351263" y="4909960"/>
            <a:chExt cx="1900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B85A81F-4B5C-451E-B5C2-CE76F9FD96B8}"/>
                    </a:ext>
                  </a:extLst>
                </p14:cNvPr>
                <p14:cNvContentPartPr/>
                <p14:nvPr/>
              </p14:nvContentPartPr>
              <p14:xfrm>
                <a:off x="6351263" y="4909960"/>
                <a:ext cx="101520" cy="2217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B85A81F-4B5C-451E-B5C2-CE76F9FD96B8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6342623" y="4900960"/>
                  <a:ext cx="119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EE012FA-73E1-42A2-8D82-F89663F7D9F7}"/>
                    </a:ext>
                  </a:extLst>
                </p14:cNvPr>
                <p14:cNvContentPartPr/>
                <p14:nvPr/>
              </p14:nvContentPartPr>
              <p14:xfrm>
                <a:off x="6364223" y="5126320"/>
                <a:ext cx="177120" cy="172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EE012FA-73E1-42A2-8D82-F89663F7D9F7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6355223" y="5117680"/>
                  <a:ext cx="1947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1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CFA73583-8A7B-4B52-9377-1B984F3731D7}"/>
                  </a:ext>
                </a:extLst>
              </p14:cNvPr>
              <p14:cNvContentPartPr/>
              <p14:nvPr/>
            </p14:nvContentPartPr>
            <p14:xfrm>
              <a:off x="6772103" y="5010040"/>
              <a:ext cx="196920" cy="3996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CFA73583-8A7B-4B52-9377-1B984F3731D7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6763463" y="5001040"/>
                <a:ext cx="2145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7" name="Group 566">
            <a:extLst>
              <a:ext uri="{FF2B5EF4-FFF2-40B4-BE49-F238E27FC236}">
                <a16:creationId xmlns:a16="http://schemas.microsoft.com/office/drawing/2014/main" id="{E959ED43-5823-4743-A58E-8A4B3AA0CE5E}"/>
              </a:ext>
            </a:extLst>
          </p:cNvPr>
          <p:cNvGrpSpPr/>
          <p:nvPr/>
        </p:nvGrpSpPr>
        <p:grpSpPr>
          <a:xfrm>
            <a:off x="1796903" y="4177720"/>
            <a:ext cx="2152800" cy="1981440"/>
            <a:chOff x="1796903" y="4177720"/>
            <a:chExt cx="2152800" cy="19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EB5BA70-3F81-40A5-A745-67457BF3366A}"/>
                    </a:ext>
                  </a:extLst>
                </p14:cNvPr>
                <p14:cNvContentPartPr/>
                <p14:nvPr/>
              </p14:nvContentPartPr>
              <p14:xfrm>
                <a:off x="1843703" y="5995000"/>
                <a:ext cx="2106000" cy="1641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EB5BA70-3F81-40A5-A745-67457BF3366A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835063" y="5986000"/>
                  <a:ext cx="2123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EFF7D2F-1098-4106-BC27-A98482EAB623}"/>
                    </a:ext>
                  </a:extLst>
                </p14:cNvPr>
                <p14:cNvContentPartPr/>
                <p14:nvPr/>
              </p14:nvContentPartPr>
              <p14:xfrm>
                <a:off x="2577383" y="5789080"/>
                <a:ext cx="85680" cy="1191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EFF7D2F-1098-4106-BC27-A98482EAB623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2568743" y="5780080"/>
                  <a:ext cx="103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4637B8A1-A846-4E29-BC83-78AA80DE7DBB}"/>
                    </a:ext>
                  </a:extLst>
                </p14:cNvPr>
                <p14:cNvContentPartPr/>
                <p14:nvPr/>
              </p14:nvContentPartPr>
              <p14:xfrm>
                <a:off x="2748023" y="5844160"/>
                <a:ext cx="13320" cy="61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4637B8A1-A846-4E29-BC83-78AA80DE7DBB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2739383" y="5835520"/>
                  <a:ext cx="30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296DCB9-6CAA-4F4A-944B-D0BFABE68877}"/>
                    </a:ext>
                  </a:extLst>
                </p14:cNvPr>
                <p14:cNvContentPartPr/>
                <p14:nvPr/>
              </p14:nvContentPartPr>
              <p14:xfrm>
                <a:off x="2834783" y="5798800"/>
                <a:ext cx="129960" cy="1422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296DCB9-6CAA-4F4A-944B-D0BFABE68877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2826143" y="5790160"/>
                  <a:ext cx="147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EA78A22-918B-4653-98C5-A691C6CDB470}"/>
                    </a:ext>
                  </a:extLst>
                </p14:cNvPr>
                <p14:cNvContentPartPr/>
                <p14:nvPr/>
              </p14:nvContentPartPr>
              <p14:xfrm>
                <a:off x="1796903" y="4177720"/>
                <a:ext cx="228960" cy="19468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EA78A22-918B-4653-98C5-A691C6CDB470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788263" y="4168720"/>
                  <a:ext cx="246600" cy="19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E7EA0D0-B2AC-44A2-AF78-0EEEBE40E9FA}"/>
                    </a:ext>
                  </a:extLst>
                </p14:cNvPr>
                <p14:cNvContentPartPr/>
                <p14:nvPr/>
              </p14:nvContentPartPr>
              <p14:xfrm>
                <a:off x="2109383" y="4743640"/>
                <a:ext cx="77040" cy="1602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E7EA0D0-B2AC-44A2-AF78-0EEEBE40E9FA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2100383" y="4734640"/>
                  <a:ext cx="94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206B68D0-7489-4CDD-B188-72FF9549B033}"/>
                    </a:ext>
                  </a:extLst>
                </p14:cNvPr>
                <p14:cNvContentPartPr/>
                <p14:nvPr/>
              </p14:nvContentPartPr>
              <p14:xfrm>
                <a:off x="2251223" y="4793320"/>
                <a:ext cx="9720" cy="144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206B68D0-7489-4CDD-B188-72FF9549B033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2242583" y="4784320"/>
                  <a:ext cx="2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2381BEC2-02F5-4037-BDD6-A44644DF4BB4}"/>
                    </a:ext>
                  </a:extLst>
                </p14:cNvPr>
                <p14:cNvContentPartPr/>
                <p14:nvPr/>
              </p14:nvContentPartPr>
              <p14:xfrm>
                <a:off x="2308103" y="4744720"/>
                <a:ext cx="109440" cy="1875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2381BEC2-02F5-4037-BDD6-A44644DF4BB4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2299463" y="4735720"/>
                  <a:ext cx="1270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D7B05E63-870E-495B-9FA6-966015215AC5}"/>
              </a:ext>
            </a:extLst>
          </p:cNvPr>
          <p:cNvGrpSpPr/>
          <p:nvPr/>
        </p:nvGrpSpPr>
        <p:grpSpPr>
          <a:xfrm>
            <a:off x="7059023" y="4778920"/>
            <a:ext cx="877320" cy="527400"/>
            <a:chOff x="7059023" y="4778920"/>
            <a:chExt cx="8773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26002EC-EE5A-4FC9-801B-E6BAB2D648A5}"/>
                    </a:ext>
                  </a:extLst>
                </p14:cNvPr>
                <p14:cNvContentPartPr/>
                <p14:nvPr/>
              </p14:nvContentPartPr>
              <p14:xfrm>
                <a:off x="7228223" y="4916440"/>
                <a:ext cx="106920" cy="1771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26002EC-EE5A-4FC9-801B-E6BAB2D648A5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219583" y="4907440"/>
                  <a:ext cx="124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DAB8348-0483-4256-ABC3-503EA4FDCEAC}"/>
                    </a:ext>
                  </a:extLst>
                </p14:cNvPr>
                <p14:cNvContentPartPr/>
                <p14:nvPr/>
              </p14:nvContentPartPr>
              <p14:xfrm>
                <a:off x="7466903" y="4983760"/>
                <a:ext cx="24120" cy="324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DAB8348-0483-4256-ABC3-503EA4FDCEAC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7458263" y="4974760"/>
                  <a:ext cx="41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3CD3F68-A5F7-4A8D-8DEA-C3790F927990}"/>
                    </a:ext>
                  </a:extLst>
                </p14:cNvPr>
                <p14:cNvContentPartPr/>
                <p14:nvPr/>
              </p14:nvContentPartPr>
              <p14:xfrm>
                <a:off x="7582463" y="4902400"/>
                <a:ext cx="142560" cy="1882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3CD3F68-A5F7-4A8D-8DEA-C3790F927990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7573463" y="4893400"/>
                  <a:ext cx="160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18F45436-79E6-4383-9C9B-958E40EBFFE7}"/>
                    </a:ext>
                  </a:extLst>
                </p14:cNvPr>
                <p14:cNvContentPartPr/>
                <p14:nvPr/>
              </p14:nvContentPartPr>
              <p14:xfrm>
                <a:off x="7710263" y="4778920"/>
                <a:ext cx="226080" cy="864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18F45436-79E6-4383-9C9B-958E40EBFFE7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7701263" y="4769920"/>
                  <a:ext cx="24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20A0311F-1A55-4013-ABFB-86FC7759703B}"/>
                    </a:ext>
                  </a:extLst>
                </p14:cNvPr>
                <p14:cNvContentPartPr/>
                <p14:nvPr/>
              </p14:nvContentPartPr>
              <p14:xfrm>
                <a:off x="7059023" y="4843720"/>
                <a:ext cx="208080" cy="4626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20A0311F-1A55-4013-ABFB-86FC7759703B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7050383" y="4834720"/>
                  <a:ext cx="2257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0D8BB4D-A0AE-4B96-A44E-B532BE5A5AC0}"/>
                    </a:ext>
                  </a:extLst>
                </p14:cNvPr>
                <p14:cNvContentPartPr/>
                <p14:nvPr/>
              </p14:nvContentPartPr>
              <p14:xfrm>
                <a:off x="7642223" y="4869280"/>
                <a:ext cx="158040" cy="3837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0D8BB4D-A0AE-4B96-A44E-B532BE5A5AC0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7633583" y="4860280"/>
                  <a:ext cx="17568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575BCCD9-786C-4D54-B0B4-77D262E4B6CA}"/>
              </a:ext>
            </a:extLst>
          </p:cNvPr>
          <p:cNvGrpSpPr/>
          <p:nvPr/>
        </p:nvGrpSpPr>
        <p:grpSpPr>
          <a:xfrm>
            <a:off x="8420183" y="4999240"/>
            <a:ext cx="218520" cy="57960"/>
            <a:chOff x="8420183" y="4999240"/>
            <a:chExt cx="21852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DB2F8BC-F61D-4399-82CC-6B90EE4371FC}"/>
                    </a:ext>
                  </a:extLst>
                </p14:cNvPr>
                <p14:cNvContentPartPr/>
                <p14:nvPr/>
              </p14:nvContentPartPr>
              <p14:xfrm>
                <a:off x="8420183" y="4999240"/>
                <a:ext cx="139320" cy="54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DB2F8BC-F61D-4399-82CC-6B90EE4371FC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411543" y="4990240"/>
                  <a:ext cx="156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B762C4A-D9D6-462C-9B15-0DB5C60188F8}"/>
                    </a:ext>
                  </a:extLst>
                </p14:cNvPr>
                <p14:cNvContentPartPr/>
                <p14:nvPr/>
              </p14:nvContentPartPr>
              <p14:xfrm>
                <a:off x="8420543" y="4999240"/>
                <a:ext cx="218160" cy="579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B762C4A-D9D6-462C-9B15-0DB5C60188F8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411543" y="4990240"/>
                  <a:ext cx="2358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E56A149A-73E0-4FED-8054-B26BF34EFB26}"/>
              </a:ext>
            </a:extLst>
          </p:cNvPr>
          <p:cNvGrpSpPr/>
          <p:nvPr/>
        </p:nvGrpSpPr>
        <p:grpSpPr>
          <a:xfrm>
            <a:off x="8886023" y="4855960"/>
            <a:ext cx="469080" cy="209160"/>
            <a:chOff x="8886023" y="4855960"/>
            <a:chExt cx="46908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E883130-BAE5-4AAA-8601-7313069856AB}"/>
                    </a:ext>
                  </a:extLst>
                </p14:cNvPr>
                <p14:cNvContentPartPr/>
                <p14:nvPr/>
              </p14:nvContentPartPr>
              <p14:xfrm>
                <a:off x="8886023" y="4855960"/>
                <a:ext cx="107640" cy="2034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E883130-BAE5-4AAA-8601-7313069856AB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877023" y="4846960"/>
                  <a:ext cx="125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D02D5D7-B014-4841-B0EF-3F038BA84358}"/>
                    </a:ext>
                  </a:extLst>
                </p14:cNvPr>
                <p14:cNvContentPartPr/>
                <p14:nvPr/>
              </p14:nvContentPartPr>
              <p14:xfrm>
                <a:off x="8950823" y="5057560"/>
                <a:ext cx="159840" cy="75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D02D5D7-B014-4841-B0EF-3F038BA84358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941823" y="5048560"/>
                  <a:ext cx="177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BC9B32E9-C2F8-49D6-889E-DEAD337DF610}"/>
                    </a:ext>
                  </a:extLst>
                </p14:cNvPr>
                <p14:cNvContentPartPr/>
                <p14:nvPr/>
              </p14:nvContentPartPr>
              <p14:xfrm>
                <a:off x="9220463" y="4983760"/>
                <a:ext cx="134640" cy="18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BC9B32E9-C2F8-49D6-889E-DEAD337DF610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9211823" y="4974760"/>
                  <a:ext cx="1522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C108020-CD1B-4937-86A0-1404938DC560}"/>
              </a:ext>
            </a:extLst>
          </p:cNvPr>
          <p:cNvGrpSpPr/>
          <p:nvPr/>
        </p:nvGrpSpPr>
        <p:grpSpPr>
          <a:xfrm>
            <a:off x="9565703" y="4848760"/>
            <a:ext cx="977400" cy="197280"/>
            <a:chOff x="9565703" y="4848760"/>
            <a:chExt cx="9774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B773E784-2C29-4B6C-AFCF-76D33292F3EC}"/>
                    </a:ext>
                  </a:extLst>
                </p14:cNvPr>
                <p14:cNvContentPartPr/>
                <p14:nvPr/>
              </p14:nvContentPartPr>
              <p14:xfrm>
                <a:off x="9565703" y="4888360"/>
                <a:ext cx="105480" cy="1576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B773E784-2C29-4B6C-AFCF-76D33292F3EC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9557063" y="4879720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3F32F6E-83B6-4829-80A0-4AAFE536769D}"/>
                    </a:ext>
                  </a:extLst>
                </p14:cNvPr>
                <p14:cNvContentPartPr/>
                <p14:nvPr/>
              </p14:nvContentPartPr>
              <p14:xfrm>
                <a:off x="9749303" y="4948840"/>
                <a:ext cx="34920" cy="90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3F32F6E-83B6-4829-80A0-4AAFE536769D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9740303" y="4939840"/>
                  <a:ext cx="52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2D18C7FB-9706-4C0F-A33C-9486BCCE7C4B}"/>
                    </a:ext>
                  </a:extLst>
                </p14:cNvPr>
                <p14:cNvContentPartPr/>
                <p14:nvPr/>
              </p14:nvContentPartPr>
              <p14:xfrm>
                <a:off x="9873143" y="4861360"/>
                <a:ext cx="123840" cy="1594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2D18C7FB-9706-4C0F-A33C-9486BCCE7C4B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864503" y="4852360"/>
                  <a:ext cx="141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20A40FE-ECB1-43C0-BA63-E9EE40397EE1}"/>
                    </a:ext>
                  </a:extLst>
                </p14:cNvPr>
                <p14:cNvContentPartPr/>
                <p14:nvPr/>
              </p14:nvContentPartPr>
              <p14:xfrm>
                <a:off x="10083743" y="4848760"/>
                <a:ext cx="83160" cy="1929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D20A40FE-ECB1-43C0-BA63-E9EE40397EE1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10075103" y="4839760"/>
                  <a:ext cx="100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C9F70522-6568-4662-8C88-8B1AA37526B5}"/>
                    </a:ext>
                  </a:extLst>
                </p14:cNvPr>
                <p14:cNvContentPartPr/>
                <p14:nvPr/>
              </p14:nvContentPartPr>
              <p14:xfrm>
                <a:off x="10099583" y="5024080"/>
                <a:ext cx="134640" cy="1656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C9F70522-6568-4662-8C88-8B1AA37526B5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0090943" y="5015440"/>
                  <a:ext cx="152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0C19783-0881-4B13-A5E9-025CE6D091D5}"/>
                    </a:ext>
                  </a:extLst>
                </p14:cNvPr>
                <p14:cNvContentPartPr/>
                <p14:nvPr/>
              </p14:nvContentPartPr>
              <p14:xfrm>
                <a:off x="10429343" y="4934440"/>
                <a:ext cx="95040" cy="144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0C19783-0881-4B13-A5E9-025CE6D091D5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0420703" y="4925800"/>
                  <a:ext cx="11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F7BB7509-6EDD-440D-962F-051339F32477}"/>
                    </a:ext>
                  </a:extLst>
                </p14:cNvPr>
                <p14:cNvContentPartPr/>
                <p14:nvPr/>
              </p14:nvContentPartPr>
              <p14:xfrm>
                <a:off x="10413503" y="4992760"/>
                <a:ext cx="129600" cy="684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F7BB7509-6EDD-440D-962F-051339F32477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10404863" y="4984120"/>
                  <a:ext cx="1472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BFEF754D-8B85-4E32-A69F-9B66E30DFB96}"/>
              </a:ext>
            </a:extLst>
          </p:cNvPr>
          <p:cNvGrpSpPr/>
          <p:nvPr/>
        </p:nvGrpSpPr>
        <p:grpSpPr>
          <a:xfrm>
            <a:off x="10782863" y="4862800"/>
            <a:ext cx="646560" cy="192960"/>
            <a:chOff x="10782863" y="4862800"/>
            <a:chExt cx="6465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681E678-7E09-4945-A710-E64393FA557B}"/>
                    </a:ext>
                  </a:extLst>
                </p14:cNvPr>
                <p14:cNvContentPartPr/>
                <p14:nvPr/>
              </p14:nvContentPartPr>
              <p14:xfrm>
                <a:off x="10782863" y="4891240"/>
                <a:ext cx="109080" cy="16452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681E678-7E09-4945-A710-E64393FA557B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0773863" y="4882600"/>
                  <a:ext cx="126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AE6171D-26B1-4E8A-87FE-D4EBB401DF34}"/>
                    </a:ext>
                  </a:extLst>
                </p14:cNvPr>
                <p14:cNvContentPartPr/>
                <p14:nvPr/>
              </p14:nvContentPartPr>
              <p14:xfrm>
                <a:off x="10988063" y="4942360"/>
                <a:ext cx="360" cy="111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5AE6171D-26B1-4E8A-87FE-D4EBB401DF34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979423" y="4933720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A3352D2F-311B-4818-BEB3-D308F4E2400F}"/>
                    </a:ext>
                  </a:extLst>
                </p14:cNvPr>
                <p14:cNvContentPartPr/>
                <p14:nvPr/>
              </p14:nvContentPartPr>
              <p14:xfrm>
                <a:off x="11098943" y="4862800"/>
                <a:ext cx="60480" cy="16956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A3352D2F-311B-4818-BEB3-D308F4E2400F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1090303" y="4853800"/>
                  <a:ext cx="78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40A76FB-B5B4-49FD-8035-4EF31186B51F}"/>
                    </a:ext>
                  </a:extLst>
                </p14:cNvPr>
                <p14:cNvContentPartPr/>
                <p14:nvPr/>
              </p14:nvContentPartPr>
              <p14:xfrm>
                <a:off x="11076623" y="5014720"/>
                <a:ext cx="208800" cy="2808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40A76FB-B5B4-49FD-8035-4EF31186B51F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1067623" y="5006080"/>
                  <a:ext cx="22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070A262-92EE-4E67-8111-7E9325877D10}"/>
                    </a:ext>
                  </a:extLst>
                </p14:cNvPr>
                <p14:cNvContentPartPr/>
                <p14:nvPr/>
              </p14:nvContentPartPr>
              <p14:xfrm>
                <a:off x="11313503" y="4879360"/>
                <a:ext cx="115920" cy="17352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070A262-92EE-4E67-8111-7E9325877D10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1304863" y="4870720"/>
                  <a:ext cx="1335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6AE13CDF-DD5B-4A7B-8F6B-72C2D97C0454}"/>
              </a:ext>
            </a:extLst>
          </p:cNvPr>
          <p:cNvGrpSpPr/>
          <p:nvPr/>
        </p:nvGrpSpPr>
        <p:grpSpPr>
          <a:xfrm>
            <a:off x="10260503" y="3122200"/>
            <a:ext cx="153360" cy="60120"/>
            <a:chOff x="10260503" y="3122200"/>
            <a:chExt cx="15336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664B92BB-90A9-48D8-89BE-C34B2F62F85F}"/>
                    </a:ext>
                  </a:extLst>
                </p14:cNvPr>
                <p14:cNvContentPartPr/>
                <p14:nvPr/>
              </p14:nvContentPartPr>
              <p14:xfrm>
                <a:off x="10260503" y="3122200"/>
                <a:ext cx="110160" cy="756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664B92BB-90A9-48D8-89BE-C34B2F62F85F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251863" y="3113560"/>
                  <a:ext cx="12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7495FBDF-29C0-4D3B-8595-D7D0D924B7CB}"/>
                    </a:ext>
                  </a:extLst>
                </p14:cNvPr>
                <p14:cNvContentPartPr/>
                <p14:nvPr/>
              </p14:nvContentPartPr>
              <p14:xfrm>
                <a:off x="10260503" y="3128680"/>
                <a:ext cx="153360" cy="536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7495FBDF-29C0-4D3B-8595-D7D0D924B7C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251863" y="3119680"/>
                  <a:ext cx="1710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B767270-4AEC-4547-95E2-09464B19702C}"/>
              </a:ext>
            </a:extLst>
          </p:cNvPr>
          <p:cNvGrpSpPr/>
          <p:nvPr/>
        </p:nvGrpSpPr>
        <p:grpSpPr>
          <a:xfrm>
            <a:off x="10645703" y="3001960"/>
            <a:ext cx="904680" cy="205200"/>
            <a:chOff x="10645703" y="3001960"/>
            <a:chExt cx="90468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C7DF58D1-7600-4202-B21A-A373439D9253}"/>
                    </a:ext>
                  </a:extLst>
                </p14:cNvPr>
                <p14:cNvContentPartPr/>
                <p14:nvPr/>
              </p14:nvContentPartPr>
              <p14:xfrm>
                <a:off x="10650383" y="3001960"/>
                <a:ext cx="52200" cy="2016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C7DF58D1-7600-4202-B21A-A373439D9253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0641743" y="2992960"/>
                  <a:ext cx="69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698A9E7E-B76A-4E50-A727-6E68F668A4CA}"/>
                    </a:ext>
                  </a:extLst>
                </p14:cNvPr>
                <p14:cNvContentPartPr/>
                <p14:nvPr/>
              </p14:nvContentPartPr>
              <p14:xfrm>
                <a:off x="10645703" y="3127960"/>
                <a:ext cx="372960" cy="756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698A9E7E-B76A-4E50-A727-6E68F668A4CA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0636703" y="3119320"/>
                  <a:ext cx="390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409FDDD-A1EA-4B89-AE21-F8AE5FCE750A}"/>
                    </a:ext>
                  </a:extLst>
                </p14:cNvPr>
                <p14:cNvContentPartPr/>
                <p14:nvPr/>
              </p14:nvContentPartPr>
              <p14:xfrm>
                <a:off x="11169503" y="3025000"/>
                <a:ext cx="90000" cy="14544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409FDDD-A1EA-4B89-AE21-F8AE5FCE750A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1160863" y="3016000"/>
                  <a:ext cx="107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3FB04D88-28A7-48DB-84B4-D4770D9BD704}"/>
                    </a:ext>
                  </a:extLst>
                </p14:cNvPr>
                <p14:cNvContentPartPr/>
                <p14:nvPr/>
              </p14:nvContentPartPr>
              <p14:xfrm>
                <a:off x="11341583" y="3074680"/>
                <a:ext cx="20880" cy="46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3FB04D88-28A7-48DB-84B4-D4770D9BD704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1332943" y="3066040"/>
                  <a:ext cx="38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2012F70C-1C4A-4181-9D39-85E74BE0936B}"/>
                    </a:ext>
                  </a:extLst>
                </p14:cNvPr>
                <p14:cNvContentPartPr/>
                <p14:nvPr/>
              </p14:nvContentPartPr>
              <p14:xfrm>
                <a:off x="11325743" y="3019960"/>
                <a:ext cx="224640" cy="18720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2012F70C-1C4A-4181-9D39-85E74BE0936B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11317103" y="3011320"/>
                  <a:ext cx="2422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9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CBFC73E8-44EC-40F5-8082-ADDD0F46F676}"/>
                  </a:ext>
                </a:extLst>
              </p14:cNvPr>
              <p14:cNvContentPartPr/>
              <p14:nvPr/>
            </p14:nvContentPartPr>
            <p14:xfrm>
              <a:off x="1198583" y="1535320"/>
              <a:ext cx="3444120" cy="23508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CBFC73E8-44EC-40F5-8082-ADDD0F46F676}"/>
                  </a:ext>
                </a:extLst>
              </p:cNvPr>
              <p:cNvPicPr/>
              <p:nvPr/>
            </p:nvPicPr>
            <p:blipFill>
              <a:blip r:embed="rId920"/>
              <a:stretch>
                <a:fillRect/>
              </a:stretch>
            </p:blipFill>
            <p:spPr>
              <a:xfrm>
                <a:off x="1189943" y="1526320"/>
                <a:ext cx="34617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0D648FE-A07B-4B48-906B-A694C9ED197E}"/>
              </a:ext>
            </a:extLst>
          </p:cNvPr>
          <p:cNvGrpSpPr/>
          <p:nvPr/>
        </p:nvGrpSpPr>
        <p:grpSpPr>
          <a:xfrm>
            <a:off x="2638943" y="1212040"/>
            <a:ext cx="422640" cy="145440"/>
            <a:chOff x="2638943" y="1212040"/>
            <a:chExt cx="4226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1BDB34F3-8B24-422B-BFEE-BCD6A4152A2D}"/>
                    </a:ext>
                  </a:extLst>
                </p14:cNvPr>
                <p14:cNvContentPartPr/>
                <p14:nvPr/>
              </p14:nvContentPartPr>
              <p14:xfrm>
                <a:off x="2638943" y="1241920"/>
                <a:ext cx="102240" cy="11556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1BDB34F3-8B24-422B-BFEE-BCD6A4152A2D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2630303" y="1232920"/>
                  <a:ext cx="11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EE7F87E-0807-4BAC-BB53-9FC4D4E3D36B}"/>
                    </a:ext>
                  </a:extLst>
                </p14:cNvPr>
                <p14:cNvContentPartPr/>
                <p14:nvPr/>
              </p14:nvContentPartPr>
              <p14:xfrm>
                <a:off x="2838383" y="1254520"/>
                <a:ext cx="36720" cy="396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EE7F87E-0807-4BAC-BB53-9FC4D4E3D36B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2829743" y="1245880"/>
                  <a:ext cx="5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06D6A69-E590-43F4-9384-5711B96511FB}"/>
                    </a:ext>
                  </a:extLst>
                </p14:cNvPr>
                <p14:cNvContentPartPr/>
                <p14:nvPr/>
              </p14:nvContentPartPr>
              <p14:xfrm>
                <a:off x="2933063" y="1212040"/>
                <a:ext cx="128520" cy="13032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06D6A69-E590-43F4-9384-5711B96511FB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2924063" y="1203040"/>
                  <a:ext cx="1461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DDAF8D9B-43D6-4FDE-B85A-DD1249635E25}"/>
              </a:ext>
            </a:extLst>
          </p:cNvPr>
          <p:cNvGrpSpPr/>
          <p:nvPr/>
        </p:nvGrpSpPr>
        <p:grpSpPr>
          <a:xfrm>
            <a:off x="10787543" y="5255560"/>
            <a:ext cx="964800" cy="391680"/>
            <a:chOff x="10787543" y="5255560"/>
            <a:chExt cx="96480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03E68F15-CD47-4C1C-96D6-20D19DF268F4}"/>
                    </a:ext>
                  </a:extLst>
                </p14:cNvPr>
                <p14:cNvContentPartPr/>
                <p14:nvPr/>
              </p14:nvContentPartPr>
              <p14:xfrm>
                <a:off x="10787543" y="5266360"/>
                <a:ext cx="126720" cy="38088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03E68F15-CD47-4C1C-96D6-20D19DF268F4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0778903" y="5257360"/>
                  <a:ext cx="144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7C44BBA7-BDD0-4DCC-9E7D-CB1425C839D7}"/>
                    </a:ext>
                  </a:extLst>
                </p14:cNvPr>
                <p14:cNvContentPartPr/>
                <p14:nvPr/>
              </p14:nvContentPartPr>
              <p14:xfrm>
                <a:off x="10974023" y="5331880"/>
                <a:ext cx="75960" cy="18648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7C44BBA7-BDD0-4DCC-9E7D-CB1425C839D7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0965023" y="5323240"/>
                  <a:ext cx="93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29A48B5-82C4-45EE-BF58-70D03E2B0CA9}"/>
                    </a:ext>
                  </a:extLst>
                </p14:cNvPr>
                <p14:cNvContentPartPr/>
                <p14:nvPr/>
              </p14:nvContentPartPr>
              <p14:xfrm>
                <a:off x="10950263" y="5504320"/>
                <a:ext cx="188280" cy="223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29A48B5-82C4-45EE-BF58-70D03E2B0CA9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0941263" y="5495320"/>
                  <a:ext cx="20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861ED721-48A0-43BD-A2AC-31D7B259F823}"/>
                    </a:ext>
                  </a:extLst>
                </p14:cNvPr>
                <p14:cNvContentPartPr/>
                <p14:nvPr/>
              </p14:nvContentPartPr>
              <p14:xfrm>
                <a:off x="11128823" y="5394520"/>
                <a:ext cx="123120" cy="16740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861ED721-48A0-43BD-A2AC-31D7B259F823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11119823" y="5385880"/>
                  <a:ext cx="140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E37AE41A-1F38-406F-A1CE-F83D53223C06}"/>
                    </a:ext>
                  </a:extLst>
                </p14:cNvPr>
                <p14:cNvContentPartPr/>
                <p14:nvPr/>
              </p14:nvContentPartPr>
              <p14:xfrm>
                <a:off x="11317823" y="5313160"/>
                <a:ext cx="191160" cy="26856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E37AE41A-1F38-406F-A1CE-F83D53223C06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11309183" y="5304160"/>
                  <a:ext cx="208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0502A64-ACBD-463A-BC4F-2E4C502871BC}"/>
                    </a:ext>
                  </a:extLst>
                </p14:cNvPr>
                <p14:cNvContentPartPr/>
                <p14:nvPr/>
              </p14:nvContentPartPr>
              <p14:xfrm>
                <a:off x="11371463" y="5374360"/>
                <a:ext cx="24120" cy="82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0502A64-ACBD-463A-BC4F-2E4C502871BC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11362823" y="5365360"/>
                  <a:ext cx="41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78F755A9-7B63-4637-BF19-1BA1776FA734}"/>
                    </a:ext>
                  </a:extLst>
                </p14:cNvPr>
                <p14:cNvContentPartPr/>
                <p14:nvPr/>
              </p14:nvContentPartPr>
              <p14:xfrm>
                <a:off x="11491343" y="5467960"/>
                <a:ext cx="25920" cy="900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78F755A9-7B63-4637-BF19-1BA1776FA734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11482343" y="5458960"/>
                  <a:ext cx="43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9FC91EF3-1756-465C-9A6A-C9A1F3663CF3}"/>
                    </a:ext>
                  </a:extLst>
                </p14:cNvPr>
                <p14:cNvContentPartPr/>
                <p14:nvPr/>
              </p14:nvContentPartPr>
              <p14:xfrm>
                <a:off x="11497823" y="5255560"/>
                <a:ext cx="254520" cy="38448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9FC91EF3-1756-465C-9A6A-C9A1F3663CF3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1489183" y="5246920"/>
                  <a:ext cx="27216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43EA8D6B-DF85-4AA6-808B-AC1AC09EC09A}"/>
              </a:ext>
            </a:extLst>
          </p:cNvPr>
          <p:cNvGrpSpPr/>
          <p:nvPr/>
        </p:nvGrpSpPr>
        <p:grpSpPr>
          <a:xfrm>
            <a:off x="9760463" y="2384560"/>
            <a:ext cx="1161720" cy="570600"/>
            <a:chOff x="9760463" y="2384560"/>
            <a:chExt cx="116172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B26A6BBB-CFB2-47C6-ACF4-1289A234CEA4}"/>
                    </a:ext>
                  </a:extLst>
                </p14:cNvPr>
                <p14:cNvContentPartPr/>
                <p14:nvPr/>
              </p14:nvContentPartPr>
              <p14:xfrm>
                <a:off x="9760463" y="2701720"/>
                <a:ext cx="190800" cy="25344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B26A6BBB-CFB2-47C6-ACF4-1289A234CEA4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9751463" y="2692720"/>
                  <a:ext cx="208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6E129BA-29CD-4E2C-B946-EE46AB3566DD}"/>
                    </a:ext>
                  </a:extLst>
                </p14:cNvPr>
                <p14:cNvContentPartPr/>
                <p14:nvPr/>
              </p14:nvContentPartPr>
              <p14:xfrm>
                <a:off x="10153943" y="2465560"/>
                <a:ext cx="169920" cy="18720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46E129BA-29CD-4E2C-B946-EE46AB3566DD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0145303" y="2456560"/>
                  <a:ext cx="187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68C3D8D-80BE-4392-AC97-7CD81081C979}"/>
                    </a:ext>
                  </a:extLst>
                </p14:cNvPr>
                <p14:cNvContentPartPr/>
                <p14:nvPr/>
              </p14:nvContentPartPr>
              <p14:xfrm>
                <a:off x="10336103" y="2502280"/>
                <a:ext cx="109440" cy="15444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68C3D8D-80BE-4392-AC97-7CD81081C979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10327463" y="2493640"/>
                  <a:ext cx="127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9CBF57B7-9C53-4FE0-AA96-835FF08FD12E}"/>
                    </a:ext>
                  </a:extLst>
                </p14:cNvPr>
                <p14:cNvContentPartPr/>
                <p14:nvPr/>
              </p14:nvContentPartPr>
              <p14:xfrm>
                <a:off x="10530503" y="2461240"/>
                <a:ext cx="126720" cy="2588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9CBF57B7-9C53-4FE0-AA96-835FF08FD12E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0521503" y="2452240"/>
                  <a:ext cx="144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C435537-32D0-4637-BA9A-D9079161B171}"/>
                    </a:ext>
                  </a:extLst>
                </p14:cNvPr>
                <p14:cNvContentPartPr/>
                <p14:nvPr/>
              </p14:nvContentPartPr>
              <p14:xfrm>
                <a:off x="10511423" y="2481040"/>
                <a:ext cx="44640" cy="1944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C435537-32D0-4637-BA9A-D9079161B171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0502783" y="2472040"/>
                  <a:ext cx="6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CA0A58EA-35A0-4750-9767-E13DA610E4A0}"/>
                    </a:ext>
                  </a:extLst>
                </p14:cNvPr>
                <p14:cNvContentPartPr/>
                <p14:nvPr/>
              </p14:nvContentPartPr>
              <p14:xfrm>
                <a:off x="10696103" y="2593360"/>
                <a:ext cx="1800" cy="3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CA0A58EA-35A0-4750-9767-E13DA610E4A0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0687463" y="25843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1E857463-B703-4DB6-87EE-7C895F44E322}"/>
                    </a:ext>
                  </a:extLst>
                </p14:cNvPr>
                <p14:cNvContentPartPr/>
                <p14:nvPr/>
              </p14:nvContentPartPr>
              <p14:xfrm>
                <a:off x="10680263" y="2448280"/>
                <a:ext cx="241920" cy="32508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1E857463-B703-4DB6-87EE-7C895F44E322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0671623" y="2439640"/>
                  <a:ext cx="259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C9C34B63-D216-4B4A-BB25-F151C1AB4AF0}"/>
                    </a:ext>
                  </a:extLst>
                </p14:cNvPr>
                <p14:cNvContentPartPr/>
                <p14:nvPr/>
              </p14:nvContentPartPr>
              <p14:xfrm>
                <a:off x="10041263" y="2384560"/>
                <a:ext cx="138960" cy="50940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C9C34B63-D216-4B4A-BB25-F151C1AB4AF0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0032623" y="2375560"/>
                  <a:ext cx="15660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9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97C2115C-BEE8-47E4-B029-785FF7F9333F}"/>
                  </a:ext>
                </a:extLst>
              </p14:cNvPr>
              <p14:cNvContentPartPr/>
              <p14:nvPr/>
            </p14:nvContentPartPr>
            <p14:xfrm>
              <a:off x="11090663" y="2941840"/>
              <a:ext cx="142560" cy="433440"/>
            </p14:xfrm>
          </p:contentPart>
        </mc:Choice>
        <mc:Fallback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97C2115C-BEE8-47E4-B029-785FF7F9333F}"/>
                  </a:ext>
                </a:extLst>
              </p:cNvPr>
              <p:cNvPicPr/>
              <p:nvPr/>
            </p:nvPicPr>
            <p:blipFill>
              <a:blip r:embed="rId960"/>
              <a:stretch>
                <a:fillRect/>
              </a:stretch>
            </p:blipFill>
            <p:spPr>
              <a:xfrm>
                <a:off x="11082023" y="2933200"/>
                <a:ext cx="16020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2" name="Group 631">
            <a:extLst>
              <a:ext uri="{FF2B5EF4-FFF2-40B4-BE49-F238E27FC236}">
                <a16:creationId xmlns:a16="http://schemas.microsoft.com/office/drawing/2014/main" id="{AF78F930-131D-404B-84F1-F77E0C4565B4}"/>
              </a:ext>
            </a:extLst>
          </p:cNvPr>
          <p:cNvGrpSpPr/>
          <p:nvPr/>
        </p:nvGrpSpPr>
        <p:grpSpPr>
          <a:xfrm>
            <a:off x="11596103" y="2814040"/>
            <a:ext cx="240120" cy="504360"/>
            <a:chOff x="11596103" y="2814040"/>
            <a:chExt cx="24012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F77A46E5-0231-4C3C-BC6E-6894FB8E2F72}"/>
                    </a:ext>
                  </a:extLst>
                </p14:cNvPr>
                <p14:cNvContentPartPr/>
                <p14:nvPr/>
              </p14:nvContentPartPr>
              <p14:xfrm>
                <a:off x="11596103" y="2947960"/>
                <a:ext cx="131040" cy="37044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F77A46E5-0231-4C3C-BC6E-6894FB8E2F72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1587103" y="2938960"/>
                  <a:ext cx="148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C2048D32-53EB-47AB-ACB1-3AF3FF9951A2}"/>
                    </a:ext>
                  </a:extLst>
                </p14:cNvPr>
                <p14:cNvContentPartPr/>
                <p14:nvPr/>
              </p14:nvContentPartPr>
              <p14:xfrm>
                <a:off x="11725343" y="2814040"/>
                <a:ext cx="58320" cy="10440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C2048D32-53EB-47AB-ACB1-3AF3FF9951A2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1716703" y="2805400"/>
                  <a:ext cx="75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9C85955-0A5B-471A-8ED7-6F56A4DCA78F}"/>
                    </a:ext>
                  </a:extLst>
                </p14:cNvPr>
                <p14:cNvContentPartPr/>
                <p14:nvPr/>
              </p14:nvContentPartPr>
              <p14:xfrm>
                <a:off x="11742623" y="2914120"/>
                <a:ext cx="93600" cy="972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99C85955-0A5B-471A-8ED7-6F56A4DCA78F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1733623" y="2905480"/>
                  <a:ext cx="11124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057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568</Words>
  <Application>Microsoft Office PowerPoint</Application>
  <PresentationFormat>Widescreen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2</cp:revision>
  <dcterms:created xsi:type="dcterms:W3CDTF">2019-09-21T13:52:55Z</dcterms:created>
  <dcterms:modified xsi:type="dcterms:W3CDTF">2022-09-23T16:54:43Z</dcterms:modified>
</cp:coreProperties>
</file>