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0.xml" ContentType="application/inkml+xml"/>
  <Override PartName="/ppt/ink/ink871.xml" ContentType="application/inkml+xml"/>
  <Override PartName="/ppt/ink/ink872.xml" ContentType="application/inkml+xml"/>
  <Override PartName="/ppt/ink/ink873.xml" ContentType="application/inkml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ink/ink878.xml" ContentType="application/inkml+xml"/>
  <Override PartName="/ppt/ink/ink879.xml" ContentType="application/inkml+xml"/>
  <Override PartName="/ppt/ink/ink880.xml" ContentType="application/inkml+xml"/>
  <Override PartName="/ppt/ink/ink881.xml" ContentType="application/inkml+xml"/>
  <Override PartName="/ppt/ink/ink882.xml" ContentType="application/inkml+xml"/>
  <Override PartName="/ppt/ink/ink883.xml" ContentType="application/inkml+xml"/>
  <Override PartName="/ppt/ink/ink884.xml" ContentType="application/inkml+xml"/>
  <Override PartName="/ppt/ink/ink885.xml" ContentType="application/inkml+xml"/>
  <Override PartName="/ppt/ink/ink886.xml" ContentType="application/inkml+xml"/>
  <Override PartName="/ppt/ink/ink887.xml" ContentType="application/inkml+xml"/>
  <Override PartName="/ppt/ink/ink888.xml" ContentType="application/inkml+xml"/>
  <Override PartName="/ppt/ink/ink889.xml" ContentType="application/inkml+xml"/>
  <Override PartName="/ppt/ink/ink890.xml" ContentType="application/inkml+xml"/>
  <Override PartName="/ppt/ink/ink891.xml" ContentType="application/inkml+xml"/>
  <Override PartName="/ppt/ink/ink892.xml" ContentType="application/inkml+xml"/>
  <Override PartName="/ppt/ink/ink893.xml" ContentType="application/inkml+xml"/>
  <Override PartName="/ppt/ink/ink894.xml" ContentType="application/inkml+xml"/>
  <Override PartName="/ppt/ink/ink895.xml" ContentType="application/inkml+xml"/>
  <Override PartName="/ppt/ink/ink896.xml" ContentType="application/inkml+xml"/>
  <Override PartName="/ppt/ink/ink897.xml" ContentType="application/inkml+xml"/>
  <Override PartName="/ppt/ink/ink898.xml" ContentType="application/inkml+xml"/>
  <Override PartName="/ppt/ink/ink899.xml" ContentType="application/inkml+xml"/>
  <Override PartName="/ppt/ink/ink900.xml" ContentType="application/inkml+xml"/>
  <Override PartName="/ppt/ink/ink901.xml" ContentType="application/inkml+xml"/>
  <Override PartName="/ppt/ink/ink902.xml" ContentType="application/inkml+xml"/>
  <Override PartName="/ppt/ink/ink903.xml" ContentType="application/inkml+xml"/>
  <Override PartName="/ppt/ink/ink904.xml" ContentType="application/inkml+xml"/>
  <Override PartName="/ppt/ink/ink905.xml" ContentType="application/inkml+xml"/>
  <Override PartName="/ppt/ink/ink906.xml" ContentType="application/inkml+xml"/>
  <Override PartName="/ppt/ink/ink907.xml" ContentType="application/inkml+xml"/>
  <Override PartName="/ppt/ink/ink908.xml" ContentType="application/inkml+xml"/>
  <Override PartName="/ppt/ink/ink909.xml" ContentType="application/inkml+xml"/>
  <Override PartName="/ppt/ink/ink910.xml" ContentType="application/inkml+xml"/>
  <Override PartName="/ppt/ink/ink911.xml" ContentType="application/inkml+xml"/>
  <Override PartName="/ppt/ink/ink912.xml" ContentType="application/inkml+xml"/>
  <Override PartName="/ppt/ink/ink913.xml" ContentType="application/inkml+xml"/>
  <Override PartName="/ppt/ink/ink914.xml" ContentType="application/inkml+xml"/>
  <Override PartName="/ppt/ink/ink915.xml" ContentType="application/inkml+xml"/>
  <Override PartName="/ppt/ink/ink916.xml" ContentType="application/inkml+xml"/>
  <Override PartName="/ppt/ink/ink917.xml" ContentType="application/inkml+xml"/>
  <Override PartName="/ppt/ink/ink918.xml" ContentType="application/inkml+xml"/>
  <Override PartName="/ppt/ink/ink919.xml" ContentType="application/inkml+xml"/>
  <Override PartName="/ppt/ink/ink920.xml" ContentType="application/inkml+xml"/>
  <Override PartName="/ppt/ink/ink921.xml" ContentType="application/inkml+xml"/>
  <Override PartName="/ppt/ink/ink922.xml" ContentType="application/inkml+xml"/>
  <Override PartName="/ppt/ink/ink923.xml" ContentType="application/inkml+xml"/>
  <Override PartName="/ppt/ink/ink924.xml" ContentType="application/inkml+xml"/>
  <Override PartName="/ppt/ink/ink925.xml" ContentType="application/inkml+xml"/>
  <Override PartName="/ppt/ink/ink926.xml" ContentType="application/inkml+xml"/>
  <Override PartName="/ppt/ink/ink927.xml" ContentType="application/inkml+xml"/>
  <Override PartName="/ppt/ink/ink928.xml" ContentType="application/inkml+xml"/>
  <Override PartName="/ppt/ink/ink929.xml" ContentType="application/inkml+xml"/>
  <Override PartName="/ppt/ink/ink930.xml" ContentType="application/inkml+xml"/>
  <Override PartName="/ppt/ink/ink931.xml" ContentType="application/inkml+xml"/>
  <Override PartName="/ppt/ink/ink932.xml" ContentType="application/inkml+xml"/>
  <Override PartName="/ppt/ink/ink933.xml" ContentType="application/inkml+xml"/>
  <Override PartName="/ppt/ink/ink934.xml" ContentType="application/inkml+xml"/>
  <Override PartName="/ppt/ink/ink935.xml" ContentType="application/inkml+xml"/>
  <Override PartName="/ppt/ink/ink936.xml" ContentType="application/inkml+xml"/>
  <Override PartName="/ppt/ink/ink937.xml" ContentType="application/inkml+xml"/>
  <Override PartName="/ppt/ink/ink938.xml" ContentType="application/inkml+xml"/>
  <Override PartName="/ppt/ink/ink939.xml" ContentType="application/inkml+xml"/>
  <Override PartName="/ppt/ink/ink940.xml" ContentType="application/inkml+xml"/>
  <Override PartName="/ppt/ink/ink941.xml" ContentType="application/inkml+xml"/>
  <Override PartName="/ppt/ink/ink942.xml" ContentType="application/inkml+xml"/>
  <Override PartName="/ppt/ink/ink943.xml" ContentType="application/inkml+xml"/>
  <Override PartName="/ppt/ink/ink944.xml" ContentType="application/inkml+xml"/>
  <Override PartName="/ppt/ink/ink945.xml" ContentType="application/inkml+xml"/>
  <Override PartName="/ppt/ink/ink946.xml" ContentType="application/inkml+xml"/>
  <Override PartName="/ppt/ink/ink947.xml" ContentType="application/inkml+xml"/>
  <Override PartName="/ppt/ink/ink948.xml" ContentType="application/inkml+xml"/>
  <Override PartName="/ppt/ink/ink949.xml" ContentType="application/inkml+xml"/>
  <Override PartName="/ppt/ink/ink950.xml" ContentType="application/inkml+xml"/>
  <Override PartName="/ppt/ink/ink951.xml" ContentType="application/inkml+xml"/>
  <Override PartName="/ppt/ink/ink952.xml" ContentType="application/inkml+xml"/>
  <Override PartName="/ppt/ink/ink953.xml" ContentType="application/inkml+xml"/>
  <Override PartName="/ppt/ink/ink954.xml" ContentType="application/inkml+xml"/>
  <Override PartName="/ppt/ink/ink955.xml" ContentType="application/inkml+xml"/>
  <Override PartName="/ppt/ink/ink956.xml" ContentType="application/inkml+xml"/>
  <Override PartName="/ppt/ink/ink957.xml" ContentType="application/inkml+xml"/>
  <Override PartName="/ppt/ink/ink958.xml" ContentType="application/inkml+xml"/>
  <Override PartName="/ppt/ink/ink959.xml" ContentType="application/inkml+xml"/>
  <Override PartName="/ppt/ink/ink960.xml" ContentType="application/inkml+xml"/>
  <Override PartName="/ppt/ink/ink961.xml" ContentType="application/inkml+xml"/>
  <Override PartName="/ppt/ink/ink962.xml" ContentType="application/inkml+xml"/>
  <Override PartName="/ppt/ink/ink963.xml" ContentType="application/inkml+xml"/>
  <Override PartName="/ppt/ink/ink964.xml" ContentType="application/inkml+xml"/>
  <Override PartName="/ppt/ink/ink965.xml" ContentType="application/inkml+xml"/>
  <Override PartName="/ppt/ink/ink966.xml" ContentType="application/inkml+xml"/>
  <Override PartName="/ppt/ink/ink967.xml" ContentType="application/inkml+xml"/>
  <Override PartName="/ppt/ink/ink968.xml" ContentType="application/inkml+xml"/>
  <Override PartName="/ppt/ink/ink969.xml" ContentType="application/inkml+xml"/>
  <Override PartName="/ppt/ink/ink970.xml" ContentType="application/inkml+xml"/>
  <Override PartName="/ppt/ink/ink971.xml" ContentType="application/inkml+xml"/>
  <Override PartName="/ppt/ink/ink972.xml" ContentType="application/inkml+xml"/>
  <Override PartName="/ppt/ink/ink973.xml" ContentType="application/inkml+xml"/>
  <Override PartName="/ppt/ink/ink974.xml" ContentType="application/inkml+xml"/>
  <Override PartName="/ppt/ink/ink975.xml" ContentType="application/inkml+xml"/>
  <Override PartName="/ppt/ink/ink976.xml" ContentType="application/inkml+xml"/>
  <Override PartName="/ppt/ink/ink977.xml" ContentType="application/inkml+xml"/>
  <Override PartName="/ppt/ink/ink978.xml" ContentType="application/inkml+xml"/>
  <Override PartName="/ppt/ink/ink979.xml" ContentType="application/inkml+xml"/>
  <Override PartName="/ppt/ink/ink980.xml" ContentType="application/inkml+xml"/>
  <Override PartName="/ppt/ink/ink981.xml" ContentType="application/inkml+xml"/>
  <Override PartName="/ppt/ink/ink982.xml" ContentType="application/inkml+xml"/>
  <Override PartName="/ppt/ink/ink983.xml" ContentType="application/inkml+xml"/>
  <Override PartName="/ppt/ink/ink984.xml" ContentType="application/inkml+xml"/>
  <Override PartName="/ppt/ink/ink985.xml" ContentType="application/inkml+xml"/>
  <Override PartName="/ppt/ink/ink986.xml" ContentType="application/inkml+xml"/>
  <Override PartName="/ppt/ink/ink987.xml" ContentType="application/inkml+xml"/>
  <Override PartName="/ppt/ink/ink988.xml" ContentType="application/inkml+xml"/>
  <Override PartName="/ppt/ink/ink989.xml" ContentType="application/inkml+xml"/>
  <Override PartName="/ppt/ink/ink990.xml" ContentType="application/inkml+xml"/>
  <Override PartName="/ppt/ink/ink991.xml" ContentType="application/inkml+xml"/>
  <Override PartName="/ppt/ink/ink992.xml" ContentType="application/inkml+xml"/>
  <Override PartName="/ppt/ink/ink993.xml" ContentType="application/inkml+xml"/>
  <Override PartName="/ppt/ink/ink994.xml" ContentType="application/inkml+xml"/>
  <Override PartName="/ppt/ink/ink995.xml" ContentType="application/inkml+xml"/>
  <Override PartName="/ppt/ink/ink996.xml" ContentType="application/inkml+xml"/>
  <Override PartName="/ppt/ink/ink997.xml" ContentType="application/inkml+xml"/>
  <Override PartName="/ppt/ink/ink998.xml" ContentType="application/inkml+xml"/>
  <Override PartName="/ppt/ink/ink999.xml" ContentType="application/inkml+xml"/>
  <Override PartName="/ppt/ink/ink1000.xml" ContentType="application/inkml+xml"/>
  <Override PartName="/ppt/ink/ink1001.xml" ContentType="application/inkml+xml"/>
  <Override PartName="/ppt/ink/ink1002.xml" ContentType="application/inkml+xml"/>
  <Override PartName="/ppt/ink/ink1003.xml" ContentType="application/inkml+xml"/>
  <Override PartName="/ppt/ink/ink1004.xml" ContentType="application/inkml+xml"/>
  <Override PartName="/ppt/ink/ink1005.xml" ContentType="application/inkml+xml"/>
  <Override PartName="/ppt/ink/ink1006.xml" ContentType="application/inkml+xml"/>
  <Override PartName="/ppt/ink/ink1007.xml" ContentType="application/inkml+xml"/>
  <Override PartName="/ppt/ink/ink1008.xml" ContentType="application/inkml+xml"/>
  <Override PartName="/ppt/ink/ink1009.xml" ContentType="application/inkml+xml"/>
  <Override PartName="/ppt/ink/ink1010.xml" ContentType="application/inkml+xml"/>
  <Override PartName="/ppt/ink/ink1011.xml" ContentType="application/inkml+xml"/>
  <Override PartName="/ppt/ink/ink1012.xml" ContentType="application/inkml+xml"/>
  <Override PartName="/ppt/ink/ink1013.xml" ContentType="application/inkml+xml"/>
  <Override PartName="/ppt/ink/ink1014.xml" ContentType="application/inkml+xml"/>
  <Override PartName="/ppt/ink/ink1015.xml" ContentType="application/inkml+xml"/>
  <Override PartName="/ppt/ink/ink1016.xml" ContentType="application/inkml+xml"/>
  <Override PartName="/ppt/ink/ink1017.xml" ContentType="application/inkml+xml"/>
  <Override PartName="/ppt/ink/ink1018.xml" ContentType="application/inkml+xml"/>
  <Override PartName="/ppt/ink/ink1019.xml" ContentType="application/inkml+xml"/>
  <Override PartName="/ppt/ink/ink1020.xml" ContentType="application/inkml+xml"/>
  <Override PartName="/ppt/ink/ink1021.xml" ContentType="application/inkml+xml"/>
  <Override PartName="/ppt/ink/ink1022.xml" ContentType="application/inkml+xml"/>
  <Override PartName="/ppt/ink/ink1023.xml" ContentType="application/inkml+xml"/>
  <Override PartName="/ppt/ink/ink1024.xml" ContentType="application/inkml+xml"/>
  <Override PartName="/ppt/ink/ink1025.xml" ContentType="application/inkml+xml"/>
  <Override PartName="/ppt/ink/ink1026.xml" ContentType="application/inkml+xml"/>
  <Override PartName="/ppt/ink/ink1027.xml" ContentType="application/inkml+xml"/>
  <Override PartName="/ppt/ink/ink1028.xml" ContentType="application/inkml+xml"/>
  <Override PartName="/ppt/ink/ink1029.xml" ContentType="application/inkml+xml"/>
  <Override PartName="/ppt/ink/ink1030.xml" ContentType="application/inkml+xml"/>
  <Override PartName="/ppt/ink/ink1031.xml" ContentType="application/inkml+xml"/>
  <Override PartName="/ppt/ink/ink1032.xml" ContentType="application/inkml+xml"/>
  <Override PartName="/ppt/ink/ink1033.xml" ContentType="application/inkml+xml"/>
  <Override PartName="/ppt/ink/ink1034.xml" ContentType="application/inkml+xml"/>
  <Override PartName="/ppt/ink/ink1035.xml" ContentType="application/inkml+xml"/>
  <Override PartName="/ppt/ink/ink1036.xml" ContentType="application/inkml+xml"/>
  <Override PartName="/ppt/ink/ink1037.xml" ContentType="application/inkml+xml"/>
  <Override PartName="/ppt/ink/ink1038.xml" ContentType="application/inkml+xml"/>
  <Override PartName="/ppt/ink/ink1039.xml" ContentType="application/inkml+xml"/>
  <Override PartName="/ppt/ink/ink1040.xml" ContentType="application/inkml+xml"/>
  <Override PartName="/ppt/ink/ink1041.xml" ContentType="application/inkml+xml"/>
  <Override PartName="/ppt/ink/ink1042.xml" ContentType="application/inkml+xml"/>
  <Override PartName="/ppt/ink/ink1043.xml" ContentType="application/inkml+xml"/>
  <Override PartName="/ppt/ink/ink1044.xml" ContentType="application/inkml+xml"/>
  <Override PartName="/ppt/ink/ink1045.xml" ContentType="application/inkml+xml"/>
  <Override PartName="/ppt/ink/ink1046.xml" ContentType="application/inkml+xml"/>
  <Override PartName="/ppt/ink/ink1047.xml" ContentType="application/inkml+xml"/>
  <Override PartName="/ppt/ink/ink1048.xml" ContentType="application/inkml+xml"/>
  <Override PartName="/ppt/ink/ink1049.xml" ContentType="application/inkml+xml"/>
  <Override PartName="/ppt/ink/ink1050.xml" ContentType="application/inkml+xml"/>
  <Override PartName="/ppt/ink/ink1051.xml" ContentType="application/inkml+xml"/>
  <Override PartName="/ppt/ink/ink1052.xml" ContentType="application/inkml+xml"/>
  <Override PartName="/ppt/ink/ink1053.xml" ContentType="application/inkml+xml"/>
  <Override PartName="/ppt/ink/ink1054.xml" ContentType="application/inkml+xml"/>
  <Override PartName="/ppt/ink/ink1055.xml" ContentType="application/inkml+xml"/>
  <Override PartName="/ppt/ink/ink1056.xml" ContentType="application/inkml+xml"/>
  <Override PartName="/ppt/ink/ink1057.xml" ContentType="application/inkml+xml"/>
  <Override PartName="/ppt/ink/ink1058.xml" ContentType="application/inkml+xml"/>
  <Override PartName="/ppt/ink/ink1059.xml" ContentType="application/inkml+xml"/>
  <Override PartName="/ppt/ink/ink1060.xml" ContentType="application/inkml+xml"/>
  <Override PartName="/ppt/ink/ink1061.xml" ContentType="application/inkml+xml"/>
  <Override PartName="/ppt/ink/ink1062.xml" ContentType="application/inkml+xml"/>
  <Override PartName="/ppt/ink/ink1063.xml" ContentType="application/inkml+xml"/>
  <Override PartName="/ppt/ink/ink1064.xml" ContentType="application/inkml+xml"/>
  <Override PartName="/ppt/ink/ink1065.xml" ContentType="application/inkml+xml"/>
  <Override PartName="/ppt/ink/ink1066.xml" ContentType="application/inkml+xml"/>
  <Override PartName="/ppt/ink/ink1067.xml" ContentType="application/inkml+xml"/>
  <Override PartName="/ppt/ink/ink1068.xml" ContentType="application/inkml+xml"/>
  <Override PartName="/ppt/ink/ink1069.xml" ContentType="application/inkml+xml"/>
  <Override PartName="/ppt/ink/ink1070.xml" ContentType="application/inkml+xml"/>
  <Override PartName="/ppt/ink/ink1071.xml" ContentType="application/inkml+xml"/>
  <Override PartName="/ppt/ink/ink1072.xml" ContentType="application/inkml+xml"/>
  <Override PartName="/ppt/ink/ink1073.xml" ContentType="application/inkml+xml"/>
  <Override PartName="/ppt/ink/ink1074.xml" ContentType="application/inkml+xml"/>
  <Override PartName="/ppt/ink/ink1075.xml" ContentType="application/inkml+xml"/>
  <Override PartName="/ppt/ink/ink1076.xml" ContentType="application/inkml+xml"/>
  <Override PartName="/ppt/ink/ink1077.xml" ContentType="application/inkml+xml"/>
  <Override PartName="/ppt/ink/ink1078.xml" ContentType="application/inkml+xml"/>
  <Override PartName="/ppt/ink/ink1079.xml" ContentType="application/inkml+xml"/>
  <Override PartName="/ppt/ink/ink1080.xml" ContentType="application/inkml+xml"/>
  <Override PartName="/ppt/ink/ink1081.xml" ContentType="application/inkml+xml"/>
  <Override PartName="/ppt/ink/ink1082.xml" ContentType="application/inkml+xml"/>
  <Override PartName="/ppt/ink/ink1083.xml" ContentType="application/inkml+xml"/>
  <Override PartName="/ppt/ink/ink1084.xml" ContentType="application/inkml+xml"/>
  <Override PartName="/ppt/ink/ink1085.xml" ContentType="application/inkml+xml"/>
  <Override PartName="/ppt/ink/ink1086.xml" ContentType="application/inkml+xml"/>
  <Override PartName="/ppt/ink/ink1087.xml" ContentType="application/inkml+xml"/>
  <Override PartName="/ppt/ink/ink1088.xml" ContentType="application/inkml+xml"/>
  <Override PartName="/ppt/ink/ink1089.xml" ContentType="application/inkml+xml"/>
  <Override PartName="/ppt/ink/ink1090.xml" ContentType="application/inkml+xml"/>
  <Override PartName="/ppt/ink/ink1091.xml" ContentType="application/inkml+xml"/>
  <Override PartName="/ppt/ink/ink1092.xml" ContentType="application/inkml+xml"/>
  <Override PartName="/ppt/ink/ink1093.xml" ContentType="application/inkml+xml"/>
  <Override PartName="/ppt/ink/ink1094.xml" ContentType="application/inkml+xml"/>
  <Override PartName="/ppt/ink/ink1095.xml" ContentType="application/inkml+xml"/>
  <Override PartName="/ppt/ink/ink1096.xml" ContentType="application/inkml+xml"/>
  <Override PartName="/ppt/ink/ink1097.xml" ContentType="application/inkml+xml"/>
  <Override PartName="/ppt/ink/ink1098.xml" ContentType="application/inkml+xml"/>
  <Override PartName="/ppt/ink/ink1099.xml" ContentType="application/inkml+xml"/>
  <Override PartName="/ppt/ink/ink1100.xml" ContentType="application/inkml+xml"/>
  <Override PartName="/ppt/ink/ink1101.xml" ContentType="application/inkml+xml"/>
  <Override PartName="/ppt/ink/ink1102.xml" ContentType="application/inkml+xml"/>
  <Override PartName="/ppt/ink/ink1103.xml" ContentType="application/inkml+xml"/>
  <Override PartName="/ppt/ink/ink1104.xml" ContentType="application/inkml+xml"/>
  <Override PartName="/ppt/ink/ink1105.xml" ContentType="application/inkml+xml"/>
  <Override PartName="/ppt/ink/ink1106.xml" ContentType="application/inkml+xml"/>
  <Override PartName="/ppt/ink/ink1107.xml" ContentType="application/inkml+xml"/>
  <Override PartName="/ppt/ink/ink1108.xml" ContentType="application/inkml+xml"/>
  <Override PartName="/ppt/ink/ink1109.xml" ContentType="application/inkml+xml"/>
  <Override PartName="/ppt/ink/ink1110.xml" ContentType="application/inkml+xml"/>
  <Override PartName="/ppt/ink/ink1111.xml" ContentType="application/inkml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ink/ink1112.xml" ContentType="application/inkml+xml"/>
  <Override PartName="/ppt/ink/ink1113.xml" ContentType="application/inkml+xml"/>
  <Override PartName="/ppt/ink/ink1114.xml" ContentType="application/inkml+xml"/>
  <Override PartName="/ppt/ink/ink1115.xml" ContentType="application/inkml+xml"/>
  <Override PartName="/ppt/ink/ink1116.xml" ContentType="application/inkml+xml"/>
  <Override PartName="/ppt/ink/ink1117.xml" ContentType="application/inkml+xml"/>
  <Override PartName="/ppt/ink/ink1118.xml" ContentType="application/inkml+xml"/>
  <Override PartName="/ppt/ink/ink1119.xml" ContentType="application/inkml+xml"/>
  <Override PartName="/ppt/ink/ink1120.xml" ContentType="application/inkml+xml"/>
  <Override PartName="/ppt/ink/ink1121.xml" ContentType="application/inkml+xml"/>
  <Override PartName="/ppt/ink/ink1122.xml" ContentType="application/inkml+xml"/>
  <Override PartName="/ppt/ink/ink1123.xml" ContentType="application/inkml+xml"/>
  <Override PartName="/ppt/ink/ink1124.xml" ContentType="application/inkml+xml"/>
  <Override PartName="/ppt/ink/ink1125.xml" ContentType="application/inkml+xml"/>
  <Override PartName="/ppt/ink/ink1126.xml" ContentType="application/inkml+xml"/>
  <Override PartName="/ppt/ink/ink1127.xml" ContentType="application/inkml+xml"/>
  <Override PartName="/ppt/ink/ink1128.xml" ContentType="application/inkml+xml"/>
  <Override PartName="/ppt/ink/ink1129.xml" ContentType="application/inkml+xml"/>
  <Override PartName="/ppt/ink/ink1130.xml" ContentType="application/inkml+xml"/>
  <Override PartName="/ppt/ink/ink1131.xml" ContentType="application/inkml+xml"/>
  <Override PartName="/ppt/ink/ink1132.xml" ContentType="application/inkml+xml"/>
  <Override PartName="/ppt/ink/ink1133.xml" ContentType="application/inkml+xml"/>
  <Override PartName="/ppt/ink/ink1134.xml" ContentType="application/inkml+xml"/>
  <Override PartName="/ppt/ink/ink1135.xml" ContentType="application/inkml+xml"/>
  <Override PartName="/ppt/ink/ink1136.xml" ContentType="application/inkml+xml"/>
  <Override PartName="/ppt/ink/ink1137.xml" ContentType="application/inkml+xml"/>
  <Override PartName="/ppt/ink/ink1138.xml" ContentType="application/inkml+xml"/>
  <Override PartName="/ppt/ink/ink1139.xml" ContentType="application/inkml+xml"/>
  <Override PartName="/ppt/ink/ink1140.xml" ContentType="application/inkml+xml"/>
  <Override PartName="/ppt/ink/ink1141.xml" ContentType="application/inkml+xml"/>
  <Override PartName="/ppt/ink/ink1142.xml" ContentType="application/inkml+xml"/>
  <Override PartName="/ppt/ink/ink1143.xml" ContentType="application/inkml+xml"/>
  <Override PartName="/ppt/ink/ink1144.xml" ContentType="application/inkml+xml"/>
  <Override PartName="/ppt/ink/ink1145.xml" ContentType="application/inkml+xml"/>
  <Override PartName="/ppt/ink/ink1146.xml" ContentType="application/inkml+xml"/>
  <Override PartName="/ppt/ink/ink1147.xml" ContentType="application/inkml+xml"/>
  <Override PartName="/ppt/ink/ink1148.xml" ContentType="application/inkml+xml"/>
  <Override PartName="/ppt/ink/ink1149.xml" ContentType="application/inkml+xml"/>
  <Override PartName="/ppt/ink/ink1150.xml" ContentType="application/inkml+xml"/>
  <Override PartName="/ppt/ink/ink1151.xml" ContentType="application/inkml+xml"/>
  <Override PartName="/ppt/ink/ink1152.xml" ContentType="application/inkml+xml"/>
  <Override PartName="/ppt/ink/ink1153.xml" ContentType="application/inkml+xml"/>
  <Override PartName="/ppt/ink/ink1154.xml" ContentType="application/inkml+xml"/>
  <Override PartName="/ppt/ink/ink1155.xml" ContentType="application/inkml+xml"/>
  <Override PartName="/ppt/ink/ink1156.xml" ContentType="application/inkml+xml"/>
  <Override PartName="/ppt/ink/ink1157.xml" ContentType="application/inkml+xml"/>
  <Override PartName="/ppt/ink/ink1158.xml" ContentType="application/inkml+xml"/>
  <Override PartName="/ppt/ink/ink1159.xml" ContentType="application/inkml+xml"/>
  <Override PartName="/ppt/ink/ink1160.xml" ContentType="application/inkml+xml"/>
  <Override PartName="/ppt/ink/ink1161.xml" ContentType="application/inkml+xml"/>
  <Override PartName="/ppt/ink/ink1162.xml" ContentType="application/inkml+xml"/>
  <Override PartName="/ppt/ink/ink1163.xml" ContentType="application/inkml+xml"/>
  <Override PartName="/ppt/ink/ink1164.xml" ContentType="application/inkml+xml"/>
  <Override PartName="/ppt/ink/ink1165.xml" ContentType="application/inkml+xml"/>
  <Override PartName="/ppt/ink/ink1166.xml" ContentType="application/inkml+xml"/>
  <Override PartName="/ppt/ink/ink1167.xml" ContentType="application/inkml+xml"/>
  <Override PartName="/ppt/ink/ink1168.xml" ContentType="application/inkml+xml"/>
  <Override PartName="/ppt/ink/ink1169.xml" ContentType="application/inkml+xml"/>
  <Override PartName="/ppt/ink/ink1170.xml" ContentType="application/inkml+xml"/>
  <Override PartName="/ppt/ink/ink1171.xml" ContentType="application/inkml+xml"/>
  <Override PartName="/ppt/ink/ink1172.xml" ContentType="application/inkml+xml"/>
  <Override PartName="/ppt/ink/ink1173.xml" ContentType="application/inkml+xml"/>
  <Override PartName="/ppt/ink/ink1174.xml" ContentType="application/inkml+xml"/>
  <Override PartName="/ppt/ink/ink1175.xml" ContentType="application/inkml+xml"/>
  <Override PartName="/ppt/ink/ink1176.xml" ContentType="application/inkml+xml"/>
  <Override PartName="/ppt/ink/ink1177.xml" ContentType="application/inkml+xml"/>
  <Override PartName="/ppt/ink/ink1178.xml" ContentType="application/inkml+xml"/>
  <Override PartName="/ppt/ink/ink1179.xml" ContentType="application/inkml+xml"/>
  <Override PartName="/ppt/ink/ink1180.xml" ContentType="application/inkml+xml"/>
  <Override PartName="/ppt/ink/ink1181.xml" ContentType="application/inkml+xml"/>
  <Override PartName="/ppt/ink/ink1182.xml" ContentType="application/inkml+xml"/>
  <Override PartName="/ppt/ink/ink1183.xml" ContentType="application/inkml+xml"/>
  <Override PartName="/ppt/ink/ink1184.xml" ContentType="application/inkml+xml"/>
  <Override PartName="/ppt/ink/ink1185.xml" ContentType="application/inkml+xml"/>
  <Override PartName="/ppt/ink/ink1186.xml" ContentType="application/inkml+xml"/>
  <Override PartName="/ppt/ink/ink1187.xml" ContentType="application/inkml+xml"/>
  <Override PartName="/ppt/ink/ink1188.xml" ContentType="application/inkml+xml"/>
  <Override PartName="/ppt/ink/ink1189.xml" ContentType="application/inkml+xml"/>
  <Override PartName="/ppt/ink/ink1190.xml" ContentType="application/inkml+xml"/>
  <Override PartName="/ppt/ink/ink1191.xml" ContentType="application/inkml+xml"/>
  <Override PartName="/ppt/ink/ink1192.xml" ContentType="application/inkml+xml"/>
  <Override PartName="/ppt/ink/ink1193.xml" ContentType="application/inkml+xml"/>
  <Override PartName="/ppt/ink/ink1194.xml" ContentType="application/inkml+xml"/>
  <Override PartName="/ppt/ink/ink1195.xml" ContentType="application/inkml+xml"/>
  <Override PartName="/ppt/ink/ink1196.xml" ContentType="application/inkml+xml"/>
  <Override PartName="/ppt/ink/ink1197.xml" ContentType="application/inkml+xml"/>
  <Override PartName="/ppt/ink/ink1198.xml" ContentType="application/inkml+xml"/>
  <Override PartName="/ppt/ink/ink1199.xml" ContentType="application/inkml+xml"/>
  <Override PartName="/ppt/ink/ink1200.xml" ContentType="application/inkml+xml"/>
  <Override PartName="/ppt/ink/ink1201.xml" ContentType="application/inkml+xml"/>
  <Override PartName="/ppt/ink/ink1202.xml" ContentType="application/inkml+xml"/>
  <Override PartName="/ppt/ink/ink1203.xml" ContentType="application/inkml+xml"/>
  <Override PartName="/ppt/ink/ink1204.xml" ContentType="application/inkml+xml"/>
  <Override PartName="/ppt/ink/ink1205.xml" ContentType="application/inkml+xml"/>
  <Override PartName="/ppt/ink/ink1206.xml" ContentType="application/inkml+xml"/>
  <Override PartName="/ppt/ink/ink1207.xml" ContentType="application/inkml+xml"/>
  <Override PartName="/ppt/ink/ink1208.xml" ContentType="application/inkml+xml"/>
  <Override PartName="/ppt/ink/ink1209.xml" ContentType="application/inkml+xml"/>
  <Override PartName="/ppt/ink/ink1210.xml" ContentType="application/inkml+xml"/>
  <Override PartName="/ppt/ink/ink1211.xml" ContentType="application/inkml+xml"/>
  <Override PartName="/ppt/ink/ink1212.xml" ContentType="application/inkml+xml"/>
  <Override PartName="/ppt/ink/ink1213.xml" ContentType="application/inkml+xml"/>
  <Override PartName="/ppt/ink/ink1214.xml" ContentType="application/inkml+xml"/>
  <Override PartName="/ppt/ink/ink1215.xml" ContentType="application/inkml+xml"/>
  <Override PartName="/ppt/ink/ink1216.xml" ContentType="application/inkml+xml"/>
  <Override PartName="/ppt/ink/ink1217.xml" ContentType="application/inkml+xml"/>
  <Override PartName="/ppt/ink/ink1218.xml" ContentType="application/inkml+xml"/>
  <Override PartName="/ppt/ink/ink1219.xml" ContentType="application/inkml+xml"/>
  <Override PartName="/ppt/ink/ink1220.xml" ContentType="application/inkml+xml"/>
  <Override PartName="/ppt/ink/ink1221.xml" ContentType="application/inkml+xml"/>
  <Override PartName="/ppt/ink/ink1222.xml" ContentType="application/inkml+xml"/>
  <Override PartName="/ppt/ink/ink1223.xml" ContentType="application/inkml+xml"/>
  <Override PartName="/ppt/ink/ink1224.xml" ContentType="application/inkml+xml"/>
  <Override PartName="/ppt/ink/ink1225.xml" ContentType="application/inkml+xml"/>
  <Override PartName="/ppt/ink/ink1226.xml" ContentType="application/inkml+xml"/>
  <Override PartName="/ppt/ink/ink1227.xml" ContentType="application/inkml+xml"/>
  <Override PartName="/ppt/ink/ink1228.xml" ContentType="application/inkml+xml"/>
  <Override PartName="/ppt/ink/ink1229.xml" ContentType="application/inkml+xml"/>
  <Override PartName="/ppt/ink/ink1230.xml" ContentType="application/inkml+xml"/>
  <Override PartName="/ppt/ink/ink1231.xml" ContentType="application/inkml+xml"/>
  <Override PartName="/ppt/ink/ink1232.xml" ContentType="application/inkml+xml"/>
  <Override PartName="/ppt/ink/ink1233.xml" ContentType="application/inkml+xml"/>
  <Override PartName="/ppt/ink/ink1234.xml" ContentType="application/inkml+xml"/>
  <Override PartName="/ppt/ink/ink1235.xml" ContentType="application/inkml+xml"/>
  <Override PartName="/ppt/ink/ink1236.xml" ContentType="application/inkml+xml"/>
  <Override PartName="/ppt/ink/ink1237.xml" ContentType="application/inkml+xml"/>
  <Override PartName="/ppt/ink/ink1238.xml" ContentType="application/inkml+xml"/>
  <Override PartName="/ppt/ink/ink1239.xml" ContentType="application/inkml+xml"/>
  <Override PartName="/ppt/ink/ink1240.xml" ContentType="application/inkml+xml"/>
  <Override PartName="/ppt/ink/ink1241.xml" ContentType="application/inkml+xml"/>
  <Override PartName="/ppt/ink/ink1242.xml" ContentType="application/inkml+xml"/>
  <Override PartName="/ppt/ink/ink1243.xml" ContentType="application/inkml+xml"/>
  <Override PartName="/ppt/ink/ink1244.xml" ContentType="application/inkml+xml"/>
  <Override PartName="/ppt/ink/ink1245.xml" ContentType="application/inkml+xml"/>
  <Override PartName="/ppt/ink/ink1246.xml" ContentType="application/inkml+xml"/>
  <Override PartName="/ppt/ink/ink1247.xml" ContentType="application/inkml+xml"/>
  <Override PartName="/ppt/ink/ink1248.xml" ContentType="application/inkml+xml"/>
  <Override PartName="/ppt/ink/ink1249.xml" ContentType="application/inkml+xml"/>
  <Override PartName="/ppt/ink/ink1250.xml" ContentType="application/inkml+xml"/>
  <Override PartName="/ppt/ink/ink1251.xml" ContentType="application/inkml+xml"/>
  <Override PartName="/ppt/ink/ink1252.xml" ContentType="application/inkml+xml"/>
  <Override PartName="/ppt/ink/ink1253.xml" ContentType="application/inkml+xml"/>
  <Override PartName="/ppt/ink/ink1254.xml" ContentType="application/inkml+xml"/>
  <Override PartName="/ppt/ink/ink1255.xml" ContentType="application/inkml+xml"/>
  <Override PartName="/ppt/ink/ink1256.xml" ContentType="application/inkml+xml"/>
  <Override PartName="/ppt/ink/ink1257.xml" ContentType="application/inkml+xml"/>
  <Override PartName="/ppt/ink/ink1258.xml" ContentType="application/inkml+xml"/>
  <Override PartName="/ppt/ink/ink1259.xml" ContentType="application/inkml+xml"/>
  <Override PartName="/ppt/ink/ink1260.xml" ContentType="application/inkml+xml"/>
  <Override PartName="/ppt/ink/ink1261.xml" ContentType="application/inkml+xml"/>
  <Override PartName="/ppt/ink/ink1262.xml" ContentType="application/inkml+xml"/>
  <Override PartName="/ppt/ink/ink1263.xml" ContentType="application/inkml+xml"/>
  <Override PartName="/ppt/ink/ink1264.xml" ContentType="application/inkml+xml"/>
  <Override PartName="/ppt/ink/ink1265.xml" ContentType="application/inkml+xml"/>
  <Override PartName="/ppt/ink/ink1266.xml" ContentType="application/inkml+xml"/>
  <Override PartName="/ppt/ink/ink1267.xml" ContentType="application/inkml+xml"/>
  <Override PartName="/ppt/ink/ink1268.xml" ContentType="application/inkml+xml"/>
  <Override PartName="/ppt/ink/ink1269.xml" ContentType="application/inkml+xml"/>
  <Override PartName="/ppt/ink/ink1270.xml" ContentType="application/inkml+xml"/>
  <Override PartName="/ppt/ink/ink1271.xml" ContentType="application/inkml+xml"/>
  <Override PartName="/ppt/ink/ink1272.xml" ContentType="application/inkml+xml"/>
  <Override PartName="/ppt/ink/ink1273.xml" ContentType="application/inkml+xml"/>
  <Override PartName="/ppt/ink/ink1274.xml" ContentType="application/inkml+xml"/>
  <Override PartName="/ppt/ink/ink1275.xml" ContentType="application/inkml+xml"/>
  <Override PartName="/ppt/ink/ink1276.xml" ContentType="application/inkml+xml"/>
  <Override PartName="/ppt/ink/ink1277.xml" ContentType="application/inkml+xml"/>
  <Override PartName="/ppt/ink/ink1278.xml" ContentType="application/inkml+xml"/>
  <Override PartName="/ppt/ink/ink1279.xml" ContentType="application/inkml+xml"/>
  <Override PartName="/ppt/ink/ink1280.xml" ContentType="application/inkml+xml"/>
  <Override PartName="/ppt/ink/ink1281.xml" ContentType="application/inkml+xml"/>
  <Override PartName="/ppt/ink/ink1282.xml" ContentType="application/inkml+xml"/>
  <Override PartName="/ppt/ink/ink1283.xml" ContentType="application/inkml+xml"/>
  <Override PartName="/ppt/ink/ink1284.xml" ContentType="application/inkml+xml"/>
  <Override PartName="/ppt/ink/ink1285.xml" ContentType="application/inkml+xml"/>
  <Override PartName="/ppt/ink/ink1286.xml" ContentType="application/inkml+xml"/>
  <Override PartName="/ppt/ink/ink1287.xml" ContentType="application/inkml+xml"/>
  <Override PartName="/ppt/ink/ink1288.xml" ContentType="application/inkml+xml"/>
  <Override PartName="/ppt/ink/ink1289.xml" ContentType="application/inkml+xml"/>
  <Override PartName="/ppt/ink/ink1290.xml" ContentType="application/inkml+xml"/>
  <Override PartName="/ppt/ink/ink1291.xml" ContentType="application/inkml+xml"/>
  <Override PartName="/ppt/ink/ink1292.xml" ContentType="application/inkml+xml"/>
  <Override PartName="/ppt/ink/ink1293.xml" ContentType="application/inkml+xml"/>
  <Override PartName="/ppt/notesSlides/notesSlide23.xml" ContentType="application/vnd.openxmlformats-officedocument.presentationml.notesSlide+xml"/>
  <Override PartName="/ppt/ink/ink1294.xml" ContentType="application/inkml+xml"/>
  <Override PartName="/ppt/ink/ink1295.xml" ContentType="application/inkml+xml"/>
  <Override PartName="/ppt/ink/ink1296.xml" ContentType="application/inkml+xml"/>
  <Override PartName="/ppt/ink/ink1297.xml" ContentType="application/inkml+xml"/>
  <Override PartName="/ppt/ink/ink1298.xml" ContentType="application/inkml+xml"/>
  <Override PartName="/ppt/ink/ink1299.xml" ContentType="application/inkml+xml"/>
  <Override PartName="/ppt/ink/ink1300.xml" ContentType="application/inkml+xml"/>
  <Override PartName="/ppt/ink/ink1301.xml" ContentType="application/inkml+xml"/>
  <Override PartName="/ppt/ink/ink1302.xml" ContentType="application/inkml+xml"/>
  <Override PartName="/ppt/ink/ink1303.xml" ContentType="application/inkml+xml"/>
  <Override PartName="/ppt/ink/ink1304.xml" ContentType="application/inkml+xml"/>
  <Override PartName="/ppt/ink/ink1305.xml" ContentType="application/inkml+xml"/>
  <Override PartName="/ppt/ink/ink1306.xml" ContentType="application/inkml+xml"/>
  <Override PartName="/ppt/ink/ink1307.xml" ContentType="application/inkml+xml"/>
  <Override PartName="/ppt/ink/ink1308.xml" ContentType="application/inkml+xml"/>
  <Override PartName="/ppt/ink/ink1309.xml" ContentType="application/inkml+xml"/>
  <Override PartName="/ppt/ink/ink1310.xml" ContentType="application/inkml+xml"/>
  <Override PartName="/ppt/ink/ink1311.xml" ContentType="application/inkml+xml"/>
  <Override PartName="/ppt/ink/ink1312.xml" ContentType="application/inkml+xml"/>
  <Override PartName="/ppt/ink/ink1313.xml" ContentType="application/inkml+xml"/>
  <Override PartName="/ppt/ink/ink1314.xml" ContentType="application/inkml+xml"/>
  <Override PartName="/ppt/ink/ink1315.xml" ContentType="application/inkml+xml"/>
  <Override PartName="/ppt/ink/ink1316.xml" ContentType="application/inkml+xml"/>
  <Override PartName="/ppt/ink/ink1317.xml" ContentType="application/inkml+xml"/>
  <Override PartName="/ppt/ink/ink1318.xml" ContentType="application/inkml+xml"/>
  <Override PartName="/ppt/ink/ink1319.xml" ContentType="application/inkml+xml"/>
  <Override PartName="/ppt/ink/ink1320.xml" ContentType="application/inkml+xml"/>
  <Override PartName="/ppt/ink/ink1321.xml" ContentType="application/inkml+xml"/>
  <Override PartName="/ppt/ink/ink1322.xml" ContentType="application/inkml+xml"/>
  <Override PartName="/ppt/ink/ink1323.xml" ContentType="application/inkml+xml"/>
  <Override PartName="/ppt/ink/ink1324.xml" ContentType="application/inkml+xml"/>
  <Override PartName="/ppt/ink/ink1325.xml" ContentType="application/inkml+xml"/>
  <Override PartName="/ppt/ink/ink1326.xml" ContentType="application/inkml+xml"/>
  <Override PartName="/ppt/ink/ink1327.xml" ContentType="application/inkml+xml"/>
  <Override PartName="/ppt/ink/ink1328.xml" ContentType="application/inkml+xml"/>
  <Override PartName="/ppt/ink/ink1329.xml" ContentType="application/inkml+xml"/>
  <Override PartName="/ppt/ink/ink1330.xml" ContentType="application/inkml+xml"/>
  <Override PartName="/ppt/ink/ink1331.xml" ContentType="application/inkml+xml"/>
  <Override PartName="/ppt/ink/ink1332.xml" ContentType="application/inkml+xml"/>
  <Override PartName="/ppt/ink/ink1333.xml" ContentType="application/inkml+xml"/>
  <Override PartName="/ppt/ink/ink1334.xml" ContentType="application/inkml+xml"/>
  <Override PartName="/ppt/ink/ink1335.xml" ContentType="application/inkml+xml"/>
  <Override PartName="/ppt/ink/ink1336.xml" ContentType="application/inkml+xml"/>
  <Override PartName="/ppt/ink/ink1337.xml" ContentType="application/inkml+xml"/>
  <Override PartName="/ppt/ink/ink1338.xml" ContentType="application/inkml+xml"/>
  <Override PartName="/ppt/ink/ink1339.xml" ContentType="application/inkml+xml"/>
  <Override PartName="/ppt/ink/ink1340.xml" ContentType="application/inkml+xml"/>
  <Override PartName="/ppt/ink/ink1341.xml" ContentType="application/inkml+xml"/>
  <Override PartName="/ppt/ink/ink1342.xml" ContentType="application/inkml+xml"/>
  <Override PartName="/ppt/ink/ink1343.xml" ContentType="application/inkml+xml"/>
  <Override PartName="/ppt/ink/ink1344.xml" ContentType="application/inkml+xml"/>
  <Override PartName="/ppt/ink/ink1345.xml" ContentType="application/inkml+xml"/>
  <Override PartName="/ppt/ink/ink1346.xml" ContentType="application/inkml+xml"/>
  <Override PartName="/ppt/ink/ink1347.xml" ContentType="application/inkml+xml"/>
  <Override PartName="/ppt/ink/ink1348.xml" ContentType="application/inkml+xml"/>
  <Override PartName="/ppt/ink/ink1349.xml" ContentType="application/inkml+xml"/>
  <Override PartName="/ppt/ink/ink1350.xml" ContentType="application/inkml+xml"/>
  <Override PartName="/ppt/ink/ink1351.xml" ContentType="application/inkml+xml"/>
  <Override PartName="/ppt/ink/ink1352.xml" ContentType="application/inkml+xml"/>
  <Override PartName="/ppt/ink/ink1353.xml" ContentType="application/inkml+xml"/>
  <Override PartName="/ppt/ink/ink1354.xml" ContentType="application/inkml+xml"/>
  <Override PartName="/ppt/ink/ink1355.xml" ContentType="application/inkml+xml"/>
  <Override PartName="/ppt/ink/ink1356.xml" ContentType="application/inkml+xml"/>
  <Override PartName="/ppt/ink/ink1357.xml" ContentType="application/inkml+xml"/>
  <Override PartName="/ppt/ink/ink1358.xml" ContentType="application/inkml+xml"/>
  <Override PartName="/ppt/ink/ink1359.xml" ContentType="application/inkml+xml"/>
  <Override PartName="/ppt/ink/ink1360.xml" ContentType="application/inkml+xml"/>
  <Override PartName="/ppt/ink/ink1361.xml" ContentType="application/inkml+xml"/>
  <Override PartName="/ppt/ink/ink1362.xml" ContentType="application/inkml+xml"/>
  <Override PartName="/ppt/ink/ink1363.xml" ContentType="application/inkml+xml"/>
  <Override PartName="/ppt/ink/ink1364.xml" ContentType="application/inkml+xml"/>
  <Override PartName="/ppt/ink/ink1365.xml" ContentType="application/inkml+xml"/>
  <Override PartName="/ppt/ink/ink1366.xml" ContentType="application/inkml+xml"/>
  <Override PartName="/ppt/ink/ink1367.xml" ContentType="application/inkml+xml"/>
  <Override PartName="/ppt/ink/ink1368.xml" ContentType="application/inkml+xml"/>
  <Override PartName="/ppt/ink/ink1369.xml" ContentType="application/inkml+xml"/>
  <Override PartName="/ppt/ink/ink1370.xml" ContentType="application/inkml+xml"/>
  <Override PartName="/ppt/ink/ink1371.xml" ContentType="application/inkml+xml"/>
  <Override PartName="/ppt/ink/ink1372.xml" ContentType="application/inkml+xml"/>
  <Override PartName="/ppt/ink/ink1373.xml" ContentType="application/inkml+xml"/>
  <Override PartName="/ppt/ink/ink1374.xml" ContentType="application/inkml+xml"/>
  <Override PartName="/ppt/ink/ink1375.xml" ContentType="application/inkml+xml"/>
  <Override PartName="/ppt/ink/ink1376.xml" ContentType="application/inkml+xml"/>
  <Override PartName="/ppt/ink/ink1377.xml" ContentType="application/inkml+xml"/>
  <Override PartName="/ppt/ink/ink1378.xml" ContentType="application/inkml+xml"/>
  <Override PartName="/ppt/ink/ink1379.xml" ContentType="application/inkml+xml"/>
  <Override PartName="/ppt/ink/ink1380.xml" ContentType="application/inkml+xml"/>
  <Override PartName="/ppt/ink/ink1381.xml" ContentType="application/inkml+xml"/>
  <Override PartName="/ppt/ink/ink1382.xml" ContentType="application/inkml+xml"/>
  <Override PartName="/ppt/ink/ink1383.xml" ContentType="application/inkml+xml"/>
  <Override PartName="/ppt/ink/ink1384.xml" ContentType="application/inkml+xml"/>
  <Override PartName="/ppt/ink/ink1385.xml" ContentType="application/inkml+xml"/>
  <Override PartName="/ppt/ink/ink1386.xml" ContentType="application/inkml+xml"/>
  <Override PartName="/ppt/ink/ink1387.xml" ContentType="application/inkml+xml"/>
  <Override PartName="/ppt/ink/ink1388.xml" ContentType="application/inkml+xml"/>
  <Override PartName="/ppt/ink/ink1389.xml" ContentType="application/inkml+xml"/>
  <Override PartName="/ppt/ink/ink1390.xml" ContentType="application/inkml+xml"/>
  <Override PartName="/ppt/ink/ink1391.xml" ContentType="application/inkml+xml"/>
  <Override PartName="/ppt/ink/ink1392.xml" ContentType="application/inkml+xml"/>
  <Override PartName="/ppt/ink/ink1393.xml" ContentType="application/inkml+xml"/>
  <Override PartName="/ppt/ink/ink1394.xml" ContentType="application/inkml+xml"/>
  <Override PartName="/ppt/ink/ink1395.xml" ContentType="application/inkml+xml"/>
  <Override PartName="/ppt/ink/ink1396.xml" ContentType="application/inkml+xml"/>
  <Override PartName="/ppt/ink/ink1397.xml" ContentType="application/inkml+xml"/>
  <Override PartName="/ppt/ink/ink1398.xml" ContentType="application/inkml+xml"/>
  <Override PartName="/ppt/ink/ink1399.xml" ContentType="application/inkml+xml"/>
  <Override PartName="/ppt/ink/ink1400.xml" ContentType="application/inkml+xml"/>
  <Override PartName="/ppt/ink/ink1401.xml" ContentType="application/inkml+xml"/>
  <Override PartName="/ppt/ink/ink1402.xml" ContentType="application/inkml+xml"/>
  <Override PartName="/ppt/ink/ink1403.xml" ContentType="application/inkml+xml"/>
  <Override PartName="/ppt/ink/ink1404.xml" ContentType="application/inkml+xml"/>
  <Override PartName="/ppt/ink/ink1405.xml" ContentType="application/inkml+xml"/>
  <Override PartName="/ppt/ink/ink1406.xml" ContentType="application/inkml+xml"/>
  <Override PartName="/ppt/ink/ink1407.xml" ContentType="application/inkml+xml"/>
  <Override PartName="/ppt/ink/ink1408.xml" ContentType="application/inkml+xml"/>
  <Override PartName="/ppt/ink/ink1409.xml" ContentType="application/inkml+xml"/>
  <Override PartName="/ppt/ink/ink1410.xml" ContentType="application/inkml+xml"/>
  <Override PartName="/ppt/ink/ink1411.xml" ContentType="application/inkml+xml"/>
  <Override PartName="/ppt/ink/ink1412.xml" ContentType="application/inkml+xml"/>
  <Override PartName="/ppt/ink/ink1413.xml" ContentType="application/inkml+xml"/>
  <Override PartName="/ppt/ink/ink1414.xml" ContentType="application/inkml+xml"/>
  <Override PartName="/ppt/ink/ink1415.xml" ContentType="application/inkml+xml"/>
  <Override PartName="/ppt/ink/ink1416.xml" ContentType="application/inkml+xml"/>
  <Override PartName="/ppt/ink/ink1417.xml" ContentType="application/inkml+xml"/>
  <Override PartName="/ppt/ink/ink1418.xml" ContentType="application/inkml+xml"/>
  <Override PartName="/ppt/ink/ink1419.xml" ContentType="application/inkml+xml"/>
  <Override PartName="/ppt/ink/ink1420.xml" ContentType="application/inkml+xml"/>
  <Override PartName="/ppt/ink/ink1421.xml" ContentType="application/inkml+xml"/>
  <Override PartName="/ppt/ink/ink1422.xml" ContentType="application/inkml+xml"/>
  <Override PartName="/ppt/ink/ink1423.xml" ContentType="application/inkml+xml"/>
  <Override PartName="/ppt/ink/ink1424.xml" ContentType="application/inkml+xml"/>
  <Override PartName="/ppt/ink/ink1425.xml" ContentType="application/inkml+xml"/>
  <Override PartName="/ppt/ink/ink1426.xml" ContentType="application/inkml+xml"/>
  <Override PartName="/ppt/ink/ink1427.xml" ContentType="application/inkml+xml"/>
  <Override PartName="/ppt/ink/ink1428.xml" ContentType="application/inkml+xml"/>
  <Override PartName="/ppt/ink/ink1429.xml" ContentType="application/inkml+xml"/>
  <Override PartName="/ppt/ink/ink1430.xml" ContentType="application/inkml+xml"/>
  <Override PartName="/ppt/ink/ink1431.xml" ContentType="application/inkml+xml"/>
  <Override PartName="/ppt/ink/ink1432.xml" ContentType="application/inkml+xml"/>
  <Override PartName="/ppt/ink/ink1433.xml" ContentType="application/inkml+xml"/>
  <Override PartName="/ppt/ink/ink1434.xml" ContentType="application/inkml+xml"/>
  <Override PartName="/ppt/ink/ink1435.xml" ContentType="application/inkml+xml"/>
  <Override PartName="/ppt/ink/ink1436.xml" ContentType="application/inkml+xml"/>
  <Override PartName="/ppt/ink/ink1437.xml" ContentType="application/inkml+xml"/>
  <Override PartName="/ppt/ink/ink1438.xml" ContentType="application/inkml+xml"/>
  <Override PartName="/ppt/ink/ink1439.xml" ContentType="application/inkml+xml"/>
  <Override PartName="/ppt/ink/ink1440.xml" ContentType="application/inkml+xml"/>
  <Override PartName="/ppt/ink/ink1441.xml" ContentType="application/inkml+xml"/>
  <Override PartName="/ppt/ink/ink1442.xml" ContentType="application/inkml+xml"/>
  <Override PartName="/ppt/ink/ink1443.xml" ContentType="application/inkml+xml"/>
  <Override PartName="/ppt/ink/ink1444.xml" ContentType="application/inkml+xml"/>
  <Override PartName="/ppt/ink/ink1445.xml" ContentType="application/inkml+xml"/>
  <Override PartName="/ppt/ink/ink1446.xml" ContentType="application/inkml+xml"/>
  <Override PartName="/ppt/ink/ink1447.xml" ContentType="application/inkml+xml"/>
  <Override PartName="/ppt/ink/ink1448.xml" ContentType="application/inkml+xml"/>
  <Override PartName="/ppt/ink/ink1449.xml" ContentType="application/inkml+xml"/>
  <Override PartName="/ppt/ink/ink1450.xml" ContentType="application/inkml+xml"/>
  <Override PartName="/ppt/ink/ink1451.xml" ContentType="application/inkml+xml"/>
  <Override PartName="/ppt/ink/ink1452.xml" ContentType="application/inkml+xml"/>
  <Override PartName="/ppt/ink/ink1453.xml" ContentType="application/inkml+xml"/>
  <Override PartName="/ppt/ink/ink1454.xml" ContentType="application/inkml+xml"/>
  <Override PartName="/ppt/ink/ink1455.xml" ContentType="application/inkml+xml"/>
  <Override PartName="/ppt/ink/ink1456.xml" ContentType="application/inkml+xml"/>
  <Override PartName="/ppt/ink/ink1457.xml" ContentType="application/inkml+xml"/>
  <Override PartName="/ppt/ink/ink1458.xml" ContentType="application/inkml+xml"/>
  <Override PartName="/ppt/ink/ink1459.xml" ContentType="application/inkml+xml"/>
  <Override PartName="/ppt/ink/ink1460.xml" ContentType="application/inkml+xml"/>
  <Override PartName="/ppt/ink/ink1461.xml" ContentType="application/inkml+xml"/>
  <Override PartName="/ppt/ink/ink1462.xml" ContentType="application/inkml+xml"/>
  <Override PartName="/ppt/ink/ink1463.xml" ContentType="application/inkml+xml"/>
  <Override PartName="/ppt/ink/ink1464.xml" ContentType="application/inkml+xml"/>
  <Override PartName="/ppt/ink/ink1465.xml" ContentType="application/inkml+xml"/>
  <Override PartName="/ppt/ink/ink1466.xml" ContentType="application/inkml+xml"/>
  <Override PartName="/ppt/ink/ink1467.xml" ContentType="application/inkml+xml"/>
  <Override PartName="/ppt/ink/ink1468.xml" ContentType="application/inkml+xml"/>
  <Override PartName="/ppt/ink/ink1469.xml" ContentType="application/inkml+xml"/>
  <Override PartName="/ppt/ink/ink1470.xml" ContentType="application/inkml+xml"/>
  <Override PartName="/ppt/ink/ink1471.xml" ContentType="application/inkml+xml"/>
  <Override PartName="/ppt/ink/ink1472.xml" ContentType="application/inkml+xml"/>
  <Override PartName="/ppt/ink/ink1473.xml" ContentType="application/inkml+xml"/>
  <Override PartName="/ppt/ink/ink1474.xml" ContentType="application/inkml+xml"/>
  <Override PartName="/ppt/ink/ink1475.xml" ContentType="application/inkml+xml"/>
  <Override PartName="/ppt/ink/ink1476.xml" ContentType="application/inkml+xml"/>
  <Override PartName="/ppt/ink/ink1477.xml" ContentType="application/inkml+xml"/>
  <Override PartName="/ppt/ink/ink1478.xml" ContentType="application/inkml+xml"/>
  <Override PartName="/ppt/ink/ink1479.xml" ContentType="application/inkml+xml"/>
  <Override PartName="/ppt/ink/ink1480.xml" ContentType="application/inkml+xml"/>
  <Override PartName="/ppt/ink/ink1481.xml" ContentType="application/inkml+xml"/>
  <Override PartName="/ppt/ink/ink1482.xml" ContentType="application/inkml+xml"/>
  <Override PartName="/ppt/ink/ink1483.xml" ContentType="application/inkml+xml"/>
  <Override PartName="/ppt/ink/ink1484.xml" ContentType="application/inkml+xml"/>
  <Override PartName="/ppt/ink/ink1485.xml" ContentType="application/inkml+xml"/>
  <Override PartName="/ppt/ink/ink1486.xml" ContentType="application/inkml+xml"/>
  <Override PartName="/ppt/ink/ink1487.xml" ContentType="application/inkml+xml"/>
  <Override PartName="/ppt/ink/ink1488.xml" ContentType="application/inkml+xml"/>
  <Override PartName="/ppt/ink/ink1489.xml" ContentType="application/inkml+xml"/>
  <Override PartName="/ppt/ink/ink1490.xml" ContentType="application/inkml+xml"/>
  <Override PartName="/ppt/ink/ink1491.xml" ContentType="application/inkml+xml"/>
  <Override PartName="/ppt/ink/ink1492.xml" ContentType="application/inkml+xml"/>
  <Override PartName="/ppt/ink/ink1493.xml" ContentType="application/inkml+xml"/>
  <Override PartName="/ppt/ink/ink1494.xml" ContentType="application/inkml+xml"/>
  <Override PartName="/ppt/ink/ink1495.xml" ContentType="application/inkml+xml"/>
  <Override PartName="/ppt/ink/ink1496.xml" ContentType="application/inkml+xml"/>
  <Override PartName="/ppt/ink/ink1497.xml" ContentType="application/inkml+xml"/>
  <Override PartName="/ppt/ink/ink1498.xml" ContentType="application/inkml+xml"/>
  <Override PartName="/ppt/ink/ink1499.xml" ContentType="application/inkml+xml"/>
  <Override PartName="/ppt/ink/ink1500.xml" ContentType="application/inkml+xml"/>
  <Override PartName="/ppt/ink/ink1501.xml" ContentType="application/inkml+xml"/>
  <Override PartName="/ppt/ink/ink1502.xml" ContentType="application/inkml+xml"/>
  <Override PartName="/ppt/ink/ink1503.xml" ContentType="application/inkml+xml"/>
  <Override PartName="/ppt/ink/ink1504.xml" ContentType="application/inkml+xml"/>
  <Override PartName="/ppt/ink/ink1505.xml" ContentType="application/inkml+xml"/>
  <Override PartName="/ppt/ink/ink1506.xml" ContentType="application/inkml+xml"/>
  <Override PartName="/ppt/ink/ink1507.xml" ContentType="application/inkml+xml"/>
  <Override PartName="/ppt/ink/ink1508.xml" ContentType="application/inkml+xml"/>
  <Override PartName="/ppt/ink/ink1509.xml" ContentType="application/inkml+xml"/>
  <Override PartName="/ppt/ink/ink1510.xml" ContentType="application/inkml+xml"/>
  <Override PartName="/ppt/ink/ink1511.xml" ContentType="application/inkml+xml"/>
  <Override PartName="/ppt/ink/ink1512.xml" ContentType="application/inkml+xml"/>
  <Override PartName="/ppt/ink/ink1513.xml" ContentType="application/inkml+xml"/>
  <Override PartName="/ppt/ink/ink1514.xml" ContentType="application/inkml+xml"/>
  <Override PartName="/ppt/ink/ink1515.xml" ContentType="application/inkml+xml"/>
  <Override PartName="/ppt/ink/ink1516.xml" ContentType="application/inkml+xml"/>
  <Override PartName="/ppt/ink/ink1517.xml" ContentType="application/inkml+xml"/>
  <Override PartName="/ppt/ink/ink1518.xml" ContentType="application/inkml+xml"/>
  <Override PartName="/ppt/ink/ink1519.xml" ContentType="application/inkml+xml"/>
  <Override PartName="/ppt/ink/ink1520.xml" ContentType="application/inkml+xml"/>
  <Override PartName="/ppt/ink/ink1521.xml" ContentType="application/inkml+xml"/>
  <Override PartName="/ppt/ink/ink1522.xml" ContentType="application/inkml+xml"/>
  <Override PartName="/ppt/ink/ink1523.xml" ContentType="application/inkml+xml"/>
  <Override PartName="/ppt/ink/ink1524.xml" ContentType="application/inkml+xml"/>
  <Override PartName="/ppt/ink/ink1525.xml" ContentType="application/inkml+xml"/>
  <Override PartName="/ppt/ink/ink1526.xml" ContentType="application/inkml+xml"/>
  <Override PartName="/ppt/ink/ink1527.xml" ContentType="application/inkml+xml"/>
  <Override PartName="/ppt/ink/ink1528.xml" ContentType="application/inkml+xml"/>
  <Override PartName="/ppt/ink/ink1529.xml" ContentType="application/inkml+xml"/>
  <Override PartName="/ppt/ink/ink1530.xml" ContentType="application/inkml+xml"/>
  <Override PartName="/ppt/ink/ink1531.xml" ContentType="application/inkml+xml"/>
  <Override PartName="/ppt/ink/ink1532.xml" ContentType="application/inkml+xml"/>
  <Override PartName="/ppt/ink/ink1533.xml" ContentType="application/inkml+xml"/>
  <Override PartName="/ppt/ink/ink1534.xml" ContentType="application/inkml+xml"/>
  <Override PartName="/ppt/ink/ink1535.xml" ContentType="application/inkml+xml"/>
  <Override PartName="/ppt/ink/ink1536.xml" ContentType="application/inkml+xml"/>
  <Override PartName="/ppt/ink/ink1537.xml" ContentType="application/inkml+xml"/>
  <Override PartName="/ppt/ink/ink1538.xml" ContentType="application/inkml+xml"/>
  <Override PartName="/ppt/ink/ink1539.xml" ContentType="application/inkml+xml"/>
  <Override PartName="/ppt/ink/ink1540.xml" ContentType="application/inkml+xml"/>
  <Override PartName="/ppt/ink/ink1541.xml" ContentType="application/inkml+xml"/>
  <Override PartName="/ppt/ink/ink1542.xml" ContentType="application/inkml+xml"/>
  <Override PartName="/ppt/ink/ink1543.xml" ContentType="application/inkml+xml"/>
  <Override PartName="/ppt/ink/ink1544.xml" ContentType="application/inkml+xml"/>
  <Override PartName="/ppt/ink/ink1545.xml" ContentType="application/inkml+xml"/>
  <Override PartName="/ppt/ink/ink1546.xml" ContentType="application/inkml+xml"/>
  <Override PartName="/ppt/ink/ink1547.xml" ContentType="application/inkml+xml"/>
  <Override PartName="/ppt/ink/ink1548.xml" ContentType="application/inkml+xml"/>
  <Override PartName="/ppt/ink/ink1549.xml" ContentType="application/inkml+xml"/>
  <Override PartName="/ppt/ink/ink1550.xml" ContentType="application/inkml+xml"/>
  <Override PartName="/ppt/ink/ink1551.xml" ContentType="application/inkml+xml"/>
  <Override PartName="/ppt/ink/ink1552.xml" ContentType="application/inkml+xml"/>
  <Override PartName="/ppt/ink/ink1553.xml" ContentType="application/inkml+xml"/>
  <Override PartName="/ppt/ink/ink1554.xml" ContentType="application/inkml+xml"/>
  <Override PartName="/ppt/ink/ink1555.xml" ContentType="application/inkml+xml"/>
  <Override PartName="/ppt/ink/ink1556.xml" ContentType="application/inkml+xml"/>
  <Override PartName="/ppt/ink/ink1557.xml" ContentType="application/inkml+xml"/>
  <Override PartName="/ppt/ink/ink1558.xml" ContentType="application/inkml+xml"/>
  <Override PartName="/ppt/ink/ink1559.xml" ContentType="application/inkml+xml"/>
  <Override PartName="/ppt/ink/ink1560.xml" ContentType="application/inkml+xml"/>
  <Override PartName="/ppt/ink/ink1561.xml" ContentType="application/inkml+xml"/>
  <Override PartName="/ppt/ink/ink1562.xml" ContentType="application/inkml+xml"/>
  <Override PartName="/ppt/ink/ink1563.xml" ContentType="application/inkml+xml"/>
  <Override PartName="/ppt/ink/ink1564.xml" ContentType="application/inkml+xml"/>
  <Override PartName="/ppt/ink/ink1565.xml" ContentType="application/inkml+xml"/>
  <Override PartName="/ppt/ink/ink1566.xml" ContentType="application/inkml+xml"/>
  <Override PartName="/ppt/ink/ink1567.xml" ContentType="application/inkml+xml"/>
  <Override PartName="/ppt/ink/ink1568.xml" ContentType="application/inkml+xml"/>
  <Override PartName="/ppt/ink/ink1569.xml" ContentType="application/inkml+xml"/>
  <Override PartName="/ppt/ink/ink1570.xml" ContentType="application/inkml+xml"/>
  <Override PartName="/ppt/ink/ink1571.xml" ContentType="application/inkml+xml"/>
  <Override PartName="/ppt/ink/ink1572.xml" ContentType="application/inkml+xml"/>
  <Override PartName="/ppt/ink/ink1573.xml" ContentType="application/inkml+xml"/>
  <Override PartName="/ppt/ink/ink1574.xml" ContentType="application/inkml+xml"/>
  <Override PartName="/ppt/ink/ink1575.xml" ContentType="application/inkml+xml"/>
  <Override PartName="/ppt/ink/ink1576.xml" ContentType="application/inkml+xml"/>
  <Override PartName="/ppt/ink/ink1577.xml" ContentType="application/inkml+xml"/>
  <Override PartName="/ppt/ink/ink1578.xml" ContentType="application/inkml+xml"/>
  <Override PartName="/ppt/ink/ink1579.xml" ContentType="application/inkml+xml"/>
  <Override PartName="/ppt/ink/ink1580.xml" ContentType="application/inkml+xml"/>
  <Override PartName="/ppt/ink/ink1581.xml" ContentType="application/inkml+xml"/>
  <Override PartName="/ppt/ink/ink1582.xml" ContentType="application/inkml+xml"/>
  <Override PartName="/ppt/ink/ink1583.xml" ContentType="application/inkml+xml"/>
  <Override PartName="/ppt/ink/ink1584.xml" ContentType="application/inkml+xml"/>
  <Override PartName="/ppt/ink/ink1585.xml" ContentType="application/inkml+xml"/>
  <Override PartName="/ppt/ink/ink1586.xml" ContentType="application/inkml+xml"/>
  <Override PartName="/ppt/ink/ink1587.xml" ContentType="application/inkml+xml"/>
  <Override PartName="/ppt/ink/ink1588.xml" ContentType="application/inkml+xml"/>
  <Override PartName="/ppt/ink/ink1589.xml" ContentType="application/inkml+xml"/>
  <Override PartName="/ppt/ink/ink1590.xml" ContentType="application/inkml+xml"/>
  <Override PartName="/ppt/ink/ink1591.xml" ContentType="application/inkml+xml"/>
  <Override PartName="/ppt/ink/ink1592.xml" ContentType="application/inkml+xml"/>
  <Override PartName="/ppt/ink/ink1593.xml" ContentType="application/inkml+xml"/>
  <Override PartName="/ppt/ink/ink1594.xml" ContentType="application/inkml+xml"/>
  <Override PartName="/ppt/ink/ink1595.xml" ContentType="application/inkml+xml"/>
  <Override PartName="/ppt/ink/ink1596.xml" ContentType="application/inkml+xml"/>
  <Override PartName="/ppt/ink/ink1597.xml" ContentType="application/inkml+xml"/>
  <Override PartName="/ppt/ink/ink1598.xml" ContentType="application/inkml+xml"/>
  <Override PartName="/ppt/ink/ink1599.xml" ContentType="application/inkml+xml"/>
  <Override PartName="/ppt/ink/ink1600.xml" ContentType="application/inkml+xml"/>
  <Override PartName="/ppt/ink/ink1601.xml" ContentType="application/inkml+xml"/>
  <Override PartName="/ppt/ink/ink1602.xml" ContentType="application/inkml+xml"/>
  <Override PartName="/ppt/ink/ink1603.xml" ContentType="application/inkml+xml"/>
  <Override PartName="/ppt/ink/ink1604.xml" ContentType="application/inkml+xml"/>
  <Override PartName="/ppt/ink/ink1605.xml" ContentType="application/inkml+xml"/>
  <Override PartName="/ppt/ink/ink1606.xml" ContentType="application/inkml+xml"/>
  <Override PartName="/ppt/ink/ink1607.xml" ContentType="application/inkml+xml"/>
  <Override PartName="/ppt/ink/ink1608.xml" ContentType="application/inkml+xml"/>
  <Override PartName="/ppt/ink/ink1609.xml" ContentType="application/inkml+xml"/>
  <Override PartName="/ppt/ink/ink1610.xml" ContentType="application/inkml+xml"/>
  <Override PartName="/ppt/ink/ink1611.xml" ContentType="application/inkml+xml"/>
  <Override PartName="/ppt/ink/ink1612.xml" ContentType="application/inkml+xml"/>
  <Override PartName="/ppt/ink/ink1613.xml" ContentType="application/inkml+xml"/>
  <Override PartName="/ppt/ink/ink1614.xml" ContentType="application/inkml+xml"/>
  <Override PartName="/ppt/ink/ink1615.xml" ContentType="application/inkml+xml"/>
  <Override PartName="/ppt/ink/ink1616.xml" ContentType="application/inkml+xml"/>
  <Override PartName="/ppt/ink/ink1617.xml" ContentType="application/inkml+xml"/>
  <Override PartName="/ppt/ink/ink1618.xml" ContentType="application/inkml+xml"/>
  <Override PartName="/ppt/ink/ink1619.xml" ContentType="application/inkml+xml"/>
  <Override PartName="/ppt/ink/ink1620.xml" ContentType="application/inkml+xml"/>
  <Override PartName="/ppt/ink/ink1621.xml" ContentType="application/inkml+xml"/>
  <Override PartName="/ppt/ink/ink1622.xml" ContentType="application/inkml+xml"/>
  <Override PartName="/ppt/ink/ink1623.xml" ContentType="application/inkml+xml"/>
  <Override PartName="/ppt/ink/ink1624.xml" ContentType="application/inkml+xml"/>
  <Override PartName="/ppt/ink/ink1625.xml" ContentType="application/inkml+xml"/>
  <Override PartName="/ppt/ink/ink1626.xml" ContentType="application/inkml+xml"/>
  <Override PartName="/ppt/ink/ink1627.xml" ContentType="application/inkml+xml"/>
  <Override PartName="/ppt/ink/ink1628.xml" ContentType="application/inkml+xml"/>
  <Override PartName="/ppt/ink/ink1629.xml" ContentType="application/inkml+xml"/>
  <Override PartName="/ppt/ink/ink1630.xml" ContentType="application/inkml+xml"/>
  <Override PartName="/ppt/ink/ink1631.xml" ContentType="application/inkml+xml"/>
  <Override PartName="/ppt/ink/ink1632.xml" ContentType="application/inkml+xml"/>
  <Override PartName="/ppt/ink/ink1633.xml" ContentType="application/inkml+xml"/>
  <Override PartName="/ppt/ink/ink1634.xml" ContentType="application/inkml+xml"/>
  <Override PartName="/ppt/ink/ink1635.xml" ContentType="application/inkml+xml"/>
  <Override PartName="/ppt/ink/ink1636.xml" ContentType="application/inkml+xml"/>
  <Override PartName="/ppt/ink/ink1637.xml" ContentType="application/inkml+xml"/>
  <Override PartName="/ppt/ink/ink1638.xml" ContentType="application/inkml+xml"/>
  <Override PartName="/ppt/ink/ink1639.xml" ContentType="application/inkml+xml"/>
  <Override PartName="/ppt/ink/ink1640.xml" ContentType="application/inkml+xml"/>
  <Override PartName="/ppt/ink/ink1641.xml" ContentType="application/inkml+xml"/>
  <Override PartName="/ppt/ink/ink1642.xml" ContentType="application/inkml+xml"/>
  <Override PartName="/ppt/ink/ink1643.xml" ContentType="application/inkml+xml"/>
  <Override PartName="/ppt/ink/ink1644.xml" ContentType="application/inkml+xml"/>
  <Override PartName="/ppt/ink/ink1645.xml" ContentType="application/inkml+xml"/>
  <Override PartName="/ppt/ink/ink1646.xml" ContentType="application/inkml+xml"/>
  <Override PartName="/ppt/ink/ink1647.xml" ContentType="application/inkml+xml"/>
  <Override PartName="/ppt/ink/ink1648.xml" ContentType="application/inkml+xml"/>
  <Override PartName="/ppt/ink/ink1649.xml" ContentType="application/inkml+xml"/>
  <Override PartName="/ppt/ink/ink1650.xml" ContentType="application/inkml+xml"/>
  <Override PartName="/ppt/ink/ink1651.xml" ContentType="application/inkml+xml"/>
  <Override PartName="/ppt/ink/ink1652.xml" ContentType="application/inkml+xml"/>
  <Override PartName="/ppt/ink/ink1653.xml" ContentType="application/inkml+xml"/>
  <Override PartName="/ppt/ink/ink1654.xml" ContentType="application/inkml+xml"/>
  <Override PartName="/ppt/ink/ink1655.xml" ContentType="application/inkml+xml"/>
  <Override PartName="/ppt/ink/ink1656.xml" ContentType="application/inkml+xml"/>
  <Override PartName="/ppt/ink/ink1657.xml" ContentType="application/inkml+xml"/>
  <Override PartName="/ppt/ink/ink1658.xml" ContentType="application/inkml+xml"/>
  <Override PartName="/ppt/ink/ink1659.xml" ContentType="application/inkml+xml"/>
  <Override PartName="/ppt/ink/ink1660.xml" ContentType="application/inkml+xml"/>
  <Override PartName="/ppt/ink/ink1661.xml" ContentType="application/inkml+xml"/>
  <Override PartName="/ppt/ink/ink1662.xml" ContentType="application/inkml+xml"/>
  <Override PartName="/ppt/ink/ink1663.xml" ContentType="application/inkml+xml"/>
  <Override PartName="/ppt/ink/ink1664.xml" ContentType="application/inkml+xml"/>
  <Override PartName="/ppt/ink/ink1665.xml" ContentType="application/inkml+xml"/>
  <Override PartName="/ppt/ink/ink1666.xml" ContentType="application/inkml+xml"/>
  <Override PartName="/ppt/ink/ink1667.xml" ContentType="application/inkml+xml"/>
  <Override PartName="/ppt/ink/ink1668.xml" ContentType="application/inkml+xml"/>
  <Override PartName="/ppt/ink/ink1669.xml" ContentType="application/inkml+xml"/>
  <Override PartName="/ppt/ink/ink1670.xml" ContentType="application/inkml+xml"/>
  <Override PartName="/ppt/ink/ink1671.xml" ContentType="application/inkml+xml"/>
  <Override PartName="/ppt/ink/ink1672.xml" ContentType="application/inkml+xml"/>
  <Override PartName="/ppt/ink/ink1673.xml" ContentType="application/inkml+xml"/>
  <Override PartName="/ppt/ink/ink1674.xml" ContentType="application/inkml+xml"/>
  <Override PartName="/ppt/ink/ink1675.xml" ContentType="application/inkml+xml"/>
  <Override PartName="/ppt/ink/ink1676.xml" ContentType="application/inkml+xml"/>
  <Override PartName="/ppt/ink/ink1677.xml" ContentType="application/inkml+xml"/>
  <Override PartName="/ppt/ink/ink1678.xml" ContentType="application/inkml+xml"/>
  <Override PartName="/ppt/ink/ink1679.xml" ContentType="application/inkml+xml"/>
  <Override PartName="/ppt/ink/ink1680.xml" ContentType="application/inkml+xml"/>
  <Override PartName="/ppt/ink/ink1681.xml" ContentType="application/inkml+xml"/>
  <Override PartName="/ppt/ink/ink1682.xml" ContentType="application/inkml+xml"/>
  <Override PartName="/ppt/ink/ink1683.xml" ContentType="application/inkml+xml"/>
  <Override PartName="/ppt/ink/ink1684.xml" ContentType="application/inkml+xml"/>
  <Override PartName="/ppt/ink/ink1685.xml" ContentType="application/inkml+xml"/>
  <Override PartName="/ppt/ink/ink1686.xml" ContentType="application/inkml+xml"/>
  <Override PartName="/ppt/ink/ink1687.xml" ContentType="application/inkml+xml"/>
  <Override PartName="/ppt/ink/ink1688.xml" ContentType="application/inkml+xml"/>
  <Override PartName="/ppt/ink/ink1689.xml" ContentType="application/inkml+xml"/>
  <Override PartName="/ppt/ink/ink1690.xml" ContentType="application/inkml+xml"/>
  <Override PartName="/ppt/ink/ink1691.xml" ContentType="application/inkml+xml"/>
  <Override PartName="/ppt/ink/ink1692.xml" ContentType="application/inkml+xml"/>
  <Override PartName="/ppt/ink/ink1693.xml" ContentType="application/inkml+xml"/>
  <Override PartName="/ppt/ink/ink1694.xml" ContentType="application/inkml+xml"/>
  <Override PartName="/ppt/ink/ink1695.xml" ContentType="application/inkml+xml"/>
  <Override PartName="/ppt/ink/ink1696.xml" ContentType="application/inkml+xml"/>
  <Override PartName="/ppt/ink/ink1697.xml" ContentType="application/inkml+xml"/>
  <Override PartName="/ppt/ink/ink1698.xml" ContentType="application/inkml+xml"/>
  <Override PartName="/ppt/ink/ink1699.xml" ContentType="application/inkml+xml"/>
  <Override PartName="/ppt/ink/ink1700.xml" ContentType="application/inkml+xml"/>
  <Override PartName="/ppt/ink/ink1701.xml" ContentType="application/inkml+xml"/>
  <Override PartName="/ppt/ink/ink1702.xml" ContentType="application/inkml+xml"/>
  <Override PartName="/ppt/ink/ink1703.xml" ContentType="application/inkml+xml"/>
  <Override PartName="/ppt/ink/ink1704.xml" ContentType="application/inkml+xml"/>
  <Override PartName="/ppt/ink/ink1705.xml" ContentType="application/inkml+xml"/>
  <Override PartName="/ppt/ink/ink1706.xml" ContentType="application/inkml+xml"/>
  <Override PartName="/ppt/ink/ink1707.xml" ContentType="application/inkml+xml"/>
  <Override PartName="/ppt/ink/ink1708.xml" ContentType="application/inkml+xml"/>
  <Override PartName="/ppt/ink/ink1709.xml" ContentType="application/inkml+xml"/>
  <Override PartName="/ppt/ink/ink1710.xml" ContentType="application/inkml+xml"/>
  <Override PartName="/ppt/ink/ink1711.xml" ContentType="application/inkml+xml"/>
  <Override PartName="/ppt/ink/ink1712.xml" ContentType="application/inkml+xml"/>
  <Override PartName="/ppt/ink/ink1713.xml" ContentType="application/inkml+xml"/>
  <Override PartName="/ppt/ink/ink1714.xml" ContentType="application/inkml+xml"/>
  <Override PartName="/ppt/ink/ink1715.xml" ContentType="application/inkml+xml"/>
  <Override PartName="/ppt/ink/ink1716.xml" ContentType="application/inkml+xml"/>
  <Override PartName="/ppt/ink/ink1717.xml" ContentType="application/inkml+xml"/>
  <Override PartName="/ppt/ink/ink1718.xml" ContentType="application/inkml+xml"/>
  <Override PartName="/ppt/ink/ink1719.xml" ContentType="application/inkml+xml"/>
  <Override PartName="/ppt/ink/ink1720.xml" ContentType="application/inkml+xml"/>
  <Override PartName="/ppt/ink/ink1721.xml" ContentType="application/inkml+xml"/>
  <Override PartName="/ppt/ink/ink1722.xml" ContentType="application/inkml+xml"/>
  <Override PartName="/ppt/ink/ink1723.xml" ContentType="application/inkml+xml"/>
  <Override PartName="/ppt/ink/ink1724.xml" ContentType="application/inkml+xml"/>
  <Override PartName="/ppt/ink/ink1725.xml" ContentType="application/inkml+xml"/>
  <Override PartName="/ppt/ink/ink1726.xml" ContentType="application/inkml+xml"/>
  <Override PartName="/ppt/ink/ink1727.xml" ContentType="application/inkml+xml"/>
  <Override PartName="/ppt/ink/ink1728.xml" ContentType="application/inkml+xml"/>
  <Override PartName="/ppt/ink/ink1729.xml" ContentType="application/inkml+xml"/>
  <Override PartName="/ppt/ink/ink1730.xml" ContentType="application/inkml+xml"/>
  <Override PartName="/ppt/ink/ink1731.xml" ContentType="application/inkml+xml"/>
  <Override PartName="/ppt/ink/ink1732.xml" ContentType="application/inkml+xml"/>
  <Override PartName="/ppt/ink/ink1733.xml" ContentType="application/inkml+xml"/>
  <Override PartName="/ppt/ink/ink1734.xml" ContentType="application/inkml+xml"/>
  <Override PartName="/ppt/ink/ink1735.xml" ContentType="application/inkml+xml"/>
  <Override PartName="/ppt/ink/ink1736.xml" ContentType="application/inkml+xml"/>
  <Override PartName="/ppt/ink/ink1737.xml" ContentType="application/inkml+xml"/>
  <Override PartName="/ppt/ink/ink1738.xml" ContentType="application/inkml+xml"/>
  <Override PartName="/ppt/ink/ink1739.xml" ContentType="application/inkml+xml"/>
  <Override PartName="/ppt/ink/ink1740.xml" ContentType="application/inkml+xml"/>
  <Override PartName="/ppt/ink/ink1741.xml" ContentType="application/inkml+xml"/>
  <Override PartName="/ppt/ink/ink1742.xml" ContentType="application/inkml+xml"/>
  <Override PartName="/ppt/ink/ink1743.xml" ContentType="application/inkml+xml"/>
  <Override PartName="/ppt/ink/ink1744.xml" ContentType="application/inkml+xml"/>
  <Override PartName="/ppt/ink/ink1745.xml" ContentType="application/inkml+xml"/>
  <Override PartName="/ppt/ink/ink1746.xml" ContentType="application/inkml+xml"/>
  <Override PartName="/ppt/ink/ink1747.xml" ContentType="application/inkml+xml"/>
  <Override PartName="/ppt/ink/ink1748.xml" ContentType="application/inkml+xml"/>
  <Override PartName="/ppt/ink/ink1749.xml" ContentType="application/inkml+xml"/>
  <Override PartName="/ppt/ink/ink1750.xml" ContentType="application/inkml+xml"/>
  <Override PartName="/ppt/ink/ink1751.xml" ContentType="application/inkml+xml"/>
  <Override PartName="/ppt/ink/ink1752.xml" ContentType="application/inkml+xml"/>
  <Override PartName="/ppt/ink/ink1753.xml" ContentType="application/inkml+xml"/>
  <Override PartName="/ppt/ink/ink1754.xml" ContentType="application/inkml+xml"/>
  <Override PartName="/ppt/ink/ink1755.xml" ContentType="application/inkml+xml"/>
  <Override PartName="/ppt/ink/ink1756.xml" ContentType="application/inkml+xml"/>
  <Override PartName="/ppt/ink/ink1757.xml" ContentType="application/inkml+xml"/>
  <Override PartName="/ppt/ink/ink1758.xml" ContentType="application/inkml+xml"/>
  <Override PartName="/ppt/ink/ink1759.xml" ContentType="application/inkml+xml"/>
  <Override PartName="/ppt/ink/ink1760.xml" ContentType="application/inkml+xml"/>
  <Override PartName="/ppt/ink/ink1761.xml" ContentType="application/inkml+xml"/>
  <Override PartName="/ppt/ink/ink1762.xml" ContentType="application/inkml+xml"/>
  <Override PartName="/ppt/ink/ink1763.xml" ContentType="application/inkml+xml"/>
  <Override PartName="/ppt/ink/ink1764.xml" ContentType="application/inkml+xml"/>
  <Override PartName="/ppt/ink/ink1765.xml" ContentType="application/inkml+xml"/>
  <Override PartName="/ppt/ink/ink1766.xml" ContentType="application/inkml+xml"/>
  <Override PartName="/ppt/ink/ink1767.xml" ContentType="application/inkml+xml"/>
  <Override PartName="/ppt/ink/ink1768.xml" ContentType="application/inkml+xml"/>
  <Override PartName="/ppt/ink/ink1769.xml" ContentType="application/inkml+xml"/>
  <Override PartName="/ppt/ink/ink1770.xml" ContentType="application/inkml+xml"/>
  <Override PartName="/ppt/ink/ink1771.xml" ContentType="application/inkml+xml"/>
  <Override PartName="/ppt/ink/ink1772.xml" ContentType="application/inkml+xml"/>
  <Override PartName="/ppt/ink/ink1773.xml" ContentType="application/inkml+xml"/>
  <Override PartName="/ppt/ink/ink1774.xml" ContentType="application/inkml+xml"/>
  <Override PartName="/ppt/ink/ink1775.xml" ContentType="application/inkml+xml"/>
  <Override PartName="/ppt/ink/ink1776.xml" ContentType="application/inkml+xml"/>
  <Override PartName="/ppt/ink/ink1777.xml" ContentType="application/inkml+xml"/>
  <Override PartName="/ppt/ink/ink1778.xml" ContentType="application/inkml+xml"/>
  <Override PartName="/ppt/ink/ink1779.xml" ContentType="application/inkml+xml"/>
  <Override PartName="/ppt/ink/ink1780.xml" ContentType="application/inkml+xml"/>
  <Override PartName="/ppt/ink/ink1781.xml" ContentType="application/inkml+xml"/>
  <Override PartName="/ppt/ink/ink1782.xml" ContentType="application/inkml+xml"/>
  <Override PartName="/ppt/ink/ink1783.xml" ContentType="application/inkml+xml"/>
  <Override PartName="/ppt/ink/ink1784.xml" ContentType="application/inkml+xml"/>
  <Override PartName="/ppt/ink/ink1785.xml" ContentType="application/inkml+xml"/>
  <Override PartName="/ppt/ink/ink1786.xml" ContentType="application/inkml+xml"/>
  <Override PartName="/ppt/ink/ink1787.xml" ContentType="application/inkml+xml"/>
  <Override PartName="/ppt/ink/ink1788.xml" ContentType="application/inkml+xml"/>
  <Override PartName="/ppt/ink/ink1789.xml" ContentType="application/inkml+xml"/>
  <Override PartName="/ppt/ink/ink1790.xml" ContentType="application/inkml+xml"/>
  <Override PartName="/ppt/ink/ink1791.xml" ContentType="application/inkml+xml"/>
  <Override PartName="/ppt/ink/ink1792.xml" ContentType="application/inkml+xml"/>
  <Override PartName="/ppt/ink/ink1793.xml" ContentType="application/inkml+xml"/>
  <Override PartName="/ppt/ink/ink1794.xml" ContentType="application/inkml+xml"/>
  <Override PartName="/ppt/ink/ink1795.xml" ContentType="application/inkml+xml"/>
  <Override PartName="/ppt/ink/ink1796.xml" ContentType="application/inkml+xml"/>
  <Override PartName="/ppt/ink/ink1797.xml" ContentType="application/inkml+xml"/>
  <Override PartName="/ppt/ink/ink1798.xml" ContentType="application/inkml+xml"/>
  <Override PartName="/ppt/ink/ink1799.xml" ContentType="application/inkml+xml"/>
  <Override PartName="/ppt/ink/ink1800.xml" ContentType="application/inkml+xml"/>
  <Override PartName="/ppt/ink/ink1801.xml" ContentType="application/inkml+xml"/>
  <Override PartName="/ppt/ink/ink1802.xml" ContentType="application/inkml+xml"/>
  <Override PartName="/ppt/ink/ink1803.xml" ContentType="application/inkml+xml"/>
  <Override PartName="/ppt/ink/ink1804.xml" ContentType="application/inkml+xml"/>
  <Override PartName="/ppt/ink/ink1805.xml" ContentType="application/inkml+xml"/>
  <Override PartName="/ppt/ink/ink1806.xml" ContentType="application/inkml+xml"/>
  <Override PartName="/ppt/ink/ink1807.xml" ContentType="application/inkml+xml"/>
  <Override PartName="/ppt/ink/ink1808.xml" ContentType="application/inkml+xml"/>
  <Override PartName="/ppt/ink/ink1809.xml" ContentType="application/inkml+xml"/>
  <Override PartName="/ppt/ink/ink1810.xml" ContentType="application/inkml+xml"/>
  <Override PartName="/ppt/ink/ink1811.xml" ContentType="application/inkml+xml"/>
  <Override PartName="/ppt/ink/ink1812.xml" ContentType="application/inkml+xml"/>
  <Override PartName="/ppt/ink/ink1813.xml" ContentType="application/inkml+xml"/>
  <Override PartName="/ppt/ink/ink1814.xml" ContentType="application/inkml+xml"/>
  <Override PartName="/ppt/ink/ink1815.xml" ContentType="application/inkml+xml"/>
  <Override PartName="/ppt/ink/ink1816.xml" ContentType="application/inkml+xml"/>
  <Override PartName="/ppt/ink/ink1817.xml" ContentType="application/inkml+xml"/>
  <Override PartName="/ppt/ink/ink1818.xml" ContentType="application/inkml+xml"/>
  <Override PartName="/ppt/ink/ink1819.xml" ContentType="application/inkml+xml"/>
  <Override PartName="/ppt/ink/ink1820.xml" ContentType="application/inkml+xml"/>
  <Override PartName="/ppt/ink/ink1821.xml" ContentType="application/inkml+xml"/>
  <Override PartName="/ppt/ink/ink1822.xml" ContentType="application/inkml+xml"/>
  <Override PartName="/ppt/ink/ink1823.xml" ContentType="application/inkml+xml"/>
  <Override PartName="/ppt/ink/ink1824.xml" ContentType="application/inkml+xml"/>
  <Override PartName="/ppt/ink/ink1825.xml" ContentType="application/inkml+xml"/>
  <Override PartName="/ppt/ink/ink1826.xml" ContentType="application/inkml+xml"/>
  <Override PartName="/ppt/ink/ink1827.xml" ContentType="application/inkml+xml"/>
  <Override PartName="/ppt/ink/ink1828.xml" ContentType="application/inkml+xml"/>
  <Override PartName="/ppt/ink/ink1829.xml" ContentType="application/inkml+xml"/>
  <Override PartName="/ppt/ink/ink1830.xml" ContentType="application/inkml+xml"/>
  <Override PartName="/ppt/ink/ink1831.xml" ContentType="application/inkml+xml"/>
  <Override PartName="/ppt/ink/ink1832.xml" ContentType="application/inkml+xml"/>
  <Override PartName="/ppt/ink/ink1833.xml" ContentType="application/inkml+xml"/>
  <Override PartName="/ppt/ink/ink1834.xml" ContentType="application/inkml+xml"/>
  <Override PartName="/ppt/ink/ink1835.xml" ContentType="application/inkml+xml"/>
  <Override PartName="/ppt/ink/ink1836.xml" ContentType="application/inkml+xml"/>
  <Override PartName="/ppt/ink/ink1837.xml" ContentType="application/inkml+xml"/>
  <Override PartName="/ppt/ink/ink1838.xml" ContentType="application/inkml+xml"/>
  <Override PartName="/ppt/ink/ink1839.xml" ContentType="application/inkml+xml"/>
  <Override PartName="/ppt/ink/ink1840.xml" ContentType="application/inkml+xml"/>
  <Override PartName="/ppt/ink/ink1841.xml" ContentType="application/inkml+xml"/>
  <Override PartName="/ppt/ink/ink1842.xml" ContentType="application/inkml+xml"/>
  <Override PartName="/ppt/ink/ink1843.xml" ContentType="application/inkml+xml"/>
  <Override PartName="/ppt/ink/ink1844.xml" ContentType="application/inkml+xml"/>
  <Override PartName="/ppt/ink/ink1845.xml" ContentType="application/inkml+xml"/>
  <Override PartName="/ppt/ink/ink1846.xml" ContentType="application/inkml+xml"/>
  <Override PartName="/ppt/ink/ink1847.xml" ContentType="application/inkml+xml"/>
  <Override PartName="/ppt/ink/ink1848.xml" ContentType="application/inkml+xml"/>
  <Override PartName="/ppt/ink/ink1849.xml" ContentType="application/inkml+xml"/>
  <Override PartName="/ppt/ink/ink1850.xml" ContentType="application/inkml+xml"/>
  <Override PartName="/ppt/ink/ink1851.xml" ContentType="application/inkml+xml"/>
  <Override PartName="/ppt/ink/ink1852.xml" ContentType="application/inkml+xml"/>
  <Override PartName="/ppt/ink/ink1853.xml" ContentType="application/inkml+xml"/>
  <Override PartName="/ppt/ink/ink1854.xml" ContentType="application/inkml+xml"/>
  <Override PartName="/ppt/ink/ink1855.xml" ContentType="application/inkml+xml"/>
  <Override PartName="/ppt/ink/ink1856.xml" ContentType="application/inkml+xml"/>
  <Override PartName="/ppt/ink/ink1857.xml" ContentType="application/inkml+xml"/>
  <Override PartName="/ppt/ink/ink1858.xml" ContentType="application/inkml+xml"/>
  <Override PartName="/ppt/ink/ink1859.xml" ContentType="application/inkml+xml"/>
  <Override PartName="/ppt/ink/ink1860.xml" ContentType="application/inkml+xml"/>
  <Override PartName="/ppt/ink/ink1861.xml" ContentType="application/inkml+xml"/>
  <Override PartName="/ppt/ink/ink1862.xml" ContentType="application/inkml+xml"/>
  <Override PartName="/ppt/ink/ink1863.xml" ContentType="application/inkml+xml"/>
  <Override PartName="/ppt/ink/ink1864.xml" ContentType="application/inkml+xml"/>
  <Override PartName="/ppt/ink/ink1865.xml" ContentType="application/inkml+xml"/>
  <Override PartName="/ppt/ink/ink1866.xml" ContentType="application/inkml+xml"/>
  <Override PartName="/ppt/ink/ink1867.xml" ContentType="application/inkml+xml"/>
  <Override PartName="/ppt/ink/ink1868.xml" ContentType="application/inkml+xml"/>
  <Override PartName="/ppt/ink/ink1869.xml" ContentType="application/inkml+xml"/>
  <Override PartName="/ppt/ink/ink1870.xml" ContentType="application/inkml+xml"/>
  <Override PartName="/ppt/ink/ink1871.xml" ContentType="application/inkml+xml"/>
  <Override PartName="/ppt/ink/ink1872.xml" ContentType="application/inkml+xml"/>
  <Override PartName="/ppt/ink/ink1873.xml" ContentType="application/inkml+xml"/>
  <Override PartName="/ppt/ink/ink1874.xml" ContentType="application/inkml+xml"/>
  <Override PartName="/ppt/ink/ink1875.xml" ContentType="application/inkml+xml"/>
  <Override PartName="/ppt/ink/ink1876.xml" ContentType="application/inkml+xml"/>
  <Override PartName="/ppt/ink/ink1877.xml" ContentType="application/inkml+xml"/>
  <Override PartName="/ppt/ink/ink1878.xml" ContentType="application/inkml+xml"/>
  <Override PartName="/ppt/ink/ink1879.xml" ContentType="application/inkml+xml"/>
  <Override PartName="/ppt/ink/ink1880.xml" ContentType="application/inkml+xml"/>
  <Override PartName="/ppt/ink/ink1881.xml" ContentType="application/inkml+xml"/>
  <Override PartName="/ppt/ink/ink1882.xml" ContentType="application/inkml+xml"/>
  <Override PartName="/ppt/ink/ink1883.xml" ContentType="application/inkml+xml"/>
  <Override PartName="/ppt/ink/ink1884.xml" ContentType="application/inkml+xml"/>
  <Override PartName="/ppt/ink/ink1885.xml" ContentType="application/inkml+xml"/>
  <Override PartName="/ppt/ink/ink1886.xml" ContentType="application/inkml+xml"/>
  <Override PartName="/ppt/ink/ink1887.xml" ContentType="application/inkml+xml"/>
  <Override PartName="/ppt/ink/ink1888.xml" ContentType="application/inkml+xml"/>
  <Override PartName="/ppt/ink/ink1889.xml" ContentType="application/inkml+xml"/>
  <Override PartName="/ppt/ink/ink1890.xml" ContentType="application/inkml+xml"/>
  <Override PartName="/ppt/ink/ink1891.xml" ContentType="application/inkml+xml"/>
  <Override PartName="/ppt/ink/ink1892.xml" ContentType="application/inkml+xml"/>
  <Override PartName="/ppt/ink/ink1893.xml" ContentType="application/inkml+xml"/>
  <Override PartName="/ppt/ink/ink1894.xml" ContentType="application/inkml+xml"/>
  <Override PartName="/ppt/ink/ink1895.xml" ContentType="application/inkml+xml"/>
  <Override PartName="/ppt/ink/ink1896.xml" ContentType="application/inkml+xml"/>
  <Override PartName="/ppt/ink/ink1897.xml" ContentType="application/inkml+xml"/>
  <Override PartName="/ppt/ink/ink1898.xml" ContentType="application/inkml+xml"/>
  <Override PartName="/ppt/ink/ink1899.xml" ContentType="application/inkml+xml"/>
  <Override PartName="/ppt/ink/ink1900.xml" ContentType="application/inkml+xml"/>
  <Override PartName="/ppt/ink/ink1901.xml" ContentType="application/inkml+xml"/>
  <Override PartName="/ppt/ink/ink1902.xml" ContentType="application/inkml+xml"/>
  <Override PartName="/ppt/ink/ink1903.xml" ContentType="application/inkml+xml"/>
  <Override PartName="/ppt/ink/ink1904.xml" ContentType="application/inkml+xml"/>
  <Override PartName="/ppt/ink/ink1905.xml" ContentType="application/inkml+xml"/>
  <Override PartName="/ppt/ink/ink1906.xml" ContentType="application/inkml+xml"/>
  <Override PartName="/ppt/ink/ink1907.xml" ContentType="application/inkml+xml"/>
  <Override PartName="/ppt/ink/ink1908.xml" ContentType="application/inkml+xml"/>
  <Override PartName="/ppt/ink/ink1909.xml" ContentType="application/inkml+xml"/>
  <Override PartName="/ppt/ink/ink1910.xml" ContentType="application/inkml+xml"/>
  <Override PartName="/ppt/ink/ink1911.xml" ContentType="application/inkml+xml"/>
  <Override PartName="/ppt/ink/ink1912.xml" ContentType="application/inkml+xml"/>
  <Override PartName="/ppt/ink/ink1913.xml" ContentType="application/inkml+xml"/>
  <Override PartName="/ppt/ink/ink1914.xml" ContentType="application/inkml+xml"/>
  <Override PartName="/ppt/ink/ink1915.xml" ContentType="application/inkml+xml"/>
  <Override PartName="/ppt/ink/ink1916.xml" ContentType="application/inkml+xml"/>
  <Override PartName="/ppt/ink/ink1917.xml" ContentType="application/inkml+xml"/>
  <Override PartName="/ppt/ink/ink1918.xml" ContentType="application/inkml+xml"/>
  <Override PartName="/ppt/ink/ink1919.xml" ContentType="application/inkml+xml"/>
  <Override PartName="/ppt/ink/ink1920.xml" ContentType="application/inkml+xml"/>
  <Override PartName="/ppt/ink/ink1921.xml" ContentType="application/inkml+xml"/>
  <Override PartName="/ppt/ink/ink1922.xml" ContentType="application/inkml+xml"/>
  <Override PartName="/ppt/ink/ink1923.xml" ContentType="application/inkml+xml"/>
  <Override PartName="/ppt/ink/ink1924.xml" ContentType="application/inkml+xml"/>
  <Override PartName="/ppt/ink/ink1925.xml" ContentType="application/inkml+xml"/>
  <Override PartName="/ppt/ink/ink1926.xml" ContentType="application/inkml+xml"/>
  <Override PartName="/ppt/ink/ink1927.xml" ContentType="application/inkml+xml"/>
  <Override PartName="/ppt/ink/ink1928.xml" ContentType="application/inkml+xml"/>
  <Override PartName="/ppt/ink/ink1929.xml" ContentType="application/inkml+xml"/>
  <Override PartName="/ppt/ink/ink1930.xml" ContentType="application/inkml+xml"/>
  <Override PartName="/ppt/ink/ink1931.xml" ContentType="application/inkml+xml"/>
  <Override PartName="/ppt/ink/ink1932.xml" ContentType="application/inkml+xml"/>
  <Override PartName="/ppt/ink/ink1933.xml" ContentType="application/inkml+xml"/>
  <Override PartName="/ppt/ink/ink1934.xml" ContentType="application/inkml+xml"/>
  <Override PartName="/ppt/ink/ink1935.xml" ContentType="application/inkml+xml"/>
  <Override PartName="/ppt/ink/ink1936.xml" ContentType="application/inkml+xml"/>
  <Override PartName="/ppt/ink/ink1937.xml" ContentType="application/inkml+xml"/>
  <Override PartName="/ppt/ink/ink1938.xml" ContentType="application/inkml+xml"/>
  <Override PartName="/ppt/ink/ink1939.xml" ContentType="application/inkml+xml"/>
  <Override PartName="/ppt/ink/ink1940.xml" ContentType="application/inkml+xml"/>
  <Override PartName="/ppt/ink/ink1941.xml" ContentType="application/inkml+xml"/>
  <Override PartName="/ppt/ink/ink1942.xml" ContentType="application/inkml+xml"/>
  <Override PartName="/ppt/ink/ink1943.xml" ContentType="application/inkml+xml"/>
  <Override PartName="/ppt/ink/ink1944.xml" ContentType="application/inkml+xml"/>
  <Override PartName="/ppt/ink/ink1945.xml" ContentType="application/inkml+xml"/>
  <Override PartName="/ppt/ink/ink1946.xml" ContentType="application/inkml+xml"/>
  <Override PartName="/ppt/ink/ink1947.xml" ContentType="application/inkml+xml"/>
  <Override PartName="/ppt/ink/ink1948.xml" ContentType="application/inkml+xml"/>
  <Override PartName="/ppt/ink/ink1949.xml" ContentType="application/inkml+xml"/>
  <Override PartName="/ppt/ink/ink1950.xml" ContentType="application/inkml+xml"/>
  <Override PartName="/ppt/ink/ink1951.xml" ContentType="application/inkml+xml"/>
  <Override PartName="/ppt/ink/ink1952.xml" ContentType="application/inkml+xml"/>
  <Override PartName="/ppt/ink/ink1953.xml" ContentType="application/inkml+xml"/>
  <Override PartName="/ppt/ink/ink1954.xml" ContentType="application/inkml+xml"/>
  <Override PartName="/ppt/ink/ink1955.xml" ContentType="application/inkml+xml"/>
  <Override PartName="/ppt/ink/ink1956.xml" ContentType="application/inkml+xml"/>
  <Override PartName="/ppt/ink/ink1957.xml" ContentType="application/inkml+xml"/>
  <Override PartName="/ppt/ink/ink1958.xml" ContentType="application/inkml+xml"/>
  <Override PartName="/ppt/ink/ink1959.xml" ContentType="application/inkml+xml"/>
  <Override PartName="/ppt/ink/ink1960.xml" ContentType="application/inkml+xml"/>
  <Override PartName="/ppt/ink/ink1961.xml" ContentType="application/inkml+xml"/>
  <Override PartName="/ppt/ink/ink1962.xml" ContentType="application/inkml+xml"/>
  <Override PartName="/ppt/ink/ink1963.xml" ContentType="application/inkml+xml"/>
  <Override PartName="/ppt/ink/ink1964.xml" ContentType="application/inkml+xml"/>
  <Override PartName="/ppt/ink/ink1965.xml" ContentType="application/inkml+xml"/>
  <Override PartName="/ppt/ink/ink1966.xml" ContentType="application/inkml+xml"/>
  <Override PartName="/ppt/ink/ink1967.xml" ContentType="application/inkml+xml"/>
  <Override PartName="/ppt/ink/ink1968.xml" ContentType="application/inkml+xml"/>
  <Override PartName="/ppt/ink/ink1969.xml" ContentType="application/inkml+xml"/>
  <Override PartName="/ppt/ink/ink1970.xml" ContentType="application/inkml+xml"/>
  <Override PartName="/ppt/ink/ink1971.xml" ContentType="application/inkml+xml"/>
  <Override PartName="/ppt/ink/ink1972.xml" ContentType="application/inkml+xml"/>
  <Override PartName="/ppt/ink/ink1973.xml" ContentType="application/inkml+xml"/>
  <Override PartName="/ppt/ink/ink1974.xml" ContentType="application/inkml+xml"/>
  <Override PartName="/ppt/ink/ink1975.xml" ContentType="application/inkml+xml"/>
  <Override PartName="/ppt/ink/ink1976.xml" ContentType="application/inkml+xml"/>
  <Override PartName="/ppt/ink/ink1977.xml" ContentType="application/inkml+xml"/>
  <Override PartName="/ppt/ink/ink1978.xml" ContentType="application/inkml+xml"/>
  <Override PartName="/ppt/ink/ink1979.xml" ContentType="application/inkml+xml"/>
  <Override PartName="/ppt/ink/ink1980.xml" ContentType="application/inkml+xml"/>
  <Override PartName="/ppt/ink/ink1981.xml" ContentType="application/inkml+xml"/>
  <Override PartName="/ppt/ink/ink1982.xml" ContentType="application/inkml+xml"/>
  <Override PartName="/ppt/ink/ink1983.xml" ContentType="application/inkml+xml"/>
  <Override PartName="/ppt/ink/ink1984.xml" ContentType="application/inkml+xml"/>
  <Override PartName="/ppt/ink/ink1985.xml" ContentType="application/inkml+xml"/>
  <Override PartName="/ppt/ink/ink1986.xml" ContentType="application/inkml+xml"/>
  <Override PartName="/ppt/ink/ink1987.xml" ContentType="application/inkml+xml"/>
  <Override PartName="/ppt/ink/ink1988.xml" ContentType="application/inkml+xml"/>
  <Override PartName="/ppt/ink/ink1989.xml" ContentType="application/inkml+xml"/>
  <Override PartName="/ppt/ink/ink1990.xml" ContentType="application/inkml+xml"/>
  <Override PartName="/ppt/ink/ink1991.xml" ContentType="application/inkml+xml"/>
  <Override PartName="/ppt/ink/ink1992.xml" ContentType="application/inkml+xml"/>
  <Override PartName="/ppt/ink/ink1993.xml" ContentType="application/inkml+xml"/>
  <Override PartName="/ppt/ink/ink1994.xml" ContentType="application/inkml+xml"/>
  <Override PartName="/ppt/ink/ink1995.xml" ContentType="application/inkml+xml"/>
  <Override PartName="/ppt/ink/ink1996.xml" ContentType="application/inkml+xml"/>
  <Override PartName="/ppt/ink/ink1997.xml" ContentType="application/inkml+xml"/>
  <Override PartName="/ppt/ink/ink1998.xml" ContentType="application/inkml+xml"/>
  <Override PartName="/ppt/ink/ink1999.xml" ContentType="application/inkml+xml"/>
  <Override PartName="/ppt/ink/ink2000.xml" ContentType="application/inkml+xml"/>
  <Override PartName="/ppt/ink/ink2001.xml" ContentType="application/inkml+xml"/>
  <Override PartName="/ppt/ink/ink2002.xml" ContentType="application/inkml+xml"/>
  <Override PartName="/ppt/ink/ink2003.xml" ContentType="application/inkml+xml"/>
  <Override PartName="/ppt/ink/ink2004.xml" ContentType="application/inkml+xml"/>
  <Override PartName="/ppt/ink/ink2005.xml" ContentType="application/inkml+xml"/>
  <Override PartName="/ppt/ink/ink2006.xml" ContentType="application/inkml+xml"/>
  <Override PartName="/ppt/ink/ink2007.xml" ContentType="application/inkml+xml"/>
  <Override PartName="/ppt/ink/ink2008.xml" ContentType="application/inkml+xml"/>
  <Override PartName="/ppt/ink/ink2009.xml" ContentType="application/inkml+xml"/>
  <Override PartName="/ppt/ink/ink2010.xml" ContentType="application/inkml+xml"/>
  <Override PartName="/ppt/ink/ink2011.xml" ContentType="application/inkml+xml"/>
  <Override PartName="/ppt/ink/ink2012.xml" ContentType="application/inkml+xml"/>
  <Override PartName="/ppt/ink/ink2013.xml" ContentType="application/inkml+xml"/>
  <Override PartName="/ppt/ink/ink2014.xml" ContentType="application/inkml+xml"/>
  <Override PartName="/ppt/ink/ink2015.xml" ContentType="application/inkml+xml"/>
  <Override PartName="/ppt/ink/ink2016.xml" ContentType="application/inkml+xml"/>
  <Override PartName="/ppt/ink/ink2017.xml" ContentType="application/inkml+xml"/>
  <Override PartName="/ppt/ink/ink2018.xml" ContentType="application/inkml+xml"/>
  <Override PartName="/ppt/ink/ink2019.xml" ContentType="application/inkml+xml"/>
  <Override PartName="/ppt/ink/ink2020.xml" ContentType="application/inkml+xml"/>
  <Override PartName="/ppt/ink/ink2021.xml" ContentType="application/inkml+xml"/>
  <Override PartName="/ppt/ink/ink2022.xml" ContentType="application/inkml+xml"/>
  <Override PartName="/ppt/ink/ink2023.xml" ContentType="application/inkml+xml"/>
  <Override PartName="/ppt/ink/ink2024.xml" ContentType="application/inkml+xml"/>
  <Override PartName="/ppt/ink/ink2025.xml" ContentType="application/inkml+xml"/>
  <Override PartName="/ppt/ink/ink2026.xml" ContentType="application/inkml+xml"/>
  <Override PartName="/ppt/ink/ink2027.xml" ContentType="application/inkml+xml"/>
  <Override PartName="/ppt/ink/ink2028.xml" ContentType="application/inkml+xml"/>
  <Override PartName="/ppt/ink/ink2029.xml" ContentType="application/inkml+xml"/>
  <Override PartName="/ppt/ink/ink2030.xml" ContentType="application/inkml+xml"/>
  <Override PartName="/ppt/ink/ink2031.xml" ContentType="application/inkml+xml"/>
  <Override PartName="/ppt/ink/ink2032.xml" ContentType="application/inkml+xml"/>
  <Override PartName="/ppt/ink/ink2033.xml" ContentType="application/inkml+xml"/>
  <Override PartName="/ppt/ink/ink2034.xml" ContentType="application/inkml+xml"/>
  <Override PartName="/ppt/ink/ink2035.xml" ContentType="application/inkml+xml"/>
  <Override PartName="/ppt/ink/ink2036.xml" ContentType="application/inkml+xml"/>
  <Override PartName="/ppt/ink/ink2037.xml" ContentType="application/inkml+xml"/>
  <Override PartName="/ppt/ink/ink2038.xml" ContentType="application/inkml+xml"/>
  <Override PartName="/ppt/ink/ink2039.xml" ContentType="application/inkml+xml"/>
  <Override PartName="/ppt/ink/ink2040.xml" ContentType="application/inkml+xml"/>
  <Override PartName="/ppt/ink/ink2041.xml" ContentType="application/inkml+xml"/>
  <Override PartName="/ppt/ink/ink2042.xml" ContentType="application/inkml+xml"/>
  <Override PartName="/ppt/ink/ink2043.xml" ContentType="application/inkml+xml"/>
  <Override PartName="/ppt/ink/ink2044.xml" ContentType="application/inkml+xml"/>
  <Override PartName="/ppt/ink/ink2045.xml" ContentType="application/inkml+xml"/>
  <Override PartName="/ppt/ink/ink2046.xml" ContentType="application/inkml+xml"/>
  <Override PartName="/ppt/ink/ink2047.xml" ContentType="application/inkml+xml"/>
  <Override PartName="/ppt/ink/ink2048.xml" ContentType="application/inkml+xml"/>
  <Override PartName="/ppt/ink/ink2049.xml" ContentType="application/inkml+xml"/>
  <Override PartName="/ppt/ink/ink2050.xml" ContentType="application/inkml+xml"/>
  <Override PartName="/ppt/ink/ink2051.xml" ContentType="application/inkml+xml"/>
  <Override PartName="/ppt/ink/ink2052.xml" ContentType="application/inkml+xml"/>
  <Override PartName="/ppt/ink/ink2053.xml" ContentType="application/inkml+xml"/>
  <Override PartName="/ppt/ink/ink2054.xml" ContentType="application/inkml+xml"/>
  <Override PartName="/ppt/ink/ink2055.xml" ContentType="application/inkml+xml"/>
  <Override PartName="/ppt/ink/ink2056.xml" ContentType="application/inkml+xml"/>
  <Override PartName="/ppt/ink/ink2057.xml" ContentType="application/inkml+xml"/>
  <Override PartName="/ppt/ink/ink2058.xml" ContentType="application/inkml+xml"/>
  <Override PartName="/ppt/ink/ink2059.xml" ContentType="application/inkml+xml"/>
  <Override PartName="/ppt/ink/ink2060.xml" ContentType="application/inkml+xml"/>
  <Override PartName="/ppt/ink/ink2061.xml" ContentType="application/inkml+xml"/>
  <Override PartName="/ppt/ink/ink2062.xml" ContentType="application/inkml+xml"/>
  <Override PartName="/ppt/ink/ink2063.xml" ContentType="application/inkml+xml"/>
  <Override PartName="/ppt/ink/ink2064.xml" ContentType="application/inkml+xml"/>
  <Override PartName="/ppt/ink/ink2065.xml" ContentType="application/inkml+xml"/>
  <Override PartName="/ppt/ink/ink2066.xml" ContentType="application/inkml+xml"/>
  <Override PartName="/ppt/ink/ink2067.xml" ContentType="application/inkml+xml"/>
  <Override PartName="/ppt/ink/ink2068.xml" ContentType="application/inkml+xml"/>
  <Override PartName="/ppt/ink/ink2069.xml" ContentType="application/inkml+xml"/>
  <Override PartName="/ppt/ink/ink2070.xml" ContentType="application/inkml+xml"/>
  <Override PartName="/ppt/ink/ink2071.xml" ContentType="application/inkml+xml"/>
  <Override PartName="/ppt/ink/ink2072.xml" ContentType="application/inkml+xml"/>
  <Override PartName="/ppt/ink/ink2073.xml" ContentType="application/inkml+xml"/>
  <Override PartName="/ppt/ink/ink2074.xml" ContentType="application/inkml+xml"/>
  <Override PartName="/ppt/ink/ink2075.xml" ContentType="application/inkml+xml"/>
  <Override PartName="/ppt/ink/ink2076.xml" ContentType="application/inkml+xml"/>
  <Override PartName="/ppt/ink/ink2077.xml" ContentType="application/inkml+xml"/>
  <Override PartName="/ppt/ink/ink2078.xml" ContentType="application/inkml+xml"/>
  <Override PartName="/ppt/ink/ink2079.xml" ContentType="application/inkml+xml"/>
  <Override PartName="/ppt/ink/ink2080.xml" ContentType="application/inkml+xml"/>
  <Override PartName="/ppt/ink/ink2081.xml" ContentType="application/inkml+xml"/>
  <Override PartName="/ppt/ink/ink2082.xml" ContentType="application/inkml+xml"/>
  <Override PartName="/ppt/ink/ink2083.xml" ContentType="application/inkml+xml"/>
  <Override PartName="/ppt/ink/ink2084.xml" ContentType="application/inkml+xml"/>
  <Override PartName="/ppt/ink/ink2085.xml" ContentType="application/inkml+xml"/>
  <Override PartName="/ppt/ink/ink2086.xml" ContentType="application/inkml+xml"/>
  <Override PartName="/ppt/ink/ink2087.xml" ContentType="application/inkml+xml"/>
  <Override PartName="/ppt/ink/ink2088.xml" ContentType="application/inkml+xml"/>
  <Override PartName="/ppt/ink/ink2089.xml" ContentType="application/inkml+xml"/>
  <Override PartName="/ppt/ink/ink2090.xml" ContentType="application/inkml+xml"/>
  <Override PartName="/ppt/ink/ink2091.xml" ContentType="application/inkml+xml"/>
  <Override PartName="/ppt/ink/ink2092.xml" ContentType="application/inkml+xml"/>
  <Override PartName="/ppt/ink/ink2093.xml" ContentType="application/inkml+xml"/>
  <Override PartName="/ppt/ink/ink2094.xml" ContentType="application/inkml+xml"/>
  <Override PartName="/ppt/ink/ink2095.xml" ContentType="application/inkml+xml"/>
  <Override PartName="/ppt/ink/ink2096.xml" ContentType="application/inkml+xml"/>
  <Override PartName="/ppt/ink/ink2097.xml" ContentType="application/inkml+xml"/>
  <Override PartName="/ppt/ink/ink2098.xml" ContentType="application/inkml+xml"/>
  <Override PartName="/ppt/ink/ink2099.xml" ContentType="application/inkml+xml"/>
  <Override PartName="/ppt/ink/ink2100.xml" ContentType="application/inkml+xml"/>
  <Override PartName="/ppt/ink/ink2101.xml" ContentType="application/inkml+xml"/>
  <Override PartName="/ppt/ink/ink2102.xml" ContentType="application/inkml+xml"/>
  <Override PartName="/ppt/ink/ink2103.xml" ContentType="application/inkml+xml"/>
  <Override PartName="/ppt/ink/ink2104.xml" ContentType="application/inkml+xml"/>
  <Override PartName="/ppt/ink/ink2105.xml" ContentType="application/inkml+xml"/>
  <Override PartName="/ppt/ink/ink2106.xml" ContentType="application/inkml+xml"/>
  <Override PartName="/ppt/ink/ink2107.xml" ContentType="application/inkml+xml"/>
  <Override PartName="/ppt/ink/ink2108.xml" ContentType="application/inkml+xml"/>
  <Override PartName="/ppt/ink/ink2109.xml" ContentType="application/inkml+xml"/>
  <Override PartName="/ppt/ink/ink2110.xml" ContentType="application/inkml+xml"/>
  <Override PartName="/ppt/ink/ink2111.xml" ContentType="application/inkml+xml"/>
  <Override PartName="/ppt/ink/ink2112.xml" ContentType="application/inkml+xml"/>
  <Override PartName="/ppt/ink/ink2113.xml" ContentType="application/inkml+xml"/>
  <Override PartName="/ppt/ink/ink2114.xml" ContentType="application/inkml+xml"/>
  <Override PartName="/ppt/ink/ink2115.xml" ContentType="application/inkml+xml"/>
  <Override PartName="/ppt/ink/ink2116.xml" ContentType="application/inkml+xml"/>
  <Override PartName="/ppt/ink/ink2117.xml" ContentType="application/inkml+xml"/>
  <Override PartName="/ppt/ink/ink2118.xml" ContentType="application/inkml+xml"/>
  <Override PartName="/ppt/ink/ink2119.xml" ContentType="application/inkml+xml"/>
  <Override PartName="/ppt/ink/ink2120.xml" ContentType="application/inkml+xml"/>
  <Override PartName="/ppt/ink/ink2121.xml" ContentType="application/inkml+xml"/>
  <Override PartName="/ppt/ink/ink2122.xml" ContentType="application/inkml+xml"/>
  <Override PartName="/ppt/ink/ink2123.xml" ContentType="application/inkml+xml"/>
  <Override PartName="/ppt/ink/ink2124.xml" ContentType="application/inkml+xml"/>
  <Override PartName="/ppt/ink/ink2125.xml" ContentType="application/inkml+xml"/>
  <Override PartName="/ppt/ink/ink2126.xml" ContentType="application/inkml+xml"/>
  <Override PartName="/ppt/ink/ink2127.xml" ContentType="application/inkml+xml"/>
  <Override PartName="/ppt/ink/ink2128.xml" ContentType="application/inkml+xml"/>
  <Override PartName="/ppt/ink/ink2129.xml" ContentType="application/inkml+xml"/>
  <Override PartName="/ppt/ink/ink2130.xml" ContentType="application/inkml+xml"/>
  <Override PartName="/ppt/ink/ink2131.xml" ContentType="application/inkml+xml"/>
  <Override PartName="/ppt/ink/ink2132.xml" ContentType="application/inkml+xml"/>
  <Override PartName="/ppt/ink/ink2133.xml" ContentType="application/inkml+xml"/>
  <Override PartName="/ppt/ink/ink2134.xml" ContentType="application/inkml+xml"/>
  <Override PartName="/ppt/ink/ink2135.xml" ContentType="application/inkml+xml"/>
  <Override PartName="/ppt/ink/ink2136.xml" ContentType="application/inkml+xml"/>
  <Override PartName="/ppt/ink/ink2137.xml" ContentType="application/inkml+xml"/>
  <Override PartName="/ppt/ink/ink2138.xml" ContentType="application/inkml+xml"/>
  <Override PartName="/ppt/ink/ink2139.xml" ContentType="application/inkml+xml"/>
  <Override PartName="/ppt/ink/ink2140.xml" ContentType="application/inkml+xml"/>
  <Override PartName="/ppt/ink/ink2141.xml" ContentType="application/inkml+xml"/>
  <Override PartName="/ppt/ink/ink2142.xml" ContentType="application/inkml+xml"/>
  <Override PartName="/ppt/ink/ink2143.xml" ContentType="application/inkml+xml"/>
  <Override PartName="/ppt/ink/ink2144.xml" ContentType="application/inkml+xml"/>
  <Override PartName="/ppt/ink/ink2145.xml" ContentType="application/inkml+xml"/>
  <Override PartName="/ppt/ink/ink2146.xml" ContentType="application/inkml+xml"/>
  <Override PartName="/ppt/ink/ink2147.xml" ContentType="application/inkml+xml"/>
  <Override PartName="/ppt/ink/ink2148.xml" ContentType="application/inkml+xml"/>
  <Override PartName="/ppt/ink/ink2149.xml" ContentType="application/inkml+xml"/>
  <Override PartName="/ppt/ink/ink2150.xml" ContentType="application/inkml+xml"/>
  <Override PartName="/ppt/ink/ink2151.xml" ContentType="application/inkml+xml"/>
  <Override PartName="/ppt/ink/ink2152.xml" ContentType="application/inkml+xml"/>
  <Override PartName="/ppt/ink/ink2153.xml" ContentType="application/inkml+xml"/>
  <Override PartName="/ppt/ink/ink2154.xml" ContentType="application/inkml+xml"/>
  <Override PartName="/ppt/ink/ink2155.xml" ContentType="application/inkml+xml"/>
  <Override PartName="/ppt/ink/ink2156.xml" ContentType="application/inkml+xml"/>
  <Override PartName="/ppt/ink/ink2157.xml" ContentType="application/inkml+xml"/>
  <Override PartName="/ppt/ink/ink2158.xml" ContentType="application/inkml+xml"/>
  <Override PartName="/ppt/ink/ink2159.xml" ContentType="application/inkml+xml"/>
  <Override PartName="/ppt/ink/ink2160.xml" ContentType="application/inkml+xml"/>
  <Override PartName="/ppt/ink/ink2161.xml" ContentType="application/inkml+xml"/>
  <Override PartName="/ppt/ink/ink2162.xml" ContentType="application/inkml+xml"/>
  <Override PartName="/ppt/ink/ink2163.xml" ContentType="application/inkml+xml"/>
  <Override PartName="/ppt/ink/ink2164.xml" ContentType="application/inkml+xml"/>
  <Override PartName="/ppt/ink/ink2165.xml" ContentType="application/inkml+xml"/>
  <Override PartName="/ppt/ink/ink2166.xml" ContentType="application/inkml+xml"/>
  <Override PartName="/ppt/ink/ink2167.xml" ContentType="application/inkml+xml"/>
  <Override PartName="/ppt/ink/ink2168.xml" ContentType="application/inkml+xml"/>
  <Override PartName="/ppt/ink/ink2169.xml" ContentType="application/inkml+xml"/>
  <Override PartName="/ppt/ink/ink2170.xml" ContentType="application/inkml+xml"/>
  <Override PartName="/ppt/ink/ink2171.xml" ContentType="application/inkml+xml"/>
  <Override PartName="/ppt/ink/ink2172.xml" ContentType="application/inkml+xml"/>
  <Override PartName="/ppt/ink/ink2173.xml" ContentType="application/inkml+xml"/>
  <Override PartName="/ppt/ink/ink2174.xml" ContentType="application/inkml+xml"/>
  <Override PartName="/ppt/ink/ink2175.xml" ContentType="application/inkml+xml"/>
  <Override PartName="/ppt/ink/ink2176.xml" ContentType="application/inkml+xml"/>
  <Override PartName="/ppt/ink/ink2177.xml" ContentType="application/inkml+xml"/>
  <Override PartName="/ppt/ink/ink2178.xml" ContentType="application/inkml+xml"/>
  <Override PartName="/ppt/ink/ink2179.xml" ContentType="application/inkml+xml"/>
  <Override PartName="/ppt/ink/ink2180.xml" ContentType="application/inkml+xml"/>
  <Override PartName="/ppt/ink/ink2181.xml" ContentType="application/inkml+xml"/>
  <Override PartName="/ppt/ink/ink2182.xml" ContentType="application/inkml+xml"/>
  <Override PartName="/ppt/ink/ink2183.xml" ContentType="application/inkml+xml"/>
  <Override PartName="/ppt/ink/ink2184.xml" ContentType="application/inkml+xml"/>
  <Override PartName="/ppt/ink/ink2185.xml" ContentType="application/inkml+xml"/>
  <Override PartName="/ppt/ink/ink2186.xml" ContentType="application/inkml+xml"/>
  <Override PartName="/ppt/ink/ink2187.xml" ContentType="application/inkml+xml"/>
  <Override PartName="/ppt/ink/ink2188.xml" ContentType="application/inkml+xml"/>
  <Override PartName="/ppt/ink/ink2189.xml" ContentType="application/inkml+xml"/>
  <Override PartName="/ppt/ink/ink2190.xml" ContentType="application/inkml+xml"/>
  <Override PartName="/ppt/ink/ink2191.xml" ContentType="application/inkml+xml"/>
  <Override PartName="/ppt/ink/ink2192.xml" ContentType="application/inkml+xml"/>
  <Override PartName="/ppt/ink/ink2193.xml" ContentType="application/inkml+xml"/>
  <Override PartName="/ppt/ink/ink2194.xml" ContentType="application/inkml+xml"/>
  <Override PartName="/ppt/ink/ink2195.xml" ContentType="application/inkml+xml"/>
  <Override PartName="/ppt/ink/ink2196.xml" ContentType="application/inkml+xml"/>
  <Override PartName="/ppt/ink/ink2197.xml" ContentType="application/inkml+xml"/>
  <Override PartName="/ppt/ink/ink2198.xml" ContentType="application/inkml+xml"/>
  <Override PartName="/ppt/ink/ink2199.xml" ContentType="application/inkml+xml"/>
  <Override PartName="/ppt/ink/ink2200.xml" ContentType="application/inkml+xml"/>
  <Override PartName="/ppt/ink/ink2201.xml" ContentType="application/inkml+xml"/>
  <Override PartName="/ppt/ink/ink2202.xml" ContentType="application/inkml+xml"/>
  <Override PartName="/ppt/ink/ink2203.xml" ContentType="application/inkml+xml"/>
  <Override PartName="/ppt/ink/ink2204.xml" ContentType="application/inkml+xml"/>
  <Override PartName="/ppt/ink/ink2205.xml" ContentType="application/inkml+xml"/>
  <Override PartName="/ppt/ink/ink2206.xml" ContentType="application/inkml+xml"/>
  <Override PartName="/ppt/ink/ink2207.xml" ContentType="application/inkml+xml"/>
  <Override PartName="/ppt/ink/ink2208.xml" ContentType="application/inkml+xml"/>
  <Override PartName="/ppt/ink/ink2209.xml" ContentType="application/inkml+xml"/>
  <Override PartName="/ppt/ink/ink2210.xml" ContentType="application/inkml+xml"/>
  <Override PartName="/ppt/ink/ink2211.xml" ContentType="application/inkml+xml"/>
  <Override PartName="/ppt/ink/ink2212.xml" ContentType="application/inkml+xml"/>
  <Override PartName="/ppt/ink/ink2213.xml" ContentType="application/inkml+xml"/>
  <Override PartName="/ppt/ink/ink2214.xml" ContentType="application/inkml+xml"/>
  <Override PartName="/ppt/ink/ink2215.xml" ContentType="application/inkml+xml"/>
  <Override PartName="/ppt/ink/ink2216.xml" ContentType="application/inkml+xml"/>
  <Override PartName="/ppt/ink/ink2217.xml" ContentType="application/inkml+xml"/>
  <Override PartName="/ppt/ink/ink2218.xml" ContentType="application/inkml+xml"/>
  <Override PartName="/ppt/ink/ink2219.xml" ContentType="application/inkml+xml"/>
  <Override PartName="/ppt/ink/ink2220.xml" ContentType="application/inkml+xml"/>
  <Override PartName="/ppt/ink/ink2221.xml" ContentType="application/inkml+xml"/>
  <Override PartName="/ppt/ink/ink2222.xml" ContentType="application/inkml+xml"/>
  <Override PartName="/ppt/ink/ink2223.xml" ContentType="application/inkml+xml"/>
  <Override PartName="/ppt/ink/ink2224.xml" ContentType="application/inkml+xml"/>
  <Override PartName="/ppt/ink/ink2225.xml" ContentType="application/inkml+xml"/>
  <Override PartName="/ppt/ink/ink2226.xml" ContentType="application/inkml+xml"/>
  <Override PartName="/ppt/ink/ink2227.xml" ContentType="application/inkml+xml"/>
  <Override PartName="/ppt/ink/ink2228.xml" ContentType="application/inkml+xml"/>
  <Override PartName="/ppt/ink/ink2229.xml" ContentType="application/inkml+xml"/>
  <Override PartName="/ppt/ink/ink2230.xml" ContentType="application/inkml+xml"/>
  <Override PartName="/ppt/ink/ink2231.xml" ContentType="application/inkml+xml"/>
  <Override PartName="/ppt/ink/ink2232.xml" ContentType="application/inkml+xml"/>
  <Override PartName="/ppt/ink/ink2233.xml" ContentType="application/inkml+xml"/>
  <Override PartName="/ppt/ink/ink2234.xml" ContentType="application/inkml+xml"/>
  <Override PartName="/ppt/ink/ink2235.xml" ContentType="application/inkml+xml"/>
  <Override PartName="/ppt/ink/ink2236.xml" ContentType="application/inkml+xml"/>
  <Override PartName="/ppt/ink/ink2237.xml" ContentType="application/inkml+xml"/>
  <Override PartName="/ppt/ink/ink2238.xml" ContentType="application/inkml+xml"/>
  <Override PartName="/ppt/ink/ink2239.xml" ContentType="application/inkml+xml"/>
  <Override PartName="/ppt/ink/ink2240.xml" ContentType="application/inkml+xml"/>
  <Override PartName="/ppt/ink/ink2241.xml" ContentType="application/inkml+xml"/>
  <Override PartName="/ppt/ink/ink2242.xml" ContentType="application/inkml+xml"/>
  <Override PartName="/ppt/ink/ink2243.xml" ContentType="application/inkml+xml"/>
  <Override PartName="/ppt/ink/ink2244.xml" ContentType="application/inkml+xml"/>
  <Override PartName="/ppt/ink/ink2245.xml" ContentType="application/inkml+xml"/>
  <Override PartName="/ppt/ink/ink2246.xml" ContentType="application/inkml+xml"/>
  <Override PartName="/ppt/ink/ink2247.xml" ContentType="application/inkml+xml"/>
  <Override PartName="/ppt/ink/ink2248.xml" ContentType="application/inkml+xml"/>
  <Override PartName="/ppt/ink/ink2249.xml" ContentType="application/inkml+xml"/>
  <Override PartName="/ppt/ink/ink2250.xml" ContentType="application/inkml+xml"/>
  <Override PartName="/ppt/ink/ink2251.xml" ContentType="application/inkml+xml"/>
  <Override PartName="/ppt/ink/ink2252.xml" ContentType="application/inkml+xml"/>
  <Override PartName="/ppt/ink/ink2253.xml" ContentType="application/inkml+xml"/>
  <Override PartName="/ppt/ink/ink2254.xml" ContentType="application/inkml+xml"/>
  <Override PartName="/ppt/ink/ink2255.xml" ContentType="application/inkml+xml"/>
  <Override PartName="/ppt/ink/ink2256.xml" ContentType="application/inkml+xml"/>
  <Override PartName="/ppt/ink/ink2257.xml" ContentType="application/inkml+xml"/>
  <Override PartName="/ppt/ink/ink2258.xml" ContentType="application/inkml+xml"/>
  <Override PartName="/ppt/ink/ink2259.xml" ContentType="application/inkml+xml"/>
  <Override PartName="/ppt/ink/ink2260.xml" ContentType="application/inkml+xml"/>
  <Override PartName="/ppt/ink/ink2261.xml" ContentType="application/inkml+xml"/>
  <Override PartName="/ppt/ink/ink2262.xml" ContentType="application/inkml+xml"/>
  <Override PartName="/ppt/ink/ink2263.xml" ContentType="application/inkml+xml"/>
  <Override PartName="/ppt/ink/ink2264.xml" ContentType="application/inkml+xml"/>
  <Override PartName="/ppt/ink/ink2265.xml" ContentType="application/inkml+xml"/>
  <Override PartName="/ppt/ink/ink2266.xml" ContentType="application/inkml+xml"/>
  <Override PartName="/ppt/ink/ink2267.xml" ContentType="application/inkml+xml"/>
  <Override PartName="/ppt/ink/ink2268.xml" ContentType="application/inkml+xml"/>
  <Override PartName="/ppt/ink/ink2269.xml" ContentType="application/inkml+xml"/>
  <Override PartName="/ppt/ink/ink2270.xml" ContentType="application/inkml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0" r:id="rId2"/>
  </p:sldMasterIdLst>
  <p:notesMasterIdLst>
    <p:notesMasterId r:id="rId33"/>
  </p:notesMasterIdLst>
  <p:sldIdLst>
    <p:sldId id="256" r:id="rId3"/>
    <p:sldId id="257" r:id="rId4"/>
    <p:sldId id="280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81" r:id="rId21"/>
    <p:sldId id="282" r:id="rId22"/>
    <p:sldId id="283" r:id="rId23"/>
    <p:sldId id="274" r:id="rId24"/>
    <p:sldId id="275" r:id="rId25"/>
    <p:sldId id="276" r:id="rId26"/>
    <p:sldId id="277" r:id="rId27"/>
    <p:sldId id="278" r:id="rId28"/>
    <p:sldId id="284" r:id="rId29"/>
    <p:sldId id="285" r:id="rId30"/>
    <p:sldId id="286" r:id="rId31"/>
    <p:sldId id="279" r:id="rId3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4" roundtripDataSignature="AMtx7miZXGCez8OuvDnUA1UiDdOBnqERh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26EFBEE-4D83-48A8-A5A2-545104438E3C}">
  <a:tblStyle styleId="{726EFBEE-4D83-48A8-A5A2-545104438E3C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2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customschemas.google.com/relationships/presentationmetadata" Target="meta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2:46.3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148 1 14807,'0'2'9164,"0"-2"-9161,0 15-209,-2 2 189,0 0 0,-1 0 0,-1 0-1,-1 0 1,-10 26 0,-11 37-5,-2 77-12,20-99-7,-3 0 0,-28 88-1,35-206-4127,4 22-2677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2:52.7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0 126 15271,'0'0'5445,"19"9"-5402,98 2 343,222-7 0,-176-6-310,162-12 546,4 0-478,40 16-192,388-4-267,-308-28 418,-328 19-99,187-3 163,80-8-46,-331 15-70,-3-1-59,72 0 0,-204-2-483,-97 5-1726,49 0-851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4:03.85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22 12294,'0'0'10773,"24"-8"-10645,0 2-80,4 2-48,5 2-16,-2 1-80,-5 1-209,-6 0-847,-7 0-865,-6 0-1409</inkml:trace>
</inkml:ink>
</file>

<file path=ppt/ink/ink10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7:29.6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116 0 17448,'0'0'3428,"-7"19"-3294,-11 24 130,-33 88 720,44-110-880,1 0 0,1 1 0,1-1 0,-3 35 0,7-45-81,-1-2-10,1 0 0,0 0 0,1 0 0,0 0 0,4 16 0,-4-22-12,0-1-1,0 1 1,0-1-1,1 0 1,-1 1-1,1-1 0,-1 0 1,1 0-1,0 0 1,0 0-1,0 0 1,0-1-1,0 1 1,0 0-1,1-1 1,-1 0-1,0 0 1,1 1-1,-1-1 1,1 0-1,-1-1 1,1 1-1,4 0 0,-1 1-7,-1-1 0,1 0-1,0 0 1,-1-1 0,1 1-1,0-1 1,0-1-1,0 1 1,-1-1 0,1 0-1,0 0 1,10-4-1,-14 3 5,1 1-1,-1-1 0,0 0 0,1 0 0,-1 0 0,0-1 1,0 1-1,0 0 0,0-1 0,-1 1 0,1-1 0,-1 0 1,1 1-1,-1-1 0,0 0 0,0 0 0,0 0 0,0 0 0,-1 0 1,1 0-1,-1 0 0,0 0 0,0 0 0,-1-6 0,1 8 4,1-5-1,-1-1 1,0 1-1,-1 0 0,1 0 0,-1-1 0,0 1 0,-4-9 0,4 13-2,0 0 1,-1 0-1,1 0 1,-1 0-1,0 0 0,1 1 1,-1-1-1,0 0 1,0 1-1,0 0 1,0-1-1,0 1 0,-1 0 1,1 0-1,0 0 1,0 1-1,-1-1 1,1 0-1,0 1 0,-1-1 1,1 1-1,-5 0 1,-111-1-2439,107 1-638</inkml:trace>
</inkml:ink>
</file>

<file path=ppt/ink/ink10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7:30.00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13926,'0'0'8700,"21"7"-8609,-1 0-87,0 0-1,25 14 1,-43-20-5,1 1 1,-1 0-1,1 1 0,-1-1 1,0 0-1,0 1 1,0-1-1,0 1 0,0-1 1,0 1-1,-1 0 1,0 0-1,1 0 1,-1 0-1,0 0 0,0 0 1,-1 0-1,1 0 1,0 6-1,-1 2-1,0 0 1,0 0-1,-4 20 1,3-22-3,-1-1-2,0 0-1,0 0 0,-1 0 0,0-1 0,-1 1 0,0-1 0,0 1 0,0-1 0,-1-1 1,0 1-1,-7 7 0,-6 8 12,40-21 171,2-4-205,1 0 0,-1-2 0,0-1 0,-1 0 0,46-20 0,8-9-3580,-34 15-4880</inkml:trace>
</inkml:ink>
</file>

<file path=ppt/ink/ink10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7:30.34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1 180 20089,'0'0'2737,"125"7"-2624,-75-7-65,-2 0-32,-2 0 16,-6-2-32,-9-13-289,-14-5-1103,-10-4-3362</inkml:trace>
  <inkml:trace contextRef="#ctx0" brushRef="#br0" timeOffset="1">209 0 21210,'0'0'800,"-15"126"-608,8-72 288,5-1-336,0 0 81,2-2-65,0-3-64,0-5-80,0-7 16,11-7-32,6-11-16,3-12-1073,4-6-2673</inkml:trace>
</inkml:ink>
</file>

<file path=ppt/ink/ink10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7:30.71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29 22682,'0'0'1801,"21"-5"-1649,71-16-141,-90 20-15,0 1 0,0-1 0,0 1 0,0 0 0,0-1 0,0 1 0,0 0 0,0 0 0,0 0 0,0 0 0,0 1 0,0-1 0,0 0 0,0 1 0,0 0 0,0-1 0,0 1 0,0 0 0,0 0 0,0 0 0,-1 0 0,1 0 0,0 1 0,-1-1 0,1 0 0,-1 1 0,1-1 0,-1 1 0,0 0 0,0-1 0,0 1 0,1 0 0,-2 0 0,1 0 0,1 3 0,0 3-54,-1 0 0,0 1 0,0-1 0,-1 0 0,0 1 0,-2 13 0,1-6-62,-3 9-93,3-21 183,0 0-1,0 1 0,0-1 1,1 1-1,-1-1 0,1 1 1,0 0-1,0-1 1,1 1-1,-1-1 0,1 1 1,0-1-1,0 1 1,4 7-1,1-7 17,0 0-1,0 0 1,1 0-1,-1-1 1,1 0 0,8 3-1,-7-3 15,1 1-1,0 0 1,-1 0-1,0 1 1,8 6-1,-14-10 3,-1 0-1,1 0 1,0 1-1,-1-1 1,1 0 0,-1 1-1,1-1 1,-1 1 0,0-1-1,0 1 1,0 0-1,-1-1 1,1 1 0,-1 0-1,1-1 1,-1 1 0,0 0-1,0 0 1,0-1-1,0 1 1,-1 0 0,0 4-1,0-4 4,-1 0-1,0 0 0,1 0 0,-1 0 1,0 0-1,0-1 0,-1 1 1,1 0-1,0-1 0,-1 0 0,0 0 1,1 0-1,-1 0 0,0 0 0,0 0 1,0-1-1,0 1 0,-4 0 1,-67 23 518,63-22-394,-10 4-5,-1-2 0,1 0 0,-43 3 0,62-18-1500,5-16-2114,10-11-8972</inkml:trace>
</inkml:ink>
</file>

<file path=ppt/ink/ink10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7:31.07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21 22442,'0'0'48,"23"-4"64,75-10 14,-94 13-115,1 1 0,-1-1 0,1 1 0,0 0 0,-1 0 0,1 1 0,-1-1 0,1 1 0,-1 0 1,0 0-1,1 1 0,-1-1 0,7 4 0,-8-3-9,0 0 0,-1 0 0,1 1 0,-1-1 0,1 0 0,-1 1 1,0 0-1,0-1 0,-1 1 0,1 0 0,0 0 0,-1 0 0,0 0 0,2 5 0,0 5-24,-1 0 0,-1 0 0,0 0 0,0 0 0,-2 0 0,-2 24-1,2-31 10,-15 65-35,16-71 49,0 0 0,0 1-1,0-1 1,0 0 0,0 0-1,0 0 1,0 1 0,0-1-1,0 0 1,0 0 0,0 1 0,0-1-1,1 0 1,-1 0 0,0 0-1,0 1 1,0-1 0,0 0-1,1 0 1,-1 0 0,0 0-1,0 0 1,0 1 0,1-1-1,-1 0 1,0 0 0,0 0-1,0 0 1,1 0 0,-1 0-1,0 0 1,0 0 0,1 0-1,-1 0 1,0 0 0,0 0-1,1 0 1,-1 0 0,0 0-1,0 0 1,1 0 0,-1 0-1,0 0 1,0 0 0,0 0-1,1 0 1,-1-1 0,1 1 1,27-1-13,1-1 0,-1-2 0,0-1 0,0-1 0,0-1 0,-1-1 0,36-17 0,-25 10-354,41-14-1586</inkml:trace>
</inkml:ink>
</file>

<file path=ppt/ink/ink10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7:31.4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1 241 18633,'0'0'4065,"151"10"-4033,-105-12 0,0-12-32,-2-5-192,-5-11-1056,-10-6-2914</inkml:trace>
  <inkml:trace contextRef="#ctx0" brushRef="#br0" timeOffset="1">231 1 15959,'0'0'5923,"0"108"-5923,0-45 16,0 0-16,0 0 272,0-5-160,0-5-96,0-6 0,0-11 32,0-9-48,9-13-464,2-14-1617,4 0-3586</inkml:trace>
</inkml:ink>
</file>

<file path=ppt/ink/ink10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7:31.80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22330,'0'0'1513,"24"2"-1767,87 12-181,-13-1-3065,-97-12 3540,-1 0 0,1-1 0,0 1 0,-1 0 0,1-1 0,-1 1 0,1 0 0,-1 0 0,1 0 0,-1-1 0,0 1 0,1 0 0,-1 0 0,0 0 0,0 0 0,0 0 0,1-1-1,-1 1 1,0 0 0,0 0 0,0 0 0,0 0 0,-1 0 0,1 0 0,0 0 0,-1 1 0,1 4 207,0 73 1077,-1 52-245,17 138 0,-11-209-1047,-6-60-75,1 1 0,0-1 1,0 0-1,-1 0 0,1 1 0,0-1 1,-1 0-1,1 0 0,0 1 0,-1-1 1,1 0-1,0 0 0,-1 0 0,1 1 1,0-1-1,-1 0 0,1 0 0,-1 0 0,1 0 1,0 0-1,-1 0 0,1 0 0,-1 0 1,1 0-1,0 0 0,-1 0 0,1 0 1,-1 0-1,1 0 0,0-1 0,-1 1 1,1 0-1,0 0 0,-1 0 0,1 0 1,0-1-1,-1 1 0,1 0 0,0 0 1,-1-1-1,1 1 0,-18-11-2787,-2-15-3880</inkml:trace>
</inkml:ink>
</file>

<file path=ppt/ink/ink10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7:32.17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1 121 18921,'0'0'3361,"134"-18"-3329,-91 6-32,1 0 0,-4-7 0,-3-7-864,-9-8-3154</inkml:trace>
</inkml:ink>
</file>

<file path=ppt/ink/ink10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7:32.53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77 21514,'0'0'1681,"20"-13"-1265,65-40-256,-84 52-158,0 0 0,0 0 0,0 0 0,0 0 1,1 0-1,-1 0 0,0 1 0,1-1 0,-1 0 0,0 1 0,1-1 0,-1 1 1,1 0-1,-1-1 0,1 1 0,-1 0 0,1 0 0,-1 0 0,1 0 0,-1 0 1,1 0-1,-1 1 0,1-1 0,-1 0 0,1 1 0,-1-1 0,3 2 0,-3 0-2,0-1 0,0 1 0,-1-1 0,1 1 0,-1 0 0,1-1 0,-1 1 0,1 0 0,-1-1 0,0 1 0,0 0 0,0 0 0,0 3 0,0 2-3,2 10-19,-1 0 1,-1 0-1,0 0 1,-1 1-1,-1-1 1,-1 0-1,0 0 0,-1-1 1,-1 1-1,-1-1 1,-13 28-1,16-38 21,1-3 8,1-1-1,-1 1 1,1-1-1,0 1 1,-1 0-1,1 0 1,1 0-1,-1 0 1,0 0-1,1 0 1,-1 3-1,24-6 96,-6-2-34,-1-1 0,0-1 0,0-1 0,0 0 1,28-13-1,-13 3-1379,55-36 1,-72 40-2521</inkml:trace>
</inkml:ink>
</file>

<file path=ppt/ink/ink10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7:33.30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1 314 15175,'0'0'5370,"3"0"-5145,68 5 279,86-6 1,-63-1-261,985-67 1803,-945 57-1930,292-32 99,552-28-40,-724 71-170,342-43-1,-363 12-16,1 11 1,406 14-1,107 23-275,-718-20 271,-28 4 14,-1 0 0,1 1 0,-1-1 0,1 0 0,-1 0 0,0-1 0,1 1 1,-1 0-1,1 0 0,-1 0 0,0 0 0,1 0 0,-1 0 0,1 0 0,-1-1 1,0 1-1,1 0 0,-1 0 0,0-1 0,1 1 0,-1 0 0,0 0 0,0-1 0,1 1 1,-1 0-1,0-1 0,0 1 0,1 0 0,-1-1 0,0 1 0,0-1 0,0 1 1,0 0-1,1-1 0,-1 1 0,0-1 0,0 1 0,0 0 0,0-1 0,0 1 1,0-1-1,0 1 0,0 0 0,0-1 0,0 1 0,-1-1 0,1 1 0,0 0 1,0-1-1,0 1 0,0-1 0,-1 1 0,1 0 0,0-1 0,0 1 0,-1 0 1,1-1-1,0 1 0,0 0 0,-1 0 0,1-1 0,0 1 0,-1 0 0,-1-2-23,-1 1-1,1 0 0,0 0 0,0 0 0,0 1 0,-1-1 0,1 0 0,0 1 0,-1-1 0,1 1 0,0 0 1,-1 0-1,1 0 0,0 0 0,-3 1 0,-10-1-115,-272 0-3086,141 5-226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4:04.20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52 13654,'0'0'7011,"105"-18"-7011,-72 12-96,-2 0-480,1-1-1249,-5-7-1616</inkml:trace>
</inkml:ink>
</file>

<file path=ppt/ink/ink10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7:33.77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0 110 19545,'0'0'3188,"15"-17"-2873,52-53-238,-64 67-78,1 1-1,0-1 0,0 1 1,0 0-1,1 0 1,-1 0-1,1 1 0,-1-1 1,1 1-1,-1 0 0,1 1 1,-1-1-1,1 1 1,0 0-1,-1 0 0,1 0 1,0 1-1,-1-1 1,1 1-1,-1 1 0,1-1 1,-1 0-1,1 1 0,-1 0 1,0 0-1,0 0 1,0 1-1,0-1 0,0 1 1,-1 0-1,1 0 1,4 5-1,-3 0-5,-1 0 0,0 0 0,0 0 1,-1 0-1,0 1 0,-1-1 0,1 1 0,-2 0 1,1 0-1,-1 0 0,-1 0 0,1-1 0,-2 1 1,1 0-1,-1 0 0,0 0 0,-4 11 0,0-2 4,-1 1-1,0-1 1,-2-1 0,0 1-1,-1-1 1,-22 31-1,6-14 8,-3-1-1,-57 54 1,84-85-4,19-2 171,187-12-161,-137 6-135,-51 5-502,1-1 1,-1-1-1,1-1 1,-1 0-1,0-1 0,19-8 1,6-11-5622</inkml:trace>
</inkml:ink>
</file>

<file path=ppt/ink/ink10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7:34.12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90 69 11701,'0'0'10224,"-8"17"-9955,-1-1-149,3-6-54,0 0 1,1 0-1,1 0 0,-1 0 0,2 1 0,0 0 0,0-1 1,1 1-1,-2 13 0,3-10-15,0 1 0,1 0 0,1 0 1,0 0-1,5 24 0,-5-36-52,-1-1 1,1 1-1,0-1 1,0 0-1,0 1 1,0-1-1,0 0 1,1 0-1,-1 1 1,1-1-1,-1 0 1,1 0-1,0-1 1,0 1-1,-1 0 1,2-1-1,-1 1 1,0-1-1,0 1 1,0-1-1,0 0 1,1 0-1,-1 0 1,1 0-1,-1 0 1,1-1-1,-1 1 0,1-1 1,-1 0-1,1 1 1,-1-1-1,1 0 1,-1-1-1,1 1 1,0 0-1,-1-1 1,1 1-1,-1-1 1,0 0-1,1 0 1,2-1-1,-1 0-5,-1 0-1,1 0 1,0-1-1,-1 1 1,0-1-1,1 0 0,-1 0 1,0 0-1,0 0 1,-1 0-1,1-1 1,-1 1-1,0-1 1,1 0-1,-2 0 0,1 0 1,0 0-1,-1 0 1,0 0-1,0 0 1,0 0-1,1-9 1,0-1 5,-1 0 0,0 0 1,-1 0-1,-1 0 0,-4-28 1,1 29 1,0 0 1,-1 0 0,0 1 0,-1-1 0,0 1 0,-1 0 0,0 1-1,-1 0 1,-1 0 0,1 0 0,-2 1 0,-12-11 0,20 19-211,-1 1 1,1-1-1,-1 1 1,0 0-1,1-1 1,-1 1-1,0 1 1,0-1-1,0 0 1,0 1-1,0-1 1,1 1-1,-1 0 1,0 0-1,0 0 1,0 0-1,0 0 0,0 1 1,0-1-1,0 1 1,0 0-1,1 0 1,-1 0-1,0 0 1,-4 3-1</inkml:trace>
</inkml:ink>
</file>

<file path=ppt/ink/ink10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7:34.47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8836,'0'0'14540,"20"0"-14497,61 6-30,-79-5-13,1-1 0,-1 1 0,0 0-1,0 0 1,0 0 0,0 0 0,0 0 0,0 0-1,0 0 1,-1 1 0,1-1 0,0 1 0,-1-1 0,1 1-1,-1 0 1,1-1 0,-1 1 0,0 0 0,0 0-1,0 0 1,0 0 0,0 0 0,1 3 0,-1 2-2,1 0 0,-1 1 0,0-1 0,-1 0 0,0 8 0,0-7 2,1 4-2,-1-1-1,-1 1 1,0-1-1,0 0 1,-1 1 0,0-1-1,-1 0 1,-1 0-1,0-1 1,-8 17-1,12-27 6,-1 1 0,1-1-1,0 1 1,-1-1 0,1 1-1,0 0 1,-1-1 0,1 1-1,0-1 1,0 1 0,0 0-1,0-1 1,-1 1 0,1-1-1,0 1 1,0 0-1,0-1 1,0 1 0,0 0-1,1-1 1,-1 1 0,0 0-1,0-1 1,0 1 0,0-1-1,1 1 1,-1 0 0,0-1-1,1 1 1,-1-1 0,0 1-1,1-1 1,-1 1 0,1-1-1,-1 1 1,1-1 0,-1 0-1,1 1 1,-1-1-1,1 1 1,2 0 4,0-1 1,0 1-1,0-1 0,0 0 0,0 1 1,0-1-1,0-1 0,0 1 0,5-1 1,68-20 107,16-16-100,-55 18-4144</inkml:trace>
</inkml:ink>
</file>

<file path=ppt/ink/ink10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7:35.28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34 21034,'0'0'1937,"145"-34"-1937,-106 34 0,-1 0-16,-8 0-337,-3 0-1055,-17 6-1714</inkml:trace>
</inkml:ink>
</file>

<file path=ppt/ink/ink10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7:35.62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70 15063,'0'0'6211,"149"-22"-6195,-81 12-16,9 0-160,4-2-1041,-2-3-1664</inkml:trace>
</inkml:ink>
</file>

<file path=ppt/ink/ink10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7:35.98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114 166 17160,'0'0'2668,"-17"5"-2623,-48 12 593,74-23-652,0 0 1,-1-1 0,0 1-1,0-1 1,-1-1 0,0 0-1,0 0 1,-1 0 0,0-1-1,0 1 1,-1-2 0,8-18-1,-10 20 490,-1-1 0,0 0 0,0 1-1,-1-1 1,0-16 0,-2 29-480,1 0 1,-2 1-1,1-1 0,0 0 1,-1 1-1,0-1 0,0 0 0,-3 4 1,-5 12-25,3-1 28,1 1 0,1 0 0,0 1 0,2-1 0,-2 31 0,6 109 0,1-98 0,1 84-625,-3-144 588,0-1 0,-1 0-1,1 0 1,0 1 0,-1-1-1,0 0 1,1 0 0,-1 0-1,0 0 1,1 0 0,-1 0-1,0 0 1,0 0 0,0 0-1,0 0 1,0 0 0,0-1-1,0 1 1,0 0 0,0-1-1,0 1 1,-1 0 0,1-1-1,0 0 1,0 1 0,-1-1-1,1 0 1,0 0 0,0 1-1,-2-1 1,-46 1 97,36-1 645,83 2-158,-42 0-959,0-1 0,0-1 0,-1-2-1,1-1 1,28-6 0,5-10-3000</inkml:trace>
</inkml:ink>
</file>

<file path=ppt/ink/ink10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7:36.31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36 20938,'0'0'2494,"3"-1"-2283,254-21 461,-224 21-753,14-3-588,-67-2-6523,-7 4-3146</inkml:trace>
</inkml:ink>
</file>

<file path=ppt/ink/ink10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7:38.26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45 18056,'0'0'3647,"2"-7"-3249,1-1-266,3-22 1142,1 200-1322,-5-65 85,0-27 12,-9 85 1,6-154-110,-1-15-533,1-15-4690,1-7-8262</inkml:trace>
</inkml:ink>
</file>

<file path=ppt/ink/ink10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7:38.66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35 13 19993,'0'0'2948,"0"-12"-2905,-7 149-71,2-88 25,3 0 0,1-1 0,10 76 0,-7-115-13,0 0-1,1 0 1,0-1-1,1 1 1,0-1 0,0 0-1,7 10 1,-10-16 12,1 0 0,-1 1 0,0-1 0,1-1 0,-1 1 0,1 0 0,0 0 0,-1 0 0,1-1 1,0 1-1,0-1 0,0 1 0,0-1 0,1 0 0,-1 0 0,0 0 0,0 0 0,1 0 0,-1-1 0,0 1 0,1-1 0,-1 1 0,1-1 0,-1 0 0,1 0 0,-1 0 0,1 0 0,-1-1 0,0 1 0,1-1 0,-1 1 0,4-2 0,-4 0 4,0 1 0,0-1 0,0 0 0,-1 0 0,1 0 0,0-1 0,-1 1 0,1 0 0,-1-1 0,0 1 0,0-1 0,0 1 0,0-1 0,0 1 0,0-1 0,-1 0 0,1 1 0,-1-1 0,0-4 0,-1-55 0,1 61-1,-1 0 0,1-1 0,0 1 0,-1 0 0,1 0-1,-1-1 1,0 1 0,1 0 0,-1 0 0,0 0 0,0 0 0,0 0-1,0 0 1,0 0 0,0 0 0,0 0 0,0 0 0,0 0-1,0 1 1,0-1 0,0 0 0,-3 0 0,0 0-7,1 0 1,-1 0-1,0 0 1,0 1-1,0-1 1,0 1-1,0 0 1,-4 1-1,2-1-9,0 1 1,0 0-1,0 0 0,0 0 0,0 1 0,0 0 0,1 0 0,-1 1 0,1-1 0,-9 7 0,12-7-63,0 0 0,-1 1 0,1 0 0,0-1 0,0 1-1,0 0 1,1 0 0,-1 0 0,-1 5 0,-1 18-4697,4-14-4828</inkml:trace>
</inkml:ink>
</file>

<file path=ppt/ink/ink10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7:39.03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20281,'0'0'1281,"105"35"-833,-57-35-240,5 0-128,-7 0-48,-5 0-64,-8 0-80,-11-6-768,-13 0-929,-9 1-864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4:04.59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183 43 20169,'0'0'3826,"0"-9"-3362,4-25-320,-4 143-564,2-40 451,0-9-33,-1-25-953,-5 60-1,0-80-797,-2-6-1267</inkml:trace>
  <inkml:trace contextRef="#ctx0" brushRef="#br0" timeOffset="1">1 554 16119,'0'0'6131,"11"0"-6035,24 0-32,11 0-64,11 0 32,0-4 16,-7-4-96,-2 6-112,-8-2-448,-12 2 32,-8 2-321,-13 0-1472</inkml:trace>
</inkml:ink>
</file>

<file path=ppt/ink/ink10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7:39.39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18761,'0'0'4428,"0"7"-4337,11 207 29,0 12 8,-11-225-169,0-1 0,-1 1 0,1-1 0,0 1 1,0-1-1,0 1 0,0 0 0,1-1 0,-1 1 0,0-1 0,0 1 0,0-1 0,0 1 0,0-1 0,1 1 0,-1-1 0,0 1 1,0-1-1,1 1 0,-1-1 0,0 1 0,1-1 0,-1 0 0,1 1 0,-1-1 0,0 1 0,1-1 0,-1 0 0,1 0 0,-1 1 1,1-1-1,-1 0 0,1 0 0,-1 1 0,1-1 0,-1 0 0,1 0 0,-1 0 0,1 0 0,0 0 0,-1 0 0,1 0 1,-1 0-1,1 0 0,-1 0 0,1 0 0,-1 0 0,1 0 0,-1-1 0,1 1 0,-1 0 0,1 0 0,-1-1 0,1 1 0,-1 0 1,1-1-1,-1 1 0,1 0 0,-1-1 0,0 1 0,1 0 0,-1-1 0,0 1 0,1-2 0,22-22-3955</inkml:trace>
</inkml:ink>
</file>

<file path=ppt/ink/ink10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7:40.0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0 160 17192,'0'0'5064,"3"-19"-4696,12-59-139,-14 75-224,1 1 1,-1-1-1,1 0 0,-1 1 0,1-1 1,0 1-1,0-1 0,0 1 0,0 0 1,1 0-1,-1 0 0,1 0 0,-1 0 1,1 0-1,-1 1 0,6-3 0,42-10 23,-41 12-27,3 0-5,1 0 1,-1 1 0,1 0 0,0 1 0,18 2 0,-29-2-1,0 1 0,-1 0-1,1-1 1,0 1 0,-1 0 0,1 0 0,-1 0 0,1 0 0,-1 1-1,0-1 1,1 0 0,-1 1 0,0-1 0,0 0 0,0 1 0,0 0-1,0-1 1,0 1 0,-1-1 0,1 1 0,0 0 0,-1 0 0,1-1-1,-1 1 1,0 0 0,0 0 0,0 0 0,1-1 0,-2 4 0,-2 57-80,1-53 80,-1 0 1,-1 0-1,1 0 1,-1 0-1,-1 0 1,1-1 0,-2 0-1,1 0 1,-1 0-1,0-1 1,-10 9-1,7-5-404,0-1-1,0 2 1,-14 23-1,23-34 342,-1 0 0,1 0 0,0-1 0,0 1 0,-1 0 0,1 0 0,0-1 0,0 1 0,0 0 0,0 0 0,0 0 0,0-1-1,0 1 1,0 0 0,0 0 0,1-1 0,-1 1 0,0 0 0,0 0 0,1-1 0,-1 1 0,0 0 0,1-1 0,-1 1 0,1 0 0,-1-1 0,1 1-1,-1 0 1,1-1 0,-1 1 0,1-1 0,0 1 0,-1-1 0,1 0 0,0 1 0,-1-1 0,1 1 0,0-1 0,1 0 0,39 12 422,-20-6-338,-17-4 52,1-1 1,-1 2-1,1-1 1,-1 0-1,0 1 1,0 0-1,0 0 1,-1 0-1,1 1 1,-1-1-1,1 1 1,-1-1-1,0 1 1,-1 0-1,1 1 1,-1-1-1,3 5 1,-4-7-20,-1 1 0,1 0 0,-1-1 0,1 1 0,-1 0 0,0 0-1,0 0 1,0-1 0,0 1 0,-1 0 0,1 0 0,-1-1 0,1 1 0,-1 0 0,0-1 0,0 1 0,0-1 0,0 1-1,-1-1 1,1 0 0,-1 1 0,0-1 0,1 0 0,-1 0 0,0 0 0,0 0 0,0 0 0,0-1 0,-1 1 0,-4 2 0,-12 8 107,-1-1 0,0-1 0,-1 0 0,-22 6 0,-6-8-2815,71-8-875</inkml:trace>
</inkml:ink>
</file>

<file path=ppt/ink/ink10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7:40.47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32 1 20441,'0'0'2335,"-3"13"-2349,-7 30 48,3 0 0,1 1 0,2 0 0,2 0-1,7 81 1,-4-119-154,1 0 0,0 1 0,0-1 0,0 0 0,1 0 0,0 0 0,0-1 0,0 1 0,1-1 0,0 0 0,7 8 0,-9-10 65,1-1 0,-1 0 0,0 0 0,0-1 0,1 1 0,-1 0 0,1-1 0,0 0 0,-1 1 0,1-1 0,0 0 0,0-1 0,0 1 0,0 0 0,-1-1 0,1 1 0,0-1 0,0 0 0,0 0 0,0 0 0,0-1 0,0 1 0,0-1 0,0 1 0,0-1 0,0 0 0,4-2 0,-5 1 46,0 0 1,0 0-1,0 0 0,0-1 1,-1 1-1,1 0 0,-1-1 1,0 1-1,1-1 0,-1 1 1,0-1-1,0 0 0,-1 1 0,1-1 1,-1 0-1,1 0 0,-1 0 1,0 1-1,0-6 0,0 5 37,0 0-1,0-1 1,0 1-1,0 0 1,0-1 0,-1 1-1,1-1 1,-1 1-1,0 0 1,0 0-1,0 0 1,-1-1-1,1 1 1,-1 0-1,-3-5 1,1 6 15,1 0 1,0 0-1,0 1 0,-1-1 1,1 1-1,-1 0 0,1 0 1,-1 0-1,0 0 0,1 0 1,-1 1-1,0 0 0,1 0 0,-1 0 1,0 0-1,1 0 0,-1 1 1,-6 1-1,7-1-102,1 0 0,0-1-1,0 1 1,-1 0 0,1 0-1,0 0 1,0 0 0,0 1-1,0-1 1,0 1 0,0-1 0,0 1-1,1-1 1,-1 1 0,0 0-1,1 0 1,0 0 0,-1 0 0,1 0-1,0 0 1,0 0 0,0 1-1,0-1 1,0 0 0,1 1-1,-1-1 1,1 0 0,-1 5 0,1 7-2617</inkml:trace>
</inkml:ink>
</file>

<file path=ppt/ink/ink10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7:40.81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 18216,'0'0'1617,"33"51"-801,-9-45 401,5-2-785,10-4-224,3 0-128,2 0-64,-1 0 32,-5-10-48,-8-3-96,-10 1-288,-18-2-1297,-2-2-2481</inkml:trace>
</inkml:ink>
</file>

<file path=ppt/ink/ink10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7:41.1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10709,'0'0'11973,"9"114"-11829,4-55 161,-2 3-97,4 1-80,-4-4-112,0-2 0,-2-8-16,-5-5 0,-4-11-176,2-11-833,1-14-2865</inkml:trace>
</inkml:ink>
</file>

<file path=ppt/ink/ink10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7:41.85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280 68 18296,'0'0'1241,"-20"17"-1022,-63 55-62,79-69-92,-1 1 1,0-1-1,0 0 0,0 0 1,0 0-1,0-1 0,0 0 1,-1 0-1,1 0 0,-1-1 0,0 0 1,1 0-1,-1 0 0,0 0 1,0-1-1,1 0 0,-10-2 1,-7 1 599,20 1-632,0 0 0,0 0 0,0-1 0,0 1 1,0-1-1,0 1 0,0-1 0,0 0 0,1 0 0,-1 0 0,0 0 1,0 0-1,1 0 0,-1 0 0,1-1 0,-1 1 0,1 0 0,-1-1 0,1 0 1,0 1-1,0-1 0,0 0 0,0 1 0,0-1 0,0 0 0,0 0 1,0 0-1,1 0 0,-1 0 0,1 0 0,-1-3 0,-1-8 37,1-1-1,0 1 0,1-24 0,0 20-45,0 15-23,1 0 0,-1 0 0,1 0 1,-1-1-1,1 1 0,-1 0 0,1 0 0,0 0 1,0 0-1,0 0 0,0 0 0,1 0 1,-1 1-1,0-1 0,1 0 0,-1 1 1,1-1-1,0 1 0,-1-1 0,1 1 1,0 0-1,0 0 0,0 0 0,0 0 0,0 0 1,0 0-1,0 0 0,0 1 0,0-1 1,1 1-1,-1-1 0,0 1 0,0 0 1,0 0-1,4 0 0,1 0-3,1 0-1,-1 0 0,1 1 1,0 0-1,-1 0 1,1 1-1,-1 0 0,0 0 1,13 6-1,-8-1 0,-1 1 0,0 0-1,0 1 1,-1 0 0,0 0-1,0 1 1,-1 0 0,0 1 0,-1 0-1,-1 1 1,1-1 0,-2 1-1,10 24 1,-7-13-4,-2 0 0,0 1 0,-1 0 0,-2 1-1,0-1 1,0 46 0,-4-63 2,-1 0-1,1 0 1,-1 0 0,0-1-1,-1 1 1,0 0-1,0-1 1,0 1 0,0-1-1,-1 0 1,-1 0-1,1 0 1,-1 0-1,1 0 1,-2-1 0,1 0-1,-1 0 1,1 0-1,-1 0 1,-1-1 0,1 1-1,-1-1 1,0-1-1,1 1 1,-1-1 0,-1 0-1,1-1 1,0 1-1,-1-1 1,0 0-1,1-1 1,-1 0 0,0 0-1,-8 0 1,14-1 120,-5-1-1376,9-5-4532</inkml:trace>
</inkml:ink>
</file>

<file path=ppt/ink/ink10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7:42.20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67 18552,'0'0'3853,"13"-4"-3634,16 5-217,88-5 266,-104 3-450,0-1-1,0 0 1,0-1 0,0 0-1,0-1 1,18-9 0,-30 13 66,0-1-1,-1 1 1,1 0 0,0-1-1,-1 1 1,1-1 0,0 1-1,-1-1 1,1 1 0,0-1-1,-1 1 1,1-1 0,-1 0-1,1 1 1,-1-1 0,0 0-1,1 1 1,-1-1 0,0 0-1,1 0 1,-1 1 0,0-1 0,0 0-1,1 0 1,-1 1 0,0-1-1,0 0 1,0 0 0,0-1-1,0-10-5269</inkml:trace>
</inkml:ink>
</file>

<file path=ppt/ink/ink10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7:42.55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20617,'0'0'4571,"0"20"-4609,15 225 10,-1 4-331,-16-242-2519</inkml:trace>
</inkml:ink>
</file>

<file path=ppt/ink/ink10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7:43.25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240 1 18200,'0'0'2823,"0"11"-2794,-1 3 31,-1 0 0,-1 0-1,0 0 1,-1 0 0,0 0-1,-1-1 1,-1 0 0,0 0-1,-1 0 1,-9 13-1,-15 20 331,-52 56 0,19-26-401,64-76 14,-1 0 0,1 0 0,0 1 0,-1-1 0,1 0 0,0 1 0,-1-1 0,1 0 0,0 0-1,0 1 1,0-1 0,-1 0 0,1 1 0,0-1 0,0 1 0,0-1 0,0 0 0,-1 1 0,1-1 0,0 0 0,0 1 0,0-1 0,0 1 0,0-1 0,0 0 0,0 1 0,0-1 0,0 1-1,0-1 1,1 0 0,-1 1 0,0-1 0,0 1 0,0-1 0,0 0 0,1 1 0,-1-1 0,0 0 0,0 1 0,0-1 0,1 1 0,21 1 52,41-14-70,-49 9-5,40-5-340,-34 5-715,-1 0-1,1 0 1,33-13 0,-30 5-3023</inkml:trace>
</inkml:ink>
</file>

<file path=ppt/ink/ink10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7:43.60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 29 16984,'0'0'6616,"-3"-8"-6328,2 7-264,-9-18 31,10 19-55,0 0 0,0 0-1,0 0 1,0 0 0,0 1 0,0-1 0,0 0 0,0 0 0,0 0 0,0 0 0,-1 0 0,1 0 0,0 1 0,0-1-1,0 0 1,0 0 0,0 0 0,0 0 0,-1 0 0,1 0 0,0 0 0,0 0 0,0 0 0,0 0 0,-1 0-1,1 0 1,0 0 0,0 0 0,0 0 0,0 0 0,-1 0 0,1 0 0,0 0 0,0 0 0,0 0 0,0 0 0,-1 0-1,1 0 1,0 0 0,0 0 0,0 0 0,0 0 0,4 45 83,15 64-1,1 5 41,4 184-592,-24-298 372,0 0 0,0 0 0,0 0 0,0 1 0,0-1 0,0 0 0,0 0 0,0 1 0,0-1 0,0 0 0,0 0 0,0 1 0,0-1 0,0 0 0,0 0 0,0 0 0,1 1 0,-1-1 0,0 0 0,0 0 0,0 0 0,0 1 0,0-1 0,0 0 0,1 0 0,-1 0 0,0 0 0,0 0 0,0 1 0,1-1 0,-1 0 0,0 0 0,0 0 0,0 0 0,1 0 0,-1 0 0,0 0 0,0 0 0,1 0 0,-1 0 0,0 0 0,0 0 0,0 0 0,1 0 0,-1 0 0,0 0 0,1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4:05.35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95 78 13430,'0'0'5992,"30"-29"-2540,-33 28-3448,7-8 2,16-13-8,-13 19-26,0 0 0,1 1 0,-1 0 0,1 0 0,-1 0 0,1 1 0,-1 0-1,1 1 1,0-1 0,13 3 0,-20-2 23,-1 0-1,1 1 1,0-1 0,0 1 0,0-1-1,0 1 1,-1-1 0,1 1-1,0 0 1,0-1 0,-1 1 0,1 0-1,0-1 1,-1 1 0,1 0-1,-1 0 1,1 0 0,-1 0 0,0 0-1,1-1 1,-1 1 0,0 0-1,1 0 1,-1 0 0,0 0 0,0 0-1,0 0 1,0 2 0,0 35-117,0-26 112,-1 1 6,-1-1 1,0 1-1,-1-1 1,0 0-1,-1 1 1,0-1 0,-1-1-1,0 1 1,-1-1-1,-1 0 1,-13 18-1,-11 12-3,-56 55-1,71-78-2,-44 38-956,59-56 915,6-3 54,38-26-157,31-19 151,-68 44 14,0 1 0,1-1 0,0 2-1,0-1 1,0 1 0,0 0 0,0 0 0,0 1 0,9 0 0,-14 1-16,0 0-1,-1 0 1,1 0 0,0 0 0,0 1-1,-1-1 1,1 1 0,0-1-1,-1 1 1,1 0 0,-1 0-1,1 0 1,-1 0 0,1 0 0,-1 0-1,1 0 1,-1 0 0,0 0-1,0 1 1,0-1 0,0 0-1,2 3 1,15 42-64,0-2 20,-18-42 46,1-1 0,0 0 1,0 1-1,0-1 0,1 1 0,-1-1 0,0 0 1,0 0-1,1 0 0,-1 0 0,1 0 0,-1 0 1,1 0-1,-1 0 0,1-1 0,-1 1 0,1 0 1,0-1-1,-1 0 0,1 1 0,3-1 1,-1 1-81,0-1 1,0 0-1,-1 0 1,1-1-1,0 1 1,0-1 0,0 0-1,0 0 1,0 0-1,-1-1 1,8-3 0,-9 4-72,0-1 0,0 1 0,-1-1 0,1 0 0,0 1 0,-1-1 0,1 0 0,-1 0 1,1 0-1,-1 0 0,0-1 0,0 1 0,0 0 0,0 0 0,-1-1 0,1 1 1,0 0-1,-1-1 0,0 1 0,1-5 0,-1-13-2685</inkml:trace>
</inkml:ink>
</file>

<file path=ppt/ink/ink10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7:43.98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301 123 17304,'0'0'2646,"-9"19"-2131,-28 61-248,35-76-200,0-1-1,-1 0 1,0 0-1,1 1 1,-1-1-1,-1-1 1,1 1 0,0 0-1,0-1 1,-1 0-1,0 0 1,1 0-1,-1 0 1,0 0-1,0-1 1,0 0-1,0 0 1,0 0-1,0 0 1,0 0 0,0-1-1,0 0 1,-1 0-1,1 0 1,0 0-1,-8-2 1,-4 1-28,12 1-29,1 0 1,0-1 0,0 1-1,0-1 1,0 0 0,-1 0-1,1 0 1,0 0-1,0-1 1,1 1 0,-1-1-1,0 1 1,0-1 0,1 0-1,-1 0 1,1 0 0,0-1-1,0 1 1,0-1 0,0 1-1,0-1 1,0 1 0,0-1-1,1 0 1,0 0 0,-1 0-1,1 0 1,0 0-1,0 0 1,1 0 0,-1-4-1,-3-13 32,2 1 0,0-1-1,2-38 1,0 36-53,1 19 12,-1 0 0,0 0 0,1 1 0,0-1 1,0 0-1,0 1 0,0-1 0,0 1 0,0-1 0,0 1 0,1 0 0,0-1 1,-1 1-1,1 0 0,0 0 0,0 0 0,0 0 0,0 1 0,0-1 0,0 0 1,1 1-1,-1 0 0,1-1 0,-1 1 0,1 0 0,-1 0 0,1 0 0,-1 1 1,1-1-1,0 1 0,0-1 0,-1 1 0,1 0 0,4 0 0,-1 0 1,0-1 0,-1 1-1,1 1 1,0-1 0,0 1-1,0 0 1,-1 0 0,1 1 0,-1-1-1,1 1 1,-1 0 0,1 1-1,-1 0 1,0 0 0,8 5 0,-6 1-5,0 0 0,0 0 1,-1 0-1,-1 1 0,1 0 1,-1 0-1,-1 0 0,0 1 1,-1 0-1,0-1 0,3 22 1,-1 7-14,0 78 0,-5-106-12,-1-1 1,-1 1 0,0-1-1,0 0 1,-1 1 0,0-1-1,-1 0 1,0 0 0,-1-1 0,0 1-1,0-1 1,-1 0 0,0-1-1,-1 1 1,0-1 0,-10 9-1,1-2-370,0-1 0,-1-1 0,-1-1 0,0 0-1,-1-1 1,0-2 0,-24 10 0,-5-2-7254</inkml:trace>
</inkml:ink>
</file>

<file path=ppt/ink/ink10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7:45.87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185 89 1569,'0'0'12979,"-18"3"-12307,-5 2-566,-121 22 3582,235-25-540,14 2-3161,1474-28 997,-1348 14-836,1028-27 259,-1070 37-370,808-18 366,-570 6-384,204-17-11,-728 32-950,-115 27-2449,79-14-2249</inkml:trace>
</inkml:ink>
</file>

<file path=ppt/ink/ink10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7:46.37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6 103 15239,'0'0'5176,"6"-16"-4974,26-49-73,-30 63-119,0 0 0,0 1 0,0-1 1,0 0-1,0 0 0,1 1 0,-1-1 1,0 1-1,1 0 0,-1 0 1,1 0-1,0 0 0,-1 0 0,1 1 1,0-1-1,-1 1 0,1-1 1,0 1-1,0 0 0,-1 0 0,1 1 1,5 0-1,-5-1-7,0 1-1,0-1 1,1 1-1,-1 0 1,0 0-1,0 0 1,0 0-1,0 1 1,-1-1 0,1 1-1,0 0 1,0 0-1,-1 0 1,1 0-1,-1 0 1,4 4 0,-2 4 2,0 0 0,0 1 1,-1-1-1,0 0 0,-1 1 1,0 0-1,-1 0 0,0-1 1,-1 1-1,-2 21 0,1-16 19,-1 0-1,-1 0 0,-1 0 0,0 0 1,-1-1-1,-11 26 0,-4-7 66,-2 0 1,-47 56-1,36-49-66,33-38 588,10-3-298,26-10-229,11-2-76,88 11 149,-89 2-1415,48-5 1,-50-4-3076</inkml:trace>
</inkml:ink>
</file>

<file path=ppt/ink/ink10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7:46.72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57 12 21130,'0'0'1664,"-9"20"-1522,0-3-92,3-5-13,1 1-1,-1-1 1,2 1-1,0 0 1,0 0-1,2 0 1,-1 1-1,0 21 1,3-22-29,-1 4 8,1 0 0,0-1-1,1 1 1,1 0 0,6 22 0,-7-36-16,0 1 1,0-1 0,0 0 0,1 0-1,-1 0 1,1 0 0,0 0 0,0 0-1,0 0 1,0-1 0,1 1 0,-1-1-1,1 1 1,-1-1 0,1 0 0,0 0 0,0 0-1,0-1 1,0 1 0,0-1 0,0 1-1,0-1 1,1 0 0,-1 0 0,0-1-1,1 1 1,-1-1 0,1 1 0,-1-1-1,0 0 1,1 0 0,4-1 0,-5 0-3,-1 1 1,1-1-1,0 0 1,0 0-1,-1 0 1,1-1-1,0 1 1,-1 0-1,1-1 1,-1 0-1,0 0 1,0 1-1,1-1 1,-1-1-1,-1 1 1,1 0-1,0 0 1,0-1-1,-1 1 1,1-1-1,-1 1 1,0-1-1,0 0 1,0 1-1,0-1 1,0 0-1,-1 0 1,1-5-1,2-11 27,0 0 0,-2 1 0,-1-25 0,0 29-7,0-8 13,-1 1 0,-6-40-1,5 54-32,1 0 0,-1 1-1,-1-1 1,1 0 0,-1 1-1,0-1 1,-1 1 0,1 0-1,-1 0 1,-1 0-1,1 1 1,-9-9 0,11 13-212,0-1 1,0 1 0,-1 0-1,1-1 1,-1 1-1,1 0 1,-1 1 0,1-1-1,-1 0 1,0 1-1,1-1 1,-1 1 0,0 0-1,1 0 1,-1 0 0,-3 1-1,-1-1-2185,-8 0-9518</inkml:trace>
</inkml:ink>
</file>

<file path=ppt/ink/ink10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7:47.08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37 20665,'0'0'1004,"23"-6"-522,75-20-239,-96 25-239,1 0 0,0 1 0,0-1 0,0 1 0,0-1 0,-1 1-1,1 0 1,0 0 0,0 0 0,0 0 0,0 1 0,0-1 0,0 1 0,-1 0 0,1 0-1,0 0 1,-1 0 0,1 0 0,0 1 0,-1-1 0,1 1 0,-1-1 0,0 1-1,0 0 1,1 0 0,-1 0 0,-1 0 0,1 0 0,0 1 0,0-1 0,-1 1 0,1-1-1,-1 1 1,2 4 0,0 3 5,-1 1 0,0 0 0,0-1-1,-1 1 1,-1 0 0,0 17 0,0-26-7,-1 5 61,0 1-1,-1-1 1,0 0 0,0 0-1,0 0 1,-1 0-1,0 0 1,0 0-1,-1-1 1,0 1-1,0-1 1,-1 0-1,1 0 1,-1-1 0,-1 1-1,1-1 1,-9 6-1,14-11 34,15-1 78,25-6-157,64-21 0,5-2-1767,-66 21-819</inkml:trace>
</inkml:ink>
</file>

<file path=ppt/ink/ink10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7:47.67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 1 17448,'0'0'3442,"-4"41"-3106,41-37 336,7-2-304,8-2-96,-3 0-272,-8 4 0,-12 4-176,-16 2-1873,-13 2-4146</inkml:trace>
</inkml:ink>
</file>

<file path=ppt/ink/ink10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7:48.03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28 18857,'0'0'2193,"131"-18"-2193,-71 18 0,1-2-929,0-6-2849</inkml:trace>
</inkml:ink>
</file>

<file path=ppt/ink/ink10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7:48.43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134 141 20633,'0'0'235,"-19"8"-144,-59 24-35,49-15-28,21-5-19,8-12 7,4-1 8,4-4 32,1-1 0,-1 0 0,0 0 0,0-1 0,-1 0 0,0 0 1,0 0-1,-1-1 0,0 0 0,0-1 0,-1 1 0,0-1 0,0 0 0,-1 0 0,-1-1 0,1 1 0,-1-1 0,-1 0 0,0 0 0,0 0 0,-1 0 0,0-19 0,3 186-63,-5 131-119,1-284-13,0 0 1,-1 0 0,0 0 0,0-1 0,0 1 0,0 0 0,0-1 0,-1 1 0,0-1-1,0 1 1,0-1 0,0 0 0,0 1 0,0-1 0,-1 0 0,0-1 0,1 1 0,-1 0-1,0-1 1,-1 0 0,1 0 0,0 1 0,0-2 0,-1 1 0,0 0 0,1-1 0,-1 0 0,0 0-1,-6 2 1,69-3 3189,-3 1-3404,-16-4-1048,47-9 0,-15-2-1936</inkml:trace>
</inkml:ink>
</file>

<file path=ppt/ink/ink10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7:48.82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8 19849,'0'0'2729,"6"2"-2614,25 5-97,-1-1-1,1-2 1,0-1 0,0-1 0,56-5-1,-16 2-16,-29 2-104,-26 0-122,0-1-1,0 0 1,1-1-1,19-4 1,-87-10-7365,27 6-4053</inkml:trace>
</inkml:ink>
</file>

<file path=ppt/ink/ink10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7:52.00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12086,'0'0'0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4:13.13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365 20 19817,'0'0'2820,"-4"-18"-2713,-30 17-140,-35 1 5,64 0 29,1 1 0,0 0 0,0 0 0,-1 0 0,1 1 0,0-1 0,1 1-1,-1 0 1,0 0 0,0 0 0,1 1 0,-1-1 0,-4 6 0,-13 14-16,1 1 1,1 1 0,2 1-1,0 1 1,2 0-1,0 1 1,2 0-1,1 1 1,2 1 0,0 0-1,2 0 1,1 1-1,2 0 1,-3 48 0,8-72-55,0-1 0,0 1 1,1 0-1,-1 0 1,1-1-1,1 1 1,-1-1-1,1 1 0,0-1 1,0 0-1,1 0 1,0 1-1,0-2 1,3 6-1,-3-7 28,0 0 0,1 0-1,-1 0 1,1 0 0,-1-1 0,1 1 0,0-1-1,0 0 1,0 0 0,0-1 0,0 1 0,1-1-1,-1 0 1,0 0 0,1 0 0,-1-1 0,1 1-1,6-1 1,-9 0 39,-1 0 0,0-1 0,1 1-1,-1 0 1,0 0 0,0-1 0,1 1 0,-1-1-1,0 1 1,0-1 0,1 1 0,-1-1 0,0 0 0,0 0-1,0 1 1,0-1 0,0 0 0,0 0 0,0 0-1,0 0 1,-1 0 0,1 0 0,0 0 0,0-2-1,1-1 30,-1 0 0,1 0 0,-1 0-1,0 0 1,0 0 0,0 0 0,-1 0-1,1-5 1,-1 0 67,0 1 0,-1-1 0,0 0 1,0 1-1,0-1 0,-1 1 0,-6-17 0,0 12 114,6 10-125,0 0-1,0 0 1,0 0-1,0 0 1,1-1-1,0 1 1,0 0-1,0-1 0,0 1 1,-1-7-1,2 9-223,15 1-1110,19 1 455,44-4-3090,-74 3 3990,-1 0 0,0-1 0,0 1 0,1-1 0,-1 0 0,0 0-1,0 0 1,0-1 0,0 1 0,0-1 0,0 1 0,-1-1 0,1 0 0,0 0-1,-1 0 1,1-1 0,-1 1 0,4-5 0,-8 20 3963,3 20-4064,0-7 38,-1 177-78,0-202-219,1-4-627,4-14-3373,3-10-10788</inkml:trace>
</inkml:ink>
</file>

<file path=ppt/ink/ink10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8:19.02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37 17560,'0'0'4888,"1"-7"-4648,7-22 5,1 77-53,14 338-189,-12-123 24,-9-189-83,-2-73-24,-1-11-1273,0-15-3084,1-9-8758</inkml:trace>
</inkml:ink>
</file>

<file path=ppt/ink/ink10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8:19.37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18761,'0'0'2974,"2"7"-2784,5 24-145,-1 0 1,-1 1 0,1 43 0,-7 109 401,0-83-325,1-95-127,0 0-1,1 0 0,-1 0 1,0 0-1,0 0 0,-1 0 1,0 0-1,0 0 0,0-1 1,-1 1-1,0 0 0,0 0 1,0-1-1,-1 0 0,0 1 1,-4 5-1,7-24-4743</inkml:trace>
</inkml:ink>
</file>

<file path=ppt/ink/ink10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8:19.72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97 130 18681,'0'0'1395,"0"25"-496,0-8-765,6 155 608,-4-150-688,1 0 0,0 0 0,2 0 0,1-1 0,1 1 0,14 31 0,-19-50-48,-1 0 0,1 0 0,0 0 0,1 0 0,-1 0 0,0 0-1,1 0 1,0-1 0,0 0 0,-1 1 0,1-1 0,1 0 0,-1 0 0,0-1 0,0 1 0,1-1 0,-1 1 0,4 0 0,-4-2 10,-1 0 0,0 0 0,1 0 0,-1 0 1,0 0-1,1 0 0,-1 0 0,0-1 0,1 1 0,-1-1 1,0 0-1,0 0 0,0 0 0,0 0 0,0 0 0,0 0 1,0 0-1,0-1 0,0 1 0,0-1 0,-1 1 0,1-1 0,0 0 1,-1 0-1,0 0 0,1 0 0,-1 0 0,1-3 0,5-9 41,0-1-1,-1 1 0,-1-2 0,-1 1 0,0 0 0,-1-1 0,1-23 0,-2-114-69,-3 132 10,1 3-40,0 0 0,-2 1 0,0-1 0,-1 0 0,-1 1 0,0 0 0,-1 0 0,-1 0 0,-9-16 0,14 31 11,0 0 0,0 0 0,0 0 0,0 0 0,-1 0 0,1 0 0,-1 0 0,0 0 0,1 1 0,-1-1 0,0 1 0,0-1 0,0 1 0,0 0 0,0 0 0,-1 0 0,1 0 0,0 0 0,0 0 0,-1 1 0,1-1 0,0 1 0,-1-1 0,1 1 0,0 0 0,-1 0 0,1 0 0,-1 0 0,1 1 0,0-1 0,-1 1 0,1-1-1,0 1 1,0 0 0,-3 1 0,-3 2-125,0 0-1,1 0 0,-1 1 1,1 0-1,0 0 0,1 1 1,-1 0-1,-5 7 0,-13 17-2443,-29 48 0,14-16-8852</inkml:trace>
</inkml:ink>
</file>

<file path=ppt/ink/ink10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8:20.1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9 17160,'0'0'1947,"24"1"-1488,349 7 443,501-25 157,-663 17-1037,-211 0-37,-1 0 0,1 0 0,0 0 0,0 0 0,0 0 0,0 0 0,0 0 0,-1 0 0,1 0 1,0 1-1,0-1 0,0 0 0,0 0 0,0 0 0,0 0 0,-1 0 0,1 0 0,0 1 0,0-1 1,0 0-1,0 0 0,0 0 0,0 0 0,0 0 0,0 1 0,0-1 0,0 0 0,0 0 0,0 0 1,0 0-1,0 1 0,0-1 0,0 0 0,0 0 0,0 0 0,0 0 0,0 0 0,0 1 1,0-1-1,0 0 0,0 0 0,0 0 0,0 0 0,0 1 0,0-1 0,1 0 0,-1 0 0,0 0 1,0 0-1,0 0 0,0 0 0,0 0 0,0 1 0,0-1 0,1 0 0,-1 0 0,0 0 0,0 0 1,0 0-1,0 0 0,1 0 0,-1 0 0,0 0 0,0 0 0,0 0 0,0 0 0,1 0 0,-15 11-786,-28 9-807,-17 1-767</inkml:trace>
</inkml:ink>
</file>

<file path=ppt/ink/ink10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8:20.66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278 1 17496,'0'0'3017,"-4"8"-2963,-45 73 404,-63 80 1,0-2-397,152-157 299,-14-2-374,-1 0-1,30 6 0,-7 14 56,5 1-718,-17-18-4578</inkml:trace>
</inkml:ink>
</file>

<file path=ppt/ink/ink10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8:21.02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17160,'0'0'5338,"7"25"-5130,12 78 55,-5 1-1,-4 0 0,-7 207 0,-8-287 9,1-6-3455,4-23 702</inkml:trace>
</inkml:ink>
</file>

<file path=ppt/ink/ink10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8:21.72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30 162 19625,'0'0'699,"-4"20"-269,-8 67 59,-1 95 1,13-170-467,0 4-6,0-1-1,0 1 1,2 0-1,6 26 1,-8-39-13,1-1 0,0 0 0,0 0 0,-1 0 0,2 1 0,-1-1 1,0 0-1,0-1 0,1 1 0,-1 0 0,1 0 0,-1 0 0,1-1 0,0 1 0,0-1 0,3 3 1,-3-3 1,1-1 1,-1 1 0,1-1 0,-1 0 0,0 0 0,1 1 0,-1-2 0,1 1-1,-1 0 1,0 0 0,1-1 0,-1 1 0,0-1 0,1 0 0,-1 0-1,0 1 1,0-2 0,0 1 0,1 0 0,1-2 0,0 0-3,0 0 0,0-1 0,0 1 0,-1-1 0,1 0 0,-1 0 0,0 0 0,0-1 0,0 1 0,0-1 0,-1 1 0,0-1 0,0 0 0,0 0 0,-1 0 0,0 0 1,2-10-1,0-11-5,-1 1 0,-1-37 0,-1 42-5,-2 1-20,0 0 0,-1 0 1,0 0-1,-2 1 0,0 0 1,-1 0-1,-1 0 0,-1 1 0,0-1 1,-17-23-1,25 40 31,0 1 1,-1 0-1,1 0 1,0 0-1,0-1 0,0 1 1,0 0-1,0 0 0,0-1 1,0 1-1,0 0 1,0-1-1,0 1 0,0 0 1,0 0-1,0-1 1,0 1-1,0 0 0,0 0 1,0-1-1,0 1 1,0 0-1,0 0 0,1-1 1,-1 1-1,0 0 0,0 0 1,0 0-1,0-1 1,0 1-1,1 0 0,-1 0 1,0 0-1,0-1 1,0 1-1,1 0 0,-1 0 1,0 0-1,0 0 1,1-1-1,17-3 400,31 4 377,-36 1-685,45-1-191,-24 2-44,0-2 0,0-2 0,-1-1-1,42-8 1,-74 12 154,-1 0-1,1 0 1,0 0-1,-1 0 1,1 0-1,-1 0 1,1 0-1,-1 1 1,1-1-1,-1 0 1,0 0-1,0 0 1,1 1 0,-1-1-1,0 0 1,0 0-1,0 1 1,-1-1-1,1 0 1,0 0-1,0 1 1,-1 0-1,-3 39 346,-2 5-342,1-1-1,3 1 1,2 0 0,8 65-1,-6-103-19,0 0-1,0-1 0,1 1 0,0-1 0,0 0 0,1 0 1,0 0-1,0 0 0,7 7 0,-10-12 5,0 0 1,0-1-1,1 1 1,-1-1-1,1 1 0,-1-1 1,1 0-1,-1 1 0,1-1 1,0 0-1,-1 0 0,1 0 1,0 0-1,0 0 0,0-1 1,0 1-1,0-1 1,0 1-1,0-1 0,0 0 1,0 1-1,0-1 0,0 0 1,0 0-1,0-1 0,0 1 1,0 0-1,0-1 0,0 1 1,0-1-1,0 1 1,0-1-1,0 0 0,0 0 1,-1 0-1,1 0 0,0 0 1,-1-1-1,1 1 0,-1 0 1,3-3-1,1-2 6,-1 0-1,0 0 1,0 0 0,0 0-1,-1 0 1,0-1 0,-1 0-1,1 1 1,-1-1 0,0 0-1,-1 0 1,1-11 0,2-14 11,-2-46 0,-3 61-10,1-3-27,0 1 0,-2-1 1,-1 1-1,0-1 0,-2 1 1,0 0-1,-1 0 0,0 1 1,-2 0-1,0 0 0,-1 0 1,-1 1-1,-1 1 0,0 0 1,-14-15-1,20 26-185,1 1 1,-1 0-1,-1 0 0,1 1 0,0 0 1,-1 0-1,0 0 0,1 0 0,-1 1 1,0 0-1,0 0 0,-1 1 0,1-1 1,0 1-1,0 1 0,-1-1 0,1 1 1,-1 0-1,1 1 0,-7 0 0,-39 9-6203</inkml:trace>
</inkml:ink>
</file>

<file path=ppt/ink/ink10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8:22.86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18104,'0'0'3538,"2"16"-3538,20-16 0,13 0 64,9 0-32,2 0 0,-2 0-16,-4 0-16,-10 0-80,-8 0-1473,-15 0-2849</inkml:trace>
</inkml:ink>
</file>

<file path=ppt/ink/ink10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8:23.26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18969,'0'0'2977,"112"4"-2977,-69-4 0,-5 0-160,-8 0-1473,-5 0-3217</inkml:trace>
</inkml:ink>
</file>

<file path=ppt/ink/ink10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8:24.44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161 167 18488,'0'0'1956,"-10"19"-1905,-80 150 202,80-153-214,7-12-27,1 0 0,-1-1 0,1 1 0,0 0 0,0 1 0,0-1 0,1 0 0,-1 0 0,1 1 0,-1 4 0,21-29 572,-6 6-570,-1-1 0,-1 0 0,-1-1 0,0 0 0,-1 0-1,-1-1 1,0-1 0,-1 1 0,5-25 0,-4 7 73,-2-1-1,-1 1 1,0-72 0,-5 106 262,-3 18-229,-10 83-120,4 0-1,8 172 1,3-129-60,-2-138-60,0 0 0,0 0 0,0 0 0,-1 0 0,0 0 1,0 1-1,0-1 0,-1 0 0,0-1 0,1 1 0,-2 0 0,1 0 0,-1-1 0,-4 7 0,3-7-192,0 0-1,-1 0 0,0-1 1,1 1-1,-1-1 0,0 0 0,-1-1 1,1 1-1,0-1 0,-1 0 0,1 0 1,-10 1-1,-23 6-321,27-5 2742,28-6 1807,189-50-4152,-87 23-2509,-53 9-714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4:13.55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 5 16071,'0'0'6857,"0"-4"-4904,-13 281-2112,13-163-2937,0-138-1402,0-9-11670</inkml:trace>
</inkml:ink>
</file>

<file path=ppt/ink/ink10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8:24.78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14 18216,'0'0'4066,"37"0"-4066,5 2 0,6-2-16,11 0 16,7 0-416,2 0-1281,-7-16-3761</inkml:trace>
</inkml:ink>
</file>

<file path=ppt/ink/ink10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8:25.28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141 119 18296,'0'0'2460,"-5"6"-2364,-17 24 98,7-11-87,0 1 0,-24 23 0,39-43 35,1-3-126,-1 1 0,1-1 0,0 0 1,0 1-1,0-1 0,1 1 0,-1-1 1,1 1-1,-1 0 0,1 0 1,0 0-1,4-4 0,1-3-30,1-2 19,0-1-1,-1 0 1,-1 0 0,0 0 0,0-1-1,-1 0 1,-1 0 0,0 0-1,-1-1 1,0 1 0,-1-1 0,0-27-1,-18 70 175,8-6-181,1 0 1,1 0-1,0 0 1,2 1-1,-2 34 1,5 126-14,2-95 12,1-60 8,-1-21-3,-1 0 0,1 0 0,-2 1 0,1-1 0,-1 0 0,-3 16 0,2-23-4,1 0 0,0 0-1,0 0 1,-1 0 0,1 0 0,-1 0 0,1 0-1,-1-1 1,1 1 0,-1 0 0,1-1 0,-1 0-1,1 1 1,-1-1 0,0 0 0,1 0 0,-1 0-1,0 0 1,1 0 0,-1 0 0,1 0 0,-4-1-1,1 1 45,0-1-1,0 1 1,0-1-1,1 0 1,-1 0-1,0 0 1,0-1-1,-6-3 1,10 5-37,0-1 1,-1 1 0,1-1-1,0 1 1,0-1-1,-1 1 1,1-1-1,0 1 1,0-1 0,0 0-1,0 1 1,-1-1-1,1 1 1,0-1-1,0 1 1,0-1 0,0 0-1,0 1 1,1-1-1,-1 1 1,0-1-1,0 1 1,0-1 0,0 0-1,1 1 1,-1-1-1,0 1 1,1-1-1,-1 1 1,0-1 0,1 1-1,-1 0 1,0-1-1,1 1 1,-1-1-1,1 1 1,-1 0 0,1-1-1,-1 1 1,1 0-1,-1 0 1,1-1-1,-1 1 1,1 0 0,0 0-1,30-15-212,-29 14 193,33-12-456,59-13 0,24-8-3310,-61 10-2527</inkml:trace>
</inkml:ink>
</file>

<file path=ppt/ink/ink10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8:25.88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119 233 17320,'0'0'1854,"-15"6"-1704,-9 6-118,8-4 20,0 0-1,-31 11 0,46-19 75,4-7 172,25-31-371,-20 28 59,0-1 0,0 0-1,-1 0 1,0 0 0,-1-1-1,6-17 1,-12 28 31,8-22 473,-1-1 1,-1 1 0,-2-1 0,3-27 336,-7 54-806,1 166-70,-1 133 39,1-299-60,-1 0 0,0-1 0,0 1 0,0 0 0,-1 0-1,1 0 1,-1-1 0,1 1 0,-1 0 0,0-1 0,0 1-1,0-1 1,0 1 0,-1-1 0,1 1 0,-1-1 0,1 0 0,-1 1-1,0-1 1,0 0 0,0 0 0,0-1 0,0 1 0,0 0-1,0-1 1,-1 1 0,1-1 0,-1 0 0,1 1 0,-1-1 0,0 0-1,1-1 1,-1 1 0,0 0 0,1-1 0,-1 0 0,0 0-1,0 1 1,0-1 0,1-1 0,-1 1 0,0 0 0,-3-2 0,-1-4 1567,16 0-469,16-3-749,87-6-1407,-39 12-6196,-62 3-1686</inkml:trace>
</inkml:ink>
</file>

<file path=ppt/ink/ink10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8:26.23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39 0 9941,'0'0'7446,"-7"6"-6843,-21 20 205,28-26-788,0 0-1,0 0 1,-1 0 0,1 0 0,0 0-1,0 0 1,0 0 0,0 0-1,-1 1 1,1-1 0,0 0 0,0 0-1,0 0 1,0 0 0,0 0 0,-1 0-1,1 1 1,0-1 0,0 0-1,0 0 1,0 0 0,0 0 0,0 1-1,0-1 1,0 0 0,0 0-1,0 0 1,0 1 0,0-1 0,0 0-1,0 0 1,0 0 0,0 0 0,0 1-1,0-1 1,0 0 0,0 0-1,0 0 1,0 1 0,0-1 0,0 0-1,0 0 1,0 0 0,0 0 0,1 1-1,-1-1 1,0 0 0,0 0-1,0 0 1,0 0 0,0 0 0,0 0-1,1 1 1,-1-1 0,0 0-1,0 0 1,0 0 0,0 0 0,1 0-1,-1 0 1,0 0 0,13 2 219,-10-2-42,481 1 1962,-217-6-2178,-144 5-26,-120 0 37,-1 0 1,1 0-1,-1 0 1,0 1-1,1-1 1,-1 1-1,0-1 1,0 1-1,1 0 1,-1 0-1,0 0 1,2 2-1,-3-3-52,0 1-1,0-1 1,-1 1 0,1 0-1,-1-1 1,1 1 0,0 0-1,-1 0 1,0 0 0,1-1-1,-1 1 1,1 0 0,-1 0-1,0 0 1,0 0 0,1 0-1,-1-1 1,0 1 0,0 0-1,0 0 1,0 2 0,-1 0-206,0 0 1,0 0-1,0 0 1,0 0-1,-1 0 1,1 0-1,-1 0 1,0 0-1,0-1 0,0 1 1,0-1-1,0 0 1,-1 1-1,1-1 1,-1 0-1,-3 2 1,-47 29-5671</inkml:trace>
</inkml:ink>
</file>

<file path=ppt/ink/ink10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8:26.58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191 1 17688,'0'0'886,"-9"18"-659,3-5-179,-1 4 7,-1-1 0,-1 1 0,-1-1-1,0-1 1,-1 0 0,-23 25 0,-52 27 94,85-66-133,37 0 160,206 1-976,-221-4-2919,-8-12-5781</inkml:trace>
</inkml:ink>
</file>

<file path=ppt/ink/ink10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8:26.93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18120,'0'0'2847,"0"14"-2820,17 221 750,1 33-148,-17-241-651,0-19-12,0-1 0,-1 0 0,0 1 0,0-1 0,0 0 0,-1 0 0,0 1 0,-1-1 0,0 0 0,0 0 0,-3 7 0,3-11-1668</inkml:trace>
</inkml:ink>
</file>

<file path=ppt/ink/ink10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8:27.3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 1 20041,'0'0'558,"-2"19"-179,-16 280 843,18-287-1216,0-5 0,-1 0 0,1-1 0,1 1 0,0 0 0,0-1 0,3 13 1,-3-17-8,0 0 0,0 0 0,0-1 0,1 1 0,-1 0 0,0-1 0,1 1 0,-1-1 0,1 0 0,-1 1 0,1-1 0,0 0 0,-1 0 0,1 0 0,0 0 0,0 0 0,0 0 0,0-1 0,0 1 0,0-1 0,0 1 0,0-1 0,0 0 0,0 0 0,0 0 0,0 0 0,3 0 0,-1-1-18,0 0 1,1 0-1,-1 0 1,0 0-1,1 0 1,-1-1-1,0 0 1,0 0-1,0 0 1,0-1-1,-1 1 1,1-1-1,-1 0 1,1 0-1,-1 0 1,0 0-1,0-1 1,0 1-1,-1-1 1,1 0-1,2-5 1,0-1 14,1-1 0,-1 0-1,-1 0 1,0 0 0,0 0 0,-1 0 0,2-16 0,-2 2 24,-1 0 0,-4-49 1,2 65 3,-1 0 0,-1 0 0,0 0 0,0 0 0,-1 0 0,0 0 0,0 1 0,-1-1 0,0 1 0,-1 0 0,-6-9 0,9 15 5,1 1 0,-1-1 0,0 1 0,0 0 0,1-1 0,-1 1 0,0 0-1,0 0 1,0 1 0,0-1 0,0 0 0,-1 1 0,1-1 0,0 1 0,0 0 0,0-1 0,0 1 0,0 0-1,-1 0 1,1 1 0,0-1 0,0 0 0,0 1 0,-3 0 0,4 0-90,-1-1 1,1 1-1,0-1 0,-1 1 1,1 0-1,0-1 0,-1 1 1,1 0-1,0 0 0,0 0 1,0 0-1,0 0 0,0 0 1,-2 3-1,3-3-165,-1 0 0,1 0-1,0 0 1,-1 0 0,1 0 0,0 0 0,0 0 0,0 0 0,-1 1-1,1-1 1,0 0 0,1 0 0,-1 0 0,0 0 0,0 0 0,0 1-1,1-1 1,-1 0 0,0 0 0,1 0 0,0 1 0</inkml:trace>
</inkml:ink>
</file>

<file path=ppt/ink/ink10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8:27.68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 1 20281,'0'0'1633,"55"10"-1553,-14-8 80,3 0-64,2-2-96,-4 0-176,-7 0-976,-11 2-1906</inkml:trace>
  <inkml:trace contextRef="#ctx0" brushRef="#br0" timeOffset="1">0 269 18873,'0'0'3393,"145"4"-3393,-73-8-304,0-12-768,3-7-2130</inkml:trace>
</inkml:ink>
</file>

<file path=ppt/ink/ink10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8:30.82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231 1 16856,'0'0'4263,"1"0"-4257,-1 0 0,1 0 0,-1 0-1,1-1 1,-1 1 0,0 0 0,1 0 0,-1 0 0,1 0 0,-1 0-1,0 0 1,1 1 0,-1-1 0,1 0 0,-1 0 0,1 0 0,-1 0-1,0 0 1,1 1 0,-1-1 0,0 0 0,1 0 0,-1 1 0,0-1-1,1 0 1,-1 0 0,0 1 0,1-1 0,-1 0 0,0 1 0,0-1-1,1 1 1,-1-1 0,0 0 0,0 1 0,1 2-1,0 0 0,-1 0-1,1 0 1,-1 0 0,1 0 0,-1 0 0,0 1 0,-1-1 0,1 0 0,0 0-1,-1 0 1,0 0 0,0 0 0,0 0 0,0-1 0,-2 5 0,-25 48 284,28-54-277,-25 39 66,-1-1 0,-2-2 1,-1 0-1,-2-2 0,-41 35 0,76-72-42,-1 0 0,1 0 0,0 1-1,0-1 1,0 1 0,0 0-1,0 0 1,0 0 0,0 1-1,6-1 1,67-2-102,11-2-767,-77 3 521,-1 0 0,1 0 1,-1-2-1,18-6 0,-25 8-204,1 0 0,-1 0-1,0 0 1,0-1 0,0 1-1,0 0 1,0-1 0,-1 0-1,1 0 1,2-5 0,4-13-10545</inkml:trace>
</inkml:ink>
</file>

<file path=ppt/ink/ink10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8:31.17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30 17784,'0'0'4197,"1"-5"-4000,2-14-61,-2 14 24,-1 34-157,4 539 229,-3-577-820,-1-1 0,1 1 1,1 0-1,-1 0 0,7-15 0,10-22-4700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4:14.13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 0 11221,'0'0'11491,"0"49"-11510,-1 16 6,-3-1-1,-12 64 1,16-128 15,0 0 0,0 0 0,-1 0-1,1 0 1,0 0 0,0 0 0,0 0 0,0 0 0,0 0-1,0 0 1,-1 0 0,1 0 0,0 0 0,0 0-1,0 0 1,1-31 42,8-48-10,-5 64-7,0-3 103,1-1 1,1 1 0,15-32-1,-21 50-129,0-1-1,0 1 1,1 0 0,-1-1-1,0 1 1,0 0-1,1 0 1,-1-1-1,0 1 1,1 0-1,-1 0 1,0 0-1,1-1 1,-1 1-1,0 0 1,1 0 0,-1 0-1,1 0 1,-1 0-1,0 0 1,1 0-1,-1 0 1,0 0-1,1 0 1,-1 0-1,1 0 1,-1 0 0,0 0-1,1 0 1,-1 0-1,0 0 1,1 0-1,-1 1 1,0-1-1,1 0 1,-1 0-1,0 0 1,1 1 0,-1-1-1,0 0 1,1 0-1,-1 1 1,0-1-1,0 0 1,1 1-1,-1-1 1,0 0-1,0 0 1,0 1-1,0-1 1,1 1 0,-1 0-1,13 20-108,-13-20 118,63 139-73,20 38-1504,-83-178 1571,0 0 0,0-1 0,0 1 0,0 0 0,0-1 0,0 1 0,1 0 0,-1-1-1,0 1 1,0 0 0,0-1 0,0 1 0,1 0 0,-1 0 0,0-1 0,0 1 0,0 0 0,1 0 0,-1-1 0,0 1 0,1 0 0,-1 0 0,0 0 0,0-1 0,1 1 0,-1 0 0,0 0 0,1 0 0,-1 0-1,0 0 1,1 0 0,-1 0 0,0 0 0,1 0 0,-1 0 0,0 0 0,1 0 0,-1 0 0,0 0 0,1 0 0,-1 0 0,0 0 0,1 0 0,-1 0 0,0 0 0,1 0 0,-1 1 0,0-1 0,0 0 0,1 0-1,-1 0 1,0 1 0,0-1 0,1 0 0,-1 0 0,0 1 0,0-1 0,1 0 0,-1 1 0,0-1 0,0 0 0,0 0 0,0 1 0,0-1 0,1 1 0,5-34 878,-6 28-969,13-91 780,0-149-1,-13 244-913,19 1-8074,0 4-5143</inkml:trace>
</inkml:ink>
</file>

<file path=ppt/ink/ink10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8:31.53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113 87 18312,'0'0'1444,"-6"17"-1231,-6 14 9,-11 30 67,2 1 0,-21 110 0,40-160-286,0 4-1,0 0-1,1 0 0,0 0 0,1 0 0,4 31 0,-3-46 1,-1 0 0,1 0 0,-1 0 0,1 0 0,0 0 0,-1 0 0,1 0 0,0-1 0,0 1 0,-1 0 0,1 0 0,0 0 0,0-1 0,0 1 0,0-1-1,0 1 1,0 0 0,0-1 0,0 0 0,0 1 0,1-1 0,-1 0 0,0 1 0,0-1 0,0 0 0,0 0 0,0 0 0,1 0 0,-1 0 0,0 0 0,0 0 0,0-1 0,0 1-1,0 0 1,1-1 0,-1 1 0,0-1 0,0 1 0,1-1 0,43-23 96,-32 13-66,-1 0-1,0-1 0,-1 0 0,0-1 0,-1 0 0,-1-1 1,0 0-1,-1 0 0,0-1 0,-1 0 0,0-1 0,-2 0 1,7-26-1,-4 0 10,-1 0 0,-2-1 1,-2 0-1,-3-48 0,-1 85-75,1 0 0,-1 0 1,0 0-1,0 0 0,0 0 0,-1 0 0,0 1 0,-3-7 0,5 11-8,-1 0 1,0 0 0,1-1-1,-1 1 1,0 0-1,0 0 1,0 0-1,0 0 1,0 0-1,0 0 1,0 0 0,0 1-1,0-1 1,-1 0-1,1 0 1,0 1-1,0-1 1,-1 1-1,1-1 1,0 1-1,-1 0 1,1-1 0,0 1-1,-1 0 1,1 0-1,-1 0 1,1 0-1,0 0 1,-1 0-1,1 1 1,-1-1 0,1 0-1,0 1 1,-1-1-1,1 1 1,0-1-1,0 1 1,-1-1-1,1 1 1,0 0 0,-1 1-1,-20 17-1393,0 6-1668</inkml:trace>
</inkml:ink>
</file>

<file path=ppt/ink/ink10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8:28.05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227 1 19929,'0'0'2665,"4"8"-2643,-2-5-22,0 0 1,0 0 0,-1 1 0,0-1-1,0 1 1,0-1 0,0 1 0,0-1-1,0 1 1,-1 0 0,0-1 0,0 1-1,0 0 1,0-1 0,-1 1 0,-1 6-1,-2 3 24,0-1 0,-1 0-1,0 0 1,-10 15-1,-113 164 154,50-81-178,77-106 18,25-3-1,3-1-138,0-1 0,32-6 0,-3-10-2021,-50 14 1260,0 0 1,0 0-1,-1 0 0,1-1 1,-1 0-1,7-7 1,5-10-12842</inkml:trace>
</inkml:ink>
</file>

<file path=ppt/ink/ink10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8:28.42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19001,'0'0'3572,"1"6"-3353,25 114-120,1-4 106,-14-18-377,-1 164 0,-12-259-307,0 2 134</inkml:trace>
</inkml:ink>
</file>

<file path=ppt/ink/ink10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8:28.77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 24 20057,'0'0'1438,"-1"26"-867,-8 170-243,8-185-314,-3 35 12,2 1 1,7 68 0,-5-113-28,1 0 0,-1 0 0,1 0 0,-1-1 0,1 1 0,0 0 0,0 0 0,0-1 0,0 1 0,0 0 0,0-1 0,0 1 0,1-1 0,-1 0 0,0 1 0,1-1 0,-1 0 1,1 0-1,-1 0 0,1 0 0,0 0 0,0 0 0,-1 0 0,1-1 0,0 1 0,0-1 0,0 1 0,0-1 0,-1 1 0,1-1 0,0 0 0,0 0 0,0 0 0,0 0 0,0-1 0,0 1 0,0 0 0,2-2 1,2 1-24,0 0 1,0-1 0,0 0 0,0 0 0,0 0 0,-1-1 0,0 1-1,1-1 1,-1-1 0,0 1 0,4-5 0,-1-1-15,-1 0 1,0 0-1,-1-1 1,0 0-1,-1 0 1,0 0-1,-1-1 1,0 1-1,0-1 1,-1 0-1,3-22 0,-3 7 33,-1-1 0,-1 0-1,-5-53 1,3 69 37,-1 0 1,0 0 0,-1 1 0,0-1 0,-1 1 0,0 0 0,-1 0 0,-8-14 0,11 20-27,-1 0 1,1 0 0,-1 0 0,-1 1 0,1-1-1,0 1 1,-1 0 0,0 0 0,1 0 0,-1 0-1,0 1 1,-1-1 0,1 1 0,0 0 0,-1 0-1,1 1 1,-1-1 0,1 1 0,-1 0 0,0 1-1,-7-1 1,11 1-20,-1 1 0,1-1 0,0 1 0,-1 0-1,1-1 1,0 1 0,0 0 0,0 0 0,-1 0 0,1 0 0,0 0 0,0 0-1,0 1 1,1-1 0,-1 0 0,0 0 0,0 1 0,1-1 0,-1 1 0,0-1-1,1 0 1,0 1 0,-1-1 0,1 1 0,0-1 0,0 1 0,0 2 0,-1 0-289,0-1 1,1 1 0,0-1-1,0 1 1,0 0 0,0-1-1,1 1 1,-1-1 0,1 1-1,0-1 1,0 1 0,1 3 0,17 9-4003</inkml:trace>
</inkml:ink>
</file>

<file path=ppt/ink/ink10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8:29.11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0 308 20345,'0'0'2642,"110"-8"-2658,-64 2-97,2 0-207,3-2-720,6-6-929,2-3-5859</inkml:trace>
  <inkml:trace contextRef="#ctx0" brushRef="#br0" timeOffset="1">667 0 19337,'0'0'3361,"2"8"-3201,-2 43-163,-8 84 0,-2 11 9,10-136-46,3 17-1397,-2-26 1254,-1 0 1,1-1 0,-1 1-1,1 0 1,0-1-1,-1 1 1,1 0-1,0-1 1,0 1-1,-1-1 1,1 1 0,0-1-1,0 0 1,0 1-1,0-1 1,0 0-1,0 1 1,-1-1-1,1 0 1,0 0 0,0 0-1,0 0 1,0 0-1,0 0 1,0 0-1,0 0 1,0 0-1,1-1 1,19-2-13203</inkml:trace>
</inkml:ink>
</file>

<file path=ppt/ink/ink10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8:29.4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48 0 20633,'0'0'2239,"3"10"-2010,4 22-207,-2 1 0,-1 0 0,-2 0 0,-1 0-1,-3 35 1,-25 177 21,26-236-205,-10 52-384,-4-27-4021,1-21-5878</inkml:trace>
</inkml:ink>
</file>

<file path=ppt/ink/ink10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8:29.9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 75 8452,'0'0'8324,"-5"9"-5059,4-9-3209,1 0 1,0 0-1,0 0 0,0 0 0,0 0 0,-1 1 1,1-1-1,0 0 0,0 0 0,0 0 0,0 1 1,0-1-1,0 0 0,-1 0 0,1 1 0,0-1 1,0 0-1,0 0 0,0 0 0,0 1 0,0-1 0,0 0 1,0 0-1,0 1 0,0-1 0,0 0 0,0 0 1,0 1-1,0-1 0,1 0 0,-1 0 0,0 0 1,0 1-1,0-1 0,0 0 0,0 0 0,0 0 1,1 1-1,-1-1 0,0 0 0,0 0 0,0 0 1,0 0-1,1 0 0,-1 1 0,0-1 0,52 4-69,0-2 0,52-4 0,-26 0 2,405-30 29,-200 9-15,-82 8 3,272-10-514,-482 34-2744,-26 4 390,-13 3-2210</inkml:trace>
</inkml:ink>
</file>

<file path=ppt/ink/ink10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8:32.3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 0 17496,'0'0'4581,"-1"1"-4549,1 0 0,0 0 1,-1 0-1,1-1 0,0 1 1,0 0-1,0 0 0,0 0 1,0 0-1,0 0 0,0 0 1,0-1-1,0 1 0,1 0 1,-1 0-1,0 0 0,0 0 1,1 0-1,-1-1 0,0 1 1,1 0-1,-1 0 0,1-1 1,0 2-1,66-1 156,-21 1-996,71-7 1,-107 3-2507</inkml:trace>
</inkml:ink>
</file>

<file path=ppt/ink/ink10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8:32.69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56 18857,'0'0'2353,"147"-6"-2305,-106 0-32,1 0 0,4 2-16,2-2 0,0 2-721,-2-6-1312,-4-4-4417</inkml:trace>
</inkml:ink>
</file>

<file path=ppt/ink/ink10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8:33.9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36 143 13686,'0'0'2207,"-5"30"-567,5-30-1535,0 1 0,-1-1 0,1 0 0,0 1 0,-1-1 0,1 1 0,-1-1 0,1 1-1,-1-1 1,1 0 0,-1 1 0,1-1 0,-1 0 0,0 0 0,1 1 0,-1-1 0,1 0 0,-1 0 0,1 0-1,-1 0 1,0 0 0,1 0 0,-1 0 0,0 0 0,1 0 0,-1 0 0,1 0 0,-1 0 0,0 0-1,1 0 1,-1-1 0,1 1 0,-1 0 0,1 0 0,-1-1 0,0 1 0,0-1 0,0-1-29,0 1 0,0-1 0,0 0 0,0 0 1,1 0-1,-1 1 0,0-1 0,1 0 0,-1 0 1,1 0-1,-1-4 0,1 1-90,-1 1 0,1-1 1,0 0-1,0 0 0,1 1 0,-1-1 0,1 0 1,0 1-1,0-1 0,3-6 0,12-3 1,-1 1 1,1 0-1,1 2 0,19-11 0,-30 19 8,-1 0-1,1 1 0,0 0 1,-1 0-1,1 0 1,0 1-1,0 0 1,0 0-1,0 0 0,9 1 1,-10 34-90,-3-17 107,2 1-16,-1 0 1,0 0-1,-2 1 0,0-1 0,-1 1 1,-1-1-1,0 0 0,-1 0 0,-2 1 1,0-1-1,0-1 0,-11 26 0,-10 16 5,-3-1 0,-43 67 0,62-110-3,-10 7 36,19-22-31,0 0 0,-1 0 0,1 0 0,0 0 0,-1 0 0,1 0 0,0 0 0,-1 0 0,1 0 0,0 0 0,0 0 0,-1-1 0,1 1 0,0 0 0,-1 0 0,1 0 0,0 0 0,0-1 0,0 1 0,-1 0 0,1 0 0,0-1 0,0 1 0,0 0 0,-1 0 0,1-1 0,0 1 0,0 0 0,0-1 0,0 1 0,0 0 0,0 0 0,0-1 0,0 1 0,-1 0 0,1-1 0,0 1 0,0 0 0,1-1 0,-1 1 0,0-1 0,3-55 35,-3 52-40,1 1 1,-1-1 0,1 0-1,0 0 1,0 1 0,0-1-1,0 1 1,1-1-1,-1 1 1,1-1 0,0 1-1,0 0 1,0 0 0,1 0-1,-1 0 1,1 0 0,0 0-1,-1 1 1,1-1 0,0 1-1,0 0 1,1 0 0,-1 0-1,0 0 1,1 1 0,-1-1-1,1 1 1,0 0 0,-1 0-1,1 0 1,7 0 0,-9 1-4,-1 0 0,0 1 0,1-1 0,-1 1 1,1 0-1,-1-1 0,0 1 0,0 0 0,1 0 0,-1 0 0,0 0 1,0 0-1,0 0 0,0 0 0,0 0 0,0 0 0,0 0 1,0 1-1,0-1 0,-1 0 0,2 2 0,16 39-7,-9-20-5,-7-18 0,-1-1-1,1 1 1,0-1 0,0 0 0,0 0 0,1 0 0,-1 0-1,1 0 1,0-1 0,-1 1 0,1-1 0,0 1-1,1-1 1,-1 0 0,0-1 0,1 1 0,-1 0 0,1-1-1,-1 0 1,1 0 0,0 0 0,-1 0 0,1 0 0,0-1-1,0 0 1,0 1 0,-1-2 0,1 1 0,0 0 0,0-1-1,5-1 1,4-8-1464,0-12-1421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4:14.49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40 7 19417,'0'0'4188,"0"-1"-4009,0-3-131,0 3-37,-1 31-242,-11 58 70,-1 5 177,6 141-587,7-234 545,0 0 1,-1 0 0,1 0-1,0 0 1,0 0 0,-1-1-1,1 1 1,0 0 0,-1 0-1,1 0 1,0 0 0,0 0-1,-1 0 1,1-1 0,0 1-1,0 0 1,0 0 0,-1 0-1,1-1 1,0 1 0,0 0-1,0 0 1,0 0 0,-1-1-1,1 1 1,0 0 0,0-1-1,0 1 1,0 0-1,0 0 1,0-1 0,0 1-1,0 0 1,0 0 0,0-1-1,0 1 1,0 0 0,0-1-1,0 1 1,0 0 0,0-1-1,0-21-1524</inkml:trace>
</inkml:ink>
</file>

<file path=ppt/ink/ink10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8:34.50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236 0 16007,'0'0'1364,"-8"19"-828,7-16-515,-10 22 80,-1 0 0,-1 0 0,-1-1-1,-23 30 1,29-44-116,-1 0-1,0-1 0,-16 12 0,23-19 86,-1 0-1,1 0 1,-1-1-1,0 1 1,1-1-1,-1 1 1,0-1-1,0 0 0,0 0 1,0 0-1,0-1 1,0 1-1,0-1 1,0 1-1,0-1 0,0 0 1,0 0-1,0-1 1,0 1-1,0-1 1,-5-1-1,6 1-26,1 0 0,-1 0-1,1-1 1,-1 1 0,1-1 0,-1 0-1,1 1 1,0-1 0,0 0-1,0 0 1,0 1 0,0-1 0,0 0-1,1 0 1,-1 0 0,1 0 0,-1 0-1,1 0 1,0 0 0,-1-1 0,1-2-1,1-57 126,0 42-137,-1 15-23,0 0 1,1 1-1,0-1 0,0 1 0,0-1 0,1 1 0,-1-1 0,1 1 0,0 0 0,0-1 0,1 1 0,-1 0 1,1 1-1,0-1 0,0 0 0,0 1 0,0-1 0,1 1 0,5-4 0,-7 6-5,0-1-1,1 1 1,-1 0-1,0-1 1,1 1-1,-1 0 1,1 1-1,0-1 0,-1 0 1,1 1-1,0-1 1,-1 1-1,1 0 1,0 0-1,-1 0 1,1 0-1,0 1 1,-1-1-1,1 1 1,0-1-1,-1 1 0,1 0 1,-1 0-1,1 0 1,-1 0-1,1 1 1,-1-1-1,0 1 1,0-1-1,0 1 1,0 0-1,0 0 1,0 0-1,2 3 0,5 7-7,-1 0 0,0 0-1,-1 1 1,0 0 0,-1 0 0,-1 1-1,0 0 1,-1 0 0,0 0-1,2 23 1,-2-7 2,-2 1 1,-1 0-1,-1 0 0,-5 31 0,3-53-8,0-1 0,0 1 0,-1 0 0,1-1 0,-2 0 0,1 1 0,-1-1 0,-1-1 0,0 1 0,0-1 0,0 0 0,-1 0 0,0 0-1,-8 7 1,5-6-819,-1 0-1,0 0 1,-1-1-1,0-1 1,-18 9-1,-3-2-7436</inkml:trace>
</inkml:ink>
</file>

<file path=ppt/ink/ink10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8:34.91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 3 10901,'0'0'5843,"-5"6"-5467,-13 20-43,18-26-312,-1 0-1,1 0 0,0 1 1,0-1-1,0 0 0,0 0 1,0 1-1,0-1 0,0 0 0,0 1 1,0-1-1,0 0 0,0 0 1,0 1-1,0-1 0,0 0 1,0 0-1,0 1 0,0-1 1,0 0-1,0 0 0,0 1 1,0-1-1,0 0 0,0 0 1,1 1-1,-1-1 0,0 0 0,0 0 1,0 1-1,0-1 0,1 0 1,-1 0-1,0 0 0,0 1 1,0-1-1,1 0 0,-1 0 1,0 0-1,0 0 0,1 0 1,-1 0-1,0 0 0,0 1 1,1-1-1,-1 0 0,0 0 0,1 0 1,-1 0-1,1 0 0,16 1 438,-15-1-276,228-2 930,234-31 1,-450 32-1108,-11 1-2,0 0-1,1 0 1,-1 0 0,0 0-1,1-1 1,-1 0 0,0 0-1,0 1 1,7-4 0,-47 2-2324,-7 4 979,-11 8-1110</inkml:trace>
</inkml:ink>
</file>

<file path=ppt/ink/ink10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8:35.2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305 1 12054,'0'0'5215,"-15"20"-4751,-119 153 358,121-157-793,-2 0 0,-25 21 1,36-33-36,-1 0 1,0-1-1,-1 1 1,1-1-1,-1 0 1,1-1-1,-1 1 1,0-1-1,0 0 1,0 0-1,0-1 1,0 0-1,-9 1 1,15-2-259,22 0 29,80 9 1013,-81-5-982,1-2-1,-1 0 1,1-1 0,-1-1-1,30-4 1,-32-5-3870,-5-10-7294</inkml:trace>
</inkml:ink>
</file>

<file path=ppt/ink/ink10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8:35.58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17016,'0'0'1470,"0"24"-849,14 289 1223,1-88-1381,-15-127-3487</inkml:trace>
</inkml:ink>
</file>

<file path=ppt/ink/ink10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8:35.96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86 5 19161,'0'0'2369,"-5"12"-2348,-7 9 7,1 1 0,0-1 0,2 2-1,1-1 1,1 1 0,0 1 0,2-1 0,1 1 0,1 0-1,1 0 1,1 0 0,1 0 0,3 25 0,-3-45-27,1-1 1,0 1 0,-1-1 0,1 1-1,1-1 1,-1 1 0,0-1 0,1 0-1,0 1 1,0-1 0,0 0-1,0 0 1,0 0 0,1-1 0,-1 1-1,1-1 1,-1 1 0,1-1 0,0 0-1,0 0 1,0 0 0,1 0-1,-1 0 1,0-1 0,1 0 0,-1 1-1,1-1 1,-1-1 0,1 1 0,-1 0-1,1-1 1,3 0 0,0 1 1,-1-1 1,1 0 0,-1 0-1,1-1 1,-1 0 0,0 0-1,1 0 1,-1-1 0,0 0-1,0 0 1,0-1 0,0 0-1,0 0 1,-1 0-1,1-1 1,-1 1 0,8-8-1,-6 2 61,0-1 0,-1 0 0,1 0-1,-2 0 1,0-1 0,0 0 0,-1 0-1,0 0 1,-1-1 0,0 1-1,-1-1 1,0 0 0,-1 1 0,0-1-1,-2-18 1,1 17-36,-1 0-1,0 1 1,-1-1-1,-1 1 1,0 0-1,0 0 1,-1 0-1,-1 0 1,0 0-1,0 1 1,-1 0-1,-1 0 1,0 1 0,-12-14-1,16 21-237,0 1 1,-1 0-1,1 0 0,-1 1 0,1-1 1,-1 1-1,0 0 0,1 0 1,-1 0-1,0 0 0,0 1 0,0-1 1,0 1-1,0 0 0,1 0 1,-1 0-1,0 1 0,0 0 0,0-1 1,0 1-1,1 1 0,-7 1 1,-20 14-7307</inkml:trace>
</inkml:ink>
</file>

<file path=ppt/ink/ink10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8:36.72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19417,'0'0'3009,"0"11"-3009,28-11 240,14 0-224,8 0 0,1 0-16,-7 0 0,-7 0-112,-13 0-544,-13 0-817</inkml:trace>
</inkml:ink>
</file>

<file path=ppt/ink/ink10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8:37.06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6 11125,'0'0'9316,"66"2"-9268,-35-2 0,1 0-32,4 0-16,1 0 0,-2-2-336,2 2-1393,-4-6-4113</inkml:trace>
</inkml:ink>
</file>

<file path=ppt/ink/ink10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8:45.51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119 0 17576,'0'0'2655,"0"0"-2632,0 0 1,1 0-1,-1 0 1,0 0 0,0 0-1,1 1 1,-1-1 0,0 0-1,0 0 1,1 0 0,-1 0-1,0 0 1,0 0-1,1 1 1,-1-1 0,0 0-1,0 0 1,1 0 0,-1 0-1,0 1 1,0-1-1,0 0 1,0 0 0,1 1-1,-1-1 1,0 0 0,0 0-1,0 1 1,0-1-1,0 0 1,0 0 0,0 1-1,0-1 1,0 0 0,0 1-1,0-1 1,0 0 0,0 0-1,0 1 1,0-1-1,0 0 1,0 1 0,0-1-1,0 0 1,0 0 0,0 1-1,0-1 1,0 0-1,-1 0 1,1 1 0,0-1-1,0 0 1,0 0 0,-1 0-1,1 1 1,-41 99 209,25-66-197,2 1 0,-17 61 0,22-45-19,3 1 0,2-1-1,2 54 1,2-99-20,1 1 0,-1 0 0,1 0 0,0-1 0,1 1 0,0 0 0,0-1 0,0 1 0,1-1 0,0 0 0,0 0 0,0 0 0,1 0 0,6 7 0,-7-10-2,-1-1 1,1 0 0,-1 0 0,1 0-1,0 0 1,-1 0 0,1-1-1,0 1 1,0-1 0,0 0 0,1 0-1,-1 0 1,0 0 0,0-1-1,0 1 1,1-1 0,-1 0 0,0 0-1,1 0 1,-1 0 0,0-1-1,0 1 1,0-1 0,1 0 0,-1 0-1,0 0 1,0 0 0,0 0-1,0-1 1,0 0 0,0 1 0,3-4-1,2-1-51,1 0-1,-2 0 0,1-1 0,-1 1 1,0-2-1,-1 1 0,1-1 0,-2 0 1,1 0-1,-1-1 0,5-10 0,-4 4 25,0 0 0,-1-1-1,0 0 1,-1 0 0,-1 0 0,1-21-1,-3 8 27,-1-1 0,-1 1-1,-1-1 1,-2 1 0,-1 0-1,-1 0 1,-11-30 0,9 35 22,3 8-12,0 0 0,-1 1 0,-1-1 0,0 1 0,-16-22 0,23 37-26,0 1 0,0-1 1,0 1-1,0-1 1,0 1-1,0 0 0,0-1 1,0 1-1,0-1 0,0 1 1,0-1-1,-1 1 1,1-1-1,0 1 0,0-1 1,-1 1-1,1-1 1,0 0-1,-1 1 0,1-1 1,0 1-1,-1-1 1,1 0-1,-1 1 0,1-1 1,-1 0-1,1 0 0,-1 1 1,1-1-1,-1 0 1,1 0-1,-1 0 0,1 1 1,-1-1-1,1 0 1,-1 0-1,1 0 0,-1 0 1,1 0-1,-1 0 1,1 0-1,-1 0 0,1 0 1,-1 0-1,1-1 0,-1 1 1,0 0-1,1 0 1,0 0-1,-1-1 0,1 1 1,-1 0-1,1 0 1,-1-1-1,1 1 0,-1 0 1,1-1-1,0 1 1,-1-1-1,1 1 0,0-1 1,-1 1-1,1 0 0,0-1 1,0 1-1,-1-1 1,1 1-1,0-2 0,-3 46-3057,3-41 2495,0 27-4730</inkml:trace>
</inkml:ink>
</file>

<file path=ppt/ink/ink10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8:45.8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 1 20409,'0'0'3666,"0"2"-3298,0 2-368,0-2 0,0 2-48,-2 2-80,-1 6-752,-1 7 31,-2-1-992,6-4-3025</inkml:trace>
</inkml:ink>
</file>

<file path=ppt/ink/ink10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8:46.80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 89 15927,'0'0'6491,"-2"-4"-6037,-3-43 154,23 52-843,21 17 41,-31-17 26,0 0 1,0 0-1,1-1 0,-1 0 1,1-1-1,0 0 0,0 0 1,0-1-1,0 0 0,0 0 1,14 0-1,-21-2 165,1 0 1,0 1-1,0-1 0,0 0 1,0-1-1,0 1 0,0 0 1,-1-1-1,1 0 0,0 1 1,0-1-1,-1 0 0,1-1 1,0 1-1,-1 0 0,1-1 1,-1 1-1,0-1 0,0 0 1,1 0-1,-1 0 0,0 0 1,0 0-1,-1 0 0,1 0 1,0-1-1,-1 1 0,1-1 1,-1 1-1,0-1 0,0 0 1,0 1-1,0-1 0,0 0 1,-1 0-1,1 0 0,-1 0 1,0 1-1,0-1 0,0-5 1,0-16 548,0 16-27,0 19-165,-2 38-403,-14 72 0,1-8 115,-28 243 302,41-348-408,1-12-1342,-1-11-176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4:14.98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79 32 8772,'0'0'14484,"0"-6"-14079,0-19-194,-22 117-411,1 9 158,5 2 0,4 0 0,5 0 0,8 155-1,0-250-16,-1 0-1,2 0 0,-1 0 1,1 0-1,0-1 0,1 1 1,0-1-1,0 1 0,0-1 1,1 0-1,0 0 0,1-1 1,-1 1-1,1-1 0,1 0 1,-1 0-1,1 0 0,0-1 1,12 9-1,-6-8-208,0 0 0,1 0 0,0-1 0,-1-1 0,2 0 0,-1-1 1,0 0-1,1-1 0,-1-1 0,27 0 0,-47-10-911,-13-8-382,-3-2-2278</inkml:trace>
</inkml:ink>
</file>

<file path=ppt/ink/ink10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8:47.16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 2897,'0'0'16840,"30"-2"-16824,-10 2 0,6 0 48,5 0-64,6 0-544,3 0-1377,-5 0-3121</inkml:trace>
</inkml:ink>
</file>

<file path=ppt/ink/ink10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8:48.60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111 51 10757,'0'0'4007,"0"6"-3511,0-4-421,1 1 0,-1-1-1,0 0 1,0 0 0,0 1-1,0-1 1,-1 0-1,1 0 1,-1 1 0,1-1-1,-1 0 1,0 0 0,0 0-1,0 0 1,0 0 0,0 0-1,0 0 1,-1 0-1,1 0 1,0-1 0,-1 1-1,0 0 1,1-1 0,-1 1-1,0-1 1,0 0 0,0 1-1,0-1 1,0 0-1,0 0 1,0-1 0,0 1-1,0 0 1,-1-1 0,1 1-1,0-1 1,0 1 0,-1-1-1,1 0 1,0 0-1,-4-1 1,5 1 2,1-1-1,-1 1 1,0-1 0,0 1-1,0-1 1,1 0-1,-1 1 1,0-1 0,1 0-1,-1 0 1,1 1 0,-1-1-1,1 0 1,-1 0-1,1 0 1,-1 0 0,1 0-1,0 0 1,0 0-1,-1 1 1,1-1 0,0 0-1,0 0 1,0 0 0,0 0-1,0 0 1,0 0-1,0 0 1,0 0 0,1 0-1,-1 0 1,0 0 0,0 0-1,1-1 1,0-2-96,-1 1 0,1-1 1,0 1-1,0-1 0,0 1 0,1 0 1,-1-1-1,1 1 0,3-5 1,1 2-21,1 1 1,0-1 0,0 1 0,0 1 0,1-1 0,11-3 0,-16 6 6,1 0 0,0 1 0,0 0 0,0 0 0,0 0 0,0 0 0,0 1 0,0-1 0,0 1 0,0 0 0,0 0 0,0 1 0,0-1 0,0 1 0,0 0 0,5 2 0,-7-2 23,0 1 1,1 0 0,-1 0-1,0 0 1,-1 0 0,1 0-1,0 0 1,-1 0 0,1 1 0,-1-1-1,1 0 1,-1 1 0,0-1-1,0 1 1,-1 0 0,1-1 0,0 1-1,-1 0 1,1-1 0,-1 6-1,1 64-27,-2-57-2,0-2 40,-2 1 0,1-1 0,-1 0 0,-1-1 0,-1 1-1,0-1 1,0 1 0,-1-2 0,-1 1 0,0-1 0,0 1 0,-11 10-1,-17 20 61,-62 57 1,84-87-54,64-60 1361,-45 42-1385,1 0 1,0 1-1,0 0 1,0 0-1,0 1 1,1 0-1,0 0 1,0 1 0,0 0-1,0 0 1,0 1-1,9-1 1,-12 3 4,-1 0-1,1 0 1,-1 0 0,1 1 0,-1 0 0,0 0 0,1 0 0,-1 0 0,0 1 0,0 0 0,1 0-1,-1 0 1,4 3 0,-3 0-376,0 0 0,0 0 0,0 0 0,0 0-1,-1 1 1,0 0 0,5 11 0,-3-6-3285</inkml:trace>
</inkml:ink>
</file>

<file path=ppt/ink/ink10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8:48.98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 1 14935,'0'0'3473,"-3"13"-3118,1-4-300,-10 55 187,12-59-221,-1-1 1,1 1-1,0-1 1,1 1-1,-1-1 1,1 1-1,0-1 1,0 1-1,0-1 1,1 0-1,-1 1 1,1-1-1,0 0 1,4 5-1,3 1 13,0-2 0,0 1 0,1-1-1,13 8 1,35 31 5,-55-44-39,0 0 0,-1 0 1,1 0-1,-1 1 1,0-1-1,1 1 0,-2 0 1,1 0-1,0 0 1,-1 0-1,1 0 0,-1 0 1,-1 0-1,2 6 1,-2-8 7,0-1 1,0 1 0,-1 0 0,1 0 0,0 0 0,-1 0 0,1 0 0,-1 0-1,0-1 1,0 1 0,0 0 0,0 0 0,0-1 0,0 1 0,0-1-1,0 1 1,0-1 0,-3 3 0,-1 0 85,0 0-1,0-1 1,0 1-1,-1-1 1,-10 4-1,-3 0 158,0-1 1,-35 7-1,53-13-264,1 0-9,0 0 1,0 0-1,0 1 0,-1-1 1,1 0-1,0 0 0,0 0 0,0 0 1,-1 0-1,1 0 0,0 0 1,0 0-1,0 0 0,0 0 0,-1 0 1,1 0-1,0 0 0,0 0 0,0 0 1,-1 0-1,1 0 0,0-1 1,0 1-1,0 0 0,0 0 0,0 0 1,-1 0-1,1 0 0,0 0 1,0 0-1,0 0 0,0-1 0,0 1 1,-1 0-1,1 0 0,0 0 1,0 0-1,0-1 0,0 1 0,0 0 1,0 0-1,0 0 0,0 0 0,0-1 1,0 1-1,0 0 0,0 0 1,0 0-1,0 0 0,0-1 0,-1-12-2712</inkml:trace>
</inkml:ink>
</file>

<file path=ppt/ink/ink10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8:49.33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34 9636,'0'0'13591,"18"-16"-13543,-1 14-48,14-2-16,13 4-32,15 0-337,9-2-879,4-8-2850</inkml:trace>
</inkml:ink>
</file>

<file path=ppt/ink/ink10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9:06.26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72 277 18248,'0'0'3282,"-11"-19"-3141,-34-61-7,42 74-120,1 1 1,0-1 0,0 0-1,0 1 1,1-1 0,-1 0-1,2 0 1,-1 0-1,1 0 1,-1 0 0,2 0-1,1-11 1,-1-7-3,0 19-11,-1 1 0,1-1 0,0 1-1,1 0 1,-1 0 0,0 0-1,1-1 1,0 1 0,0 1-1,5-8 1,-6 10-4,-1 0 1,1 0-1,0 0 0,-1 0 0,1 1 1,0-1-1,-1 0 0,1 1 0,0-1 1,0 0-1,0 1 0,0-1 0,-1 1 0,1-1 1,0 1-1,0-1 0,0 1 0,0 0 1,0-1-1,0 1 0,0 0 0,0 0 1,0 0-1,0 0 0,1 0 0,-1 0 1,0 0-1,0 0 0,0 0 0,0 1 1,0-1-1,0 0 0,0 1 0,0-1 0,0 1 1,-1-1-1,1 1 0,0-1 0,0 1 1,0-1-1,0 1 0,-1 0 0,1 0 1,0-1-1,-1 1 0,1 0 0,0 0 1,-1 0-1,1 0 0,-1 0 0,1 0 0,-1 1 1,12 21-1,-1 2 0,-1-1 0,-2 2 0,0-1 1,-2 1-1,5 32 0,-4-19 4,1-2 5,-2 1 0,1 75 1,-22-232 697,14 84-695,3-127 3,-2 159-13,1 0-1,0 1 1,-1-1-1,2 0 1,-1 1-1,0-1 1,0 1-1,1-1 0,-1 1 1,1-1-1,0 1 1,0 0-1,0 0 1,0 0-1,0 0 1,0 0-1,0 1 1,1-1-1,-1 0 1,1 1-1,-1 0 0,1 0 1,-1 0-1,1 0 1,0 0-1,0 0 1,-1 1-1,1-1 1,0 1-1,0 0 1,0 0-1,0 0 0,0 0 1,-1 0-1,1 0 1,0 1-1,0 0 1,0-1-1,-1 1 1,1 0-1,0 1 1,-1-1-1,1 0 1,2 2-1,2 5-4,-1 1 0,1 0-1,-1 0 1,-1 0 0,0 1 0,0 0 0,-1 0-1,0 0 1,0 0 0,2 15 0,3 17 8,4 50 0,-6-19-37,-4-72 56,4-12-4,5-14 4,-1-9-26,9-49 0,-13 50 1,20-57-1,-26 90 3,-1-1-1,0 1 0,0-1 0,1 1 1,-1-1-1,1 1 0,-1-1 1,0 1-1,1 0 0,-1-1 1,1 1-1,-1 0 0,1-1 0,-1 1 1,1 0-1,0-1 0,-1 1 1,1 0-1,-1 0 0,1 0 1,-1 0-1,1 0 0,0 0 0,-1-1 1,1 1-1,-1 1 0,1-1 1,0 0-1,-1 0 0,1 0 0,-1 0 1,1 0-1,-1 0 0,1 1 1,0-1-1,-1 0 0,1 0 1,-1 1-1,1-1 0,-1 0 0,1 1 1,-1-1-1,0 1 0,1-1 1,-1 1-1,1-1 0,-1 1 1,0-1-1,1 1 0,-1-1 0,0 1 1,1 0-1,22 30-45,-22-30 45,5 8-5,1 2 10,1 0 1,0 0 0,16 16-1,-20-24-11,-1 0 1,1 0-1,-1-1 0,1 1 0,0-1 0,0 0 0,0 0 1,0-1-1,0 1 0,0-1 0,0 0 0,1 0 0,-1 0 0,0-1 1,8 1-1,-7-1 5,-1 0 1,1 0-1,0 0 1,0-1-1,0 1 1,0-1-1,-1 0 1,1-1-1,0 1 1,-1-1-1,1 0 1,-1 0-1,0 0 1,1-1-1,-1 1 1,0-1-1,-1 0 1,1 0-1,0-1 1,-1 1-1,0-1 1,0 0-1,0 0 1,0 0-1,-1 0 1,1 0-1,-1 0 1,0-1-1,0 1 1,-1-1-1,1 0 1,-1 1-1,0-1 1,0-5-1,0 3 2,-1 1 0,0-1 0,-1 0 1,1 1-1,-1-1 0,-1 1 0,1-1 0,-4-7 0,4 12 7,0-1 0,0 0-1,0 0 1,-1 1 0,1-1 0,-1 1-1,0-1 1,0 1 0,0 0 0,0-1-1,0 1 1,0 0 0,-1 0 0,1 1-1,-1-1 1,1 0 0,-1 1 0,0 0-1,0-1 1,-3 0 0,5 2-3,0 0 0,-1-1 1,1 1-1,0 0 0,0 0 0,-1 0 1,1 0-1,0 0 0,-1 0 1,1 0-1,0 1 0,0-1 0,-1 0 1,1 1-1,0-1 0,0 1 0,0-1 1,0 1-1,-1-1 0,1 1 1,0 0-1,0 0 0,-1 1 0,0 1-3,0-1-1,0 1 0,0 0 0,1-1 0,-1 1 0,1 0 0,0 0 0,0 0 0,-1 5 1,-1 5-9,1 0 0,1 0 1,0 19-1,0-20-24,1 7 55,0 0 1,2 0 0,0 0-1,5 24 1,-6-40-54,0 1 0,-1-1 0,2 0 0,-1 1 0,0-1-1,1 0 1,-1 0 0,1 0 0,0 0 0,0 0 0,0 0 0,0 0 0,1-1 0,-1 1 0,1-1 0,0 1 0,-1-1 0,1 0 0,0 0-1,0-1 1,0 1 0,1-1 0,-1 1 0,0-1 0,1 0 0,-1 0 0,0 0 0,1-1 0,-1 1 0,6-1 0,-7 0 24,0 0 0,1 0 1,-1-1-1,0 1 0,0-1 1,1 1-1,-1-1 0,0 0 1,0 0-1,0 0 0,0 0 1,0-1-1,0 1 1,0 0-1,-1-1 0,1 1 1,0-1-1,2-2 0,0-2 0,-1 1 1,1-1-1,-1 0 0,0 0 0,0 0 1,2-9-1,1-5 6,-1-1 1,-1 0 0,1-23-1,-2 24 100,-1 33 52,1 12-187,1-1 65,2 1 0,12 34 0,-15-48-148,1-2 0,1 1 0,0 0 0,0-1 0,1 0 1,0 0-1,0-1 0,13 13 0,-12-18-2431</inkml:trace>
</inkml:ink>
</file>

<file path=ppt/ink/ink10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9:06.68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97 18601,'0'0'891,"21"0"-790,72 5 32,-89-5-131,0 1-1,0 0 0,1 0 0,-1 0 1,0 1-1,0-1 0,-1 1 0,1 0 0,0 0 1,0 0-1,-1 1 0,0-1 0,1 1 1,-1 0-1,0 0 0,0 0 0,0 0 1,-1 1-1,1-1 0,-1 1 0,4 7 0,-3-3-3,0 1 0,-1 0 0,1 0 0,-2 0 0,1 0 0,-1 0 0,-1 16 0,0-22 7,0-1-1,0 0 0,0 0 1,0 1-1,-1-1 1,1 0-1,-1 0 1,1 1-1,-1-1 1,0 0-1,0 0 1,0 0-1,0 0 1,0 0-1,0 0 1,-1 0-1,1-1 1,-1 1-1,1 0 0,-1-1 1,0 1-1,1-1 1,-1 0-1,0 1 1,0-1-1,0 0 1,0 0-1,0 0 1,0 0-1,-1-1 1,1 1-1,0-1 1,0 1-1,-1-1 1,1 0-1,-4 1 0,5-5 52,0 1-1,0 0 1,0 0-1,0-1 1,0 1-1,1 0 1,-1-1-1,1 1 1,0-1-1,0 1 1,1-1-1,0-3 1,-1 0-15,1-8-61,0 1 0,1 0-1,0 0 1,1 0-1,1 1 1,0-1-1,7-14 1,4-3-60,33-53 1,-48 84 77,0 0 1,0-1 0,0 1-1,0-1 1,0 1-1,1 0 1,-1-1 0,0 1-1,0 0 1,1 0-1,-1-1 1,0 1 0,1 0-1,-1-1 1,0 1 0,0 0-1,1 0 1,-1 0-1,1-1 1,-1 1 0,0 0-1,1 0 1,-1 0 0,0 0-1,1 0 1,-1 0-1,1 0 1,-1 0 0,0 0-1,1 0 1,-1 0 0,1 0-1,-1 0 1,1 0-1,7 12-14,2 25 38,-9-35-17,3 49 131,1 13-70,-4-60-65,0-1 0,0 1 0,0 0 0,0-1 0,0 1 0,1 0-1,0-1 1,-1 0 0,1 1 0,1-1 0,-1 0 0,4 5 0,-2-7-100,-1 1-1,0 0 1,0-1 0,1 0 0,-1 0 0,1 0 0,-1 0 0,1-1-1,-1 1 1,1-1 0,-1 0 0,1 0 0,0 0 0,5-1 0,29-8-3862,-5-11-5363</inkml:trace>
</inkml:ink>
</file>

<file path=ppt/ink/ink10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9:08.55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268 54 14599,'0'0'4148,"1"-9"-3849,2-36 800,-14 48-947,2 1-150,1 1 0,-1 0 0,1 1 0,1 0 0,-1 0 0,1 1 0,-10 11 0,-43 60 33,42-47-31,1 0 0,1 1 1,2 0-1,1 2 0,1-1 0,2 1 1,2 1-1,1 0 0,1 0 0,2 0 0,1 45 1,3-74-25,0 0 0,1 0 1,-1 0-1,1 0 1,0 0-1,1 0 0,-1 0 1,1 0-1,0-1 0,1 1 1,-1-1-1,1 1 1,0-1-1,1 0 0,-1 0 1,1 0-1,0-1 0,0 1 1,1-1-1,-1 0 1,1 0-1,0 0 0,0-1 1,0 0-1,0 0 0,1 0 1,-1 0-1,1-1 1,0 0-1,7 2 0,-2-1-22,0 0 0,0-1 0,0 0 0,0-1-1,1 0 1,-1-1 0,0 0 0,0-1 0,1 0-1,14-4 1,-24 4 42,0 0 0,0 0-1,-1 0 1,1 0 0,0 0-1,-1 0 1,1-1 0,-1 1-1,1-1 1,-1 1 0,0-1 0,1 1-1,-1-1 1,0 0 0,0 0-1,0 0 1,-1 1 0,1-1-1,0 0 1,-1 0 0,1 0-1,-1 0 1,1 0 0,-1 0 0,0 0-1,0-1 1,0 1 0,0 0-1,-1 0 1,1 0 0,0 0-1,-1 0 1,1 0 0,-1 0 0,0 0-1,-1-2 1,-2-7 35,-1 0 1,-1 0-1,1 1 0,-13-17 1,13 20-52,-21-35 567,26 41-541,-1 0-1,1 0 1,0 0-1,-1 0 1,1 0-1,0 0 1,0 0 0,0 0-1,0 0 1,0-1-1,0 1 1,0 0-1,0 0 1,0 0 0,1 0-1,-1 0 1,0 0-1,1 0 1,-1 0-1,1 0 1,-1 0 0,1 0-1,-1 0 1,1 0-1,0 0 1,-1 0-1,1 0 1,0 0 0,0 1-1,0-1 1,0 0-1,0 1 1,0-1-1,0 1 1,0-1 0,0 1-1,1-1 1,50-16-154,-43 16 103,1-2 0,-1 1 0,0-1 0,0 0-1,-1-1 1,1 0 0,-1 0 0,0-1 0,0 0-1,0 0 1,12-12 0,-21 23 121,1 0 1,-1 1-1,1-1 0,0 1 1,0-1-1,2 7 0,-1 9 126,-1 7-157,1 1-1,1-1 1,1 0-1,2 0 1,13 42-1,-18-70-56,0 0-1,1 0 0,-1 0 1,0 0-1,1 0 1,0 0-1,-1 0 0,1 0 1,-1 0-1,1 0 1,0 0-1,0 0 0,0 0 1,-1-1-1,1 1 1,0 0-1,0-1 0,0 1 1,0-1-1,0 1 1,2 0-1,16-3-3187,-1-6-2706</inkml:trace>
</inkml:ink>
</file>

<file path=ppt/ink/ink10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9:08.88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72 19833,'0'0'1729,"73"-10"-1713,-21 0-16,5-2-16,-2-2-16,-11 3-608,-16 1-161,-14 6-559,-10 4-1858</inkml:trace>
</inkml:ink>
</file>

<file path=ppt/ink/ink10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9:09.26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56 14967,'0'0'5843,"131"-31"-5779,-96 21-64,-9 6 0,-4 0-913,-6 2-1136,-3-2-3153</inkml:trace>
</inkml:ink>
</file>

<file path=ppt/ink/ink10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9:00.11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45 131 18056,'0'0'4421,"0"20"-4426,-1-13 10,0 0-1,0 0 1,0-1 0,0 1 0,-1 0 0,-1-1 0,1 1 0,-1-1 0,0 1 0,0-1 0,-7 9 0,-2 6 32,11-19-29,1-1 24,1-27 72,9-47-55,-5 47-38,-1 0 0,0-28 0,-4 1 44,0 49 3,0 6-8,0 29-34,18 233 240,1 4-3735,-66-265 4632,60-5-1121,0 1-1,-1-2 1,0 0 0,1 0-1,-1-1 1,-1 0 0,14-7-1,47-30-5639,-39 16-5826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4:15.40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73 5 19577,'0'0'3487,"13"-5"-3194,-16 48-388,-2 0 0,-2 0 0,-18 64 0,1-9 102,17-64 8,1 2 0,-3 61 0,10-96-14,0-1 1,-1 1-1,1-1 0,-1 1 0,1-1 0,0 1 1,-1-1-1,1 1 0,0-1 0,0 0 1,-1 1-1,1-1 0,0 0 0,0 0 0,0 0 1,-1 1-1,1-1 0,0 0 0,0 0 1,0 0-1,-1 0 0,1 0 0,0 0 0,1-1 1,25 0-41,-26 0 34,3 1-145,1-1 1,0 0-1,0 0 0,-1-1 1,1 1-1,-1-1 1,1 0-1,-1-1 0,0 1 1,0-1-1,0 1 0,0-1 1,0 0-1,-1-1 1,1 1-1,-1-1 0,0 1 1,0-1-1,0 0 1,0 0-1,-1-1 0,0 1 1,0 0-1,2-6 0,-2-16-4686</inkml:trace>
</inkml:ink>
</file>

<file path=ppt/ink/ink10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9:00.45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10309,'0'0'1632</inkml:trace>
</inkml:ink>
</file>

<file path=ppt/ink/ink10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9:01.08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120 135 15031,'0'0'1835,"-11"19"-1664,2-3-132,-2 5 9,-1 0 0,0-1-1,-2 0 1,0-1 0,-23 20 2439,38-55-2507,3 7-50,1 0-1,0 0 0,0 1 0,1 0 0,0 0 0,0 0 0,9-8 1,29-40-215,-39 45 464,-1-1-1,0 0 1,-1 1-1,0-1 1,0-1-1,-1 1 1,-1 0-1,0 0 1,-2-24-1,1 30 140,-6-7 596,6 14-908,0-1-1,0 0 0,0 0 0,0 0 0,0 0 0,0 0 0,0 0 0,0 0 0,0 1 0,0-1 0,-1 0 0,1 0 0,0 0 0,0 0 0,0 0 0,0 0 0,0 0 0,0 0 1,0 0-1,0 0 0,-1 0 0,1 0 0,0 0 0,0 0 0,0 0 0,0 0 0,0 1 0,0-1 0,-1 0 0,1 0 0,0 0 0,0-1 0,0 1 0,0 0 0,0 0 1,0 0-1,0 0 0,-1 0 0,1 0 0,0 0 0,0 0 0,0 0 0,0 0 0,0 0 0,0 0 0,0 0 0,0 0 0,-1 0 0,1-1 0,0 1 0,0 0 0,0 0 0,0 0 1,0 0-1,0 0 0,0 0 0,0 0 0,0 0 0,0-1 0,0 1 0,0 0 0,0 0 0,0 0 0,0 0 0,0 0 0,-2 93-84,5 0-1,4 0 1,22 108 0,-23-178-445,-4-15-294,0 1-1,0 0 1,0 0 0,-1 13-1,-7-22-4733</inkml:trace>
</inkml:ink>
</file>

<file path=ppt/ink/ink10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9:01.4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93 13350,'0'0'6451,"18"0"-6435,8 0-16,7-7-208,2-3 0,7-2-657,6-4-799,4-4-737,5-7-5331</inkml:trace>
</inkml:ink>
</file>

<file path=ppt/ink/ink10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9:01.82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 7 14118,'0'0'3282,"-2"14"-3106,9-13 80,17-1 272,4 0-191,8 0-177,1 0-96,-4 0-64,2 0 0,-2 0-96,-3-7-1537,-1-7-4114</inkml:trace>
</inkml:ink>
</file>

<file path=ppt/ink/ink10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9:02.21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53 231 19161,'0'0'1739,"-6"7"-1728,2-1 8,-18 21 330,22-27-346,0 0 0,0 0 0,0 0 0,0 0 0,0 0 0,0 0 0,0 0 0,-1-1 0,1 1 0,0 0 0,0 0 0,0 0 1,0 0-1,0 0 0,0 0 0,0 0 0,0 0 0,0 0 0,0 0 0,0 0 0,0 0 0,0 0 0,-1 0 0,1 0 0,0 0 0,0-1 0,0 1 0,0 0 0,0 0 0,0 0 0,0 0 0,0 0 0,0 0 0,0 0 0,-1 0 0,1 0 0,0 0 0,0 0 0,0 0 0,0 1 0,0-1 0,0 0 0,0 0 0,0 0 0,0 0 0,0 0 0,-1 0 0,1 0 0,0 0 0,0 0 0,0 0 1,0 0-1,0 0 0,0 0 0,0 0 0,0 0 0,0 0 0,0 1 0,0-1 0,0 0 0,0 0 0,0 0 0,7-21 86,10-18-70,-9 23-22,-1 0-1,0-1 1,-1 1 0,-1-1-1,-1 0 1,0-1 0,1-23-1,-4-7 165,-1 43 87,0 31-185,4 207 226,1 3-3950,-8-235 3522,0 0 0,0 0 0,1 0 0,-1-1-1,0 1 1,0-1 0,0 1 0,0-1 0,0 0 0,0 0 0,0 0-1,-4-1 1,0 0 102,1 1 154,-34-1 2680,40 1-2777,0 0 1,0 0-1,0 0 0,0 0 0,0-1 1,0 1-1,0 0 0,0 0 0,0 0 1,0 0-1,0 0 0,0 0 0,1 0 1,-1 0-1,0 0 0,0 0 0,0 0 1,0-1-1,0 1 0,0 0 0,0 0 1,0 0-1,0 0 0,0 0 1,0 0-1,0 0 0,0 0 0,0 0 1,0-1-1,0 1 0,0 0 0,0 0 1,0 0-1,0 0 0,0 0 0,0 0 1,0 0-1,0 0 0,0 0 0,-1-1 1,1 1-1,0 0 0,0 0 0,0 0 1,0 0-1,0 0 0,0 0 0,0 0 1,0 0-1,0 0 0,0 0 0,0 0 1,0 0-1,-1 0 0,1 0 0,0 0 1,0 0-1,0 0 0,0 0 0,0 0 1,0 0-1,0 0 0,23-9 16,42-11-68,25-8-487,-31 18-3738,-49 9 824</inkml:trace>
</inkml:ink>
</file>

<file path=ppt/ink/ink10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9:02.5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73 11445,'0'0'6262,"11"2"-5323,14 2-413,0-2 0,0-1 0,0-1 0,45-5 0,110-27-138,-50 7-343,-85 18-42,-22 2-40,1 2 1,34-2-1,-56 5-619,-8 3-1175,-25 9-1154,-11 7-1988</inkml:trace>
</inkml:ink>
</file>

<file path=ppt/ink/ink10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9:02.91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242 1 15863,'0'0'3418,"-8"17"-2925,-6 12-242,-1-1 0,-2-1 0,0 0 0,-35 41-1,16-35 8,24-23-242,0 2 0,0-1 1,1 1-1,0 1 0,-13 21 0,24-33 94,24-1-350,8 0 545,60-6-1,-85 5-594,-1 0-1,1 0 1,-1 0-1,0-1 0,1 0 1,-1-1-1,0 1 1,0-1-1,0 0 1,-1-1-1,1 1 0,-1-1 1,0 0-1,0-1 1,7-6-1,-4-5-4196,-7-1-6222</inkml:trace>
</inkml:ink>
</file>

<file path=ppt/ink/ink10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9:03.26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6 15207,'0'0'7150,"0"-5"-6774,40 158-161,-1-15-179,-25-81-378,-4 2 0,-1-1-1,0 100 1,-11-145-1453,-7-7-1201</inkml:trace>
</inkml:ink>
</file>

<file path=ppt/ink/ink10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9:10.2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15 17832,'0'0'5347,"35"7"-5299,4-7-32,5-1-16,0-7 0,-5 2 0,-10 2-401,-12 2-335,-12 2-929</inkml:trace>
</inkml:ink>
</file>

<file path=ppt/ink/ink10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9:10.55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60 15783,'0'0'5987,"55"7"-5891,-5-7-96,7-5-48,5-5-384,3-2-833,-1-4-1408,-3-8-8228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2:53.3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5394,'0'0'993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4:15.77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38 18729,'0'0'3873,"40"-4"-3873,1 0-96,3 0-256,0-2-256,-2-2-1105,-9-4-5538</inkml:trace>
</inkml:ink>
</file>

<file path=ppt/ink/ink1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9:10.97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 94 18296,'0'0'3749,"-1"-10"-3488,1 7-258,-1 0-1,1 1 0,0-1 1,0 1-1,0-1 0,0 0 1,0 1-1,1-1 1,-1 1-1,1-1 0,0 1 1,0-1-1,0 1 1,0-1-1,0 1 0,0 0 1,1-1-1,-1 1 0,1 0 1,-1 0-1,1 0 1,0 0-1,0 0 0,0 1 1,0-1-1,0 1 0,0-1 1,1 1-1,-1 0 1,0-1-1,1 1 0,-1 0 1,1 1-1,-1-1 0,1 0 1,4 0-1,12-3-8,0 1 0,1 1 0,30 1 0,-49 1 5,0 0-1,0 0 0,0 0 1,0 0-1,-1 0 0,1 0 1,0 1-1,0-1 0,0 0 1,0 1-1,0-1 1,0 0-1,0 1 0,0-1 1,-1 1-1,1 0 0,0-1 1,0 1-1,-1 0 0,1-1 1,0 1-1,-1 0 1,1 0-1,-1-1 0,1 1 1,-1 0-1,1 0 0,-1 0 1,0 0-1,1 0 0,-1 0 1,0 0-1,0 0 0,1-1 1,-1 1-1,0 0 1,0 0-1,0 0 0,0 0 1,-1 0-1,1 0 0,0 0 1,0 0-1,0 0 0,-1 0 1,1 0-1,-1 1 0,-1 3 4,1-1-1,-1 1 1,0-1-1,0 0 0,0 1 1,0-1-1,-1 0 0,-6 7 1,-29 18-56,31-25 51,0 1-1,0 0 1,0 0-1,1 0 1,0 1-1,0 0 1,1 0-1,-1 1 1,-4 7 0,10-12-4,-1-1 1,1 1 0,-1 0 0,1 0 0,0-1-1,0 1 1,0 0 0,0 0 0,0-1 0,0 1-1,1 0 1,-1-1 0,0 1 0,1 0 0,-1-1-1,1 1 1,0 0 0,0-1 0,-1 1 0,1-1-1,0 1 1,0-1 0,1 0 0,-1 1 0,0-1-1,0 0 1,0 0 0,1 0 0,-1 0 0,1 0-1,1 1 1,9 6 12,-1-1 0,2-1 0,13 6 0,-5-3-8,15 14 16,-35-22-14,-1-1 1,1 1-1,0-1 0,-1 0 1,1 1-1,-1-1 1,1 1-1,-1 0 1,1-1-1,-1 1 0,1-1 1,-1 1-1,0 0 1,1-1-1,-1 1 1,0 0-1,1-1 0,-1 1 1,0 0-1,0-1 1,0 1-1,0 0 1,0 0-1,0-1 0,0 1 1,0 0-1,0 0 1,0-1-1,0 1 1,0 0-1,0 0 0,-1-1 1,1 1-1,0 0 1,0-1-1,-1 1 1,1 0-1,-1-1 0,1 1 1,0-1-1,-1 1 1,1-1-1,-1 1 1,0 0-1,1-1 0,-1 0 1,1 1-1,-1-1 1,0 1-1,1-1 1,-1 0-1,0 0 0,1 1 1,-1-1-1,-1 0 1,-6 3 11,-1 0 1,1-1-1,-1 0 0,1-1 1,-13 1-1,-7 2-129,26-4-104,1 0 1,0 1-1,0 0 0,0-1 0,0 1 1,0 0-1,0 0 0,0-1 0,1 1 1,-1 0-1,0 0 0,0 0 1,1 0-1,-1 0 0,0 0 0,1 0 1,-1 2-1,0-3 3,-5 15-4403</inkml:trace>
</inkml:ink>
</file>

<file path=ppt/ink/ink1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9:11.34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0 157 18360,'0'0'3746,"125"-52"-3746,-74 31 16,10 1-16,3-2 0,-3 5 0,-2 3-112,-10 6-832,-10 6-497,-17 2-2193</inkml:trace>
</inkml:ink>
</file>

<file path=ppt/ink/ink1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9:11.72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209 0 15175,'0'0'3199,"-12"22"-2415,9-16-727,-28 52 492,-46 61 0,69-108-467,-43 64 259,47-69-347,0 1 0,1 0 0,0 0 0,0 0 0,1 1 0,0-1 0,0 0 0,1 1 0,-1 11 0,25-18 177,5-1 4,51-7-1,-70 6-603,0-1 0,0 0-1,0-1 1,0 0 0,-1 0 0,1-1-1,-1 0 1,0-1 0,13-9 0,-2-3-6310</inkml:trace>
  <inkml:trace contextRef="#ctx0" brushRef="#br0" timeOffset="1">264 146 16103,'0'0'5171,"-2"8"-5118,-1 18 126,1-1 0,1 1-1,1-1 1,4 32 0,22 112 470,-8-62-674,-18-107 2,4 22 298,-4-22-402,0 1-1,0-1 1,0 1-1,0 0 0,0-1 1,0 1-1,0-1 1,0 1-1,0-1 1,1 1-1,-1 0 1,0-1-1,0 1 0,1-1 1,-1 1-1,0-1 1,1 1-1,-1-1 1,0 1-1,1-1 1,-1 0-1,1 1 1,-1-1-1,1 0 0,-1 1 1,1-1-1,-1 0 1,1 1-1</inkml:trace>
</inkml:ink>
</file>

<file path=ppt/ink/ink1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9:12.05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56 18825,'0'0'4594,"75"-24"-4530,-31 14-48,-3 0-16,-6 5-64,-4-1 0,-11 6-641,-9 0-1023,-11 11-818,0 19-783,-22 4-1569</inkml:trace>
</inkml:ink>
</file>

<file path=ppt/ink/ink1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9:12.43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0 458 10085,'0'0'9684,"93"18"-9620,-36-34-64,0-5-768,-9-7-4707</inkml:trace>
  <inkml:trace contextRef="#ctx0" brushRef="#br0" timeOffset="1">562 1 20201,'0'0'1129,"-5"19"-497,-16 66-168,-16 158 0,36-225-448,0-1-10,0 0 0,1 1 0,1-1 0,0 1 0,6 26 0,-6-40-3,1-1-1,-1 0 1,0 1 0,1-1 0,-1 0 0,1 0 0,0 0-1,0 0 1,0 0 0,1 0 0,-1-1 0,1 1-1,-1-1 1,1 1 0,0-1 0,0 0 0,0 0-1,0 0 1,0-1 0,0 1 0,1-1 0,-1 0-1,0 1 1,1-2 0,-1 1 0,1 0 0,-1-1 0,1 1-1,0-1 1,-1 0 0,1 0 0,6-2 0,-7 2 0,0-1 1,1 0-1,-1 0 1,0 0-1,0 0 1,0 0-1,0-1 1,-1 1-1,1-1 1,0 0 0,-1 0-1,1 0 1,-1 0-1,1 0 1,-1-1-1,0 1 1,0-1-1,0 1 1,0-1-1,-1 0 1,1 0-1,-1 0 1,1 0 0,-1 0-1,0 0 1,0 0-1,-1 0 1,1-5-1,3-10-1,-1-1-1,-2 1 0,0-31 1,-1 43-1,-1-20-3,-1 0 0,-1 0 0,-1 1 0,-2-1 0,-1 1 0,0 0 0,-2 0 0,-1 1 0,-1 0 0,-1 1 0,-24-36 0,33 54 5,-12-9-1,15 43-895,8-5-906,7-1-1730</inkml:trace>
</inkml:ink>
</file>

<file path=ppt/ink/ink1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9:12.79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14 21002,'0'0'4065,"9"-14"-4065,-7 14-32</inkml:trace>
</inkml:ink>
</file>

<file path=ppt/ink/ink1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9:13.16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24 22426,'0'0'1086,"11"-3"-808,17-4-903,-1 2 0,1 1 0,0 1 0,38 2 1414,-65 5-4,10 67-411,-3 0 0,-3 113 1,-4-119-354,0 100-490,-1-162 372,0-3 21,0 1-1,0 0 1,0-1 0,0 1-1,0 0 1,0-1 0,0 1-1,0 0 1,0-1-1,0 1 1,0 0 0,0 0-1,0-1 1,0 1 0,-1-1-1,1 1 1,0 0 0,0-1-1,-1 1 1,1 0 0,-1-1-1,1 1 1,0-1-1,-1 1 1,1-1 0,-1 1-1,1-1 1,-1 0 0,0 1-1,1-1 1,-1 1 0,1-1-1,-1 0 1,0 1 0,-13 0-3166</inkml:trace>
</inkml:ink>
</file>

<file path=ppt/ink/ink1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9:13.53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0 314 19625,'0'0'4402,"77"-32"-4402,-18 19 0,9-5 0,-2 0-192,-3 2-400,-6-3-545,-2-5-1344,-9-6-13558</inkml:trace>
  <inkml:trace contextRef="#ctx0" brushRef="#br0" timeOffset="1">592 0 20169,'0'0'1070,"1"19"-632,-1-6-358,0 0-34,1 1 0,0-1 0,0 1 0,2-1 0,0 0 0,0 1-1,1-2 1,7 16 0,11 13 113,51 68-1,5 11-59,-74-114-94,-1 0-1,0 0 1,-1 1-1,0-1 1,0 1-1,0 0 1,-1-1-1,1 14 1,-1-17-2,-1 0 1,0 0-1,-1-1 1,1 1-1,0 0 1,-1-1-1,0 1 1,0 0-1,1-1 1,-1 1-1,-1-1 1,1 1-1,0-1 1,-1 1-1,1-1 1,-1 0-1,0 0 1,1 0-1,-1 0 1,0 0-1,0 0 1,-1-1-1,1 1 1,-3 1-1,-15 6-121,-1-2 0,1-1 0,-1 0 0,0-1 0,-1-2 1,1 0-1,-1-1 0,-40-2 0,6 0-3479</inkml:trace>
</inkml:ink>
</file>

<file path=ppt/ink/ink1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9:13.9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78 21498,'0'0'64,"111"-46"-64,-58 36 16,2 5-16,-5 1-368,-4 0-2306,-4-4-5697</inkml:trace>
</inkml:ink>
</file>

<file path=ppt/ink/ink1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9:53.46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11189,'0'0'752,"134"46"-960,-92-40-480,2-2-993,13-2-3409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4:16.10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19049,'0'0'4039,"6"9"-3852,10 17-202,0 0 1,-2 1 0,-1 1-1,-1 0 1,-1 0 0,-2 2-1,7 31 1,-9-21 3,-1 2 0,-2-1-1,-1 0 1,-7 81 0,3-110 13,0 1 1,-1-1-1,0 0 0,-1 0 1,-1 0-1,0 0 0,0 0 1,-1-1-1,-1 0 0,0 0 1,0 0-1,-1-1 1,0 0-1,-1 0 0,0-1 1,-14 13-1,16-21-933,11-12-2353,17-14-7769</inkml:trace>
</inkml:ink>
</file>

<file path=ppt/ink/ink1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9:53.81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31 6259,'1133'-30'9113,"-1125"29"-9234,9 3 3402,-14 5-2831,-3 7-3481,0-14 2935,0 0 0,0 1-1,0-1 1,0 0 0,0 0 0,0 1-1,0-1 1,0 0 0,0 1 0,0-1-1,0 0 1,0 0 0,0 1 0,0-1-1,0 0 1,-1 1 0,1-1-1,0 0 1,0 0 0,0 0 0,-1 1-1,1-1 1,0 0 0,0 0 0,0 0-1,-1 1 1,1-1 0,0 0-1,0 0 1,-1 0 0,1 0 0,0 0-1,-1 1 1,1-1 0,0 0 0,0 0-1,-1 0 1,1 0 0,0 0-1,-1 0 1,1 0 0,0 0 0,0 0-1,-1 0 1,1 0 0,-1-1 0,-18 2-7697</inkml:trace>
</inkml:ink>
</file>

<file path=ppt/ink/ink1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9:55.59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74 11877,'0'0'4643,"23"-10"-4617,75-33-18,-84 39-9,-1-1 0,1 2 0,0 0 0,0 1 0,0 0 0,1 1 0,-1 1 0,0 0 1,16 2-1,16 0-24,939 18 70,-845-19-36,471-19 49,-656 37-4239,21-9-1131</inkml:trace>
</inkml:ink>
</file>

<file path=ppt/ink/ink1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14:09.25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24 26 16984,'0'0'4599,"-2"-4"-4404,-3-14-6,3 14 697,0 11-873,-3 22 5,1 0 0,2 0 0,0 1 0,5 36 0,-2-3 10,1 361-1917,-2-434-157</inkml:trace>
</inkml:ink>
</file>

<file path=ppt/ink/ink1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14:09.58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 13 20281,'0'0'3284,"-4"-12"-3198,7 59-233,13 62 142,-5-36 9,4 112 0,-15-87-268,-19-98-2204,-5-8-2204</inkml:trace>
</inkml:ink>
</file>

<file path=ppt/ink/ink1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14:09.91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74 17160,'0'0'4850,"68"-44"-4850,-15 34-224,-3 2-384,5 1-881,-9 3-3329</inkml:trace>
</inkml:ink>
</file>

<file path=ppt/ink/ink1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14:10.28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31 295 16343,'0'0'3506,"16"-22"-2882,52-69-517,-62 83-55,0-1 0,0 1 0,-1-1 1,0 0-1,-1 0 0,0-1 0,0 1 0,-1-1 0,-1 0 0,1 0 0,-1 0 1,-1 0-1,0 0 0,0 0 0,-2-18 0,1 24-14,0 4-26,0 0 1,0-1-1,0 1 0,0 0 0,0-1 0,0 1 0,0 0 0,0-1 0,0 1 0,-1 0 0,1-1 0,0 1 0,0 0 0,0-1 0,0 1 0,-1 0 0,1 0 0,0-1 0,0 1 0,0 0 0,-1 0 0,1-1 0,0 1 0,-1 0 0,1 0 0,0 0 0,0-1 0,-1 1 0,1 0 0,0 0 0,-1 0 0,1 0 0,0 0 0,-1 0 0,1 0 0,0 0 0,-1 0 0,-18 4 65,-14 15-120,23-8 54,-1 1 0,1-1 0,1 2 0,0 0 0,1 0-1,0 0 1,1 1 0,1 0 0,0 1 0,1-1 0,0 1-1,2 0 1,-1 0 0,2 1 0,-2 23 0,4-37-8,0 0 0,1 0 0,-1 0 0,0 0 0,1 0 0,-1 0 0,1 0 0,-1 0 0,1 0 0,0 0 0,0 0 0,0-1 0,0 1 0,0 0-1,0-1 1,1 1 0,-1 0 0,1-1 0,-1 1 0,1-1 0,-1 0 0,1 0 0,0 0 0,-1 1 0,1-1 0,0-1 0,0 1 0,0 0 0,0 0 0,0-1 0,3 1 0,7 1 20,0 0-1,0-1 1,-1-1-1,19-1 1,-14 0-7,-10 1-64,0-1 1,0 0-1,1 0 1,-1 0-1,0-1 1,0 0-1,0 0 1,-1-1-1,1 0 1,0 0 0,-1 0-1,0 0 1,0-1-1,0 0 1,0 0-1,-1 0 1,1-1-1,-1 0 1,0 1-1,0-1 1,-1-1-1,1 1 1,-1-1-1,-1 1 1,1-1-1,-1 0 1,0 0-1,0 0 1,0 0-1,-1 0 1,0 0-1,0 0 1,-1-1-1,0-6 1,1 2 1362,1 11-524,4 27-335,7 57-926,-11-70 694,7 20-137,0 14-1927</inkml:trace>
</inkml:ink>
</file>

<file path=ppt/ink/ink1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14:10.62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46 16600,'0'0'6755,"0"-45"-6739,0 59-2770,6 11 1794,3 5-2866</inkml:trace>
</inkml:ink>
</file>

<file path=ppt/ink/ink1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14:11.32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130 236 18408,'0'0'4053,"-5"-10"-3773,-17-30-163,22 40-115,0-1 0,-1 1 0,1-1-1,0 1 1,-1-1 0,1 1 0,-1 0 0,1-1-1,-1 1 1,1-1 0,-1 1 0,1 0-1,-1-1 1,1 1 0,-1 0 0,1 0-1,-1 0 1,0-1 0,1 1 0,-1 0-1,1 0 1,-1 0 0,0 0 0,1 0-1,-1 0 1,0 0 0,1 0 0,-1 0-1,1 0 1,-1 1 0,0-1 0,1 0-1,-1 0 1,1 0 0,-1 1 0,1-1-1,-1 0 1,1 1 0,-1-1 0,1 1-1,-1-1 1,1 0 0,-1 1 0,1-1-1,0 1 1,-1 0 0,-17 23 42,17-22-42,-7 9-7,1 1 1,0 0-1,1 0 1,0 1-1,1 0 1,0 0-1,1 0 1,1 1 0,0-1-1,1 1 1,-1 21-1,3-35-18,0 1 0,0-1-1,0 1 1,0-1 0,0 1 0,0-1-1,0 1 1,0-1 0,0 1 0,1-1-1,-1 1 1,0-1 0,0 1-1,0-1 1,1 1 0,-1-1 0,0 1-1,1-1 1,-1 0 0,1 1 0,-1-1-1,0 1 1,1-1 0,-1 0 0,1 0-1,-1 1 1,1-1 0,-1 0 0,1 0-1,-1 1 1,1-1 0,21-1-383,19-16 241,-27 6 132,-7 6 42,-1 0 0,1 0 0,0 1 0,12-6 0,-18 10-1,1-1 0,0 1-1,-1-1 1,1 1 0,-1-1-1,1 1 1,0 0 0,-1 0-1,1 0 1,0 0 0,-1 0-1,1 0 1,0 0 0,-1 0-1,1 1 1,0-1 0,-1 1-1,1-1 1,-1 1 0,1 0-1,-1-1 1,1 1 0,-1 0-1,1 0 1,-1 0 0,0 0-1,0 0 1,2 3 0,7 9 72,0 1 0,-1 1 1,-1-1-1,-1 1 0,0 1 0,5 17 1,1 6 69,10 58-1,-17-68-137,-2 1-1,-1 0 1,-1 53 0,-2-76-10,0 0 1,-1 0 0,0 1 0,0-1-1,0 0 1,-1-1 0,0 1 0,-1 0-1,1 0 1,-1-1 0,-1 0 0,1 1-1,-1-1 1,0-1 0,0 1 0,-1 0-1,0-1 1,0 0 0,0 0 0,-1-1-1,-8 6 1,13-9 39,0 0 0,0 0-1,0-1 1,0 1 0,0 0-1,-1-1 1,1 0 0,0 1-1,0-1 1,-1 0 0,1 1 0,0-1-1,-1 0 1,1 0 0,0 0-1,-1 0 1,1 0 0,0 0 0,0-1-1,-1 1 1,1 0 0,0-1-1,-1 1 1,-1-2 0,2 1-13,0 0 0,-1-1-1,1 1 1,0-1 0,0 1 0,0-1 0,0 0 0,0 1 0,0-1 0,1 0 0,-1 0 0,1 0 0,-1 1-1,1-1 1,-1-2 0,0-12-8,0 0 0,1 1 0,3-24 0,-2 23-9,3-10-126,0 1 1,2 0 0,1 0-1,1 1 1,2 0 0,0 0-1,15-25 1,9-23-488,47-135-941,-72 177 1527,-1-1-1,-2 0 1,-1-1-1,2-62 1,-6 84 264,-1-31 518,0 40-717,0 0 0,0 0 0,0 0 0,0 0 0,0 0 0,0 0 0,-1 0 0,1 0 0,0 1 0,0-1 0,-1 0-1,1 0 1,-1 0 0,1 0 0,-1 0 0,1 1 0,-1-1 0,1 0 0,-1 0 0,0 1 0,1-1 0,-1 0 0,0 1 0,1-1 0,-1 1 0,0-1 0,0 1 0,0-1 0,0 1 0,1 0 0,-3-1 0,2 3-53,0-1 0,0 1 1,0 0-1,0 0 0,0-1 1,1 1-1,-1 0 1,0 0-1,1 0 0,-1 0 1,1 0-1,0 0 0,0 4 1,-1 0-12,-12 94 5,5 0 0,5 106 0,3-206 9,0 6-16,0 6 26,0 0-1,1 0 0,0 0 1,4 15-1,-5-25-31,0-1 0,1 1 0,-1 0 0,1-1 0,-1 1 0,1 0-1,0-1 1,0 1 0,-1-1 0,1 1 0,0-1 0,0 0 0,1 1 0,-1-1 0,0 0 0,0 0 0,1 0 0,-1 1 0,0-1 0,1-1 0,-1 1 0,1 0-1,-1 0 1,1 0 0,0-1 0,-1 1 0,1-1 0,0 0 0,-1 1 0,1-1 0,0 0 0,-1 0 0,1 0 0,0 0 0,0 0 0,-1 0 0,1-1 0,2 1 0,0-3 13,0 1 1,0 0 0,-1-1 0,1 1 0,0-1 0,-1 0 0,0 0-1,0-1 1,0 1 0,0-1 0,0 1 0,-1-1 0,1 0 0,-1 0-1,0 0 1,2-6 0,26-72-40,-24 54 26,6-52-1,-3 9 311,-8 71-280,-1 0 0,0 0 1,1 0-1,-1 0 1,0 0-1,1 0 1,-1 0-1,0 0 1,1 0-1,-1 0 0,0 0 1,1 1-1,-1-1 1,0 0-1,1 0 1,-1 0-1,0 1 1,1-1-1,-1 0 1,0 0-1,0 1 0,1-1 1,-1 0-1,0 0 1,0 1-1,0-1 1,1 0-1,-1 1 1,0-1-1,0 0 0,0 1 1,0-1-1,0 0 1,0 1-1,0 0 1,28 82-146,-25-69 135,0 0-1,1-1 0,1 1 1,0-1-1,0 0 1,2 0-1,0-1 0,0 1 1,1-2-1,13 17 0,-19-27-135,1 1 0,-1 0-1,0-1 1,1 0-1,0 1 1,-1-1 0,1 0-1,0 0 1,-1 0 0,1-1-1,0 1 1,0-1-1,0 0 1,5 1 0,15-1-3072</inkml:trace>
</inkml:ink>
</file>

<file path=ppt/ink/ink1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14:11.67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 1 20585,'0'0'3298,"-2"55"-3298,15 0 16,-2 9-16,2 5-32,-4 2 32,0-2 16,-5-6-16,-2-12-48,-2-8-592,0-15-1409,0-12-3058</inkml:trace>
</inkml:ink>
</file>

<file path=ppt/ink/ink1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14:12.04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1 123 20153,'0'0'4050,"37"-77"-4050,2 71-96,7 2-160,7 0-432,6-2-625,3-4-832,3-5-3874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4:16.47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 19033,'0'0'3649,"13"0"-3665,7 0 32,8 0-16,5 0 0,0 0-48,0 0-1056,-9-2-2226</inkml:trace>
  <inkml:trace contextRef="#ctx0" brushRef="#br0" timeOffset="1">26 157 16904,'0'0'2833,"119"0"-2801,-84 0-32,2 0-784,5-6-2418</inkml:trace>
</inkml:ink>
</file>

<file path=ppt/ink/ink1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14:12.38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54 378 19049,'0'0'4770,"-8"23"-4453,-25 72-165,30-88-142,1 0 0,0 1-1,0-1 1,1 1 0,-1-1-1,2 1 1,-1 0 0,1-1-1,0 1 1,1 0 0,0-1-1,2 11 1,-2-17-11,0 1 0,0 0 0,0-1 0,1 1 0,-1-1 1,0 0-1,1 1 0,-1-1 0,1 0 0,-1 0 0,1 0 0,-1 0 0,1 0 0,0 0 0,0 0 1,-1-1-1,1 1 0,0 0 0,0-1 0,0 0 0,0 1 0,0-1 0,0 0 0,0 0 1,3 0-1,1 0-54,0 0 1,0 0-1,0-1 1,0 0-1,1 0 1,-1 0-1,6-3 1,-7 1 1,-1 0 1,1 0-1,-1-1 0,0 1 1,0-1-1,0 0 0,-1 0 0,1 0 1,-1-1-1,0 1 0,0-1 1,0 0-1,-1 0 0,0 0 1,0 0-1,0 0 0,-1 0 0,1-1 1,-1 1-1,0-1 0,-1 1 1,1 0-1,-2-7 0,2-3 22,-1 0 0,-1 0 0,0 0 0,-1 0 0,-1 1 0,0-1 0,-8-20 0,2 15 162,-2 1 0,0-1 0,-1 2 0,-18-23 0,15 21 604,14 19-718,1 1 0,0-1 0,0 0-1,-1 1 1,1-1 0,0 0 0,0 1-1,0-1 1,0 1 0,0-1 0,0 0-1,0 1 1,0-1 0,0 0 0,0 1-1,0-1 1,1 0 0,-1 1 0,0-1-1,0 1 1,0-1 0,1 0 0,-1 1-1,0-1 1,1 1 0,-1-1 0,1 1-1,-1-1 1,1 1 0,-1-1 0,1 1-1,0-1 1,19-14-123,-17 13 121,53-30-323,-29 17-266,49-35 0,-70 45 515,1 0 1,-1-1-1,-1 0 1,1 0-1,-1 0 0,0-1 1,0 0-1,0 0 1,-1 0-1,-1 0 1,1-1-1,2-7 1,-14 54 368,2 0-1,2 1 1,2 0 0,1 0 0,5 48-1,36 235-108,-19-234-170,-13-59-32,-2-1 0,0 1 0,2 48 0,-8-76-386,-2-4-755,-7-8-1195</inkml:trace>
</inkml:ink>
</file>

<file path=ppt/ink/ink1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14:12.74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95 19065,'0'0'4434,"136"-75"-4466,-85 67-480,-3-4-1890</inkml:trace>
</inkml:ink>
</file>

<file path=ppt/ink/ink1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14:13.07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18104,'0'0'4770,"0"123"-4577,0-43 143,0 5-288,0-4 0,6-2 16,3-10-64,-5-8 16,-1-13-48,-1-13 16,-2-11-320,0-14-1537</inkml:trace>
</inkml:ink>
</file>

<file path=ppt/ink/ink1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14:13.58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5 210 20794,'0'0'3300,"-2"-6"-3068,2 5-229,-1-1 0,1 1 1,-1 0-1,1 0 0,0 0 0,0-1 1,-1 1-1,1 0 0,0 0 0,0-1 1,0 1-1,0 0 0,0 0 0,1 0 1,-1-1-1,0 1 0,0 0 0,1 0 1,-1 0-1,1-1 0,-1 1 0,1 0 1,1-2-1,1 1 0,0 0 0,0 0-1,0 0 1,1 1 0,-1-1 0,0 1 0,1 0 0,-1 0-1,1 0 1,3 0 0,39-8-216,48-2-1,-65 10-313,0-3 0,1 0 0,-1-2 1,-1 0-1,44-17 0,-68 20 437,1 1 1,0 0-1,-1-1 1,1 0-1,-1 0 1,0 0-1,0-1 0,0 0 1,-1 1-1,1-1 1,4-8-1,-6 9 411,0-1-1,-1 1 1,1-1 0,-1 1-1,0-1 1,0 1-1,0-1 1,0 0-1,-1 0 1,1-6 0,-1 10 428,0 6-194,0 51-549,-2 14 6,4 1 0,2-1 0,18 87 0,-22-155-68,1-1 0,0 1 0,0 0 0,0-1 0,0 1 0,0-1 0,0 1 0,1-1 0,-1 1 0,1-1 0,3 4 0,-5-6 32,1 0 1,-1 1-1,1-1 1,-1 0-1,1 0 1,-1 1-1,0-1 1,1 0-1,-1 0 1,1 0-1,-1 0 1,1 1-1,-1-1 1,1 0-1,-1 0 1,1 0-1,-1 0 1,1 0-1,-1 0 1,1 0-1,-1-1 1,1 1-1,-1 0 1,1 0-1,0 0 1,13-18-220,-6-2 125,-1 1 0,-1-2 0,-1 1 0,0 0 0,2-38 0,-3 25 103,11-43 1,-15 75 15,0 1 0,0-1 0,0 1 0,0 0 0,0-1 0,0 1 0,1-1 0,-1 1 0,0 0 0,0-1 0,0 1 0,1 0 0,-1-1 0,0 1 0,0 0 0,1-1 0,-1 1 0,0 0 0,0 0 0,1-1 0,-1 1 0,0 0 0,1 0 0,-1-1 0,1 1 1,-1 0-1,0 0 0,1 0 0,-1 0 0,0 0 0,1 0 0,-1 0 0,1 0 0,-1 0 0,1 0 0,-1 0 0,0 0 0,1 0 0,-1 0 0,1 0 0,-1 0 0,0 0 0,1 0 0,-1 0 0,0 1 0,1-1 0,-1 0 0,0 0 0,1 0 0,-1 1 0,0-1 0,1 0 0,-1 0 0,0 1 0,1-1 0,-1 0 0,0 1 0,0-1 0,0 0 0,1 1 0,-1-1 0,0 1 0,0-1 0,0 0 0,0 1 0,19 28 87,-17-25-83,7 11 6,1 0-1,0-1 1,0-1 0,1 0-1,1 0 1,17 14-1,-24-23-6,1 0-1,0 0 0,0 0 0,0-1 1,0 0-1,0 0 0,1-1 0,-1 0 1,1 0-1,-1 0 0,1-1 1,0 0-1,0 0 0,0 0 0,0-1 1,0 0-1,0-1 0,11-2 0,-15 2-20,0 0 0,0-1 0,1 0-1,-1 1 1,0-1 0,-1-1-1,1 1 1,0 0 0,-1-1 0,1 1-1,-1-1 1,0 0 0,0 0-1,0 0 1,0 0 0,0 0-1,-1 0 1,1 0 0,-1-1 0,0 1-1,0 0 1,0-1 0,0 1-1,-1-1 1,1 1 0,-1-6 0,1-2-15,0 1 1,-1 0 0,0 0 0,-1 0 0,0 0 0,-1-1 0,0 1 0,-4-11-1,5 18 67,0 0-1,0 0 1,0 0-1,0 0 1,-1 1-1,1-1 0,-1 0 1,0 1-1,0 0 1,0-1-1,0 1 1,0 0-1,0 0 0,-1 0 1,1 0-1,-1 0 1,1 1-1,-1-1 1,0 1-1,-5-2 0,7 3-29,0 1 0,0 0 0,1-1-1,-1 1 1,0 0 0,0 0-1,1-1 1,-1 1 0,1 0 0,-1 0-1,1 0 1,-1 0 0,1 0-1,-1 0 1,1 0 0,0 0 0,-1 0-1,1 0 1,0 0 0,0 0 0,0 0-1,0 0 1,0 0 0,0 0-1,0 1 1,0 37 24,0-32-15,-1 2 2,1 1 0,1 0 1,0-1-1,0 1 0,0-1 0,1 0 1,1 1-1,4 10 0,-5-15-10,1-1 0,0 0 1,0 0-1,0 0 0,1 0 0,0 0 0,-1-1 0,1 0 0,0 0 0,1 0 0,-1 0 0,0 0 0,1-1 1,-1 0-1,1 0 0,0 0 0,7 2 0,10 1-132,0-1 0,0-1 0,0-1 0,44-1 0,23-1-1923</inkml:trace>
</inkml:ink>
</file>

<file path=ppt/ink/ink1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14:14.09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 1 9444,'0'0'14695,"-9"12"-14823,9 53 112,7 2 32,8 2 0,0-6 32,-4-6-96,-2-2 48,-5-5-48,-4-3-560,0-11-785,-2-15-2721</inkml:trace>
</inkml:ink>
</file>

<file path=ppt/ink/ink1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14:14.45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14 184 19609,'0'0'3655,"-3"-9"-3303,-7-28-197,10 36-154,0 0 0,0 0 1,0 0-1,1 1 0,-1-1 0,0 0 1,1 0-1,-1 0 0,1 0 1,-1 0-1,1 1 0,-1-1 0,1 0 1,0 0-1,-1 1 0,1-1 0,0 0 1,-1 1-1,1-1 0,0 1 1,0-1-1,0 1 0,0-1 0,-1 1 1,1 0-1,0-1 0,0 1 0,0 0 1,0 0-1,0 0 0,0-1 0,0 1 1,0 0-1,0 0 0,0 0 1,0 1-1,1-1 0,4 0-1,16-4-7,1 2-1,-1 0 1,1 2 0,-1 0 0,1 2-1,-1 0 1,1 2 0,-1 0-1,0 1 1,22 10 0,-34-12 1,1 1-1,-1 1 1,-1 0 0,1 1 0,0 0-1,-1 0 1,0 1 0,-1 0-1,0 0 1,0 1 0,0 0 0,-1 0-1,0 1 1,-1 0 0,0 1 0,0-1-1,-1 1 1,0 0 0,-1 0 0,0 1-1,-1-1 1,4 17 0,-5 40-314,-2-67 349,-1 1 0,1-1 1,-1 0-1,1 0 0,-1 0 1,0 1-1,1-1 0,-1 0 1,1 0-1,-1 0 0,1 0 1,-1 0-1,0 0 1,1 0-1,-1 0 0,1-1 1,-1 1-1,1 0 0,-1 0 1,0 0-1,1-1 0,-1 1 1,1 0-1,-1 0 0,1-1 1,0 1-1,-1 0 0,1-1 1,-1 1-1,1-1 0,0 1 1,-1-1-1,-5-6 52,2 0 1,-1 0-1,1 0 0,0-1 1,0 0-1,1 1 0,0-1 1,1 0-1,0-1 0,0 1 1,0 0-1,1-9 0,-1 1-71,1 0 1,1 0-1,0 0 0,1 0 0,6-26 0,-4 29-47,2 1-1,-1 0 1,2 1 0,0-1-1,0 1 1,1 0 0,12-16-1,-15 22-275,0 0 0,0 0-1,0 1 1,0 0 0,1-1-1,0 2 1,0-1 0,0 0-1,0 1 1,0 0 0,1 0-1,0 1 1,-1-1 0,1 1-1,0 1 1,0-1 0,11-1-1,6 3-6638</inkml:trace>
</inkml:ink>
</file>

<file path=ppt/ink/ink1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14:14.92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34 272 19321,'0'0'1374,"6"-23"-542,51-160-229,-54 176-525,-1 0 0,-1-1-1,1 1 1,-1 0 0,0-1 0,-1-14-1,-38 24 236,34 0-310,0 0 1,0 1-1,0-1 1,0 1-1,0 0 1,1 0-1,0 0 1,-1 0 0,1 0-1,0 1 1,0-1-1,1 1 1,-1 0-1,1 0 1,0 0-1,0 0 1,0 0 0,1 1-1,-1-1 1,0 5-1,0 2-5,-1 0 0,2 0 0,0 0 0,0 1 0,1-1 0,0 0 0,3 16 0,-2-23 6,1 1 0,-1-1 0,1 0 0,0 1 0,0-1-1,0 0 1,0 0 0,1 0 0,-1-1 0,1 1 0,0-1 0,0 1-1,0-1 1,1 0 0,-1 0 0,1 0 0,0-1 0,0 1 0,0-1 0,0 0-1,0 0 1,0 0 0,1-1 0,-1 1 0,9 0 0,4 2-2,0-2 0,0 0 1,0-1-1,0 0 1,30-4-1,-37 1-26,1 0 0,0 0 0,-1-1 1,1-1-1,-1 0 0,0 0 0,0-1 0,-1-1 1,1 1-1,-1-1 0,0-1 0,8-8 0,-11 10 7,0 0 0,0-1 0,-1 0-1,0 0 1,0-1 0,0 1 0,-1-1-1,0 0 1,-1 0 0,1-1-1,-1 1 1,-1-1 0,0 1 0,0-1-1,0 0 1,1-16 0,-3 19 46,0 1 1,0-1-1,0 1 0,-1-1 1,0 1-1,1-1 0,-2 1 1,1-1-1,0 1 0,-3-5 1,3 7-18,-1 1 0,1 0 0,0-1 0,-1 1 0,1 0 0,0 0 0,-1 0 0,1 0 0,-1 0 0,0 0 0,1 1 0,-1-1 0,0 0 0,1 1 0,-1 0 0,0-1 0,0 1 0,0 0 0,1 0 0,-1 0 0,0 0 0,0 0 0,1 0 0,-1 0 0,0 1 0,0-1 0,1 1 0,-1-1 0,-3 2 0,1 0-11,0 0 1,0 0-1,0 1 0,0-1 1,1 1-1,-1 0 1,1 0-1,-1 0 0,1 0 1,0 1-1,0-1 0,1 1 1,-1 0-1,1 0 1,-1 0-1,1 0 0,1 0 1,-1 0-1,-1 6 0,-2 4 16,1 0 0,1 1 0,0 0 0,-1 24 0,3-30-12,1 0 0,0 0 0,0 0 0,1 0 0,0 0 0,3 13-1,-3-19-3,1 0 0,-1 0 0,1 0-1,-1-1 1,1 1 0,0 0 0,0-1-1,0 1 1,1-1 0,-1 0 0,0 0-1,1 0 1,0 0 0,-1 0 0,1 0-1,0-1 1,0 1 0,0-1-1,0 0 1,0 0 0,4 1 0,11 3-184,-1-2 0,1 0 0,0-1 0,-1-1 0,1-1 0,0 0 1,0-1-1,0-1 0,-1-1 0,21-5 0,9-16-2575</inkml:trace>
</inkml:ink>
</file>

<file path=ppt/ink/ink1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14:15.27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14 19 22538,'0'0'2337,"-13"-18"-2385,13 34-2273,0 11 753,0 7-2690</inkml:trace>
  <inkml:trace contextRef="#ctx0" brushRef="#br0" timeOffset="1">42 295 20041,'0'0'3714,"2"0"-3714,12 0-496,3-10-1697,3-4-7604</inkml:trace>
</inkml:ink>
</file>

<file path=ppt/ink/ink1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14:15.60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60 23083,'0'0'2321,"92"-53"-2353,-57 49-16,-4 2-353,-7 2-383,-13 0-368,-24 10-7813</inkml:trace>
</inkml:ink>
</file>

<file path=ppt/ink/ink1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14:16.62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5 384 16039,'0'0'918,"-4"-2"69,162 20 1057,661-37-73,3-34-1803,532-19-298,-1339 72 131,445-14 10,-312 3-12,161-33 0,-33-3 140,358-15 0,-163 22-158,-340 27 30,111-11-6,-239 23 561,-12 2-376,6 0-350,1-1-1,-1 1 0,1-1 1,-1 1-1,1 0 0,-1 0 1,1 0-1,0 1 0,0-1 1,-4 3-1,-2 1-2606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4:19.42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140 22 17032,'0'0'3207,"0"3"-3170,1 0 14,0 28 1481,-1-30-1495,0 0 0,0-1-1,0 1 1,0 0-1,0 0 1,0 0 0,-1 0-1,1 0 1,0-1-1,0 1 1,-1 0 0,1 0-1,-1 0 1,1-1-1,0 1 1,-1 0 0,1 0-1,-1-1 1,0 1 0,1-1-1,-1 1 1,1 0-1,-1-1 1,0 1 0,0-1-1,1 1 1,-1-1-1,0 0 1,0 1 0,1-1-1,-1 0 1,0 1-1,-1-1 1,2-24-229,-36 50-78,-52 53 238,122-97-282,-27 12 309,9-7 25,1-1-1,15-18 1,-28 28-15,-1 0 0,1 0-1,-1-1 1,0 1 0,-1-1-1,1 0 1,-1 0 0,0 1 0,0-1-1,0-1 1,-1 1 0,1 0-1,-1 0 1,0-8 2833,-1 23-2971,-6 97-63,-6 1-1,-38 165 1,35-198-424,4-30-1818</inkml:trace>
</inkml:ink>
</file>

<file path=ppt/ink/ink1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14:17.66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269 15 17688,'0'0'4085,"-8"-3"-3869,-1 1-214,1-1 1,-1 1 0,1 0-1,-1 1 1,0 0 0,0 0-1,1 1 1,-1 0 0,0 1-1,0 0 1,0 0 0,1 1-1,-16 4 1,12 0 0,0 0-1,1 1 1,0 0-1,0 1 0,1 0 1,-11 10-1,18-14-1,-1 1 0,0-1-1,1 1 1,0 0-1,0 1 1,1-1-1,-1 0 1,1 1 0,0-1-1,1 1 1,-1 0-1,1 0 1,0 0 0,1-1-1,-1 13 1,1-7 9,0-1 1,1 1-1,0 0 1,0 0-1,1-1 0,1 1 1,6 18-1,-7-24-6,0-1 0,1 0 0,0 0 0,-1-1 0,1 1 0,1-1 0,-1 1 0,0-1 0,1 0 0,0 0 0,0 0 0,0-1 0,0 1 0,0-1 0,0 0 0,0 0 0,1-1 0,-1 1 0,1-1 0,-1 0 0,6 0 0,10 3 17,0-2 0,1 0 1,-1-1-1,1-1 0,37-6 1,-56 5-12,0 0 1,1 0 0,-1 0 0,0 0 0,0-1 0,0 1 0,0-1 0,0 0 0,-1 1 0,1-1 0,0 0 0,-1 0 0,1 0-1,-1 0 1,0-1 0,0 1 0,0 0 0,0 0 0,0-1 0,0 1 0,-1 0 0,1-1 0,-1 1 0,1-1 0,-1 1-1,0-6 1,1-8 113,-1-1-1,-3-28 0,2 41-99,-1-9-1,-1 1 1,0-1-1,-1 1 1,0-1-1,-1 1 1,0 1-1,-8-13 1,11 19-65,-1 1 1,1-1 0,-1 1-1,0-1 1,-1 1 0,1 0-1,-1 0 1,1 1 0,-1-1-1,0 1 1,-1 0 0,1 0-1,0 0 1,-1 1 0,0-1 0,1 1-1,-1 0 1,0 0 0,0 1-1,-6-2 1,-54 5-5733,28 6-7489</inkml:trace>
</inkml:ink>
</file>

<file path=ppt/ink/ink1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14:18.55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568 3 14935,'0'0'6904,"-39"-2"-6568,33 6-325,0 0 0,-1 1 0,1 0 0,1 0 0,-1 0 0,1 1 0,0 0 0,0 0-1,-6 11 1,-36 68-1,41-72-6,-285 487 59,216-379-62,69-108-173,-8 12 572,14-25-460,-1 0 1,1 1-1,0-1 1,-1 1 0,1-1-1,-1 0 1,1 1-1,0-1 1,-1 0-1,1 0 1,-1 1 0,1-1-1,-1 0 1,1 0-1,-1 0 1,1 1-1,-1-1 1,1 0 0,-1 0-1,1 0 1,-1 0-1,1 0 1,-1 0-1,0 0 1,1 0 0,-1 0-1,1 0 1,-1-1-1,1 1 1,-1 0 0,1 0-1,-1 0 1,1-1-1,-1 1 1,1 0-1,0-1 1,-1 1 0,1 0-1,-1-1 1,1 1-1,-9-11-3157</inkml:trace>
</inkml:ink>
</file>

<file path=ppt/ink/ink1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14:19.00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162 19 13990,'0'0'6321,"-6"-4"-6103,3 3-212,1-1 2,0 1-1,0-1 1,0 1 0,0 0-1,0 0 1,0 0 0,0 0-1,0 0 1,0 1 0,-1-1-1,1 1 1,0-1 0,-1 1-1,1 0 1,0 0 0,-1 0-1,1 0 1,0 0 0,-1 0-1,1 1 1,0-1 0,-1 1-1,1 0 1,0 0 0,0-1-1,0 1 1,0 1 0,0-1-1,0 0 1,0 0-1,-3 4 1,-4 5-2,1 1-1,1 0 0,0 0 1,0 1-1,1-1 0,1 1 1,0 1-1,1-1 0,0 1 1,-3 18-1,1 6-9,3 0-1,0 53 1,3-88 8,0 1 0,0-1 1,1 0-1,-1 1 0,1-1 1,-1 0-1,1 1 0,0-1 1,-1 0-1,1 0 1,1 0-1,-1 0 0,0 0 1,0 0-1,1 0 0,-1 0 1,1 0-1,-1-1 0,4 4 1,-1-3 2,1 1 1,-1 0 0,0-1-1,1 0 1,0 0 0,-1-1-1,1 1 1,0-1-1,5 1 1,7 0-26,1-1 1,-1 0-1,1-2 0,24-2 0,-37 2 2,1 0-1,-1 0 0,0 0 1,0 0-1,0-1 0,0 0 1,-1 0-1,1 0 0,0-1 1,-1 1-1,0-1 0,0 0 1,1-1-1,-2 1 0,1-1 1,0 1-1,-1-1 0,1 0 1,-1-1-1,-1 1 0,1 0 1,0-1-1,-1 0 0,0 1 1,0-1-1,0 0 0,-1 0 1,0 0-1,0 0 0,0 0 1,0-1-1,-1-9 1,0 4 91,0 0 0,-1 0 0,0 1 0,-1-1 0,0 0 0,-1 0 0,0 1 0,-1 0 0,0-1 0,0 1 0,-1 1 0,-1-1 0,1 1 0,-2 0 0,-7-9 0,8 12-66,0-1-1,0 1 0,-1 0 1,0 1-1,-1 0 0,1 0 1,-10-4-1,16 8-651,4 1-1097,13 0-2128</inkml:trace>
</inkml:ink>
</file>

<file path=ppt/ink/ink1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14:19.75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 21 13430,'0'0'7422,"-3"-21"-4797,16 43-2647,0 0-1,-1 1 1,15 45-1,0-4 25,4-4 1,3-1-1,2-2 0,3-1 0,2-2 0,59 59 1,-7 10-3,-90-120-30,8-3-2606,-6-3-1085</inkml:trace>
</inkml:ink>
</file>

<file path=ppt/ink/ink1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14:20.25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140 27 4626,'0'0'16152,"-2"-4"-16006,0 2-138,1 0-1,-1 0 0,0 0 1,0 1-1,0-1 0,0 1 0,0 0 1,0-1-1,0 1 0,0 0 1,-1 0-1,1 0 0,0 0 1,-1 1-1,1-1 0,0 1 1,-1-1-1,1 1 0,-1 0 1,1 0-1,-1 0 0,1 0 0,-1 0 1,1 1-1,-1-1 0,1 1 1,0 0-1,-1-1 0,1 1 1,-4 2-1,1 0 39,1 1 1,0-1-1,-1 1 0,1 0 1,0 0-1,1 0 0,-1 1 0,1-1 1,0 1-1,0 0 0,0 0 1,0 0-1,1 0 0,0 0 1,0 1-1,1-1 0,-2 8 1,1-1-15,0 0 1,1 0-1,0 0 1,1 0-1,0 0 1,1 0-1,3 15 1,-3-22-30,0 0 0,1-1 0,0 1 1,-1 0-1,2-1 0,-1 0 0,0 1 0,1-1 1,0 0-1,0 0 0,0 0 0,0-1 0,1 1 1,0-1-1,-1 0 0,1 0 0,0 0 0,1 0 1,5 2-1,-3-2 8,0 0 1,0 0-1,1-1 0,-1 0 1,1 0-1,-1-1 0,1 0 1,-1-1-1,1 1 0,-1-1 1,16-3-1,-20 3-9,0-1 1,0 0-1,0-1 1,0 1-1,1 0 0,-2-1 1,1 0-1,0 0 0,0 0 1,0 0-1,-1 0 1,0 0-1,1-1 0,-1 1 1,0-1-1,0 1 1,0-1-1,0 0 0,-1 0 1,1 0-1,-1 0 1,1 0-1,-1-1 0,0 1 1,-1 0-1,1 0 1,0-1-1,-1 1 0,0-7 1,1 1 38,-1 0 0,0 0 1,-1 1-1,1-1 0,-2 0 0,1 0 1,-2 1-1,1-1 0,-1 1 0,-5-12 1,5 15-7,-33-52 309,34 54-347,0 1 0,0-1 0,0 1 0,-1 0-1,1 0 1,-1 0 0,1 0 0,-1 0 0,0 0 0,0 1 0,0-1 0,0 1-1,0 0 1,0 0 0,0 0 0,0 0 0,0 1 0,-4-1 0,-41 3-2052,20 8-1125</inkml:trace>
</inkml:ink>
</file>

<file path=ppt/ink/ink1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14:24.67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499 10 3265,'0'0'6283,"8"-1"-5338,3 0-542,8-2-80,5 2 10114,3-2-11988,-32 3 1645,-1 1-1,1 0 1,0 1-1,-1-1 1,1 1-1,0 0 1,0 1-1,0-1 1,0 1-1,1 0 1,-1 0-1,1 0 1,0 1-1,-1 0 1,2 0-1,-1 0 1,-5 7-1,-9 12-152,2 0-1,-15 30 1,21-36 163,-229 372 279,134-223-398,88-138 5,-3 3 16,-20 43 1,39-72-13,2-5-110,1 1 0,-1-1-1,1 0 1,0 0 0,0 1-1,0-1 1,0 1 0,4-4-1,2-4-642,2-6-2212,-5 5-2355</inkml:trace>
</inkml:ink>
</file>

<file path=ppt/ink/ink1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14:25.12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216 41 10085,'0'0'8830,"-3"-4"-8285,1 1-466,1 0 0,-1 1 1,-1-1-1,1 1 0,0-1 1,0 1-1,-1 0 1,0 0-1,1 0 0,-1 0 1,0 1-1,0-1 0,0 1 1,0 0-1,0-1 0,0 1 1,0 1-1,0-1 1,-1 0-1,1 1 0,0 0 1,0-1-1,-1 1 0,1 1 1,0-1-1,0 0 1,-1 1-1,1 0 0,0-1 1,0 1-1,0 0 0,0 1 1,0-1-1,0 1 0,-3 2 1,-2 2-83,0 1-1,0 1 1,1-1 0,1 1 0,-1 1 0,1-1-1,1 1 1,-1 0 0,2 0 0,-1 1-1,1 0 1,-5 19 0,2-5 2,2 0 0,1 0-1,1 0 1,-1 38 0,4-58 2,0-1 1,0 1-1,0 0 1,1 0-1,-1 0 1,1 0-1,0 0 1,0-1-1,0 1 1,0 0-1,1-1 1,0 1-1,-1-1 1,1 1-1,1-1 1,-1 0-1,3 4 1,-1-4-26,0 0 1,0-1 0,1 1 0,-1-1-1,1 0 1,-1 0 0,1-1 0,-1 0-1,1 1 1,0-1 0,0-1 0,-1 1-1,11-1 1,-8 1-23,-1-1 0,1 1-1,0-2 1,0 1 0,0-1-1,0 0 1,0 0 0,-1-1 0,1 0-1,-1 0 1,1-1 0,-1 1 0,0-1-1,0-1 1,0 1 0,0-1 0,0 0-1,-1-1 1,0 1 0,0-1-1,0 0 1,0 0 0,-1-1 0,0 1-1,0-1 1,-1 0 0,1 0 0,-1 0-1,-1 0 1,1-1 0,-1 1 0,0-1-1,0 0 1,-1 0 0,0 1-1,0-1 1,-1-11 0,0 7 71,0-1 0,-1 1 0,-1 0 1,0 0-1,0 0 0,-1 0 0,0 0 0,-1 1 0,-1-1 1,1 1-1,-2 0 0,1 0 0,-1 1 0,-1 0 0,0 0 1,0 0-1,0 1 0,-1 0 0,-1 0 0,1 1 1,-1 0-1,-12-7 0,15 12-1100</inkml:trace>
</inkml:ink>
</file>

<file path=ppt/ink/ink1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14:25.82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24 9668,'0'0'10469,"0"-6"-9780,0 2-597,1-9 606,1 18-45,9 31-506,23 40 4,71 111 1,-5-11-26,-53-91-99,-29-55-34,-1 0-1,-1 2 0,-2 0 1,-1 0-1,12 48 0,-25-76-5,0-3-51,17-1-5288</inkml:trace>
</inkml:ink>
</file>

<file path=ppt/ink/ink1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14:26.28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181 42 14871,'0'0'6803,"-8"-5"-6499,2 1-299,0 0 1,-1 1-1,1 0 1,-1 0-1,-9-2 0,14 4-4,-1 1 0,0-1 0,0 1 0,1 0 0,-1-1-1,0 1 1,0 1 0,0-1 0,1 0 0,-1 1 0,0-1-1,1 1 1,-1 0 0,0 0 0,1 0 0,-1 0 0,1 1-1,0-1 1,-1 0 0,1 1 0,-3 2 0,-2 3 13,1 0 0,0 0 1,1 0-1,-1 1 0,2 0 1,-1 0-1,1 0 0,0 1 1,0-1-1,1 1 0,1 0 1,-1 0-1,1 0 0,1 0 1,0 0-1,0 0 0,1 1 1,1 14-1,-1-20-10,0-1 1,1 1-1,0 0 1,0-1-1,0 1 1,0-1-1,0 0 1,1 1-1,-1-1 1,1 0-1,0 0 1,0 0-1,0 0 1,1 0-1,-1 0 1,1-1-1,-1 1 1,1-1-1,0 1 1,0-1-1,0 0 1,0 0-1,0-1 1,1 1-1,-1-1 1,0 1-1,7 0 1,-2 1-35,0-1 0,0 0 0,0-1 0,0 0-1,1 0 1,-1-1 0,0 0 0,1 0 0,-1-1 0,0 0 0,14-3 0,-18 2-8,0 0 0,0-1 0,0 1 0,0-1 0,-1 0 0,1 0 0,-1 0 0,1 0 0,-1 0 0,0-1 0,0 0 0,-1 1 0,1-1 0,-1 0 0,0 0 0,0-1 0,0 1 0,0 0 0,-1-1 0,0 1 0,0-1-1,0 1 1,0-9 0,2-11 72,-2 1-1,0-1 1,-4-28-1,3 47-10,-1 1 0,1-1-1,-1 1 1,0 0 0,-1 0 0,1-1 0,-1 1-1,0 0 1,-3-6 0,-10-7-4333</inkml:trace>
</inkml:ink>
</file>

<file path=ppt/ink/ink1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14:27.13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378 1 11525,'-3'0'10958,"2"0"-10964,0 0 0,-1 0 0,1 0 1,0 1-1,0-1 0,0 0 0,0 1 0,0-1 1,0 1-1,0-1 0,0 1 0,0-1 0,0 1 0,0 0 1,0-1-1,0 1 0,-1 1 0,-9 12 2,0 1-1,1 0 1,0 0-1,2 1 1,0 0 0,0 0-1,2 1 1,-7 21-1,-27 152 78,30-134-47,-19 75 14,-5 0 0,-92 226 0,124-352-37,2-4 23,-5-28 94,-1-4-716,-3 10-2612,1 7-2776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4:19.79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24 15623,'0'0'3666,"6"2"-3559,29 4-56,0-1 0,-1-2 1,56-3-1,-65 0-88,-25 0-26,1 0 1,-1 0 0,1-1 0,-1 1 0,0 0 0,1-1 0,-1 1 0,0 0-1,1 0 1,-1-1 0,0 1 0,1-1 0,-1 1 0,0 0 0,0-1 0,1 1-1,-1-1 1,0 1 0,0-1 0,0 1 0,0 0 0,1-1 0,-1 1-1,0-1 1,0 1 0,0-1 0,0 1 0,0-1 0,0 1 0,0-1 0,0 1-1,-1-1 1,1 1 0,0-1 0,0 1 0,0-1 0,-4-12-4424,-4 2-4227</inkml:trace>
</inkml:ink>
</file>

<file path=ppt/ink/ink1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14:27.48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85 32 2657,'0'0'18627,"-5"1"-18552,0 1-59,1 1 1,0-1-1,0 1 0,0 0 0,0 0 1,0 0-1,1 1 0,0-1 0,-1 1 1,1 0-1,1 0 0,-1 0 1,0 0-1,1 0 0,0 1 0,0-1 1,0 1-1,1 0 0,-1-1 0,1 1 1,0 5-1,-4 11 34,1 1 1,1 0 0,-1 36-1,4-45-49,0-6 11,0 0-1,0 0 1,1 0-1,-1 0 1,4 11-1,-3-16-11,-1 0 1,1 0-1,0 0 1,0-1-1,0 1 1,1 0-1,-1-1 0,0 1 1,0-1-1,1 1 1,-1-1-1,1 1 1,0-1-1,-1 0 1,1 0-1,0 0 0,0 0 1,-1 0-1,1 0 1,0 0-1,0-1 1,0 1-1,3 0 0,2 0-113,0 1 0,0-1 0,0 0 0,1 0 0,-1-1 0,0 0 0,1-1 0,-1 1 0,0-1 0,0-1 0,0 1 0,7-4 0,-9 3 40,-1 0 1,-1 0-1,1 0 1,0-1 0,-1 0-1,1 0 1,-1 0-1,0 0 1,0 0-1,0-1 1,0 1 0,-1-1-1,1 0 1,-1 0-1,0 0 1,0 0-1,0 0 1,-1 0 0,0-1-1,2-6 1,0 0 163,-1 0 1,0 0 0,0-1 0,-1 1-1,-1-1 1,0 1 0,0-1 0,-1 1-1,0 0 1,-1-1 0,-1 1 0,0 0-1,0 0 1,-1 0 0,-1 1 0,1-1-1,-13-18 1,13 25-159,3 2-17,0 1 1,0 0-1,0 0 0,0-1 1,0 1-1,0-1 0,0 1 1,0-1-1,1 1 0,-1-1 1,1 0-1,-1 1 0,1-1 1,-1 0-1,1-2 0,0-7-2875</inkml:trace>
</inkml:ink>
</file>

<file path=ppt/ink/ink1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14:28.09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16 34 14599,'0'0'5941,"-4"-6"-5567,3 2-138,-9-15-49,9 15 310,8 10 754,56 70-1101,61 74 110,157 247 0,-234-316-262,-11-17 17,2-2 1,76 94 0,-106-145-2,-7-9-18,0-1 0,0 0 0,-1 1 0,1-1 0,0 0 0,0 0 1,0 0-1,0 0 0,1 0 0,-1 0 0,0 0 0,0 0 0,1 0 0,-1 0 0,0-1 0,1 1 0,-1 0 1,1-1-1,-1 1 0,1-1 0,-1 0 0,1 0 0,-1 1 0,1-1 0,1 0 0,1-25-3859,-3 12-27</inkml:trace>
</inkml:ink>
</file>

<file path=ppt/ink/ink1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14:28.46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176 63 17976,'0'0'4357,"-8"-4"-4274,6 3-82,1 0 2,0 0 0,-1 0 0,1-1 1,-1 1-1,1 1 0,-1-1 0,0 0 1,1 0-1,-1 1 0,0-1 0,1 1 1,-1-1-1,0 1 0,0 0 0,0-1 1,1 1-1,-1 0 0,0 0 0,0 1 1,1-1-1,-1 0 0,0 0 0,0 1 1,1-1-1,-1 1 0,0 0 0,1-1 1,-1 1-1,0 0 0,1 0 0,-1 0 1,1 0-1,0 0 0,-1 1 0,1-1 1,0 0-1,0 1 0,-1-1 0,1 0 1,0 1-1,0-1 0,1 1 0,-2 1 1,-3 11 16,0-1 0,0 1 1,2 0-1,0 0 0,0 0 1,1 0-1,1 0 0,0 1 1,2 21-1,-1-24-5,1-9-9,-1 0-1,0 0 0,1 0 1,0 0-1,-1 0 0,1 0 0,1 0 1,-1 0-1,0 0 0,1 0 0,-1 0 1,1-1-1,0 1 0,0-1 1,0 1-1,0-1 0,0 0 0,0 0 1,1 0-1,-1 0 0,1 0 0,0 0 1,-1-1-1,1 1 0,0-1 1,0 0-1,0 0 0,0 0 0,0 0 1,0 0-1,0-1 0,0 1 1,1-1-1,-1 0 0,0 0 0,0 0 1,0 0-1,0-1 0,0 1 0,0-1 1,0 0-1,0 0 0,6-3 1,-6 2 2,-1 0 0,1 0 0,-1-1 0,1 1 1,-1-1-1,0 0 0,0 0 0,0 0 0,0 0 1,-1 0-1,1 0 0,-1 0 0,0-1 0,0 1 1,0 0-1,0-1 0,0 1 0,-1-1 0,0 1 1,0-5-1,0-81-52,-1 71 28,0 9 5,1 1 1,-1-1-1,-1 0 1,0 1 0,0-1-1,0 1 1,-1 0-1,-7-14 1,8 19-23,0 0 0,0 0 0,0 0 0,0 0 0,-1 0 0,0 0 0,1 1 0,-1 0 0,0-1 0,0 1 0,0 0 0,0 0 0,0 1 0,-1-1 0,1 1 0,-1 0 0,1-1 0,-1 1 0,1 1 0,-1-1 0,1 1 0,-1-1 0,-5 1 0,-38 2-1651,-14 6-2349</inkml:trace>
</inkml:ink>
</file>

<file path=ppt/ink/ink1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14:29.45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626 19 16456,'0'0'5293,"-1"-2"-5235,1 1 1,-1 0 0,1-1-1,-1 1 1,0 0 0,0 0-1,1-1 1,-1 1 0,0 0 0,0 0-1,0 0 1,0 0 0,-2-1-1,0 3-60,-1-1-1,1 1 1,-1 0 0,1 1-1,-1-1 1,1 1-1,0-1 1,0 1-1,0 0 1,0 0 0,0 0-1,0 1 1,0-1-1,1 1 1,-5 5-1,-35 48-23,41-54 27,-36 61 4,3 2-1,-41 112 0,33-74 2,-273 529 21,313-629-44,1 0 0,-1 0 0,1 0 0,0 0 0,0 0 0,0 0 0,0 0 0,0 0 1,1 1-1,-1-1 0,1 5 0,0-7-458,0-7-1865,0-8-562</inkml:trace>
</inkml:ink>
</file>

<file path=ppt/ink/ink1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14:29.88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141 31 18729,'0'0'2529,"-11"-3"-2228,-34-10 30,42 13-326,1-1-1,0 1 1,-1 0 0,1 0-1,0 0 1,-1 1 0,1-1-1,0 0 1,-1 1 0,1 0-1,0-1 1,0 1 0,0 0-1,0 0 1,-1 0 0,1 1-1,1-1 1,-1 0 0,0 1-1,0-1 1,0 1 0,1 0-1,-1-1 1,1 1 0,-1 0-1,1 0 1,0 0 0,0 0-1,-2 4 1,-1 1-1,1 1 1,0 0-1,0 0 1,0 0-1,1 1 0,-1 8 1,1-5 10,1 0 0,0-1 0,1 1 0,1 0 0,0-1 0,0 1 0,5 19 0,-5-28-28,1 1 1,-1-1-1,0 1 1,1-1 0,0 0-1,0 0 1,0 0-1,0 0 1,0 0 0,1-1-1,-1 1 1,1 0-1,0-1 1,0 0-1,0 0 1,0 0 0,0 0-1,0 0 1,1-1-1,-1 1 1,0-1 0,1 0-1,-1 0 1,1 0-1,-1 0 1,1-1-1,0 0 1,5 1 0,-5-1-33,-1 0 1,1 1 0,0-1 0,0-1 0,0 1-1,-1 0 1,1-1 0,0 0 0,0 0-1,-1 0 1,1 0 0,-1-1 0,1 1-1,-1-1 1,1 0 0,-1 0 0,0 0 0,0-1-1,0 1 1,0-1 0,-1 1 0,1-1-1,-1 0 1,1 0 0,-1 0 0,0 0-1,0-1 1,0 1 0,-1-1 0,1 1 0,-1-1-1,0 1 1,0-1 0,0 0 0,0 0-1,-1 1 1,1-8 0,1-2 51,-1 0 0,-1-1-1,0 1 1,0 0 0,-1-1 0,-1 1 0,-1 0 0,0 0 0,0 0-1,-1 0 1,-1 0 0,0 1 0,-10-17 0</inkml:trace>
</inkml:ink>
</file>

<file path=ppt/ink/ink1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14:30.64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15415,'0'0'6286,"0"7"-5697,2 29-619,1 1 1,2-1-1,15 59 0,43 106 71,-61-195-37,53 150 4,8-3 1,88 157 0,-151-310 138,-1-3-149,1 0 1,-1 0-1,0 0 1,0 0-1,0 1 1,0-1-1,-1 0 1,1 1-1,-3-4 0,-9-23-2391,13 20-987</inkml:trace>
</inkml:ink>
</file>

<file path=ppt/ink/ink1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14:31.02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141 75 14839,'0'0'6133,"-6"-4"-5943,-17-11-41,22 14-144,-1 1 0,1 0 0,0 0 0,0-1 0,0 1 0,0 0 0,0 0-1,0 0 1,0 1 0,0-1 0,0 0 0,0 0 0,0 0 0,0 1 0,0-1 0,0 0 0,0 1 0,0-1-1,0 1 1,0-1 0,1 1 0,-1 0 0,0-1 0,0 1 0,0 0 0,1 0 0,-1-1 0,0 1 0,1 0 0,-1 0-1,1 0 1,-1 0 0,1 0 0,-1 0 0,1 0 0,0 0 0,0 0 0,-1 0 0,1 0 0,0 1 0,-11 42 169,10-31-135,0 0-1,0 0 1,1 0-1,1-1 1,0 1-1,1 0 1,1-1-1,-1 1 1,7 14-1,-8-23-31,1-1 0,-1 1 0,1-1 0,0 1-1,0-1 1,0 1 0,0-1 0,1 0 0,0 0-1,-1 0 1,1-1 0,0 1 0,0 0 0,0-1-1,1 0 1,-1 0 0,1 0 0,-1 0 0,1-1-1,-1 1 1,1-1 0,0 0 0,0 0 0,0 0-1,0-1 1,0 1 0,0-1 0,-1 0 0,1 0-1,0 0 1,0-1 0,0 1 0,7-3 0,-8 2-1,0 0 1,-1-1 0,1 1 0,-1-1 0,1 1-1,-1-1 1,1 0 0,-1 0 0,0 0 0,0 0 0,0-1-1,0 1 1,0 0 0,-1-1 0,1 0 0,-1 1-1,1-1 1,-1 0 0,0 1 0,0-1 0,0 0 0,-1 0-1,1 0 1,-1 0 0,1-3 0,1-13 9,0 1 1,-2-33-1,0 43-21,-1 2-7,1-1 0,-1 0-1,0 1 1,0-1 0,-1 1 0,0-1-1,0 1 1,-1 0 0,1 0 0,-1 0-1,-1 0 1,1 0 0,-1 1 0,0-1-1,0 1 1,-1 0 0,1 0 0,-1 1 0,-7-6-1,4 5-391,-1-1 0,1 2-1,-1-1 1,0 1 0,0 0-1,-1 1 1,1 0 0,-1 1-1,1 0 1,-1 0-1,0 1 1,-15 0 0,-23 1-4118</inkml:trace>
</inkml:ink>
</file>

<file path=ppt/ink/ink1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14:32.58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456 42 15511,'0'0'3967,"-7"-7"-3671,-24-21 115,23 21-67,1 15-337,1 0 0,0 1-1,0 0 1,1 0-1,0 0 1,0 1 0,-6 17-1,-19 81 157,19-65-64,-231 736 1211,225-727-1299,-11 60-1,29-112-10,-1 0-1,0 1 0,0-1 0,0 0 0,0 0 1,0 1-1,0-1 0,0 0 0,0 0 0,0 1 1,0-1-1,-1 0 0,1 0 0,0 1 1,0-1-1,0 0 0,0 0 0,0 1 0,0-1 1,0 0-1,-1 0 0,1 0 0,0 1 0,0-1 1,0 0-1,-1 0 0,1 0 0,0 0 0,0 1 1,0-1-1,-1 0 0,1 0 0,0 0 0,0 0 1,-1 0-1,1 0 0,0 0 0,0 0 0,-1 0 1,1 0-1,0 0 0,-1 0 0,-7-10-1006,-2-18-5200,3 8-5775</inkml:trace>
</inkml:ink>
</file>

<file path=ppt/ink/ink1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14:32.93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41 14 16327,'0'0'3826,"-6"12"-3391,2-4-340,-1-1-18,1 0-1,1 1 1,-1 0-1,1 0 0,1 0 1,-1 0-1,2 0 0,-1 1 1,0 11-1,2-16-49,-1 12 35,0-1 0,2 1 0,0-1 0,1 1 1,4 19-1,-4-31-56,-1 0 0,0 0 0,1-1 0,0 1 0,0 0 1,0-1-1,0 0 0,0 1 0,1-1 0,0 0 0,-1 0 0,1-1 1,0 1-1,0 0 0,1-1 0,-1 0 0,0 0 0,1 0 1,0 0-1,-1 0 0,1-1 0,0 0 0,0 0 0,0 0 0,0 0 1,4 0-1,-3 0-6,0 0 0,0-1 0,0 1 1,0-1-1,0 0 0,1-1 0,-1 1 0,0-1 1,0 0-1,0-1 0,0 1 0,0-1 0,0 0 1,-1 0-1,1 0 0,-1-1 0,1 1 0,4-5 1,-5 3-20,0-1 0,0 0 0,0 1 0,-1-1 0,0 0 0,1-1 0,-2 1 0,1-1 0,-1 1 0,0-1 1,0 0-1,0 0 0,-1 1 0,0-1 0,0-9 0,0 10 10,4-83-140,-4 82 145,-1 0 1,0 0-1,-1 0 0,1 0 0,-1 0 1,-1 1-1,1-1 0,-1 0 0,0 0 1,0 1-1,-5-9 0,4 11 20,1 1 0,-1 1 0,0-1-1,1 0 1,-1 0 0,0 1 0,0 0 0,-1 0 0,-4-2-1,7 3-72,0-1-1,0 1 0,0-1 0,0 1 0,1 0 1,-1 0-1,0-1 0,0 1 0,0 0 0,0 0 1,0 0-1,0 0 0,0 0 0,0 0 0,0 0 1,0 0-1,0 0 0,0 1 0,0-1 0,0 0 1,0 1-1,0-1 0,1 1 0,-1-1 0,0 1 1,0-1-1,0 1 0,1-1 0,-1 1 0,0 0 1,-1 1-1,2 2-3050</inkml:trace>
</inkml:ink>
</file>

<file path=ppt/ink/ink1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14:33.49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32 58 12406,'0'0'7619,"-2"-6"-7221,1 1-306,0 3-48,1 0 0,0 0 0,-1 0 0,1 1 0,-1-1 1,0 0-1,1 1 0,-1-1 0,0 1 0,0-1 0,0 0 0,0 1 1,0 0-1,-1-1 0,1 1 0,0 0 0,-1 0 0,1 0 1,-1 0-1,-2-2 0,0-7 1804,3 7-798,3 12-875,6 19-203,2-1 0,2-1 0,0 0 0,20 31 0,-2-2 16,68 121 43,211 283 0,-297-444-39,-8-12 5,-1 0 1,0 1-1,0 0 0,0-1 0,-1 1 1,1 0-1,-1 1 0,0-1 1,0 0-1,-1 1 0,3 6 1,-5-25-4867,-5 1-753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4:20.2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9 15447,'0'0'5488,"32"0"-4469,19 2-1649,-29-1-545,0 0-1,-1-2 0,29-3 0,-40 0 84,1 1-3968</inkml:trace>
</inkml:ink>
</file>

<file path=ppt/ink/ink1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14:33.83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48 81 18488,'0'0'4264,"-1"-1"-4262,1 1-1,-1 0 1,1 0 0,-1 0 0,1 0 0,-1 0-1,1 0 1,-1 0 0,0 0 0,1 0 0,-1 0-1,1 0 1,-1 1 0,1-1 0,-1 0 0,1 0-1,-1 0 1,1 1 0,-1-1 0,1 0 0,-1 1-1,1-1 1,0 0 0,-1 1 0,1-1 0,-1 0 0,1 1-1,0-1 1,-1 1 0,1 0 0,-4 3 3,1 1 0,0 0 0,0 0 0,0 1 1,1-1-1,0 0 0,0 1 0,0 0 0,1-1 0,0 1 0,0 0 1,-1 10-1,2 77 2,0-86-12,1-5-2,-1 0 0,0 0 0,1 0 0,-1 0 0,1 0 0,-1-1 0,1 1 0,0 0 0,0 0 0,0-1 0,0 1 0,0-1 0,0 1 0,0-1 0,1 1 0,-1-1 0,1 0 0,-1 1 0,1-1 0,-1 0 0,1 0 0,0 0 0,-1 0 0,1 0 0,0-1 0,0 1 0,-1-1 0,1 1 0,0-1 0,0 1 0,0-1 0,0 0 0,0 0 0,3 0 0,-2 0-28,0 0 0,0 0 0,0 0 0,0-1 0,0 1 0,0-1 0,0 0 0,0 0 0,0 0 0,0 0 0,0 0 0,-1-1 0,1 1 0,-1-1-1,1 0 1,-1 1 0,1-1 0,-1 0 0,0-1 0,0 1 0,0 0 0,2-4 0,0-5-4,0 0 1,0-1-1,-1 0 0,-1 1 0,0-1 1,0 0-1,-1-23 0,0 25 43,-2 0 0,1 1 0,-1-1 0,-1 0 0,1 1 0,-2-1 0,1 1 0,-1 0-1,-1 0 1,-5-11 0,6 16-64,-1 0 0,1 1 0,-1-1 0,0 1 0,0 0 0,0 0 0,0 1 0,0-1 1,-1 1-1,1 0 0,-1 0 0,1 1 0,-1-1 0,0 1 0,0 0 0,1 0 0,-1 0 0,0 1 0,0 0 0,-8 0 0,0-2-2677</inkml:trace>
</inkml:ink>
</file>

<file path=ppt/ink/ink1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14:34.69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115 2 13622,'0'0'2255,"-11"0"-2133,-33-2-108,43 2-35,-1 0 0,1 0-1,-1 0 1,0 0 0,1 1 0,-1-1 0,0 0 0,1 1 0,-1-1 0,1 1 0,-1-1 0,1 1 0,-1 0 0,1 0 0,-1 0-1,1 0 1,0 0 0,-1 0 0,-1 2 0,3-2 146,-1 0-1,0 0 1,-1-1-1,1 1 1,0 0-1,0 0 1,0 0 0,0-1-1,-1 1 1,1-1-1,0 1 1,-1-1-1,1 1 1,0-1-1,-1 0 1,1 0-1,-4 1 4071,4 0-4090,1 1 0,-1-1 0,1 1-1,0-1 1,0 1 0,0-1-1,0 1 1,0-1 0,0 1 0,0-1-1,0 1 1,1-1 0,-1 1-1,0-1 1,1 2 0,8 11-96,1-1 0,0 0 0,1 0 0,0-1 1,1-1-1,22 17 0,0 1 7,280 298 59,-232-237-54,-40-46-21,2-2 0,2-2 0,86 56 0,169 73 3,-291-165-478,14 10 1306,-17 2-6849</inkml:trace>
</inkml:ink>
</file>

<file path=ppt/ink/ink1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14:35.17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68 69 11557,'0'0'8247,"1"-6"-7583,-1 2-733,1-29 2025,-1 32-1938,-1 1 0,1-1 0,0 0 0,0 1 0,0-1 0,-1 1 0,1-1 0,0 0 0,0 1 0,-1-1 0,1 1 0,-1-1 0,1 1 0,0-1 0,-1 1 0,1-1 0,-1 1 0,1 0 0,-1-1 0,1 1 0,-1-1 0,0 1 0,1 0 0,-1 0 0,1-1 0,-1 1 0,0 0 0,1 0 0,-1 0 0,0 0 0,1 0 0,-1 0 0,0 0 0,1 0 0,-1 0 0,0 0 0,1 0 0,-1 0 0,1 0 0,-1 0 0,0 1 0,1-1 0,-1 0 0,1 0 0,-1 1 0,0-1 0,1 0 0,-1 1 0,1-1 0,-1 1 0,0 0 0,-1 1-18,0 0 0,-1 0 1,1 1-1,0-1 0,0 1 0,0-1 1,0 1-1,1 0 0,-1 0 1,1 0-1,0 0 0,-1 0 0,1 0 1,1 0-1,-1 0 0,0 1 1,1 2-1,-6 62 30,6-63-33,-1 7-4,0-4 7,1 0-1,0 0 0,0 0 1,1 0-1,2 10 0,-2-16 2,-1 0-1,1 0 0,0 0 1,0-1-1,0 1 1,0 0-1,0 0 0,0-1 1,0 1-1,0 0 1,1-1-1,-1 0 0,1 1 1,-1-1-1,1 0 1,0 0-1,-1 1 0,1-1 1,0-1-1,0 1 1,0 0-1,0 0 0,-1-1 1,1 1-1,4 0 1,1 0-13,0 0 1,1-1 0,-1 1 0,0-1 0,0-1-1,1 0 1,-1 0 0,0 0 0,0-1 0,0 0-1,0 0 1,0-1 0,0 1 0,12-9 0,-15 8 3,1 0 0,-1 0 0,0-1 0,0 0 0,0 0 0,0 0 0,-1 0 0,1-1 0,-1 1 0,0-1 0,-1 0 0,1 0 0,-1 0 0,0 0 0,0 0 0,0 0 0,-1-1 0,0 1 0,0-1 0,0-8 0,0 6 4,-1 0 0,0 1 0,0-1 0,-1 0 0,0 1 0,0-1 0,-1 1 0,-4-14 0,4 18-5,1 0 1,-1 1-1,0-1 0,-1 0 1,1 1-1,0 0 1,-1-1-1,1 1 1,-1 0-1,0 0 1,1 1-1,-1-1 1,0 1-1,0-1 1,0 1-1,0 0 1,-1 0-1,1 0 1,0 0-1,0 1 1,-1-1-1,1 1 1,-5 0-1,-86-1-2437,38 3-1062</inkml:trace>
</inkml:ink>
</file>

<file path=ppt/ink/ink1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14:40.09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18168,'0'0'1153,"55"0"-1137,-42 0 0,5 0 16,-3 0-32,7 0-48,4 0-16,9 0-1857,5 5-8644</inkml:trace>
</inkml:ink>
</file>

<file path=ppt/ink/ink1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14:40.44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73 17816,'0'0'2033,"94"-18"-3858,-43 18-1104,-1 0-11414</inkml:trace>
  <inkml:trace contextRef="#ctx0" brushRef="#br0" timeOffset="1">585 30 17688,'0'0'1601,"134"-30"-2033,-94 30-817,1 0-2801</inkml:trace>
</inkml:ink>
</file>

<file path=ppt/ink/ink1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14:40.78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38 17304,'0'0'3698,"87"0"-4707,-41 0-528,3 0-2608</inkml:trace>
  <inkml:trace contextRef="#ctx0" brushRef="#br0" timeOffset="1">560 22 15623,'0'0'6371,"22"-22"-6371,10 22-288,14 0-512,9 8-721,7 0-2497</inkml:trace>
</inkml:ink>
</file>

<file path=ppt/ink/ink1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14:41.12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36 17272,'0'0'3970,"103"-35"-4322,-46 35-401,9 0-1216,4 0-2241</inkml:trace>
  <inkml:trace contextRef="#ctx0" brushRef="#br0" timeOffset="1">699 22 18633,'0'0'4322,"13"-6"-4322,5 6-241,2 0-95,-3 0-128,1 0-833,-5 6-95,-2-2-769,0-2-3074</inkml:trace>
</inkml:ink>
</file>

<file path=ppt/ink/ink1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14:41.70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11 214 18408,'0'0'3413,"0"-15"-3315,4-50-92,-3 61-19,0 0 1,0 1 0,1-1-1,0 1 1,0-1 0,0 1-1,0 0 1,0 0 0,0-1-1,1 1 1,-1 1 0,1-1-1,0 0 1,0 1 0,0 0-1,1-1 1,-1 1 0,5-2 0,-6 3-23,1 0 1,-1-1 0,1 1 0,-1-1 0,1 1 0,-1-1 0,0 0 0,0 0 0,0 0 0,0 0 0,0-1 0,0 1 0,0 0 0,-1-1 0,1 1 0,-1-1 0,0 0 0,0 1 0,0-1 0,0 0 0,0 0 0,-1 1 0,1-6 0,-1 6 27,-1 1 0,0 0 0,0 0 0,-1-1 1,1 1-1,0 0 0,0 0 0,0 1 0,-1-1 1,1 0-1,-1 0 0,1 1 0,0-1 0,-1 0 1,1 1-1,-1-1 0,1 1 0,-1 0 0,0 0 1,1 0-1,-1-1 0,1 1 0,-4 1 0,0-2 2,0 1 1,1 0-1,-1 0 0,0 0 0,0 0 0,0 1 0,-6 2 0,9-2 2,1 0 0,-1 1 0,1-1 0,0 1 1,0-1-1,0 1 0,0-1 0,0 1 0,0 0 0,0-1 0,0 1 1,1 0-1,-1 0 0,1 0 0,-1 0 0,1 0 0,-1 2 0,-2 38 22,3-36-24,-1 32 3,-3 28 1,4 0 0,11 88 0,-7-151-86,2-10 125,4-12 48,-9 18-94,7-14 3,0 0 0,1 1 0,20-24 0,-27 35 8,1 0-1,-1 0 0,0 0 1,1 1-1,-1-1 0,1 1 1,0 0-1,0 0 0,0 0 0,0 0 1,0 0-1,0 1 0,1-1 1,-1 1-1,0 0 0,1 0 1,-1 0-1,1 1 0,-1-1 1,1 1-1,0 0 0,-1-1 1,1 2-1,-1-1 0,5 1 0,-6 0-2,1 1-1,-1-1 0,0 1 0,0 0 0,-1 0 0,1-1 1,0 1-1,0 0 0,-1 1 0,0-1 0,1 0 0,-1 0 1,0 1-1,0-1 0,0 0 0,0 1 0,0 2 0,0-1 1,0-1 0,1 0-1,-1 0 1,1 1 0,0-1 0,-1 0-1,1 0 1,1 0 0,-1-1-1,0 1 1,5 3 0,-5-4-133,1 0 1,0-1-1,0 0 1,0 1-1,0-1 1,0 0-1,0-1 1,6 2-1,8-2-2497</inkml:trace>
</inkml:ink>
</file>

<file path=ppt/ink/ink1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14:42.04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5 17272,'0'0'3618,"42"-4"-3650,-20 4-81,-7 0-815,-6 4-1201</inkml:trace>
</inkml:ink>
</file>

<file path=ppt/ink/ink1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14:42.38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 1 10021,'-4'120'8003,"21"-120"-7298,12 0-609,4 0 0,4 0-96,2 0 0,1-4-176,-5-4-2194,-9 0-9651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4:21.1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40 101 14599,'0'0'3775,"-7"0"-3220,-19 0 202,19 0 2167,24-1-2534,164-31-1255,-49 6-258,-125 25 1028,3 0-249,0-1-1,1 0 0,-1 0 1,0-1-1,0-1 1,0 1-1,17-10 0,-27 13 339,0 0 0,-1 0-1,1 0 1,0 0-1,0 0 1,0 0 0,-1-1-1,1 1 1,0 0 0,0 0-1,0 0 1,-1 0 0,1 0-1,0 0 1,0 0-1,0 0 1,-1-1 0,1 1-1,0 0 1,0 0 0,0 0-1,0 0 1,0 0 0,0-1-1,-1 1 1,1 0-1,0 0 1,0 0 0,0-1-1,0 1 1,0 0 0,0 0-1,0 0 1,0-1 0,0 1-1,0 0 1,0 0-1,0 0 1,0-1 0,0 1-1,0 0 1,0 0 0,0-1-1,0 1 1,0 0 0,0 0-1,0 0 1,0 0-1,1-1 1,-1 1 0,0 0-1,0 0 1,0 0 0,0-1-1,0 1 1,0 0 0,1 0-1,-1 0 1,0 0-1,0 0 1,0 0 0,1-1-1,-1 1 1,0 0 0,-20-1-357,18 1 243,-33 0-1612,-8 0-2003</inkml:trace>
</inkml:ink>
</file>

<file path=ppt/ink/ink1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14:42.72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44 42 17192,'0'0'2919,"0"11"-2549,0 1-339,0 1 0,0-1 0,1 1 0,1-1-1,0 0 1,1 0 0,0 0 0,1 0 0,0 0-1,10 18 1,-10-23-17,1 0 1,0 0-1,0-1 0,0 1 0,1-1 0,9 7 0,-12-11-5,0 0 0,0 0 0,0 0 0,1-1 0,-1 1 0,1-1 0,-1 0 0,1 0 0,0 0 0,-1 0-1,1-1 1,0 1 0,0-1 0,-1 0 0,1 0 0,4-1 0,-6 0 0,0 0-1,0 0 1,0 0-1,0 0 1,0 0-1,0 0 1,0-1 0,0 1-1,-1-1 1,1 1-1,0-1 1,-1 0 0,0 0-1,1 1 1,-1-1-1,0 0 1,0 0-1,0 0 1,0 0 0,0-1-1,0 1 1,-1 0-1,1 0 1,-1 0-1,1-1 1,-1 1 0,0 0-1,0-5 1,1-7 118,-1 0 0,0 0 0,-3-19 1,1 26-199,1 0 1,-1-1-1,-1 1 0,1 0 1,-1 0-1,-1 1 1,1-1-1,-1 0 1,0 1-1,-1 0 0,1 0 1,-1 0-1,0 1 1,-1 0-1,1 0 1,-1 0-1,0 0 0,0 1 1,-1 0-1,1 1 1,-1-1-1,0 1 1,0 0-1,0 1 0,0 0 1,0 0-1,-1 0 1,1 1-1,-1 0 1,-13 0-1,-24 1-3195</inkml:trace>
</inkml:ink>
</file>

<file path=ppt/ink/ink1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14:43.22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 0 16968,'0'0'5506,"-13"6"-5442,13-4-16,22 0 0,13 0-48,13-2-16,5 0-16,0 0-752,-1 0-593,1 0-1440,-1 0-3266</inkml:trace>
</inkml:ink>
</file>

<file path=ppt/ink/ink1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14:43.56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0 103 9412,'0'0'10344,"15"-8"-9773,-11 5-542,12-6-15,-1 0 1,1 1 0,1 1 0,-1 0 0,1 2 0,19-5 0,85-3-908,181 2 0,-9 3-1208,-242 4-2467</inkml:trace>
</inkml:ink>
</file>

<file path=ppt/ink/ink1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14:43.92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36 11413,'0'0'4706,"146"-18"-4706,-104 18-80,4 0-272,-2 0-5923</inkml:trace>
  <inkml:trace contextRef="#ctx0" brushRef="#br0" timeOffset="1">570 8 17768,'0'0'2977,"152"-8"-6738,-106 8-10854</inkml:trace>
</inkml:ink>
</file>

<file path=ppt/ink/ink1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14:44.27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56 17560,'0'0'736,"143"-10"-816,-104 10-1120,3 0-5619</inkml:trace>
  <inkml:trace contextRef="#ctx0" brushRef="#br0" timeOffset="1">572 6 16183,'0'0'1393,"53"-6"-9028</inkml:trace>
</inkml:ink>
</file>

<file path=ppt/ink/ink1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14:44.60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18168,'0'0'1841,"129"0"-5555</inkml:trace>
</inkml:ink>
</file>

<file path=ppt/ink/ink1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14:44.97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8 18937,'0'0'3169,"63"-8"-4738,-41 8-432,-2 0-7091</inkml:trace>
</inkml:ink>
</file>

<file path=ppt/ink/ink1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14:45.32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0 204 8100,'0'0'12120,"19"-12"-12053,5-1-78,-9 6-36,0-2-1,-1 0 1,1-1 0,-2 0 0,1-1-1,14-16 1,-25 24 32,-1 0 1,1-1-1,-1 0 0,0 1 0,0-1 1,0 0-1,0 0 0,-1 0 0,0 0 1,1 0-1,-2-1 0,1 1 0,0 0 1,-1 0-1,0-1 0,0 1 0,0 0 1,-1-7-1,1 11 14,0-1 1,-1 0-1,1 1 0,0-1 1,0 0-1,-1 1 0,1-1 1,0 1-1,-1-1 0,1 0 1,0 1-1,-1-1 0,1 1 0,-1-1 1,1 1-1,-1-1 0,1 1 1,-1 0-1,1-1 0,-1 1 1,1-1-1,-1 1 0,0 0 1,1 0-1,-1-1 0,0 1 1,1 0-1,-1 0 0,0 0 1,1 0-1,-1 0 0,0 0 1,1 0-1,-1 0 0,0 0 0,1 0 1,-1 0-1,0 0 0,1 0 1,-1 0-1,0 1 0,1-1 1,-1 0-1,1 1 0,-2-1 1,-26 17-20,24-12 31,1 0-1,-1 1 1,1 0-1,0 0 1,0 0-1,0 0 1,1 1-1,0-1 1,0 0-1,1 1 1,-2 10-1,2 9 95,1 45-1,2-26-49,-1-19-32,2 0 1,8 40-1,0-13-72,-11-52 53,0-1 0,0 0 0,0 0 0,0 0-1,0 0 1,0 0 0,1 0 0,-1 1 0,0-1 0,0 0 0,0 0-1,0 0 1,1 0 0,-1 0 0,0 0 0,0 0 0,0 0-1,1 0 1,-1 0 0,0 0 0,0 0 0,0 0 0,1 0 0,-1 0-1,0 0 1,0 0 0,0 0 0,0 0 0,1 0 0,-1 0 0,0 0-1,0 0 1,0-1 0,0 1 0,1 0 0,-1 0 0,0 0-1,0 0 1,0 0 0,0 0 0,0-1 0,0 1 0,1 0 0,-1 0-1,0 0 1,0 0 0,0-1 0,0 1 0,0 0 0,0 0-1,0 0 1,0 0 0,0-1 0,0 1 0,0 0 0,0 0 0,0 0-1,0-1 1,0 1 0,0 0 0,0 0 0,0 0 0,0-1 0,7-12 19,3-11-1,-6 13 9,1 0-1,0 0 1,0 0-1,1 1 1,15-19-1,-21 29-24,0-1 0,0 1-1,1-1 1,-1 1 0,0 0-1,1 0 1,-1-1 0,0 1 0,1 0-1,-1 0 1,1-1 0,-1 1 0,0 0-1,1 0 1,-1 0 0,1 0 0,-1-1-1,0 1 1,1 0 0,-1 0 0,1 0-1,-1 0 1,1 0 0,-1 0 0,1 0-1,-1 0 1,0 1 0,1-1 0,-1 0-1,1 0 1,-1 0 0,0 0-1,1 1 1,11 13-7,1 26-93,-12-37 117,7 36-16,-7-29-96,1-1 0,0 0 1,0 0-1,1 0 0,6 14 0,-3-15-2224,1-7-2969</inkml:trace>
</inkml:ink>
</file>

<file path=ppt/ink/ink1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14:45.66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10 18264,'0'0'3010,"77"-10"-3010,-53 10-48,-2 0-272,-6 0-689,-8 0-2368</inkml:trace>
</inkml:ink>
</file>

<file path=ppt/ink/ink1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14:46.02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0 146 15991,'53'132'4258,"-40"-132"-3954,11 0-288,3 0-16,1 0 0,3-4 0,2-1-160,0-3-1376,-7-2-1506</inkml:trace>
  <inkml:trace contextRef="#ctx0" brushRef="#br0" timeOffset="1">380 0 19913,'0'0'3746,"11"28"-3906,-7 17 160,3 7 0,-5-1 16,2-2 0,-2-3-16,1-5 0,-3-6-272,0-3-625,0-8-1024,-7-9-3489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4:22.00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235 15 14839,'0'0'5936,"0"-9"-5393,0 9-514,0 0-1,0 0 1,-1-1 0,1 1-1,0 0 1,0 0 0,0 0 0,0 0-1,0 0 1,0-1 0,0 1 0,0 0-1,0 0 1,0 0 0,0 0 0,0 0-1,0 0 1,0-1 0,0 1 0,0 0-1,0 0 1,0 0 0,0 0 0,0 0-1,0-1 1,0 1 0,0 0 0,0 0-1,0 0 1,0 0 0,0 0 0,1 0-1,-1-1 1,0 1 0,0 0-1,0 0 1,0 0 0,0 0 0,0 0-1,0 0 1,1 0 0,-1 0 0,0 0-1,0-1 1,0 1 0,0 0 0,0 0-1,0 0 1,1 0 0,-1 0 0,0 0-1,0 0 1,0 0 0,0 0 0,0 0-1,1 0 1,-1 0 0,0 0 0,0 0-1,0 0 1,0 0 0,0 1-1,1-1 1,24 32-76,31 53 0,-35-50 65,45 55 0,-40-64-56,-19-20-96,-1 0 1,1 1-1,-1-1 0,-1 1 1,1 1-1,-1-1 0,6 14 0,-11-20 102,0 0-1,0 0 0,0 1 0,0-1 0,0 0 0,-1 0 0,1 0 1,-1 0-1,1 1 0,-1-1 0,1 0 0,-1 0 0,1 0 0,-1 0 1,0 0-1,0 0 0,0 0 0,1 0 0,-3 0 0,-24 26 102,12-13-102,-10 15 20,1 1 1,2 1-1,-28 52 1,-43 109 176,68-132-483,-3-2-1,-2-1 1,-75 104 0,78-139-254,23-20 414,16-5 87,-8 1 70,55-10-244,0 2 1,0 3-1,80 0 1,-37 2 24,219-9 247,-321 14 21,1 0-1,0 0 0,-1 0 0,1 0 1,0 0-1,0 0 0,-1-1 1,1 1-1,0 0 0,-1 0 0,1 0 1,0-1-1,-1 1 0,1 0 0,-1-1 1,1 1-1,0 0 0,-1-1 1,1 1-1,-1-1 0,1 1 0,-1-1 1,1 1-1,-1-1 0,1 1 0,-1-1 1,0 0-1,1 1 0,-1-1 1,0 0-1,0 1 0,1-1 0,-1 0 1,0 1-1,0-1 0,0 0 0,0 1 1,0-1-1,0 0 0,0 0 0,0 1 1,0-1-1,0 0 0,-1-1 1,-14-37-687,6 20-1894,2-2-2417</inkml:trace>
</inkml:ink>
</file>

<file path=ppt/ink/ink1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14:46.76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27 9 14967,'0'0'5923,"-26"-8"-5811,48 8-96,4 0-32,5 0-80,-1 0-817,3 0-976,2 4-1152</inkml:trace>
</inkml:ink>
</file>

<file path=ppt/ink/ink1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14:47.10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64 18440,'0'0'2898,"153"-63"-2914,-96 63 0,9 0-128,9 0-1041,8 6-912,0 4-4130</inkml:trace>
  <inkml:trace contextRef="#ctx0" brushRef="#br0" timeOffset="1">981 99 15991,'0'0'4931,"125"-21"-4979,-71 21-177,8 0-1423,4 0-1906</inkml:trace>
</inkml:ink>
</file>

<file path=ppt/ink/ink1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14:47.45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34 15991,'0'0'3714,"134"0"-3714,-75 0-704,-2 0-1970</inkml:trace>
  <inkml:trace contextRef="#ctx0" brushRef="#br0" timeOffset="1">596 28 17320,'0'0'2081,"147"-28"-2081,-99 28-176,3 0-1281,1 0-3633</inkml:trace>
</inkml:ink>
</file>

<file path=ppt/ink/ink1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14:47.82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95 17528,'0'0'3794,"136"-45"-3874,-97 45-192,-2 0-1521,3 0-3202</inkml:trace>
  <inkml:trace contextRef="#ctx0" brushRef="#br0" timeOffset="1">472 34 19577,'0'0'1601,"120"-33"-1713,-113 33 96,-7 5-2337,0 3 800</inkml:trace>
</inkml:ink>
</file>

<file path=ppt/ink/ink1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14:48.29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19849,'0'0'1505,"77"25"-10213</inkml:trace>
</inkml:ink>
</file>

<file path=ppt/ink/ink1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14:48.65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50 17528,'0'0'1873,"83"-14"-12326</inkml:trace>
  <inkml:trace contextRef="#ctx0" brushRef="#br0" timeOffset="1">379 6 18536,'0'0'497,"119"-6"-18041</inkml:trace>
</inkml:ink>
</file>

<file path=ppt/ink/ink1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14:49.27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0 267 18552,'0'0'2762,"17"-14"-2842,8-6-140,-4 5-482,-1 0 0,-1-2 0,23-25 0,-38 37 538,0-1-1,0 0 1,-1 0 0,0 0 0,0 0 0,-1 0 0,1-1-1,-1 1 1,-1-1 0,1 1 0,0-14 0,-2 18 239,1 0 0,-1 0 0,0 0-1,0 0 1,0 0 0,-1 0 0,1 0 0,0 0 0,-1-1 0,1 1 0,-1 0 0,0 0 0,0 1 0,1-1 0,-1 0-1,-1 0 1,1 0 0,0 0 0,0 1 0,-1-1 0,1 1 0,-1-1 0,1 1 0,-1-1 0,0 1 0,1 0 0,-1 0 0,0 0-1,0 0 1,0 0 0,0 0 0,0 1 0,0-1 0,0 1 0,0-1 0,0 1 0,0 0 0,0-1 0,0 1 0,-3 1 0,4-1-78,0 0 1,0 0-1,-1 1 1,1-1 0,0 1-1,0-1 1,0 1-1,0-1 1,0 1 0,0 0-1,0 0 1,0-1 0,0 1-1,1 0 1,-1 0-1,0 0 1,0 0 0,1 0-1,-1 0 1,0 0-1,1 0 1,-1 0 0,1 0-1,0 0 1,-1 1 0,1-1-1,0 0 1,0 0-1,-1 0 1,1 2 0,-3 46 86,3-38-28,12 297 1046,-7-246-1043,-5-51-50,0 10-35,0-21 27,0 0 0,0 0 0,0 0 0,1 0 0,-1 0 0,0-1 0,0 1-1,0 0 1,0 0 0,0 0 0,0 0 0,0 0 0,0 0 0,0 0 0,1 0-1,-1 0 1,0-1 0,0 1 0,0 0 0,0 0 0,0 0 0,1 0 0,-1 0-1,0 0 1,0 0 0,0 0 0,0 0 0,0 0 0,1 0 0,-1 0 0,0 0 0,0 0-1,0 0 1,0 0 0,0 0 0,1 0 0,-1 0 0,0 0 0,0 0 0,0 1-1,0-1 1,0 0 0,0 0 0,1 0 0,-1 0 0,21-60 168,-17 44-151,1 1-1,1 0 0,0 0 1,1 1-1,0-1 0,15-18 1,-22 32-19,0 1 0,0 0 1,1-1-1,-1 1 0,0 0 1,0-1-1,1 1 0,-1 0 0,0-1 1,1 1-1,-1 0 0,1 0 1,-1-1-1,0 1 0,1 0 1,-1 0-1,1 0 0,-1 0 1,0 0-1,1 0 0,-1-1 1,1 1-1,-1 0 0,1 0 1,-1 0-1,1 0 0,-1 1 1,0-1-1,1 0 0,-1 0 1,1 0-1,-1 0 0,1 0 1,-1 0-1,0 1 0,1-1 1,-1 0-1,0 0 0,1 1 1,-1-1-1,0 0 0,1 1 0,-1-1 1,0 0-1,1 1 0,-1-1 1,0 0-1,0 1 0,1-1 1,-1 0-1,0 1 0,0-1 1,0 1-1,0-1 0,0 1 1,0-1-1,1 1 0,8 33-90,-7-26 107,3 13-140,-4-14-18,0 0 1,1 0-1,0 0 1,0 0-1,0 0 1,1 0-1,0 0 1,1-1-1,-1 0 1,1 1-1,8 8 1,-1-8-2733</inkml:trace>
</inkml:ink>
</file>

<file path=ppt/ink/ink1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14:49.66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18456,'0'0'2850,"81"0"-2914,-55 0 48,-4 2-897,-4 0-1760</inkml:trace>
  <inkml:trace contextRef="#ctx0" brushRef="#br0" timeOffset="1">49 158 19177,'0'0'3201,"70"0"-3201,-37-10-368,2 2-752,0-4-1041,0-2-3218</inkml:trace>
</inkml:ink>
</file>

<file path=ppt/ink/ink1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14:50.04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23 1072,'0'0'18457,"19"-5"-18036,59-11-413,-77 16-12,1 0 0,-1-1-1,0 1 1,0 0-1,1 0 1,-1 0-1,0 0 1,0 0-1,1 0 1,-1 0 0,0 0-1,0 0 1,1 1-1,-1-1 1,0 0-1,0 1 1,0-1-1,0 1 1,1-1 0,-1 1-1,0 0 1,0-1-1,0 1 1,0 0-1,-1 0 1,1 0 0,0 0-1,0 0 1,0 0-1,-1 0 1,2 2-1,-1 0 2,0 0-1,-1 0 1,1 1-1,-1-1 1,1 0-1,-1 1 1,0-1-1,-1 5 1,1 0-8,-1 11 165,0-1-1,-1 1 1,-1-1-1,0 0 0,-2 0 1,0 0-1,-1-1 1,0 0-1,-2 0 0,0 0 1,-11 15-1,8-12 25,7-16-102,1 2-1,0-1 1,0 0-1,0 1 1,1-1-1,0 1 1,0 0-1,0-1 1,1 1-1,-1 6 1,10-9 348,8-3-404,0-1 1,-1-1-1,1 0 0,0-1 1,-1-1-1,0 0 1,0-1-1,0-1 0,-1 0 1,1-1-1,-1 0 1,-1-1-1,15-12 0,-17 9-1294,-10 5-3476</inkml:trace>
</inkml:ink>
</file>

<file path=ppt/ink/ink1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14:50.66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17352,'0'0'3954,"57"2"-3778,-17-2-128,8 4-48,7 4-16,10 1-16,12 3-624,4 2-2002,3-2-6818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4:22.50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 61 10245,'0'0'6459,"-2"-5"-5843,-7-20 958,8 24-1375,0-1-1,1 1 0,0 0 0,-1-1 0,1 1 1,0-1-1,0 1 0,-1-1 0,1 1 0,0-1 1,0 1-1,1 0 0,-1-1 0,0 1 0,0-1 1,1 1-1,-1 0 0,1-1 0,1-2 0,-2 4-195,0 0-1,1 1 1,-1-1-1,0 0 1,1 0-1,-1 0 1,0 0-1,1 1 1,-1-1-1,0 0 0,1 0 1,-1 0-1,0 1 1,0-1-1,1 0 1,-1 1-1,0-1 1,0 0-1,0 1 1,1-1-1,-1 0 1,0 1-1,0-1 0,0 0 1,0 1-1,0-1 1,0 0-1,0 1 1,0-1-1,0 0 1,0 1-1,0-1 1,0 1-1,0-1 0,0 0 1,0 1-1,0-1 1,6 89-1629,-7 103 0,0-162-116,-1 11-3666</inkml:trace>
</inkml:ink>
</file>

<file path=ppt/ink/ink1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14:51.02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0 113 16872,'0'0'4930,"117"-53"-5026,-56 53-144,11 0-737,7 0-1552,5 0-6899</inkml:trace>
  <inkml:trace contextRef="#ctx0" brushRef="#br0" timeOffset="1">860 50 10965,'0'0'7636,"122"-46"-7701,-73 45-1679,3-1-8661</inkml:trace>
</inkml:ink>
</file>

<file path=ppt/ink/ink1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14:51.35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77 18104,'0'0'593,"114"-11"-994,-59 11-1888</inkml:trace>
  <inkml:trace contextRef="#ctx0" brushRef="#br0" timeOffset="1">704 20 18921,'0'0'2081,"153"-20"-2402,-80 20-1631,4 0-3987</inkml:trace>
</inkml:ink>
</file>

<file path=ppt/ink/ink1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14:51.69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32 19161,'0'0'2737,"117"-32"-2833,-65 32-880,3 0-977,0 0-3058</inkml:trace>
  <inkml:trace contextRef="#ctx0" brushRef="#br0" timeOffset="1">533 0 15719,'0'0'833,"118"4"-865,-72 4-48,3 0-1185,3 0-4130</inkml:trace>
  <inkml:trace contextRef="#ctx0" brushRef="#br0" timeOffset="2">1085 28 15207,'0'0'3105,"119"-6"-3553,-78 6-3266</inkml:trace>
</inkml:ink>
</file>

<file path=ppt/ink/ink1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14:52.01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18745,'0'0'1712,"52"0"-9427</inkml:trace>
</inkml:ink>
</file>

<file path=ppt/ink/ink1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14:52.47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0 328 17240,'0'0'5458,"6"-14"-5474,60-103-1419,-60 107 1256,-1-1 1,-1 1-1,0-1 1,-1 0-1,0-1 0,0 1 1,1-18-1,-3 26 249,-1-1 0,1 1-1,-1-1 1,0 1 0,0-1-1,0 1 1,0-1 0,-1 1-1,1-1 1,-1 1 0,0 0-1,0-1 1,0 1 0,-1 0 0,1 0-1,-1-1 1,1 1 0,-1 0-1,0 1 1,-1-1 0,1 0-1,0 0 1,-1 1 0,1 0 0,-1-1-1,0 1 1,0 0 0,-5-3-1,7 5-68,0 0-1,0 0 0,1 0 0,-1 0 1,0 0-1,0 0 0,0 0 1,0 0-1,1 0 0,-1 1 0,0-1 1,0 0-1,0 0 0,1 1 1,-1-1-1,0 1 0,0-1 0,1 0 1,-1 1-1,0 0 0,1-1 1,-1 1-1,1-1 0,-1 1 0,1 0 1,-1-1-1,1 1 0,-1 0 0,1-1 1,-1 1-1,1 0 0,0 0 1,-1 1-1,-10 31-75,9-26 79,-6 33 23,1 2-1,3-1 1,1 1-1,3 64 1,1-51-11,-2-54-14,1 0 0,0-1-1,0 1 1,0 0-1,0 0 1,0 0 0,0 0-1,0 0 1,0-1 0,0 1-1,0 0 1,0 0-1,1 0 1,-1 0 0,0-1-1,1 1 1,-1 0 0,1 0-1,-1-1 1,0 1-1,1 0 1,0-1 0,-1 1-1,1 0 1,-1-1 0,1 1-1,0-1 1,-1 1-1,1-1 1,0 1 0,0-1-1,-1 0 1,1 1 0,0-1-1,0 0 1,0 0-1,-1 1 1,1-1 0,0 0-1,0 0 1,0 0 0,0 0-1,0 0 1,-1 0-1,1 0 1,0 0 0,0-1-1,0 1 1,0 0 0,-1 0-1,2-1 1,3-1 13,0 0 1,0-1-1,0 1 0,0-1 1,-1 0-1,7-6 0,35-43 9,-38 41-18,0 2 0,0-1 0,1 1-1,0 0 1,14-10 0,-22 19-9,0-1 0,-1 1 0,1 0 1,0 0-1,0-1 0,0 1 0,0 0 0,-1 0 0,1 0 0,0 0 0,0 0 0,0 0 0,0 0 0,-1 0 1,1 0-1,0 1 0,0-1 0,0 0 0,-1 0 0,1 1 0,0-1 0,0 1 0,-1-1 0,1 1 0,0-1 1,-1 1-1,1-1 0,0 1 0,-1-1 0,1 1 0,-1 0 0,1-1 0,-1 1 0,1 0 0,-1-1 0,0 1 1,1 0-1,-1 0 0,0 0 0,16 37-49,-15-32 52,5 13-156,-5-14 39,0 1 0,1-1 1,-1 0-1,1 0 0,0 1 0,1-2 1,-1 1-1,1 0 0,0 0 0,0-1 1,0 1-1,1-1 0,0 0 0,8 7 1,1-6-3387</inkml:trace>
</inkml:ink>
</file>

<file path=ppt/ink/ink1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14:52.84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4 20313,'0'0'2113,"96"-4"-2113,-74 4-640,-4 0-721,-5 0-1136</inkml:trace>
</inkml:ink>
</file>

<file path=ppt/ink/ink1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14:53.18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17320,'42'131'4834,"-38"-131"-4738,18 0-96,6 0-288,1 0-224,2 0-769,-1 0-1328,-1-4-6227</inkml:trace>
</inkml:ink>
</file>

<file path=ppt/ink/ink1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14:53.55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44 18825,'0'0'2062,"19"-7"-1697,58-22-309,-76 28-59,1 0 0,0 0 0,0 0 0,0 1 0,-1-1 0,1 0 0,0 1 0,0 0 0,0-1 0,0 1 0,0 0 0,0 0 0,0 0 0,0 0 0,0 0 0,0 1 0,-1-1 0,1 0 0,0 1 0,0 0 0,3 1 0,-4-1-5,0 1-1,-1-1 1,1 0-1,-1 1 1,1-1-1,-1 1 1,0 0-1,1-1 1,-1 1-1,0-1 1,0 1-1,0-1 1,0 1-1,0 0 1,-1-1-1,1 3 1,-1 9-27,0-7 20,0 0 0,0-1-1,0 1 1,-1 0 0,1-1 0,-1 1 0,-1-1 0,-4 9-1,4-8-180,0-1-1,1 0 1,0 1-1,0-1 1,0 1 0,1 0-1,-1 0 1,0 10-1,4-13 165,-1-1 0,1 1 0,0-1 0,0 0 0,0 0 0,0 1 0,0-1 0,0 0 0,0-1 0,1 1 0,-1 0 0,1-1 0,-1 1-1,1-1 1,0 0 0,4 2 0,21 14 6,-27-16 88,1 0-1,-1 0 1,0 1 0,0-1-1,1 1 1,-1-1-1,-1 1 1,1 0 0,0-1-1,0 1 1,0 0-1,-1 0 1,1-1 0,-1 1-1,0 0 1,1 0-1,-1 0 1,0 0-1,0-1 1,0 1 0,0 0-1,0 0 1,-1 0-1,1 0 1,-1-1 0,1 1-1,-1 0 1,1 0-1,-1-1 1,0 1 0,0 0-1,0-1 1,0 1-1,-2 2 1,-6 6 153,0-1 1,0 0-1,0 0 1,-16 9-1,-9 11-228,33-27-131,-1-1-1,1 1 0,0-1 0,0 1 1,0-1-1,0 1 0,0 0 0,0-1 1,0 1-1,0 0 0,0 4 1,0 0-2447</inkml:trace>
</inkml:ink>
</file>

<file path=ppt/ink/ink1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15:00.38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49 89 17928,'0'0'4119,"-31"14"-1248,13-17-2784,34-4 105,32-5 79,36 1-324,-49 8 10,0-1 0,-1-2 0,1-1 1,-1-2-1,-1-2 0,34-14 0,-69 22-301,-10 2-496,-16 3-1177,7 12-221,1 5-1287</inkml:trace>
</inkml:ink>
</file>

<file path=ppt/ink/ink1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15:00.72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 0 16231,'0'0'7807,"0"9"-7493,1 13-340,1 0 0,6 27 0,-3-27 57,-2 1 1,2 29-1,-4-11-24,1-28-1,-2 1-1,1-1 1,-2 0-1,0 0 1,0 1-1,-1-1 1,-7 24-1,8-37-118,1 1-1,0-1 0,0 0 1,-1 0-1,1 1 1,0-1-1,0 0 1,-1 0-1,1 0 1,0 1-1,-1-1 0,1 0 1,0 0-1,-1 0 1,1 0-1,0 0 1,-1 0-1,1 0 0,0 1 1,-1-1-1,1 0 1,0 0-1,-1 0 1,1 0-1,0-1 0,-1 1 1,1 0-1,0 0 1,-1 0-1,1 0 1,0 0-1,-1 0 1,1 0-1,0-1 0,0 1 1,-1 0-1,-4-7-3728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4:23.03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 46 14871,'0'0'6656,"4"-7"-6101,12-23-208,-12 22 349,-6 41-566,-1 0 5,-12 52 0,3-22-1589,5 1-5202</inkml:trace>
</inkml:ink>
</file>

<file path=ppt/ink/ink1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15:01.30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 1 9140,'0'0'16285,"0"19"-16250,0 295-404,-2-326-1197,-5-4-1982</inkml:trace>
</inkml:ink>
</file>

<file path=ppt/ink/ink1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15:03.28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1 288 17304,'0'0'7139,"13"-8"-6720,9-7-370,8-4-88,-1-2 1,51-46-1,-72 58-12,0 0 0,0 0 0,-1-1 0,-1 0 0,1 0 0,-2-1-1,1 0 1,-1 0 0,-1 0 0,0 0 0,-1-1 0,4-21 0,-21 124-378,-2 14 401,-5 150-1,20-233 36,0-16-8,1 1 1,0-1-1,0 0 1,0 0-1,1 0 1,1 7-1,-2-13-2,0 1 0,0-1 0,1 0 0,-1 1 0,0-1 0,0 0 1,0 1-1,1-1 0,-1 0 0,0 0 0,1 1 0,-1-1 0,0 0 0,1 0 0,-1 0 0,0 1 0,1-1 0,-1 0 0,0 0 0,1 0 0,-1 0 0,0 0 0,1 0 0,-1 1 1,1-1-1,-1 0 0,0 0 0,1 0 0,-1 0 0,0-1 0,1 1 0,-1 0 0,1 0 0,-1 0 0,0 0 0,1 0 0,-1 0 0,0-1 0,1 1 0,-1 0 0,0 0 0,1 0 1,-1-1-1,0 1 0,0 0 0,1 0 0,-1-1 0,6-6 12,-1-1 0,0 0-1,0 0 1,-1 0 0,0 0 0,-1-1 0,0 1 0,0-1 0,3-16 0,-5 16-8,1 1 0,0-1 0,1 0 1,0 1-1,1 0 0,-1 0 1,2 0-1,-1 0 0,1 0 0,0 1 1,7-8-1,-11 14-4,0 1-1,-1 0 1,1-1 0,-1 1-1,1 0 1,0-1 0,-1 1 0,1 0-1,0 0 1,-1 0 0,1-1 0,0 1-1,-1 0 1,1 0 0,0 0 0,-1 0-1,1 0 1,0 0 0,0 1 0,-1-1-1,1 0 1,0 0 0,-1 0-1,1 1 1,-1-1 0,1 0 0,0 1-1,-1-1 1,1 0 0,-1 1 0,1-1-1,-1 1 1,1-1 0,-1 1 0,2 0-1,12 19-70,12 30 52,24 39-8,-46-83 29,0 0 0,1 0 0,0 0 0,0 0-1,0-1 1,1 0 0,0 0 0,0-1 0,0 1 0,10 4 0,-12-7-10,1 0 0,-1-1 0,1 1 0,0-1 0,-1 0 0,1 0 0,0 0 0,0-1 0,0 0 0,0 0 0,-1 0 0,1 0 0,0-1 0,0 0 0,0 0 0,-1 0 0,1 0 0,-1-1 0,1 0 0,-1 0 0,1 0 0,-1 0 0,0-1 0,0 0 0,0 1 0,0-2 0,-1 1 0,1 0 0,-1-1 0,4-5 0,-1 1-16,0-1 1,0 0-1,-1 0 1,0 0-1,-1-1 1,0 0-1,0 0 1,-1 0-1,-1 0 1,0 0-1,0 0 1,0-21-1,-1 26 44,-1 0-1,0 0 1,-1 1-1,1-1 0,-1 0 1,0 0-1,0 0 1,0 1-1,-1-1 1,1 0-1,-1 1 1,-1 0-1,-2-6 1,2 7 0,1 1 0,-1 0 0,0-1 0,0 1 1,0 1-1,0-1 0,0 0 0,0 1 0,-1-1 0,1 1 0,0 0 1,-1 0-1,1 0 0,-1 1 0,1-1 0,-1 1 0,1 0 0,-1 0 0,-3 0 1,5 1-21,0-1 1,1 0-1,-1 0 1,0 1-1,1-1 1,-1 1-1,1 0 1,-1-1-1,0 1 0,1 0 1,-1 0-1,1 0 1,0 0-1,-1 0 1,1 0-1,0 0 1,0 1-1,0-1 1,0 0-1,0 1 1,0-1-1,0 1 1,0-1-1,0 1 1,1-1-1,-1 1 1,0 0-1,1-1 1,0 1-1,-1 0 1,1-1-1,0 4 1,-2 9-21,1 1 0,1-1 0,2 18 0,-1-7 11,-1-20-15,1 1-1,0-1 1,0 0 0,0 1-1,1-1 1,-1 0-1,2 0 1,-1 0 0,0 0-1,1 0 1,0-1 0,0 1-1,0-1 1,1 0 0,-1 0-1,1 0 1,0 0 0,0 0-1,0-1 1,1 0 0,-1 0-1,1 0 1,7 3 0,-5-2-23,1-1 1,0 0 0,0 0 0,1 0 0,-1-1 0,1 0 0,-1-1 0,1 0 0,-1 0 0,1-1 0,0 0 0,-1 0-1,1-1 1,11-3 0,-17 3 28,0 0 0,0 0-1,1-1 1,-1 1 0,-1-1 0,1 0-1,0 0 1,0 0 0,-1 0 0,1 0-1,-1-1 1,0 1 0,1-1 0,-1 0-1,0 0 1,-1 0 0,1 1 0,0-2-1,-1 1 1,0 0 0,0 0 0,0 0-1,0-1 1,0-2 0,2-11 255,-1 1-1,-1-1 1,-1-29 0,-1 22 664,2 29-919,0-1 0,1 1 0,-1-1 0,1 0 0,0 1 0,0-1 0,3 5-1,5 11 26,61 171-490</inkml:trace>
</inkml:ink>
</file>

<file path=ppt/ink/ink1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15:03.64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 52 20729,'0'0'2674,"-5"-51"-2674,5 70-2305,9 9 1584,6 2-1168,5 5-1600</inkml:trace>
</inkml:ink>
</file>

<file path=ppt/ink/ink1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15:04.32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130 115 15415,'0'0'6248,"-12"-10"-5922,-38-28-308,49 37-19,0 0-1,0 0 1,0 1-1,0-1 1,-1 0-1,1 0 1,0 1-1,-1-1 1,1 1-1,-1-1 1,1 1-1,0 0 1,-1-1-1,1 1 1,-1 0-1,1 0 1,-1 0-1,1 0 1,-1 0-1,1 0 1,-1 1-1,1-1 1,0 0-1,-1 1 0,1-1 1,-1 1-1,1-1 1,0 1-1,0 0 1,-1 0-1,1 0 1,0-1-1,0 1 1,0 0-1,0 0 1,0 0-1,0 1 1,0-1-1,0 0 1,0 0-1,1 0 1,-2 2-1,0 2-27,0 0 0,0 0 0,0 1-1,0-1 1,1 0 0,0 1 0,0-1-1,0 7 1,1-10-74,1 1 0,-1-1 0,0 0 0,1 0 1,-1 0-1,1 1 0,0-1 0,0 0 0,-1 0 0,2 0 0,-1 0 0,0 0 0,0-1 0,0 1 0,1 0 0,-1-1 0,1 1 0,-1 0 0,1-1 0,0 0 0,0 1 0,0-1 0,3 2 0,7 2-277,0 0 0,0 0 0,18 3 0,-20-6 341,0 1 0,0 0 0,-1 1 0,1 0-1,10 6 1,-10-2 135,0 1 0,0 0 0,-1 0-1,0 1 1,-1 1 0,0 0 0,-1 0-1,0 0 1,0 1 0,-1 0 0,-1 0 0,0 0-1,-1 1 1,5 20 0,-1 7 153,-2-1 0,-2 1 0,0 62 0,-4-83-179,-1 0 0,0 0 0,-7 30 0,6-42-22,-1 1 0,1-1 0,-1 0-1,0 0 1,0 0 0,-1 0 0,0-1 0,-1 1 0,1-1-1,-1 0 1,-10 10 0,15-16-7,-1 1 0,1-1 0,0 1 0,-1-1 0,1 0 0,-1 1 0,1-1 0,0 1 0,-1-1 0,1 0 0,-1 1 0,1-1 0,-1 0 0,1 0 0,-1 1 0,0-1 0,1 0 0,-1 0 0,1 0 0,-1 0 0,1 1 0,-1-1 0,0 0 0,1 0 0,-1 0 0,1 0 0,-1-1 0,1 1 0,-1 0-1,0 0 1,1 0 0,-1 0 0,1-1 0,-1 1 0,1 0 0,-1 0 0,1-1 0,-1 1 0,1 0 0,-1-1 0,1 1 0,-1-1 0,1 1 0,0 0 0,-1-1 0,1 1 0,0-1 0,-1 1 0,1-1 0,0 1 0,0-1 0,-1 1 0,1-1 0,0 0 0,0 1 0,0-2 0,-6-37 326,6 36-370,0-19-15,0 1-1,1-1 1,1 1 0,1-1-1,1 1 1,1 0 0,14-35-1,1 10-349,1 1 0,35-52 0,-31 56 149,-1 4-392,32-68 1,-51 93 714,-1 0 0,1-1 0,-2 0 0,0 0 0,0 1 0,-1-2 0,-1 1 0,0 0 0,-1 0 0,-2-15 0,2 26-24,0 0 0,0-1 0,0 1 0,-1 0 0,1 0 0,-1 0 0,0 0 0,1 0 0,-1 0 0,0 1 0,0-1 0,0 0 0,-1 0 0,1 0 0,0 1 0,-1-1 0,1 1 0,-1-1 0,1 1 0,-1 0 0,0-1 1,1 1-1,-1 0 0,0 0 0,0 0 0,0 0 0,-4-1 0,4 5-90,1-1 1,-1 0-1,1 0 1,0 1-1,-1-1 1,1 1-1,0-1 1,0 1-1,0 0 1,1-1-1,-1 1 1,1 0-1,0 0 1,-1 4-1,0 0-10,-5 25 17,1 0 0,2 0 0,1 0 0,1 1 0,2-1 0,1 1 0,9 43 0,-10-70-39,1-1 0,0 1 0,0 0-1,0-1 1,1 1 0,0-1 0,0 0 0,0 0 0,5 6-1,-6-10 30,-1 0 0,0 0 0,1 0 0,-1 0 0,1 0 0,-1 0 0,1 0 0,-1 0 0,1 0 0,0-1 0,-1 1 0,1-1 0,0 1 0,0-1 0,-1 0 0,1 1 0,0-1 0,0 0 0,0 0 0,-1-1 0,1 1 0,0 0-1,0 0 1,-1-1 0,1 1 0,0-1 0,-1 0 0,1 1 0,0-1 0,-1 0 0,1 0 0,-1 0 0,1 0 0,-1 0 0,3-3 0,6-5-35,0-2 0,-1 1 1,0-1-1,0-1 0,-1 1 1,9-18-1,-11 17 73,1 0-1,0 1 1,1 0 0,0 0 0,1 1-1,0 0 1,15-12 0,-23 22-23,-1-1 0,1 1 0,0 0 0,-1 0 0,1 0 0,0-1 0,0 1 0,-1 0 1,1 0-1,0 0 0,-1 0 0,1 0 0,0 0 0,-1 0 0,1 1 0,0-1 0,-1 0 0,1 0 0,0 0 0,-1 1 0,1-1 1,0 0-1,-1 1 0,1-1 0,-1 0 0,1 1 0,-1-1 0,1 1 0,-1-1 0,1 1 0,-1-1 0,1 1 0,-1 0 0,1-1 0,-1 1 1,0-1-1,0 1 0,1 0 0,-1-1 0,0 1 0,1 1 0,12 35-8,-10-26 40,0-4-97,0 0 0,0-1 1,0 1-1,0 0 1,1-1-1,0 0 0,1 0 1,0 0-1,-1 0 0,2-1 1,-1 0-1,1 0 1,-1 0-1,1-1 0,1 0 1,-1 0-1,1 0 1,-1-1-1,1 0 0,0 0 1,0-1-1,0 0 1,0 0-1,1-1 0,-1 0 1,1 0-1,-1 0 1,0-1-1,11-1 0,8 1-2722,-5-2-3116</inkml:trace>
</inkml:ink>
</file>

<file path=ppt/ink/ink1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15:04.94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3 15175,'0'0'8185,"0"-3"-7870,13 136-315,-3-38 8,-9-89-7,13 115 33,-11-105-31,0 0 1,1 0-1,1 0 1,1-1-1,10 21 1,-15-34-42,-1-1 0,1 0 0,0 0 1,-1 1-1,1-1 0,0 0 0,0 0 0,0 0 1,0 0-1,0 0 0,0 0 0,1 0 0,-1 0 0,0 0 1,0 0-1,1-1 0,-1 1 0,1 0 0,-1-1 1,0 1-1,1-1 0,-1 0 0,1 1 0,-1-1 1,1 0-1,-1 0 0,1 0 0,-1 0 0,1 0 0,-1-1 1,1 1-1,-1 0 0,1 0 0,-1-1 0,3 0 1,-2-1-109,0 1 0,0 0 1,1-1-1,-1 1 1,0-1-1,0 0 1,-1 1-1,1-1 0,0 0 1,0 0-1,-1 0 1,0 0-1,1-1 1,-1 1-1,0 0 0,0-1 1,0 1-1,1-5 1,0-25-4799,-2-3-7435</inkml:trace>
</inkml:ink>
</file>

<file path=ppt/ink/ink1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15:05.31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62 16440,'0'0'5458,"40"-16"-5458,-3 12-32,7 0 0,4 0-432,7-4-161,6-2-847,3-5-2466</inkml:trace>
</inkml:ink>
</file>

<file path=ppt/ink/ink1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15:05.67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 0 18633,'0'0'3823,"-1"10"-3778,-2 36 49,1 1 1,3-1-1,2 1 0,1-1 1,3 0-1,2 0 1,18 54-1,-14-60-16,3-1 0,1 0 1,2-1-1,36 52 0,-45-76-105,1 0-1,0-1 0,1-1 0,1 1 1,26 18-1,-31-25-68,1-1 0,0 0 0,1 0 0,-1-1 1,1 0-1,0-1 0,0 0 0,0 0 0,0-1 0,18 1 0,7-4-2988,-7-11-4877</inkml:trace>
</inkml:ink>
</file>

<file path=ppt/ink/ink1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15:06.02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20153,'0'0'2908,"2"5"-2705,108 345-114,-98-300-80,-3 1-1,-2 1 1,-2-1 0,-3 1 0,-4 59-1,1-99-12,-1 1-1,-1-1 0,0 0 0,0 0 0,-1 0 0,-1-1 1,0 1-1,-1-1 0,0 0 0,0-1 0,-1 1 0,0-1 1,-1 0-1,0-1 0,-12 10 0,19-18-384,2-5-286,6-18-2700,12-11-6742</inkml:trace>
</inkml:ink>
</file>

<file path=ppt/ink/ink1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15:06.37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25 19593,'0'0'3041,"64"0"-2977,-31-4 64,2 0-128,-5-2 0,-1 2-256,-7 0-496,-5 2-913,-8 2-1520</inkml:trace>
</inkml:ink>
</file>

<file path=ppt/ink/ink1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15:06.71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5 15863,'0'0'4338,"11"17"-4098,13-17-192,9 0 32,4 0-80,5 0-560,-2-10-1953,-1-1-4706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2:54.2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358 12 7635,'-77'0'4920,"62"0"-1305,-19-10-1571,34 10-1905,0-1 0,1 1 0,-1 0-1,0 0 1,0 0 0,1 0 0,-1 0 0,0 0 0,1 0 0,-1 0 0,0 0 0,1 0 0,-1 0 0,1 0 0,-1 0 0,0 0 0,1 0 0,-1 0 0,0 0 0,0 0 0,1 0-1,-1 0 1,0 1 0,1-1 0,-1 0 0,0 0 0,1 0 0,-1 1 0,0-1 0,0 0 0,0 0 0,1 1 0,-1-1 0,0 0 0,1 1 0,3 17 1223,-4 32-2521,-1-35 1690,-58 554-470,57-556-61,-91 670 0,31-263 16,53-333-20,5 149-1,6-141 2,-12 102-1,6-131 4,4-66 48,-2-25 29,0-26-3969,2 40-1049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4:23.62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132 42 15687,'0'0'6112,"2"-7"-5565,8-21-323,-7 21 310,-3 29-649,0 42 45,-8 289-40,2-291 105,-2 0 0,-3-1 0,-30 99 0,38-152-89,-13 32 309,16-39-273,-1 0 0,0 1 0,1-1 0,-1 0 0,0 0 0,0 0 0,0 1 0,0-1 0,0 0 0,0 0 0,-1 0 0,1-1 0,0 1 0,0 0 0,-1 0 0,1-1 0,0 1-1,-1-1 1,1 1 0,-1-1 0,1 1 0,-3-1 0,3 0-36,0 0-1,1 0 1,-1-1 0,0 1-1,0 0 1,0-1-1,1 1 1,-1-1 0,0 1-1,0-1 1,1 1 0,-1-1-1,0 1 1,1-1-1,-1 0 1,1 1 0,-1-1-1,1 0 1,-1 0-1,1 1 1,-1-1 0,1 0-1,0 0 1,0 0-1,-1 1 1,1-2 0,-1 0-196,-8-25-4857</inkml:trace>
</inkml:ink>
</file>

<file path=ppt/ink/ink1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15:07.09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24 78 19097,'0'0'4090,"2"-7"-3965,0 3-127,-1 0 0,1 1 0,0-1 0,1 1 1,-1-1-1,1 1 0,-1 0 0,1 0 0,0 0 0,0 0 0,0 0 0,0 1 0,1-1 1,-1 1-1,1 0 0,0 0 0,-1 0 0,1 1 0,0-1 0,0 1 0,0 0 0,0 0 1,5 0-1,12-3-21,0 1 0,0 1 1,32 1-1,-52 1 21,-1-1 0,1 1-1,0 1 1,0-1 0,0 0 0,-1 0-1,1 0 1,0 0 0,0 0 0,-1 1 0,1-1-1,0 0 1,-1 1 0,1-1 0,0 1-1,-1-1 1,1 0 0,0 1 0,-1-1 0,1 1-1,-1 0 1,1-1 0,-1 1 0,1-1-1,-1 1 1,1 0 0,-1 0 0,0-1 0,1 1-1,-1 0 1,0 0 0,-2 31-135,0-24 114,-1 0 1,0 0-1,0 0 0,-1 0 0,-6 9 1,-6 0 12,12-14-5,1 1 0,-1-1-1,1 1 1,0 0 0,0 0-1,0 0 1,1 0 0,-1 0-1,1 0 1,0 1 0,0-1-1,0 1 1,-1 7 0,5-9 11,0 1 0,0-2 0,0 1 0,1 0 0,-1 0 0,1-1 0,-1 1 0,7 3 0,14 17-8,-18-17 31,-2 0 0,1 1 0,-1 0 0,0-1 0,0 1 1,-1 0-1,0 0 0,0 1 0,-1-1 0,0 0 0,0 1 0,0-1 1,-1 0-1,0 1 0,-1-1 0,0 0 0,0 1 0,0-1 0,-1 0 1,0 0-1,-1 0 0,1 0 0,-1 0 0,-1 0 0,1-1 0,-1 0 0,0 0 1,-1 0-1,1 0 0,-1 0 0,0-1 0,-1 0 0,1 0 0,-1 0 1,0-1-1,0 0 0,-1 0 0,1-1 0,-11 5 0,6-4 87,0 0 0,-1-1-1,1 0 1,0-1 0,-1 0 0,1 0-1,-18-1 1,29-2-108,0 1-1,-1 0 1,1 0-1,0 0 1,-1 0-1,1 0 1,0 0-1,-1 0 0,1-1 1,0 1-1,0 0 1,-1 0-1,1 0 1,0-1-1,0 1 1,0 0-1,-1 0 1,1-1-1,0 1 1,0 0-1,0 0 1,0-1-1,-1 1 1,1 0-1,0-1 1,0 1-1,0 0 1,0 0-1,0-1 1,0 1-1,0 0 1,0-1-1,0 1 1,0 0-1,0-1 1,0 1-1,0-1 1,0 1-121,0-1 1,0 1-1,0 0 1,0-1 0,0 1-1,0-1 1,0 1-1,0-1 1,0 1-1,0-1 1,0 1 0,0 0-1,0-1 1,-1 1-1,1-1 1,0 1-1,0-1 1,-1 1 0,1 0-1,0-1 1,-1 1-1,1 0 1,0-1-1,-1 1 1,1 0 0,0 0-1,-1-1 1,1 1-1,0 0 1,-1 0-1,1 0 1,-1-1 0,0 1-1,-7 0-5415</inkml:trace>
</inkml:ink>
</file>

<file path=ppt/ink/ink1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15:09.47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175 68 4546,'0'0'18123,"-3"-13"-16960,-7 13-1155,0 0-1,0 1 0,0 1 1,0 0-1,1 0 0,-1 1 1,1 0-1,-1 0 1,-10 7-1,16-8-8,-1 0 0,1 1-1,0 0 1,1 0 0,-1 0 0,0 0 0,1 0 0,0 1-1,0 0 1,0 0 0,0-1 0,0 2 0,1-1 0,0 0-1,0 0 1,0 1 0,0-1 0,1 1 0,0 0 0,0-1-1,-1 8 1,0 3 1,1 1 0,1 0 0,1 0 0,0 0 0,1 0 0,6 24 0,-7-36 4,0 0 0,1 0 1,0 0-1,-1 0 0,1 0 0,0-1 0,1 1 0,-1-1 0,1 1 0,0-1 0,-1 0 0,1 0 0,1 0 1,-1-1-1,0 1 0,1-1 0,-1 1 0,1-1 0,0 0 0,0-1 0,-1 1 0,1-1 0,0 1 0,1-1 1,-1 0-1,0-1 0,0 1 0,0-1 0,8 0 0,-6 0-6,5 1-4,-1-1 0,1-1 0,-1 1 0,0-2 0,1 1 0,15-6 0,-23 6 9,1-1 0,-1 0 0,0 0-1,0-1 1,0 1 0,0-1-1,0 1 1,0-1 0,0 0 0,-1 0-1,0 0 1,1-1 0,-1 1-1,0 0 1,-1-1 0,1 1-1,-1-1 1,1 0 0,-1 1 0,0-1-1,0-4 1,5-23 118,-2-1 1,-2 1-1,-1 0 1,-1-1-1,-5-35 0,5 63-179,-1-1 0,0 0 0,0 1-1,0-1 1,-1 1 0,1-1 0,-1 1 0,0 0-1,-1 0 1,1 0 0,-1 0 0,1 0 0,-5-4-1,6 7 19,0 0-1,-1 0 1,1 0-1,-1 0 0,1 0 1,-1 0-1,1 1 1,-1-1-1,1 0 0,-1 1 1,0-1-1,1 1 1,-1 0-1,0 0 1,0-1-1,1 1 0,-1 0 1,0 1-1,1-1 1,-1 0-1,0 0 0,1 1 1,-1-1-1,0 1 1,1-1-1,-1 1 1,1 0-1,-1-1 0,1 1 1,-1 0-1,1 0 1,-1 0-1,1 0 0,0 0 1,0 1-1,0-1 1,-1 0-1,1 1 0,-1 1 1,-22 29-2500,-2 10-2982</inkml:trace>
</inkml:ink>
</file>

<file path=ppt/ink/ink1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15:10.27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545 66 16904,'0'0'3444,"2"-8"-3172,0-2-38,-2 4 0,1 1-1,0 0 0,1 0 1,-1-1-1,1 1 0,5-10 1084,-10 15-1293,-4 4-18,0 0 1,0 0-1,1 1 0,-1-1 1,1 1-1,0 1 1,1-1-1,-1 1 1,-9 13-1,4-6 13,-41 53 16,3 2 1,-70 130-1,37-56 16,65-115-44,-25 40 15,-50 110 0,86-166-210,3-11 400,0-22-17,0-7-2109,-5 9-3909</inkml:trace>
</inkml:ink>
</file>

<file path=ppt/ink/ink1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15:10.68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150 0 16792,'0'0'5191,"-4"0"-5071,0 1-91,0-1-1,0 0 1,1 1-1,-1 0 1,0 0-1,0 0 1,0 1-1,1-1 1,-1 1-1,0 0 1,1 0-1,0 0 1,-1 0-1,1 0 1,-3 4-1,-1 1 19,1-1 0,0 1 1,1 0-1,0 1 0,0-1 0,-6 14 0,4-4 10,0-1 0,1 1-1,1 0 1,1 0-1,0 1 1,-2 32-1,6-45-51,0-1 0,0 1 0,0 0 0,0 0 0,1 0 0,-1 0 0,1 0-1,1-1 1,-1 1 0,1 0 0,2 4 0,-3-7 1,1 0 0,0 0 1,0 0-1,0 0 0,0 0 0,0 0 1,1-1-1,-1 1 0,1-1 0,-1 1 0,1-1 1,-1 0-1,1 0 0,-1 0 0,1-1 1,0 1-1,0 0 0,-1-1 0,1 0 1,5 0-1,0 1 4,1-1 0,-1 0 0,0 0 0,0-1 0,1 0 1,-1 0-1,0-1 0,0 0 0,0-1 0,14-6 0,-17 6-6,1 0 1,-1-1-1,-1 0 0,1 0 0,-1 0 0,1-1 1,-1 1-1,0-1 0,-1 0 0,1 0 0,-1 0 1,0-1-1,0 1 0,-1-1 0,3-9 0,0-3-15,-1 0-1,-1-1 1,-1 1-1,-1-1 1,-1-29-1,0 30 7,0 17 4,-1 0 0,1 0 0,-1 0 0,1 0 0,-1 0 0,1 0 0,-1 0 0,1 0-1,-1 0 1,0 0 0,0 0 0,0 0 0,1 0 0,-1 1 0,0-1 0,0 0 0,0 1 0,0-1 0,0 1 0,0-1 0,0 1 0,0-1 0,-1 1 0,1 0 0,0-1 0,0 1 0,0 0 0,-2 0 0,-18-1-1499,6 7-3845</inkml:trace>
</inkml:ink>
</file>

<file path=ppt/ink/ink1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15:11.33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40 8068,'0'0'13841,"0"-5"-13532,0-30 2164,17 42-2601,4 11 120,-1 1 1,0 1-1,-2 0 0,17 25 0,-4-7 7,110 129 9,150 195 16,-279-345-26,-1 0-1,-1 0 0,0 1 1,-1 0-1,9 29 0,-15-44-179,-1-12-305,0-21-1042,-2 24 918,2-9-1974</inkml:trace>
</inkml:ink>
</file>

<file path=ppt/ink/ink1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15:11.69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171 99 14599,'0'0'9521,"0"0"-9515,0 0 0,0-1 0,0 1-1,0 0 1,-1 0 0,1 0 0,0 0 0,0-1-1,0 1 1,0 0 0,0 0 0,-1 0-1,1 0 1,0 0 0,0-1 0,0 1 0,-1 0-1,1 0 1,0 0 0,0 0 0,0 0-1,-1 0 1,1 0 0,0 0 0,0 0-1,0 0 1,-1 0 0,1 0 0,0 0 0,0 0-1,0 0 1,-1 0 0,1 0 0,0 0-1,0 0 1,0 0 0,-1 0 0,1 1 0,0-1-1,0 0 1,0 0 0,-1 0 0,1 0-1,0 0 1,0 0 0,0 1 0,0-1-1,0 0 1,-1 0 0,1 0 0,0 0 0,0 1-1,0-1 1,0 0 0,0 0 0,0 0-1,0 1 1,0-1 0,0 0 0,0 1 0,-6 7-7,0 0 1,1 1-1,0 0 0,1 0 1,0 0-1,1 1 1,0-1-1,-4 19 1,3-4 8,0-1-1,1 43 1,2-65-12,1 0 0,0 1 0,0-1 0,0 0 0,0 1 0,1-1 0,-1 1 0,0-1 0,1 0-1,-1 0 1,0 1 0,1-1 0,0 0 0,-1 0 0,1 1 0,0-1 0,-1 0 0,1 0 0,0 0 0,0 0 0,0 0 0,0 0-1,0 0 1,0-1 0,0 1 0,0 0 0,1 0 0,-1-1 0,0 1 0,0-1 0,1 1 0,-1-1 0,0 1 0,0-1-1,1 0 1,-1 0 0,1 0 0,-1 0 0,0 0 0,1 0 0,-1 0 0,0 0 0,3-1 0,1 0-12,0 0 0,0 0 0,0-1 0,0 0 0,0 0 0,-1 0 0,1 0 0,0-1 0,-1 0 0,7-5 0,-2-1 27,-1 1 0,0-2-1,0 1 1,-1-1-1,0 0 1,-1-1-1,0 0 1,-1 0-1,8-22 1,-7 13-9,-1 1 1,-1-1-1,-1 0 1,-1 0-1,0-25 0,-2 43-18,0 0-1,0 0 1,0 0-1,0 0 1,-1 0-1,1 0 1,-1 0-1,1 0 0,-1 0 1,0 0-1,0 0 1,1 0-1,-1 0 1,0 1-1,-1-1 0,1 0 1,0 1-1,0-1 1,-1 1-1,1-1 1,-1 1-1,1 0 1,-1 0-1,0 0 0,0 0 1,1 0-1,-1 0 1,0 0-1,0 0 1,0 1-1,0-1 1,-3 0-1,-6-1-212,0 1 1,-1 1-1,1-1 1,-22 4-1,18-2 14,-65 10-1573,-12 12-1920</inkml:trace>
</inkml:ink>
</file>

<file path=ppt/ink/ink1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15:12.44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355 12 13958,'0'0'7665,"-1"-8"-6830,1 8-832,0 0-1,0 0 1,0 0-1,-1-1 1,1 1-1,0 0 0,0 0 1,0 0-1,0 0 1,0 0-1,0-1 1,0 1-1,0 0 1,0 0-1,0 0 1,0 0-1,0 0 1,-1 0-1,1-1 1,0 1-1,0 0 1,0 0-1,0 0 1,0 0-1,-1 0 0,1 0 1,0 0-1,0 0 1,0 0-1,0 0 1,0 0-1,-1 0 1,1 0-1,0 0 1,0 0-1,0 0 1,0 0-1,0 0 1,-1 0-1,1 0 1,0 0-1,0 0 1,0 0-1,0 0 0,-1 0 1,1 0-1,0 0 1,0 0-1,0 0 1,0 0-1,0 0 1,0 1-1,-1-1 1,1 0-1,0 0 1,0 0-1,0 0 1,0 0-1,0 0 1,0 1-1,0-1 0,0 0 1,0 0-1,0 0 1,0 0-1,0 0 1,-1 1-1,-39 62 66,2 3 0,-43 100-1,-41 149 91,108-279-150,7-20-13,0 1 0,1 1 0,1-1 0,1 1 0,0 0 0,-1 19 0,5-36-89,-3-12-1797,-7-10-2532</inkml:trace>
</inkml:ink>
</file>

<file path=ppt/ink/ink1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15:12.77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33 1 16856,'0'0'3620,"-5"21"-3220,-3 11-310,1 1-1,2 0 0,-2 48 1,6-78-87,1 0 0,1 1 0,-1-1 0,0 0 0,1 0 1,-1 0-1,1 0 0,0 0 0,0 0 0,1 0 0,-1 0 1,0 0-1,1 0 0,0-1 0,-1 1 0,1-1 0,0 1 0,1-1 1,-1 1-1,5 3 0,-3-4-3,0 0 0,0 0 0,0 0 1,0-1-1,0 0 0,0 1 0,1-1 1,-1-1-1,0 1 0,1-1 0,-1 1 0,1-1 1,-1-1-1,8 0 0,-9 0-10,0 0-1,-1 0 0,1 0 1,0 0-1,-1 0 1,1-1-1,-1 0 0,1 1 1,-1-1-1,0 0 1,0 0-1,0 0 0,0 0 1,0 0-1,0-1 1,-1 1-1,1-1 1,-1 1-1,1-1 0,-1 1 1,0-1-1,0 0 1,0 0-1,0 0 0,-1 1 1,1-1-1,-1-5 1,3-12 27,-1 0 0,-2-38 1,0 40-27,1 15 14,-1 1-1,0-1 1,0 1 0,0 0 0,0-1 0,0 1 0,-1-1 0,1 1 0,-1 0 0,1-1 0,-1 1 0,0 0 0,0 0 0,0-1-1,0 1 1,0 0 0,-1 0 0,1 0 0,0 0 0,-1 1 0,0-1 0,1 0 0,-1 1 0,0-1 0,-3-1 0,-24-9-3610</inkml:trace>
</inkml:ink>
</file>

<file path=ppt/ink/ink1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15:13.16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12 16456,'0'0'3484,"11"-11"-2342,-11 38-820,-1-6-191,1 0 1,1-1-1,0 1 1,2 0-1,0-1 1,2 1-1,7 20 1,27 54 64,3-2 1,5-2 0,80 116 0,-98-176-151,-24-26-29,0 0 0,0 0 0,-1 0 1,1 1-1,5 10 0,-10-17-174,1-1-1,-1 0 1,0 1 0,-1-1 0,1 1-1,0-1 1,0 1 0,-1-1 0,1 1-1,-1-1 1,1 1 0,-1-1 0,0 1-1,1-1 1,-1 1 0,0 0-1,0-1 1,0 1 0,-1-1 0,-5-5-4275</inkml:trace>
</inkml:ink>
</file>

<file path=ppt/ink/ink1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15:13.52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53 0 16119,'0'0'6030,"-7"10"-5950,1-2-59,1 1 0,0-1 0,0 1 0,1 0 1,0 0-1,1 1 0,-1-1 0,2 1 0,0 0 0,0-1 0,0 1 1,1 16-1,1-18-18,0 1 0,0-1 1,1 0-1,0 0 1,1 0-1,0 0 0,0 0 1,0 0-1,8 15 1,-8-20 1,1 1 0,-1-1-1,1 0 1,-1 0 0,1 0 0,0-1 0,0 1 0,1-1 0,-1 1 0,0-1 0,1 0-1,-1 0 1,1-1 0,0 1 0,0-1 0,-1 1 0,1-1 0,0-1 0,0 1 0,0 0 0,0-1-1,6 0 1,-6 1-7,1-1-1,-1 0 1,0 0-1,0-1 1,1 1 0,-1-1-1,0 0 1,0 0-1,1 0 1,-1-1-1,0 1 1,0-1-1,-1 0 1,1 0-1,0-1 1,-1 1-1,1-1 1,3-3-1,-4 2 2,1-1 0,-1 0 0,0 0 0,0 0-1,-1-1 1,1 1 0,-1-1 0,-1 1-1,1-1 1,-1 0 0,0 1 0,0-1 0,0-7-1,0 5-104,1-8 173,-1 0 1,0-1 0,-1 1 0,-4-26 0,4 39-165,-1 0 0,1 1 0,-1-1 0,0 0 1,0 0-1,0 1 0,0-1 0,0 1 1,0-1-1,-1 1 0,1-1 0,-1 1 1,0 0-1,0 0 0,0 0 0,0 0 1,0 0-1,0 0 0,0 0 0,-1 1 1,1-1-1,-1 1 0,1 0 0,-1-1 1,1 1-1,-1 0 0,0 1 0,0-1 1,1 0-1,-1 1 0,0 0 0,0-1 1,-3 1-1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4:24.00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 37 17560,'0'0'2172,"20"-6"-2010,67-20-146,-84 25-18,-1 0-1,1 0 1,0 1-1,-1-1 0,1 1 1,0 0-1,0-1 0,0 1 1,-1 1-1,1-1 1,0 0-1,0 1 0,-1-1 1,1 1-1,0 0 0,-1 0 1,1 0-1,-1 0 1,1 0-1,-1 0 0,0 1 1,1-1-1,-1 1 0,0 0 1,0 0-1,0 0 0,0 0 1,0 0-1,0 0 1,-1 0-1,1 1 0,-1-1 1,0 0-1,1 1 0,-1 0 1,1 3-1,0 4-22,0 0 0,0 0 1,-1 1-1,0-1 0,-1 0 0,0 0 0,-2 14 0,1-20 26,0 1 0,0-1 0,0 1 0,0-1 0,-1 0 0,0 0 0,0 0 0,0 0 0,-1 0 0,1 0 0,-1 0 0,0-1 0,0 1 0,0-1 0,0 0 0,-1 0 0,0 0 0,1 0 0,-1-1 0,0 1 0,0-1 0,0 0 0,-6 2 0,-2 0-276,0 0 0,-1 0 1,1-1-1,-1-1 0,0 0 0,0-1 1,-13 0-1,7-1-3047</inkml:trace>
</inkml:ink>
</file>

<file path=ppt/ink/ink1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15:14.04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330 34 9444,'0'0'11971,"1"-5"-11664,4-23 232,-9 46-398,-70 115 178,-14 28-27,-33 152 17,78-194-250,38-153-4090,5 16-1072</inkml:trace>
</inkml:ink>
</file>

<file path=ppt/ink/ink1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15:14.38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19 31 15927,'0'0'4546,"-3"19"-3951,0-2-495,-1 0-2,1 1 0,0 0 0,2 0 0,0 1 0,3 34 1,-1-50-91,0 1 1,0-1-1,0 0 0,1 0 1,-1 0-1,1 0 1,0 0-1,0 0 1,0-1-1,0 1 1,1-1-1,-1 1 1,0-1-1,1 0 0,0 0 1,0 0-1,-1 0 1,1 0-1,0 0 1,1-1-1,3 2 1,-2-1 2,0-1 0,0 1 1,0-1-1,1 0 0,-1 0 1,0-1-1,1 1 0,-1-1 1,0-1-1,1 1 0,-1-1 1,11-2-1,-14 2-4,0 0 0,0 0 0,0-1 0,0 1 0,0-1 0,-1 1 0,1-1 0,0 0 0,-1 1 0,1-1 0,-1 0 0,0 0 0,1 0 0,-1 0 0,0-1 0,0 1 0,0 0 0,-1 0 0,1 0 0,-1-1 0,1 1 0,-1 0 0,1-5 0,0-63 108,-1 51-88,0 12-18,-1 0 1,1 0-1,-1 0 0,-1 0 1,1 0-1,-1 0 1,0 0-1,-1 1 1,1-1-1,-1 1 1,-1-1-1,1 1 1,-1 0-1,0 0 1,-1 1-1,1-1 1,-1 1-1,0 0 1,-8-6-1</inkml:trace>
</inkml:ink>
</file>

<file path=ppt/ink/ink1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15:14.75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19 17928,'0'0'4714,"0"-1"-4666,0 0-1,0 0 0,0 1 1,0-1-1,0 0 0,0 0 1,0 0-1,0 0 0,0 0 1,0 0-1,1 0 0,-1 0 1,0 0-1,1 0 0,-1 0 0,0 0 1,1 1-1,0-2 0,5 6-54,-1 1 0,1-1 0,-1 1-1,0 1 1,-1-1 0,1 1-1,-1-1 1,0 1 0,3 8-1,10 12 17,84 109 236,204 209-1,-265-305-237,-2-2 4,36 44 0,-71-77-14,-2-3-15,-1-7-2087,4-4-1644</inkml:trace>
</inkml:ink>
</file>

<file path=ppt/ink/ink1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15:15.11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89 38 19321,'0'0'3634,"-7"3"-3565,1 1-55,1-1 1,0 1 0,-1 0-1,2 1 1,-1-1-1,0 1 1,1 0 0,0 0-1,0 0 1,1 0 0,-1 1-1,1 0 1,0 0-1,1-1 1,-1 2 0,1-1-1,0 0 1,-1 11-1,1-7-3,-1 0 0,2 1 0,0 0 0,0-1 0,1 1 0,0 0 0,1-1 0,2 14 0,-2-22-9,0-1 1,1 0-1,-1 1 0,0-1 0,0 0 1,1 0-1,-1 0 0,0 0 0,1-1 1,-1 1-1,1 0 0,-1 0 0,1-1 1,0 1-1,-1-1 0,1 0 0,0 1 1,-1-1-1,1 0 0,0 0 0,-1 0 1,1 0-1,3-1 0,0 1 0,0 0 1,-1 0-1,1-1 0,0 0 0,0 0 1,0-1-1,6-2 0,-6 1-13,-1-1-1,1 0 1,-1 0-1,0 0 1,0 0-1,0-1 1,0 0-1,-1 0 1,1 0-1,-2 0 1,1 0-1,0-1 1,-1 1-1,0-1 1,0 0-1,1-11 1,0 5-24,-1 0 0,0 0 0,-2-1 0,1 1 0,-1-1 0,-1 1 0,-3-17 0,4 27 6,-1-1 1,1 1-1,-1-1 0,0 1 0,0-1 1,0 1-1,-1-1 0,1 1 0,0 0 0,-1 0 1,0 0-1,1 0 0,-1 0 0,0 0 1,0 0-1,0 0 0,0 1 0,0-1 0,-1 1 1,1 0-1,-5-2 0,1 1-576,0 0-1,0 0 1,-1 1-1,1 0 1,0 1-1,-1-1 1,-11 2-1,0 1-6093</inkml:trace>
</inkml:ink>
</file>

<file path=ppt/ink/ink1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15:16.29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369 58 17704,'0'0'5032,"-1"-7"-4880,-5-43 830,5 50-995,0 0 0,-1 0 1,1 0-1,0 0 1,-1 0-1,1 0 0,0 0 1,0 1-1,-1-1 1,1 1-1,0-1 0,-1 0 1,1 1-1,0 0 1,0-1-1,0 1 1,0 0-1,0 0 0,0-1 1,0 1-1,0 0 1,0 0-1,0 0 0,-1 2 1,1 2-1,0 0 0,-1 0 0,1 0 1,-1-1-1,0 1 0,0-1 0,0 1 1,-5 4-1,-5 15 16,-46 131 332,8 2 0,-35 186 1,77-302-307,6-28-25,0 1-1,0-1 1,-2 0 0,0 0-1,0 0 1,-1 0 0,-9 14-1,14-26-35,0 0 0,-1-1 0,1 1-1,-1-1 1,0 1 0,1 0 0,-1-1 0,1 0-1,-1 1 1,0-1 0,1 1 0,-1-1 0,0 0 0,0 1-1,1-1 1,-1 0 0,0 0 0,0 0 0,1 0-1,-1 0 1,0 1 0,0-1 0,0-1 0,1 1-1,-1 0 1,0 0 0,0 0 0,1 0 0,-1 0-1,0-1 1,0 1 0,1 0 0,-1-1 0,0 1 0,1 0-1,-1-1 1,0 1 0,1-1 0,-1 1 0,1-1-1,-1 0 1,1 1 0,-1-1 0,1 1 0,-1-1-1,1 0 1,-1 1 0,1-2 0,-21-34-4602,12 6-5674</inkml:trace>
</inkml:ink>
</file>

<file path=ppt/ink/ink1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15:16.69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53 1 19113,'0'0'1464,"-8"19"-378,0 0-953,0 0 0,1 0 0,2 1 0,0 0 1,1 0-1,0 0 0,1 23 0,2-36-117,1 0 0,0 1 0,1-1 0,0 0-1,0 0 1,1 0 0,0 0 0,0 0 0,0 0 0,4 7 0,-3-11-12,-1 0-1,0 0 1,1 0 0,-1-1-1,1 1 1,0-1 0,0 0-1,0 0 1,0 0-1,0 0 1,0 0 0,0-1-1,1 1 1,-1-1 0,1 0-1,-1 0 1,1 0-1,-1-1 1,1 1 0,0-1-1,-1 0 1,5 0 0,-2 1-25,0-1 1,0 1-1,-1-1 1,1-1-1,0 1 1,-1-1 0,1 0-1,0 0 1,-1-1-1,1 1 1,-1-1-1,0-1 1,0 1 0,1-1-1,-2 0 1,1 0-1,0 0 1,0 0-1,-1-1 1,0 0 0,0 0-1,0 0 1,0-1-1,-1 1 1,0-1-1,1 0 1,-2 0 0,1 0-1,-1 0 1,1 0-1,1-10 1,0-3 13,-1 1 1,0-1 0,-1-1-1,-2 1 1,-1-26-1,0 7 97,-11 17 48</inkml:trace>
</inkml:ink>
</file>

<file path=ppt/ink/ink1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15:17.05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 23 13830,'0'0'6948,"-2"-4"-6538,-6-10 49,7 10 552,1 7-925,2 11-47,2-1-1,0 1 1,0-1 0,1 0 0,1 0 0,0-1-1,1 0 1,9 13 0,3 10 132,135 219 155,-94-163-148,86 179 1,-139-242-3927</inkml:trace>
</inkml:ink>
</file>

<file path=ppt/ink/ink1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15:17.41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81 38 18809,'0'0'4223,"-4"3"-4076,0 0 1,0 0-1,1 0 1,-1 0-1,1 1 1,-6 6-1,2 3-140,0 0 0,1 0 0,0 0 0,1 1 0,0 0 0,1 0-1,1 0 1,0 1 0,1-1 0,1 1 0,0 0 0,1-1 0,3 29-1,-2-40-11,-1 0 0,1-1 0,0 1 0,0 0 0,0 0-1,0-1 1,1 1 0,-1 0 0,1-1 0,-1 0-1,1 1 1,0-1 0,0 0 0,0 0 0,0 0 0,0 0-1,0 0 1,1 0 0,-1-1 0,1 1 0,-1-1 0,1 0-1,0 1 1,-1-1 0,1-1 0,0 1 0,0 0 0,0-1-1,0 1 1,-1-1 0,1 0 0,5 0 0,-3 0-6,-1 0 0,1 0 1,-1 0-1,1-1 0,-1 0 1,1 1-1,-1-2 0,0 1 1,1 0-1,-1-1 0,0 0 1,0 0-1,0 0 0,0-1 1,-1 1-1,1-1 0,-1 0 1,1 0-1,-1 0 0,0 0 1,3-4-1,-2-3-9,0 0 0,0 0 0,0 0 0,-1-1 0,-1 1 1,0-1-1,-1 0 0,1-14 0,-1 1 2,-1-1 0,-7-40 1,7 61-30,0 0 1,-1 0-1,0 1 1,0-1-1,0 0 1,-1 0-1,1 1 1,-1-1-1,0 1 1,0-1-1,0 1 1,0 0-1,0 0 1,-1 0-1,0 0 1,1 0 0,-1 0-1,0 1 1,0-1-1,-1 1 1,1 0-1,0 0 1,-1 0-1,1 1 1,-1-1-1,0 1 1,0-1-1,1 1 1,-1 1-1,0-1 1,0 0-1,-7 1 1,11 0-41,0 0 1,-1 0-1,1 0 1,0 0 0,0 0-1,0-1 1,-1 1-1,1 0 1,0 0-1,0 0 1,-1 0 0,1 0-1,0 0 1,0 1-1,-1-1 1,1 0-1,0 0 1,0 0 0,0 0-1,-1 0 1,1 0-1,0 0 1,0 0-1,0 0 1,-1 1 0,1-1-1,0 0 1,0 0-1,0 0 1,0 0-1,-1 1 1,1-1 0,0 0-1,0 0 1,0 0-1,0 1 1,0-1-1,0 0 1,0 0 0,0 1-1,0-1 1,-1 0-1,1 0 1,0 0-1,0 1 1,0-1 0,0 0-1,0 0 1,1 1-1,-1-1 1,0 0-1,0 1 1,0 8-5845</inkml:trace>
</inkml:ink>
</file>

<file path=ppt/ink/ink1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15:18.58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557 54 12886,'0'0'7742,"-1"-8"-7422,-8-25 273,8 32-562,1 0 0,-1 0 1,1 1-1,-1-1 1,0 0-1,1 0 0,-1 1 1,0-1-1,1 0 1,-1 1-1,0-1 0,0 1 1,0-1-1,0 1 1,1-1-1,-1 1 1,0 0-1,0-1 0,0 1 1,0 0-1,0 0 1,0 0-1,0 0 0,0 0 1,0 0-1,0 0 1,0 0-1,0 0 0,0 0 1,-1 1-1,-25 10 95,8 10-87,2 0 1,1 2 0,0 0-1,2 1 1,1 1 0,-12 29-1,-101 267 313,89-214-324,-5-2 1,-66 120 0,88-192-2,11-20-26,0 2 1,-12 28 0,21-41 0,0-2 126,0-3-371,0-1 0,1 1 0,0 0 0,-1-1 0,1 1 0,1 0 0,-1-1 0,0 1 0,1 0 0,0 0 0,1-3 0,2-2-2168,0 1-3197</inkml:trace>
</inkml:ink>
</file>

<file path=ppt/ink/ink1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15:18.92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75 99 12582,'0'0'9220,"-6"0"-8588,0-1-534,5 1-82,-1 0-1,1-1 1,-1 1-1,0 0 1,1 0 0,-1 0-1,1 0 1,-1 0 0,1 0-1,-1 0 1,0 1-1,1-1 1,-1 0 0,1 1-1,-1 0 1,1-1 0,0 1-1,-1 0 1,1 0-1,0-1 1,-1 1 0,1 0-1,0 0 1,0 1 0,0-1-1,0 0 1,0 0-1,0 0 1,0 1 0,0-1-1,0 2 1,-4 8 7,2 0 0,0 0-1,0 0 1,1 1 0,0-1 0,1 1 0,0-1 0,1 1-1,2 21 1,-1-29-20,-1 0 0,0 0 1,1 0-1,0-1 0,0 1 0,0 0 0,0-1 0,1 1 0,-1-1 0,1 1 0,0-1 1,0 0-1,0 0 0,1 1 0,-1-2 0,1 1 0,-1 0 0,1 0 0,0-1 0,0 0 0,0 1 1,1-1-1,-1 0 0,0-1 0,1 1 0,-1 0 0,1-1 0,0 0 0,-1 0 0,1 0 1,0 0-1,5-1 0,-5 1-28,0-1 1,1 0-1,-1 0 0,0-1 1,0 1-1,0-1 1,1 0-1,-1 0 0,0 0 1,0-1-1,0 1 1,-1-1-1,1 0 1,0 0-1,-1 0 0,6-5 1,-5 3-34,-1 0 0,1-1 1,-1 0-1,1 0 0,-1 0 1,-1 0-1,1-1 0,-1 1 1,0-1-1,0 1 1,1-11-1,2-10-61,-2 0 1,-1 0 0,-1-1-1,-5-51 1,4 76 64,0-1-1,-1 0 1,1 1 0,0-1 0,-1 0 0,0 1 0,1-1 0,-1 1 0,0-1 0,0 1 0,-1-1 0,1 1 0,0 0 0,-1 0 0,1-1 0,-1 1 0,0 0-1,0 0 1,0 1 0,0-1 0,0 0 0,0 1 0,0-1 0,-1 1 0,1 0 0,0 0 0,-1-1 0,1 2 0,-1-1 0,0 0 0,1 0 0,-1 1 0,1 0 0,-1-1-1,0 1 1,1 0 0,-5 1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4:24.3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196 1 18745,'0'0'1157,"-7"22"-1255,-55 162 283,-12 29 517,61-169-604,2 1 0,-9 83 1,18-106-92,-1 11-10,0 0 0,3 1 0,0-1 0,11 64 0,-9-89-80,0-1 1,1 0 0,0 0-1,1 0 1,0-1 0,0 1 0,0-1-1,1 0 1,0 0 0,0 0-1,0-1 1,1 0 0,-1 0-1,1 0 1,1-1 0,-1 0 0,1 0-1,-1 0 1,1-1 0,0 0-1,0 0 1,1-1 0,-1 0 0,0 0-1,9 0 1,24 0-2861</inkml:trace>
</inkml:ink>
</file>

<file path=ppt/ink/ink1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15:19.42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65 26 14759,'0'0'6589,"-1"-4"-6308,0 3-269,1-1 0,-1 1 0,0 0 0,1 0 0,-1 0 1,0 0-1,0 0 0,1 0 0,-1 0 0,0 0 0,0 0 0,0 0 1,0 0-1,0 1 0,-1-1 0,1 0 0,0 1 0,0-1 1,-3 0-1,-31-2 138,29 4-159,6-1 150,0 35-37,-1 83 70,5 1 1,21 129-1,0-116-138,31 228-115,-55-348-1111</inkml:trace>
</inkml:ink>
</file>

<file path=ppt/ink/ink1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15:19.78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78 61 13798,'0'0'7230,"-18"2"-6480,13 1-694,1 1-1,0-1 1,0 1-1,0 0 1,1 0-1,-1 1 1,1-1 0,0 1-1,0 0 1,1 0-1,-1-1 1,1 2-1,0-1 1,0 0 0,1 0-1,0 1 1,-1 6-1,-2 13-31,2-1 0,1 37 0,1-48 30,0-10-56,0 0 0,0-1 0,1 1 0,-1 0 0,1-1 0,0 1 1,0 0-1,0-1 0,0 1 0,0-1 0,0 1 0,1-1 0,-1 0 0,1 1 0,0-1 1,-1 0-1,1 0 0,0 0 0,0 0 0,1-1 0,-1 1 0,0-1 0,1 1 0,-1-1 0,0 0 1,1 0-1,0 0 0,-1 0 0,1 0 0,0 0 0,-1-1 0,1 1 0,0-1 0,4 0 1,-2 1-36,1-1 1,-1 0 0,1 0-1,-1-1 1,0 1 0,1-1 0,-1 0-1,1-1 1,-1 1 0,0-1-1,0 0 1,0-1 0,0 1 0,0-1-1,-1 0 1,9-6 0,-7 2 12,-1 0 0,0 0 0,-1 0 0,0-1-1,0 0 1,0 1 0,-1-1 0,0-1 0,-1 1 0,0 0 0,0-1 0,-1 1 0,1-10 0,-1 0-74,0 1 0,-1-1 1,-1 0-1,-1 0 0,-5-22 1,-11-3-27,17 42 101,1 0 0,-1 0 0,1 0 0,-1 0 0,0 0 0,1 0 0,-1 0 0,0 0 0,0 0-1,1 0 1,-1 0 0,0 1 0,0-1 0,0 0 0,0 1 0,0-1 0,0 1 0,0-1-1,0 1 1,0-1 0,-1 1 0,1 0 0,0 0 0,0-1 0,0 1 0,0 0 0,0 0-1,-1 0 1,1 0 0,0 0 0,0 1 0,0-1 0,0 0 0,0 0 0,-2 1 0,1 4-1429,2 8-2072</inkml:trace>
</inkml:ink>
</file>

<file path=ppt/ink/ink1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15:20.74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380 32 14311,'0'0'6112,"-2"-6"-5739,2 5-367,0-1-1,0 1 0,0 0 1,0 0-1,0-1 0,0 1 0,-1 0 1,1 0-1,0-1 0,-1 1 1,1 0-1,-1 0 0,0 0 1,1 0-1,-1 0 0,0 0 1,0 0-1,1 0 0,-1 0 1,0 0-1,-2-1 0,1 10-12,-21 44 378,3 2 0,2 0 0,2 1 1,-9 66-1,-21 70-40,24-120-301,-3-1 0,-3-2 0,-3 0 0,-57 90 0,77-141-267,11-17 187,0 0 1,0 0-1,0 0 0,0 0 0,0-1 1,0 1-1,0 0 0,-1 0 0,1 0 1,0 0-1,0 0 0,0 0 0,0 0 1,0 0-1,-1 0 0,1 0 0,0 0 1,0 0-1,0 0 0,0 0 0,-1 0 1,1 0-1,0 0 0,0 0 0,0 0 1,0 0-1,0 0 0,-1 0 0,1 0 1,0 0-1,0 0 0,0 0 0,0 0 0,0 0 1,-1 1-1,-1-15-1126,-2 4-2792</inkml:trace>
</inkml:ink>
</file>

<file path=ppt/ink/ink1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15:21.09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93 16 20153,'0'0'2388,"-13"17"-1969,2-3-345,4-7-49,0 1-1,1 0 1,0 0-1,1 0 1,0 1-1,0 0 0,0 0 1,1 0-1,1 0 1,0 1-1,0 0 1,-2 13-1,5-21-24,-2 15 17,0 0-1,2 1 0,0-1 1,4 30-1,-4-44-15,1 0 0,0 1 0,-1-1 1,1 0-1,1 1 0,-1-1 0,0 0 1,1 0-1,0 0 0,0 0 0,0 0 1,0 0-1,0-1 0,0 1 0,1-1 1,-1 1-1,1-1 0,0 0 0,-1 0 0,1 0 1,0 0-1,0-1 0,0 1 0,1-1 1,-1 0-1,0 0 0,1 0 0,-1 0 1,0 0-1,4-1 0,-2 1-32,0 0 1,0-1-1,0 0 1,-1 0-1,1 0 0,0 0 1,0-1-1,0 0 0,-1 0 1,1 0-1,0 0 0,-1-1 1,1 0-1,-1 0 0,0 0 1,1-1-1,-1 1 0,0-1 1,-1 0-1,1 0 1,0 0-1,-1-1 0,0 1 1,0-1-1,0 0 0,0 0 1,0 0-1,-1 0 0,0-1 1,0 1-1,0 0 0,0-1 1,-1 0-1,1 1 1,-1-1-1,0-5 0,3-16-7,0-1-1,-2 0 1,-3-44 0,0 24 50,-5 4 146,6 41-153,-1 1 1,1 0-1,-1 0 1,1-1 0,-1 1-1,0 0 1,0 0-1,1 0 1,-1 0 0,0 0-1,0 0 1,0 0-1,0 0 1,0 0 0,0 0-1,-1 0 1,1 1-1,0-1 1,0 0 0,0 1-1,-1-1 1,1 1-1,0-1 1,-1 1 0,1 0-1,0 0 1,-1-1-1,-1 1 1,3 1-210,0-1 0,0 0 0,-1 0 0,1 1 0,0-1-1,0 0 1,0 0 0,-1 1 0,1-1 0,0 0 0,0 1 0,0-1 0,0 0 0,0 1 0,0-1-1,0 0 1,0 1 0,0-1 0,0 0 0,0 1 0,0-1 0,0 0 0,0 1 0,0-1 0,0 0 0,0 1-1,0-1 1,0 0 0,0 0 0,0 1 0,0-1 0,1 0 0,-1 1 0,0-1 0,1 1 0</inkml:trace>
</inkml:ink>
</file>

<file path=ppt/ink/ink1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15:21.44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14567,'0'0'6899,"4"1"-6395,-2 0-486,1 0-1,-1 0 1,1 1-1,-1 0 1,1-1-1,-1 1 1,0 0-1,0 0 0,0 0 1,0 0-1,0 1 1,0-1-1,0 0 1,-1 1-1,1-1 1,1 6-1,27 62 432,-15-33-232,42 84 2,5-3 0,4-3-1,6-3 1,137 164 0,-143-190-731</inkml:trace>
</inkml:ink>
</file>

<file path=ppt/ink/ink1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15:21.78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143 8 20633,'0'0'3004,"-8"6"-2966,3-3-33,1 1 0,0 0 0,0 0 0,0 0 0,0 1 0,1-1 0,0 1 0,0 0 1,0 0-1,0 0 0,1 0 0,0 0 0,0 1 0,0-1 0,1 1 0,-1-1 0,1 1 0,1 0 0,-1-1 0,1 7 1,-2 13 12,0 62 46,2-83-62,0 1 0,0-1 1,1 0-1,-1 1 0,1-1 1,0 1-1,1-1 1,-1 0-1,1 0 0,0 1 1,0-1-1,0-1 0,0 1 1,5 6-1,-6-9-7,1 1 1,-1-1-1,0 0 0,1 0 1,-1 0-1,1 0 0,-1 0 1,1 0-1,-1 0 0,1-1 1,0 1-1,-1 0 0,1-1 1,0 0-1,0 1 0,-1-1 1,1 0-1,0 0 0,0 0 1,-1 0-1,1 0 0,0 0 1,0 0-1,0-1 0,-1 1 1,1-1-1,0 1 0,-1-1 1,1 0-1,0 1 0,-1-1 1,1 0-1,-1 0 0,1 0 0,-1 0 1,0-1-1,1 1 0,-1 0 1,0-1-1,0 1 0,0 0 1,0-1-1,0 1 0,1-3 1,2-4-24,0 1 1,0-1 0,-1 1-1,0-1 1,0 0 0,-1 0-1,0 0 1,1-11 0,-1 2 12,-1 0 0,0-1 0,-1 1 1,-2-1-1,-5-31 0,6 45-38,0 0 0,0 0 0,0 0 0,-1 0 0,1 1 0,-1-1 0,0 1-1,0-1 1,0 1 0,-1-1 0,1 1 0,-1 0 0,0 0 0,0 0 0,0 1 0,0-1 0,0 1 0,-1 0-1,1-1 1,-1 1 0,1 1 0,-1-1 0,0 1 0,0-1 0,0 1 0,1 0 0,-1 0 0,0 1 0,-1-1-1,1 1 1,-4 0 0,-36 1-2513,-9 4-3269</inkml:trace>
</inkml:ink>
</file>

<file path=ppt/ink/ink1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15:22.55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401 24 18601,'0'0'3828,"0"-5"-3553,-1-13-73,-9 46-216,0-1 0,-2-1 0,-17 28 0,-9 23 65,-70 207 320,-10 23-214,117-304-191,-22 35 84,23-37-82,-1-1 0,1 1 0,-1 0-1,0-1 1,1 1 0,-1-1 0,1 0-1,-1 1 1,0-1 0,1 1 0,-1-1-1,0 0 1,1 0 0,-1 1-1,0-1 1,0 0 0,1 0 0,-1 0-1,0 0 1,0 0 0,1 0 0,-1 0-1,0 0 1,0 0 0,1 0 0,-1 0-1,0 0 1,0-1 0,1 1 0,-1 0-1,0-1 1,1 1 0,-1 0-1,0-1 1,1 1 0,-1-1 0,1 1-1,-1-1 1,1 1 0,-1-1 0,1 1-1,-1-1 1,1 1 0,-1-1 0,1 0-1,0 1 1,-1-1 0,1 0 0,0 0-1,0 1 1,-1-1 0,1 0-1,0 0 1,-11-25-3340,2-3-3514</inkml:trace>
</inkml:ink>
</file>

<file path=ppt/ink/ink1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15:22.89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107 1 14279,'0'0'6224,"-15"7"-5867,5-3-240,6-3-82,0 0 0,0 0 0,0 1 0,0 0 0,1 0 0,-1 0 0,0 0 0,1 0 1,-1 1-1,1 0 0,0-1 0,0 1 0,0 0 0,0 1 0,1-1 0,-1 0 0,1 1 0,0 0 0,0-1 0,0 1 0,0 0 0,-1 6 0,-2 21 99,2 0-1,1 0 0,2 1 1,4 42-1,-3-68-129,0 0 0,0-1 0,1 1-1,-1-1 1,1 1 0,0-1 0,1 0 0,0 0-1,-1 0 1,1 0 0,1 0 0,-1-1-1,1 0 1,4 5 0,-5-7 1,-1 0 0,0 0 0,1 0 1,-1 0-1,1-1 0,-1 1 0,1-1 0,0 1 0,0-1 0,0 0 0,0 0 1,0-1-1,0 1 0,0-1 0,0 1 0,0-1 0,0 0 0,0 0 0,0 0 1,0 0-1,0-1 0,0 1 0,0-1 0,0 0 0,0 0 0,0 0 0,-1 0 1,4-2-1,-3 1-5,0-1 0,0 1-1,-1-1 1,1 0 0,-1 1 0,1-1 0,-1 0 0,0-1 0,0 1 0,0 0 0,-1 0 0,1-1 0,-1 1-1,0-1 1,0 1 0,0-1 0,0 0 0,0-4 0,3-72-37,-4 73 30,1-14 22,-4-50-28,3 67 44,0 1 0,-1 0 0,0 0 0,0 0 0,0 0 0,0 0 0,0 1 0,0-1 0,-1 0 0,0 0 0,1 1 0,-1-1 0,0 1 0,0-1 0,0 1 0,0 0 0,-1 0 0,1 0 0,-3-2 0,4 4-46,1 0 1,0-1-1,-1 1 1,1 0-1,-1 0 0,1 0 1,0-1-1,-1 1 1,1 0-1,-1 0 0,1 0 1,-1 0-1,1 0 0,-1 0 1,1 0-1,0 0 1,-1 0-1,1 0 0,-1 0 1,1 0-1,-1 0 1,1 0-1,-1 0 0,1 0 1,0 1-1,-1-1 1,1 0-1,-1 0 0,1 0 1,0 1-1,-1-1 1,1 0-1,0 1 0,-1-1 1,1 0-1,0 1 1,-1-1-1,1 0 0,0 1 1,0-1-1,-1 1 1,3 12-5437</inkml:trace>
</inkml:ink>
</file>

<file path=ppt/ink/ink1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15:23.30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13 16183,'0'0'5630,"14"-12"-4766,-11 13-844,0 1 0,1 0-1,-1-1 1,0 1 0,-1 1-1,1-1 1,0 0 0,-1 1 0,1-1-1,-1 1 1,0 0 0,0 0 0,0 0-1,0 0 1,3 5 0,2 4 78,215 354 809,-45-67-686,-168-285-215,36 49 12,-42-59-16,0 0 0,1 0-1,-1-1 1,1 1 0,0-1 0,0 0 0,0 0 0,0-1 0,0 1 0,1-1-1,-1 0 1,6 2 0,-7-4 3,-3-33-2350,-2 23-53</inkml:trace>
</inkml:ink>
</file>

<file path=ppt/ink/ink1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15:23.65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204 1 20073,'0'0'3194,"-6"4"-3152,-1 2-30,1 0 0,0 1 0,0-1 0,0 1-1,0 1 1,1-1 0,1 1 0,-1 0 0,1 0 0,0 0-1,1 0 1,0 1 0,-3 16 0,2-9-3,1 0-1,1 0 1,0 0 0,1 0-1,1 0 1,1 0-1,3 25 1,-3-39-4,0 0 0,0-1 0,-1 1 0,1-1 0,0 1 0,0-1-1,1 1 1,-1-1 0,0 0 0,0 1 0,1-1 0,-1 0 0,1 0 0,-1 0 0,1 0 0,-1 0-1,1 0 1,0-1 0,-1 1 0,1 0 0,0-1 0,-1 1 0,1-1 0,0 0 0,0 1 0,0-1 0,-1 0-1,3 0 1,0 0-1,0 0 0,0 0 0,0 0 0,0-1 0,0 1 0,0-1 0,-1 0 0,1 0 0,0 0 0,0-1 0,-1 1 0,1-1 0,3-2 0,-1-2 2,-1 1 1,0-2 0,0 1 0,0 0 0,-1-1 0,1 0 0,-2 0 0,1 0 0,-1-1 0,0 1 0,-1-1-1,1 0 1,-2 0 0,2-10 0,0-2-14,-1 1 0,-1-1 1,0 0-1,-5-35 0,3 53 2,1 0 0,0 0 1,-1 0-1,0 1 0,1-1 0,-1 0 1,0 0-1,0 0 0,0 1 0,0-1 1,0 0-1,0 1 0,-1-1 0,1 1 1,0 0-1,-1-1 0,0 1 0,1 0 1,-1 0-1,1 0 0,-1 0 0,0 0 1,0 0-1,0 0 0,1 1 1,-1-1-1,-4 0 0,-4-1-51,-1 1 1,0 0-1,1 1 1,-14 1-1,2 0-147,-47 2-1085,-14 11-1684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4:24.72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213 1 17704,'0'0'4962,"0"13"-4983,0-1 3,0 45-43,-12 97-1,9-136 66,0 0-1,-2-1 1,0 1-1,-1-1 0,0 0 1,-2-1-1,0 0 1,-1 0-1,-18 25 0,25-38 7,1-1-1,-1 0 0,0 1 0,0-1 1,0 0-1,0 0 0,0-1 0,0 1 1,0 0-1,-1-1 0,1 1 0,-1-1 1,1 0-1,-1 0 0,1 0 0,-1 0 1,0 0-1,1 0 0,-1-1 0,0 1 1,0-1-1,0 0 0,1 0 0,-1 0 1,0 0-1,0-1 0,-3 0 0,3 0-111,-1-1 0,1 0 0,0 0-1,0 0 1,0 0 0,0 0-1,1-1 1,-1 1 0,0-1 0,1 0-1,0 1 1,0-1 0,0 0-1,0-1 1,0 1 0,0 0 0,1 0-1,0-1 1,-1 1 0,0-5-1,2 2-2474</inkml:trace>
</inkml:ink>
</file>

<file path=ppt/ink/ink1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15:27.19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0 17608,'0'0'4210,"31"6"-4258,-9 0 32,8 0-32,1 2-1025,0-2-559,-1-2-1538</inkml:trace>
</inkml:ink>
</file>

<file path=ppt/ink/ink1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15:27.54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40 17736,'0'0'2401,"79"-28"-3009,-51 28-48,3 0-161,4 0-864,2 0-1008,-4 0-3089</inkml:trace>
  <inkml:trace contextRef="#ctx0" brushRef="#br0" timeOffset="1">391 12 11973,'0'0'5395,"114"-2"-5235,-84 0-160,3-2-160,0 4-1169,0-4-3329</inkml:trace>
</inkml:ink>
</file>

<file path=ppt/ink/ink1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15:27.90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23 14839,'0'0'1617,"131"-22"-3138,-111 22-944,2 0-3506</inkml:trace>
  <inkml:trace contextRef="#ctx0" brushRef="#br0" timeOffset="1">336 1 9556,'0'0'6099,"127"0"-6099,-92 0-240,-2 0-5507</inkml:trace>
</inkml:ink>
</file>

<file path=ppt/ink/ink1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15:28.28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15447,'0'0'784</inkml:trace>
  <inkml:trace contextRef="#ctx0" brushRef="#br0" timeOffset="1">395 34 19321,'0'0'1905,"77"14"-5731,-46-10-10437</inkml:trace>
  <inkml:trace contextRef="#ctx0" brushRef="#br0" timeOffset="2">772 32 13350,'0'0'5875,"134"-8"-5875,-105 8-288,1 2-1201,-1 2-2833</inkml:trace>
</inkml:ink>
</file>

<file path=ppt/ink/ink1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15:28.61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0 16215,'0'0'6195,"15"2"-7635,3 0-1186,2 0-5041</inkml:trace>
</inkml:ink>
</file>

<file path=ppt/ink/ink1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15:29.00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0 323 15543,'0'0'8511,"3"-8"-8279,1-1-233,1-1 1,0 1-1,0 0 1,1 1 0,1-1-1,-1 1 1,1 0-1,1 1 1,-1 0-1,13-10 1,-14 12-27,5-5-35,-1 0 0,-1 0 0,1-1 0,-2 0 0,0-1 0,8-15 0,-12 21 36,-1-1 1,0 1-1,-1-1 0,0 0 0,0 0 0,0 0 1,-1 0-1,0 0 0,0-1 0,-1 1 0,0 0 0,0 0 1,-3-15-1,3 22 22,0 0 1,1 0 0,-1 0 0,0 0 0,0-1-1,0 1 1,0 0 0,0 0 0,0 0-1,0 0 1,0-1 0,0 1 0,0 0-1,0 0 1,0 0 0,0 0 0,0-1-1,0 1 1,-1 0 0,1 0 0,0 0 0,0 0-1,0 0 1,0-1 0,0 1 0,0 0-1,0 0 1,0 0 0,-1 0 0,1 0-1,0 0 1,0-1 0,0 1 0,0 0-1,0 0 1,-1 0 0,1 0 0,0 0 0,0 0-1,0 0 1,0 0 0,-1 0 0,1 0-1,0 0 1,0 0 0,0 0 0,0 0-1,-1 0 1,1 0 0,0 0 0,0 0-1,0 0 1,0 0 0,-1 0 0,1 0 0,0 0-1,0 0 1,-8 13-94,-2 20 56,2 23 65,2 0 0,3 0 0,4 63 0,0-41-50,-2-77 26,1 0 0,0-1 0,0 1-1,0 0 1,0-1 0,0 1 0,0 0 0,0-1 0,0 1 0,0 0 0,0 0 0,0-1 0,0 1 0,1 0 0,-1-1 0,0 1 0,0 0 0,1-1 0,-1 1 0,1-1 0,-1 1 0,0 0 0,1-1 0,-1 1 0,1-1 0,-1 1 0,1-1 0,-1 1-1,1-1 1,0 0 0,-1 1 0,1-1 0,0 0 0,-1 1 0,1-1 0,0 0 0,-1 0 0,1 0 0,0 0 0,-1 1 0,1-1 0,0 0 0,-1 0 0,1 0 0,0 0 0,0-1 0,-1 1 0,1 0 0,0 0 0,1-1 0,0 0 1,1 0 0,0 0 0,0-1 0,0 1 0,-1-1 0,1 0 0,-1 0 0,1 0 0,3-4 0,4-8-11,0-1 1,-2 1 0,9-19 0,17-28-2,-34 61 7,1 0 0,-1-1 1,0 1-1,1 0 1,-1-1-1,1 1 0,-1 0 1,1 0-1,-1-1 1,1 1-1,-1 0 0,1 0 1,-1 0-1,1 0 1,0 0-1,-1 0 0,1 0 1,-1 0-1,1 0 1,-1 0-1,1 0 0,-1 0 1,1 0-1,-1 0 0,1 0 1,-1 1-1,1-1 1,-1 0-1,1 0 0,-1 1 1,1-1-1,-1 0 1,1 1-1,-1-1 0,0 0 1,1 1-1,-1-1 1,1 1-1,-1-1 0,0 0 1,0 1-1,1-1 1,-1 1-1,0-1 0,1 2 1,18 28-121,-15-23 117,2 3-269,20 26-721,-3-20-4629,-6-11-7124</inkml:trace>
</inkml:ink>
</file>

<file path=ppt/ink/ink1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15:29.35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15 4594,'0'0'17160,"74"-12"-17160,-48 10 0,-2 2-592,-4 0-769,-9 0-1648</inkml:trace>
</inkml:ink>
</file>

<file path=ppt/ink/ink1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15:29.72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0 259 14535,'0'0'6499,"61"2"-6211,-26-2-288,3-8-288,-3-6-785,-2-4-2593</inkml:trace>
  <inkml:trace contextRef="#ctx0" brushRef="#br0" timeOffset="1">419 0 13926,'0'0'8188,"2"5"-7900,-3 61-328,-1-49 49,1-1 0,1 1 0,1-1 0,0 1 0,1-1 0,5 20 0,-6-33-7,1 1 0,0 0-1,-1-1 1,1 0 0,0 1 0,1-1-1,-1 0 1,0 0 0,1 0 0,0 0 0,0 0-1,0-1 1,0 1 0,0-1 0,0 0 0,1 0-1,-1 0 1,1 0 0,-1-1 0,1 1 0,0-1-1,0 0 1,-1 0 0,1 0 0,0-1 0,0 1-1,0-1 1,0 0 0,0 0 0,0 0 0,5-2-1,-8 2-2,0 0-1,0 0 0,0-1 0,0 1 1,0 0-1,0-1 0,0 1 0,-1-1 1,1 1-1,0-1 0,0 1 0,0-1 1,-1 1-1,1-1 0,0 0 0,0 0 1,-1 1-1,1-1 0,-1 0 0,1 0 1,-1 0-1,1 0 0,-1 1 1,1-2-1,6-33 83,-6 24 17,-1-1 0,-1 1 0,-3-23 0,3 28-87,-1 0 1,0 0 0,0 0-1,-1 0 1,0 1 0,0-1-1,0 1 1,-1-1-1,0 1 1,0 0 0,0 1-1,0-1 1,-1 1 0,1-1-1,-1 1 1,-1 1-1,1-1 1,0 1 0,-1 0-1,-6-3 1,0 2-483,0 0 1,0 0-1,0 1 1,-1 1 0,1 0-1,-1 1 1,1 0-1,-1 1 1,-15 1-1,-22 6-4358</inkml:trace>
</inkml:ink>
</file>

<file path=ppt/ink/ink1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15:30.31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19049,'0'0'4754,"66"0"-4754,-27 0-16,14 0-16,10 0 32,7 0-208,14 0-609,1 0-175,-2 2-1361,1 4-6755</inkml:trace>
</inkml:ink>
</file>

<file path=ppt/ink/ink1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15:30.65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28 17352,'0'0'2865,"120"-12"-2080,-87 12-609,6 0-160,3 0-32,4 0-80,9 0-481,4 0-1584,7 0-7955</inkml:trace>
  <inkml:trace contextRef="#ctx0" brushRef="#br0" timeOffset="1">816 20 14695,'0'0'5858,"129"-20"-5762,-91 20-48,1 0-64,5 0 16,4 0-720,3 0-2097,-3 0-6964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4:25.07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18697,'0'0'6226</inkml:trace>
</inkml:ink>
</file>

<file path=ppt/ink/ink1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15:31.03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85 14935,'0'0'4130,"140"0"-4610,-101 0-3042</inkml:trace>
  <inkml:trace contextRef="#ctx0" brushRef="#br0" timeOffset="1">500 34 20281,'0'0'1585,"125"-18"-1585,-85 18-688,4 0-753,-1 0-4770</inkml:trace>
  <inkml:trace contextRef="#ctx0" brushRef="#br0" timeOffset="2">1125 12 17320,'0'0'2497,"149"-12"-2497,-107 12-112,6 0-1537,7 0-2321</inkml:trace>
</inkml:ink>
</file>

<file path=ppt/ink/ink1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15:31.40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71 16231,'0'0'5443,"125"-6"-5411,-95 5-32,3-3-32,0 0-656,4-2-1185,-2-2-3714</inkml:trace>
  <inkml:trace contextRef="#ctx0" brushRef="#br0" timeOffset="1">649 20 14807,'0'0'8019,"117"-16"-7906,-100 12-49,3 4-64,2 0 0,4 0-321,5 0-1151,-1 0-1666,8 0-14550</inkml:trace>
</inkml:ink>
</file>

<file path=ppt/ink/ink1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15:31.77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0 7716,'0'0'10981,"123"0"-13126,-95 0-8420</inkml:trace>
  <inkml:trace contextRef="#ctx0" brushRef="#br0" timeOffset="1">496 32 16375,'0'0'3154</inkml:trace>
</inkml:ink>
</file>

<file path=ppt/ink/ink1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15:32.78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18 160 12614,'0'0'6982,"-5"0"-5704,-7-1-527,12-2-29,25-6 386,9-4-899,-21 7-204,-2 0 33,0 0 1,1 0 0,17-14 0,-26 17-74,0 1 0,-1-1 0,0 1 1,1-1-1,-1 0 0,0 0 0,0 1 0,0-2 1,-1 1-1,1 0 0,-1 0 0,0 0 0,0-1 1,0 1-1,0-1 0,0 1 0,-1-1 0,1-5 1,-6-12-184,-7 16 48,11 6 162,-1 0 0,0 0 0,1 0 0,-1 0 0,0 0 0,1 0 0,-1 0 0,1 1 0,0-1 0,-1 1 0,1-1 0,0 1 1,0-1-1,0 1 0,0 0 0,0-1 0,1 1 0,-2 2 0,-6 19 8,2 0 1,0 1 0,2-1-1,0 1 1,0 29 0,3-5 41,8 78 0,-6-112-35,0-1 0,2 1 0,-1 0-1,2 0 1,0-1 0,0 0 0,2 1 0,-1-2 0,10 17 0,-14-28-5,0 0 0,0 0 0,0 0 1,0 0-1,0 0 0,0 0 0,0 0 0,0 0 0,0 0 0,1-1 0,-1 1 0,0 0 1,0-1-1,1 1 0,-1-1 0,0 1 0,1-1 0,-1 0 0,1 1 0,-1-1 0,0 0 1,1 0-1,-1 0 0,1 0 0,-1 0 0,0-1 0,1 1 0,-1 0 0,0-1 0,1 1 0,-1-1 1,0 1-1,1-1 0,-1 1 0,0-1 0,0 0 0,0 0 0,1 0 0,-1 0 0,0 0 1,0 0-1,0 0 0,1-2 0,3-3-13,0 0 0,-1 0 0,0 0 0,0-1 0,0 1 0,3-12 0,9-28-69,-12 28 74,2 2 0,14-32-1,-20 48 6,1 0 0,-1-1-1,0 1 1,0 0-1,1-1 1,-1 1-1,0 0 1,1 0-1,-1-1 1,0 1 0,1 0-1,-1 0 1,0-1-1,1 1 1,-1 0-1,1 0 1,-1 0-1,0 0 1,1 0 0,-1 0-1,1 0 1,-1 0-1,0 0 1,1 0-1,-1 0 1,1 0-1,-1 0 1,1 0 0,-1 0-1,0 0 1,1 0-1,-1 0 1,0 1-1,1-1 1,-1 0-1,1 0 1,-1 0 0,0 1-1,1-1 1,-1 0-1,0 1 1,0-1-1,1 0 1,-1 0-1,0 1 1,0-1 0,1 0-1,-1 1 1,0-1-1,0 1 1,0-1-1,0 0 1,1 1-1,-1 0 1,11 19-39,-11-19 45,1 0-68,26 48 313,-25-46-493,-1-1-1,1 0 0,0 1 0,0-1 0,1 0 1,-1 0-1,0 0 0,1-1 0,-1 1 1,1-1-1,0 1 0,-1-1 0,1 0 1,0 0-1,0 0 0,3 1 0,12-2-8074</inkml:trace>
</inkml:ink>
</file>

<file path=ppt/ink/ink1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15:33.11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23 18857,'0'0'1184,"121"-22"-1184,-88 22-32,-5 0-384,-8 0-1825,-11 0-2497</inkml:trace>
</inkml:ink>
</file>

<file path=ppt/ink/ink1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15:33.47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1 352 12406,'0'0'8660,"92"6"-8596,-53-14-128,3-2-112,-3-2-1137,-4-4-5250</inkml:trace>
  <inkml:trace contextRef="#ctx0" brushRef="#br0" timeOffset="1">441 1 11013,'0'0'12294,"5"114"-12278,-5-59 32,-5 2-16,1 1-32,-5-1-16,-2-4-144,-9-11-1713,-17-9-15527</inkml:trace>
</inkml:ink>
</file>

<file path=ppt/ink/ink1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15:34.07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17576,'0'0'2577,"114"13"-2593,-84-5 32,8 0-32,3 0-32,8 0-1489,1 0-4465</inkml:trace>
</inkml:ink>
</file>

<file path=ppt/ink/ink1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15:34.44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57 18857,'0'0'1056,"96"-41"-1056,-50 39-32,9 2-240,9 0-528,2 0-1185,-1 4-1073,1 4-4049</inkml:trace>
  <inkml:trace contextRef="#ctx0" brushRef="#br0" timeOffset="1">783 53 9861,'0'0'8403,"132"-39"-8179,-86 33 17,9 2-225,8 2 32,-1 0-48,-3 2-32,-6 0 0,-12 0 32,-6 0-289,-4 0-623,-7 0-1473</inkml:trace>
</inkml:ink>
</file>

<file path=ppt/ink/ink1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15:34.76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58 16520,'0'0'2449,"129"-26"-2449,-91 26-208,3 0-945,5 0-1952</inkml:trace>
  <inkml:trace contextRef="#ctx0" brushRef="#br0" timeOffset="1">618 32 18488,'0'0'1713,"136"-31"-1713,-96 31-128,-1 0-1120,3 0-2882</inkml:trace>
</inkml:ink>
</file>

<file path=ppt/ink/ink1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15:35.10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32 19753,'0'0'1265,"132"-32"-1265,-91 32-144,10 0-641,4 0-1728,-1 0-9989</inkml:trace>
  <inkml:trace contextRef="#ctx0" brushRef="#br0" timeOffset="1">726 16 18344,'0'0'1265,"120"-10"-1841,-80 10-2049,1 0-5955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4:25.42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71 15 19593,'0'0'4394,"0"-10"-3484,0 6-851,0 8 325,1 126-610,-3 160 214,-2-228 3,-2-1 0,-24 102 0,29-159-54,-8 24 59,9-27-40,0 0 1,-1 0 0,1 0 0,0 0-1,-1 0 1,1 0 0,-1 0 0,1 0-1,-1 0 1,0-1 0,1 1 0,-1 0 0,0 0-1,1-1 1,-1 1 0,0 0 0,0-1-1,0 1 1,0 0 0,1-1 0,-3 1-1,2-5-140,0 1-1,0-1 0,1 1 1,-1-1-1,1 0 0,-1 1 1,1-1-1,0 0 0,1-4 1,-1 4-285,0-30-2960</inkml:trace>
</inkml:ink>
</file>

<file path=ppt/ink/ink1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15:35.47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74 12742,'0'0'2801,"125"-20"-2801,-84 18 0,-1-2-240,-7 0 240,-5-2 112,-8 2 336,-3 2 929,1 0-561,2 0-480,6 2-95,5 0-241,6 0-433,0 0-2224,-2 0-12886</inkml:trace>
  <inkml:trace contextRef="#ctx0" brushRef="#br0" timeOffset="1">608 16 17192,'0'0'4482,"35"-15"-6691,-9 15-1425</inkml:trace>
</inkml:ink>
</file>

<file path=ppt/ink/ink1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15:35.85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0 184 8692,'0'0'11037,"8"-12"-11627,0-3 197,-2 6-175,0-1 0,1 1 0,0 0 0,16-16 0,-21 22 234,1 0 0,-1 0-1,0 0 1,0-1 0,0 1 0,0-1 0,0 1-1,-1-1 1,0 1 0,0-1 0,0 0 0,0 0-1,0-4 1,1-11 1957,-2-1 3308,0 20-4885,-1 0 0,1-1 0,-1 1 0,1 0 0,-1 0 0,1 0 0,-1-1 0,1 1-1,-1 0 1,1 0 0,-1 0 0,1 0 0,-1 0 0,1 0 0,-1 0 0,1 0 0,-1 0-1,1 0 1,-1 0 0,1 0 0,-1 0 0,1 0 0,-1 1 0,1-1 0,-1 0 0,1 0-1,-1 0 1,1 1 0,0-1 0,-1 0 0,1 1 0,-1-1 0,1 0 0,0 1 0,-1-1-1,1 1 1,0-1 0,-1 0 0,1 2 0,-5 5 14,1 0 0,0 1 0,0 0 1,1 0-1,0 0 0,0 0 0,1 1 0,0-1 0,-1 11 0,-5 83 587,8-91-633,-4 263 357,26-300-398,7-16-36,-24 32 120,1 1-1,0 0 1,1 0-1,0 1 1,0-1-1,1 1 1,-1 1-1,12-9 1,-18 16-46,0-1 1,0 1 0,0-1 0,0 1 0,0 0 0,0-1 0,0 1 0,0 0 0,0 0-1,0-1 1,0 1 0,0 0 0,0 0 0,0 0 0,0 0 0,0 0 0,0 0-1,0 1 1,0-1 0,0 0 0,0 0 0,0 1 0,0-1 0,-1 1 0,1-1-1,0 1 1,0-1 0,0 1 0,0-1 0,-1 1 0,2 1 0,21 32 233,-21-31-488,-1 1 0,1-1 1,0 0-1,0 1 1,1-1-1,-1 0 0,1 0 1,-1 0-1,1-1 0,0 1 1,5 3-1,3-3-3532</inkml:trace>
</inkml:ink>
</file>

<file path=ppt/ink/ink1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15:36.19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2 752,'0'0'19577,"112"-2"-21642,-95 2-3041</inkml:trace>
  <inkml:trace contextRef="#ctx0" brushRef="#br0" timeOffset="1">1 2 18488,'68'124'1841,"-44"-124"-1505,7 0-320,8 0-16,0-4-768,-3-7-3106</inkml:trace>
</inkml:ink>
</file>

<file path=ppt/ink/ink1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15:36.56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72 20281,'0'0'2911,"17"-12"-2876,53-35-59,-68 45 22,1 1 0,-1 0 0,0-1 0,1 1 1,-1 0-1,1 0 0,-1 0 0,1 1 0,-1-1 1,1 0-1,0 1 0,-1 0 0,1 0 0,-1 0 1,5 0-1,-6 0 0,0 1 0,1-1 0,-1 1 0,0 0 0,0-1 0,0 1-1,1 0 1,-1 0 0,0 0 0,0-1 0,0 1 0,0 0 0,0 0 0,-1 1 0,1-1 0,0 0 0,0 0 0,-1 0 0,1 1 0,0 1 0,1 5-13,0 0 0,-1 1 0,0-1 0,0 1 0,-1-1 0,0 14 0,-1-12-8,0-1 15,0 1 0,-1-1-1,0 0 1,0 1 0,-1-1 0,0 0 0,-1-1 0,0 1 0,-1-1 0,1 0 0,-1 0 0,-1 0 0,0 0 0,-8 8 0,4-4 10,1 0 0,0 1-1,1 0 1,-9 18-1,17-30 3,0-1 0,0 0 0,0 1 0,1-1 0,-1 1 0,0-1 0,0 0-1,0 1 1,0-1 0,1 0 0,-1 1 0,0-1 0,0 0 0,1 0 0,-1 1-1,0-1 1,0 0 0,1 0 0,-1 1 0,0-1 0,1 0 0,-1 0-1,0 0 1,1 0 0,-1 1 0,1-1 0,-1 0 0,0 0 0,1 0 0,-1 0-1,0 0 1,1 0 0,-1 0 0,1 0 0,-1 0 0,0 0 0,1 0 0,-1 0-1,1-1 1,23 2 81,-20-1-50,26-3-6,0 0-1,0-2 1,0-1-1,32-11 1,15-2-903</inkml:trace>
</inkml:ink>
</file>

<file path=ppt/ink/ink1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15:37.49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0 20585,'0'0'3874,"4"0"-4082,12 0-608,14 0-481,17 2-320,12 4-1456</inkml:trace>
</inkml:ink>
</file>

<file path=ppt/ink/ink1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15:37.85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48 19273,'0'0'2049,"151"-47"-2161,-85 47-481,6 0-863,7 0-1474,0 8-4353</inkml:trace>
  <inkml:trace contextRef="#ctx0" brushRef="#br0" timeOffset="1">897 42 9909,'0'0'5426,"112"-21"-4754,-81 19-672,8 0 0,1 2-592,4-2-2946</inkml:trace>
</inkml:ink>
</file>

<file path=ppt/ink/ink1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15:38.20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46 13590,'0'0'2705,"116"-18"-1936,-85 18-561,2 0-208,0 0-48,4 0-160,-2 0-288,2 0-449,-2 4-3153</inkml:trace>
  <inkml:trace contextRef="#ctx0" brushRef="#br0" timeOffset="1">691 52 17304,'0'0'3730,"125"-51"-3730,-93 51-176,8 0-289,-1 0-1856,1 0-7219</inkml:trace>
</inkml:ink>
</file>

<file path=ppt/ink/ink1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15:38.53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1 105 16007,'0'0'4482,"134"-32"-4482,-93 32-1104,5 0-1489,0 0-7812</inkml:trace>
  <inkml:trace contextRef="#ctx0" brushRef="#br0" timeOffset="1">643 67 16119,'0'0'3954,"129"-41"-3954,-98 35 0,4 0-240,5 2-864,-1 0-1554,0-2-2368</inkml:trace>
</inkml:ink>
</file>

<file path=ppt/ink/ink1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15:38.91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36 2577,'0'0'7553,"24"-1"-7758,160 0-2106,-166-1 4529,1 1 0,-1-2 0,29-8 0,-29 6-1638,1 1 0,0 1 0,30-2 0,5 5-1573,-27 0-1917</inkml:trace>
  <inkml:trace contextRef="#ctx0" brushRef="#br0" timeOffset="1">704 4 12118,'0'0'2321,"116"-4"-8452</inkml:trace>
</inkml:ink>
</file>

<file path=ppt/ink/ink1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15:39.30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18 16792,'0'0'2145,"6"-17"-2225,-3 17-96,-1 0-433,0 0-31,0 0-785,3 5-1760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4:25.80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 22 18312,'0'0'4675,"4"-3"-4451,10-12-160,-10 12-94,-4 12-186,0 8 160,0 63-33,-13 106-1,8-157 110,2 0 0,1 1 0,1 0-1,4 44 1,-2-72-14,0 0 0,1 0 0,-1 0 0,0-1 0,1 1 0,0 0 0,-1-1 0,1 1 0,0 0 0,0-1 0,-1 0 0,1 0 0,0 1 0,1-1-1,-1 0 1,0 0 0,0-1 0,0 1 0,0 0 0,1-1 0,-1 1 0,0-1 0,1 0 0,3 0 0,-4 1-153,0-1 0,1 0 0,-1 1 0,0-1-1,0 0 1,0 0 0,1 0 0,-1 0 0,0-1 0,0 1 0,0-1 0,0 1-1,0-1 1,0 0 0,1 1 0,-1-1 0,-1 0 0,1-1 0,0 1 0,0 0-1,0 0 1,-1-1 0,1 1 0,0-1 0,1-2 0,-1-16-4039</inkml:trace>
</inkml:ink>
</file>

<file path=ppt/ink/ink1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15:39.69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1 199 19689,'0'0'2313,"16"-18"-2422,54-61-369,-65 74 386,0-1 1,0 0-1,0 0 0,-1 0 1,0-1-1,3-7 0,-6 10 123,0 0 0,0 1 0,-1-1 0,1 0-1,-1 0 1,0 1 0,0-8 0,0-4 1429,0 19-1469,0-1 0,0 0 0,0 1 0,0-1 0,-1 0 0,1 1 0,-1-1 0,0 0 0,0 1 0,0-1 0,0 0 0,-1 0 0,-2 5 0,0 1 9,-8 33 29,2-1 0,2 1-1,2 1 1,1-1 0,2 52-1,-3 4 14,8-68-3,-2-30-37,0 0 0,0 0 0,0 0 1,0 1-1,0-1 0,0 0 0,0 0 0,0 0 0,0 1 0,1-1 0,-1 0 1,0 0-1,0 0 0,0 1 0,0-1 0,0 0 0,1 0 0,-1 0 1,0 0-1,0 0 0,0 1 0,1-1 0,-1 0 0,0 0 0,0 0 1,0 0-1,1 0 0,-1 0 0,0 0 0,0 0 0,1 0 0,-1 0 1,0 0-1,0 0 0,0 0 0,1 0 0,-1 0 0,0 0 0,0 0 0,1 0 1,-1 0-1,0 0 0,0 0 0,0 0 0,1-1 0,-1 1 0,0 0 1,30-37 155,-14 15-221,-3 5 49,22-30 33,-33 45-19,-1 0 1,1 0 0,0 0 0,0 0 0,0 0 0,1 1 0,-1-1 0,0 1 0,1-1-1,-1 1 1,1 0 0,-1 0 0,1 0 0,-1 0 0,5-1 0,-6 3-8,0 0 0,0 0 0,0 0 0,0 1 0,0-1 0,0 0 1,0 0-1,0 0 0,-1 1 0,1-1 0,0 0 0,-1 1 0,1-1 0,-1 1 0,0-1 0,1 1 1,-1-1-1,0 1 0,0 1 0,1 2 3,2 11-320,10 37 923,-13-51-787,1 0 0,0 0 0,-1 0 0,1 0 0,0 0 0,0-1 0,0 1 1,0 0-1,0-1 0,1 1 0,-1-1 0,0 1 0,1-1 0,-1 1 0,1-1 0,-1 0 0,1 0 0,0 0 0,-1 0 0,1 0 0,3 1 0,6-2-6132</inkml:trace>
</inkml:ink>
</file>

<file path=ppt/ink/ink1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15:40.04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10 20041,'0'0'1985,"131"-10"-1985,-109 10-48,-7 0-1345</inkml:trace>
  <inkml:trace contextRef="#ctx0" brushRef="#br0" timeOffset="1">29 189 20489,'0'0'4306,"68"-4"-4338,-40 0-224,5 1-656,2-1-593,-2-4-992,-2-4-13510</inkml:trace>
</inkml:ink>
</file>

<file path=ppt/ink/ink1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15:40.38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117 6 18024,'0'0'558,"20"-1"95,66-3-348,-83 3-300,0 1 0,1 0-1,-1 0 1,1 1 0,-1-1 0,0 1 0,1-1 0,-1 1 0,0 0 0,0 1 0,1-1 0,-1 0 0,0 1 0,0 0 0,0-1 0,-1 1 0,1 0 0,0 1 0,-1-1 0,1 0 0,-1 1-1,0-1 1,0 1 0,0 0 0,0 0 0,0 0 0,-1 0 0,1 0 0,-1 0 0,2 7 0,-2-5-12,0 0 0,-1 0-1,1 0 1,-1 0 0,0 0 0,-1 0 0,1 0-1,-1 0 1,0 0 0,0 0 0,0 0 0,-1 0 0,0 0-1,0 0 1,0-1 0,-1 1 0,-4 6 0,-39 31-99,-3 2 161,47-41-49,-1 0-1,1 0 1,0 0 0,0 1 0,0-1-1,0 0 1,1 1 0,-1-1-1,1 1 1,0 0 0,0-1-1,0 1 1,1 0 0,-1 5-1,2-5-2,-1-1 0,1 1 0,0-1 0,0 0 0,0 1 1,1-1-1,-1 0 0,1 0 0,0 0 0,0 0 0,0 0 0,3 3 0,-2-2 30,-1-1-1,1 1 1,-1-1 0,0 1 0,0 0 0,0 0 0,0 0 0,-1 0 0,2 8-1,-2-10 41,-1 1-1,1-1 1,-1 1-1,0-1 1,0 1-1,0 0 1,-1-1-1,1 1 1,0-1-1,-1 1 1,0-1-1,1 1 1,-1-1-1,0 1 1,0-1-1,-1 0 0,1 0 1,0 1-1,-1-1 1,0 0-1,1 0 1,-1 0-1,-3 2 1,-1 0-3,-1 0 1,0-1-1,0 0 1,0 0-1,0 0 1,-15 2 0,8-1-750,-1-1 1,1-1 0,-24 1-1,-10-3-7650</inkml:trace>
</inkml:ink>
</file>

<file path=ppt/ink/ink1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15:41.34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 0 19033,'0'0'4418,"-2"0"-4402,11 0-64,22 4-513,10 4-687,14 0-1025,0-4-4274</inkml:trace>
</inkml:ink>
</file>

<file path=ppt/ink/ink1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15:41.69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38 20537,'0'0'2450,"147"-37"-4387,-88 37-705,-4 2-8131</inkml:trace>
  <inkml:trace contextRef="#ctx0" brushRef="#br0" timeOffset="1">575 40 18104,'0'0'1553,"125"-33"-1553,-72 29-1024,2 2-1714,-5 2-9251</inkml:trace>
</inkml:ink>
</file>

<file path=ppt/ink/ink1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15:42.05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34 17880,'0'0'2417,"119"-22"-2513,-80 22-752,3 0-2097</inkml:trace>
  <inkml:trace contextRef="#ctx0" brushRef="#br0" timeOffset="1">496 12 17144,'0'0'4898,"140"-12"-4946,-96 12-944,-1 0-1602,4 0-15542</inkml:trace>
</inkml:ink>
</file>

<file path=ppt/ink/ink1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15:42.38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30 15175,'0'0'3041,"125"-6"-3009,-86 6-64,3 0-128,-1 0-2273</inkml:trace>
  <inkml:trace contextRef="#ctx0" brushRef="#br0" timeOffset="1">529 18 17480,'0'0'4226,"81"-17"-5491,-57 17-1264,7 4-13942</inkml:trace>
  <inkml:trace contextRef="#ctx0" brushRef="#br0" timeOffset="2">963 36 18601,'0'0'752,"147"-14"-20105</inkml:trace>
</inkml:ink>
</file>

<file path=ppt/ink/ink1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15:42.75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38 15511,'0'0'5154,"119"-36"-4769,-106 34-177,-4 2-128,4 0-48,2 0-64,7 6-112,2 6-1137,0 0-4834</inkml:trace>
  <inkml:trace contextRef="#ctx0" brushRef="#br0" timeOffset="1">356 61 3137,'0'0'19673,"94"-23"-20505,-68 23-721,-2 0-912,-2 0-2241</inkml:trace>
</inkml:ink>
</file>

<file path=ppt/ink/ink1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15:43.09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3 15143,'0'0'8356,"18"-2"-8356,-7 2 0,9 0-240,-1 0-1569,3 0-3746</inkml:trace>
</inkml:ink>
</file>

<file path=ppt/ink/ink1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15:43.46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1 256 19993,'0'0'761,"15"-17"-625,-3 2-131,17-17-41,44-69 0,-70 96 144,1-2 1,0 1-1,-1 0 1,0-1-1,-1 1 1,0-1-1,0 0 1,0 0-1,-1 0 1,0 0-1,1-12 1,-17 96 256,5 68-385,10-111-1,-1 1 1,-3 0-1,0 0 1,-14 49 0,18-84 17,0 0 1,1 1 0,-1-1-1,0 0 1,1 0 0,-1 0 0,0 0-1,0 0 1,1 1 0,-1-1-1,0 0 1,1 0 0,-1 0 0,0 0-1,1 0 1,-1 0 0,0 0-1,1 0 1,-1 0 0,0 0 0,1 0-1,-1 0 1,0 0 0,1 0-1,-1 0 1,0-1 0,1 1-1,-1 0 1,0 0 0,0 0 0,1 0-1,-1-1 1,0 1 0,1 0-1,-1 0 1,0-1 0,0 1 0,0 0-1,1 0 1,-1-1 0,0 1-1,0 0 1,0-1 0,1 1 0,16-12-7,68-72 6,-85 83 12,1 1 0,-1-1 0,1 1 0,0-1 0,-1 1 0,1-1 0,0 1 0,-1 0 0,1-1 0,0 1 0,0 0 0,-1 0 0,1-1 0,0 1 0,0 0 0,-1 0 0,1 0 0,0 0 0,0 0 0,0 0 0,-1 0 0,1 0 0,0 0 0,0 1 0,0-1 1,-1 0-1,1 0 0,0 1 0,0-1 0,-1 0 0,1 1 0,0-1 0,-1 1 0,1-1 0,-1 1 0,1-1 0,0 1 0,-1 0 0,1-1 0,-1 1 0,0-1 0,1 1 0,-1 0 0,1 0 0,-1-1 0,1 2 0,15 40-202,-14-36 242,-2-4-178,16 38-90,3-19-5959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4:26.19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70 16744,'0'0'5810,"53"-36"-5794,-20 28-16,4 2-16,5 2 16,4 2-752,0 0-288,0-3-1618,-7-1-13509</inkml:trace>
</inkml:ink>
</file>

<file path=ppt/ink/ink1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15:43.80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4 10677,'0'0'12101,"0"-4"-12101,4 4 16,11 0 32,9 0-48,7 0 0,2 0-480,0 0-1185,-7 0-1328,-8 0-8564</inkml:trace>
</inkml:ink>
</file>

<file path=ppt/ink/ink1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15:44.13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36 17368,'0'0'4290,"105"0"-4290,-72-2-48,0-6 16,4 0-720,-1 0-865,-6-2-4466</inkml:trace>
</inkml:ink>
</file>

<file path=ppt/ink/ink1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15:44.54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165 91 18024,'0'0'582,"-12"18"-425,5-9-127,-86 116 559,86-117-533,3-4 20,0 0 1,0 0-1,0 0 0,0 1 0,1-1 0,0 1 0,0 0 0,0 0 0,1 0 0,-1 0 0,1 1 0,1-1 0,-1 1 0,1-1 0,-2 10 0,6-14-38,-1 0 0,1 0 0,-1 0 0,1 0 0,0 0 0,-1 0 1,1-1-1,0 0 0,0 1 0,-1-1 0,1 0 0,0 0 0,0-1 0,4 0 0,-1 1 87,9 0-72,-9 1-156,-1-1 0,1 1 0,0-2-1,0 1 1,0 0 0,0-1 0,0 0 0,-1-1-1,1 1 1,0-1 0,-1 0 0,1 0 0,-1-1-1,0 1 1,7-6 0,1-9-2538</inkml:trace>
  <inkml:trace contextRef="#ctx0" brushRef="#br0" timeOffset="1">165 1 17576,'0'0'3986,"11"112"-3970,-11-57 112,0 3 80,0-3-160,0-2 0,2-4-48,-2 1 0,0-1-48,0-2-1345,-2-1-4417</inkml:trace>
</inkml:ink>
</file>

<file path=ppt/ink/ink1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15:45.30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0 20489,'0'0'2289,"33"0"-2289,2 6 32,11 4-32,7 0-1168,8-2-1425,3-2-9525</inkml:trace>
</inkml:ink>
</file>

<file path=ppt/ink/ink1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15:45.66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77 13382,'0'0'9108,"79"-57"-12949,-31 57-11094</inkml:trace>
  <inkml:trace contextRef="#ctx0" brushRef="#br0" timeOffset="1">494 32 20778,'0'0'1856,"151"-32"-6850,-96 32-1377</inkml:trace>
</inkml:ink>
</file>

<file path=ppt/ink/ink1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15:46.00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58 2369,'0'0'16328,"149"-33"-16376,-100 33-1537,1 0-8116</inkml:trace>
  <inkml:trace contextRef="#ctx0" brushRef="#br0" timeOffset="1">533 25 4514,'0'0'9989</inkml:trace>
  <inkml:trace contextRef="#ctx0" brushRef="#br0" timeOffset="2">776 1 8308,'0'0'0</inkml:trace>
</inkml:ink>
</file>

<file path=ppt/ink/ink1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15:46.35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7 10965,'0'0'1953,"112"-6"-1953,-68 6-2209,0 0-3234</inkml:trace>
  <inkml:trace contextRef="#ctx0" brushRef="#br0" timeOffset="1">364 11 11525,'0'0'6115,"90"0"-15767</inkml:trace>
</inkml:ink>
</file>

<file path=ppt/ink/ink1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15:46.71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17 20249,'0'0'4082,"77"-16"-4754,-44 16-513,0 8-1872,-7 2-11046</inkml:trace>
  <inkml:trace contextRef="#ctx0" brushRef="#br0" timeOffset="1">322 60 19929,'0'0'3378</inkml:trace>
</inkml:ink>
</file>

<file path=ppt/ink/ink1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15:47.22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1 199 20633,'0'0'1054,"23"-12"-950,73-36-362,-89 45 170,0-1 0,0 0 0,0 0 0,-1 0 1,0 0-1,0-1 0,0 0 0,0-1 1,-1 1-1,7-10 0,-9 10 186,-1 0-1,0 0 1,0 0 0,-1-1 0,0 1-1,0 0 1,0-1 0,0 1-1,-1-1 1,0-10 0,0 15-92,-1 0 0,1 1 0,0-1-1,0 1 1,-1-1 0,1 1 0,0-1 0,-1 1 0,1-1 0,-1 1 0,1-1 0,-1 1-1,1-1 1,-1 1 0,1 0 0,-1-1 0,1 1 0,-1 0 0,1 0 0,-1-1-1,1 1 1,-1 0 0,0 0 0,1 0 0,-1 0 0,1-1 0,-1 1 0,0 0 0,1 0-1,-1 0 1,0 1 0,1-1 0,-1 0 0,1 0 0,-1 0 0,0 0 0,1 0-1,-1 1 1,1-1 0,-1 0 0,1 1 0,-1-1 0,0 0 0,1 1 0,-1 0 0,-2 0-20,1 0 1,-1 0 0,0 0 0,1 1 0,-1-1-1,1 1 1,-1-1 0,1 1 0,-3 3 0,-1 6 9,1 0-1,1 0 1,0 0 0,0 0 0,1 1 0,1-1 0,-3 24 0,3 88 34,3-51-38,-1-42-36,0-13-128,0 0 0,-2-1 1,-4 29-1,45-78 311,-18 9-87,-15 16-1,0 1 1,1-1 0,0 1 0,0 1-1,0-1 1,1 1 0,0 1 0,11-7-1,-18 12-43,0 0-1,0-1 1,0 1-1,0 0 1,-1 0 0,1 1-1,0-1 1,0 0-1,0 0 1,0 0-1,0 0 1,0 1-1,-1-1 1,1 1-1,0-1 1,0 0-1,-1 1 1,1-1 0,0 1-1,0-1 1,-1 1-1,1 0 1,-1-1-1,1 1 1,0 0-1,-1-1 1,1 1-1,-1 0 1,0 0-1,1 0 1,-1-1 0,0 1-1,1 0 1,-1 0-1,0 0 1,0 0-1,1 1 1,8 43-116,-7-31 132,0-3-89,9 27-1385,-5-30-1373</inkml:trace>
</inkml:ink>
</file>

<file path=ppt/ink/ink1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15:47.59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3 19225,'0'0'3313,"26"-2"-3201,-4 2-96,8 0-16,3 0-32,0 0-400,-4 0-1008,-12 0-1746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4:26.58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388 0 16215,'0'0'4968,"-2"38"-3581,6 139-1368,-5 145 26,-2-300-170,0 0-1,-1 0 0,-1 0 0,-2-1 1,0 1-1,-1-1 0,-1-1 0,0 0 1,-2 0-1,-25 34 0,27-42-44,0 0 0,-1-1 1,0 0-1,-1-1 0,0 0 0,0-1 1,-1 0-1,-1-1 0,1 0 0,-1-1 0,-1-1 1,1 0-1,-1 0 0,0-2 0,0 0 1,-1 0-1,-20 2 0,-12-5-4307</inkml:trace>
</inkml:ink>
</file>

<file path=ppt/ink/ink1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15:47.96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66 10197,'0'0'11957,"64"-6"-11957,-29-4-144,0 2-672,0-4-1025,-2-2-544,-4-1-8676</inkml:trace>
</inkml:ink>
</file>

<file path=ppt/ink/ink1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15:48.32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42 0 18649,'0'0'1774,"-5"11"-1409,2-7-396,-3 7 160,1 0-1,-1 1 1,2-1 0,-4 14-1,7-21-85,0-1-1,0 1 0,1-1 1,-1 1-1,1-1 1,0 1-1,0 0 0,0-1 1,1 1-1,-1 0 1,1-1-1,0 1 0,0-1 1,0 1-1,0-1 1,1 0-1,-1 1 0,1-1 1,0 0-1,0 0 1,4 5-1,5 1 7,0 0 0,1 0 0,14 8 0,-18-13-45,0 0 1,0 1-1,0 0 0,-1 1 0,0-1 0,0 1 0,-1 1 0,0-1 0,0 1 0,0 0 0,5 11 0,-10-17-4,0 1-1,-1-1 1,1 1-1,-1 0 1,0-1 0,1 1-1,-1 0 1,0 0-1,0-1 1,0 1-1,0 0 1,0 0-1,-1-1 1,1 1-1,0 0 1,-1 0 0,1-1-1,-1 1 1,0-1-1,0 1 1,1 0-1,-1-1 1,0 0-1,0 1 1,0-1-1,-1 1 1,1-1-1,0 0 1,0 0 0,-1 0-1,1 0 1,-1 0-1,1 0 1,-1 0-1,1 0 1,-1-1-1,-2 2 1,-9 3-169,1-1 1,-1 0 0,1-1-1,-16 2 1,11-2-966,5-1-2083</inkml:trace>
  <inkml:trace contextRef="#ctx0" brushRef="#br0" timeOffset="1">104 77 15511,'0'0'8036,"19"-14"-8036,1 12-16,4 2-272,7-2-417,0 2-575,-1-6-321,1-1-5138</inkml:trace>
</inkml:ink>
</file>

<file path=ppt/ink/ink1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15:54.37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2 301 18440,'0'0'3845,"0"1"-3726,-1 0 0,1 0 0,0 0 0,0 0 0,0 0-1,0 0 1,0 0 0,0 0 0,0 0 0,0 0 0,0 0 0,0 0 0,1-1 0,-1 1 0,0 0 0,1 0 0,-1 0 0,1 1 0,19-23-102,0 0 1,-2-2-1,-1-1 1,19-33-1,-29 43-43,0-1 0,-1 0 0,0 0 0,-1 0 0,-1 0 0,0-1 0,-1 0-1,-1 1 1,1-22 0,-18 218-114,1-32 96,1 143-375,21-293 222,3-9 177,1 0-1,-2-1 1,1 0 0,-1 0-1,-1-1 1,12-20 0,-8 13 11,0 1 0,20-21 1,-33 38 6,1 1-1,-1-1 1,0 1 0,1 0 0,-1-1 0,0 1 0,1 0 0,-1-1-1,1 1 1,-1 0 0,1 0 0,-1-1 0,0 1 0,1 0 0,-1 0-1,1 0 1,-1 0 0,1 0 0,-1 0 0,1-1 0,-1 1-1,1 0 1,-1 0 0,1 0 0,-1 1 0,1-1 0,-1 0 0,1 0-1,-1 0 1,1 0 0,-1 0 0,1 1 0,-1-1 0,0 0 0,1 0-1,-1 1 1,1-1 0,11 22-97,1 34-10,-13-52 116,3 17-9,-1-8 2,0 0 1,0 0 0,1 0 0,1-1 0,8 21 0,-11-30-1,1-1 0,-1 0 0,1 1 0,-1-1 1,1 0-1,0 0 0,-1 0 0,1 0 1,0-1-1,1 1 0,-1 0 0,0-1 1,0 0-1,1 1 0,-1-1 0,0 0 1,1 0-1,0 0 0,-1-1 0,1 1 1,-1-1-1,1 1 0,0-1 0,-1 0 0,1 0 1,0 0-1,-1 0 0,1 0 0,0-1 1,-1 1-1,1-1 0,-1 0 0,5-2 1,-1 1-14,-1 0 1,0-1 0,0 0-1,-1 0 1,1 0 0,-1-1-1,1 0 1,-1 0 0,0 0-1,-1 0 1,1 0 0,-1-1-1,1 0 1,-1 1 0,-1-1-1,1 0 1,-1-1 0,0 1-1,0 0 1,2-10 0,1-4-37,-1-1 1,-1 0-1,-1 0 1,0-29-1,0 23 89,-2 20-6,1-1 0,-1 1-1,0-1 1,0 1 0,0-1-1,-1 1 1,-2-8-1,2 13-31,0 1 0,0-1 0,0 1 0,0-1 0,0 1-1,0-1 1,0 1 0,0 0 0,0-1 0,-1 1-1,1 0 1,0 0 0,0 0 0,0 0 0,0 0-1,-1 0 1,1 0 0,0 0 0,0 1 0,0-1-1,0 0 1,0 1 0,0-1 0,0 1 0,0-1-1,0 1 1,0-1 0,0 1 0,0 0 0,-2 1 0,-1 3-8,-1 1 0,1-1 0,0 1 0,1 0 0,-1 0 1,1 0-1,1 0 0,-1 0 0,1 1 0,0 0 1,0-1-1,0 9 0,-2 9 24,2 0 0,1 28 0,1-50-16,0 1 0,0 0 0,0-1 0,1 1 0,-1-1 0,1 1 0,0 0 0,0-1 0,-1 0 0,2 1-1,-1-1 1,0 0 0,0 1 0,1-1 0,-1 0 0,1 0 0,0 0 0,0 0 0,0 0 0,0-1 0,2 3 0,0-2-13,1 1 0,0-1 0,-1 0 0,1 0 1,0 0-1,0-1 0,0 0 0,0 0 0,0 0 1,8 0-1,-5-1-16,-1 1-1,1-2 1,-1 1 0,1-1 0,-1 0-1,1 0 1,-1-1 0,0 0 0,0-1-1,0 0 1,0 0 0,0 0 0,0-1-1,-1 1 1,8-7 0,-9 3 19,1 1 0,-1-1 1,-1-1-1,1 1 0,-1-1 0,0 1 1,-1-1-1,0-1 0,0 1 0,-1 0 1,2-13-1,11-32 795,-11 87-267,0 130-1739</inkml:trace>
</inkml:ink>
</file>

<file path=ppt/ink/ink1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15:54.76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52 21706,'0'0'2609,"0"-51"-2609,0 57-1841,0 18 1089,0 5 32,0 9-1057,0 3-3298</inkml:trace>
</inkml:ink>
</file>

<file path=ppt/ink/ink1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15:55.38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67 225 17144,'0'0'5104,"1"-9"-4731,-1-28-173,0 37-200,0-1 0,0 1 0,0-1 0,0 1-1,-1-1 1,1 1 0,0-1 0,0 1 0,-1-1 0,1 1 0,0-1 0,0 1-1,-1 0 1,1-1 0,0 1 0,-1 0 0,1-1 0,-1 1 0,1 0-1,0 0 1,-1-1 0,1 1 0,-1 0 0,1 0 0,-1 0 0,1-1 0,-1 1-1,1 0 1,-1 0 0,1 0 0,-1 0 0,1 0 0,-1 0 0,1 0-1,-1 0 1,1 0 0,-1 0 0,1 0 0,-1 0 0,1 1 0,-1-1 0,1 0-1,-1 0 1,1 1 0,0-1 0,-1 0 0,1 0 0,-1 1 0,1-1-1,-20 12-61,18-11 50,0 1 0,0-1 0,0 1 0,0-1 0,0 1 0,0 0 0,1-1 0,-1 1 0,1 0 0,-1 0 0,1 1 1,0-1-1,0 0 0,0 0 0,0 0 0,0 1 0,0-1 0,0 5 0,2-5 1,-1 0 0,1 0 1,0 0-1,1 0 0,-1 0 0,0 0 0,0-1 1,1 1-1,-1 0 0,1-1 0,0 1 0,-1-1 1,1 0-1,0 1 0,0-1 0,0 0 0,0 0 1,0 0-1,0 0 0,2 0 0,8 6 9,0 1 0,-1 0 0,0 1 0,-1 0 0,0 0 0,0 1 0,-1 1 0,0-1 1,-1 2-1,0-1 0,-1 1 0,9 20 0,-5-9 1,-1 1 0,-1 0-1,-1 0 1,-2 1 0,8 49 0,-13-58 0,1 0 0,-2-1-1,0 1 1,-1 0 0,-1 0 0,-4 20 0,5-31 9,-1-1 0,1 1 0,-1-1 0,0 1 0,0-1 0,0 1 1,-1-1-1,0 0 0,1 0 0,-1 0 0,-1-1 0,1 1 0,-1-1 0,1 1 1,-1-1-1,0 0 0,0-1 0,0 1 0,0-1 0,-1 1 0,1-1 1,-1-1-1,1 1 0,-7 1 0,10-3 38,0 0 1,0 1-1,0-1 1,0 0-1,0 0 1,0 0-1,0 0 0,0 0 1,0 0-1,0-1 1,1 1-1,-1 0 1,0 0-1,0-1 1,0 1-1,0 0 0,0-1 1,0 1-1,1-1 1,-1 1-1,0-1 1,0 1-1,0-1 1,1 0-1,-1 1 0,0-1 1,1 0-1,-1 0 1,1 1-1,-1-1 1,1 0-1,-1 0 1,1 0-1,0 0 0,-1 0 1,1 0-1,0 1 1,0-1-1,-1-2 1,0-47 224,2 34-188,-1 2-81,2 0 0,0 1 0,0-1 1,1 0-1,1 1 0,10-26 1,46-78-106,-19 39-205,-24 43 301,-2-2 0,-2 0 0,-2-1 1,-1 0-1,-1 0 0,-3-1 0,-1 0 0,0-67 0,-6 99 513,0 15-261,-2 36-240,-5 40-46,2-13-109,3 79 0,3-114-443,2-36 512,-1 1 0,1 0 0,0-1 0,0 1 0,0-1 0,0 1 0,0-1 0,0 0 0,-1 0 0,1 0 0,0 0 1,0 0-1,0-1 0,0 1 0,0 0 0,0-1 0,2 0 0,1-2-4,0 1-1,0-1 1,0 0-1,-1 0 1,1 0-1,-1 0 1,0-1-1,0 0 1,0 0 0,0 0-1,0 0 1,-1-1-1,0 0 1,3-4-1,4-11-33,-1 0-1,9-28 0,12-23 1339,-30 71-1198,0 0 0,1 0 0,-1 0 0,1 0 0,-1 0 0,0 0 0,1 0 0,-1 1 0,0-1 0,1 0 0,-1 0 0,0 0 0,1 1 0,-1-1 0,0 0 0,1 0-1,-1 1 1,0-1 0,0 0 0,1 1 0,-1-1 0,0 0 0,0 1 0,0-1 0,1 0 0,-1 1 0,0-1 0,0 1 0,0-1 0,0 0 0,0 1 0,0-1 0,0 0-1,0 1 1,0-1 0,0 1 0,7 18-120,-7-19 101,5 20-227,0-2 383,1 1 1,15 31 0,-19-46-295,-1-1 0,1 1-1,0-1 1,1 1 0,-1-1 0,0 0 0,1 0 0,0 0 0,0 0 0,0-1 0,0 1 0,0-1 0,0 0 0,1 0 0,-1 0 0,1 0 0,-1 0 0,1-1 0,0 0 0,4 1 0,5-1-3431</inkml:trace>
</inkml:ink>
</file>

<file path=ppt/ink/ink1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15:55.72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2 19161,'0'0'3265,"3"-1"-2567,3 10-771,-3 15 86,-1-1 1,0 0-1,-5 47 1,1-8 20,2-40-14,1-1 1,2 1 0,0-1 0,8 32 0,-8-46-35,-1 1 0,1-1 0,0 0 0,1 0 0,0 0 1,0-1-1,5 8 0,-6-12-19,-1 1-1,1-1 1,-1 1 0,1-1-1,0 0 1,0 0 0,0 0-1,0 0 1,0-1-1,0 1 1,0-1 0,1 0-1,-1 1 1,1-2 0,-1 1-1,5 0 1,2-2-2976,-10-5-972</inkml:trace>
</inkml:ink>
</file>

<file path=ppt/ink/ink1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15:56.07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0 300 16295,'0'0'4322,"18"-2"-4242,19 2 129,9 0-209,7 0-161,-1-7-623,-3-7-1169,-1-4-4866</inkml:trace>
  <inkml:trace contextRef="#ctx0" brushRef="#br0" timeOffset="1">535 1 19177,'0'0'1096,"-6"21"-613,-18 68 380,-13 93 0,29-130-697,3 1-1,2-1 1,2 1-1,7 56 0,-4-100-148,0-1 0,0 1 0,1-1 0,0 0-1,0 0 1,1 0 0,0 0 0,1-1 0,0 1 0,0-1-1,0 0 1,1-1 0,0 1 0,0-1 0,0 0 0,1-1-1,0 0 1,0 0 0,1 0 0,13 6 0,-6-4-262,1-1 0,-1-1 0,1-1-1,0 0 1,0-1 0,0 0 0,0-2 0,0 0 0,1 0 0,19-3 0,15-6-3450</inkml:trace>
</inkml:ink>
</file>

<file path=ppt/ink/ink1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15:56.43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91 20409,'0'0'2433,"141"-10"-2401,-98 2 161,-1-2-65,0 0-80,-3-1-32,-6 1-16,-9 2 0,-8 2 0,-8 2-96,-6 0-721,-2 0-287,0-2-2530</inkml:trace>
</inkml:ink>
</file>

<file path=ppt/ink/ink1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15:56.79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32 1 16408,'0'0'2769,"-27"110"-1633,23-67-255,4 3-481,0 1-80,0-3-176,0-5-48,0-4 0,0-7-96,0-6 0,0-6 0,0-5-16,0-5-368,7-4-1857,1-2-5106</inkml:trace>
</inkml:ink>
</file>

<file path=ppt/ink/ink1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15:57.16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44 19321,'0'0'2478,"20"-8"-2179,60-22-259,-77 29-41,-1 0-1,1 0 1,0 0 0,0 1-1,0-1 1,0 1-1,1 0 1,-1-1 0,4 2-1,-7-1 2,1 0-1,0 0 1,0 1-1,0-1 1,0 0-1,-1 1 1,1-1-1,0 0 1,0 1-1,0-1 1,-1 1-1,1-1 1,0 1-1,-1 0 1,1-1-1,-1 1 1,1 0-1,0-1 1,-1 1-1,1 1 1,0 1-2,0 1 0,0 0 1,-1-1-1,1 1 0,-1-1 1,0 1-1,0 0 0,0-1 1,-1 1-1,0 3 0,-1 10-8,1-8 17,0 0-1,-1 0 1,0-1 0,-1 1-1,0 0 1,0-1 0,-1 1 0,0-1-1,0 0 1,-1-1 0,0 1 0,-1-1-1,1 0 1,-10 9 0,5-4 71,1 0 0,0 0 0,0 0 0,-6 16 0,15-28-64,0 1 0,-1-1 1,1 1-1,0-1 1,0 0-1,0 1 0,0-1 1,0 1-1,0-1 0,0 0 1,0 1-1,0-1 1,0 1-1,0-1 0,0 0 1,0 1-1,0-1 0,0 1 1,1-1-1,-1 0 0,0 1 1,0-1-1,0 1 1,0-1-1,1 0 0,-1 1 1,0-1-1,1 0 0,-1 0 1,0 1-1,0-1 1,1 0-1,-1 0 0,0 1 1,1-1-1,-1 0 0,1 0 1,-1 0-1,0 1 1,1-1-1,-1 0 0,1 0 1,-1 0-1,0 0 0,1 0 1,-1 0-1,1 0 1,-1 0-1,1 0 0,28 0 17,-19-1 28,114-4 130,-108 4-426,-1-2-1,1 0 0,-1 0 0,1-2 0,27-11 0,-25 3-1725,-4-1-1428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4:27.70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158 1 12294,'0'0'8038,"-1"12"-8211,-22 32 173,18-36-2,0 0-1,1 1 0,0 0 0,0 0 1,1 0-1,0 0 0,0 0 0,1 1 1,0-1-1,0 15 0,12 45-96,-8-59 37,0 0-1,0-1 1,-1 1-1,0 0 1,0 0-1,-1 0 1,-1 0-1,-1 14 1,-1-18 28,0 0 1,0 0 0,0-1 0,-1 1 0,0-1 0,0 0 0,0 0 0,-1 0-1,1 0 1,-1-1 0,0 0 0,0 0 0,-8 4 0,-31 32-170,43-40 179,1 1-1,0 0 1,-1-1 0,1 1 0,0-1 0,0 1 0,-1 0 0,1-1 0,0 1 0,0-1 0,0 1 0,0 0 0,0-1 0,0 1 0,0 0 0,0-1 0,0 1 0,0-1 0,0 1-1,0 0 1,1-1 0,-1 1 0,0-1 0,0 1 0,1 0 0,-1-1 0,0 1 0,1-1 0,0 1 0,16 18-255,0-1 218,-13-8 53,-1 0 0,0 0 0,0 0 0,-1 0 0,0 1 0,-1-1 0,0 0-1,-1 1 1,0-1 0,0 1 0,-4 16 0,-2 8-3,-3-1-1,-11 34 1,17-59 2,1-6 1,1 1 0,-1 0-1,1 0 1,0 0 0,0 0 0,1 0 0,-1 0 0,1 0 0,0 0 0,0 0-1,1 7 1,6-6-1195,13-4-3506</inkml:trace>
</inkml:ink>
</file>

<file path=ppt/ink/ink1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15:57.54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55 25 21002,'0'0'3625,"0"-6"-3499,1-12-155,1 38-89,2 29 70,4 58 47,-9 180-1,-4-246-4,-1-1-1,-2 1 1,-3-2 0,-27 73-1,43-116-235,4-4-1652,0 0-3389,16-21-11821</inkml:trace>
  <inkml:trace contextRef="#ctx0" brushRef="#br0" timeOffset="1">483 297 20329,'0'0'2449,"28"10"-2385,-6-10 97,7 0-33,1 0-112,3 0-16,-4 0-48,-3-2-64,-2 0-689,-6-2-832,-10 2-2881</inkml:trace>
</inkml:ink>
</file>

<file path=ppt/ink/ink1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15:57.91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17 17064,'0'0'5410,"38"4"-5410,-14-4 32,2 0-32,3 0 0,-3 0-656,0-2-465,3-6-1248,-1-2-1360</inkml:trace>
</inkml:ink>
</file>

<file path=ppt/ink/ink1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15:58.27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98 1 17912,'0'0'2057,"-10"18"-1457,0 2-422,-4 5 145,1 1 0,-14 41 1,26-64-302,0 0 0,0 0 0,0 0 0,1-1 0,-1 1 0,1 0 0,0 0 0,0 0-1,0 0 1,0 0 0,0 0 0,1 0 0,-1 0 0,1 0 0,0-1 0,0 1 0,0 0 0,0 0 0,0-1 0,1 1 0,1 2 0,2 1 12,1-1 0,-1 1 1,1-1-1,0 0 0,1-1 0,8 5 0,29 24-1,-37-25-36,0 0-1,-1 0 1,0 0 0,-1 1 0,0 0 0,0 0 0,-1 1 0,0-1 0,-1 1 0,0 0 0,-1-1 0,0 2 0,0-1 0,-1 0 0,0 0 0,-1 0-1,0 1 1,0-1 0,-4 17 0,3-23 16,-1 0-1,1-1 0,-1 1 0,0 0 0,1-1 1,-2 0-1,1 1 0,0-1 0,-1 0 1,1 0-1,-1 0 0,0 0 0,0-1 1,0 1-1,0-1 0,-1 0 0,1 0 1,-1 0-1,1 0 0,-1 0 0,0-1 0,-7 2 1,-3 2 40,0-2 1,0 0-1,0-1 1,0 0 0,-18 0-1,31-3-40,0 1 0,0-1 0,1 1 0,-1-1 0,0 1 0,1-1 0,-1 1 0,0-1 0,1 0 0,-1 1 0,0-1 0,1 0 0,-1 0 0,1 1 0,0-1 0,-1 0 0,1 0 0,0 0 0,-1 1 0,1-1 0,0 0 0,0 0 0,0 0 0,-1 0 0,1 0 0,0 0 0,0 0 0,1 1 0,-1-2 0,0-37-49,0 30-6,0 8 9,0 0 0,0 1-1,0-1 1,0 0 0,0 0-1,0 0 1,0 1 0,0-1-1,0 0 1,0 0 0,0 1-1,0-1 1,1 0 0,-1 0-1,0 1 1,1-1 0,-1 0 0,0 1-1,1-1 1,-1 0 0,1 1-1,-1-1 1,1 1 0,-1-1-1,1 1 1,-1-1 0,1 1-1,0-1 1,-1 1 0,1-1-1,1 1 1,16-1-3960,-9 1 793,12 0-11866</inkml:trace>
</inkml:ink>
</file>

<file path=ppt/ink/ink1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15:58.63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 53 18440,'0'0'5091,"-2"-35"-4803,23 35-272,15 0 64,10 0-80,8 0-32,1 0-720,0 0-817,0-4-2113,-5-10-13654</inkml:trace>
</inkml:ink>
</file>

<file path=ppt/ink/ink1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20:19.9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 18248,'0'0'6475,"0"20"-6221,10 361-340,-9-209-151,-8-210-1988,1 12-1091</inkml:trace>
</inkml:ink>
</file>

<file path=ppt/ink/ink1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20:20.4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 17112,'0'0'2364,"6"0"-2002,40 0-151,11-2 55,0 3 0,0 3 1,107 20-1,-148-20-240,0 1 1,-1 0-1,1 2 0,-1 0 0,-1 0 0,1 1 1,23 18-1,-30-19-36,0 1 0,0 0 0,0 0 1,-1 1-1,0 0 0,-1 0 0,0 1 0,0-1 1,-1 1-1,-1 1 0,1-1 0,4 19 0,-7-21 9,0 0-1,0 0 0,-1 0 1,0 0-1,-1 0 0,1 1 0,-2-1 1,1 0-1,-1 0 0,0 0 1,-1 0-1,0 0 0,0 0 0,-1 0 1,0 0-1,0-1 0,-8 13 1,4-11 12,0 0 0,-1 0 0,0-1 0,0 0 0,-1 0 0,0-1 0,-1 0 0,1-1 0,-1 0 0,-1 0 0,-21 7 0,7-4 295,-2-2-1,1 0 1,-1-2 0,0-1 0,0-1 0,0-2-1,-28-1 1,54 0-294,0 0-1,0 0 1,1 1 0,-1-1-1,0 0 1,0 0-1,0 0 1,0 0 0,0 0-1,0 0 1,1 0-1,-1-1 1,0 1 0,0 0-1,0 0 1,0-1 0,1 1-1,-1-1 1,0 1-1,0 0 1,1-1 0,-1 1-1,0-1 1,1 0-1,-1 1 1,0-1 0,1 0-1,-1 1 1,1-1-1,-1 0 1,1 1 0,-1-1-1,1 0 1,0 0-1,-1 0 1,1 0 0,0 1-1,0-1 1,-1 0-1,1 0 1,0 0 0,0 0-1,0 0 1,0 1 0,0-1-1,1-1 1,-1-1-244,1 1 1,0 0-1,0 0 1,0 0-1,0 0 0,0 0 1,1 0-1,-1 0 1,0 1-1,1-1 1,-1 0-1,1 1 1,0-1-1,0 1 0,0-1 1,2 0-1,26-12-6659</inkml:trace>
</inkml:ink>
</file>

<file path=ppt/ink/ink1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20:20.7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20393,'0'0'1857,"0"128"-1793,0-88 16,0-3 16,0-7-48,0-7-16,0-7-16,0-6 0,0-8-16,0-24-3633</inkml:trace>
</inkml:ink>
</file>

<file path=ppt/ink/ink1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20:21.1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23611,'0'0'1841,"0"7"-2097,2 3-689,9 4-592,5-2-1104</inkml:trace>
</inkml:ink>
</file>

<file path=ppt/ink/ink1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20:21.4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1 21386,'0'0'1104,"0"29"-1053,0 29-51,-2 68 184,16 124 0,11-107-42,-13-89-113,-3 0 0,-2 1 1,0 93-1,-7-145-27,-1 1 0,1-1 0,-1 1 0,0-1 0,0 1 0,0-1 0,0 0 0,0 0 0,-1 1-1,1-1 1,-1 0 0,0 0 0,0 0 0,0-1 0,-1 1 0,1 0 0,-1-1 0,1 0 0,-1 1 0,0-1 0,0 0 0,0 0 0,0-1 0,0 1 0,0-1 0,0 1 0,0-1 0,-1 0 0,1 0-1,-1 0 1,1-1 0,-1 1 0,1-1 0,-1 0 0,1 0 0,-1 0 0,1-1 0,-1 1 0,1-1 0,-6-1 0,7 1-10,1 0 1,-1 0 0,1 0-1,0 0 1,-1-1-1,1 1 1,0 0-1,0-1 1,0 1-1,0 0 1,0-1-1,0 1 1,1-1-1,-1 0 1,0 1-1,1-1 1,-1 0-1,1 1 1,-1-1-1,1 0 1,0 1-1,0-1 1,0 0-1,0-3 1,3-46-2202,6 11-1579</inkml:trace>
</inkml:ink>
</file>

<file path=ppt/ink/ink1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20:21.8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400 1 22762,'0'0'1596,"0"26"-1650,11 317 20,19 206 202,-29-544-176,-1-1 0,0 1 0,-1-1 0,1 1 0,-1-1-1,0 0 1,0 1 0,0-1 0,-1 0 0,1 1 0,-1-1 0,0 0 0,0 0 0,-5 6 0,5-8-95,-1 0 0,1 0 0,-1-1 0,0 1 0,1 0 0,-1-1 0,0 0 1,0 1-1,0-1 0,0 0 0,0-1 0,0 1 0,0 0 0,-1-1 0,1 0 0,0 0 0,0 0 0,0 0 1,-1 0-1,1-1 0,-4 0 0,-35-9-2613</inkml:trace>
  <inkml:trace contextRef="#ctx0" brushRef="#br0" timeOffset="1">1 626 16792,'0'0'6531,"103"-111"-6531,-55 102 0,16 3 0,3 6-641,6 0-1183,-7 0-3315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2:55.1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85 13766,'0'0'5528,"11"2"-2975,561-4-2216,600 5 401,-85-25-1095,-793 12 215,-46 2-36,549 0 189,-621 12 242,-176-4 107,-2-3-499,-12-12-541,-7-11-1489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4:28.72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175 12 9364,'0'0'11624,"4"-2"-11570,-1 0-39,16-6 58,-18 8-105,1 247-339,-1-239 247,0 1 0,1 0 1,0-1-1,0 1 0,1-1 1,0 0-1,1 0 0,-1 0 0,2 0 1,-1-1-1,1 0 0,0 1 1,0-2-1,1 1 0,0-1 1,0 1-1,1-2 0,7 7 0,-13-9 92,0 1 0,-1-1 0,1 1-1,-1-1 1,0 1 0,0 0 0,-1-1-1,1 1 1,-1-1 0,-1 6 0,-6 22 491,-24 57 1,0-2-120,8 4-197,13-42-66,-24 60-1,30-95-83,-1 0 0,0 0 0,-1-1-1,0 0 1,-1 0 0,-1-1 0,0 0-1,0 0 1,-13 10 0,20-19-137,-1 0 0,0 0 1,1 0-1,-1 0 0,0-1 1,0 1-1,0-1 0,0 0 0,-1 0 1,1 0-1,0 0 0,0-1 0,-1 1 1,1-1-1,-6 0 0,6-3-2412,3-12-5754</inkml:trace>
</inkml:ink>
</file>

<file path=ppt/ink/ink1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20:22.5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0 275 19385,'0'0'1302,"17"-19"-878,52-62 163,-64 74-549,0 0-1,-1 0 1,0 0 0,-1 0-1,0-1 1,0 0 0,0 1-1,-1-1 1,0 0 0,-1-1 0,0 1-1,0 0 1,0 0 0,-1 0-1,-2-16 1,1-3 95,1 27-130,0-1 0,0 1-1,-1-1 1,1 1-1,0-1 1,0 1 0,-1 0-1,1-1 1,0 1-1,-1-1 1,1 1 0,0 0-1,-1-1 1,1 1 0,0 0-1,-1-1 1,1 1-1,-1 0 1,1 0 0,0 0-1,-1-1 1,1 1 0,-1 0-1,1 0 1,-1 0-1,1 0 1,-1 0 0,1 0-1,-1 0 1,1 0 0,-1 0-1,1 0 1,-1 0-1,1 0 1,-1 0 0,1 0-1,-1 0 1,1 0 0,-1 1-1,1-1 1,-1 0-1,0 1 1,-23 11-33,17-4 29,0 0-1,1 1 1,1-1-1,-1 1 1,1 0 0,1 1-1,0-1 1,0 1 0,1 0-1,0 0 1,-1 11-1,0-1 43,2 1 0,0 0-1,1-1 1,4 37 0,-3-54-34,1 1 1,0 0 0,0 0-1,0-1 1,1 1-1,-1-1 1,1 1 0,0-1-1,0 0 1,0 0-1,0 1 1,1-1 0,-1-1-1,1 1 1,0 0 0,0-1-1,0 1 1,0-1-1,0 0 1,0 0 0,1 0-1,-1 0 1,1-1-1,-1 1 1,1-1 0,-1 0-1,1 0 1,0 0 0,0-1-1,0 1 1,5-1-1,-3 0-13,0 1 0,0-1 0,1 0-1,-1-1 1,0 0 0,0 0 0,1 0 0,-1-1-1,0 0 1,0 0 0,0 0 0,-1-1-1,1 1 1,-1-2 0,1 1 0,-1 0 0,0-1-1,8-8 1,-7 3-36,0 0 0,-1 0-1,1 0 1,-2-1 0,0 0 0,0 0-1,-1 0 1,0 0 0,0 0 0,1-18-1,-2 7 30,-1 1-1,0-1 0,-2 1 0,-4-33 1,4 50 112,1 0 1,-1 0 0,0 0 0,0 0 0,0 1 0,0-1 0,0 0-1,-1 0 1,1 1 0,-1-1 0,0 1 0,1-1 0,-5-2 325,13 11-737,1-3 284,-1-1 0,1 0 0,0 0 0,0-1 0,-1 1 0,1-2 0,0 1 0,0-1 0,14-2 0,-14 1-19,0 1-1,1 0 1,-1 0 0,1 1 0,-1 0 0,0 0 0,1 1 0,14 5 0,-22-6 39,1 0 0,-1 0 1,0 0-1,0 0 1,1 0-1,-1 0 1,0 0-1,0 1 0,0-1 1,0 0-1,-1 1 1,1-1-1,0 1 1,-1-1-1,1 1 1,0-1-1,-1 1 0,0-1 1,1 1-1,-1 3 1,0 38-158,-1-26 192,-19 221 963,21-237-985,-1 1-1,1-1 1,-1 0-1,1 1 1,-1-1-1,1 0 1,-1 1-1,1-1 1,0 0-1,0 0 1,0 0-1,0 0 1,0 0-1,0 0 1,0 0-1,0 0 1,0 0-1,0 0 1,1 0-1,-1-1 1,0 1 0,0-1-1,1 1 1,-1-1-1,1 1 1,-1-1-1,0 0 1,1 1-1,-1-1 1,1 0-1,-1 0 1,0 0-1,3 0 1,5 0 6,0 0 0,0 0-1,0-1 1,13-3 0,-13 2-73,0-2-1,0 1 1,0-1-1,0 0 1,-1-1-1,0 0 1,0 0 0,0-1-1,0 0 1,-1-1-1,0 1 1,-1-1-1,1-1 1,-1 1-1,0-1 1,-1 0-1,0 0 1,-1-1-1,1 1 1,-1-1 0,-1 0-1,0 0 1,0-1-1,-1 1 1,0 0-1,-1-1 1,0 0-1,0-14 1,0 9 60,0-24 166,-1 38-97,0-1 1,0 1 0,-1 0-1,1-1 1,0 1-1,0 0 1,-1-1 0,1 1-1,0 0 1,-1-1 0,1 1-1,-1 0 1,0 0-1,1 0 1,-1 0 0,0-1-1,0 1 1,0 0 0,0 0-1,-2-1 1,2 2-62,1 0 0,-1 0 0,0 1 0,1-1 0,-1 0 0,0 1 0,1-1 0,-1 1 0,1-1 0,-1 1 0,0-1 0,1 1 0,-1-1 0,1 1 0,0-1 0,-1 1 0,1 0 0,-1-1 0,1 1 0,0 0 0,-1-1 1,1 1-1,0 0 0,0 0 0,0-1 0,-1 2 0,-7 25-93,7-25 102,-6 29-15,1 0 0,1 0 0,2 0 0,0 50 0,3-79-8,0 0 0,0 0 0,0 0 0,1 0 0,-1 0 0,0 0 0,1 1 0,0-1 1,-1 0-1,1 0 0,0-1 0,0 1 0,0 0 0,0 0 0,0 0 0,1-1 0,-1 1 0,1 0 1,-1-1-1,1 1 0,-1-1 0,1 0 0,0 0 0,0 1 0,-1-1 0,1 0 0,0 0 1,0-1-1,0 1 0,0 0 0,4 0 0,2 0-192,0 0 0,0 0-1,0-1 1,0 0 0,0 0 0,0-1 0,12-3-1,30-12-2293</inkml:trace>
</inkml:ink>
</file>

<file path=ppt/ink/ink1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20:22.9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51 20489,'0'0'1804,"24"-9"-1740,74-28-45,-96 36-20,0 0 1,0 1 0,1-1 0,-1 0 0,0 1 0,1 0-1,-1-1 1,0 1 0,1 0 0,-1 0 0,1 1 0,-1-1-1,0 0 1,1 1 0,-1-1 0,0 1 0,5 2 0,-6-2-2,1 0 0,0 1 0,-1-1 1,0 1-1,1 0 0,-1 0 0,0-1 1,0 1-1,0 0 0,0 0 1,0 0-1,1 2 0,1 4-7,3 9 13,0 1 1,-1 0-1,-1 0 1,-1 0-1,0 1 1,-1-1-1,-2 0 0,1 1 1,-2 0-1,-1-1 1,0 0-1,-1 1 1,-1-1-1,-11 30 1,2-24-43,13-23 84,0 0-1,-1 0 1,1 0-1,0-1 1,-1 1 0,1 0-1,-1 0 1,1 0-1,-1-1 1,0 1 0,1 0-1,-1-1 1,0 1-1,1 0 1,-1-1 0,0 1-1,0-1 1,1 1-1,-1-1 1,0 1 0,0-1-1,-1 1 1,1-30 1280,4 7-1344,0 0 0,0 1 0,2 0 1,1 0-1,1 0 0,0 1 0,2 0 0,0 0 1,1 1-1,1 0 0,18-22 0,-27 37-3,0 1 0,0-1 0,1 1 1,-1 0-1,1 0 0,0 0 0,0 0 0,0 0 0,0 1 0,0-1 0,1 1 0,-1 0 0,1 0 0,-1 0 0,1 0 0,0 1 1,0 0-1,7-2 0,-9 3 13,-1 0 0,0 1 0,0-1 1,0 1-1,0-1 0,0 1 0,0 0 0,0-1 1,0 1-1,-1 0 0,1 0 0,0-1 0,0 1 1,0 0-1,-1 0 0,1 0 0,-1 0 0,1 0 1,-1 0-1,1 0 0,-1 0 0,1 0 0,-1 2 1,11 31-47,-9-26 41,7 54-31,-8-52 44,-1-1 1,1 1-1,1-1 1,0 1 0,0-1-1,1 1 1,0-1-1,1 0 1,0 0 0,0-1-1,7 12 1,-9-19-17,0 1 0,0 0 0,1-1 0,-1 0-1,0 1 1,0-1 0,1 0 0,-1 0 0,1 0 0,-1-1 0,1 1 0,-1 0 0,1-1 0,-1 0 0,1 1-1,4-2 1,-4 1-315,-1 0-1,0 0 0,1 0 0,-1-1 0,1 1 0,-1-1 1,1 0-1,-1 0 0,0 0 0,0 0 0,4-2 1,16-21-9957</inkml:trace>
</inkml:ink>
</file>

<file path=ppt/ink/ink1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20:23.3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21370,'0'0'2721,"0"25"-2865,0 34 128,4 20-32,-4 6 48,0 0 16,0 0 48,0-6-64,0-12-16,0-12-64,0-16-1249,0-19-1856</inkml:trace>
</inkml:ink>
</file>

<file path=ppt/ink/ink1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20:23.7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49 21578,'0'0'704,"123"-11"-704,-48 1-16,6-2-1456,2-4-9045</inkml:trace>
</inkml:ink>
</file>

<file path=ppt/ink/ink1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20:24.7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25 120 21242,'0'0'3009,"-4"-3"-2745,-15-9-274,18 12-2,1 0 1,0-1 0,0 1 0,0 0-1,0 0 1,0 0 0,0-1 0,0 1-1,0 0 1,0 0 0,0 0-1,0 0 1,-1-1 0,1 1 0,0 0-1,0 0 1,0 0 0,0-1 0,1 1-1,-1 0 1,0 0 0,0 0 0,0-1-1,0 1 1,0 0 0,0 0 0,0 0-1,0-1 1,0 1 0,0 0 0,0 0-1,1 0 1,-1 0 0,0-1 0,0 1-1,0 0 1,0 0 0,0 0 0,1 0-1,-1 0 1,0 0 0,0 0 0,0 0-1,1-1 1,-1 1 0,0 0 0,0 0-1,0 0 1,1 0 0,-1 0 0,0 0-1,0 0 1,0 0 0,1 0-1,-1 0 1,0 0 0,0 0 0,0 0-1,1 0 1,-1 0 0,0 1 0,0-1-1,0 0 1,0 0 0,1 0 0,0 0-65,46-7-1015,-33 6 752,0-1 1,-1 0 0,1-1-1,15-6 1,-28 9 482,0 0 1,-1-1-1,1 1 1,0 0-1,-1-1 1,1 1-1,-1-1 1,1 1-1,-1-1 1,1 1-1,-1-1 1,0 1-1,1-1 0,-1 0 1,0 1-1,1-1 1,-1 0-1,0 1 1,1-1-1,-1 0 1,0 1-1,0-2 1,-2 25 664,2 327-2783,10-361 928,-2-6 1007,-1-1-1,0-1 0,6-25 0,-9 27 28,1 0-1,0 0 0,1 1 1,1 0-1,13-22 1,-20 37 7,1 0 1,0 1-1,-1-1 1,1 0-1,0 0 1,0 0-1,-1 0 1,1 0-1,0 1 1,0-1-1,0 0 1,0 1-1,0-1 1,0 1-1,0-1 1,0 1-1,0-1 1,0 1-1,0 0 1,1 0-1,-1-1 1,0 1-1,0 0 1,0 0-1,0 0 1,0 0-1,1 0 1,-1 1-1,0-1 1,0 0-1,0 0 1,0 1-1,0-1 1,0 1-1,0-1 1,0 1 0,0-1-1,0 1 1,0 0-1,0-1 1,0 1-1,0 0 1,0 0-1,-1-1 1,1 1-1,0 1 1,6 6-18,0 0 1,-1 1-1,0-1 0,4 10 1,-6-11 41,16 34-12,-16-31-7,0-1 0,1 0 0,0 0 0,1 0 1,-1 0-1,12 12 0,-16-20 16,-1-1 0,0 0 1,0 0-1,1 1 0,-1-1 1,0 0-1,1 0 0,-1 0 1,0 1-1,1-1 0,-1 0 1,0 0-1,1 0 0,-1 0 1,0 0-1,1 0 0,-1 0 1,0 0-1,1 0 0,-1 0 1,0 0-1,1 0 0,-1 0 1,0 0-1,1 0 0,-1 0 1,1 0-1,-1 0 0,0 0 1,1 0-1,-1-1 0,0 1 1,0 0-1,1 0 0,-1 0 1,0-1-1,1 1 0,-1 0 1,0 0-1,0-1 0,1 1 1,-1 0-1,0-1 0,0 1 0,0 0 1,0-1-1,1 1 0,-1 0 1,0-1-1,0 1 0,0 0 1,0-1-1,5-19 607,-3-25-364,-1 0-1,-2 1 1,-2-1 0,-2 1-1,-15-59 1,18 77-282,16 33-663,9 8 568,-10-8-38,0 0 1,1-1-1,0-1 1,0 0-1,0-1 1,0 0-1,20 2 1,11-3-845,50-1 1,-74-2 2678,-28 0 588,5 1-2290,0-1 1,0 1 0,0-1 0,1 1 0,-1 0-1,0 0 1,0 0 0,1 0 0,-1 0 0,1 0 0,-1 0-1,1 0 1,-1 1 0,1-1 0,-2 2 0,-3 4 10,0 1 0,1-1 0,0 1 0,1-1 0,-1 1 0,1 1 0,1-1 0,0 1 0,0-1 0,-3 14 1,3 3-196,1 0 1,0 38 0,2-61 175,0-1-7,0-1 1,1 1-1,-1-1 1,0 1-1,0-1 1,0 0-1,0 1 0,0-1 1,1 1-1,-1-1 1,0 0-1,0 1 1,1-1-1,-1 0 0,0 1 1,1-1-1,-1 0 1,0 1-1,1-1 1,-1 0-1,0 0 0,1 1 1,-1-1-1,1 0 1,-1 0-1,0 0 1,1 0-1,-1 1 0,1-1 1,-1 0-1,1 0 1,-1 0-1,0 0 1,1 0-1,-1 0 0,1 0 1,-1 0-1,1 0 1,-1-1-1,0 1 1,1 0-1,-1 0 0,1 0 1,-1 0-1,1-1 1,-1 1-1,0 0 1,1-1-1,21-12-436,-17 7 445,-2-1 1,1 1-1,-1 0 0,0-1 0,0 1 1,-1-1-1,1 0 0,-2 0 0,1 0 1,0-10-1,3-74 1806,-5 90-1271,2 2-503,0 1 0,-1-1 0,1 1 0,0 0 1,-1 0-1,1 0 0,-1 0 0,0 0 0,1 0 1,-1 1-1,0-1 0,0 0 0,-1 1 0,1-1 1,0 0-1,0 6 0,2 2-1,6 14-172,-3-7 272,1 1-1,1-1 1,11 19-1,-17-32-201,0-1-1,0 0 1,1 0 0,-1 0-1,0 0 1,1 0 0,0-1-1,0 1 1,0-1 0,0 0-1,0 0 1,0 0 0,1 0-1,-1 0 1,1-1 0,-1 1-1,1-1 1,-1 0-1,1 0 1,0 0 0,5 0-1,3-4-3240,-6-10-6128</inkml:trace>
</inkml:ink>
</file>

<file path=ppt/ink/ink1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20:25.2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81 4 19097,'0'0'4645,"1"-1"-4639,-1 1 0,0 0 0,0 0 0,0 0 0,0 0 0,0-1 0,0 1 0,0 0 0,1 0 0,-1 0 0,0 0 1,0 0-1,0-1 0,0 1 0,1 0 0,-1 0 0,0 0 0,0 0 0,0 0 0,0 0 0,1 0 0,-1 0 1,0 0-1,0 0 0,0 0 0,1 0 0,-1 0 0,0 0 0,0 0 0,1 0 0,-1 0 0,0 0 0,0 0 0,0 0 1,1 0-1,-1 0 0,0 0 0,0 0 0,0 0 0,0 0 0,1 0 0,-1 1 0,0-1 0,0 0 0,0 0 0,0 0 1,1 0-1,-1 0 0,0 1 0,0-1 0,0 0 0,0 0 0,0 0 0,0 1 0,0-1 0,0 0 0,0 0 1,0 0-1,1 1 0,-1-1 0,0 0 0,0 0 0,0 1 0,5 10-18,0 1 0,0 0 0,-1 1 0,-1-1-1,0 1 1,1 16 0,5 15 38,-5-22-24,-3-16-28,0-1 1,0 1-1,0 0 0,1-1 1,0 1-1,0-1 0,0 0 1,5 8-1,-7-13-5,1 1-1,0-1 1,0 1 0,0-1 0,-1 0-1,1 0 1,0 1 0,0-1-1,0 0 1,0 0 0,0 0 0,0 0-1,-1 0 1,1 0 0,0 0-1,0 0 1,0 0 0,0 0 0,0-1-1,0 1 1,-1 0 0,1-1 0,0 1-1,0 0 1,0-1 0,-1 1-1,1-1 1,0 1 0,-1-1 0,1 0-1,0 1 1,-1-1 0,1 0-1,-1 1 1,1-1 0,0-1 0,20-25-13,7-32 26,-23 48 31,0-1-1,0 1 0,1 1 1,0-1-1,9-10 0,-15 20-10,0 1-1,0 0 0,0 0 0,1 0 0,-1-1 1,0 1-1,0 0 0,0 0 0,1 0 0,-1 0 0,0 0 1,0 0-1,1 0 0,-1 0 0,0-1 0,0 1 1,0 0-1,1 0 0,-1 0 0,0 0 0,0 0 1,1 0-1,-1 0 0,0 0 0,0 0 0,1 0 1,-1 1-1,0-1 0,0 0 0,1 0 0,-1 0 1,0 0-1,0 0 0,0 0 0,1 0 0,-1 1 0,0-1 1,0 0-1,0 0 0,1 0 0,-1 0 0,0 1 1,0-1-1,0 0 0,0 0 0,0 0 0,0 1 1,0-1-1,1 1 0,7 19-26,2 26-55,-10-46 80,8 52 174,-4 1 0,-1-1 0,-6 71 0,3-113-135,-2 1-1,1-1 0,-1 0 0,-1 0 0,0 0 0,0 0 1,-1 0-1,0 0 0,-1-1 0,0 0 0,0 0 0,-1 0 1,0-1-1,-1 0 0,0 0 0,0 0 0,-1-1 0,1 0 0,-2-1 1,1 1-1,-1-2 0,0 1 0,0-1 0,0-1 0,-1 1 1,0-2-1,1 1 0,-2-1 0,1-1 0,0 0 0,0 0 1,-1-1-1,1-1 0,-1 1 0,-11-2 0,20 0-26,-1 1 0,1 0 0,0-1 0,0 0 0,-1 1-1,1-1 1,0 0 0,0 0 0,0 0 0,0 0 0,0-1 0,0 1-1,0 0 1,0-1 0,1 1 0,-1-1 0,0 0 0,1 0-1,-1 1 1,1-1 0,0 0 0,0 0 0,0 0 0,0-1 0,0 1-1,0 0 1,0 0 0,1 0 0,-1-1 0,1 1 0,0 0-1,-1-1 1,1-3 0,1 5-80,0 0-1,0 0 1,0-1-1,0 1 1,0 0-1,0 0 1,1 0-1,-1 0 1,0 1-1,0-1 1,1 0-1,-1 0 1,0 1-1,1-1 1,-1 1 0,1-1-1,-1 1 1,1-1-1,-1 1 1,1 0-1,-1 0 1,1 0-1,-1 0 1,4 0-1,2-1-222,30-7-1126,2-3-1496</inkml:trace>
</inkml:ink>
</file>

<file path=ppt/ink/ink1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20:25.6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217 0 20697,'0'0'1809,"-20"11"-1795,-62 37-12,78-45-4,1 0 0,-1 1 0,1-1 0,-1 1 0,1 0 0,0 0 0,0 0 0,1 1 0,-1-1 0,1 1 0,0-1 0,0 1 0,1 0 0,-1-1 0,1 1 0,0 0 0,0 0 0,1 0 0,-1 0 0,1 0 0,0 0 0,2 9 0,-2 0 0,1-5 6,0 0 0,1 0 0,0 0 1,0-1-1,1 1 0,0-1 0,1 1 0,-1-1 0,2 0 0,-1-1 0,1 1 0,0-1 0,1 0 0,9 10 0,-7-7 2,0 0 0,0 1 0,-1 0 0,0 0-1,9 22 1,-15-31 3,-1-1-1,1 1 1,-1-1-1,0 1 1,1-1-1,-1 1 1,0-1-1,0 1 0,0-1 1,0 1-1,0-1 1,0 1-1,-1-1 1,1 1-1,0-1 1,-1 1-1,1-1 1,-1 1-1,0-1 1,1 1-1,-1-1 0,0 0 1,0 0-1,0 1 1,0-1-1,0 0 1,0 0-1,0 0 1,0 0-1,0 0 1,-1 0-1,1 0 0,0-1 1,-1 1-1,1 0 1,0-1-1,-1 1 1,1-1-1,-1 1 1,1-1-1,-1 0 1,-2 1-1,-8 1 100,-1 0-1,0-1 1,0-1 0,-13 0 0,14 0-48,-51-1 453,59 0-1197,9-2-137,10 0-1289,13-1-3258</inkml:trace>
</inkml:ink>
</file>

<file path=ppt/ink/ink1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20:26.3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71 441 8580,'0'0'14700,"-8"16"-14660,-3 5-6,2 2 0,0-1 1,1 1-1,1 0 0,-6 44 0,11-48-57,0-7 37,1 1 0,0 0 0,1 0 0,3 22 1,-3-33-25,0 0 0,1 0 1,-1 0-1,1 0 1,0 0-1,-1 0 0,1 0 1,0 0-1,0 0 0,0 0 1,1 0-1,-1 0 0,0-1 1,1 1-1,-1 0 1,1-1-1,-1 0 0,1 1 1,0-1-1,0 0 0,-1 0 1,1 0-1,0 0 1,0 0-1,0 0 0,0 0 1,1-1-1,-1 1 0,0-1 1,0 1-1,0-1 1,0 0-1,4 0 0,-3 0-5,0-1-1,1 1 0,-1-1 1,0 1-1,1-1 1,-1 0-1,0 0 0,0-1 1,0 1-1,0-1 1,0 1-1,0-1 0,0 0 1,-1 0-1,1 0 1,0 0-1,-1-1 0,0 1 1,0-1-1,0 0 0,0 1 1,0-1-1,0 0 1,0 0-1,-1 0 0,0 0 1,0 0-1,0-1 1,0 1-1,0 0 0,0 0 1,-1-1-1,1-4 1,0-5 33,0 1 0,-1-1 1,0 0-1,-1 1 0,-1-1 1,0 1-1,0-1 0,-6-14 1,-1 7 255,0 0-1,-2 1 1,0 0 0,-29-34-1,25 32 202,15 20-461,-1 0-1,0 0 0,1 0 0,0 0 0,-1-1 1,1 1-1,-1 0 0,1 0 0,0-1 1,0 1-1,0 0 0,0 0 0,0-1 1,0 1-1,0 0 0,0-1 0,1 1 0,-1 0 1,0 0-1,1-1 0,-1 1 0,1 0 1,-1 0-1,1 0 0,0 0 0,-1 0 1,1 0-1,0 0 0,0 0 0,0 0 0,0 0 1,0 0-1,1-1 0,38-26-267,-38 26 240,92-47-835,-67 37 319,-1-1 0,0-1 0,-1-2 0,0 0-1,-2-2 1,32-29 0,-51 42 546,0-1 0,0 1 0,-1-1 0,0 0 0,0 0-1,0 0 1,-1-1 0,0 1 0,0 0 0,0-1 0,-1 0 0,0 1-1,-1-1 1,1-13 0,-1 18 68,0-1-1,-1 0 1,1 0-1,0 0 1,-1 1-1,1-1 1,-1 0-1,0 0 0,0 1 1,0-1-1,0 1 1,-1-1-1,1 1 1,-1-1-1,1 1 1,-1 0-1,0 0 1,0 0-1,0 0 1,0 0-1,0 0 1,-1 1-1,1-1 1,0 0-1,-1 1 1,1 0-1,-1 0 1,1 0-1,-1 0 1,0 0-1,0 0 1,1 1-1,-1-1 1,0 1-1,0 0 1,-3 0-1,5 0-84,-1 0 1,1 1-1,-1-1 0,1 0 0,-1 1 1,1-1-1,-1 1 0,1 0 0,0 0 1,-1-1-1,1 1 0,0 0 0,-1 0 1,1 0-1,0 0 0,0 0 0,0 1 1,0-1-1,0 0 0,0 0 0,1 1 1,-2 1-1,-14 37-75,12-30 60,-5 17 12,2 1-1,0-1 1,2 2 0,1-1-1,1 0 1,2 1 0,0-1 0,2 1-1,6 39 1,7 1 1,2 0-1,40 108 0,-42-142 9,-3 1 0,-1 1 0,-1 0 0,-2 0 0,-2 1 0,1 38 0,-6-72-2,0 0 0,-1 0 0,1-1 0,-1 1 0,0 0 0,0 0 0,0 0 0,-1-1 0,1 1 0,-1-1 1,0 1-1,0-1 0,0 0 0,-1 1 0,1-1 0,-1 0 0,1-1 0,-1 1 0,0 0 0,0-1 0,0 0 0,-1 1 0,1-1 0,0 0 0,-1-1 0,-6 3 0,-1 0 41,0-1 1,0 0-1,-1 0 0,1-2 0,0 1 1,-1-1-1,1-1 0,-14-1 0,24 1-53,0 0-1,0 0 1,0 0-1,0-1 1,0 1-1,1 0 1,-1 0-1,0-1 0,0 1 1,0-1-1,0 1 1,1-1-1,-1 1 1,0-1-1,0 1 1,1-1-1,-1 0 1,1 1-1,-1-1 1,0 0-1,1 1 1,-1-1-1,1 0 0,0 0 1,-1 0-1,1 0 1,0 1-1,-1-3 1,-2-27-1190,4 25 820,-1-31-3206</inkml:trace>
</inkml:ink>
</file>

<file path=ppt/ink/ink1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20:26.7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46 18440,'0'0'6643,"140"-24"-6947,-89 20-448,-7-4-545,-12-2-1744</inkml:trace>
</inkml:ink>
</file>

<file path=ppt/ink/ink1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20:27.1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5 22106,'0'0'3415,"-1"-5"-3200,0 11-286,4 45-34,15 89-1,2 15 104,-15 154-285,-5-262-213,0-47 425,0 1 0,1-1 0,-1 1-1,0 0 1,0-1 0,0 1 0,0 0 0,0-1 0,-1 1 0,1-1 0,0 1 0,0 0 0,0-1 0,0 1 0,-1-1 0,1 1 0,0 0 0,-1-1 0,1 1 0,0-1 0,-1 1 0,1-1 0,-1 1 0,1-1 0,-1 0 0,1 1 0,-1-1 0,1 0 0,-1 1 0,1-1 0,-1 0 0,1 1-1,-1-1 1,0 0 0,1 0 0,-1 0 0,1 0 0,-1 1 0,0-1 0,1 0 0,-1 0 0,1 0 0,-1 0 0,0-1 0,1 1 0,-1 0 0,-1 0 0,-23 0-4356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4:29.24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26 9028,'0'0'10792,"11"-4"-10515,-5 1-229,-1 0-34,0 1 0,1-1 1,-1 1-1,1 0 0,0 0 1,-1 1-1,1 0 0,0 0 1,0 0-1,0 1 0,0-1 1,0 2-1,8 0 0,-13 0-15,0 0-1,0 0 0,1 0 0,-1 0 0,0 0 0,0 1 1,0-1-1,0 0 0,0 1 0,-1-1 0,1 1 1,0-1-1,-1 1 0,1-1 0,-1 1 0,1 0 1,-1-1-1,0 1 0,1-1 0,-1 1 0,0 2 1,0 43-73,-1-34 51,1 68 50,46-77 565,74-4 24,-64 0-3998</inkml:trace>
</inkml:ink>
</file>

<file path=ppt/ink/ink1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20:27.7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1 109 18456,'0'0'4090,"0"-1"-3892,0-4-156,27 3 25,-7 1-83,192-17 19,-174 13-569,-1-2-1,0-2 1,56-20 0,-70 16 229,-13 3 1150,-10 10-731,1 0 1,-1-1 0,0 1 0,0 0-1,0 0 1,0 0 0,0-1 0,0 1-1,0 0 1,0 0 0,0 0 0,0-1-1,0 1 1,0 0 0,0 0 0,0-1-1,0 1 1,0 0 0,0 0 0,0 0-1,0-1 1,0 1 0,0 0-1,0 0 1,0 0 0,0-1 0,-1 1-1,1 0 1,0 0 0,0 0 0,0 0-1,0-1 1,0 1 0,-1 0 0,1 0-1,0 0 1,0 0 0,0 0 0,0 0-1,-1-1 1,1 1 0,0 0 0,-1 0-1,0 0-77,0 0 0,0 0-1,-1 0 1,1 0 0,0 0 0,0 0-1,-1 0 1,1 1 0,0-1-1,0 0 1,0 1 0,0-1-1,-1 1 1,1-1 0,0 1 0,0 0-1,0-1 1,0 1 0,0 0-1,0 0 1,0 0 0,1 0-1,-1 0 1,0 0 0,0 0 0,1 0-1,-2 1 1,-19 33-26,19-32 28,-5 12-40,1 1 1,1 0-1,0 0 0,1 0 1,0 0-1,2 1 1,0-1-1,1 1 1,1 29-1,0-45-1,0 1 0,0-1 0,0 0 0,0 0 0,0 1 0,0-1 0,0 0 0,0 0 0,0 1 0,1-1 0,-1 0 0,0 0 0,1 0 0,-1 1 0,1-1 0,0 0 0,-1 0 0,1 0 0,0 0 0,-1 0 0,1 0-1,0 0 1,0 0 0,0-1 0,0 1 0,0 0 0,0 0 0,0-1 0,0 1 0,0-1 0,1 1 0,-1-1 0,0 1 0,0-1 0,0 0 0,1 1 0,-1-1 0,0 0 0,0 0 0,1 0 0,-1 0 0,0 0 0,0 0 0,1 0 0,-1-1 0,0 1 0,0 0 0,1-1 0,-1 1 0,0-1 0,0 1 0,2-2 0,3 0-2,-1-1 0,1 1 0,-1-1 0,0-1 0,0 1 0,0-1 0,0 0 0,-1 0 0,8-8 0,-4-2 31,-1 0 1,0 0 0,-1 0 0,-1-1 0,0 0-1,-1 0 1,-1 0 0,3-25 0,2-7 506,15 118-43,-19-60-484,0-1 1,0 0 0,1 0 0,0 0 0,1 0-1,11 14 1,-14-20-64,0 0 0,1-1 0,0 1 0,-1-1 0,1 0 0,0 0-1,1-1 1,-1 1 0,0-1 0,1 0 0,-1 0 0,1 0 0,0 0 0,0-1 0,-1 0-1,1 0 1,6 0 0,19 0-3919</inkml:trace>
</inkml:ink>
</file>

<file path=ppt/ink/ink1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20:28.3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110 291 17224,'0'0'6069,"0"-6"-6013,0 3-50,0-6 20,0 0-1,-1 0 0,1 0 1,-4-13-1,4 21-23,0 0 0,-1 0 0,1-1 0,0 1-1,0 0 1,-1 0 0,1 0 0,-1 0 0,1 0 0,-1 0 0,1 0-1,-1 0 1,0 0 0,1 0 0,-1 0 0,0 0 0,0 0 0,0 0-1,1 1 1,-1-1 0,0 0 0,0 1 0,0-1 0,0 1 0,0-1-1,-1 1 1,1-1 0,0 1 0,0 0 0,0-1 0,0 1 0,0 0-1,-1 0 1,1 0 0,0 0 0,0 0 0,0 0 0,0 0 0,-1 0-1,1 1 1,0-1 0,0 0 0,0 1 0,0-1 0,0 1 0,0-1-1,0 1 1,0 0 0,0-1 0,0 1 0,-1 1 0,-3 2-3,1 0 0,-1 0 0,1 0 0,0 0 0,1 1 1,-1-1-1,1 1 0,0 0 0,0 0 0,0 1 0,1-1 0,0 0 1,0 1-1,0 0 0,1-1 0,-2 10 0,0 8-1,1 0 0,2 42-1,0-60 5,0 0 0,0 0-1,1 0 1,0 0-1,0 0 1,0 0-1,1 0 1,0 0-1,0-1 1,0 1-1,0-1 1,1 1-1,0-1 1,0 0 0,0 0-1,0 0 1,0-1-1,1 1 1,0-1-1,0 1 1,0-1-1,0-1 1,0 1-1,9 4 1,-1-3 15,0 1 1,0-2-1,1 1 0,-1-2 1,1 0-1,0 0 0,0-1 1,20-1-1,-28 0-20,-1-1-1,1 1 1,-1-1-1,1 0 1,-1 0-1,0 0 0,1-1 1,-1 1-1,0-1 1,0 0-1,0 0 1,0-1-1,-1 1 1,1-1-1,-1 0 1,1 0-1,2-3 0,0-1-39,-1 0 0,-1 0 0,1 0 0,-1 0-1,0-1 1,-1 1 0,0-1 0,3-13 0,1-8-47,-2-1 0,-2 1 0,0-1 0,-2-31 0,-12-186 1472,13 826-1643,-2-579 264,0 1 0,0-1 0,0 0 0,0 1 0,0-1 0,0 0 0,0 0 0,0 1 0,0-1 0,0 0 0,1 1 0,-1-1 0,0 0 0,0 0 0,0 1 0,0-1 0,0 0 0,1 0 0,-1 0 0,0 1 0,0-1 0,0 0 0,1 0 0,-1 0 0,0 1 0,0-1 0,1 0 0,-1 0 0,0 0 0,1 0 0,-1 0 0,0 0 0,0 0 0,1 0 0,-1 0 0,0 0 0,1 0 0,-1 0 0,0 0 0,0 0 0,1 0 0,-1 0 0,0 0 0,1 0 0,-1 0 0,0 0 0,0 0 0,1 0 0,-1 0 0,0-1 0,0 1 0,1 0 0,-1 0 0,0 0 1,0 0-1,0-1 0,1 1 0,-1 0 0,0 0 0,0-1 0,0 1 0,0 0 0,1 0 0,-1-1 0,0 1 9,33-31 152,-2-1 1,-1-2-1,-1 0 0,26-44 1,-43 62-361,-1 0 0,-1-1 1,-1 0-1,0-1 1,9-26-1,-27 51-6690,-12 14 1470</inkml:trace>
</inkml:ink>
</file>

<file path=ppt/ink/ink1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20:28.6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14631,'0'0'7555,"125"97"-7411,-86-95-48,-1-2-80,-6 0-32,-5 0-768,-10-6-2994</inkml:trace>
</inkml:ink>
</file>

<file path=ppt/ink/ink1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20:29.0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21658,'0'0'1035,"7"23"-1043,10 47 45,14 115 1,-28-135 91,-2-23-87,0 1 1,2-1-1,1 0 1,2-1-1,14 46 1,-20-70-100,1 0 0,0 0 0,0 1 0,0-1 0,0 0 0,0 0 0,0 0 0,1 0 0,-1 0 0,0 0 1,1-1-1,0 1 0,-1 0 0,1-1 0,0 1 0,0-1 0,0 0 0,0 0 0,0 1 0,0-1 0,0-1 0,0 1 0,1 0 0,-1 0 0,0-1 0,1 1 0,-1-1 0,0 0 0,1 0 1,-1 0-1,0 0 0,1 0 0,-1 0 0,0-1 0,1 1 0,-1-1 0,0 1 0,0-1 0,3-1 0,0-1-186,0 0 0,0 0 0,0 0 0,0-1 0,0 0 0,-1 0 0,0 0 0,0-1 0,0 1 0,0-1 0,-1 0 0,0 0 0,0 0 0,3-7 0,-1-4 459,0 0-1,-1-1 0,-1 0 1,0 0-1,0-25 1,4-22 3566,-5 63-2748,0 10-908,2 12-299,21 145 87,-22-147-23,-2-16-1100</inkml:trace>
</inkml:ink>
</file>

<file path=ppt/ink/ink1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20:29.3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44 22602,'0'0'2385,"-15"-43"-2385,22 43-2417,10 14-768</inkml:trace>
</inkml:ink>
</file>

<file path=ppt/ink/ink1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20:29.8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66 20585,'0'0'1028,"10"17"-1095,33 57 48,-39-67 22,-1 0 0,1 0-1,-1 0 1,0 1 0,-1 0-1,0-1 1,0 1 0,-1 0-1,0 0 1,0 0 0,-1 0-1,0 8 1,0-5 325,-2-19-237,1 0-1,0 0 1,0 0 0,1 0 0,0 0-1,0 0 1,1 0 0,3-14-1,-2 16-90,0 1-1,0-1 1,0 1 0,1 0-1,0 0 1,0 0-1,1 0 1,-1 1-1,1-1 1,0 1-1,5-4 1,-7 6-7,0 0-1,0 0 1,0 0 0,0 0 0,0 1 0,1-1 0,-1 1-1,1 0 1,-1 0 0,1 0 0,-1 0 0,1 0 0,0 0-1,0 1 1,-1-1 0,1 1 0,0 0 0,0 0 0,-1 0-1,1 0 1,0 0 0,0 1 0,-1-1 0,1 1 0,4 1-1,-3 3 0,0-1 0,-1 1-1,0-1 1,0 1 0,0 0 0,-1 0-1,1 0 1,-1 1 0,0-1-1,-1 1 1,1-1 0,0 10 0,6 13-10,-6-24-35,-1 0 0,1 0 0,0 0-1,0 0 1,0-1 0,1 1 0,-1 0 0,1-1 0,0 0 0,0 0-1,0 0 1,1 0 0,-1 0 0,1 0 0,-1-1 0,1 0 0,0 0-1,0 0 1,0 0 0,7 2 0,-6-3-38,1-1 0,-1 1 1,1-1-1,-1 0 0,1 0 0,-1-1 0,1 1 0,-1-1 1,1 0-1,-1-1 0,0 0 0,0 1 0,1-2 1,-1 1-1,-1 0 0,7-5 0,3-2-198,0-1 0,-1 0-1,-1-1 1,1-1 0,-2 0 0,0-1-1,14-19 1,-18 22 442,-1 0-1,0 0 1,-1-1-1,0 0 1,0 0 0,-1 0-1,-1 0 1,0 0-1,-1-1 1,0 0 0,1-17-1,-20 40 670,0 8-843,0 0 1,-23 36-1,33-44-14,0 1-1,0 0 1,1 0 0,1 1-1,0 0 1,-6 24-1,11-35-21,-1-1-1,1 0 0,0 0 0,0 0 0,0 0 0,1 0 1,-1 0-1,0 0 0,0 0 0,0 0 0,1 0 0,-1 0 1,1 0-1,-1 0 0,1 0 0,-1 0 0,1 0 0,-1 0 1,1 0-1,0 0 0,-1-1 0,1 1 0,0 0 0,0-1 1,0 1-1,0 0 0,0-1 0,-1 1 0,1-1 0,0 1 1,0-1-1,0 1 0,0-1 0,1 0 0,0 1 1,51 5 153,-8-1 646,-35-1-570,-1 1 0,1 0 1,-1 0-1,-1 1 0,1 0 0,-1 1 0,0 0 0,-1 0 0,1 1 0,-1 0 1,-1 0-1,0 0 0,10 18 0,6 14 547,30 79-1,-41-91-379,-9-24-270,11 29 284,-1 0 1,-1 0 0,11 63 0,-21-87-328,0 0 1,0 0 0,-1-1-1,-1 1 1,1 0 0,-2 0-1,1 0 1,-6 17 0,5-22-14,0 1 0,0-1 0,0 0 0,-1 0 1,0 1-1,0-2 0,0 1 0,0 0 0,-1-1 1,1 1-1,-1-1 0,0 0 0,0 0 0,0 0 0,0-1 1,-1 0-1,-5 3 0,4-2 57,0-1 0,1 0 0,-1 0 0,0-1 0,0 0 0,-1 0 0,1 0 0,0-1 0,0 0 0,0 0 0,0 0 0,-1-1 0,1 0 0,0 0 0,0 0 0,-7-3 0,10 2-51,-1 0-1,0-1 1,0 1-1,1 0 1,0-1 0,-1 0-1,1 0 1,0 0-1,0 0 1,1-1-1,-1 1 1,1-1-1,-1 1 1,1-1-1,0 0 1,1 0 0,-1 0-1,1 0 1,-1 0-1,1-1 1,0 1-1,1 0 1,-1-8-1,0-4-49,2-1 0,0 0-1,1 1 1,0-1-1,1 1 1,1 0-1,1 0 1,0 0 0,1 1-1,1-1 1,0 1-1,1 1 1,15-21-1,10-10-814,2 1-1,67-64 0,-44 53-1954,-10 11-3468</inkml:trace>
</inkml:ink>
</file>

<file path=ppt/ink/ink1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20:31.0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143 8 19465,'0'0'2940,"-13"10"-2815,11-9-123,-7 6-1,-1 1 0,1 0 0,0 0 0,1 1 1,0 0-1,0 0 0,1 1 0,0 0 0,-10 21 1,10-14-1,1 0 0,0 1 0,2 0 0,0 0 0,1 0-1,0 0 1,2 0 0,0 1 0,1-1 0,4 34 0,-2-47-7,0 0 0,-1 0 0,2-1 0,-1 1 0,0-1 0,1 1 0,0-1 0,0 0 0,0 0 0,1 0 0,-1-1 0,1 1 0,0-1 0,0 0 0,6 4 0,-7-5-9,0 0-1,1 0 0,-1 0 0,1 0 1,-1-1-1,1 0 0,0 1 0,-1-1 1,1 0-1,0-1 0,0 1 0,0-1 1,0 0-1,0 0 0,0 0 0,0 0 0,0 0 1,0-1-1,-1 0 0,7-2 0,-8 2 19,0-1-1,-1 1 0,1-1 0,0 1 0,-1-1 0,1 0 0,-1 0 1,0 1-1,0-1 0,0 0 0,0 0 0,0-1 0,0 1 0,0 0 0,0 0 1,-1 0-1,1 0 0,-1-1 0,0-3 0,3-50 6,-3 46-3,0-38 342,-2 1 0,-13-80 0,15 126-337,-1 0 0,1 0 1,-1 0-1,1 0 0,0 0 0,0 0 0,0 0 1,0 0-1,-1-1 0,1 1 0,1 0 0,-1 0 1,0 0-1,0 0 0,0 0 0,1 0 0,-1 0 1,0 0-1,1 0 0,-1 0 0,1 0 1,-1 0-1,1 0 0,0 0 0,-1 0 0,1 0 1,1-1-1,28-1-461,-16 3 381,114 0-690,-127 30 2294,-1 5-1549,2-1-1,2 0 1,0 0 0,3 0 0,0-1-1,22 55 1,-21-77 23,-1-15 237,3-23 431,-8 21-546,28-96 390,-16 50-468,2 1-1,2 0 1,29-56-1,-46 107-96,-1-1 1,0 0-1,1 1 0,-1-1 1,1 0-1,-1 1 0,1-1 1,-1 1-1,1-1 0,0 1 1,-1-1-1,1 1 0,-1-1 1,1 1-1,0 0 1,0-1-1,-1 1 0,1 0 1,0 0-1,-1-1 0,1 1 1,0 0-1,0 0 0,-1 0 1,1 0-1,0 0 0,0 0 1,0 0-1,-1 0 0,1 0 1,0 1-1,0-1 0,-1 0 1,1 0-1,0 1 0,-1-1 1,1 0-1,0 1 0,-1-1 1,1 1-1,0 0 0,22 22-3164,-3 11-1284</inkml:trace>
</inkml:ink>
</file>

<file path=ppt/ink/ink1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20:31.6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26 297 10709,'0'0'8692,"6"-23"-8231,57-187 1290,-62 208-1711,0 1 1,0-1-1,-1 1 1,1-1-1,-1 1 1,1-1-1,-1 0 1,0 1 0,1-1-1,-1 0 1,0 1-1,0-1 1,0 0-1,-1 1 1,1-1-1,0 1 1,-1-1 0,1 0-1,-1 1 1,1-1-1,-2-1 1,1 3-32,0-1 0,0 1 0,-1 0 0,1 0 0,0 0-1,-1-1 1,1 2 0,-1-1 0,1 0 0,0 0 0,0 0 0,-1 0 0,1 1 0,0-1 0,-1 1 0,1-1 0,0 1 0,0 0 0,0-1 0,0 1 0,-1 0 0,1 0 0,0-1 0,0 1 0,1 0-1,-2 2 1,-4 1-18,1 2 0,0-1 0,0 0 0,1 1 0,-1 0 0,1 0-1,1 0 1,-1 1 0,1-1 0,0 1 0,1 0 0,-1 0-1,-1 11 1,2-7 9,0 0-1,0 0 1,1 1-1,1-1 0,0 0 1,1 1-1,0-1 1,3 14-1,-2-21-10,-1 0 0,1 0 0,1-1 0,-1 1 0,0 0 0,1-1-1,0 1 1,0-1 0,0 0 0,0 0 0,0 0 0,1-1 0,-1 1 0,1-1 0,0 0 0,0 0 0,0 0 0,0 0-1,0 0 1,0-1 0,0 0 0,0 0 0,1 0 0,-1-1 0,0 1 0,6-1 0,-4 1-6,1-1 1,-1 1-1,1-1 1,-1 0 0,1-1-1,-1 0 1,1 0-1,-1 0 1,0-1-1,1 0 1,-1 0-1,0-1 1,0 1-1,0-1 1,-1-1 0,11-7-1,-11 6-1,0-1 0,-1 0 0,0 0 1,0-1-1,0 1 0,-1-1 0,0 0 0,0 0 0,-1 0 0,0 0 0,2-14 1,-1-4 77,-1 0 1,-1-28 0,-1 35 126,0 13-84,-1 0 0,0 0 0,0 0 0,0 0 0,0 1 0,-1-1-1,1 0 1,-1 1 0,0 0 0,-1-1 0,-2-4 0,1 2 273,4 7-208,27 0-899,5-1 683,51 3 39,-76-2 3,0 1 0,0 1 0,0-1 0,0 1 0,-1 0 0,1 0 0,-1 1 0,0 0 0,9 6 0,-13-8-10,0 1 1,-1 0-1,1 0 1,-1-1-1,1 1 1,-1 0-1,0 0 1,0 0-1,0 1 1,0-1-1,0 0 1,0 0-1,-1 0 1,1 1-1,-1-1 1,0 0-1,1 4 1,-2 45-108,0-30 138,-1 23 41,1-29-15,0-1 1,1 1-1,3 26 1,-2-39-40,-1-1 0,1 0 1,0 1-1,-1-1 1,1 0-1,0 0 1,0 1-1,0-1 0,0 0 1,0 0-1,0 0 1,0 0-1,0 0 1,1 0-1,-1 0 1,0-1-1,1 1 0,-1 0 1,0-1-1,1 1 1,-1-1-1,1 1 1,-1-1-1,1 0 1,-1 0-1,3 1 0,46 0 46,-38-1-87,-2 0-125,-1 0-1,0-1 1,0 0-1,0-1 1,0 0 0,11-3-1,-15 3-474,0-1 0,0 1 0,0-1 0,0 0 0,0 0 0,7-7 0,18-22-10587</inkml:trace>
</inkml:ink>
</file>

<file path=ppt/ink/ink1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20:32.0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0 20249,'0'0'1025,"-1"27"-959,-2 184 441,8-126-295,3-1-1,4 0 0,32 112 1,6 40-49,-46-206-134,-1 0 0,-2 31 1,-1-59-26,0 0 0,-1-1-1,1 1 1,0-1 0,-1 1 0,1-1 0,-1 1 0,1-1-1,-1 1 1,0-1 0,0 1 0,0-1 0,0 0 0,0 1 0,0-1-1,0 0 1,0 0 0,0 0 0,0 0 0,-1 0 0,1 0 0,0 0-1,-1 0 1,1 0 0,-1-1 0,1 1 0,-1-1 0,1 1-1,-1-1 1,1 1 0,-1-1 0,0 0 0,1 0 0,-1 0 0,1 0-1,-1 0 1,0 0 0,1 0 0,-3-1 0,-2 0-55,1 1 0,0-1 0,-1 0 0,1 0 1,0-1-1,0 0 0,0 0 0,0 0 0,0 0 0,0-1 0,-5-3 1,-18-25-1354,3-8-1864</inkml:trace>
</inkml:ink>
</file>

<file path=ppt/ink/ink1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20:32.4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14 21674,'0'0'1731,"12"-2"-1677,52-5-1376,120 2 0,-146 5 3269,-38 19-1746,-2 39-297,1 45 366,1-94-404,1 1 0,0-1 0,1 0 0,0 1 0,1-1 0,0 0-1,0 0 1,5 9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4:30.55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194 24 4274,'0'0'18467,"1"-4"-18024,6-16-147,-7 35-467,1 51 71,1-14 113,-3 0 0,-9 72-1,8-110-54,-1-1 0,0 1-1,-1-1 1,0 0 0,-1-1 0,0 1-1,-1-1 1,-1 0 0,0 0-1,0-1 1,-1 0 0,-1 0 0,0 0-1,-12 9 1,20-18 21,-1 0-1,0-1 1,0 1 0,0-1 0,0 0-1,0 0 1,0 1 0,0-1-1,0-1 1,-1 1 0,1 0 0,0 0-1,-1-1 1,1 0 0,0 1-1,-1-1 1,1 0 0,0 0-1,-1 0 1,1 0 0,-1-1 0,1 1-1,0-1 1,0 1 0,-1-1-1,1 0 1,0 0 0,0 0 0,0 0-1,0 0 1,0 0 0,0-1-1,0 1 1,0-1 0,0 1 0,0-1-1,1 0 1,-1 0 0,1 0-1,0 0 1,-1 0 0,1 0 0,0 0-1,0 0 1,0 0 0,0 0-1,1-1 1,-1 1 0,1 0-1,-1-5 1,1 4-2761</inkml:trace>
</inkml:ink>
</file>

<file path=ppt/ink/ink1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20:32.7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22 22010,'0'0'3442,"0"-22"-3506,17 22-1729,8 14 624,5 6-528,-3-7-4305</inkml:trace>
</inkml:ink>
</file>

<file path=ppt/ink/ink1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20:33.1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 20858,'0'0'2940,"0"8"-2887,-2 100-234,5 155 351,-2-256-167,-1 0 1,2-1-1,-1 1 0,1 0 0,0-1 1,0 0-1,1 1 0,-1-1 0,1 0 0,1 0 1,-1-1-1,9 11 0,-9-13-101,0 0 0,1 0 1,-1-1-1,1 1 0,-1-1 0,1 0 1,0 0-1,0 0 0,0 0 0,0-1 0,0 1 1,0-1-1,0 0 0,1 0 0,-1-1 1,0 1-1,1-1 0,-1 0 0,0 0 0,9-2 1,6-6-3115,-5-15-5769</inkml:trace>
  <inkml:trace contextRef="#ctx0" brushRef="#br0" timeOffset="1">235 1 19161,'0'0'4076,"0"33"-4164,2 13 50,10 145 140,-9-172-79,1 0 0,0-1 0,2 1 0,0-1 0,0 0 0,2-1 0,18 31 0,-24-45-112,0 0-1,0 0 1,0 0-1,0 0 1,1 0-1,0-1 0,-1 1 1,1-1-1,0 0 1,0 1-1,0-1 1,1-1-1,-1 1 0,0 0 1,1-1-1,-1 0 1,1 0-1,-1 0 1,1 0-1,7 0 1,-3-4-3228,-6-12-5279</inkml:trace>
</inkml:ink>
</file>

<file path=ppt/ink/ink1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20:33.4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16 8340,'0'0'12734,"3"1"-11971,44 5-464,1-2 1,93-5-1,-51-1-274,-73 2 21,20 1-311,0-1 0,-1-3 0,1 0 1,59-15-1,-95 18 348,0 0 0,0 0-1,0 0 1,-1 0 0,1 1 0,0-1 0,0 0 0,0 0 0,-1 1 0,1-1 0,0 1-1,-1-1 1,1 1 0,0-1 0,-1 1 0,1-1 0,0 1 0,-1-1 0,1 1 0,-1 0-1,1-1 1,-1 1 0,1 0 0,-1 0 0,1 1 0,12 25-426,-10-21 524,6 13-296,-1 0 1,-1 1 0,0 0-1,-1 0 1,-2 1 0,5 36-1</inkml:trace>
</inkml:ink>
</file>

<file path=ppt/ink/ink1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20:33.8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9 22826,'0'0'2530,"-9"-8"-2626,20 12-1873,8 18 704,-1 3-2209</inkml:trace>
</inkml:ink>
</file>

<file path=ppt/ink/ink1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20:34.3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41 18921,'0'0'1744,"14"17"-1704,42 53 19,-38-40-387,-18-17 1120,-1-13-746,1 0-1,-1 0 0,0 0 1,0 0-1,0 0 1,0-1-1,1 1 1,-1 0-1,0-1 1,0 1-1,0 0 0,1-1 1,-1 1-1,0-1 1,1 1-1,-1-1 1,0 0-1,1 1 1,-1-1-1,1 1 0,-1-1 1,1 0-1,-1 0 1,1 1-1,0-1 1,-1 0-1,1 0 1,0 0-1,0 1 0,-1-1 1,1 0-1,0-1 1,-2-2-24,1-1 1,0 1 0,0-1 0,0 0-1,0 1 1,1-1 0,0 0-1,0 0 1,0 1 0,0-1-1,1 0 1,0 1 0,0-1 0,0 0-1,1 1 1,-1-1 0,1 1-1,0 0 1,0-1 0,5-6-1,-4 8-37,-1 0-1,1 1 1,0-1 0,0 0-1,0 1 1,0 0-1,0-1 1,0 1-1,1 0 1,-1 1-1,1-1 1,-1 1-1,1-1 1,0 1-1,0 0 1,-1 0-1,1 1 1,0-1-1,0 1 1,0 0-1,0 0 1,0 0-1,0 1 1,-1-1-1,1 1 1,4 1-1,-6-1 10,0 0-1,1 0 1,-1 0-1,0 1 1,0-1 0,0 0-1,-1 1 1,1 0-1,0-1 1,-1 1-1,1 0 1,-1 0-1,1 0 1,-1 0-1,0 0 1,2 4-1,16 44-85,-10-24 68,-7-23 25,-1 0 1,0 0 0,1 0 0,0 0 0,0 0 0,0 0 0,0-1-1,0 1 1,1 0 0,-1-1 0,1 0 0,0 0 0,-1 0-1,1 0 1,0 0 0,0 0 0,0-1 0,1 1 0,-1-1-1,0 0 1,0 0 0,6 1 0,-3-2 2,-1 1-1,1-1 1,0-1 0,0 1 0,0-1-1,-1 0 1,1 0 0,0-1-1,-1 0 1,1 0 0,-1 0 0,9-5-1,-2 0-33,0 0 0,-1-1-1,0-1 1,0 0-1,15-16 1,-21 21 71,-1-1 0,0 0 0,-1 0 1,1 0-1,-1 0 0,0-1 0,0 0 0,-1 1 0,1-1 0,-1 0 1,-1 0-1,1 0 0,-1 0 0,1-12 0,-24 29 7,18-8-142,0-1 0,1 1-1,0 0 1,0 0 0,0 0-1,0 1 1,0-1 0,0 1 0,1 0-1,0-1 1,0 1 0,0 0-1,0 0 1,1 1 0,-1-1-1,1 0 1,0 0 0,0 1-1,1-1 1,-1 1 0,1-1 0,0 7-1,2-9 76,-1 0 0,0-1-1,1 1 1,-1-1-1,1 1 1,0-1 0,-1 0-1,1 1 1,0-1 0,0 0-1,0 0 1,0 0 0,0-1-1,0 1 1,0 0-1,3 0 1,7 3 4,8 8 185,0 0 0,-1 1 0,0 1 0,-1 1 0,-1 0 0,0 1 0,-1 1 0,-1 1 0,21 31 0,-10-10 8,-3 2 0,-1 0 0,29 80 0,-42-101-129,-1 1 0,-2 0 1,0 1-1,-1-1 0,-1 1 0,-1 0 0,-1 0 1,-2 43-1,-1-60-38,0 1 1,-1-1 0,0 0 0,0 1-1,0-1 1,0 0 0,-1-1 0,0 1-1,0 0 1,0-1 0,0 1 0,-1-1-1,0 0 1,0 0 0,0-1 0,0 1-1,0-1 1,-1 0 0,0 0 0,1 0-1,-1-1 1,0 1 0,-1-1 0,1-1-1,0 1 1,0-1 0,-11 2 0,6-1 60,0-1 1,0 0-1,1-1 1,-1 0-1,0-1 1,0 0-1,1 0 1,-1-1-1,0 0 0,1-1 1,0 0-1,-1 0 1,1-1-1,1-1 1,-10-4-1,10 3-62,0 0-1,1 0 1,0-1-1,0 0 1,0-1-1,0 1 0,1-1 1,1 0-1,-1 0 1,2-1-1,-1 0 1,1 0-1,0 0 0,1 0 1,0-1-1,0 1 1,1-1-1,0 0 1,1 0-1,0 1 1,1-1-1,0 0 0,0 0 1,1 0-1,0 0 1,1 0-1,3-10 1,2-2-118,0 1 1,2-1-1,0 1 1,1 0-1,1 1 1,2 1-1,15-21 1,8-6-731,66-66 1,-60 73-1371,57-42 1,-42 40-3921</inkml:trace>
</inkml:ink>
</file>

<file path=ppt/ink/ink1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20:35.7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74 21562,'0'0'2593,"-18"-73"-2609,25 73-736,13 18-561,-1 11-592,-5 7-2993</inkml:trace>
</inkml:ink>
</file>

<file path=ppt/ink/ink1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20:35.3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 20201,'0'0'579,"22"0"-2003,127 0-2416,-142-1 4101,-6 1-130,-1 0-1,0 0 1,0 0-1,0 0 1,0 0-1,1 0 1,-1 0 0,0 0-1,0 0 1,0 0-1,0 0 1,1 0-1,-1 0 1,0 0-1,0 0 1,0 0-1,1 0 1,-1 0-1,0 0 1,0 0 0,2 1 1827,-1-1-1828,-1 1 1,0-1-1,0 0 1,0 0-1,0 0 1,0 0-1,0 1 1,0-1 0,0 0-1,0 0 1,0 0-1,0 1 1,0-1-1,0 0 1,0 0-1,0 0 1,0 0-1,0 1 1,0-1-1,0 0 1,0 0 0,0 0-1,0 1 1,0-1-1,0 0 1,0 0-1,-1 0 1,1 12-1442,-6 114 1652,2-48-1307,3-25-2512</inkml:trace>
</inkml:ink>
</file>

<file path=ppt/ink/ink1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20:36.0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 20329,'0'0'1017,"10"20"-889,30 67 48,-37-77-73,0 0 1,0 0-1,-1 0 0,0 0 1,-1 0-1,0 1 0,0-1 1,-2 14-1,1-23 864,6-20-941,2 0 1,0 1 0,1 0 0,1 0-1,1 0 1,0 2 0,1-1-1,1 1 1,0 1 0,24-20-1,-36 34-33,0 0 1,0 0-1,0 0 0,0 0 0,0 1 0,0-1 0,0 0 1,0 0-1,0 1 0,0-1 0,1 1 0,-1-1 0,0 1 1,0 0-1,1-1 0,-1 1 0,0 0 0,0 0 0,1 0 1,-1 0-1,0 0 0,1 0 0,-1 0 0,0 0 0,1 1 1,-1-1-1,0 0 0,0 1 0,1-1 0,-1 1 0,0 0 1,0-1-1,0 1 0,0 0 0,0 0 0,0-1 0,0 1 1,0 0-1,0 0 0,0 0 0,0 0 0,0 0 0,-1 0 1,1 1-1,0 1 0,5 7-23,-2 0-1,1 1 1,-2 0-1,5 16 1,-3-8 45,-2-11-25,-1 0-1,2 0 1,-1-1-1,1 1 1,0-1-1,1 1 1,8 9-1,-10-14-99,1 1 0,-1-2 0,1 1 0,0 0 0,-1-1 0,1 1-1,0-1 1,1 0 0,-1 0 0,0-1 0,0 1 0,1-1 0,-1 0-1,1 0 1,8 0 0,31 0-2320</inkml:trace>
</inkml:ink>
</file>

<file path=ppt/ink/ink1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20:36.4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150 9 20505,'0'0'3245,"-9"-3"-3099,7 2-150,0 0 0,0 0 0,-1 1 0,1-1 0,0 1-1,0-1 1,0 1 0,-1 0 0,1 0 0,0 0 0,0 0 0,0 0 0,-1 1-1,1-1 1,0 1 0,0-1 0,0 1 0,0 0 0,0 0 0,-2 1-1,-1 1-6,1 1 0,0 0 0,0 1 0,1-1 0,-1 1 0,1 0 0,0-1 0,0 1 0,-2 7 0,-5 7-61,2 0 0,0 1 0,1 0 0,1 1 0,1-1 0,1 1 0,1 0 0,-2 31 0,15-52-630,-2-3 683,0 0 1,-1-1 0,0 0-1,1 0 1,-1 0-1,-1-1 1,1 0-1,-1 0 1,0-1 0,0 0-1,9-12 1,9-13 83,23-38-1,-35 51 89,-5 16-82,1 12 5,7 28 49,-8-18-93,-3-13-140,0-1-1,0 1 0,0 0 0,1-1 1,0 0-1,0 0 0,0-1 0,1 1 0,0-1 1,0-1-1,1 1 0,-1-1 0,1 0 1,0 0-1,0-1 0,0 0 0,0 0 0,1 0 1,-1-1-1,1-1 0,9 2 0,35-1-5517</inkml:trace>
</inkml:ink>
</file>

<file path=ppt/ink/ink1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20:36.8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131 1 14631,'0'0'10148,"4"5"-9825,6 11-325,-1 1 1,-1 0-1,0 0 0,9 31 0,17 83-95,-26-96 88,8 33-332,-4 1-1,7 137 1,-19-217 344,-1-1-1,-1 1 1,0-1 0,0 1-1,-1-1 1,0 1 0,-1 0-1,0 1 1,-1-1 0,0 1-1,-1 0 1,0 0 0,-1 0-1,0 1 1,0 0 0,-14-13-1,19 21-4,0-1-1,0 0 0,-1 1 1,1 0-1,0-1 0,-1 1 0,1 0 1,-1 0-1,1 1 0,-1-1 1,1 0-1,-1 1 0,0 0 1,1-1-1,-1 1 0,0 0 1,1 0-1,-1 1 0,0-1 1,1 1-1,-1-1 0,0 1 0,1 0 1,-1 0-1,1 0 0,-1 0 1,1 0-1,0 0 0,0 1 1,-1-1-1,1 1 0,0 0 1,0 0-1,0 0 0,1 0 1,-1 0-1,0 0 0,-1 3 0,-8 10-12,1 0 0,1 0 0,1 0 0,-9 23 0,16-36 17,-32 86-29,31-80 29,0 1 0,0 0 0,1 0 0,0 0 0,0-1 0,1 1 0,1 0 0,1 14 1,-2-21-3,1-1 1,-1 0 0,1 0 0,0 0 0,-1 0 0,1-1 0,0 1 0,0 0 0,-1 0 0,1 0-1,0 0 1,0-1 0,0 1 0,0 0 0,0-1 0,0 1 0,0-1 0,0 1 0,0-1-1,0 0 1,1 1 0,-1-1 0,0 0 0,0 0 0,0 0 0,2 0 0,37 1 6,-28-1-4,7-1-160,0-1 0,1-1 0,-1-1-1,0 0 1,-1-1 0,1-1 0,-1-1-1,0-1 1,-1 0 0,0-1 0,0-1-1,-1 0 1,0-2 0,-1 0 0,0 0-1,17-20 1,-6-5-2377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4:31.01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 34 9492,'0'0'13756,"0"-6"-13359,0-16-191,0 16-105,-12 6-1912,24 0-1233</inkml:trace>
</inkml:ink>
</file>

<file path=ppt/ink/ink1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20:37.2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3 240 17864,'0'0'4400,"16"-18"-3859,49-62-325,-62 76-210,1-1 0,-1 1-1,1-1 1,-1 0 0,-1 0-1,1 0 1,-1 0 0,0-1-1,0 1 1,0-1 0,-1 1-1,1-1 1,-2 1 0,1-1-1,0 0 1,-1 0 0,0 1-1,-1-7 1,0-9 70,1 20-72,-1 0-1,1 0 0,0 1 1,0-1-1,-1 0 0,1 1 1,-1-1-1,1 0 1,-1 1-1,1-1 0,-1 0 1,1 1-1,-1-1 0,1 1 1,-1-1-1,0 1 0,1-1 1,-1 1-1,0 0 1,1-1-1,-1 1 0,0 0 1,0-1-1,1 1 0,-1 0 1,0 0-1,0 0 0,0 0 1,1 0-1,-1 0 1,0 0-1,0 0 0,0 0 1,1 0-1,-1 0 0,0 0 1,0 0-1,1 1 0,-1-1 1,0 0-1,-1 1 1,-2 0-15,1 0 0,-1 0 0,0 1 0,0-1 0,1 1 0,-1 0 0,1 0 0,-4 2 0,2 1-1,1 0 0,-1 1-1,1 0 1,0-1 0,1 1 0,-1 1-1,1-1 1,0 0 0,1 1 0,-1 0-1,-2 13 1,2 0-26,1 1 0,0 37 0,2-55 36,0-1 1,0 1 0,1-1 0,-1 1 0,1-1-1,0 1 1,0-1 0,0 0 0,0 1 0,0-1 0,0 0-1,1 0 1,-1 0 0,1 0 0,-1 0 0,1 0 0,0 0-1,0 0 1,0-1 0,0 1 0,0-1 0,0 0 0,0 1-1,1-1 1,-1 0 0,0 0 0,1 0 0,-1-1 0,1 1-1,3 0 1,9 2-164,-1-1 0,1 0 0,29-1 0,-36-1 29,42-3-3967,-2-12-8281</inkml:trace>
</inkml:ink>
</file>

<file path=ppt/ink/ink1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20:37.7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105 55 20073,'0'0'2607,"4"-2"-2276,-1 1-309,-2 1-22,0 0 1,0-1-1,0 1 1,0-1-1,0 0 1,0 1-1,0-1 1,0 0 0,0 1-1,0-1 1,0 0-1,-1 0 1,1 0-1,0 0 1,0 0-1,-1 0 1,1 0-1,-1 0 1,1 0 0,-1 0-1,1 0 1,-1 0-1,1 0 1,-1 0-1,0-1 1,0 1-1,0-2 1,-39 6-129,33-1 115,1 0-1,1 1 1,-1-1 0,0 1-1,0 0 1,1 1 0,0-1 0,0 1-1,0 0 1,0 0 0,0 0 0,1 0-1,0 1 1,0 0 0,0-1 0,0 1-1,-2 8 1,1-2 20,0 0 0,1 0 0,1 0-1,0 0 1,1 0 0,0 0 0,0 20 0,2-28 6,-1 0 0,1 0 1,0 0-1,0 0 0,0 0 0,0 0 1,1 0-1,-1 0 0,1 0 1,-1 0-1,1-1 0,0 1 1,0-1-1,0 1 0,1-1 0,-1 0 1,1 0-1,-1 0 0,1 0 1,0 0-1,-1-1 0,1 1 0,0-1 1,0 1-1,0-1 0,0 0 1,0-1-1,1 1 0,5 0 0,12 3-106,-1-2-1,1 0 0,31-2 0,-35 0-172,-9 0 79,1 0 0,-1-1 0,1 0 0,-1 0 0,1-1 0,-1 0 0,0 0 0,0-1 0,0 0 0,0-1 0,0 0 0,-1 0 0,1 0 0,-1-1-1,0 0 1,12-12 0,-13 10 306,-1 0 0,1-1 0,-1 0 0,0 0 0,-1 0 0,0 0-1,0-1 1,-1 0 0,0 0 0,-1 0 0,1 0 0,-2 0-1,1 0 1,-1 0 0,-1-15 0,0-51 2432,0 74-2098,0 21-616,-7 233 14,7-252 59,0 0 0,0 0 0,0 0 0,-1 0 0,1 0 0,0 0 0,0 0-1,0 0 1,0-1 0,1 1 0,-1 0 0,0 0 0,0 0 0,0 0 0,1 0 0,-1 0 0,1 0 0,-1 0 0,0-1 0,1 1 0,-1 0 0,1 0 0,0 0 0,-1-1-1,1 1 1,0 0 0,-1-1 0,1 1 0,0-1 0,0 1 0,0-1 0,-1 1 0,1-1 0,0 1 0,0-1 0,0 0 0,0 0 0,0 1 0,0-1 0,1 0 0,5 0-4950</inkml:trace>
</inkml:ink>
</file>

<file path=ppt/ink/ink1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20:38.0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16 9941,'0'0'15751,"-8"-16"-15751,16 16-1425,12 14-16,2 4 33,-2 5-5043</inkml:trace>
</inkml:ink>
</file>

<file path=ppt/ink/ink1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20:38.3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141 1 19065,'0'0'1640,"-21"23"-1554,-65 73-65,83-92-17,-1-1 0,1 1-1,0 0 1,1 0 0,-1 1-1,1-1 1,-1 0 0,1 1-1,1-1 1,-1 1 0,1 0-1,-1-1 1,1 1-1,1 0 1,-1 0 0,1 0-1,0 0 1,0 0 0,0 0-1,1 6 1,1 3 13,-1-9-16,0 0 0,1 0 1,0-1-1,0 1 0,0-1 0,0 1 1,1-1-1,0 0 0,-1 0 1,1 0-1,1 0 0,-1-1 1,1 1-1,-1-1 0,1 0 1,0 0-1,0 0 0,0 0 1,1-1-1,4 2 0,-2 0-1,0 1 1,0-1-1,-1 1 0,0 1 0,0-1 1,9 11-1,-15-15 43,0 0 0,0-1-1,0 1 1,0-1 0,0 1 0,0 0 0,0-1 0,0 1 0,0 0-1,0-1 1,-1 1 0,1-1 0,0 1 0,0 0 0,-1-1 0,1 1-1,0-1 1,-1 1 0,1-1 0,-1 1 0,1-1 0,0 1-1,-1-1 1,1 1 0,-1-1 0,1 0 0,-1 1 0,0-1 0,1 0-1,-1 0 1,1 1 0,-1-1 0,0 0 0,1 0 0,-1 0-1,1 0 1,-1 1 0,0-1 0,1 0 0,-1 0 0,0 0 0,-42 10 416,29-8-389,9 0-508,-17 6 1048,9 0-6659</inkml:trace>
</inkml:ink>
</file>

<file path=ppt/ink/ink1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20:38.7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97 320 2705,'0'0'20586,"11"43"-20666,-5-11 80,1-1 16,0 3 0,-3-7 16,3-1-32,-3-6-80,-4-12-993</inkml:trace>
  <inkml:trace contextRef="#ctx0" brushRef="#br0" timeOffset="1">3 2 22810,'0'0'2674,"-3"-2"-2850,3 10-193,3 8-735,12 9-1,3 7 241,-1 1-3698</inkml:trace>
</inkml:ink>
</file>

<file path=ppt/ink/ink1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20:39.3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7 21514,'0'0'1803,"-2"7"-1491,-8 26-497,1 0 0,1 0-1,2 1 1,2 0-1,-1 47 1,5-79 102,0-1 1,0 0-1,0 0 1,0 0-1,0 0 1,1 0-1,-1 0 0,0 0 1,0 0-1,1 0 1,-1 0-1,0 0 1,1 0-1,-1 0 1,1 0-1,0 0 0,-1 0 1,1 0-1,0 0 1,-1 0-1,1 0 1,0-1-1,0 1 0,0 0 1,1 0-1,29 2-2783,-31-3 2755,1-1-1,0 1 1,0-1 0,0 0-1,0 1 1,-1-1 0,1 1-1,0-1 1,-1 0-1,1 0 1,0 1 0,-1-1-1,1 0 1,-1 0 0,1 0-1,-1 0 1,0 0 0,1 0-1,-1 0 1,0 0-1,0 0 1,1 0 0,-1 0-1,0 0 1,0 0 0,0-1-1,1-36 687,-2 30 203,1-10 558,3-61 2345,-3 75-3565,0 0 0,1-1 0,0 1 0,0 0 0,0 0-1,0 0 1,1 0 0,-1 0 0,1 0 0,0 0 0,1 0-1,-1 1 1,0-1 0,5-4 0,-3 6-115,1 0 1,-1 0-1,0 0 1,1 1-1,-1 0 1,1-1-1,0 2 1,-1-1-1,1 0 1,0 1-1,-1 0 1,1 0-1,0 1 1,0-1-1,-1 1 1,1 0-1,-1 0 1,1 0-1,-1 1 0,1 0 1,-1 0-1,0 0 1,0 0-1,0 0 1,0 1-1,0 0 1,0 0-1,5 6 1,0 8-39,0 0 0,-1 1 0,-1 0 0,-1 0 0,-1 1 0,0-1 0,4 35 0,48-184 624,-49 115-491,28-51 192,-34 63-232,1 0 0,0 1-1,0-1 1,0 0-1,0 1 1,0 0 0,1 0-1,-1 0 1,1 0-1,0 0 1,0 1 0,0 0-1,5-3 1,-8 6-62,1-1 0,-1 0 1,1 0-1,-1 1 0,1-1 0,-1 1 1,1-1-1,-1 1 0,0 0 1,1-1-1,-1 1 0,0 0 0,0 0 1,1 0-1,-1 0 0,0 0 1,0 0-1,0 1 0,0-1 0,0 0 1,-1 0-1,1 1 0,0-1 1,0 0-1,-1 1 0,1-1 0,-1 1 1,0-1-1,1 3 0,18 58-101,-16-50 119,1 2-21,-2-6 17,0 0 0,0 0 1,1 0-1,0-1 0,8 14 1,-10-19-11,1 1 1,0-1 0,0 0 0,0 0 0,1 0-1,-1-1 1,0 1 0,1 0 0,-1-1 0,1 0 0,-1 1-1,1-1 1,0 0 0,-1 0 0,1-1 0,0 1 0,0-1-1,0 1 1,-1-1 0,6 0 0,6 0-527,-1-1 0,0 0 0,0-1 0,0 0 0,0-1 0,0 0 0,0-1 0,23-12 0,21-11-8182</inkml:trace>
</inkml:ink>
</file>

<file path=ppt/ink/ink1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20:40.0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21130,'0'0'3511,"0"2"-3189,33 436-300,-16-271-36,-14-113-919,-22-55-3077,-12-12-1083</inkml:trace>
</inkml:ink>
</file>

<file path=ppt/ink/ink1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20:40.4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48 18585,'0'0'5175,"90"-21"-4332,-67 16-877,1 1-1,0 1 0,-1 2 1,1 0-1,0 1 0,0 2 0,26 4 1,-39-4 21,-1 1 0,0 0 0,1 1 0,-2 0 0,1 1 0,0 0 1,-1 0-1,0 1 0,0 0 0,0 1 0,-1 0 0,0 0 0,-1 0 0,1 1 0,-2 1 0,1-1 1,10 18-1,-11-12 4,0 1 0,-1-1 0,0 1 0,-1 0 0,-1 0 0,0 1 0,-1-1 1,-1 0-1,0 1 0,-3 22 0,2-37 8,0 4-11,0-1 0,0 1 1,-1-1-1,0 1 0,0-1 0,0 1 0,-3 7 1,3-11 35,1 0 0,-1 0 0,1 0 1,-1 0-1,0 0 0,0 0 0,1 0 1,-1 0-1,0 0 0,0 0 1,0 0-1,0-1 0,0 1 0,0 0 1,0-1-1,0 1 0,0 0 1,0-1-1,-1 0 0,1 1 0,0-1 1,0 0-1,-1 1 0,1-1 0,0 0 1,0 0-1,0 0 0,-1 0 1,1 0-1,0 0 0,0-1 0,-1 1 1,0-1-1,-1 0 37,1 0 0,0-1 0,0 1 0,0-1 0,0 0-1,1 1 1,-1-1 0,0 0 0,1 0 0,-1 0 0,1 0 0,0-1 0,-1 1 0,1 0 0,0 0 0,1-1-1,-1 1 1,0-1 0,0-4 0,-8-52 167,10 47-245,0-1 0,0 1-1,1-1 1,1 1 0,0 0 0,1-1 0,0 2 0,1-1-1,0 0 1,1 1 0,0 0 0,1 0 0,0 1 0,0 0-1,1 0 1,1 1 0,0 0 0,0 0 0,0 1 0,20-12-1,-18 13-411,0 0 0,0 1-1,1 1 1,-1 0 0,20-5-1,-20 7-419,0 1 1,-1 1-1,1-1 0,0 2 0,0-1 0,20 3 0,4 6-11690</inkml:trace>
</inkml:ink>
</file>

<file path=ppt/ink/ink1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20:40.9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35 391 20794,'0'0'1483,"3"-18"-1032,0-3-352,2 0 0,0 0 0,1 0 0,1 0 1,15-28-1,-2 18-110,-15 25-17,-1 0-1,0 0 1,0-1 0,0 1 0,-1-1 0,0 0 0,0 0 0,0 0 0,-1 0 0,2-12 0,-4 19 233,-15 2-77,8 0-129,0 1-1,0 1 1,1-1-1,-1 1 1,1 0 0,0 1-1,0-1 1,0 1-1,1 1 1,0-1 0,0 1-1,0 0 1,1 0-1,0 0 1,0 0 0,-5 11-1,4-4-2,-1-1 0,2 1 1,0 0-1,0 1 0,2-1 0,-1 1 0,2-1 0,-1 17 0,2-29 6,0 1 0,0-1-1,1 1 1,-1-1 0,0 1-1,1-1 1,-1 0 0,0 1-1,1-1 1,0 0 0,-1 1-1,1-1 1,0 0 0,0 0-1,0 0 1,0 0 0,0 1-1,0-1 1,0-1 0,0 1-1,0 0 1,2 2 0,2-1 0,-1-1 1,0 1 0,0 0-1,1-1 1,-1 0 0,0 0-1,8 1 1,8-1-13,1-1 1,29-3-1,-44 2 1,16-2-129,-1-1 0,1-1 1,-1-1-1,0-1 1,-1 0-1,0-2 0,26-14 1,-33 15 67,0 0 0,0 0 0,0-2-1,-1 1 1,0-1 0,-1-1 0,0 0 0,-1-1 0,0 0 0,-1 0 0,9-17-1,-14 20 262,-1-1 0,1 1-1,-2-1 1,1 0-1,-1 0 1,-1 0-1,0 0 1,0 0-1,-1-1 1,0 1-1,-3-19 1,2 27-169,1 1 1,-1-1 0,1 1-1,-1 0 1,1-1 0,-1 1-1,0 0 1,0-1 0,0 1-1,0 0 1,0 0 0,0-1-1,0 1 1,0 0 0,0 0-1,0 0 1,-1 1 0,1-1-1,0 0 1,-1 0 0,1 1-1,0-1 1,-1 1 0,1-1-1,-1 1 1,1-1 0,-1 1-1,1 0 1,-1 0 0,1 0-1,-1 0 1,1 0 0,-1 0-1,1 0 1,-1 0 0,1 1-1,-1-1 1,1 1 0,-1-1-1,-2 2 1,-1 0-36,-1 0 1,1 0-1,-1 1 1,1-1-1,0 1 0,0 1 1,1-1-1,-1 1 0,-6 5 1,3 2 3,0 1 0,1 0 1,0 0-1,1 0 0,0 0 1,1 1-1,0 0 0,1 1 0,1-1 1,0 0-1,0 1 0,2 0 1,0 0-1,0 18 0,2-28 2,-1 1 0,0-1 0,1 1 0,0-1-1,0 0 1,0 1 0,1-1 0,-1 0 0,1 0 0,0 0-1,0 0 1,0 0 0,1-1 0,0 1 0,-1 0 0,1-1 0,0 0-1,1 0 1,-1 0 0,0 0 0,1 0 0,0-1 0,-1 0 0,1 0-1,0 0 1,0 0 0,1 0 0,-1-1 0,0 1 0,6 0-1,14 3-87,-1-1-1,1-1 0,0-1 0,32-2 0,-49 0 66,10 0-184,-1 1-265,0-1 1,0 0 0,0-1-1,0-1 1,0-1 0,0 0-1,0-1 1,16-7 0,8-11-4869</inkml:trace>
</inkml:ink>
</file>

<file path=ppt/ink/ink1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20:41.3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 0 22298,'0'0'3618,"-7"0"-3618,7 12-1105,0 4-399,-9 12 607,-4-1-1136,2 1-6258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4:35.15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148 0 17528,'0'0'5547,"0"5"-5414,-3 15-29,4-18-98,0-1-1,0 0 1,1 1-1,-1-1 1,1 0-1,-1 0 1,1 0 0,0 0-1,-1 0 1,1 0-1,0-1 1,0 1-1,-1 0 1,1-1 0,0 1-1,0-1 1,0 0-1,0 0 1,2 0 0,1 2 2,3 0-10,1 2 0,-1 0-1,0 0 1,0 0 0,0 1-1,-1 0 1,0 0 0,0 1 0,0 0-1,0 0 1,-1 1 0,0 0-1,5 8 1,-4-4-6,0 1 0,-1 0 0,0 1 0,-1-1 0,-1 1 0,0 0-1,4 27 1,-4-4-7,-2 0-1,-1 1 1,-2-1 0,-1 0-1,-14 63 1,-17 63 4,5-33-17,6 2-1,-10 195 1,39-50 12,-3-233 25,3 0 0,1 0 0,2-1 0,20 54 0,-22-75-3,1 0 0,0 0 0,2-1 0,1 0 0,0-1 0,1 0 0,30 31 0,-33-41-20,-1 0-1,1-1 1,1-1 0,-1 0-1,2 0 1,-1-1 0,0 0-1,1-1 1,0 0 0,0-1-1,1-1 1,-1 0 0,1 0-1,0-2 1,17 2 0,15-3 846,-67 1-1094,14 1 263,1 1-1,0 0 0,0 0 1,0 0-1,1 1 0,-1 0 1,1 1-1,0-1 0,0 1 1,0 0-1,1 1 0,-1-1 1,1 1-1,-8 12 0,3-4 1,1 1 0,1 0 0,0 0 0,0 1 0,-8 29 0,8-6 0,1 2 0,2-1-1,1 49 1,-4 26 39,-2-23-33,-45 657 2,57-525-6,-5 256 18,0-439-23,-1-1 0,-3 0 1,-1-1-1,-17 53 0,15-64 1,0-1 1,-2 0-1,-1-1 0,-1 0 1,-2-1-1,-31 39 1,34-50 7,-1-2 0,0 1 1,-1-2-1,0 0 0,-1-1 1,-29 14-1,-8 5 3,47-24-1591</inkml:trace>
</inkml:ink>
</file>

<file path=ppt/ink/ink1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20:41.6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1 182 18120,'0'0'7364,"0"8"-7364,6-8-144,3 0-449,6 0-431,7-10-657,0 0-3809</inkml:trace>
  <inkml:trace contextRef="#ctx0" brushRef="#br0" timeOffset="1">240 52 21850,'0'0'3063,"19"-1"-2882,15 0-88,289-19-2368,-316 19 2165,-6 1 91,1 0 0,-1 0 0,1 0-1,0 0 1,-1 0 0,1 0 0,-1 0 0,1-1 0,-1 1 0,1-1 0,-1 1 0,1-1 0,-1 1 0,1-1 0,-1 0 0,1 0 0,-1 0 0,0 0 0,0 0 0,1 0 0,-1 0-1,0 0 1,0 0 0,0 0 0,2-3 0,-4 3-9,0 0 0,1 0 0,-1 1 0,0-1-1,1 0 1,-1 1 0,0-1 0,0 0 0,1 1 0,-1-1 0,0 1-1,0 0 1,0-1 0,0 1 0,0 0 0,1-1 0,-1 1-1,0 0 1,0 0 0,0 0 0,0 0 0,0 0 0,0 0 0,-2 0-1,-31-1-791,30 1 554,-44 0-2765,-8 0-5234</inkml:trace>
</inkml:ink>
</file>

<file path=ppt/ink/ink1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20:44.5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13 194 16103,'0'0'4586,"-2"0"-4303,-7 0-205,7 0-105,5 1-120,63 9 217,1-3 0,-1-3 0,105-6 0,-45 0-32,315-28 63,-152 4-104,-19 7 204,102-5 135,545-33-190,200 37 415,-699 11-552,-77 0-13,2020 0 175,-1679 21-233,1084-26 78,365 22 182,-1383 1-204,-447-2-36,190-5 66,-357-11-9,77-4 10,461 3-1511,-672 10 1295,0 0 1,0 1-1,0-1 0,0 0 1,0 1-1,0-1 1,0 0-1,0 0 1,0 1-1,0-1 0,0 0 1,0 1-1,0-1 1,0 0-1,-1 0 0,1 1 1,0-1-1,0 0 1,0 0-1,-1 1-762,0-1 763,1 0-1,0 1 0,0-1 1,-1 0-1,1 0 1,0 0-1,-1 0 1,1 0-1,0 0 0,0 0 1,-1 0-1,1 0 1,-1 0-1,-19 3-12329</inkml:trace>
</inkml:ink>
</file>

<file path=ppt/ink/ink1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20:46.2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1 238 12886,'0'0'5757,"3"0"-5154,291 12 2295,-97-1-2346,-48-5-521,1124 5 143,-493-18-261,-106 4 27,-27-30 31,303-31 48,-80 25-442,-753 38 350,219-22 25,-148 7-14,158-16-4,72-4-52,-254 26 72,84-3 431,-359 13-4454,60 0 188</inkml:trace>
</inkml:ink>
</file>

<file path=ppt/ink/ink1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20:49.49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106 46 20201,'0'0'475,"-8"12"-414,-14 26 92,0 0-1,-28 76 0,50-114-142,0 0 0,-1 1 0,1-1 1,0 0-1,0 0 0,0 1 0,-1-1 0,1 0 1,0 0-1,0 1 0,0-1 0,0 0 0,-1 0 1,1 1-1,0-1 0,0 0 0,0 1 0,0-1 1,0 0-1,0 0 0,0 1 0,0-1 1,0 0-1,0 1 0,0-1 0,0 0 0,0 1 1,0-1-1,0 0 0,0 0 0,1 1 0,-1-1 1,0 0-1,0 1 0,0-1 0,0 0 0,0 0 1,1 1-1,-1-1 0,0 0 0,0 0 1,1 0-1,-1 1 0,0-1 0,0 0 0,1 0 1,-1 0-1,0 0 0,0 1 0,1-1 0,-1 0 1,0 0-1,1 0 0,-1 0 0,1 0 1,19-14 133,23-30-124,-35 34 64,-1-1 0,0 0-1,0-1 1,-2 1 0,1-1 0,-1-1-1,-1 1 1,0-1 0,-1 1 0,0-1 0,-1 0-1,-1 0 1,0 0 0,-1-21 1027,0 43-1191,17 379-27,-14-245-843,-4-142 839,1 0-1,-1 0 1,1 0 0,-1 0-1,1 0 1,-1 0-1,0 0 1,0 0-1,0-1 1,1 1 0,-1 0-1,0-1 1,0 1-1,0 0 1,0-1 0,0 1-1,0-1 1,0 0-1,0 1 1,0-1-1,0 0 1,-1 1 0,1-1-1,0 0 1,0 0-1,0 0 1,0 0 0,0 0-1,-2-1 1,-44 1-3280,37 0 2166,26-2 8991,93-12-8081,-88 9 64,37-11-549,-22-1-3250,-10-2-7672</inkml:trace>
</inkml:ink>
</file>

<file path=ppt/ink/ink1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20:49.85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57 1 20794,'0'0'2667,"17"8"-2325,-13-5-329,9 3-13,0 1 0,0 1 1,-1 0-1,0 1 0,0 0 1,-1 1-1,0 0 1,15 19-1,-11-8 5,-1 1-1,-1 1 1,-1 0 0,-2 1 0,0 0 0,-1 0-1,-2 1 1,0 0 0,-2 0 0,4 43 0,-7-53-18,-2 1 0,0 0 0,0 0 0,-2 0-1,0-1 1,0 1 0,-2 0 0,0-1 0,-1 0 0,0 0 0,-1 0 0,-1-1 0,0 0 0,-1 0 0,-1-1 0,0 0 0,0 0 0,-17 15 0,15-17-304,-1-1-1,0 0 1,0-1-1,-1-1 1,0 0-1,-1 0 1,0-2-1,-18 8 1,-44 3-3578</inkml:trace>
</inkml:ink>
</file>

<file path=ppt/ink/ink1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20:50.23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72 1 20153,'0'0'2689,"-28"136"-2625,6-51 241,4 2-129,14 1-64,4-1-80,4-4-16,36-4-16,13-10-673,17-22-2032</inkml:trace>
</inkml:ink>
</file>

<file path=ppt/ink/ink1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20:50.58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 1 19849,'0'0'5072,"-2"34"-4619,22 222-548,-1 2 140,-15-118-550,-9-170-1063,-7-13-1850</inkml:trace>
</inkml:ink>
</file>

<file path=ppt/ink/ink1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20:50.93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45 18937,'0'0'3220,"20"-8"-3151,2 0-72,0 1 0,1 1 0,-1 0-1,31-2 1,-46 7-1,1 1 0,0-1 0,0 1 0,-1 1 0,1-1 1,0 1-1,-1 1 0,1 0 0,0 0 0,-1 0 0,0 1 0,0 0 0,0 0 0,0 1 0,0 0 0,-1 0 0,1 0 0,-1 1 0,0 0 0,6 7 0,-7-5-2,0 1 0,0 0 0,0 0-1,-1 0 1,0 0 0,-1 1-1,0 0 1,0-1 0,-1 1-1,0 0 1,-1 0 0,0 1-1,0-1 1,-1 0 0,0 0-1,0 0 1,-1 1 0,-1-1 0,1 0-1,-1 0 1,-1 0 0,0-1-1,0 1 1,-1-1 0,0 1-1,0-1 1,-1 0 0,0-1-1,-12 15 1,2-8 3,-2 0 1,0 0-1,0-2 0,-28 16 0,33-22 87,0 0-1,0-1 0,0 0 1,0-1-1,0 0 0,-1-1 1,0-1-1,-24 2 0,62-20-3332,10-1-5051</inkml:trace>
</inkml:ink>
</file>

<file path=ppt/ink/ink1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20:51.37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0 125 19753,'0'0'3930,"3"-6"-3711,-2 3-219,1 1 1,-1-1 0,1 1 0,0-1 0,0 1-1,0 0 1,0 0 0,0 0 0,0 0 0,1 0 0,-1 1-1,1-1 1,-1 0 0,1 1 0,-1 0 0,1 0-1,0 0 1,0 0 0,0 0 0,-1 0 0,1 1-1,0 0 1,0-1 0,0 1 0,0 0 0,0 0-1,0 1 1,0-1 0,0 1 0,0-1 0,0 1-1,4 2 1,-2-1-9,1 2 0,-1-1 0,0 1 0,-1-1 0,1 1 0,0 1 0,-1-1 0,0 1 0,0-1 0,-1 1-1,1 0 1,-1 1 0,0-1 0,0 0 0,-1 1 0,3 8 0,2 5-2,-1 0-1,-1 0 1,4 37 0,-8-48 5,2 8 2,-2 1 0,0-1 0,0 0 1,-2 1-1,-2 16 0,3-32 27,0-1-1,0 0 0,0 1 1,-1-1-1,1 1 1,0-1-1,0 0 0,0 1 1,-1-1-1,1 0 1,0 1-1,-1-1 1,1 0-1,0 1 0,0-1 1,-1 0-1,1 1 1,-1-1-1,1 0 0,0 0 1,-1 0-1,1 1 1,-1-1-1,1 0 1,0 0-1,-1 0 0,1 0 1,-1 0-1,1 0 1,-1 0-1,1 0 0,0 0 1,-1 0-1,1 0 1,-1 0-1,1 0 0,-1 0 1,1 0-1,0 0 1,-1 0-1,1-1 1,-1 1-1,1 0 0,0 0 1,-1-1-1,1 1 1,0 0-1,-1 0 0,1-1 1,0 1-1,-1 0 1,1-1-1,0 1 1,0 0-1,-1-1 0,1 1 1,0-1-1,0 1 1,0-1-1,-17-21 560,13 10-606,0-1 1,1 1 0,0-1 0,1 0-1,1 0 1,0 0 0,1 0-1,0 1 1,1-1 0,0 0 0,1 0-1,1 0 1,0 1 0,0-1-1,2 1 1,10-22 0,-9 21-400,2 0 0,-1 1 0,2 0 0,0 0 0,0 1-1,1 0 1,0 0 0,1 2 0,12-10 0,15-7-4911</inkml:trace>
</inkml:ink>
</file>

<file path=ppt/ink/ink1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20:51.76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13926,'0'0'10640,"0"13"-10520,0 17-115,1 90 29,0-104-30,1-1 0,0 0-1,1 0 1,0 0 0,11 28-1,-13-41-21,0-1 0,-1 1 0,1 0 0,0-1 0,0 1 0,0-1 0,0 1 0,0-1 0,0 0 0,1 1 0,-1-1-1,0 0 1,1 0 0,-1 0 0,0 0 0,1 0 0,0 0 0,-1-1 0,1 1 0,-1 0 0,1-1 0,0 1 0,0-1 0,-1 0 0,1 1 0,0-1-1,0 0 1,-1 0 0,1 0 0,0 0 0,0 0 0,-1-1 0,1 1 0,0-1 0,0 1 0,-1-1 0,1 1 0,-1-1 0,1 0 0,0 0-1,-1 0 1,1 0 0,2-2 0,4-3-118,-1 0-1,0 0 1,1 0 0,-2-1-1,1-1 1,7-10-1,-7 7 128,-2-1-1,1 1 0,-1-1 1,-1 0-1,0-1 1,-1 1-1,0-1 0,-1 1 1,0-1-1,-1-15 1,7-34 1091,-8 62-1059,0 0 0,0 0 1,0 0-1,0 0 0,0 0 1,0 0-1,1 1 0,-1-1 0,0 0 1,0 0-1,0 0 0,0 0 1,0 0-1,0 0 0,0 0 1,0 0-1,0 0 0,0 1 1,1-1-1,-1 0 0,0 0 0,0 0 1,0 0-1,0 0 0,0 0 1,0 0-1,0 0 0,1 0 1,-1 0-1,0 0 0,0 0 1,0 0-1,0 0 0,0 0 1,0 0-1,1 0 0,-1 0 0,0 0 1,0 0-1,0 0 0,0 0 1,0 0-1,0 0 0,0 0 1,1-1-1,-1 1 0,0 0 1,0 0-1,0 0 0,7 24 70,5 32-292,-10-37 63,0-5 189,0 1 0,1-1 0,1 0 0,10 26 0,-13-37-127,1 0 0,-1 0 0,1 0 1,0 0-1,0 0 0,1 0 0,-1-1 0,0 1 1,1-1-1,0 0 0,-1 0 0,1 0 0,0 0 0,0 0 1,0 0-1,0-1 0,0 1 0,1-1 0,-1 0 1,0 0-1,1-1 0,-1 1 0,1 0 0,-1-1 0,6 0 1,26 0-1960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4:36.17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384 0 18889,'0'0'2700,"-17"3"-2508,-54 12-155,65-13-40,0 1 0,1 0 0,0 0 0,-1 1 0,1-1 0,0 1 0,1 0 0,-1 1 0,1-1 0,0 1 0,0 0 0,0 0 0,1 0 0,-1 0 0,-2 8 0,-9 10-16,-26 35 87,-58 111 0,88-146-51,0 0 0,2 1 0,1 0 1,1 1-1,1 0 0,1 0 1,2 0-1,-2 37 0,5-57-29,0 0 0,1 1-1,-1-1 1,1 0 0,1 0 0,-1 0-1,0 0 1,1 0 0,0 0 0,0 0-1,1 0 1,0 0 0,-1-1 0,1 0-1,1 1 1,-1-1 0,1 0 0,-1-1-1,1 1 1,0-1 0,7 5 0,-4-4-8,0 0-1,-1-1 1,1 0 0,0-1 0,1 1 0,-1-1 0,0-1 0,1 1 0,-1-1 0,1-1 0,-1 1-1,1-1 1,-1 0 0,15-3 0,-20 2 23,0 1 0,0-1-1,0 0 1,0 0 0,0 0-1,0 0 1,-1 0 0,1-1-1,0 1 1,0 0 0,-1-1-1,1 1 1,-1-1 0,0 0-1,1 0 1,-1 1 0,0-1-1,0 0 1,0 0 0,0 0-1,0 0 1,0 0 0,-1 0-1,1 0 1,-1 0 0,0-1 0,1-2-1,1-9 48,-1-1 1,-1 0-1,-1-15 0,0 8 74,1 14-77,-1 0 0,0 0-1,0 0 1,-1 0 0,0 1-1,-1-1 1,1 1 0,-1-1 0,-1 1-1,0 0 1,0 0 0,0 0-1,0 0 1,-1 1 0,-9-9-1,13 13 2,1 2-98,26 0-1436,118 0-2596,-142-1 4211,1 1 1,-1-1 0,0 0-1,1 1 1,-1-1-1,0 0 1,0 0 0,0-1-1,1 1 1,-1 0 0,0-1-1,-1 1 1,1-1-1,0 0 1,0 1 0,-1-1-1,2-2 1,6-2 2894,-6 34-2685,-2 39-396,-2 75 63,-1-124-17,0 0 0,-1-1 0,0 1-1,-2-1 1,-11 31 0,14-45 10,2-22-5656</inkml:trace>
</inkml:ink>
</file>

<file path=ppt/ink/ink1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20:52.41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52 6259,'0'0'14230,"20"-3"-14171,64-5-40,-82 8-17,1 0 1,-1 0 0,1 1 0,-1-1-1,0 1 1,1 0 0,-1-1 0,0 1-1,1 0 1,-1 0 0,0 1 0,0-1-1,0 0 1,0 1 0,0-1-1,0 1 1,-1 0 0,1 0 0,0-1-1,-1 1 1,0 0 0,2 3 0,0 1-6,0 1 1,0-1 0,-1 1 0,0-1 0,2 10-1,-3-9-4,3 9 30,-1 0-1,-1 0 0,-1 1 1,0-1-1,-1 0 0,-1 1 1,-3 19-1,4-35 15,0 0 0,0-1 0,0 1 0,0-1 0,0 1 1,0-1-1,0 1 0,0-1 0,0 1 0,0 0 0,0-1 0,-1 1 0,1-1 0,0 1 0,0-1 0,-1 1 0,1-1 0,0 0 0,-1 1 0,1-1 0,-1 1 1,1-1-1,0 0 0,-1 1 0,1-1 0,-1 0 0,1 1 0,-1-1 0,1 0 0,-1 0 0,1 1 0,-1-1 0,1 0 0,-1 0 0,1 0 0,-1 0 0,0 0 1,1 0-1,-1 0 0,1 0 0,-1 0 0,1 0 0,-1 0 0,1 0 0,-1 0 0,0 0 0,1-1 0,-1 1 0,1 0 0,-1 0 0,1-1 0,-1 1 0,1 0 0,0-1 1,-1 1-1,0-1 0,-1-1 30,1 1 0,-1-1 1,0 0-1,1 0 0,-1 0 1,1 0-1,0 0 0,0 0 1,0 0-1,0-1 1,0 1-1,-1-3 0,1-8-27,-1-1 0,2 0 0,-1 0 0,2 0-1,0 0 1,1 1 0,0-1 0,5-14 0,-5 20-57,0 0 1,1 0 0,0 1 0,1-1 0,0 1-1,0 0 1,0 0 0,1 0 0,0 1-1,0 0 1,1 0 0,-1 0 0,1 0-1,1 1 1,6-5 0,-12 10 6,1-1 0,-1 0 0,1 0 1,-1 0-1,1 1 0,-1-1 0,1 1 0,0-1 0,-1 1 0,1 0 1,0-1-1,-1 1 0,1 0 0,0 0 0,-1 0 0,1 1 0,-1-1 1,1 0-1,0 0 0,-1 1 0,1-1 0,0 1 0,1 0 0,-1 1-1,1 0 0,0 0 0,-1 0 0,1 1 0,-1-1 0,0 1 0,0-1 0,0 1 0,0 0 0,0-1 0,1 4-1,3 8-12,0-1 0,-1 1 0,-1 0-1,3 17 1,-2 4-21,-4-21 36,1-1 0,0 0 0,7 21 0,-9-32 11,1 0 1,0 0-1,0 0 1,0 0 0,0 1-1,0-2 1,0 1 0,0 0-1,1 0 1,-1 0-1,1-1 1,-1 1 0,1 0-1,0-1 1,0 0 0,0 1-1,-1-1 1,1 0-1,0 0 1,0 0 0,1 0-1,-1 0 1,0-1 0,0 1-1,0-1 1,4 1-1,-1 0-88,0-1-1,0 0 0,0-1 1,-1 1-1,1-1 0,0 0 0,0 0 1,-1 0-1,1-1 0,-1 0 1,1 0-1,-1 0 0,1 0 1,-1 0-1,0-1 0,0 0 1,0 0-1,-1 0 0,1-1 0,-1 1 1,0-1-1,0 1 0,0-1 1,0 0-1,0-1 0,-1 1 1,0 0-1,0-1 0,0 1 0,1-7 1,2-3 110,-2 1 0,0-2 0,3-23 1,-4-39 4070,-1 102-4142,7 49 1,-7-64-210,1 0 0,0 0-1,1-1 1,1 1 0,-1-1 0,1 1 0,1-1 0,6 9 0</inkml:trace>
</inkml:ink>
</file>

<file path=ppt/ink/ink1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20:52.81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 55 23787,'0'0'2657,"-9"-55"-2673,16 55-816,10 20-801,1 13-192,-5 11-3457</inkml:trace>
</inkml:ink>
</file>

<file path=ppt/ink/ink1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20:53.47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0 129 8228,'0'0'14849,"17"2"-14585,54 6-240,-68-7-29,1 0-1,-1 0 1,1 0 0,-1 1-1,0-1 1,1 1-1,-1 0 1,0 0-1,0 0 1,0 1-1,0-1 1,-1 1 0,1-1-1,-1 1 1,1 0-1,-1 0 1,0 0-1,0 0 1,0 0-1,-1 1 1,1-1 0,1 5-1,0 2-4,-1-1 1,0 1-1,0 0 0,-1 0 0,0 19 0,0-21 15,-2 14-30,1-22 27,0 1 0,0-1 0,0 1 0,0-1 0,0 1 0,0-1 0,0 1 0,0-1 0,0 1 0,-1-1 0,1 1 0,0-1 0,0 0 0,-1 1 0,1-1 0,0 1 0,-1-1 0,1 0 0,0 1 0,-1-1 0,1 0 0,0 1 0,-1-1 0,1 0 0,-1 0 0,1 1 0,-1-1 0,1 0 0,0 0 0,-1 0 0,1 0 0,-2 1 0,1-5 129,0 0 1,0 0-1,0-1 1,0 1-1,1 0 1,0 0 0,0 0-1,0-5 1,0 8-105,0-13-10,1 0 0,0 0 1,1 0-1,0 1 0,1-1 0,1 0 1,5-12-1,-7 21-34,0 0 1,0 0-1,1 1 0,-1-1 1,1 1-1,1-1 0,-1 1 1,0 0-1,1 0 0,0 1 1,0-1-1,0 1 0,0 0 0,1 0 1,-1 0-1,1 1 0,0-1 1,0 1-1,0 0 0,0 1 1,0-1-1,6 0 0,-9 1 7,0 1 0,0 0 0,0 0 0,0 0-1,0 0 1,0 0 0,0 0 0,0 0-1,0 1 1,-1-1 0,1 1 0,0 0 0,0-1-1,0 1 1,0 0 0,-1 0 0,1 0 0,0 0-1,-1 0 1,1 0 0,-1 1 0,1-1-1,-1 1 1,0-1 0,1 1 0,-1-1 0,1 4-1,3 4-11,0 1-1,-1 0 0,-1 0 1,4 15-1,10 27 9,-16-50 15,0 1 0,0-1 0,1 0 0,-1 1 1,0-1-1,1 0 0,0 0 0,0 0 0,-1 0 0,1 0 0,0 0 0,1-1 0,-1 1 0,4 2 0,-2-3-3,0 1 1,1-1-1,-1 0 1,1 0-1,-1-1 0,1 1 1,-1-1-1,1 0 1,0 0-1,-1-1 0,1 1 1,-1-1-1,1 0 1,-1 0-1,8-3 1,-1-1-47,0 1 1,-1-2 0,0 0 0,17-12-1,-18 12-11,-1 0-1,1-1 0,-2 0 1,1-1-1,-1 0 0,0 0 0,0 0 1,-1-1-1,0 0 0,-1 0 1,0-1-1,0 1 0,-1-1 0,0 0 1,-1 0-1,0-1 0,-1 1 1,0-1-1,0 1 0,-1-19 1,-27 31 232,18 3-176,1 0 0,0 0 0,0 0 0,0 1 0,1 0 0,0 0 0,-8 11 1,10-13-77,0 1 1,1 0 0,-1 0 0,1 0-1,0 1 1,1-1 0,-1 1 0,1-1-1,0 1 1,1 0 0,-1 0 0,1 6-1,1-11 44,1 0-1,-1 1 1,1-1-1,0 1 0,-1-1 1,1 0-1,0 0 0,0 1 1,0-1-1,0 0 1,0 0-1,1 0 0,-1 0 1,0 0-1,0 0 0,1-1 1,-1 1-1,0 0 1,1-1-1,-1 1 0,1-1 1,-1 1-1,1-1 0,-1 0 1,4 1-1,10 4-105,2 6 268,0 0-1,-1 0 0,0 2 1,0 0-1,-2 1 1,1 0-1,17 24 0,5 11 596,35 62 0,-56-85-591,-2 0 0,-1 1 0,-1 1-1,-1-1 1,-2 2 0,0 0 0,-2 0 0,-2 0 0,0 1 0,-2 0 0,-1 0 0,-2-1 0,-3 41 0,1-63-118,1 0-1,-2 0 1,1-1 0,-1 1 0,1 0 0,-2-1 0,1 0 0,-1 0 0,0 0 0,0 0 0,-1-1 0,1 1 0,-1-1 0,-8 6 0,9-8 40,1 0-1,-1 0 1,0-1 0,0 1 0,-1-1 0,1 0 0,0 0 0,-1 0 0,1-1 0,-1 1 0,0-1 0,1 0 0,-1-1 0,0 1 0,0-1-1,1 0 1,-1 0 0,0 0 0,0-1 0,1 0 0,-1 0 0,-8-3 0,10 2-18,-1 0 0,1-1 0,-1 1 0,1-1 0,0 0 1,0 0-1,0 0 0,1 0 0,-1-1 0,1 1 0,-1-1 0,1 0 0,1 1 0,-1-1 1,0 0-1,1 0 0,0 0 0,0 0 0,0-1 0,-1-7 0,-1-13-25,1 0 1,1-32-1,1 44 4,1-17-98,2 1 0,1 0 0,1 0 0,2 0 0,1 1 0,1 0 0,22-47 0,-11 34-341,2 1 0,1 1 1,2 1-1,42-48 0,-51 69-343,0 1 0,1 0 1,23-16-1,-3 7-2695</inkml:trace>
</inkml:ink>
</file>

<file path=ppt/ink/ink1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20:54.51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101 0 15607,'0'0'9831,"0"6"-9929,-1 3 77,-1 0 0,1 0 0,-2 0 0,1 0 1,-1-1-1,0 1 0,-1-1 0,-7 13 0,-11 28 35,11-14-6,1 0 0,2 1-1,-6 68 1,9 113-7,5-188-17,2 0 0,1 1 0,1-1 0,2-1 0,1 1 0,1-1 0,1 0 0,2-1 0,1 0 0,1-1 0,1 0 0,1-1 0,1 0 0,1-1 0,2-2 0,0 1 0,1-2 0,1-1 0,44 33 0,-32-30-52,1-1 1,48 23-1,-67-38-115,1 0 0,1-1 0,-1-1 0,1 0 0,0-2 0,0 0 0,33 2 0,-49-5 108,-1-1 0,1 1 0,-1-1 0,1 1 0,0-1 1,-1 1-1,1-1 0,-1 0 0,0 1 0,1-1 0,-1 1 1,1-1-1,-1 0 0,0 0 0,0 1 0,1-1 0,-1 0 1,0 1-1,0-1 0,0 0 0,0 0 0,0 1 0,0-1 1,0 0-1,0 0 0,0 1 0,0-1 0,0 0 0,0 0 1,-1 1-1,1-1 0,0-1 0,-7-27-2607,-11 2-1659</inkml:trace>
</inkml:ink>
</file>

<file path=ppt/ink/ink1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20:54.87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96 20297,'0'0'2850,"57"-4"-2818,-6 0-32,6-2 48,2-2 0,-2-2-32,-9 2-16,-13-2 0,-13 0 0,-11 1-304,-11-3-929,0-2-2657</inkml:trace>
</inkml:ink>
</file>

<file path=ppt/ink/ink1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20:55.25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20041,'0'0'2166,"0"25"-2021,22 389 1066,-9-165-3113</inkml:trace>
</inkml:ink>
</file>

<file path=ppt/ink/ink1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20:55.63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0 109 19033,'0'0'731,"22"12"-566,71 42-37,-88-51-122,-1 0 0,0 1 0,0-1-1,0 1 1,0 0 0,-1 1 0,1-1 0,-1 1-1,0-1 1,0 1 0,-1 0 0,0 0 0,1 0-1,-2 0 1,3 10 0,-2-3 20,0 1 0,-2-1 0,1 1 0,-3 19 0,2-27-1,0-5 52,0 1 0,0-1 0,0 1 0,0-1 0,0 1 0,0-1 0,0 1 0,0-1 0,0 1 0,0 0-1,0-1 1,0 1 0,0-1 0,-1 1 0,1-1 0,0 1 0,0-1 0,-1 1 0,1-1 0,0 1 0,0-1 0,-1 0-1,1 1 1,-1-1 0,1 1 0,0-1 0,-1 0 0,1 1 0,-1-1 0,1 0 0,-1 0 0,1 1 0,-1-1 0,0 0 53,0-1 1,1 1 0,-1-1-1,1 0 1,-1 1 0,1-1-1,-1 0 1,1 1 0,-1-1 0,1 0-1,0 0 1,-1 1 0,1-1-1,0 0 1,0 0 0,-1 0-1,1 0 1,0 1 0,0-1-1,0 0 1,0 0 0,0-1 0,-1-18-89,1 1 0,0-1 0,2 1 0,0-1 1,1 1-1,8-27 0,-7 37-123,0-1 0,0 0 1,1 1-1,0 0 0,1 0 0,-1 0 1,2 1-1,-1 0 0,2 0 0,-1 1 1,1 0-1,0 0 0,15-10 0,-10 9-692,0 1 0,0 1 0,0 0 0,15-4 0,6 0-5038</inkml:trace>
</inkml:ink>
</file>

<file path=ppt/ink/ink1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20:56.03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18248,'0'0'2588,"13"16"-2377,40 54-112,-48-62-68,0 0 0,-1 1 1,0 0-1,-1 0 0,0 0 1,0 0-1,0 1 1,-2-1-1,1 1 0,-1-1 1,0 1-1,-1-1 0,0 1 1,-1 0-1,-3 16 0,3-17 20,1-8-26,0 1 0,0-1 0,0 1 1,0-1-1,-1 1 0,1-1 0,0 1 0,-1-1 1,0 0-1,1 1 0,-1-1 0,0 0 0,0 1 0,1-1 1,-1 0-1,-2 2 0,2-3 57,1 1 1,-1-1-1,0 0 0,0 1 1,1-1-1,-1 0 1,0 0-1,0 1 0,1-1 1,-1 0-1,0 0 0,0 0 1,0 0-1,1 0 1,-1 0-1,0 0 0,0 0 1,0 0-1,1-1 0,-1 1 1,0 0-1,0-1 0,-2 0 41,0-1 0,1 1-1,-1-1 1,1 0 0,0 1-1,-1-1 1,1 0-1,0-1 1,0 1 0,0 0-1,1-1 1,-1 1 0,1-1-1,-3-3 1,0-7-107,1-1 1,0 0-1,1 0 1,0 0-1,1 0 0,1 0 1,1-18-1,-1 4-160,5 5 261,-2 14-1110,-2-3-3947,-1 3 1252</inkml:trace>
</inkml:ink>
</file>

<file path=ppt/ink/ink1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20:56.55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44 222 11909,'0'0'8060,"0"0"-8002,0 0-1,1 0 1,-1 0-1,0 1 1,0-1-1,0 0 1,1 0-1,-1 0 1,0 0 0,0 1-1,1-1 1,-1 0-1,0 0 1,0 0-1,1 0 1,-1 0-1,0 0 1,0 0-1,1 0 1,-1 0 0,0 0-1,0 0 1,1 0-1,-1 0 1,0 0-1,1 0 1,-1 0-1,0 0 1,0 0-1,1 0 1,-1 0-1,0-1 1,0 1 0,0 0-1,1 0 1,-1 0-1,0 0 1,0-1-1,0 1 1,1 0-1,-1 0 1,0 0-1,0-1 1,12-7-36,-1 0 0,0 0 1,-1-1-1,0-1 0,0 1 0,-1-2 1,12-16-1,-17 21-30,0 0 1,0 0-1,0-1 1,-1 0 0,0 0-1,0 0 1,-1 0-1,0 0 1,0 0-1,-1 0 1,1-1-1,-2 1 1,1-1 0,-1 1-1,-1-13 1,-3 19 24,1 0 0,-1 0 0,0 0 0,0 0 0,1 0 0,-1 1 0,0 0 1,0 0-1,0 0 0,0 0 0,-5 1 0,0 0-17,5-1-7,-1 0-1,0 0 1,0 1 0,1 0 0,-1 0-1,1 0 1,-1 0 0,1 1-1,-1 0 1,1 0 0,0 0-1,0 0 1,0 1 0,0-1 0,0 1-1,0 0 1,1 0 0,-1 1-1,1-1 1,0 1 0,0 0-1,0 0 1,1 0 0,-1 0 0,-2 8-1,1-3 4,1 1 0,0 0-1,0 0 1,1 1 0,0-1-1,1 0 1,1 1 0,-1-1-1,2 1 1,2 20 0,-2-27 6,0 0 0,1 0 1,-1 0-1,1-1 0,0 1 0,0 0 1,0-1-1,0 1 0,1-1 1,-1 0-1,1 0 0,0 0 1,0 0-1,0 0 0,0-1 0,1 1 1,-1-1-1,1 0 0,0 0 1,-1 0-1,1 0 0,0-1 1,0 0-1,0 1 0,0-2 1,5 2-1,14 2 18,0-1 1,0-1 0,33-1-1,-43-1-23,27 1-57,46-1-139,-79 0 184,-1-1 1,0 0 0,0 0 0,0 0-1,0-1 1,0 0 0,0 0 0,-1-1-1,1 1 1,8-7 0,-8-3 244,-5 6-1429,5 3-3624</inkml:trace>
</inkml:ink>
</file>

<file path=ppt/ink/ink1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20:57.18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1 339 16824,'0'0'2625,"23"-19"-2041,1 0-462,138-117 450,-156 131-491,0-1-1,-1 0 1,1 0 0,-1 0 0,-1-1-1,1 1 1,-1-1 0,0 0-1,-1-1 1,0 1 0,0-1 0,0 1-1,-1-1 1,0 0 0,-1 0 0,1 0-1,-2 0 1,1-13 0,-1 20-61,-1 0 1,1 0-1,0 0 1,-1 0-1,1 0 1,-1 1 0,1-1-1,-1 0 1,1 0-1,-1 0 1,0 1-1,1-1 1,-1 0-1,0 1 1,0-1-1,1 0 1,-1 1-1,0-1 1,0 1-1,0-1 1,0 1-1,0 0 1,0-1-1,0 1 1,0 0 0,0 0-1,0-1 1,0 1-1,0 0 1,0 0-1,0 0 1,0 0-1,0 1 1,1-1-1,-1 0 1,0 0-1,0 0 1,-2 1-1,-1 0-44,-1 0 0,0 0 0,0 0 0,1 0 0,-1 1 0,1 0 0,-7 3 0,4 1 17,0 0 0,1 0-1,-1 0 1,1 1 0,1 0 0,-1 0-1,1 1 1,1-1 0,-1 1 0,1 0-1,1 0 1,-1 1 0,-2 11 0,1 0-4,0 0 0,2 1 1,0-1-1,0 37 0,3-54 15,0 1 0,0 0 0,0 0-1,1 0 1,-1 0 0,1 0 0,0 0-1,0-1 1,1 1 0,-1 0 0,1-1-1,0 1 1,-1-1 0,2 1 0,-1-1-1,0 0 1,4 4 0,-2-4-1,0 0 1,0 0 0,1-1-1,-1 1 1,1-1 0,0 0-1,-1 0 1,1-1 0,0 1-1,0-1 1,0 0-1,10 1 1,14 0-71,-1 0-1,51-4 0,-69 1 36,1 0-1,-1-1 1,0 0-1,0-1 1,0 0-1,0-1 1,0 0-1,0 0 1,-1-1-1,17-12 1,-16 1 208,-7 6-4735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4:36.52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69 9 19993,'0'0'3095,"-2"-8"-3034,-3 87-83,-3-1 1,-32 131-1,30-158 21,6-36-2542,12-23 315</inkml:trace>
</inkml:ink>
</file>

<file path=ppt/ink/ink1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20:58.21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38 19497,'0'0'5378,"0"-7"-4847,0-18-256,0 19-109,19 455-397,0-2 291,-19-336-1720</inkml:trace>
</inkml:ink>
</file>

<file path=ppt/ink/ink1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20:58.54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43 20457,'0'0'1686,"21"-10"-1171,-4 2-504,0 1 0,1 0-1,19-4 1,-34 11-14,0 0-1,0 0 1,1 0-1,-1 1 1,0-1 0,0 1-1,0-1 1,0 1-1,0 0 1,0 0 0,0 1-1,0-1 1,0 1-1,0-1 1,-1 1 0,1 0-1,0 0 1,-1 0-1,0 0 1,1 1-1,-1-1 1,0 0 0,0 1-1,-1 0 1,4 4-1,-1 0-1,-1 0 1,1 0-1,-1 0 0,0 0 0,-1 1 0,1-1 0,-2 1 0,2 10 0,-2-15 2,-1 1 0,1-1 0,-1 1 0,0-1 0,-1 1-1,1 0 1,-1-1 0,1 1 0,-1-1 0,0 0 0,0 1 0,-1-1 0,1 0 0,-1 1 0,1-1 0,-1 0 0,0 0 0,0 0 0,0-1 0,-3 4 0,-1-2-1,1-1-1,-1 0 1,0 0-1,0 0 1,0 0 0,0-1-1,0 0 1,0 0-1,-1-1 1,-6 1 0,13-2-9,-51 7 43,49-7-137,1 1-1,-1-1 0,0 0 0,0 0 0,0 0 0,1 0 0,-1 0 0,0 0 0,0 0 0,0-1 1,1 1-1,-1-1 0,0 1 0,0-1 0,1 0 0,-1 0 0,1 0 0,-1 0 0,1 0 0,-1 0 1,1 0-1,-1 0 0,-1-2 0,1-15-3705</inkml:trace>
</inkml:ink>
</file>

<file path=ppt/ink/ink1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20:59.15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34 17784,'0'0'2708,"21"4"-2324,-6-2-340,-10-1-37,1-1 1,0 0-1,0 1 1,0 0-1,-1 1 0,1-1 1,0 1-1,-1 0 1,0 0-1,1 1 1,-1 0-1,0 0 1,0 0-1,0 0 1,-1 1-1,1 0 1,-1 0-1,0 0 1,0 0-1,0 1 1,3 5-1,0 6 47,0 1-1,-1-1 0,-1 1 1,-1 0-1,0 0 0,-2 1 1,1-1-1,-2 1 1,-1-1-1,-1 22 0,1-38-3,0 0 1,0 0-1,0 0 0,0 1 0,0-1 0,0 0 1,-1 0-1,1 0 0,0 0 0,0 0 0,-1 1 1,1-1-1,-1 0 0,1 0 0,-1 0 0,0 0 1,1 0-1,-1 0 0,0 0 0,0-1 0,0 1 1,1 0-1,-1 0 0,0 0 0,-2 0 0,2-1 16,0 0-1,0 0 0,0 0 0,0 0 0,0-1 1,1 1-1,-1 0 0,0-1 0,0 1 0,0 0 0,0-1 1,1 1-1,-1-1 0,0 1 0,0-1 0,1 0 0,-1 1 1,0-1-1,1 0 0,-1 1 0,1-1 0,-1 0 1,1 0-1,-1 0 0,1 1 0,0-1 0,-1 0 0,1 0 1,0 0-1,-1 0 0,1-1 0,-3-7-107,0 0 0,0-1-1,1 1 1,0-1 0,1 1-1,0-1 1,1 1 0,0-1 0,0 0-1,1 1 1,0-1 0,1 1-1,0-1 1,6-16 0,-5 19-313,0 0 0,1 0 1,0 0-1,0 1 0,1 0 1,0-1-1,10-9 0,-8 10-627,0 0-1,1 1 1,0-1 0,0 1-1,0 1 1,18-8-1,35-5-5717,-40 14 9308,-1 3 4646,-19 3-6795,0 1-1,0 0 1,0 0 0,-1 0-1,0 0 1,0 0 0,-1 8-1,1-7-3,0 109 1501,0-113-1958,0 0-1,0 0 1,0 0 0,0 0-1,1 1 1,-1-1 0,0 0-1,0 0 1,1 0 0,-1 0 0,1 0-1,-1 0 1,1 0 0,-1 0-1,1 0 1,-1-1 0,1 1-1,0 0 1,0 0 0,-1 0-1,1-1 1,0 1 0,0 0 0,0-1-1,0 1 1,0-1 0,0 1-1,0-1 1,0 1 0,0-1-1,0 0 1,0 1 0,0-1-1,0 0 1,0 0 0,0 0 0,2 0-1,-1 0-25,1 0 0,-1 0 0,0 0 0,1-1 0,-1 1 1,1-1-1,-1 0 0,0 0 0,0 1 0,1-1 0,-1-1 0,0 1 0,0 0 0,0 0 0,0-1 0,1-1 0,6-8 183,-2-1 0,0 1 0,0-2 1,-1 1-1,0-1 0,-1 1 0,-1-1 0,0-1 0,-1 1 0,0-1 0,-1 1 0,0-1 1,-1-23-1,-1 37 10,2 28-434,-1-13 248,2 25 14,10 45 0,-11-73 11,1-1 0,0 1 1,1-1-1,0 0 0,1 0 0,0-1 0,1 1 0,12 15 0,-15-23-116,0 0 0,0 0 0,0 0 1,1-1-1,0 1 0,-1-1 0,1 0 0,0 0 0,0 0 0,0-1 0,0 1 0,0-1 0,1 0 0,-1 0 0,0-1 0,1 1 0,-1-1 0,0 0 0,1 0 0,-1 0 0,0-1 0,1 1 0,-1-1 0,0 0 1,0 0-1,8-4 0,8-17-3007</inkml:trace>
</inkml:ink>
</file>

<file path=ppt/ink/ink1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20:59.61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17 20489,'0'0'2396,"18"0"-2407,57 1-10,-71 0 15,0 0 1,0 1-1,0-1 0,0 1 0,0 0 0,-1 0 0,1 0 1,-1 0-1,1 1 0,-1 0 0,0-1 0,0 1 1,0 0-1,-1 1 0,1-1 0,-1 0 0,0 1 0,0-1 1,0 1-1,0 0 0,0 0 0,-1 0 0,2 6 1,1-2-5,-1 3 0,1-1 1,-2 1 0,1 0-1,-2 0 1,1 0 0,-1 0 0,-1 0-1,-2 20 1,2-26 2,-1 0 0,0 0 0,0-1 0,0 1 0,-1-1 0,0 1 0,0-1 0,0 1 0,0-1 0,-4 5 0,4-7-8,1 0 1,-1 0-1,0-1 0,0 1 1,0 0-1,-1-1 1,1 1-1,0-1 0,0 0 1,-1 0-1,1 0 0,-1 0 1,1 0-1,-1 0 0,1-1 1,-1 1-1,0-1 0,1 1 1,-5-1-1,7-20 429,1 8-403,0 0 0,2 0 0,-1 0 0,2 1 0,-1-1 1,1 1-1,1 0 0,0 0 0,1 0 0,0 0 0,8-9 0,-2 3-5,1 0-1,1 0 0,0 1 1,2 1-1,24-19 0,-39 32-6,0 1 1,1 0-1,-1 1 0,0-1 0,1 0 0,-1 0 1,0 0-1,1 1 0,-1-1 0,1 1 1,-1-1-1,1 1 0,-1 0 0,1-1 0,0 1 1,-1 0-1,1 0 0,-1 0 0,1 0 1,0 0-1,-1 1 0,1-1 0,2 1 0,-2 0-2,0 1 0,0-1 0,-1 1 0,1-1 0,0 1-1,-1-1 1,1 1 0,-1 0 0,1 0 0,-1 0 0,0 0 0,0 0-1,0 0 1,1 3 0,2 9-17,0 1 0,0-1 0,2 29 0,-6-37 19,6 114-444</inkml:trace>
</inkml:ink>
</file>

<file path=ppt/ink/ink1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21:00.25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21306,'0'0'1440,"18"21"-1386,54 72-44,-66-84-14,0 0-1,-1 1 0,0 0 0,-1 0 0,0 0 1,0 1-1,-1-1 0,-1 1 0,0 0 0,0 0 1,-1 0-1,0 0 0,-1 0 0,-2 21 0,1 3-165,1-34 172,0-1 0,0 0-1,0 1 1,0-1 0,0 1 0,0-1 0,0 1 0,-1-1 0,1 1 0,0-1 0,0 0 0,0 1 0,0-1 0,0 1 0,-1-1 0,1 0 0,0 1 0,0-1 0,-1 0-1,1 1 1,0-1 0,-1 0 0,1 1 0,0-1 0,-1 0 0,1 0 0,0 1 0,-1-1 0,1 0 0,0 0 0,-1 0 0,1 1 0,-1-1 0,1 0 0,-1 0-1,1 0 1,0 0 0,-1 0 0,1 0 0,-1 0 0,1 0 0,-1 0 0,1 0 0,0 0 0,-1 0 0,1 0 0,-1-1 0,1 1 0,-1 0 0,1 0 0,0 0 0,-1-1-1,1 1 1,0 0 0,-1 0 0,1-1 0,0 1 0,-1 0 0,1-1 0,0 1 0,-1 0 0,1-1 0,0 1 0,0 0 0,-1-2 0,-1-4 33,0 0 1,0-1-1,0 1 0,1-1 1,0 0-1,0 0 1,0 1-1,1-1 0,0 0 1,2-10-1,0 1 43,0 0-1,1 1 0,7-24 1,-4 21-40,1 2 1,15-27-1,-21 40-31,1 0-1,0 0 1,0 0 0,0 0-1,0 0 1,1 0-1,-1 0 1,1 1-1,-1-1 1,1 1 0,0 0-1,0 0 1,0 0-1,0 0 1,1 0-1,-1 1 1,0 0-1,1-1 1,-1 1 0,7-1-1,-7 3-15,-1 0 0,0 0 0,0 0 0,0 0 0,-1 0 0,1 0 0,0 0 0,0 1 0,-1-1 0,1 1 1,0 0-1,-1-1 0,0 1 0,1 0 0,-1 0 0,0 0 0,0-1 0,0 1 0,0 1 0,0-1 0,-1 0 0,2 2 0,16 56-37,-17-55 45,8 44-52,-9-40 30,1 0 1,0 0-1,1 0 0,0 0 0,0 0 1,1-1-1,0 1 0,1-1 0,0 1 1,0-1-1,10 14 0,-12-20-80,0-1 0,0 1 0,0-1 0,0 0 0,0 0-1,1 0 1,-1 0 0,0 0 0,0 0 0,1-1 0,-1 1 0,0-1-1,1 0 1,-1 0 0,0 1 0,1-2 0,-1 1 0,1 0 0,-1 0 0,0-1-1,1 1 1,-1-1 0,0 0 0,4-1 0,-1 0-134,1-1 1,-1 0 0,1 1-1,-1-2 1,0 1-1,-1-1 1,1 0 0,5-5-1,1-4 392,-1 0-1,0 0 1,8-17-1,-11 16 998,0 0 0,-1 0 0,6-21 0,4 99-66,12 45-2038</inkml:trace>
</inkml:ink>
</file>

<file path=ppt/ink/ink1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21:00.60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 49 23835,'0'0'2353,"-3"-49"-2481,21 73-368,4 13-1,2 9-687,-7 5-529,-3-2-3905</inkml:trace>
</inkml:ink>
</file>

<file path=ppt/ink/ink1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21:01.18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80 19801,'0'0'1964,"11"19"-1663,34 61-248,-43-76-52,1 0 0,-1 1-1,0-1 1,0 1-1,0 0 1,-1-1-1,0 1 1,0 0-1,0 0 1,0 0-1,-1 0 1,0 0-1,0 0 1,-1 7-1,0 9 35,1-20-14,-1-1 1,1 0-1,0 0 0,0 1 0,-1-1 1,1 0-1,0 0 0,-1 0 1,1 1-1,0-1 0,-1 0 0,1 0 1,-1 0-1,1 0 0,0 0 0,-1 0 1,1 0-1,0 0 0,-1 0 1,1 0-1,-1 0 0,1 0 0,0 0 1,-1 0-1,1 0 0,0 0 0,-1 0 1,1-1-1,-1 1 0,1 0 0,0 0 1,0 0-1,-1-1 0,1 1 1,-1-1-1,-1-10 38,0 0 0,1 0 0,0 0 0,1 0 0,0 0 0,1-1 0,0 1 0,5-21 0,-3 26-30,0-1-1,1 1 1,0-1 0,0 1 0,1 0 0,-1 0-1,1 1 1,0 0 0,1-1 0,-1 2 0,1-1 0,0 1-1,0 0 1,12-6 0,-17 10-32,1 0 0,0 1 0,-1-1 0,1 0 0,-1 1 1,1-1-1,-1 1 0,1 0 0,-1-1 0,1 1 0,-1 0 0,0 0 0,1 0 0,-1 0 0,0 0 1,0 0-1,1 1 0,-1-1 0,0 0 0,0 0 0,-1 1 0,1-1 0,0 1 0,0-1 0,-1 1 0,1-1 1,-1 1-1,1 1 0,16 47-49,-14-38 28,-3-11 24,-1 1 0,1-1 1,0 1-1,1-1 1,-1 1-1,0-1 0,0 1 1,1-1-1,-1 1 1,1-1-1,-1 1 0,1-1 1,-1 0-1,1 1 0,0-1 1,0 0-1,0 0 1,0 0-1,0 1 0,0-1 1,0 0-1,0 0 1,0 0-1,0-1 0,1 1 1,-1 0-1,0 0 0,1-1 1,-1 1-1,0 0 1,1-1-1,-1 0 0,1 1 1,-1-1-1,1 0 1,-1 0-1,1 1 0,-1-1 1,1-1-1,-1 1 0,3 0 1,2-1-31,1 1-1,-1-1 1,0 0 0,1-1 0,-1 0-1,0 0 1,0 0 0,0-1 0,0 1-1,0-2 1,-1 1 0,1 0 0,-1-1-1,0 0 1,0-1 0,0 1 0,-1-1-1,1 0 1,4-7 0,-3 4-3,-1 0 0,0-1 0,0 0 0,0 0 1,-2 0-1,1 0 0,-1-1 0,0 0 0,-1 1 0,0-1 0,-1 0 0,1-14 0,-15 35-47,11-5 78,1 1-1,0-1 0,0 1 1,0 0-1,1-1 0,0 1 1,0-1-1,0 1 0,1 0 1,0-1-1,0 1 0,1-1 1,0 0-1,0 1 0,5 8 1,6 12 1,1-1 0,23 30 1,-7-10 12,-9-11-9,12 20 7,39 85-1,-65-123-8,0 1 0,-1 0 0,-1 1 0,-1-1 0,0 1 0,-2 0 0,0 0 0,-1 0 0,-2 27 0,0-38 99,0 0-1,-1 0 0,0 0 0,-1 0 0,0 0 0,0-1 1,0 1-1,-1-1 0,0 0 0,-1 0 0,0-1 0,-7 9 1,10-13-56,0 0 1,0 0 0,0 0 0,0 0-1,-1 0 1,1 0 0,-1-1 0,1 1 0,-1-1-1,1 0 1,-1 0 0,0 0 0,0 0-1,1 0 1,-1-1 0,0 1 0,0-1 0,0 0-1,0 0 1,0 0 0,0 0 0,0 0-1,1-1 1,-1 1 0,0-1 0,0 0 0,0 0-1,1 0 1,-1 0 0,0 0 0,1 0-1,-1-1 1,1 0 0,0 1 0,-1-1 0,1 0-1,-3-3 1,-2-2 12,1 1 0,0-1 0,0 0 0,0-1 0,1 0 0,0 1 0,1-2 0,-1 1-1,2 0 1,-1-1 0,1 0 0,1 0 0,-1 0 0,2 0 0,-1 0 0,1 0 0,0 0 0,1-1 0,0 1 0,3-14 0,0 4-84,0 0 0,2 1 1,0 0-1,2 0 0,0 1 0,0 0 1,2 0-1,0 0 0,15-19 0,13-10-704,2 2-1,3 2 0,1 1 0,1 3 0,52-34 0,-16 12-3214</inkml:trace>
</inkml:ink>
</file>

<file path=ppt/ink/ink1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21:01.51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21786,'0'0'622,"24"13"-497,-6-4-100,-9-5-15,1 1-1,-1-1 1,1 2-1,-1-1 1,-1 1-1,1 1 1,-1 0-1,0 0 1,-1 0-1,0 1 1,0 0-1,0 1 1,-1-1-1,0 1 1,-1 1-1,6 12 1,3 24 52,-3 1 1,-1 1-1,-3-1 1,-1 1-1,-3 1 1,-1-1 0,-3 0-1,-14 93 1,6-101-47,-3-1 1,0 0 0,-3-1 0,-1-1 0,-2 0-1,-41 62 1,52-82-24,15-21-63,18-21-1032,8-20-3239</inkml:trace>
</inkml:ink>
</file>

<file path=ppt/ink/ink1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21:01.88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55 1 22554,'0'0'3170,"-7"0"-3170,7 2-192,0 14-449,0 7-463,-13 11 143,-2 1-1039,-5 3-3859</inkml:trace>
  <inkml:trace contextRef="#ctx0" brushRef="#br0" timeOffset="1">4 303 8772,'0'0'16520,"0"4"-16504,3-4-32,3 0-16,7 0-625,5-8-1232,2-6-2080</inkml:trace>
</inkml:ink>
</file>

<file path=ppt/ink/ink1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21:02.23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40 22730,'0'0'2882,"164"-12"-2978,-105 8-128,-4 0 15,-9-2-63,-11 3-256,-15-1-80,-18 0-64,-30 2-2450,-27 2-2769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4:37.11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 63 19177,'0'0'3652,"0"20"-3567,-1 301-141,-4-286-74,1-30 44,3-21 54,0-20 97,0 5 51,1-1-1,1 1 1,2-1 0,1 1 0,1 0 0,15-45-1,-15 75 268,3 11-407,4 12-145,6 21 113,-9-19-32,1-1 0,1 0 0,1-1 0,1 0 0,1-1 0,24 29 0,-38-50 88,0 0 1,1 1 0,-1-1-1,1 1 1,-1-1 0,0 0 0,1 1-1,-1-1 1,1 0 0,-1 0 0,0 1-1,1-1 1,-1 0 0,1 0 0,-1 0-1,1 1 1,-1-1 0,1 0 0,-1 0-1,1 0 1,0 0 0,-1 0 0,1 0-1,-1 0 1,1 0 0,-1 0-1,1-1 1,-1 1 0,1 0 0,-1 0-1,1 0 1,0-1 0,10-16 184,2-35 250,-11 44-386,18-95 484,-12 53-420,2 1 1,20-56-1,-29 105-333,-1-1 0,1 1 0,-1-1 1,1 1-1,-1-1 0,1 1 0,-1 0 1,1-1-1,0 1 0,-1 0 0,1 0 1,0-1-1,-1 1 0,1 0 0,0 0 1,-1 0-1,1 0 0,0 0 0,0 0 1,-1 0-1,1 0 0,0 0 0,-1 0 1,1 0-1,0 0 0,-1 0 0,1 1 1,0-1-1,0 1 0,8 4-5046</inkml:trace>
</inkml:ink>
</file>

<file path=ppt/ink/ink1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21:03.97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1 342 14022,'0'0'3679,"21"0"-1875,950-45 1496,157-23-2684,-259 17-612,-226 8 83,179 29-80,-461 12-6,647-27 22,-897 25-25,669-18-8,104 9 7,-91 4-2,-345 3 31,46-1-634,-468 4 628,-35-2-2,-45-1-381,-119-1-1678,43 0-430</inkml:trace>
</inkml:ink>
</file>

<file path=ppt/ink/ink1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21:06.16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52 333 13862,'0'0'2367,"-33"-8"-444,32 8-1917,0 0 0,0 1 0,0-1-1,-1 0 1,1 1 0,0 0 0,0-1-1,0 1 1,0-1 0,0 1-1,0 0 1,1 0 0,-1 0 0,0 0-1,0-1 1,0 1 0,0 2 0,1-2 1,0-1 0,0 0 0,0 1 0,0-1 0,0 1 0,0-1 0,0 0 0,0 1 0,0-1 0,1 1 0,-1-1 0,0 0 0,0 1 0,0-1 0,1 0 1,-1 1-1,0-1 0,0 0 0,1 1 0,-1-1 0,0 0 0,1 0 0,-1 1 0,0-1 0,1 0 0,-1 0 0,0 1 0,1-1 0,-1 0 0,1 0 0,-1 0 0,0 0 0,1 0 0,-1 0 1,1 0-1,-1 0 0,0 0 0,1 0 0,-1 0 0,1 0 0,-1 0 0,1 0 0,-1 0 0,0 0 0,1 0 0,0-1 0,185 4 1961,203-7-1006,-6-38-168,-163 14-447,751-37 278,-239 31-659,-618 27 33,597-24 70,-21 2-63,-341 19 46,79-1 18,218 6-55,446 4 18,-680 13-50,659-4-78,-383-37-163,-491 8 215,-41 2 64,-120 19-15,-29 1-3,0 0 0,0-1 0,-1 0 0,1-1 0,0 0 0,-1 0 0,12-3 0,-18 4 4,0 0 1,0-1 0,0 1 0,0 0 0,0-1 0,-1 1-1,1-1 1,0 1 0,0 0 0,0-1 0,0 1-1,0 0 1,0-1 0,-1 1 0,1 0 0,0 0 0,0-1-1,0 1 1,-1 0 0,1-1 0,0 1 0,0 0-1,-1 0 1,1 0 0,0-1 0,-1 1 0,1 0 0,0 0-1,-1 0 1,1 0 0,0-1 0,-1 1 0,1 0 0,0 0-1,-1 0 1,1 0 0,-1 0 0,1 0 0,0 0-1,-1 0 1,1 0 0,0 0 0,-1 1 0,-21-8 240,-79-3-1910,31 6-694</inkml:trace>
</inkml:ink>
</file>

<file path=ppt/ink/ink1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21:16.15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476 28 19881,'0'0'3159,"-6"-3"-3092,-5-2-67,0 1 0,0 0 0,-1 1 1,1 0-1,-1 1 0,1 0 1,-1 1-1,0 1 0,0-1 0,1 2 1,-1 0-1,0 0 0,0 1 1,1 0-1,-1 1 0,1 0 0,0 1 1,0 1-1,0-1 0,-10 8 1,8-5-3,0 1 0,0 1 0,1 0 0,0 0 0,1 1 0,0 1 0,1 0 1,0 0-1,0 1 0,1 0 0,1 1 0,0 0 0,1 0 0,0 1 0,-8 25 1,2 4 10,2 0 1,2 1-1,2 0 1,-3 84 0,10-124-8,1 1-1,0-1 1,0 0 0,0 0 0,0 0 0,1 0 0,0 0 0,0 0 0,0 0 0,0-1 0,5 7 0,36 40 33,-25-31-29,-12-11-5,1-1 0,0 0 0,1 0 0,-1 0 0,1-1 0,1 0 0,-1-1 0,1 0 0,0 0 0,0-1 0,0 0 0,1 0 0,-1-1 0,1-1 0,0 1 0,0-1 0,0-1 0,0 0 0,0-1 0,19-1 0,-17 2 15,1-2-1,-1 0 1,1 0 0,-1-1-1,1 0 1,-1-1 0,0-1-1,0 0 1,-1 0-1,1-1 1,-1-1 0,0 0-1,0 0 1,-1-1 0,0-1-1,0 0 1,-1 0 0,0 0-1,0-1 1,-1-1 0,0 0-1,-1 0 1,0 0 0,0-1-1,-1 0 1,-1 0 0,0 0-1,0-1 1,4-19 0,-1-22 131,-3-1 1,-2-82-1,-3 121-125,-1 13-6,1-1 0,-1 0 1,1 1-1,-1-1 0,0 1 0,0 0 1,0-1-1,-1 1 0,1 0 1,-1-1-1,1 1 0,-1 0 0,-3-3 1,-31-29-23,19 19 16,-44-30-40,50 39 29,1-1 0,0 0 1,0-1-1,0 0 0,-12-15 0,21 23-69,0-1 0,0 0-1,-1 0 1,1 1 0,0-1 0,-1 0-1,1 1 1,0 0 0,-1-1 0,1 1 0,-1 0-1,1-1 1,-1 1 0,1 0 0,-1 0-1,1 0 1,-1 1 0,1-1 0,0 0-1,-3 1 1,-27 7-1894,0 9-2555,-3 2-6604</inkml:trace>
</inkml:ink>
</file>

<file path=ppt/ink/ink1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21:16.82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719 117 13926,'0'0'2546,"0"-4"-2109,-13-109 6105,13 113-6502,-3 1-52,0-1 0,0 1 1,0 0-1,0 0 0,0 1 1,0-1-1,0 0 0,1 1 1,-1 0-1,1 0 0,-1 0 1,1 0-1,0 0 0,0 0 1,-1 0-1,2 1 0,-1-1 1,-3 5-1,-2 3 2,-67 90 2,-121 215 0,130-202 8,35-62 0,-56 96 10,-76 177 1,152-307 60,3-18-84,-2-32-1420,8 29 1098,-3-19-2736,-1-1-3086</inkml:trace>
</inkml:ink>
</file>

<file path=ppt/ink/ink1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21:17.26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288 49 5154,'0'0'14791,"-19"1"-14337,-61 6-230,75-6-213,0 0 0,0 0-1,0 1 1,0 0 0,1 0 0,-1 0 0,0 0 0,1 1 0,0-1 0,0 1 0,-1 0-1,2 1 1,-1-1 0,0 1 0,1-1 0,-1 1 0,-4 8 0,-2 0 1,0 1 2,0 0 1,1 1-1,1 0 1,0 0 0,0 1-1,2 0 1,0 1-1,0-1 1,-4 24-1,4-1-5,1 0-1,1 74 1,4-107-8,0 0 1,0-1-1,1 1 1,0 0-1,0 0 1,0-1-1,0 1 1,1 0 0,0-1-1,0 0 1,0 1-1,0-1 1,1 0-1,0 0 1,0 0-1,5 5 1,-2-3 13,0-2 1,0 1-1,1-1 0,-1 0 1,1 0-1,0 0 0,0-1 1,0 0-1,13 3 0,-3-3 0,-1 0 0,1 0 0,0-2 0,0 0 0,0-1 0,0-1 0,0 0 0,32-8 0,-39 7-7,0-1-1,0-1 0,-1 1 0,1-2 0,-1 1 1,0-2-1,-1 1 0,1-1 0,-1 0 1,0-1-1,-1 0 0,1 0 0,-1 0 0,10-15 1,-10 11 69,-1-1 0,0 0 0,0 0 1,-1 0-1,-1 0 0,0-1 0,-1 0 1,0 0-1,-1 0 0,0 0 0,-1-14 1,1-4 101,0-13 46,-5-58 1,2 90-187,0 0 0,-1 0 1,-1 0-1,0 1 1,-1-1-1,0 1 1,0 0-1,-1 0 1,-12-18-1,15 26-44,0 0 0,0 1 0,0-1 1,-1 1-1,1-1 0,-1 1 0,1 0 0,-1 0 0,0 0 1,0 1-1,0-1 0,0 1 0,0-1 0,0 1 0,-6-1 0,-16-1-4074</inkml:trace>
</inkml:ink>
</file>

<file path=ppt/ink/ink1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21:18.00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58 16 14631,'0'0'3420,"-10"-3"-2542,-28-7 45,29 7 2873,13 21-3772,2-6-18,2 0-1,0-1 1,0 0-1,1 0 1,19 18 0,62 47 144,-69-59-126,457 372 363,-249-211-338,-9-8 3,-204-158-50,-1 1 0,0 1-1,-1 0 1,0 1-1,-1 0 1,15 25-1,-27-96-4043,-1 42-3793</inkml:trace>
</inkml:ink>
</file>

<file path=ppt/ink/ink1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21:18.44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288 103 18552,'0'0'4037,"-7"-7"-3733,3 4-291,0 0 0,-1 0 0,1 0 0,-1 0-1,0 0 1,1 1 0,-1 0 0,0 0 0,-1 0 0,1 1-1,0 0 1,0 0 0,-1 0 0,1 1 0,0-1 0,-1 1 0,1 0-1,0 1 1,-1 0 0,1-1 0,0 2 0,-1-1 0,1 1-1,0-1 1,0 1 0,-6 4 0,0 2-11,1 0 0,0 0 1,1 2-1,0-1 0,0 1 0,1 0 1,0 1-1,1-1 0,0 2 0,1-1 0,0 1 1,1 0-1,-5 16 0,4-7 4,0 1 0,2-1 0,1 1 1,0-1-1,2 1 0,0 0 0,4 26 0,-3-42-1,1 1 0,0-1 0,1 0 0,-1 0 0,1 0 0,0-1 0,1 1 1,-1 0-1,1-1 0,0 0 0,0 1 0,1-1 0,0 0 0,0-1 0,0 1 0,0-1 0,6 5 0,-2-3 5,1-1 0,0 0 0,-1 0 0,1-1 0,1 0 0,-1 0 0,1-1-1,-1-1 1,1 1 0,10 0 0,-4-1 0,-1-1 0,1 0 0,0-1 0,0-1 0,-1 0 0,1-1-1,0-1 1,-1-1 0,0 0 0,0-1 0,0 0 0,0-1 0,20-12 0,-27 13-4,-1-1-1,-1 1 1,1-1 0,-1-1-1,0 1 1,-1-1 0,0 0-1,0 0 1,0 0 0,-1-1-1,0 0 1,4-11 0,-3 6 48,-2 0 0,0 0 1,0 0-1,-2 0 0,1 0 1,-2-1-1,0-20 0,-3 11-2,0-1 0,-2 1 0,0-1 0,-2 1 0,0 1 0,-2-1 0,0 2 0,-21-37 0,27 53-72,-1-1-1,0 1 0,1 0 0,-2 0 1,1 0-1,0 1 0,-1-1 0,0 1 1,0 0-1,0 1 0,-1-1 1,1 1-1,-1 0 0,0 0 0,0 1 1,0 0-1,-7-2 0,5 3-233,1 0 0,0 1 0,0 0 0,0 0 0,0 1 0,0 0 0,0 0 0,0 0 0,0 1 0,0 0 0,1 1 1,-1 0-1,0 0 0,1 0 0,-6 4 0,-38 24-4642</inkml:trace>
</inkml:ink>
</file>

<file path=ppt/ink/ink1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21:19.47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940 20 17368,'0'0'3343,"-16"-20"-1388,11 21-1948,1 0 0,-1 1-1,1-1 1,0 1 0,0 0 0,0 0-1,0 0 1,0 1 0,1 0-1,-1-1 1,1 1 0,-1 0-1,1 1 1,-4 4 0,-2 1 7,-52 56 89,-96 130-1,68-79-5,76-100-81,-273 362 120,237-305-130,3 2 0,4 2 0,-46 115 0,84-182-14,0-2 2,1 0-1,1 0 1,-1 0-1,1 1 0,0-1 1,0 13-1,2-20-345,2-3 161,0 1-1,0-1 1,0 0 0,-1 0-1,1 0 1,0 0 0,-1 0-1,0 0 1,1 0-1,-1-1 1,0 1 0,0 0-1,0-1 1,1-4 0,-1 4-354,10-29-3798</inkml:trace>
</inkml:ink>
</file>

<file path=ppt/ink/ink1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21:19.83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95 113 17240,'0'0'2668,"-14"19"-1956,-42 67-346,52-78-338,0 0 0,1 0 0,0 1 0,0-1 0,1 1 1,0 0-1,1 0 0,0 0 0,0 0 0,1 0 1,0 0-1,0 0 0,3 12 0,-1 8 58,-1-18-66,0-1 0,1 1 1,0-1-1,0 0 0,1 0 0,1 0 1,-1 0-1,2 0 0,-1-1 0,1 1 1,1-1-1,0-1 0,0 1 0,0-1 1,1 0-1,1 0 0,-1-1 0,1 0 1,1 0-1,-1-1 0,10 6 0,-8-7-7,1 1-1,-1-1 1,1-1-1,0 0 0,0-1 1,0 0-1,0 0 1,0-1-1,1-1 0,-1 0 1,1-1-1,0 0 1,-1 0-1,1-1 0,-1-1 1,0 0-1,1 0 1,-1-1-1,12-6 0,-11 5 16,-1-1 0,-1-1-1,1 0 1,-1 0-1,0-1 1,-1 0-1,1-1 1,-1 0 0,-1 0-1,0-1 1,0 0-1,0-1 1,-1 0-1,-1 0 1,0 0 0,0-1-1,-1 0 1,0 0-1,-1 0 1,0-1-1,-1 1 1,-1-1 0,3-18-1,-4 10 1,0-1-1,-2 1 1,0-1 0,-1 1-1,-1 0 1,-1 0 0,-9-29-1,8 36-124,-1-1-1,0 1 0,-1 0 0,-1 1 0,1-1 1,-2 1-1,0 1 0,0 0 0,-1 0 0,-1 1 0,-13-12 1,11 11-1341,9 2-1433</inkml:trace>
</inkml:ink>
</file>

<file path=ppt/ink/ink1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21:20.36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33 20 13222,'0'0'6827,"-5"-3"-5872,0 0-537,-6-4-227,-1 1 2973,18 34-3340,4-9 153,0 0 0,0-1 1,2 0-1,27 31 0,67 64 77,-89-96-45,244 228 191,134 144 29,-384-378-225,-8-9-8,0 1 1,0-1-1,-1 1 1,1 0-1,-1 0 1,1 0-1,-1 0 1,0 0 0,0 1-1,-1-1 1,1 1-1,0-1 1,1 7-1,-3-9-31,-1-5-3310,-5 0-1065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4:37.52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 2 17736,'0'0'5211,"0"0"-4934,0-1-234,-7 424-83,8-428-511,-1 0 0,1 0-1,0 0 1,0 0 0,0 0 0,0 1 0,1-1 0,3-6 0,13-23-10545</inkml:trace>
</inkml:ink>
</file>

<file path=ppt/ink/ink1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21:20.73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215 28 19033,'0'0'5279,"-8"-5"-5025,-29-15-179,35 19-76,0 1 0,1-1 1,-1 1-1,0 0 1,0-1-1,0 1 0,0 0 1,0 0-1,0 0 0,0 0 1,1 1-1,-1-1 1,0 1-1,0-1 0,0 1 1,0-1-1,1 1 1,-1 0-1,0 0 0,1 0 1,-1 0-1,0 0 1,-1 2-1,-30 33-51,27-29 44,-4 7 7,1 0 1,0 1-1,1 0 0,0 0 1,2 0-1,0 1 0,0 0 1,1 1-1,-3 24 0,3-4 13,1 1 0,2-1-1,4 46 1,-3-77-10,2 0 0,-1 0 1,1 0-1,-1 0 0,2 0 0,-1 0 0,1 0 1,0 0-1,0 0 0,0-1 0,1 1 1,0-1-1,0 0 0,0 1 0,1-2 0,0 1 1,0 0-1,0-1 0,0 1 0,1-1 1,0-1-1,0 1 0,0 0 0,0-1 0,0 0 1,1-1-1,-1 1 0,1-1 0,0 0 1,0 0-1,-1-1 0,1 1 0,0-1 1,1-1-1,-1 1 0,0-1 0,0 0 0,0-1 1,0 1-1,0-1 0,10-3 0,-9 2 0,0 0 0,0 0 0,0-1-1,-1 0 1,1 0 0,-1-1 0,1 0 0,-1 0-1,0-1 1,-1 1 0,1-1 0,-1 0 0,0-1-1,0 1 1,0-1 0,-1 0 0,0-1-1,0 1 1,-1 0 0,0-1 0,0 0 0,0 0-1,-1 0 1,2-11 0,2-7 3,-1-1 1,-2 0-1,0 0 1,-2 0-1,-4-42 1,3 59-12,-1-1 1,-1 1 0,1 0-1,-2 0 1,1 0 0,-1 0-1,-1 0 1,1 1 0,-1-1-1,-7-9 1,8 14-45,0-1-1,-1 1 1,1 1-1,-1-1 1,0 0-1,0 1 1,0 0 0,-1 0-1,1 0 1,-1 1-1,1-1 1,-1 1-1,0 0 1,0 0 0,0 1-1,0 0 1,0 0-1,-1 0 1,-9-1 0,-8 2-1191,1 0 0,-1 1 1,-26 5-1,-22 12-8894</inkml:trace>
</inkml:ink>
</file>

<file path=ppt/ink/ink1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21:21.45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840 1 19273,'0'0'3369,"-5"0"-3073,-1 0-268,-1 1 0,1 0 0,0 0 0,-1 0 0,1 1-1,0 0 1,0 0 0,0 1 0,0-1 0,0 2-1,1-1 1,-1 0 0,1 1 0,0 0 0,-9 8 0,-10 12 64,-39 48 1,47-52-19,-51 65 58,-92 156 1,-33 109 268,-16 27-171,207-394-1132,0-1 1,0 1-1,5-29 0,5-1-3478</inkml:trace>
</inkml:ink>
</file>

<file path=ppt/ink/ink1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21:21.83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179 44 18072,'0'0'2340,"-15"17"-1788,1-2-390,2-2-29,1 0 1,0 1-1,0 0 0,1 1 0,1 0 0,-12 26 0,9-14-61,1 1-1,2 0 0,0 1 1,2 0-1,1 0 1,1 0-1,2 1 1,0 33-1,3-58-65,0 0-1,1 1 1,0-1-1,-1 0 1,2 0 0,-1 0-1,1 0 1,-1 0 0,2 0-1,-1 0 1,0-1-1,1 1 1,0-1 0,0 1-1,0-1 1,0 0-1,1 0 1,4 3 0,-1-2 6,0 0 0,0 0 0,1-1 1,-1 0-1,1 0 0,0-1 1,0 0-1,1-1 0,-1 0 0,11 2 1,2-2-30,-1 0 0,1-1 0,-1-1 1,1-1-1,-1-1 0,0-1 0,0-1 1,37-11-1,-39 7-93,0 0 0,-1-1 1,0-1-1,0-1 0,-1 0 1,0-1-1,-1 0 1,-1-2-1,0 0 0,-1 0 1,0-1-1,-1-1 0,13-21 1,-18 25 117,0-1 1,0 0-1,-1 0 1,-1 0-1,0-1 0,-1 0 1,-1 1-1,0-2 1,-1 1-1,0 0 1,-1 0-1,-1-1 1,0 1-1,-1 0 1,0-1-1,-1 1 1,-1 0-1,-8-26 1,8 33 18,-1-1 1,0 0 0,0 1-1,0 0 1,-1 0 0,0 0-1,0 1 1,-1 0 0,1 0-1,-2 0 1,1 1 0,0-1-1,-1 1 1,0 1 0,0 0-1,-1 0 1,1 0 0,-1 1-1,-9-3 1,6 3-501,0 0-1,0 1 1,1 0-1,-23 0 1,29 2-2675</inkml:trace>
</inkml:ink>
</file>

<file path=ppt/ink/ink1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21:22.25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18 15719,'0'0'6486,"1"-17"-4427,4 22-2072,0 0 0,-1 1 0,0 0 0,0 0-1,5 10 1,11 16-33,160 196 191,-51-68-23,-78-97-105,2-2 0,4-3 0,2-2-1,2-3 1,79 53 0,-84-70-14,-21-14 28,54 46-1,-88-68 120,-1-2-2375,0-4-774</inkml:trace>
</inkml:ink>
</file>

<file path=ppt/ink/ink1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21:22.62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264 18 20201,'0'0'4213,"-6"-4"-4000,4 3-211,0-1 1,-1 0-1,0 1 0,1 0 0,-1-1 0,0 1 1,0 0-1,1 1 0,-1-1 0,0 0 0,0 1 0,0 0 1,0-1-1,0 1 0,0 0 0,0 1 0,0-1 1,0 0-1,0 1 0,0 0 0,0 0 0,1 0 0,-1 0 1,0 0-1,1 0 0,-1 1 0,0-1 0,1 1 1,0 0-1,-1-1 0,1 1 0,-2 3 0,-11 8-2,1 1 0,0 1 0,1 0 0,1 0 0,1 2 0,0-1-1,1 2 1,1-1 0,0 1 0,-9 29 0,10-21 1,1 1 0,2 0-1,0 0 1,2 1 0,1-1 0,1 1 0,4 31 0,-3-52-19,2 0 0,-1 0 0,1 0 0,0 0 0,0 0 0,1 0 1,0 0-1,0-1 0,1 1 0,-1-1 0,2 0 0,-1 0 0,1 0 1,-1-1-1,1 1 0,1-1 0,-1-1 0,1 1 0,0-1 0,0 0 1,0 0-1,1 0 0,-1-1 0,1 0 0,0 0 0,14 3 0,-12-4-4,0 0 0,0 0 0,0-1 0,1 0 0,-1-1 0,0 0 0,0 0 0,1-1 0,-1-1-1,0 1 1,0-1 0,0-1 0,0 1 0,0-2 0,-1 1 0,1-1 0,-1 0 0,0-1 0,0 0-1,-1 0 1,9-9 0,-6 5 22,-1-1 0,-1 0-1,0-1 1,-1 0 0,0 0 0,0 0-1,-1-1 1,-1 0 0,0 0-1,-1-1 1,5-20 0,-4 2 37,-1 1 1,-1-1-1,-3-56 1,0 78-25,0 0 0,-1 0 0,-1 1-1,1-1 1,-1 0 0,-1 1 0,0 0 0,0-1 0,0 1 0,-1 0-1,-6-9 1,6 12-12,1 1-1,-1-1 0,0 1 1,-1 0-1,1 0 0,-1 1 0,0-1 1,0 1-1,0 0 0,0 1 1,0-1-1,0 1 0,-1 0 1,1 0-1,-1 0 0,0 1 1,-11-1-1,-84 0-3487</inkml:trace>
</inkml:ink>
</file>

<file path=ppt/ink/ink1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21:23.36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483 0 15623,'0'0'6769,"0"2"-6617,-1 12-145,0-1 0,-1 0 0,0 0 0,-1 1 1,-1-2-1,0 1 0,-1 0 0,0-1 0,-1 0 1,-7 12-1,-8 19 175,-52 118-39,-220 502 408,287-648-546,5-11-2,0-1 0,0 1 0,-1-1 0,1 0 0,-1 1 0,0-1 0,0 0 0,-3 4 0,4-7-2,1 0 1,-1 0-1,1 0 1,-1 0-1,1 0 1,-1 0 0,1-1-1,-1 1 1,1 0-1,-1 0 1,1-1-1,-1 1 1,1 0-1,-1-1 1,1 1-1,-1 0 1,1-1-1,0 1 1,-1-1-1,1 1 1,0 0 0,-1-1-1,1 1 1,0-1-1,-1 1 1,1-1-1,0 1 1,0-1-1,0 1 1,0-1-1,0 0 1,-1 1-1,1-1 1,0 1-1,0-2 1,-7-21-491,7 22 461,-6-29-1645,5 9-3009,1 0-9983</inkml:trace>
</inkml:ink>
</file>

<file path=ppt/ink/ink1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21:23.73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193 62 19033,'0'0'2686,"-19"13"-2267,1-2-347,9-7-53,0 1 0,1 1 0,-1 0 0,1 0 0,0 0 0,0 1-1,1 0 1,0 1 0,1 0 0,-1 0 0,1 0 0,-8 17 0,4 1 38,1 0 0,1 1 0,1 0 0,2 0 0,0 0 0,2 1 0,1 0 0,2-1 0,2 32 1,-1-52-54,-1 0 0,1 0 0,0-1 0,0 1 0,1 0 0,0-1 0,0 1 0,1-1 0,0 0 0,0 0 0,0 0 0,1 0 0,0-1 0,0 1 1,0-1-1,1 0 0,-1 0 0,1-1 0,0 1 0,1-1 0,-1 0 0,1 0 0,0-1 0,0 0 0,0 0 0,0 0 0,0-1 0,1 0 0,-1 0 0,1 0 1,8 0-1,-1 0 3,-1 0 0,0-2 1,1 1-1,-1-2 1,1 1-1,-1-2 0,1 0 1,-1-1-1,0 0 0,0-1 1,0 0-1,-1-1 1,1 0-1,-1-1 0,11-8 1,-12 6-5,-2 0 0,1-1 1,-1 0-1,0 0 1,-1-1-1,0 0 0,-1-1 1,0 0-1,-1 0 0,0 0 1,-1-1-1,0 0 0,0 0 1,-2 0-1,1 0 1,-2-1-1,1 0 0,-2 1 1,1-18-1,-2 8 3,0-1 0,-1 1-1,-2-1 1,0 1 0,-2 0 0,0 0-1,-1 0 1,-1 1 0,-2 0 0,-11-23-1,14 33 67,-1 0 0,0 0 0,0 1-1,-13-14 1,-12 0-855,28 22 338,1 0 0,0 1 0,-1 0 0,1 0 0,0 0 0,-1 0 0,1 1 0,-1-1 0,-3 1 0</inkml:trace>
</inkml:ink>
</file>

<file path=ppt/ink/ink1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21:24.12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8 17608,'0'0'4936,"0"-3"-4659,0 3-274,0 0 0,0-1-1,0 1 1,0 0 0,0 0 0,0 0-1,-1 0 1,1 0 0,0 0 0,0 0-1,0-1 1,0 1 0,0 0 0,0 0-1,0 0 1,0 0 0,0 0 0,1 0-1,-1 0 1,0-1 0,0 1 0,0 0-1,0 0 1,0 0 0,0 0 0,0 0-1,0 0 1,0 0 0,0 0 0,0-1-1,0 1 1,0 0 0,0 0 0,1 0-1,-1 0 1,0 0 0,0 0 0,0 0 0,0 0-1,0 0 1,0 0 0,0 0 0,1 0-1,-1 0 1,0 0 0,0 0 0,0 0-1,0 0 1,0 0 0,0 0 0,0 0-1,1 0 1,-1 0 0,0 0 0,0 0-1,0 0 1,0 0 0,0 0 0,0 0-1,0 0 1,0 0 0,1 0 0,-1 0-1,0 0 1,9 10 20,8 15-27,36 48 161,3-2 1,3-2-1,75 67 1,76 88-52,42 110-106,-252-333-19,1 0 0,-1 0 0,1 0-1,-1 0 1,1 0 0,0 0 0,-1-1 0,1 1 0,0 0 0,0 0 0,-1 0 0,1-1 0,0 1 0,0 0-1,0-1 1,0 1 0,2 0 0,9-10-2616,-3-1-618,3 0-6394</inkml:trace>
</inkml:ink>
</file>

<file path=ppt/ink/ink1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21:24.55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167 204 17304,'0'0'5314,"1"-6"-4668,5-16-275,-5 16 130,-4 7-506,-1 1-1,1 0 0,-1-1 1,1 1-1,0 0 0,0 1 0,0-1 1,0 0-1,0 1 0,1 0 1,-1 0-1,1 0 0,-4 6 1,-2 0-4,-5 5 10,1 1 0,0 1-1,1 0 1,0 0 0,2 1-1,0 1 1,1-1 0,1 1-1,0 1 1,1-1 0,2 1-1,0 0 1,0 1 0,2-1-1,0 31 1,2-46 0,0 0 0,1 0 0,0 0 0,-1-1 0,1 1 0,1 0-1,-1-1 1,0 1 0,1-1 0,0 1 0,0-1 0,0 0 0,0 0 0,1 1 0,-1-2 0,1 1 0,-1 0 0,6 3 0,-2-2 2,0 0 1,1 0 0,-1-1 0,1 0 0,0 0 0,0-1-1,0 0 1,0 0 0,10 1 0,-1-1 2,0-1 0,0 0 1,0-2-1,0 0 0,0 0 0,0-2 1,0 0-1,25-8 0,-29 6 0,0 0-1,0-1 1,0 0 0,-1-1 0,0 0-1,0-1 1,-1 0 0,0-1-1,-1 0 1,0 0 0,0-1-1,-1 0 1,0-1 0,-1 0-1,0 0 1,10-22 0,-10 14 9,0-1 1,-1 0 0,-2 0-1,0-1 1,0 0 0,-2 1-1,-1-1 1,-1 0 0,-4-38 0,3 47-5,-1 0 0,0 1 1,-1-1-1,0 1 1,-1 0-1,0 0 1,-1 0-1,0 1 1,-1-1-1,-9-11 1,11 16-44,-1 1 1,1-1 0,-1 1-1,-1 1 1,1-1 0,-1 0-1,0 1 1,0 0 0,0 1-1,0 0 1,-1-1-1,0 2 1,1-1 0,-1 1-1,0 0 1,0 1 0,0-1-1,-8 1 1,-2 0-400,1 1 1,-1 1-1,1 0 0,0 1 1,-1 1-1,-18 6 0,-42 20-3541</inkml:trace>
</inkml:ink>
</file>

<file path=ppt/ink/ink1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21:25.33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651 5 19097,'0'0'2684,"-7"-2"-2316,4 1-365,1 1 1,-1-1-1,1 1 0,-1 0 1,1 0-1,-1 0 0,1 0 1,-1 0-1,1 0 0,-1 1 1,1-1-1,0 1 0,-1 0 1,1 0-1,-1 0 0,1 0 1,0 0-1,0 0 0,0 1 1,0-1-1,-4 4 0,-2 4-3,-1 0-1,1 1 0,0 0 0,-6 12 0,-19 32 68,3 2 1,-30 74-1,-34 127 247,77-210-224,-189 687 537,189-667-609,-16 47-15,33-113-12,0-1 0,0 1 0,0-1 1,0 1-1,-1-1 0,1 0 0,0 1 0,0-1 0,-1 1 0,1-1 0,0 0 0,0 1 1,-1-1-1,1 0 0,0 1 0,-1-1 0,1 0 0,0 0 0,-1 1 0,1-1 1,-1 0-1,1 0 0,0 0 0,-1 0 0,1 1 0,-1-1 0,1 0 0,-1 0 0,1 0 1,-1 0-1,1 0 0,0 0 0,-1 0 0,1 0 0,-1 0 0,1 0 0,-1 0 0,1-1 1,0 1-1,-1 0 0,1 0 0,-1 0 0,1 0 0,-1-1 0,1 1 0,0 0 1,-1 0-1,1-1 0,0 1 0,-1 0 0,1-1 0,0 1 0,0 0 0,-1-1 0,1 1 1,0-1-1,0 1 0,-1 0 0,1-1 0,0 1 0,0-1 0,-15-26-1724,6-5-4229,2-1-8752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4:38.02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240 17 5074,'0'0'16947,"2"-16"-15592,-6 26-1374,0 0 0,0 0 0,-1 0 0,0-1 0,0 0 1,-1 0-1,-10 12 0,-10 16-3,-1 9 20,2 0 1,2 2 0,2 0 0,-17 62 0,29-81 10,2 1 1,1-1-1,2 1 1,1 1-1,1-1 1,1 0 0,2 1-1,8 53 1,-7-74-39,1 0 1,1 0-1,-1-1 1,1 0 0,1 0-1,0 0 1,0 0-1,1-1 1,0 1 0,1-2-1,-1 1 1,1-1-1,1 0 1,0 0 0,0-1-1,0 0 1,0 0-1,1-1 1,0 0 0,0-1-1,1 0 1,-1 0-1,1-1 1,-1 0 0,1-1-1,0 0 1,0-1-1,1 0 1,-1 0-1,0-1 1,0 0 0,0-1-1,13-2 1,-22 2 8,1-1-1,0 1 1,0 0-1,-1 0 1,1-1 0,0 1-1,-1-1 1,0 0 0,1 1-1,-1-1 1,0 0 0,0 0-1,0 0 1,0 0 0,0 0-1,0 0 1,-1 0-1,1 0 1,-1 0 0,1 0-1,-1 0 1,0-1 0,0 1-1,0 0 1,0-3 0,0-5-426,0-1 0,0 1 0,-1 0 0,-3-12 0,-8-12-2480</inkml:trace>
</inkml:ink>
</file>

<file path=ppt/ink/ink1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21:25.68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112 108 2097,'0'0'18961,"-15"18"-18070,-49 62-510,60-73-354,-1 1 0,1-1 0,1 1 0,0 0 0,0 1-1,0-1 1,1 0 0,0 1 0,0-1 0,1 1 0,1 0 0,-1-1-1,1 1 1,2 10 0,-2 4 0,0-11-18,1-1 1,0 0-1,0 0 1,1 0-1,0 0 0,1 0 1,0-1-1,1 1 1,0-1-1,1 0 1,6 11-1,-7-15 2,1 0 0,0 0 0,-1 0 0,2-1 0,-1 0 0,0 0 0,1-1 0,0 0 0,0 0 0,1 0 0,-1 0 0,1-1 0,-1 0 0,1-1 0,0 1 0,0-1 1,0-1-1,9 2 0,-8-2-13,0 0 1,1-1-1,-1 1 1,1-2 0,0 1-1,-1-1 1,0 0 0,1-1-1,-1 0 1,0-1 0,0 1-1,0-2 1,0 1 0,0-1-1,-1 0 1,0 0-1,0-1 1,0 0 0,0 0-1,-1-1 1,0 0 0,6-7-1,-3 2 19,-1-1 0,0 0 0,-1 0 0,-1-1 0,0 1 0,0-1 0,-2-1 0,1 1 0,-2-1 0,0 1 0,0-1 0,1-26 0,-4 29-18,2-22 181,-1-1 1,-7-61-1,5 87-223,-1 0 0,1 0 0,-1 0-1,0 0 1,-1 1 0,0-1 0,0 1 0,-1-1-1,0 1 1,0 0 0,-1 1 0,1-1 0,-2 1-1,1 0 1,-1 0 0,1 0 0,-11-7 0,7 3-5064</inkml:trace>
</inkml:ink>
</file>

<file path=ppt/ink/ink1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21:26.19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20 42 11013,'0'0'9463,"-3"-7"-8655,-13-28 1401,23 40-2049,390 356 257,-311-279-319,298 299 54,-267-253-125,112 161 0,-181-219-35,-47-71-26,-1 1-1,1 0 1,-1 0 0,1 0 0,-1-1 0,1 1-1,0 0 1,-1 0 0,1-1 0,-1 1 0,1 0 0,-1-1-1,0 1 1,1-1 0,-1 1 0,1-1 0,-1 1-1,0-1 1,1 1 0,-1-1 0,0 1 0,0-1-1,1 1 1,-1-1 0,0 0 0,0 1 0,0-1-1,0 1 1,1-1 0,-1 0 0,0 1 0,0-2 0,4-8-1671,5-4-2220</inkml:trace>
</inkml:ink>
</file>

<file path=ppt/ink/ink1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21:26.58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344 71 19289,'0'0'4495,"-10"-8"-4268,-33-27-182,41 34-44,0 0-1,1 0 0,-1 1 0,0-1 0,0 0 0,0 1 1,0-1-1,0 1 0,0-1 0,0 1 0,0 0 1,0 0-1,0 0 0,0 0 0,0 0 0,0 1 0,0-1 1,0 1-1,0-1 0,0 1 0,0 0 0,0-1 0,0 1 1,-2 2-1,-32 29 9,32-28-7,-13 15 1,2 1 0,0 0 0,1 1-1,1 1 1,1 0 0,-11 29-1,16-33-1,1-1-1,0 1 0,2 0 0,0 1 1,1-1-1,1 1 0,1-1 0,0 1 0,3 21 1,-2-36 0,1 0 0,0 0 1,0 0-1,0 0 0,0 0 0,1 0 1,0 0-1,0 0 0,0-1 0,0 1 1,0-1-1,1 1 0,0-1 1,0 0-1,-1 0 0,6 4 0,-2-3 9,0 0-1,0 0 0,0-1 0,1 0 0,-1 0 0,1-1 0,0 1 0,-1-1 1,11 1-1,-7-1 5,1-1 0,-1 0 0,1-1 1,-1 0-1,1-1 0,-1 0 0,1 0 0,-1-1 1,1 0-1,-1-1 0,0-1 0,0 1 1,12-7-1,-14 4-2,0-1 0,-1 1 1,1-1-1,-1-1 0,0 1 0,-1-1 1,0-1-1,0 1 0,-1-1 1,0 0-1,-1 0 0,0 0 0,0-1 1,-1 1-1,0-1 0,0 0 0,-1 0 1,1-14-1,-1 1 25,-1 0 0,0 0 1,-2 0-1,-1 0 0,0 0 0,-2 0 1,-7-25-1,8 39-37,0 1 1,0-1 0,0 0 0,-1 1-1,-1 0 1,1 0 0,-1 0 0,0 1-1,-9-10 1,10 13-30,-1 0 0,0 0 0,0 0 0,0 1 0,0 0 0,0 0 0,-1 0 1,0 1-1,1-1 0,-1 1 0,0 1 0,0-1 0,0 1 0,-12-1 0,-121 0-2519,116 3 1716,-82 2-4995</inkml:trace>
</inkml:ink>
</file>

<file path=ppt/ink/ink1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21:35.87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2634 69 11381,'0'0'5163,"-21"-2"-4262,-152-10 516,-259-10-665,308 21-843,7-2 115,-1 6 1,-191 28-1,236-13 11,-99 38 0,51-14-12,-152 54-76,232-78 45,1 2 1,1 1-1,1 2 1,-53 41-1,64-41 10,-2-1 0,0-1-1,-2-2 1,0-1 0,-1-2-1,0-1 1,-41 13 0,65-25-5,-1 1 1,0 1-1,1-1 1,0 2 0,0-1-1,0 1 1,1 0-1,0 0 1,0 1 0,1 0-1,-1 0 1,2 1-1,-1 0 1,1 0 0,0 0-1,1 0 1,-7 16-1,4-5-2,0 1 0,0-1 1,2 2-1,1-1 0,0 0 0,2 1 0,-1 23 0,3-28 5,-1 19 15,2 0-1,10 60 0,-9-83-8,1-1 0,1 1-1,0-1 1,0 0 0,1 0 0,1-1-1,0 1 1,0-1 0,1 0 0,0-1-1,16 17 1,11 4 55,2-2 0,62 38-1,-66-45-50,5 1 9,1-1 0,1-2 0,0-2 0,1-2 0,1-1 0,52 10 0,-19-10 26,1-3-1,128 2 1,176 4-14,-90-1-6,-74-3-40,-95-4 232,190-9 0,-269-4-87,0-2 1,0-1 0,-1-3-1,43-15 1,-62 18-73,-1-1 1,-1-1 0,0-1 0,0-1 0,-1 0-1,0-2 1,-1 0 0,-1-1 0,26-26-1,-35 31-51,0-1 0,-1 0 0,0 0 0,-1 0 0,0 0 0,-1-1 0,4-14 0,17-83-8,-1 0-22,-8 60 38,-6 24 29,-2-1 1,-1 0-1,0 0 1,-2-1-1,-1 0 0,0-30 1,1-65 343,-2 69-227,-2-1-1,-8-78 1,-3 89-105,-1 0 0,-2 1 0,-21-47 1,23 62-50,6 16-22,0 0 0,-2 0 0,1 1 1,-1-1-1,0 1 0,-1 1 1,0-1-1,0 1 0,-1 1 0,0 0 1,-11-7-1,-14-8-79,-65-30-1,60 38 65,32 12 22,0 0 1,-1 0 0,1-1 0,0 0 0,1-1 0,-14-7 0,15 9 7,0 0-1,-1 0 0,1 1 1,-1 0-1,0 0 1,1 0-1,-1 1 1,-7 0-1,0-1-15,-36-2-723,0 1 0,-1 3 0,-62 8 0,48 2-2081</inkml:trace>
</inkml:ink>
</file>

<file path=ppt/ink/ink1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21:37.60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32 0 5587,'-6'0'12918,"-7"0"-9605,0 0-5642</inkml:trace>
</inkml:ink>
</file>

<file path=ppt/ink/ink1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21:38.84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715 762 7171,'0'0'11872,"-29"10"-11978,18-5 180,-1 0 1,1-1-1,-1-1 1,0 0 0,0 0-1,-1-2 1,-14 2 0,-92-5 916,43-1-704,22 4-289,34 1 1,-1-1 1,1-1-1,-1-1 1,1-1-1,-40-9 1,57 9 7,0 1 1,0-1 0,0 0-1,0 0 1,0 0-1,0 0 1,0-1 0,1 1-1,-1-1 1,1 0 0,0 1-1,0-1 1,0 0-1,0 0 1,0-1 0,1 1-1,0 0 1,-1 0-1,0-6 1,-3-11 50,0 1 0,-2-30-1,0 2-97,0 2 131,2 0 0,2-1 0,2 1-1,5-52 1,-1-15 18,-1 107-115,0 1-1,0-1 1,0 0-1,1 1 1,-1-1-1,1 1 1,0 0-1,1 0 1,-1 0-1,0 0 0,1 1 1,0-1-1,0 1 1,8-5-1,15-16-20,-3 1-109,-20 20 73,0-1 1,0 1-1,0-1 0,0 0 0,-1 0 1,0 0-1,6-9 0,-51 13-3936,-44 7-4103,43-2 6572,-1-3 8508,43-3-6717,0-1 0,0 1 1,0-1-1,0 1 1,1 0-1,-1-1 1,1 1-1,-1-1 1,1 0-1,-1 1 1,1-1-1,0 1 0,0-1 1,0 0-1,0 1 1,0-1-1,0 0 1,0 1-1,1-4 1,-1 0 674,0 4-901,9-1 101,39-6-303,0 1 1,84 1 0,-132 40-10,0 146-208,0-177 210,0-3 94,0 1 1,-1-1-1,1 1 0,0-1 0,0 1 1,0-1-1,0 1 0,0-1 0,0 1 1,0-1-1,0 1 0,1-1 1,-1 1-1,0-1 0,0 1 0,0-1 1,0 1-1,1-1 0,-1 1 0,0-1 1,0 1-1,1-1 0,-1 0 0,0 1 1,1-1-1,-1 0 0,1 1 0,-1-1 1,0 0-1,1 1 0,-1-1 1,1 0-1,-1 0 0,1 1 0,0-1 1,11 1-3747</inkml:trace>
</inkml:ink>
</file>

<file path=ppt/ink/ink1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21:40.86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2369 142 16568,'0'0'2249,"-24"-8"-1622,-78-27-321,75 27-237,0 2-1,-1 1 0,1 2 0,-1 0 0,0 2 1,-44 3-1,5 0-87,27-2-28,-200 0-668,-245 32-1,333-17 718,97-12-3,-1 3 0,1 1 0,0 4 0,-82 26 1,-174 75-70,290-103 60,0 0-1,1 1 0,0 1 1,1 1-1,0 1 0,1 0 1,1 1-1,0 1 0,1 1 0,0 0 1,2 1-1,0 1 0,0 0 1,2 1-1,1 1 0,0-1 1,1 2-1,1-1 0,1 1 1,1 1-1,1 0 0,-6 37 1,10-42 9,-7 49 70,0 74-1,9-118-32,1 0-1,1 1 0,1-1 0,1 0 1,1 0-1,1-1 0,11 27 1,-4-18 78,1 0 0,1 0-1,1-2 1,2 0 0,1-1 0,1 0 0,1-2 0,1 0 0,1-2 0,1-1 0,2 0 0,0-2 0,48 28 0,4-7-3,2-3 1,120 38-1,-144-59-69,1-3 0,0-2 0,1-3 0,98 4 0,0-13 282,184-22 1,-202 6-82,18-2-51,171-42 0,-279 48-156,0-3 1,-1-1-1,-1-2 0,-1-3 1,-1-1-1,0-3 0,70-52 0,-100 65-30,0 0 0,0-1 0,-2-1 0,0 0-1,0-1 1,-2 0 0,0-1 0,0 0 0,-1 0 0,10-29-1,-8 10 62,-1-1 0,-2 1-1,-2-1 1,4-54 0,-5 9-54,-9-145 1,1 208-33,0 0 0,-1 0 0,0 0 0,-2 0 0,0 0 1,-1 1-1,-1 0 0,-15-25 0,7 17 0,-2 1-1,-1 1 1,-1 0-1,-34-30 1,17 16 43,-38-47 0,-30-30 29,91 101-172,0 2 0,-1 0 0,0 0 0,-1 1 0,0 1 1,-27-11-1,14 10-1073,0 2 0,-1 1 0,-57-6 0,33 8-2879</inkml:trace>
</inkml:ink>
</file>

<file path=ppt/ink/ink1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21:41.58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323 1056 18809,'0'0'2833,"13"-21"-2425,100-146-208,-104 153-216,-1-1 1,0-1-1,-2 1 0,0-1 0,0 0 0,3-21 1,13-104-205,-15 89 142,6-66 106,-3-141 0,-10 253-44,0 0-1,-1 0 1,1 0-1,-1 0 1,-1 0-1,1 0 1,-1 1-1,0-1 1,0 0-1,0 1 1,-1-1 0,0 1-1,0 0 1,0 0-1,-8-8 1,5 7-45,-1 0 1,1 1 0,-1 0-1,0 1 1,-1-1 0,1 1-1,-1 0 1,1 1 0,-1 0-1,-9-2 1,-17-2-166,0 1-1,0 2 1,0 1 0,-50 3-1,64 0 210,-166 0 100,183 1 108</inkml:trace>
</inkml:ink>
</file>

<file path=ppt/ink/ink1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21:42.04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243 1 18825,'0'0'2134,"-3"-1"-1868,-12 13-351,-17 21 77,-3-2-1,0-1 1,-2-1-1,-42 23 1,78-51 19,1 0 0,-1-1 0,1 1 0,-1 0 0,1 0 0,-1-1 0,1 1 0,-1 0 0,1 0 0,-1-1 0,1 1 0,0 0 0,0 0 0,0 0 0,-1 0 0,1 0 0,0 0 0,0-1 0,0 1 0,0 0 0,0 0 0,0 0 0,1 0 0,-1 0 0,0 0 0,0 0 0,1-1 0,-1 1 0,0 0 0,1 0 0,-1 0 1,1 0-1,20 34-86,-13-23 111,30 69 23,-24-49-322,2 0 0,20 30-1,-27-44-513,-8-9-3027</inkml:trace>
</inkml:ink>
</file>

<file path=ppt/ink/ink1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21:44.13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192 48 18601,'0'0'2822,"-9"17"-2606,-14 8-206,1 1 0,1 0 1,1 2-1,-22 39 0,33-49-8,1-1 0,1 1 0,0 0 0,2 1 1,0 0-1,1 0 0,0 0 0,2 0 0,-1 24 0,3-38-3,-1-1 0,1 1-1,0-1 1,1 1-1,-1-1 1,1 1 0,-1-1-1,1 0 1,1 1 0,-1-1-1,1 0 1,-1 0-1,1 1 1,0-1 0,1-1-1,-1 1 1,1 0 0,0 0-1,-1-1 1,2 0-1,-1 0 1,0 0 0,1 0-1,-1 0 1,1 0 0,0-1-1,0 0 1,0 0-1,0 0 1,0 0 0,0-1-1,9 3 1,20 4 32,1-1 0,0-2 1,0-2-1,0 0 0,0-3 0,59-5 1,-88 4-19,0 0 0,0-1 1,0 1-1,0-1 1,0 0-1,0-1 1,-1 1-1,1-1 0,-1 0 1,0 0-1,0 0 1,0-1-1,0 1 0,0-1 1,-1 0-1,0 0 1,1 0-1,-1 0 0,-1-1 1,1 1-1,-1-1 1,0 0-1,0 0 0,2-8 1,3-9 93,-1-1 0,0 0 0,3-46 0,-6-123 235,-3 186-332,0-1-18,0 0 0,-1 0 1,0 0-1,0 0 0,-1 1 0,0-1 1,0 1-1,-1-1 0,0 1 0,0 0 1,0 0-1,0 0 0,-1 0 0,0 0 1,-1 1-1,1 0 0,-1 0 0,0 0 1,0 0-1,-1 1 0,1 0 0,-1 0 1,0 1-1,0-1 0,0 1 0,-1 0 1,1 1-1,-1 0 0,1 0 0,-1 0 1,0 1-1,1 0 0,-1 0 0,0 0 1,0 1-1,0 0 0,0 1 0,0 0 1,0 0-1,1 0 0,-9 3 0,7-1-401,1 1 0,0 0-1,0 0 1,0 1-1,1 0 1,-1 0-1,1 0 1,0 1 0,0 0-1,1 0 1,0 0-1,-5 9 1,-9 14-5242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2:56.7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13558,'0'0'9202,"17"0"-9168,275 6 14,-292-6 435,0 21-563,-4 1167 414,-13-883-294,-1 2 0,18 107 40,-15-270 168,14-148-239,0 1 0,1-1-1,-1 1 1,-1-1 0,1 1 0,0-1-1,-1 1 1,0 0 0,0 0 0,0-1 0,-4-3-1,-30-34-1274,34 38 1082,-31-30-2929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4:38.39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46 8 15863,'0'0'6881,"0"-8"-6863,-2 46-47,-2-1-1,-12 54 0,7-48 11,-4 60-1,11 6-14,3-108 17,0-1-1,-1 1 1,1 0 0,0-1 0,0 1 0,-1 0 0,1-1-1,0 1 1,0-1 0,0 1 0,0-1 0,0 0 0,0 1-1,0-1 1,0 0 0,0 0 0,0 1 0,0-1 0,0 0 0,0 0-1,0 0 1,0 0 0,0-1 0,0 1 0,1 0 0,31-4-228,-28 2-39,1-1 0,-1 1 1,1-1-1,-1-1 0,0 1 1,0-1-1,0 0 0,6-6 1,12-15-3082</inkml:trace>
</inkml:ink>
</file>

<file path=ppt/ink/ink1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21:44.58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455 131 15383,'0'0'4573,"0"-18"-3973,0-93 1257,0 110-1462,-3 4-425,-115 148-67,-102 176 0,191-282 100,17-27-3,0 0 0,1 1 0,1 0 0,0 1-1,-6 22 1,16-42-47,0 1-1,0-1 0,0 1 0,0-1 1,0 0-1,0 1 0,0-1 0,-1 1 0,1-1 1,0 1-1,0-1 0,0 0 0,-1 1 1,1-1-1,0 0 0,-1 1 0,1-1 1,0 0-1,0 1 0,-1-1 0,1 0 0,-1 1 1,1-1-1,0 0 0,-1 0 0,1 0 1,-1 1-1,1-1 0,0 0 0,-1 0 1,1 0-1,-1 0 0,1 0 0,-1 0 0,1 0 1,-1 0-1,1 0 0,0 0 0,-1 0 1,1 0-1,-1 0 0</inkml:trace>
</inkml:ink>
</file>

<file path=ppt/ink/ink1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21:44.95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190 89 16263,'0'0'4136,"-18"20"-3637,-58 67-195,66-75-272,0 0 0,0 1 0,2 0 0,-1 0 0,2 1 0,0 0 0,1 1 0,0-1 0,1 1 0,0 0 0,1 1 0,1-1 0,1 1 0,0-1 0,1 1 0,1 0 0,2 24 0,0-32-24,0 1-1,0-1 1,1 0-1,0 0 1,1 0 0,0 0-1,0 0 1,1-1-1,0 0 1,0 0 0,0 0-1,1 0 1,0-1-1,1 0 1,-1 0-1,1-1 1,0 0 0,0 0-1,1 0 1,0-1-1,-1-1 1,1 1 0,11 2-1,-6-1-3,0 0 0,1-2-1,-1 1 1,1-2 0,-1 0-1,1 0 1,0-2 0,0 1-1,0-2 1,0 0 0,-1-1-1,1 0 1,0-1 0,14-5-1,-20 5 7,1-1-1,-1 0 0,0 0 1,-1-1-1,1 0 0,-1-1 1,0 1-1,0-1 0,-1-1 1,1 1-1,-2-1 0,1 0 1,-1-1-1,0 1 0,0-1 1,-1 0-1,0 0 0,0 0 0,-1-1 1,4-16-1,-1-7 87,-2-1 0,-1 0 0,-1 0 0,-4-46 0,2 76-89,-2-21-9,-1 0 1,-1 1-1,0-1 0,-2 1 0,-1 0 0,-1 1 0,-1 0 0,0 0 0,-2 0 0,-15-21 0,21 37-2383</inkml:trace>
</inkml:ink>
</file>

<file path=ppt/ink/ink1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21:45.38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2 16119,'0'0'5603,"2"-2"-4372,14 7-1323,43 27 143,97 71 0,96 95-15,-142-108 27,126 80 0,-149-119-60,-84-49 8,-3-2 31,19 0-1466,-3 0-1652</inkml:trace>
</inkml:ink>
</file>

<file path=ppt/ink/ink1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21:45.72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325 1 20697,'0'0'2663,"-7"2"-2423,0 1-238,0 1-1,0-1 1,1 1-1,-1 0 1,1 1 0,0-1-1,1 1 1,-1 0-1,1 1 1,0-1-1,0 1 1,1 0 0,-1 0-1,1 1 1,1-1-1,-1 1 1,1 0 0,0 0-1,1 0 1,0 0-1,-2 8 1,-1 7-4,1 0 0,1 1 0,1-1 0,0 0 0,2 1 0,3 29 0,-2-47-8,0 0-1,0 1 1,0-1-1,0 0 0,1 0 1,0 0-1,0-1 1,0 1-1,1 0 0,0-1 1,4 6-1,-5-7 5,0-1-1,0 0 1,0 0-1,0 0 1,0-1 0,1 1-1,-1 0 1,1-1-1,-1 0 1,1 1 0,0-1-1,0 0 1,-1 0-1,1-1 1,0 1 0,0-1-1,0 1 1,0-1-1,0 0 1,-1 0 0,1 0-1,4-1 1,-4 0 4,-1 0 0,1 0 0,-1 0 0,1 0 1,-1-1-1,1 1 0,-1-1 0,0 0 0,0 1 1,0-1-1,0 0 0,0 0 0,0-1 1,0 1-1,-1 0 0,1-1 0,-1 1 0,1-1 1,-1 1-1,0-1 0,0 1 0,-1-1 0,2-4 0,2-7-1,-1-1-1,-1 1 0,2-20 0,-3 17-74,0 0 1,-1 0-1,-1-1 0,0 1 1,-8-30-1,8 41-10,-1 1 0,0-1 0,0 1 0,-1 0 0,0 0 0,0 0 0,0 0 0,0 0 0,-1 0 0,0 1 1,1 0-1,-2 0 0,1 0 0,-1 0 0,1 0 0,-1 1 0,0 0 0,0 0 0,0 1 0,-1-1 0,-5-1 0,-6-1-514,-1 2 1,1 0-1,-1 1 1,0 0-1,-30 2 1,34 0-221,-85 0-7326</inkml:trace>
</inkml:ink>
</file>

<file path=ppt/ink/ink1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21:46.24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489 1 18248,'0'0'4269,"-2"1"-3954,-7 5-318,1 1 1,0 0 0,1 0-1,0 1 1,0-1 0,0 2-1,1-1 1,-7 13 0,-9 11 7,-300 467 360,303-466-370,15-27 7,1-2 2,1-1-1,-1 0 1,1 1-1,0 0 1,0-1 0,1 1-1,-1 0 1,0 4 0,-16-41-6346,7 19-2107</inkml:trace>
</inkml:ink>
</file>

<file path=ppt/ink/ink1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21:46.62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203 34 16984,'0'0'2718,"-23"19"-1629,-72 62-353,87-73-685,0 0 0,1 1 0,0 0-1,1 0 1,0 0 0,0 1 0,1 0-1,0 0 1,1 0 0,0 1 0,-4 18 0,4-4-14,1 0-1,1 0 1,1 33 0,1-41-4,0-9-27,0 1 0,0-1 0,1 0 0,0 0 1,1 0-1,0 0 0,0 0 0,0 0 0,5 10 0,-4-14-2,-1-1 1,1 1-1,0-1 1,0 1-1,0-1 0,0 0 1,0 0-1,1 0 0,-1-1 1,1 1-1,0-1 0,0 0 1,0 0-1,0 0 1,0 0-1,0-1 0,1 0 1,6 2-1,4 0-20,-1-1 0,0-1 0,1 0 0,-1 0-1,1-2 1,-1 0 0,1 0 0,-1-1 0,0-1 0,0-1 0,0 0 0,0 0 0,22-12 0,-26 10 7,0 0 1,0 0 0,-1-1 0,0 0-1,0 0 1,0-1 0,-1-1 0,0 1-1,-1-1 1,0-1 0,0 1 0,-1-1 0,0 0-1,-1-1 1,0 1 0,-1-1 0,5-17-1,-4 8 49,-1-1 0,-1 0-1,-1 0 1,-1 0-1,0-1 1,-2 1 0,-4-26-1,4 38-11,-1-1-1,0 0 1,0 1 0,-1 0-1,0-1 1,-1 1-1,0 0 1,0 1 0,-1-1-1,0 1 1,-1 0-1,0 0 1,0 0 0,-1 1-1,0 0 1,0 0 0,-12-8-1,10 12-339</inkml:trace>
</inkml:ink>
</file>

<file path=ppt/ink/ink1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21:46.96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 11 20617,'0'0'2153,"-10"-10"-1763,31 52-430,90 135 166,8-5 0,144 159 1,-263-331-144,0 0 0,0 0 0,-1 0 0,1 0-1,0 0 1,0 0 0,0 0 0,0 0 0,0 0 0,0 0 0,0 0 0,0 0 0,0 0 0,-1 0 0,1 0 0,0 0 0,0 1 0,0-1 0,0 0 0,0 0-1,0 0 1,0 0 0,0 0 0,0 0 0,0 0 0,0 0 0,0 0 0,0 0 0,0 1 0,0-1 0,0 0 0,0 0 0,0 0 0,0 0 0,0 0 0,0 0-1,0 0 1,0 0 0,0 0 0,0 1 0,0-1 0,0 0 0,0 0 0,0 0 0,0 0 0,0 0 0,0 0 0,0 0 0,0 0 0,0 0 0,0 1 0,0-1-1,0 0 1,0 0 0,0 0 0,0 0 0,0 0 0,0 0 0,1 0 0,-1 0 0,0 0 0,0 0 0,0 0 0,0 0 0,0 0 0,0 0 0,-8-2-3440,-4-8-2588</inkml:trace>
</inkml:ink>
</file>

<file path=ppt/ink/ink1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21:47.45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248 34 15815,'0'0'6755,"-22"0"-6178,11 0-559,0 0 0,1 0 0,-1 1 0,0 1 1,1 0-1,-17 5 0,21-4-19,-1 0 0,1 1 0,0 0 0,0 0 0,0 0 1,0 1-1,1 0 0,0 0 0,0 0 0,-8 11 0,6-6 9,-1 1 0,1 0 0,1 1-1,0 0 1,1 0 0,0 0 0,1 0 0,0 1 0,1-1 0,0 1-1,1 0 1,0 0 0,1 0 0,1 0 0,0 1 0,1-1 0,2 13-1,-2-23-3,1 1 0,-1 0 0,1-1-1,0 1 1,0-1 0,0 0-1,0 0 1,0 1 0,1-2 0,0 1-1,-1 0 1,1 0 0,0-1 0,0 1-1,1-1 1,-1 0 0,0 0-1,1 0 1,-1-1 0,1 1 0,0-1-1,-1 0 1,1 0 0,4 1 0,11 1-12,-1 0 0,1-1 0,30-1 0,-44-1-3,1 0 7,0 0 0,-1 0 0,1 0 0,0-1 0,0 1 0,-1-2 0,1 1 0,-1 0 0,1-1 0,-1 0 0,0-1 0,1 1 0,-1-1 0,0 0-1,-1 0 1,1 0 0,0-1 0,-1 1 0,0-1 0,0 0 0,0-1 0,0 1 0,-1-1 0,0 0 0,0 1 0,0-1 0,0-1 0,-1 1 0,0 0 0,0-1 0,0 1 0,-1-1 0,1 1 0,0-12 0,0-6 0,0-1 1,-1 1 0,-1-1 0,-5-28 0,4 43-6,0 1 1,-1 0-1,0 0 1,0 0-1,-1 0 1,0 0-1,-1 0 1,0 1-1,0-1 1,0 1-1,-1 0 1,0 1-1,0-1 1,-1 1-1,-8-8 1,-14 2-2628,21 10-1339</inkml:trace>
</inkml:ink>
</file>

<file path=ppt/ink/ink1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21:48.13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378 1 16295,'0'0'6940,"0"0"-6914,0 0 1,0 0-1,0 0 0,0 0 1,0 1-1,0-1 1,1 0-1,-1 0 1,0 0-1,0 0 1,0 0-1,0 0 0,0 0 1,0 0-1,1 0 1,-1 0-1,0 0 1,0 0-1,0 0 1,0 0-1,0 0 0,1 0 1,-1 0-1,0 0 1,0 0-1,0 0 1,0 0-1,0 0 1,1 0-1,-1 0 0,0 0 1,0 0-1,0 0 1,-3 34-60,-1 1 1,-2-1-1,-2 1 1,-19 54-1,9-30 36,-271 791 434,265-802-415,22-47-4,2-1-12,1-24-3563,7 12-439</inkml:trace>
</inkml:ink>
</file>

<file path=ppt/ink/ink1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21:48.51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97 109 18408,'0'0'2860,"-14"21"-2097,-43 67-322,53-82-408,1 0 1,0 0 0,0 0-1,0 1 1,1-1 0,0 1 0,1-1-1,-1 1 1,1 0 0,0 0-1,1 0 1,0 0 0,1 11-1,-1 4-19,1-18-9,0 0-1,-1 0 0,1 0 1,1 0-1,-1 0 0,0 0 1,1 0-1,0-1 0,0 1 1,0 0-1,0-1 0,1 0 1,-1 0-1,1 1 0,0-2 1,0 1-1,0 0 0,0 0 1,0-1-1,1 0 0,-1 0 1,1 0-1,-1 0 0,1 0 1,0-1-1,0 1 0,0-1 1,0 0-1,5 0 0,-1 1-21,0 0 0,0-1 0,0 0 0,0 0 0,0-1 0,0 0 0,0-1 0,0 0 0,0 0 0,0 0 0,0-1 0,-1 0 0,1-1 0,13-6 0,-14 4 15,0 0 0,-1 0 0,0-1 0,1 0-1,-2 0 1,1 0 0,-1-1 0,0 0 0,0 0 0,-1 0 0,0-1 0,-1 1 0,1-1 0,-1 0 0,-1 0 0,4-14 0,-1-9 136,-1 0 1,-2 0 0,-1-36 0,-1 58-79,0 4-34,0-1 0,0 1 0,-1-1 0,0 1 0,1-1 0,-2 1 1,1-1-1,-1 1 0,0 0 0,0 0 0,0 0 0,-1 0 0,0 0 0,-5-7 0,5 9-46,0 0 1,-1 0-1,1 0 0,-1 1 0,0-1 1,0 1-1,0 0 0,0 0 0,0 0 1,-1 1-1,1 0 0,0-1 0,-1 1 1,1 1-1,-1-1 0,1 1 0,-1-1 1,-4 2-1,-11-1-1003,8 0-2412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4:38.74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22 11797,'0'0'609,"117"-22"-3987</inkml:trace>
</inkml:ink>
</file>

<file path=ppt/ink/ink1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21:49.25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133 88 16071,'0'0'4576,"-5"-3"-4280,3 1-285,0 1-1,0 0 1,0 0-1,0 0 1,0 0 0,0 0-1,-1 0 1,1 0-1,0 1 1,0-1 0,-1 1-1,1 0 1,-1-1-1,1 1 1,0 0 0,-1 1-1,1-1 1,0 0-1,-1 1 1,1-1 0,0 1-1,-1 0 1,1 0-1,0-1 1,0 2 0,0-1-1,0 0 1,0 0-1,0 1 1,0-1 0,0 1-1,0-1 1,1 1-1,-1 0 1,1 0 0,-1 0-1,0 2 1,-4 5 7,0 0-1,1 0 1,0 1 0,0 0 0,1 0 0,1 0 0,0 0-1,0 1 1,1 0 0,-1 16 0,0 9 108,5 64 0,-2-95-120,1 0-1,-1 0 1,1 0 0,0 0-1,0 0 1,1 0 0,-1-1-1,1 1 1,0-1 0,0 1-1,1-1 1,-1 1 0,1-1-1,0 0 1,0 0 0,0-1 0,1 1-1,-1-1 1,1 1 0,0-1-1,0 0 1,0-1 0,0 1-1,1-1 1,-1 1 0,1-1-1,4 1 1,8 2 17,0-1 0,1-1 0,-1-1 0,1 0 0,0-1 0,22-2 0,-35 1-14,-1 0-1,1-1 1,-1 1 0,1-1-1,-1 0 1,1 0 0,-1-1-1,0 1 1,1-1 0,-1 0-1,0 0 1,0 0 0,0-1-1,0 1 1,-1-1-1,1 0 1,-1 0 0,0 0-1,0-1 1,0 1 0,0-1-1,0 0 1,-1 0 0,1 0-1,-1 0 1,0 0 0,-1 0-1,1 0 1,1-7 0,2-11 179,-1 0 0,-1-1 0,-1 1 0,-2-42 0,0 41-17,0 10-102,-1 0-1,0 0 0,-1 0 0,-1 0 0,0 0 0,0 0 0,-1 1 0,-1-1 0,0 1 0,-7-11 0,9 17-70,0 1-1,-1-1 0,0 1 0,0 0 1,-1 0-1,1 1 0,-1-1 0,0 1 1,0 0-1,0 0 0,-1 1 0,1 0 1,-1 0-1,0 0 0,0 1 0,0-1 1,0 1-1,0 1 0,-1-1 0,1 1 1,-13-1-1,12 2-73,-1-1 0,1 1 1,-1 1-1,0-1 1,1 1-1,-1 1 0,-7 1 1,13-2-44,0 1 1,0-1 0,0 0-1,0 1 1,0-1-1,1 1 1,-1-1 0,0 1-1,1 0 1,-1 0-1,1 0 1,0-1 0,-1 2-1,1-1 1,0 0-1,0 0 1,1 0 0,-1 0-1,0 1 1,1-1-1,-1 0 1,1 1 0,0-1-1,0 0 1,0 1-1,0 2 1,0 23-4217,0 1-7108</inkml:trace>
</inkml:ink>
</file>

<file path=ppt/ink/ink1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21:49.80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17224,'0'0'5696,"37"32"-4874,44 58-821,99 142 1,-106-130 3,107 113 0,-129-166 5,3-3-1,2-3 1,2-1 0,1-4 0,68 33 0,-125-70-147,3 4-2173</inkml:trace>
</inkml:ink>
</file>

<file path=ppt/ink/ink1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21:50.16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266 4 21546,'0'0'3052,"-8"-2"-2889,5 1-168,-1 1 1,1-1 0,0 1 0,-1 0-1,1 0 1,0 0 0,-1 1 0,1-1-1,0 1 1,-1-1 0,1 1 0,0 0-1,0 1 1,0-1 0,-1 0 0,1 1-1,1 0 1,-5 2 0,0 2 0,0 0 0,0 0 0,1 0-1,0 1 1,0 0 0,-9 15 0,2 1 5,1 0 0,1 1 0,1 0 1,-10 37-1,15-42-2,0 0 1,2 0-1,0 0 1,1 29-1,2-42-36,0-1 0,0 1 0,0-1 0,1 1 0,0-1 0,0 1 0,1-1 0,-1 1 0,1-1 1,0 0-1,1 0 0,-1 0 0,1 0 0,0 0 0,0-1 0,1 1 0,-1-1 0,1 0 0,7 6 0,-2-4-35,1 0 0,0-1 0,0 0 0,1-1 0,-1 0 0,1-1 0,0 0 0,0 0 0,0-1 0,0-1-1,0 0 1,0 0 0,0-1 0,0-1 0,16-2 0,-20 2 88,0 0 0,-1-1-1,1 0 1,-1 0 0,1-1 0,-1 1-1,0-1 1,0-1 0,0 1-1,-1-1 1,1 0 0,-1 0 0,0-1-1,0 1 1,0-1 0,-1 0-1,0-1 1,0 1 0,0-1 0,0 0-1,-1 1 1,0-2 0,0 1-1,-1 0 1,0-1 0,2-7 0,0-1 53,-2-1 1,0 1-1,0-1 1,-2 0-1,0 1 1,-1-1-1,0 0 1,-1 1-1,-5-18 1,5 25-96,-1 0-1,0-1 1,-1 1 0,1 1 0,-2-1 0,1 0-1,-1 1 1,0 0 0,0 0 0,-1 1 0,0-1-1,-1 1 1,1 1 0,-1-1 0,0 1 0,0 0-1,-1 0 1,-7-3 0,-12-2-537,0 1-1,0 1 1,-1 1-1,-47-6 1,-50-3-2892</inkml:trace>
</inkml:ink>
</file>

<file path=ppt/ink/ink1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21:52.27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51 376 17960,'0'0'4680,"-11"0"-4344,-18 1-201,18-1 246,42-1-134,1058-60-63,-1017 56-168,806-87-40,-847 87 33,-18 4 1,0-1 0,0 0 1,-1-1-1,1-1 0,-1 0 1,0 0-1,0-1 0,0-1 1,14-8-1,-25 14-28,-1-1-1,1 1 1,0 0 0,-1-1 0,1 1-1,-1-1 1,1 1 0,-1-1-1,1 1 1,-1-1 0,1 1 0,-1-1-1,1 1 1,-1-1 0,1 0 0,-1 1-1,0-1 1,1 0 0,-1 1-1,0-1 1,0 0 0,0 1 0,1-1-1,-1 0 1,0 0 0,0 1-1,0-1 1,0 0 0,0 0 0,0 1-1,-1-1 1,1 0 0,0 1-1,0-1 1,0 0 0,-1 1 0,1-1-1,0 0 1,-1 1 0,1-1 0,0 0-1,-1 1 1,0-2 0,-1 1-99,1 0 1,-1 0 0,0 0-1,1 0 1,-1 0 0,0 0-1,0 0 1,0 1 0,0-1-1,0 1 1,0-1 0,0 1-1,-3 0 1,-4 0-1745,-1 0 0,1-1 0,-1 0 1,1 0-1,-10-4 0,-9-10 1994,18 2 3923,3-5 3635,8 53-4756,-1 19-3240,8-16 86,1 0 0,2-1-1,27 62 1,-37-158-171,-1 26 406,1-5 70,-1 0 0,-2 0 0,-1 0 0,-3 1-1,-15-59 1,27 101-49,-1 0 1,1-1-1,0 1 0,0-1 0,1-1 0,-1 1 1,1-1-1,7 3 0,75 31-150,-61-28-152,1-1-1,1-1 1,-1-1 0,1-1 0,52 0 0,-82-5 255,0 0-1,0 0 0,0 0 0,-1 0 0,1 0 0,0 0 0,0 0 0,0 0 0,0 0 1,0 0-1,0 0 0,0 0 0,-1 0 0,1 0 0,0 1 0,0-1 0,0 0 0,0 0 0,0 0 1,0 0-1,0 0 0,0 0 0,0 0 0,0 0 0,0 0 0,0 1 0,-1-1 0,1 0 1,0 0-1,0 0 0,0 0 0,0 0 0,0 0 0,0 1 0,0-1 0,0 0 0,0 0 0,0 0 1,0 0-1,0 0 0,0 0 0,0 0 0,1 1 0,-1-1 0,0 0 0,0 0 0,0 0 1,0 0-1,0 0 0,0 0 0,0 0 0,0 0 0,0 1 0,0-1 0,0 0 0,0 0 0,1 0 1,-1 0-1,0 0 0,0 0 0,0 0 0,-13 8-146,-395 159-54,352-152-2275,3-9-4205</inkml:trace>
</inkml:ink>
</file>

<file path=ppt/ink/ink1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21:52.86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20 25 16456,'0'0'6154,"-4"-6"-5692,-10-13-394,12 35-161,14 54-53,28 147 184,19 367-1,-58-527-2393,-1-38-533,0-33-1092,0-20-9177</inkml:trace>
</inkml:ink>
</file>

<file path=ppt/ink/ink1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21:53.22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4 293 15335,'0'-22'1670,"-1"-8"-1250,-1 9-99,1-1-1,2 1 0,0-1 1,5-27-1,-5 43-284,1 1-1,0-1 1,0 1-1,0-1 1,1 1-1,-1 0 1,1 0-1,1 0 1,-1 1-1,1-1 1,-1 1-1,1-1 1,1 1-1,-1 1 1,0-1-1,1 0 1,0 1-1,0 0 1,0 0-1,0 1 1,0-1-1,1 1 1,-1 0-1,1 1 1,-1-1-1,1 1 1,0 0-1,0 0 1,-1 1-1,1 0 0,0 0 1,0 0-1,0 1 1,-1 0-1,1 0 1,0 0-1,-1 1 1,1 0-1,-1 0 1,0 0-1,1 1 1,-1-1-1,0 1 1,0 0-1,-1 1 1,1-1-1,-1 1 1,0 0-1,0 0 1,0 1-1,0-1 1,3 7-1,0-2-39,-2 2 0,1-1-1,-1 1 1,-1 0 0,0 0-1,0 0 1,-1 0 0,-1 1-1,3 19 1,-4-24-5,-1-1 0,0 1 1,0-1-1,0 1 0,-1-1 0,0 1 0,0-1 1,0 0-1,-1 1 0,0-1 0,0 0 0,-1 0 0,0 0 1,0-1-1,0 1 0,0 0 0,-1-1 0,-7 8 0,5-8 21,-1 1-1,0-1 0,0 0 1,0 0-1,-1-1 1,0 0-1,0-1 0,0 0 1,0 0-1,0 0 0,0-1 1,-1 0-1,1-1 0,-1 0 1,-14 0-1,22-1-71,1 0 0,-1 0 0,1 1-1,-1-1 1,1 0 0,-1 0 0,0 0 0,1 0 0,-1 0 0,1 0-1,-1-1 1,1 1 0,-1 0 0,1 0 0,-1 0 0,0 0 0,1-1 0,-1 1-1,1 0 1,0 0 0,-1-1 0,1 1 0,-1 0 0,1-1 0,-1 1-1,1-1 1,0 1 0,-1 0 0,1-1 0,0 1 0,-1-1 0,1 1 0,0-1-1,0 1 1,-1-1 0,1 0 0,0 1 0,0-1 0,0 1 0,0-1 0,0 1-1,0-1 1,0 1 0,0-1 0,0 0 0,0 1 0,0-1 0,0 1-1,0-1 1,0 1 0,1-1 0,-1-23-5430</inkml:trace>
</inkml:ink>
</file>

<file path=ppt/ink/ink1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21:53.69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60 18921,'0'0'1579,"18"19"-1592,55 60-14,-67-71 21,0-1 0,0 1 1,-1 0-1,0 1 0,-1-1 0,0 1 0,0 0 1,-1 0-1,0 0 0,0 0 0,-1 1 0,0-1 1,-1 1-1,0-1 0,-1 1 0,-1 18 910,0-31 257,-2-14-1074,0 1 0,1 0 1,0 0-1,1-1 1,1 1-1,1-1 1,0 1-1,1 0 1,8-30-1,-7 38-375,0 1-1,0-1 0,1 1 1,-1 0-1,2 0 1,-1 0-1,1 1 1,0-1-1,8-8 1,-7 10-408,0 0-1,1 1 1,-1-1 0,1 1 0,0 1 0,0-1 0,0 1-1,0 0 1,1 1 0,-1-1 0,10 0 0,15-3-9102,-18 5 8074,2 0 5579,-1 2 9148,-15 19-11456,1 157 1767,-1-175-3308,1 1 0,0 0 0,0 0 0,0-1 1,0 1-1,1 0 0,-1-1 0,1 0 1,-1 1-1,1-1 0,0 0 0,0 0 1,0 1-1,0-2 0,0 1 0,1 0 0,-1 0 1,0-1-1,1 1 0,-1-1 0,1 0 1,0 0-1,0 0 0,-1 0 0,1 0 1,0 0-1,0-1 0,0 0 0,0 1 0,4-1 1,-1 1-100,1-1 0,0 1 1,-1-1-1,1 0 0,0-1 1,0 0-1,-1 0 1,1 0-1,-1-1 0,1 0 1,-1 0-1,10-5 0,-12 4 12,1-1-1,-1 0 0,0 0 1,0 0-1,0 0 0,-1-1 1,1 0-1,-1 1 0,0-1 0,-1 0 1,1-1-1,-1 1 0,0 0 1,0-1-1,2-10 0,-1-6 777,-1 1-1,0-41 1,-2 48 204,0 13-267,2 12-728,-1-5 27,0-1 0,0 0-1,1 0 1,-1 0 0,1 0-1,0 0 1,1 0 0,-1-1 0,1 1-1,0-1 1,0 1 0,0-1-1,1 0 1,0 0 0,-1-1 0,1 1-1,0-1 1,1 0 0,-1 0-1,1 0 1,-1 0 0,1-1 0,0 0-1,0 0 1,0 0 0,0-1-1,0 1 1,0-1 0,1 0 0,-1-1-1,0 1 1,7-1 0,19 0-2765</inkml:trace>
</inkml:ink>
</file>

<file path=ppt/ink/ink1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21:54.56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0 16776,'0'0'2897,"15"8"-2804,-4-2-80,-4-3-3,-1 0 1,1 0-1,-1 1 1,0 0 0,-1 0-1,1 0 1,-1 1-1,1-1 1,-2 1-1,1 1 1,0-1-1,-1 1 1,0 0 0,5 10-1,0 10 86,-1 0-1,-2 1 0,-1 0 1,-1 0-1,-1 0 1,-1 1-1,-3 41 1,1-52 95,2-38-142,0 0 1,1 1-1,1-1 0,1 1 0,1 0 0,1 0 0,1 1 1,0 0-1,2 0 0,0 1 0,1 0 0,0 1 0,26-29 1,-35 43-54,0 1 0,1 0 1,-1 0-1,0 0 0,1 0 1,-1 1-1,1-1 0,-1 1 1,1-1-1,0 1 0,0 0 1,-1 0-1,1 0 0,0 0 1,0 1-1,0-1 0,3 1 1,-4 0-8,0 1 1,0 0 0,-1-1 0,1 1 0,0 0 0,-1 0 0,1 0 0,-1 0 0,0 0 0,1 0 0,-1 0 0,0 1 0,1-1 0,-1 1 0,0-1 0,0 1 0,0-1 0,0 1 0,-1-1 0,1 1 0,0 0 0,-1-1 0,1 1 0,-1 0 0,1 0 0,-1-1 0,0 4 0,2 21-43,-3-23 51,1 1-1,0 0 1,0-1-1,0 1 1,0 0-1,1-1 0,0 1 1,-1-1-1,1 1 1,0-1-1,1 1 1,1 4-1,2-5 56,3 8-42,-5-1-15,0 0 0,0 0-1,0 0 1,1 0 0,7 14-1,-9-21 5,-1-1 1,1 0-1,0 1 0,-1-1 0,1 0 0,0 0 0,0 0 0,1 0 0,-1-1 0,0 1 0,1 0 0,-1-1 1,1 0-1,-1 0 0,1 1 0,-1-2 0,1 1 0,0 0 0,0 0 0,0-1 0,5 1 0,1-1-36,10 1-470,1 0 1,30-5 0,-16-6-2788</inkml:trace>
</inkml:ink>
</file>

<file path=ppt/ink/ink1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21:54.91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 1 19993,'0'0'2369,"-3"57"-2433,3-19 48,0 1 16,0-3 16,0-3-16,7-7 0,0-7 0,-1-9-96,-2-10-1553</inkml:trace>
</inkml:ink>
</file>

<file path=ppt/ink/ink1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21:55.27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 10 21626,'0'0'1953,"-9"-10"-2946,7 36-543,2 4-113,0 1-7779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4:39.08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 1 17656,'0'0'3396,"0"11"-3206,-13 230 965,12-228-1101,-1 7-2781,7-31-317</inkml:trace>
</inkml:ink>
</file>

<file path=ppt/ink/ink1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21:55.77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0 201 15095,'0'0'1166,"6"20"-142,-3-8-808,5 15 324,-1 0 0,-1 0 1,4 56-1,-9-100-469,2 0 0,0 0 0,1 0 0,0 1 0,1 0 0,1 0 0,1 0 0,0 1 0,1 0 0,1 0-1,17-22 1,-25 35-66,-1 1 0,1 0 0,0 0 0,0-1 0,0 1-1,0 0 1,0 0 0,0 0 0,0 0 0,0 0 0,0 0 0,1 1-1,-1-1 1,0 0 0,0 0 0,1 1 0,-1-1 0,1 1-1,-1 0 1,0-1 0,1 1 0,-1 0 0,1 0 0,-1 0 0,1 0-1,-1 0 1,1 0 0,-1 0 0,1 0 0,-1 0 0,1 1-1,-1-1 1,0 1 0,1-1 0,-1 1 0,0 0 0,1-1 0,-1 1-1,0 0 1,0 0 0,0 0 0,1 0 0,-1 0 0,0 0-1,0 0 1,-1 0 0,1 0 0,1 3 0,6 8-37,-1 0 1,0 1-1,-1 0 0,6 17 1,-2-6 58,-9-20-33,1-1 0,0 1 1,0-1-1,0 1 0,0-1 0,1 0 0,0 0 1,-1 0-1,1 0 0,0-1 0,0 1 0,0-1 0,1 1 1,-1-1-1,0 0 0,1 0 0,0-1 0,-1 1 0,1-1 1,7 2-1,-6-3-92,-1 0 0,1 0 0,-1 0 1,0 0-1,1-1 0,-1 0 0,0 0 0,0 0 1,1-1-1,-1 1 0,0-1 0,0 0 0,-1 0 1,1-1-1,0 1 0,-1-1 0,1 1 0,-1-1 1,4-4-1,-2 2 89,0-1 0,0 1 0,0-1 0,-1 0 0,0 0 0,0 0 1,0 0-1,-1-1 0,0 1 0,0-1 0,-1 0 0,0 0 0,0 0 0,0 0 0,-1 0 1,0-1-1,-1 1 0,0 0 0,0 0 0,-1-9 0,1 15 28,-1 1 0,1-1 0,-1 0 0,1 0 0,-1 1 0,0-1 0,1 1 0,-1-1 1,0 0-1,0 1 0,1-1 0,-1 1 0,0-1 0,0 1 0,0 0 0,1-1 0,-1 1 0,0 0 0,0 0 0,0-1 0,0 1 0,0 0 0,0 0 0,0 0 0,0 0 0,1 0 0,-1 0 1,0 1-1,0-1 0,0 0 0,0 0 0,0 1 0,0-1 0,1 0 0,-1 1 0,0-1 0,0 1 0,-1 0 0,-30 18-90,30-17 66,1 0 1,-1 0-1,1 0 0,0 0 0,-1 0 0,1 0 0,0 0 0,0 1 0,0-1 0,1 1 0,-1-1 0,1 0 0,-1 1 0,0 4 0,2-5 3,-1-1 0,0 0 0,1 0 0,-1 1 0,1-1 0,-1 0 0,1 0 0,0 0 0,-1 0 0,1 1 0,0-1 0,0 0 0,0 0 0,0 0 0,0-1-1,0 1 1,0 0 0,0 0 0,0 0 0,2 0 0,7 3-6,1 0 1,-1-1-1,1 0 0,0-1 0,19 1 0,18 5-36,-38-3 38,0 0 1,0 0-1,-1 1 0,0 0 0,0 1 0,0 0 1,-1 0-1,0 1 0,0 0 0,-1 1 0,0-1 1,0 1-1,-1 1 0,10 19 0,-2 1 154,-1 0 0,-1 1 0,14 56 0,-22-69-64,-1 0 1,-1 0 0,-1 0 0,0 0 0,-3 23 0,2-39-43,0-1-1,0 1 1,0-1 0,0 0-1,-1 1 1,1-1 0,0 1-1,-1-1 1,1 1 0,-1-1-1,0 0 1,1 1 0,-1-1-1,0 0 1,0 0-1,0 0 1,0 1 0,0-1-1,0 0 1,0 0 0,0 0-1,0-1 1,-1 1 0,1 0-1,0 0 1,-1-1 0,1 1-1,0-1 1,-1 1 0,1-1-1,-1 1 1,1-1 0,-1 0-1,1 0 1,-1 0 0,1 0-1,-1 0 1,1 0-1,-1 0 1,1 0 0,0-1-1,-1 1 1,1 0 0,-1-1-1,-1 0 1,-4-2 215,0 1 0,0-1 0,0 0 0,1 0 0,-1-1 0,1 0 0,-11-9 1,8 5-213,1 0 0,1 0 0,0-1 0,0 0 0,0 0 0,1-1 0,1 0 0,0 0 0,0 0 0,1-1 0,0 1 0,-4-18 1,6 14-62,0-1 1,1 1-1,1-1 1,0 0-1,1 1 1,0-1-1,1 1 1,7-25-1,3 5-225,1 1 0,1 0 0,2 1-1,1 0 1,1 1 0,2 1 0,24-28-1,-35 48 105,2-6-230,2 1 0,-1 0 0,2 1 0,0 1 0,26-20-1,-29 28-1640</inkml:trace>
</inkml:ink>
</file>

<file path=ppt/ink/ink1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22:31.05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49 228 18585,'0'0'2622,"-1"-2"-2587,-2-5-19,2 6 82,0 1-40,-1 0 0,0 0-1,0 0 1,1 0 0,-1 0 0,0 0-1,0 0 1,1 0 0,-1-1-1,0 1 1,0-1 0,1 1-1,-1-1 1,1 0 0,-1 0-1,0 1 1,1-1 0,-1 0-1,1 0 1,0-1 0,-3-1-1,3 0-15,0-1-1,0 0 1,0 1-1,0-1 1,1 0-1,-1 0 1,1 0-1,0 0 0,1-5 1,-2 1-36,1-1 1,1 1-1,0 0 1,0 0-1,0 0 0,1 0 1,0 0-1,5-11 1,-4 14-9,0 0-1,0 0 1,1 0 0,0 1 0,0-1 0,0 1-1,0 0 1,1 0 0,-1 1 0,1-1 0,0 1-1,10-5 1,-11 5 0,1 1 0,0-1 0,0 1 0,0 0-1,0 1 1,0-1 0,0 1 0,0 0 0,1 0-1,-1 1 1,0-1 0,1 1 0,-1 0 0,9 2 0,-10-1-3,-1 0 0,0 1 0,0-1 1,1 1-1,-1 0 0,0 0 1,-1 0-1,1 0 0,0 1 0,-1-1 1,1 1-1,-1-1 0,1 1 0,-1 0 1,0 0-1,-1 0 0,1 0 0,0 1 1,-1-1-1,1 0 0,-1 1 1,1 4-1,2 7-7,0 0-1,0 1 1,-1-1 0,-1 1 0,-1 0-1,-1-1 1,0 1 0,0 0 0,-2 0 0,-5 28-1,3-32 6,0 1 0,-1-1 0,0 0 0,-1 0 0,0-1 0,-1 1 1,0-1-1,-1-1 0,0 1 0,-1-2 0,0 1 0,0-1 0,-13 10 0,16-15 37,-14 11-108,20-15 85,0 0 1,-1 1-1,1-1 1,0 0-1,0 0 1,-1 0-1,1 0 1,0 0-1,0 1 0,-1-1 1,1 0-1,0 0 1,-1 0-1,1 0 1,0 0-1,0 0 1,-1 0-1,1 0 1,0 0-1,-1 0 1,1 0-1,0 0 1,0 0-1,-1 0 0,1 0 1,0 0-1,-1-1 1,1 1-1,0 0 1,0 0-1,-1 0 1,1 0-1,0-1 1,0 1-1,-1 0 1,1 0-1,0 0 1,0-1-1,0 1 1,-1 0-1,1 0 0,0-1 1,0 1-1,0 0 1,0 0-1,0-1 1,0 1-1,0 0 1,-1-1-1,1 1 1,0 0-1,0-1 1,0 1-1,0 0 1,0 0-1,0-1 0,0 1 1,1 0-1,-1-1 1,0-6-1,0 1 1,1-1-1,0 1 1,0-1-1,1 1 1,0 0-1,0 0 1,0 0-1,1 0 1,0 0-1,0 0 1,0 0-1,1 1 1,5-7-1,-6 9-9,0 0 0,0 1 0,0-1 0,0 0 0,0 1 0,1 0 0,-1 0 0,1 0 0,-1 1 0,1-1-1,0 1 1,0-1 0,0 1 0,-1 1 0,1-1 0,0 0 0,0 1 0,0 0 0,0 0 0,0 0-1,0 0 1,0 1 0,0 0 0,0-1 0,0 1 0,4 2 0,2 1-8,-1 0 1,0 1-1,-1 0 1,1 1-1,-1-1 1,0 1-1,-1 1 1,9 7-1,56 69-41,-35-38-170,-36-44 123,0 1-1,0-1 0,0 0 1,0 0-1,0 1 0,1-1 0,-1 0 1,0 0-1,1 0 0,-1 0 1,0-1-1,1 1 0,-1 0 0,1 0 1,-1-1-1,1 1 0,0-1 1,-1 1-1,1-1 0,-1 0 0,1 0 1,0 0-1,-1 0 0,1 0 1,0 0-1,2 0 0,0-10-1782</inkml:trace>
</inkml:ink>
</file>

<file path=ppt/ink/ink1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22:31.39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0 18969,'0'0'3220,"26"15"-2927,-10-7-274,-3-1-14,-1-1-1,1 2 1,-1 0-1,-1 0 1,1 1-1,-1 0 1,-1 1-1,0 0 1,0 1-1,-1 0 1,0 1-1,12 21 1,-4 2 17,-1 1 0,-2 0 1,-2 1-1,-1 0 0,-2 1 1,-1 0-1,-2 1 0,-2-1 0,-2 1 1,-4 74-1,1-106-47,0 0-1,-1 1 0,0-1 1,0-1-1,-1 1 1,0 0-1,0 0 1,0-1-1,-1 0 0,0 1 1,0-1-1,0-1 1,-1 1-1,0-1 1,-9 8-1,4-5-339,-1 0 0,1-1 0,-2-1 0,1 0 0,-1 0 0,0-1 0,-24 7 0,-47 6-4144</inkml:trace>
</inkml:ink>
</file>

<file path=ppt/ink/ink1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22:31.74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182 1 17528,'0'0'2556,"-19"15"-2225,12-9-286,-3 2 34,0 0-1,0 0 1,1 1 0,0 1-1,1-1 1,0 2-1,1-1 1,-1 1-1,2 0 1,0 0 0,0 1-1,-7 23 1,0 19 164,2 1-1,-6 94 1,12 113 189,6-242-420,0-1-1,1 0 0,1 0 0,0 0 1,2-1-1,0 1 0,1-1 0,1 0 1,1 0-1,0-1 0,12 17 0,-11-20-13,1-1-1,1 0 0,0-1 0,1 0 0,0-1 1,0 0-1,1-1 0,1-1 0,-1 0 1,2 0-1,-1-2 0,1 0 0,18 6 0,-13-6-605,1-2 0,-1 0 0,1-2-1,27 2 1,-1-4-6203</inkml:trace>
</inkml:ink>
</file>

<file path=ppt/ink/ink1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22:38.03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43 36 19529,'0'0'4207,"-3"-5"-3932,-1-2-134,-11-16 668,9 29-692,-1 44-134,2 1-1,3 0 1,5 74-1,-1-42 13,13 310 99,3-630 13,-1 47-51,-16 146-56,1-5 7,13-86-1,-15 135-8,0-1 0,-1 1 0,1 0 1,0 0-1,0 0 0,0-1 0,0 1 0,0 0 0,0 0 0,0-1 1,0 1-1,0 0 0,0 0 0,0 0 0,1-1 0,-1 1 1,0 0-1,0 0 0,0-1 0,0 1 0,0 0 0,0 0 0,0 0 1,0-1-1,1 1 0,-1 0 0,0 0 0,0 0 0,0 0 1,0 0-1,1-1 0,-1 1 0,0 0 0,0 0 0,0 0 0,1 0 1,-1 0-1,0 0 0,0 0 0,1 0 0,-1 0 0,0 0 1,0 0-1,0 0 0,1 0 0,-1 0 0,0 0 0,0 0 0,1 0 1,-1 0-1,0 0 0,0 0 0,0 0 0,1 0 0,-1 0 1,0 0-1,0 0 0,0 0 0,1 1 0,-1-1 0,0 0 0,0 0 1,1 0-1,5 9-61,5 17 59,-2 0 1,-1 0 0,6 30 0,-9-30-157,2-2 1,0 1-1,2-1 0,13 28 0,-21-51 146,-1-1 0,0 1-1,1-1 1,-1 1 0,1-1-1,-1 0 1,1 1 0,-1-1-1,1 1 1,0-1 0,-1 0-1,1 0 1,-1 1-1,1-1 1,0 0 0,-1 0-1,1 0 1,0 0 0,-1 0-1,1 0 1,-1 0 0,1 0-1,0 0 1,-1 0-1,1 0 1,0 0 0,-1 0-1,1 0 1,0 0 0,-1-1-1,1 1 1,-1 0 0,1-1-1,0 1 1,-1 0 0,1-1-1,-1 1 1,1-1-1,-1 1 1,1-1 0,-1 0-1,21-18 64,-3-5-42,-2-2 0,0 1 0,-1-2 0,-2 0 0,0 0 0,-2-1 0,-2-1 0,8-32 1,-11 52 151,0 23-123,4 39-95,-7-33 83,2 8-22,1 1 1,1-1 0,2 0-1,0-1 1,2 0 0,1 0-1,2-2 1,22 35 0,-34-57-24,0 0 0,0 0 0,1-1 0,-1 1 0,1-1 0,0 1 1,0-1-1,-1 0 0,1 0 0,1 0 0,-1 0 0,0-1 0,0 1 1,1-1-1,-1 0 0,1 0 0,-1 0 0,1 0 0,-1-1 0,1 1 0,-1-1 1,1 0-1,0 0 0,-1 0 0,1-1 0,-1 1 0,1-1 0,-1 0 1,1 0-1,-1 0 0,1-1 0,-1 1 0,0-1 0,5-3 0,0 0-48,0 0 0,0-1 0,-1 0 0,0-1-1,0 0 1,-1 0 0,0 0 0,0-1 0,-1 1-1,0-2 1,8-16 0,-8 13 86,-1 0-1,-1-1 1,0 0 0,0 1-1,-2-1 1,1 0 0,-1-16-1,-1 28 360,0 11-141,-6 83-133,3-57-37,1 61 0,3-85-65,1 0 0,0 0 0,0 0 0,1-1 0,0 1 0,1-1 0,1 0 0,0 0 0,7 13 0,-11-23-44,0 0-1,0 1 1,0-1-1,0 0 1,0 0-1,0 0 1,0 0-1,1 0 0,-1 0 1,0 0-1,1 0 1,-1 0-1,0 0 1,1-1-1,1 1 1,15-3-3563,-7-9-4706</inkml:trace>
</inkml:ink>
</file>

<file path=ppt/ink/ink1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22:38.40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47 67 22538,'0'0'2577,"-46"-67"-2577,50 69-1536,11 20-1,-1 8-800,-10 3-10437</inkml:trace>
</inkml:ink>
</file>

<file path=ppt/ink/ink1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22:38.82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72 18889,'0'0'48,"6"18"122,-4-12-130,6 19 180,0 0 1,-2 0-1,-1 1 1,4 46-1,-8-47-188,0 31 8,-1-54-34,-1 1 0,1 0-1,0 0 1,-1 0 0,0 0 0,1-1 0,-1 1 0,0 0 0,0-1 0,-1 1 0,1 0 0,-1-1 0,1 0-1,-4 4 1,5-39 1862,1 3-1848,1 0 0,2 1 0,1-1 0,1 1 1,1 0-1,2 0 0,1 1 0,25-48 0,-33 71-10,1 0 0,-1 1 0,1 0-1,0 0 1,1 0 0,-1 0 0,1 0 0,7-5-1,-10 8-6,0 0-1,1 1 1,-1-1-1,0 1 1,1-1-1,-1 1 0,0-1 1,1 1-1,-1-1 1,1 1-1,-1 0 1,1 0-1,-1 0 1,1 0-1,-1 0 0,1 0 1,-1 0-1,1 1 1,-1-1-1,0 1 1,1-1-1,-1 1 1,1-1-1,-1 1 0,0 0 1,0-1-1,1 1 1,-1 0-1,0 0 1,0 0-1,0 0 1,0 0-1,0 0 0,0 0 1,1 2-1,4 5-3,0 1 0,0-1 0,-1 1 0,-1 0 0,1 0 0,-1 0 1,-1 0-1,4 15 0,9 83-15,1-3 11,-17-103 5,0 0 0,0 0-1,0-1 1,1 1 0,-1 0 0,0 0-1,1-1 1,-1 1 0,0 0 0,1-1 0,-1 1-1,1 0 1,-1-1 0,1 1 0,-1-1-1,1 1 1,0-1 0,-1 1 0,1-1 0,0 0-1,-1 1 1,1-1 0,0 0 0,-1 1-1,1-1 1,0 0 0,0 0 0,-1 1 0,1-1-1,1 0 1,26-9 15,19-26 17,-37 25-46,-2 0 1,1 0-1,-1-1 0,-1 0 1,0 0-1,0-1 0,7-19 1,0-6-46,10-47 0,-12 39 326,-13 59-165,1 0 1,0 0-1,1 0 0,1 0 0,0 0 1,1 0-1,0 0 0,7 18 0,-7-25-92,-1-1-1,1 1 0,0-1 0,0 1 1,1-1-1,-1 0 0,1 0 0,1-1 1,8 10-1,-10-13-45,1 1 0,-1-1 0,1 1 0,0-1 1,0 0-1,0-1 0,0 1 0,0-1 0,0 1 0,0-1 0,0-1 0,1 1 0,-1 0 1,0-1-1,1 0 0,6-1 0,-10 1-65,1 0 0,0-1 0,0 1 0,-1-1 0,1 1 0,0-1 1,-1 0-1,1 0 0,-1 0 0,1 0 0,-1 0 0,0 0 0,1 0 0,-1 0 0,0 0 0,0-1 0,0 1 0,0-1 1,0 1-1,0-1 0,0 1 0,0-1 0,0 1 0,-1-1 0,1 0 0,0-2 0,0 0-572,0 1 0,0-1-1,-1 0 1,1 1-1,-1-1 1,0 0 0,0 0-1,0 1 1,-1-1 0,1 0-1,-3-6 1,-4-1-3238</inkml:trace>
</inkml:ink>
</file>

<file path=ppt/ink/ink1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22:39.17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1 140 19097,'0'0'6163,"8"-102"-5507,-8 84-208,3 8-64,-3 4-224,2 2-144,4 4-352,10 22-688,3 19-177,3 11-640,-4 1-9860</inkml:trace>
</inkml:ink>
</file>

<file path=ppt/ink/ink1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22:40.45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59 19625,'0'0'2847,"12"-6"-2783,38-12-62,-48 17-2,-1 1 0,0 0-1,1 0 1,-1 0 0,1 0-1,-1 0 1,1 0 0,-1 1-1,1-1 1,-1 0 0,1 1-1,-1-1 1,0 1 0,1 0-1,-1-1 1,0 1 0,1 0-1,-1 0 1,0 0 0,0 0-1,0 0 1,0 0 0,0 0-1,0 0 1,0 0 0,0 0-1,0 1 1,1 1 0,13 39-18,-14-35 16,6 29 94,-3 0 1,0 0-1,-3 51 1,-1-75 215,-2-68-44,0 18-217,5-52 0,-3 81-41,1 0 0,1 1 0,-1-1 1,1 1-1,1-1 0,0 1 0,0 0 0,1 0 0,-1 0 0,2 0 1,8-11-1,-12 17 0,1 1 0,0-1 0,0 1 1,0 0-1,0 0 0,1 0 0,-1 0 0,0 0 0,0 0 1,1 0-1,-1 1 0,0-1 0,1 1 0,-1 0 0,0 0 1,1 0-1,-1 0 0,1 0 0,-1 0 0,0 1 1,1-1-1,-1 1 0,4 0 0,0 1-8,-1 0 0,1 0 0,0 1 1,-1-1-1,1 1 0,-1 0 0,9 6 0,-6-1 0,0 0 0,0 1 0,0 0 0,-1 0 0,0 1 0,-1 0 0,0 0 0,-1 0 0,0 1 0,5 13 0,-5-6-17,0 0-1,-1 1 1,-1-1-1,-1 1 1,0 29-1,-2-47 10,0-9 141,3-14-129,0 1 1,2 1 0,0-1-1,2 1 1,0-1 0,1 2-1,1-1 1,13-21 0,-21 40-4,-1 1 1,0-1 0,1 1 0,-1-1 0,1 0-1,-1 1 1,1-1 0,0 1 0,-1-1 0,1 1-1,-1-1 1,1 1 0,0 0 0,-1-1 0,1 1-1,0 0 1,-1 0 0,1-1 0,0 1 0,0 0-1,-1 0 1,1 0 0,0 0 0,0 0 0,-1 0 0,1 0-1,0 0 1,1 0 0,16 17-18,4 35-14,-20-48 32,8 34-4,-8-29 4,0-1-1,0 0 0,0 0 1,1 0-1,0-1 1,1 1-1,8 13 1,-10-20-13,0 1 1,0-1 0,0 1 0,0-1 0,0 0 0,0 0 0,0 0 0,0 0-1,1 0 1,-1-1 0,0 1 0,1 0 0,-1-1 0,1 0 0,-1 0 0,0 0-1,1 0 1,-1 0 0,1 0 0,-1 0 0,5-2 0,-1 1-86,-1 0 0,0-1 0,0 0 0,0 0 1,0 0-1,0 0 0,0-1 0,6-4 0,-4 1 6,-1 0 0,0 0-1,0 0 1,-1-1-1,0 0 1,0 0 0,-1 0-1,0-1 1,0 1 0,0-1-1,4-16 1,-4 7 517,0-1 1,-2 0-1,0-1 1,0-28 405,-2 70-743,1-3-87,1-1-1,0 0 1,2 0-1,0-1 1,1 1-1,0-1 1,2 0-1,0 0 1,14 24-1,-19-40-60,-1 0-1,1-1 1,-1 1-1,1-1 1,0 1-1,-1-1 1,1 0-1,0 0 1,0 1-1,0-1 1,0-1-1,0 1 1,0 0-1,0 0 1,0-1-1,0 1 1,0-1-1,1 0 1,-1 1-1,0-1 1,0 0-1,0 0 1,1-1-1,-1 1 1,0 0-1,3-1 1,-2 0-48,0 0 0,1 0-1,-1-1 1,0 1 0,0-1 0,0 1 0,0-1 0,0 0-1,0 0 1,-1-1 0,1 1 0,-1 0 0,1-1-1,-1 1 1,3-5 0,6-17 284,-1 0 0,-1-1-1,-1 0 1,-1 0 0,-1-1-1,4-45 1,-7 47 590,17 164 330,-17-128-1052,0 1-1,1-1 1,0 0-1,1 0 0,0 0 1,14 21-1,-16-28-257,0-1-1,1 0 0,-1 0 1,1 0-1,0 0 0,0-1 0,1 1 1,-1-1-1,0 0 0,1-1 1,0 1-1,0-1 0,0 0 1,0 0-1,0 0 0,0-1 1,1 0-1,8 2 0,9-3-6852</inkml:trace>
</inkml:ink>
</file>

<file path=ppt/ink/ink1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22:4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77 20297,'0'0'2601,"16"-5"-2547,52-13-54,-65 17-2,-1 1-1,1-1 1,-1 1 0,1 0 0,-1 0 0,0 0-1,1 0 1,-1 1 0,1-1 0,-1 1 0,0 0-1,1-1 1,-1 1 0,0 0 0,0 0 0,1 0-1,-1 1 1,0-1 0,0 0 0,0 1-1,-1-1 1,1 1 0,0 0 0,0 0 0,-1 0-1,1 0 1,-1 0 0,0 0 0,0 0 0,1 0-1,0 3 1,1 4-9,0-1-1,0 1 0,-1-1 1,0 1-1,-1 0 0,1 10 1,-2 36-9,-1-16-38,2-33 38,1-13 16,8-21 62,1 1 0,0 0-1,2 1 1,2 1 0,0 0 0,1 1-1,20-23 1,-35 46-51,0-1 0,0 0 0,0 1 0,1-1 0,-1 1 0,0-1 0,1 1 0,-1 0 0,1 0 0,-1 0 0,1 0 0,-1 0 0,1 0 0,0 0 0,0 0 0,-1 0 0,1 1 0,0-1 0,0 1 0,0-1 0,2 1-1,-3 0-8,1 1-1,-1 0 0,0-1 0,0 1 1,1 0-1,-1 0 0,0-1 0,0 1 1,0 0-1,0 0 0,0 0 0,0 0 0,0 1 1,-1-1-1,1 0 0,0 0 0,-1 1 1,1-1-1,0 0 0,-1 0 0,1 3 1,2 7-17,0 1 1,-1 0 0,0 0 0,-1 0 0,0 12 0,-1 48-27,0-72 36,1 1 1,-1-1 0,0 0 0,1 1 0,-1-1 0,0 0-1,1 1 1,-1-1 0,1 0 0,-1 0 0,1 1 0,-1-1 0,1 0-1,-1 0 1,1 0 0,-1 0 0,1 0 0,-1 1 0,1-1-1,-1 0 1,1 0 0,-1 0 0,1 0 0,-1 0 0,1-1-1,-1 1 1,1 0 0,-1 0 0,1 0 0,-1 0 0,1-1 0,-1 1-1,1 0 1,-1 0 0,1-1 0,-1 1 0,0 0 0,1-1-1,-1 1 1,0 0 0,1-2 0,23-12 6,11-20 1,-25 23 42,2-1-1,0 2 0,0-1 0,27-16 0,-35 25-32,-1 0 0,1 1-1,0-1 1,1 1 0,-1-1 0,0 1 0,0 1-1,0-1 1,1 0 0,-1 1 0,0 0 0,1 0-1,-1 0 1,0 1 0,1 0 0,-1-1 0,0 1-1,0 1 1,0-1 0,0 1 0,0-1 0,0 1-1,5 4 1,51 37-54,-43-30-173,1 0 0,23 12 0,-33-20-493,1-1 0,0-1 0,0 0 0,17 4 0,27-1-7777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4:39.4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36 11477,'0'0'6259,"5"1"-5520,20-1-718,0-2-1,0 0 1,0-1 0,0-2-1,26-7 1,-11 2-35,-15 7-3650</inkml:trace>
</inkml:ink>
</file>

<file path=ppt/ink/ink1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22:42.10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279 0 22410,'0'0'1564,"-19"25"-1303,-23 35-230,2 2-1,3 1 1,-29 69 0,51-94-16,1 2 0,2 0 1,2 1-1,2 0 0,1 0 0,-1 80 1,7-113-15,2-1 0,-1 1 1,1-1-1,0 1 0,0-1 1,1 0-1,0 0 1,1 0-1,-1 0 0,1 0 1,6 10-1,-6-13 0,0 0-1,0-1 1,0 1 0,1-1-1,-1 0 1,1 0 0,0 0-1,0-1 1,0 1 0,0-1-1,1 0 1,-1 0-1,0 0 1,1-1 0,-1 1-1,1-1 1,0 0 0,-1-1-1,6 1 1,-5 0-16,0 0 0,0-1 0,0 1-1,0-1 1,0 0 0,0-1 0,0 1 0,0-1 0,0 0 0,-1 0 0,1 0-1,0-1 1,0 0 0,-1 0 0,1 0 0,-1 0 0,0-1 0,0 0 0,0 0 0,0 0-1,0 0 1,-1-1 0,1 1 0,-1-1 0,0 0 0,0 0 0,0 0 0,0 0-1,-1-1 1,0 1 0,0-1 0,0 1 0,0-1 0,-1 0 0,0 0 0,0 0-1,0 1 1,0-8 0,0-4 40,0 1 0,0-1 0,-2 0 0,0 0 0,0 1 0,-2-1 0,0 1 0,0-1 0,-2 1 0,0 0 0,-1 1 0,0-1 0,-1 1 0,-1 0 0,-9-13 0,-1 1 466,17 26-379,11 1-453,24 3 106,134 9-1542,-167-13 1788,0 1 0,0-1-1,1 1 1,-1-1 0,0 1-1,0 0 1,0-1-1,0 1 1,0 0 0,0 0-1,0 0 1,0 0 0,0 0-1,-1 0 1,1 0 0,0 0-1,0 0 1,-1 0-1,1 1 1,-1-1 0,1 0-1,-1 0 1,0 1 0,1-1-1,-1 2 1,10 43 534,-7-31-316,3 13 128,-1-1-196,2 0 1,1-1-1,18 43 1,-24-63-161,1-1 0,0 0 0,0 0 0,0 0 1,0 0-1,1-1 0,0 1 0,0-1 0,0 0 0,0 0 0,1 0 1,-1-1-1,1 1 0,0-1 0,0 0 0,1-1 0,-1 1 0,0-1 1,1 0-1,-1 0 0,1-1 0,0 0 0,6 1 0,-4-1-101,0-1 0,0 1 0,0-2 0,0 1 0,0-1-1,0-1 1,0 1 0,0-1 0,-1 0 0,1-1 0,-1 0-1,0 0 1,0-1 0,0 0 0,0 0 0,0-1 0,-1 1 0,0-1-1,0-1 1,0 1 0,-1-1 0,1 0 0,-2 0 0,1-1 0,4-8-1,-2 4-5,-1 0-1,-1-1 0,0 0 1,0 0-1,-1 0 0,-1-1 1,0 1-1,1-21 0,-1-1 1161,-4-67 0,1 101-1039,0-1 0,0 1 1,0-1-1,0 1 0,0-1 1,1 1-1,-1-1 0,0 1 1,0-1-1,0 0 1,0 1-1,0-1 0,-1 1 1,1-1-1,0 1 0,0-1 1,0 1-1,0-1 0,-1 1 1,1-1-1,0 1 1,0-1-1,-1 1 0,1 0 1,0-1-1,-1 1 0,1-1 1,0 1-1,-1 0 0,1-1 1,-1 1-1,1 0 1,-1-1-1,1 1 0,0 0 1,-1 0-1,1 0 0,-1-1 1,1 1-1,-1 0 0,0 0 1,1 0-1,-1 0 0,1 0 1,-1 0-1,1 0 1,-1 0-1,1 0 0,-1 0 1,1 0-1,-1 0 0,1 0 1,-1 1-1,1-1 0,-1 0 1,1 0-1,-1 0 1,1 1-1,-1-1 0,1 0 1,0 1-1,-1-1 0,1 0 1,-1 1-1,1-1 0,0 1 1,-1 0-1,-24 27 685,15-8-725,1 0 0,1 0 0,0 1 0,2 0 1,0 1-1,1-1 0,2 1 0,0 0 0,1 0 0,1 24 0,1-45-2,0-1 0,0 1 1,0-1-1,0 1 1,0-1-1,0 0 1,0 1-1,0-1 1,0 1-1,0-1 0,0 1 1,0-1-1,1 1 1,-1-1-1,0 0 1,0 1-1,0-1 1,1 1-1,-1-1 0,0 0 1,0 1-1,1-1 1,-1 0-1,0 1 1,1-1-1,-1 0 0,0 1 1,1-1-1,-1 0 1,0 0-1,1 0 1,-1 1-1,1-1 1,0 0-1,15-6-330,13-22 102,-23 15 187,1-1 0,-2 0 0,0 0 0,5-22 0,11-32 98,-20 67 208,0 3-145,3 52-17,-4-43-51,1 1 1,0-1-1,1 1 0,0-1 0,3 13 0,-4-21-23,0-1 0,1 1-1,-1-1 1,0 1 0,1-1 0,-1 1-1,1-1 1,0 0 0,0 0 0,0 0-1,0 0 1,0 0 0,0 0-1,0 0 1,1-1 0,-1 1 0,1-1-1,-1 0 1,1 0 0,0 0-1,-1 0 1,1 0 0,0 0 0,-1-1-1,6 1 1,4 0-44,0 0 0,0-1 0,0 0 0,0 0 0,0-2 1,-1 1-1,1-2 0,-1 0 0,1 0 0,19-9 0,-23 8 5,-1 0 1,0-1-1,0 0 1,0 0-1,0-1 1,-1 0-1,0 0 1,0 0-1,-1-1 1,0 0-1,0 0 0,0 0 1,-1-1-1,0 1 1,4-14-1,-3 9 418,-1-1-1,0 1 1,-1 0 0,0-1-1,1-23 1,-2 62-347,1 0 0,1-1 1,2 1-1,0-1 0,19 46 0,-5-28-3115</inkml:trace>
</inkml:ink>
</file>

<file path=ppt/ink/ink1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22:42.44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 25 22730,'0'0'2594,"-9"-24"-2722,16 30-545,8 21-223,-2 11 63,-2 3-2256</inkml:trace>
</inkml:ink>
</file>

<file path=ppt/ink/ink1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22:42.83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21162,'0'0'1123,"14"18"-195,-7-8-791,8 8 56,-2 1-1,0 1 1,0 0 0,-2 1 0,-1 0 0,9 26-1,-14-26-156,-1 1 0,-1 0 0,-1 0-1,-2 30 1,8-65 135,-5 7-161,20-47-20,2 1 0,2 2 0,53-74 0,-78 121 9,1-1 0,-1 1 0,1 1 1,0-1-1,0 0 0,0 1 0,0-1 0,1 1 0,-1 0 0,0 0 0,1 0 0,0 1 0,4-2 0,-6 2-4,0 1 0,0 0 0,0 0 0,0 0 1,0 0-1,0 1 0,0-1 0,0 1 0,0-1 0,0 1 1,0-1-1,-1 1 0,1 0 0,0 0 0,0 0 0,-1 0 1,1 0-1,0 1 0,-1-1 0,1 0 0,-1 1 0,0-1 1,1 1-1,-1-1 0,0 1 0,2 3 0,10 17-24,19 41 0,-23-42 44,1-1 0,0-1-1,24 32 1,-30-46-43,0 0 1,1 0 0,0 0-1,0-1 1,0 1 0,1-1-1,-1-1 1,1 1 0,0-1-1,0 0 1,0 0 0,1-1-1,-1 0 1,1 0 0,-1 0-1,12 1 1,-3-2-570,-1 0 0,1-1 0,-1 0 0,23-4 0,5-10-5174</inkml:trace>
</inkml:ink>
</file>

<file path=ppt/ink/ink1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22:43.35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182 189 9636,'0'0'14436,"0"6"-13627,13-200-577,-40 211-181,13-1-59,1 0 0,1 0 1,0 1-1,1 1 0,0 0 1,2 0-1,-10 26 0,4-3 1,2 0 0,-12 66 0,19-78 4,3 1 0,0 0 1,2 0-1,5 57 0,-4-83 4,1 1-1,0-1 1,0 0-1,0 0 1,1 1-1,0-1 1,-1 0-1,1 0 1,1-1-1,-1 1 0,0 0 1,1-1-1,0 1 1,0-1-1,0 0 1,5 4-1,-1-2-11,-1-2-1,0 1 0,1-1 1,-1 0-1,1 0 1,0 0-1,0-1 0,0 0 1,10 1-1,1-1-150,0-1 0,1-1 1,-1 0-1,1-1 0,-1-1 0,0-1 0,22-6 0,-30 6-145,0 0 0,-1-1 0,1 0 0,-1 0 0,0-1 0,0 0 0,-1-1 0,1 0 0,7-7-1,9-20-2965</inkml:trace>
</inkml:ink>
</file>

<file path=ppt/ink/ink1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22:43.71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0 186 18296,'0'0'2722,"22"-1"-1815,69 4-427,-87-3-456,0 1-1,0 0 1,1 0-1,-1 0 1,0 1 0,0 0-1,-1-1 1,1 1 0,0 0-1,0 1 1,-1-1 0,0 1-1,1-1 1,-1 1 0,0 0-1,0 0 1,0 1 0,-1-1-1,1 1 1,-1-1-1,0 1 1,2 5 0,0 0 24,-1 0 1,-1 0-1,1 0 0,-1 0 1,-1 1-1,0-1 1,0 14-1,-1-22-22,0 0 0,0 0 0,0 0-1,0 0 1,0-1 0,0 1 0,-1 0 0,1 0 0,0 0 0,0-1 0,-1 1-1,1 0 1,0 0 0,-1-1 0,1 1 0,-1 0 0,1-1 0,-1 1-1,1 0 1,-1-1 0,1 1 0,-1-1 0,1 1 0,-1-1 0,0 1-1,0-1 1,1 1 0,-2-1 0,1 0 17,1 0-1,-1 0 1,0 0-1,1 0 1,-1 0 0,0-1-1,1 1 1,-1 0 0,1 0-1,-1-1 1,0 1-1,1 0 1,-1-1 0,1 1-1,-1-1 1,1 1-1,-1-1 1,1 1 0,0-1-1,-1 1 1,1-1-1,-1 1 1,1-1 0,0 1-1,0-1 1,-1 0-1,1 1 1,0-1 0,0 0-1,0 1 1,0-1-1,-1 0 1,1 1 0,0-1-1,0 0 1,1-1-1,-3-9-33,0-1 0,1 1 0,1-1 0,0 1 0,1-1 0,0 0 0,0 1 0,1-1 0,1 1 0,0 0 0,1 0 0,0 0 0,9-17 0,-3 11-635,2 0 0,-1 1 0,2 1 0,0 0 0,1 0 0,0 1 0,19-13 0,6 3-4675</inkml:trace>
</inkml:ink>
</file>

<file path=ppt/ink/ink1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22:44.08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81 440 16552,'0'0'6258,"-2"107"-5489,-2-78-193,4-1-240,0-3-192,0-3-96,0-4 16,0-6-64,0-6-112</inkml:trace>
  <inkml:trace contextRef="#ctx0" brushRef="#br0" timeOffset="1">0 34 23323,'0'0'2129,"0"-34"-2818,29 44-703,1 4-1298</inkml:trace>
</inkml:ink>
</file>

<file path=ppt/ink/ink1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22:44.42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45 0 22490,'0'0'1911,"6"22"-1746,85 421 200,-83-394-359,-3-1 0,-2 1 0,-4 67 0,1-111-70,-1-1-1,0 0 0,0 1 1,-1-1-1,1 0 0,-1 0 0,0 0 1,0 0-1,0 0 0,0-1 0,-1 1 1,0 0-1,-4 3 0,6-5-64,0-1-1,0 0 1,-1 0-1,1 0 0,-1 0 1,1 0-1,-1-1 1,1 1-1,-1 0 1,1-1-1,-1 1 1,0-1-1,1 1 0,-1-1 1,0 0-1,1 0 1,-1 0-1,0 0 1,0 0-1,1 0 1,-1 0-1,0 0 0,1-1 1,-1 1-1,0-1 1,1 1-1,-1-1 1,1 0-1,-1 1 1,1-1-1,-1 0 0,1 0 1,-1 0-1,1 0 1,0-1-1,0 1 1,-2-2-1,-19-25-5134</inkml:trace>
  <inkml:trace contextRef="#ctx0" brushRef="#br0" timeOffset="1">1 582 14903,'0'0'7923,"28"-116"-7282,8 84-81,12 3-416,18 3-144,6 8-32,-2 8-96,-6 10-736,-16 0-1666,-15 6-5473</inkml:trace>
</inkml:ink>
</file>

<file path=ppt/ink/ink1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22:45.01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80 272 20425,'0'0'638,"5"-17"133,7-24-281,-2 8-229,-1 0-1,-1 0 0,5-63 0,-12 95-258,-1 0 0,0 1-1,0-1 1,-1 0 0,1 0 0,0 1-1,0-1 1,0 0 0,0 1-1,-1-1 1,1 0 0,0 1 0,0-1-1,-1 0 1,1 1 0,-1-1-1,1 0 1,-1 1 0,1-1 0,-1 1-1,1-1 1,-1 1 0,1-1-1,-1 1 1,1 0 0,-1-1 0,0 1-1,1 0 1,-2-1 0,-24 2 69,21 0-61,0 1 0,0 0 0,0 0 0,0 0 0,0 1 1,1 0-1,-1 0 0,-4 3 0,4 1-8,-1 0 0,1 0-1,0 1 1,1 0 0,-1 0 0,2 0 0,-1 0 0,1 0 0,0 1 0,1 0 0,0-1-1,0 1 1,1 0 0,0 0 0,1 0 0,1 13 0,-1-19-1,0-1 0,0 1 0,0 0 0,1 0 0,-1 0 0,1 0 0,0 0 0,0-1 0,0 1 0,0 0 0,1-1 0,-1 1 0,1-1 0,-1 1 0,1-1 0,0 0 0,4 5 0,-2-4 4,1 0 0,-1 0 0,1 0 1,0 0-1,0-1 0,0 1 0,0-1 1,11 2-1,7 0-30,-1 0-1,1-2 1,37-1 0,-52-1-9,3 0-107,1 0 0,-1-1 0,1-1 0,-1 0 0,0 0-1,17-6 1,-24 6 106,-1 1 0,1-1-1,-1 1 1,0-1-1,0 0 1,0 0 0,0-1-1,0 1 1,0 0-1,0-1 1,-1 0 0,1 0-1,-1 0 1,0 0-1,0 0 1,0 0 0,0 0-1,0-1 1,-1 1 0,0-1-1,1 1 1,-1-1-1,-1 0 1,2-3 0,-2-7 297,1 0-1,-2 0 1,0 0 0,0 0 0,-2 0 0,1 0 0,-10-25 0,4 11 505,58 22-425,-36 5-368,-7 1 13,0-1 0,1 1 0,-1 1 0,0-1 0,10 3-1,-14-2 11,-1 0 0,0 0 0,0 0 0,0 0 0,0 0 0,0 0 0,0 0 0,0 1 0,0-1 0,0 1 0,0 0 0,-1-1 0,1 1 0,-1 0 0,1 0 0,-1 0 0,0 0 0,0 0 0,0 0 0,1 4 0,3 8-23,-1 1 1,-1 0 0,2 24 0,-4-29 25,-1 0 0,2 0 0,-1-1 1,1 1-1,1-1 0,0 1 0,0-1 0,1 0 1,0 0-1,10 16 0,-11-23-23,-1 0 0,1 0 0,0 0 1,0 0-1,0 0 0,1-1 0,-1 1 0,0-1 0,1 0 1,-1 0-1,0 0 0,1-1 0,-1 1 0,1-1 0,-1 0 1,1 0-1,0 0 0,4 0 0,-1-1-227,0 0-1,0 0 1,0 0 0,-1-1 0,1 0-1,0 0 1,0-1 0,6-3-1,-6 1-147,-1 0-1,1-1 0,-1 0 0,0-1 0,-1 1 1,1-1-1,-1 0 0,-1 0 0,1-1 0,-1 1 1,0-1-1,-1 0 0,0 0 0,3-14 0,7-42 2549,-12 23 4043,3 59-6185,0-1 0,2 1 0,0-1 0,1 0-1,1 0 1,10 18 0,12 25-1236,-28-55-1358</inkml:trace>
</inkml:ink>
</file>

<file path=ppt/ink/ink1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22:45.38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16 111 22698,'0'0'2866,"-15"-107"-2578,15 105-80,0 0-208,4 2-576,18 28-305,2 15 1,-2 6-961,-4 5-5955</inkml:trace>
</inkml:ink>
</file>

<file path=ppt/ink/ink1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22:45.72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157 0 21146,'0'0'4364,"-16"8"-4214,7-3-149,2-2-4,-1 0 1,1 1 0,0 0-1,0 1 1,0-1-1,1 1 1,-1 1 0,1-1-1,1 1 1,-1 0 0,1 1-1,0-1 1,0 1-1,-4 8 1,2 4-220,0 2 0,2-1 0,0 0 0,1 1 0,1 0 0,1 0 0,1 0 0,1 29 0,0-49 172,0 0 0,0-1-1,0 1 1,0 0 0,0-1 0,0 1 0,0 0 0,1 0 0,-1-1-1,0 1 1,0 0 0,0-1 0,1 1 0,-1-1 0,0 1-1,1 0 1,-1-1 0,0 1 0,1-1 0,-1 1 0,1-1 0,-1 1-1,1-1 1,-1 1 0,1-1 0,0 0 0,-1 1 0,1-1 0,-1 0-1,1 1 1,0-1 0,-1 0 0,1 0 0,0 1 0,-1-1 0,1 0-1,0 0 1,-1 0 0,1 0 0,0 0 0,-1 0 0,1 0 0,0 0-1,0 0 1,-1-1 0,1 1 0,0 0 0,-1 0 0,1-1 0,-1 1-1,1 0 1,0-1 0,0 0 0,4-1-51,-1 0-1,0 0 1,0-1-1,0 1 1,0-1 0,-1 0-1,5-4 1,4-9-98,0-1 0,-2 0 0,0-1 0,15-36 0,-18 37 750,1 0 0,0 0 1,1 1-1,1 0 1,22-28-1,-31 44-522,-1 0-1,1-1 1,-1 1 0,1 0-1,-1 0 1,1-1-1,-1 1 1,1 0 0,-1 0-1,1 0 1,0 0 0,-1 0-1,1 0 1,-1 0 0,1 0-1,-1 0 1,1 0 0,-1 0-1,1 0 1,0 0 0,-1 1-1,1-1 1,-1 0 0,1 0-1,-1 1 1,1-1-1,-1 0 1,1 0 0,-1 1-1,0-1 1,1 1 0,-1-1-1,1 0 1,-1 1 0,0-1-1,1 1 1,-1-1 0,0 1-1,0-1 1,1 1 0,-1-1-1,0 1 1,0-1 0,0 1-1,0-1 1,1 2-1,12 30-224,-12-27 308,4 7-73,0 1 0,1-1 0,1 1 1,0-2-1,0 1 0,17 20 0,-19-27-34,1 0 0,-1-1 0,1 1-1,0-1 1,0 0 0,0-1 0,1 1 0,-1-1 0,1-1-1,0 1 1,0-1 0,0 0 0,0-1 0,14 2 0,-10-2-321,37 3-198,-22-9-4750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4:39.85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176 1 19353,'0'0'3031,"0"6"-2837,2 19-204,1-1 0,1 0-1,9 29 1,6 33 11,-10-12-1,-4 0 0,-2 0 0,-9 80 0,3-123-1,0 0 0,-3 0 0,0 0 0,-2-1 0,-2 0 0,0-1 0,-2 0 0,-1 0 0,-2-2 0,0 1 0,-2-2 0,-1 0 0,-1-1 0,-1-1 0,-30 27 0,48-46-262,10-9-2801,14-14-3901</inkml:trace>
</inkml:ink>
</file>

<file path=ppt/ink/ink1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22:47.41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6 501 16792,'0'0'4306,"-1"-2"-4058,-4-8-227,10 10-40,-2 0 17,691-23 1711,8 1-1441,-402 25-270,405-14 22,539-46-23,-656 40 4,274-38 15,223-47 16,-37 37 2,-615 23 2,95-7 6,414 15-8,336 25-47,-1389 5-1259,96 3-2162</inkml:trace>
</inkml:ink>
</file>

<file path=ppt/ink/ink1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22:47.74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25 16 22602,'0'0'3250,"-11"-16"-3234,11 18-480,0 10-673,0 8-1120,-2 1-720,-9 7-11510</inkml:trace>
</inkml:ink>
</file>

<file path=ppt/ink/ink1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22:48.10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21290,'0'0'4226,"0"4"-4210,0-2-16,2-2 0,5 0-16,4 0-304,6 0-881,3 0-656,0-2-4274</inkml:trace>
</inkml:ink>
</file>

<file path=ppt/ink/ink1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22:48.44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83 20970,'0'0'4279,"5"0"-4239,64 0 30,178-4-620,-196 1 39,1-3-1,87-20 1,-138 25 504,36-12-97,-36 12 109,0 0 0,1 0 0,-1 1 0,0-1 0,0 0 0,0 0 0,0 0 0,0 0 0,-1 0 0,1 0 0,0-1 1,0 1-1,-1 0 0,1 0 0,-1 0 0,1-1 0,-1 1 0,1 0 0,-1-1 0,0 1 0,0 0 0,1-1 0,-1-1 0,-10 2-178,-5 2-776,0 0 0,1 1 0,-1 1 0,0 0 1,-22 9-1,-11 4-7474</inkml:trace>
</inkml:ink>
</file>

<file path=ppt/ink/ink1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23:04.26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 62 20457,'0'0'4277,"-2"-10"-4117,-4-28-115,6 37-42,0 1 0,0-1 0,0 1 0,0-1 0,0 0-1,1 1 1,-1-1 0,0 1 0,0-1 0,0 1 0,0-1-1,1 1 1,-1-1 0,0 1 0,1 0 0,-1-1 0,0 1-1,1-1 1,-1 1 0,0 0 0,1-1 0,-1 1 0,1 0-1,-1-1 1,1 1 0,-1 0 0,1-1 0,-1 1 0,1 0-1,-1 0 1,1 0 0,-1 0 0,1 0 0,-1-1 0,1 1 0,-1 0-1,1 0 1,0 0 0,-1 0 0,1 1 0,-1-1 0,1 0-1,-1 0 1,1 0 0,-1 0 0,1 0 0,-1 1 0,1-1-1,-1 0 1,1 1 0,26 10-52,-21-4 39,0 0 0,-1 0-1,0 0 1,0 1 0,-1 0-1,0-1 1,0 2 0,-1-1-1,0 0 1,0 1 0,-1-1-1,-1 1 1,2 10 0,1 18-172,-2 68-1,-3-67 15,1-30 140,1-6 20,-1 0 1,0 0 0,0 0-1,0 0 1,0 0 0,0 0 0,0 0-1,-1 0 1,1 0 0,-1 0-1,1 0 1,-1 0 0,0 0-1,0 0 1,0 0 0,0 0 0,0-1-1,0 1 1,0 0 0,-3 1-1,4-48 387,1 32-358,0-1-1,2 0 0,-1 1 1,2-1-1,-1 1 0,2 0 0,0 0 1,0 1-1,2-1 0,-1 1 1,10-12-1,-7 11-20,0 0 0,1 1 0,0 0 0,1 1 0,1 0-1,0 0 1,0 2 0,1-1 0,21-10 0,-33 19-4,0 0-1,0 1 1,1-1 0,-1 1 0,0-1-1,1 1 1,-1 0 0,0-1 0,0 1-1,1 0 1,-1 0 0,0 0 0,1 0-1,-1 0 1,0 0 0,1 0 0,-1 1-1,0-1 1,1 0 0,-1 1-1,0-1 1,0 1 0,1-1 0,-1 1-1,0 0 1,0-1 0,0 1 0,0 0-1,0 0 1,0 0 0,0 0 0,0 0-1,0 0 1,-1 0 0,1 0 0,0 0-1,0 0 1,-1 1 0,1-1-1,-1 0 1,1 0 0,-1 1 0,0-1-1,0 0 1,1 1 0,-1-1 0,0 2-1,2 12-19,0-1 1,0 0-1,-2 23 0,0-23 17,-2 50-38,0-46 30,1 0 1,1-1-1,1 1 0,0 0 1,7 31-1,-7-47-36,0-1-1,-1 0 1,1 1 0,0-1 0,0 1 0,0-1 0,0 0-1,0 0 1,0 1 0,0-1 0,0 0 0,1 0-1,-1 0 1,0 0 0,1-1 0,-1 1 0,0 0 0,1 0-1,-1-1 1,1 1 0,-1-1 0,1 1 0,0-1-1,-1 0 1,1 0 0,-1 0 0,1 0 0,0 0-1,-1 0 1,1 0 0,-1 0 0,1 0 0,3-2 0,0 1-130,0 0 0,0-1 0,1 0 1,-1 0-1,0 0 0,-1 0 0,1-1 1,7-5-1,-5 2 31,-1 0 1,0 0-1,0-1 1,-1 0-1,0 0 1,0 0-1,0 0 1,-1-1-1,-1 0 1,1 0-1,-1 0 1,3-11-1,-2 0 1090,-1 0-1,0-1 0,-1 1 1,-2-21-1,0 59-994,-1-9 48,1-1 0,0 0 0,1 1 0,0-1 0,3 12 0,-3-18-26,0 0 1,0-1 0,0 1-1,0-1 1,0 0 0,1 1 0,-1-1-1,1 0 1,0 0 0,-1 0-1,1 0 1,0 0 0,0 0 0,1 0-1,-1-1 1,0 1 0,0-1-1,1 0 1,-1 0 0,1 1 0,-1-2-1,1 1 1,4 1 0,0 0-68,0 0 0,0-1 0,0 0 0,1 0 0,-1-1 0,0 0 1,0 0-1,1-1 0,9-2 0,-15 3 74,0-1 0,0 0 0,1 0 0,-1 0 0,0 0 0,0-1 0,0 1 0,0 0-1,0-1 1,0 0 0,-1 1 0,1-1 0,0 0 0,-1 0 0,0 0 0,1 0 0,-1 0 0,0 0 0,0 0 0,0 0 0,0-1 0,0 1 0,-1 0 0,1-1 0,-1 1 0,1 0 0,-1-1 0,0 1 0,0-1 0,0-3 0,-1-2 101,1 1 0,-1-1 0,-1 1 0,1-1 1,-1 1-1,0 0 0,-1-1 0,0 1 0,0 0 0,-1 0 1,1 1-1,-2-1 0,1 1 0,-1 0 0,1 0 1,-2 0-1,1 1 0,-1 0 0,1 0 0,-1 0 1,-10-5-1,16 10-83,0 0 0,0 0 0,0-1 0,0 1 0,0 0 1,-1 0-1,1 0 0,0-1 0,0 1 0,0 0 0,-1 0 0,1 0 0,0 0 1,0 0-1,-1-1 0,1 1 0,0 0 0,0 0 0,0 0 0,-1 0 1,1 0-1,0 0 0,0 0 0,-1 0 0,1 0 0,0 0 0,0 0 0,-1 0 1,1 0-1,0 0 0,0 0 0,-1 0 0,1 0 0,0 1 0,0-1 1,-1 0-1,1 0 0,0 0 0,0 0 0,0 0 0,-1 1 0,1-1 0,0 0 1,0 0-1,0 0 0,0 1 0,-1-1 0,1 0 0,0 0 0,0 1 0,0 12-1988,0-9 568,0 6-5765</inkml:trace>
</inkml:ink>
</file>

<file path=ppt/ink/ink1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23:04.69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83 0 20810,'0'0'2193,"1"7"-1417,5 47-752,-1 94 1,-1-6-18,1-82-36,2 0 1,29 114 0,-36-174-8,0 1 0,0 0 0,0-1 0,0 1 0,0 0 0,0-1 0,0 1 0,0 0 0,0-1 0,1 1 0,-1 0 0,0-1 0,1 1 0,-1-1 0,0 1 0,1-1 0,-1 1 0,0 0 0,1-1 0,-1 0 0,1 1 0,-1-1 0,1 1 0,-1-1 0,1 0 0,1 1 0,2-18-151,-2-36 334,-2 51-187,0-8 46,0-4 10,0 0 0,-1 0 1,-3-16-1,3 26-7,0 0-1,0 1 1,0-1 0,0 1 0,-1-1-1,0 1 1,1-1 0,-1 1-1,-1 0 1,1 0 0,0 0 0,-1 0-1,1 0 1,-1 0 0,0 1-1,-5-4 1,6 5-4,1 1-1,-1-1 0,1 1 1,-1-1-1,1 1 0,-1 0 1,1 0-1,-1 0 1,0 0-1,1 0 0,-1 0 1,1 0-1,-1 0 1,0 1-1,1-1 0,-1 0 1,1 1-1,-1 0 0,1-1 1,0 1-1,-1 0 1,1 0-1,-1-1 0,1 1 1,0 0-1,0 1 1,0-1-1,0 0 0,-1 0 1,0 3-1,-33 44-55,31-40 81,-1-2-28,1 1 0,0-1 0,1 1 0,0 1 1,0-1-1,0 0 0,1 1 0,0-1 0,0 1 0,1 0 0,0-1 0,1 1 1,-1 0-1,2 8 0,-1-14-5,1-1 0,0 0 1,-1 0-1,1 1 0,0-1 0,0 0 1,0 0-1,-1 0 0,1 0 0,0 0 1,1 0-1,-1 0 0,0 0 1,0 0-1,0-1 0,0 1 0,1 0 1,-1-1-1,0 1 0,1-1 0,-1 1 1,0-1-1,1 0 0,-1 0 0,1 1 1,1-1-1,45 2-256,-37-3 98,94-1-3950,-60-10-2583</inkml:trace>
</inkml:ink>
</file>

<file path=ppt/ink/ink1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23:05.03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66 320 20313,'0'0'1500,"17"-21"-1223,9-11-240,-5 9-33,-2-1-1,23-38 1,-36 53-4,-2 0 1,1 0-1,-1-1 0,-1 1 0,0-1 0,0 0 1,-1 0-1,0 0 0,-1 0 0,0 0 1,0-11-1,-2 20 6,1-1 0,0 1 0,-1-1 1,1 1-1,-1-1 0,0 1 0,1-1 0,-1 1 1,0 0-1,0-1 0,0 1 0,0 0 0,0 0 0,0 0 1,0 0-1,0-1 0,-1 2 0,1-1 0,0 0 1,-1 0-1,1 0 0,-1 1 0,1-1 0,-1 0 1,1 1-1,-1 0 0,1-1 0,-1 1 0,1 0 1,-1 0-1,1 0 0,-1 0 0,0 0 0,1 0 0,-1 0 1,-2 1-1,-3-1 20,-1 1 0,1 0 0,-1 0 0,1 0 0,0 1 0,-1 1 0,-6 2 0,6 0-13,0 0-1,0 1 0,1-1 0,0 2 0,0-1 0,1 1 1,0 0-1,0 0 0,0 0 0,1 1 0,0 0 0,0 0 1,-5 15-1,7-15 3,0 0 0,0 0 0,0 1 0,1-1 1,0 1-1,1 0 0,0-1 0,0 1 0,1 0 0,0 0 0,0-1 0,1 1 1,1 0-1,3 15 0,-3-20-10,1 1 1,-1-1 0,1-1-1,0 1 1,0 0-1,0-1 1,0 1-1,1-1 1,-1 0-1,1 0 1,0 0 0,0-1-1,0 0 1,0 1-1,0-1 1,1 0-1,-1-1 1,0 1-1,1-1 1,7 1 0,10 2-10,0-1 1,44 1 0,-45-4-242,7 1-144,0-1 0,33-6 0,-54 5-157,1 0 0,-1-1 1,0 0-1,0 0 0,0 0 0,0-1 1,0-1-1,-1 1 0,1-1 0,-1 0 1,0 0-1,0-1 0,7-6 0,0-7-8858</inkml:trace>
</inkml:ink>
</file>

<file path=ppt/ink/ink1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23:06.23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22506,'0'0'2644,"0"0"-2635,0 0 0,0 0-1,0 0 1,0 0 0,1 0-1,-1 0 1,0 0 0,0 0-1,0 0 1,0 0 0,0 1-1,1-1 1,-1 0 0,0 0-1,0 0 1,0 0 0,0 0-1,0-1 1,0 1 0,1 0-1,-1 0 1,0 0 0,0 0-1,0 0 1,0 0 0,0 0-1,1 0 1,16 70-39,-3 1 0,-4 0 0,4 104 0,-10 124-1715,-8-321 2334,3-27-532,3 40-53,0-1 0,0 1 0,1 0 0,0 0-1,1 0 1,0 0 0,0 1 0,8-11 0,-10 15-6,0 0-1,0 1 1,0 0-1,1 0 0,0 0 1,0 0-1,0 0 1,0 0-1,0 1 0,0-1 1,1 1-1,-1 0 1,1 0-1,-1 0 0,1 1 1,0-1-1,0 1 1,0 0-1,0 0 1,0 0-1,8 0 0,-11 1-1,1 1-1,0 0 0,-1 0 0,1 0 0,-1 0 0,1 0 0,-1 0 1,1 0-1,-1 0 0,0 1 0,0-1 0,0 1 0,1-1 1,-1 1-1,0-1 0,-1 1 0,1-1 0,0 1 0,0 0 0,-1-1 1,1 1-1,-1 0 0,0 0 0,1-1 0,-1 1 0,0 0 1,0 2-1,4 56-35,-4-57 37,0 1-3,0 0 0,-1 0 1,1 0-1,-1 0 0,0 1 1,0-1-1,0 0 1,-1-1-1,1 1 0,-1 0 1,0 0-1,0-1 0,-1 1 1,1-1-1,0 1 1,-1-1-1,0 0 0,0 0 1,0 0-1,0 0 0,-1-1 1,1 0-1,-1 1 1,1-1-1,-1 0 0,-5 2 1,-4 0-5,0 0 1,1 0 0,-1-1-1,0-1 1,-1 0 0,1-1-1,-16-1 1,28 0-538,17-1-6035,16-6-7907</inkml:trace>
</inkml:ink>
</file>

<file path=ppt/ink/ink1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23:06.77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241 33 18921,'0'0'5058,"-21"-7"-4770,4 0-272,-1 1 0,-36-6 0,50 12-16,1 0 0,-1 1 0,0 0 0,0 0 0,0 0 0,1 0 0,-1 0 0,1 1 0,-1-1 0,1 1 0,-1 0-1,1 0 1,0 0 0,0 1 0,0-1 0,0 1 0,1 0 0,-1 0 0,1 0 0,-1 0 0,1 0 0,0 0 0,0 0 0,-1 5 0,-2-1-2,-2 5 2,0 1 0,1-1 0,1 1 0,0 0 0,1 1-1,0-1 1,1 1 0,0 0 0,2 0 0,-1 0-1,2 0 1,0 0 0,2 23 0,-1-34-63,-1 0 1,1-1 0,0 1-1,0-1 1,0 1 0,0 0 0,0-1-1,0 0 1,1 1 0,-1-1-1,1 0 1,0 0 0,0 0-1,-1 0 1,1 0 0,0 0-1,1 0 1,-1-1 0,0 1-1,1-1 1,-1 1 0,0-1-1,1 0 1,0 0 0,-1 0-1,1 0 1,-1-1 0,6 2-1,-4-2-31,-1 1-1,1-1 0,-1 0 0,1 0 0,0 0 1,-1 0-1,1-1 0,-1 1 0,1-1 1,-1 0-1,1 0 0,-1 0 0,1-1 1,-1 1-1,0-1 0,0 0 0,0 0 0,0 0 1,0 0-1,0 0 0,3-5 0,0-2 138,0 0-1,-1-1 0,-1 1 1,0-1-1,0 0 0,-1-1 1,0 1-1,-1-1 0,0 1 1,1-19-1,-2 16 239,0 0 1,2 1-1,-1-1 1,2 1-1,-1 0 1,10-20-1,-13 31-275,1 1 0,-1-1 0,0 1 0,1-1-1,-1 1 1,0 0 0,1-1 0,-1 1 0,0-1 0,1 1 0,-1 0 0,1-1-1,-1 1 1,1 0 0,-1-1 0,1 1 0,-1 0 0,1 0 0,0 0 0,-1-1-1,1 1 1,-1 0 0,1 0 0,-1 0 0,1 0 0,-1 0 0,1 0-1,0 0 1,-1 0 0,1 0 0,-1 0 0,1 1 0,-1-1 0,1 0 0,0 0-1,-1 0 1,1 1 0,-1-1 0,1 0 0,-1 1 0,0-1 0,1 0-1,-1 1 1,1-1 0,-1 1 0,1-1 0,-1 0 0,0 1 0,0-1 0,1 1-1,-1-1 1,0 1 0,1 0 0,-1-1 0,0 1 0,0-1 0,0 2-1,19 35-110,-17-32 134,4 11-41,-1 0-1,6 31 1,-7-25-127,-3-22 130,-1 1 0,0-1 0,0 0 1,0 1-1,0-1 0,1 1 0,-1-1 0,0 1 0,1-1 0,-1 0 0,0 1 0,1-1 0,-1 0 1,0 1-1,1-1 0,-1 0 0,0 1 0,1-1 0,-1 0 0,1 0 0,-1 0 0,1 1 1,-1-1-1,1 0 0,-1 0 0,1 0 0,-1 0 0,0 0 0,1 0 0,-1 0 0,1 0 0,-1 0 1,1 0-1,-1 0 0,1 0 0,-1 0 0,1 0 0,-1-1 0,1 1 0,-1 0 0,1 0 0,-1 0 1,0-1-1,1 1 0,-1 0 0,1-1 0,-1 1 0,0 0 0,1-1 0,20-16 35,-3-1-33,2-2 41,45-36 0,-59 51-8,1 1 1,0 0 0,-1 0 0,1 0-1,1 1 1,-1 0 0,0 1 0,1-1-1,0 1 1,-1 1 0,1 0 0,9-1-1,-15 2-24,0 0 0,0 0-1,-1 0 1,1 1 0,0-1-1,-1 0 1,1 1 0,-1-1-1,1 1 1,0 0-1,-1-1 1,1 1 0,-1 0-1,0 0 1,1 0 0,-1 0-1,0 0 1,1 0-1,-1 1 1,0-1 0,0 0-1,1 2 1,0 0-9,-1 1 0,1-1 1,-1 0-1,0 1 0,0-1 0,0 1 0,0-1 1,-1 1-1,1-1 0,-1 6 0,0-3-4,0-1-1,0 1 0,-1 0 1,0-1-1,0 1 0,0 0 1,0-1-1,-1 1 1,0-1-1,-1 0 0,1 0 1,-1 0-1,-5 8 0,2-7 11,0 1 0,-1-1 0,1-1-1,-2 1 1,1-1 0,0-1 0,-1 1 0,0-1-1,0-1 1,0 1 0,0-1 0,-16 3-1,23-12-961,3-10-1579</inkml:trace>
</inkml:ink>
</file>

<file path=ppt/ink/ink1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23:07.13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74 297 20633,'0'0'1700,"7"-18"-966,-4 10-665,7-17-25,-1 0 1,0 0-1,-2-1 1,-2-1-1,6-49 1,-11 68-51,0 4-5,1-1 0,-2 0-1,1 0 1,0 1 0,-1-1 0,0 0 0,-2-6 0,2 10 9,1 0 0,-1 0 0,0 0-1,0 0 1,0 0 0,1 0 0,-1 0 0,0 1-1,0-1 1,0 0 0,0 1 0,0-1 0,-1 0-1,1 1 1,0-1 0,0 1 0,0 0 0,0-1 0,-1 1-1,1 0 1,0 0 0,0 0 0,0 0 0,-1 0-1,1 0 1,0 0 0,0 0 0,0 0 0,-1 1-1,1-1 1,0 0 0,0 1 0,0-1 0,0 1-1,-2 0 1,-2 2 0,1-1 0,-1 1 1,1 0-1,-1 1 0,1-1 0,0 1 0,0 0 0,1 0 0,-1 0 0,1 0 0,0 0 0,0 1 0,0 0 0,0-1 1,1 1-1,-3 9 0,0 0 9,0-1-1,1 1 1,1 0 0,0 0 0,-1 19-1,3-29-3,1 0 0,0 1 1,0-1-1,0 1 0,0-1 0,1 0 0,0 1 0,0-1 0,0 1 0,0-1 0,0 0 0,1 0 0,4 8 0,-3-10-7,-1 1 0,1-1 0,0 1-1,0-1 1,0 0 0,1 0-1,-1-1 1,0 1 0,1-1-1,-1 0 1,1 1 0,-1-1-1,1-1 1,0 1 0,-1-1-1,1 1 1,5-1 0,11 1-333,-1 0-1,1-1 1,29-5 0,-38 3-761,0 0-1,0-1 1,0-1 0,14-6-1,33-20-13902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4:40.21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51 16984,'0'0'5634,"29"-7"-5410,-5-1 65,7 0-193,2 0-96,-5 0-16,-2 2 16,-1 2-16,-6 2 0,-1 2-769,-7 0-1520</inkml:trace>
</inkml:ink>
</file>

<file path=ppt/ink/ink1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23:07.51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146 0 22826,'0'0'2746,"3"3"-2584,0 0-174,0 0-1,0 0 1,0 1-1,-1-1 1,0 1-1,0-1 1,0 1-1,0 0 0,0 0 1,-1 0-1,2 7 1,9 55-4,-6-29 17,10 40-392,-4 0-1,5 124 1,-17-200 273,0 1-1,0 0 0,0 0 1,0-1-1,0 1 0,0 0 1,0 0-1,-1-1 0,1 1 1,-1 0-1,1-1 0,-1 1 1,0 0-1,0-1 0,0 1 1,0-1-1,0 1 0,-1 1 1,1-3-8,0 1 1,0-1-1,0 1 1,0-1-1,0 1 0,0-1 1,0 0-1,0 0 1,0 0-1,0 1 1,-1-1-1,1 0 0,0 0 1,0-1-1,0 1 1,0 0-1,0 0 0,0 0 1,0-1-1,0 1 1,-2-1-1,-3-2-249,1 0 1,-1-1-1,1 1 1,0-1-1,0 0 0,0-1 1,-8-9-1,1-1 218,-28-29 282,37 42-14,1 0 1,-1 0 0,0 0 0,0 0 0,0 0 0,0 0 0,0 1 0,0 0 0,-1-1-1,1 1 1,0 1 0,-1-1 0,1 0 0,-6 0 0,7 2-75,0 0-1,0 0 1,-1 0 0,1 0-1,0 0 1,0 0 0,0 1-1,0-1 1,1 1 0,-1-1-1,0 1 1,1 0 0,-1 0-1,1-1 1,-1 1 0,1 0-1,0 0 1,0 0 0,0 1-1,0-1 1,0 0 0,0 0-1,1 1 1,-1-1 0,1 0-1,-1 4 1,-9 66 1083,9-59-985,1 17 283,1-29-409,-1 0 0,0 0-1,1-1 1,-1 1-1,0 0 1,1 0 0,-1-1-1,1 1 1,-1 0-1,1-1 1,0 1 0,-1 0-1,1-1 1,0 1-1,-1-1 1,1 1 0,0-1-1,0 1 1,-1-1-1,1 0 1,0 1 0,0-1-1,0 0 1,-1 0-1,1 0 1,0 1-1,0-1 1,0 0 0,1 0-1,21-1 52,-1 0 0,0-2 0,0 0 0,25-7 0,28-5-2315,-42 10-955</inkml:trace>
</inkml:ink>
</file>

<file path=ppt/ink/ink1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23:08.1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153 0 21162,'0'0'2123,"-22"18"-1880,-8 7-196,-30 30-1,56-49-42,-1 0-1,1 1 1,0-1-1,0 1 1,1 0-1,0 0 1,0 0-1,1 0 1,0 1-1,0-1 1,0 1-1,1-1 1,0 1-1,1 0 1,0-1-1,0 1 1,2 13-1,-1 7 25,-1-21-36,1 0 1,0 1-1,0-1 0,1 0 0,-1 0 0,2 0 0,-1 0 1,1-1-1,0 1 0,0 0 0,1-1 0,5 8 1,-7-11-80,1 0 1,-1 0-1,1 0 0,0 0 1,0 0-1,0-1 1,0 1-1,1-1 1,-1 0-1,0 0 1,1 0-1,0 0 1,-1-1-1,1 0 1,0 1-1,0-1 0,0-1 1,0 1-1,0 0 1,-1-1-1,1 0 1,0 0-1,0 0 1,5-1-1,-7 0 68,-1 0-1,1 1 1,-1-1-1,0 0 1,1 0-1,-1 0 1,0 0-1,1 0 1,-1 0-1,0 0 1,0 0-1,0 0 1,0-1 0,0 1-1,0 0 1,0-1-1,-1 1 1,1-1-1,0 1 1,-1-1-1,1 1 1,-1-3-1,10-42 238,-8 32-68,-2 13-129,3-16 324,1 0 1,0 1-1,13-32 0,-15 45-327,-1-1 0,1 1-1,0 0 1,-1 0 0,1 0 0,1 0-1,-1 0 1,0 1 0,1-1-1,-1 0 1,1 1 0,0 0-1,0 0 1,0 0 0,0 0-1,0 0 1,0 1 0,1-1 0,-1 1-1,1 0 1,-1 0 0,1 0-1,-1 0 1,1 1 0,4-1-1,-6 1-21,0 0-1,0 1 0,0-1 0,0 1 0,1-1 1,-1 1-1,0 0 0,0-1 0,0 1 1,0 0-1,-1 1 0,1-1 0,0 0 1,0 0-1,-1 1 0,1-1 0,2 4 0,0 0 2,0 0 0,0 1 0,-1 0 0,0 0 0,5 11 0,0 5 1,-2 0-1,5 31 0,-3 37 70,-7-67 416,0-68 480,-1 28-931,0-1 0,2 1 1,0-1-1,1 1 0,0 0 0,2 0 0,0 0 1,1 0-1,1 1 0,0 0 0,1 0 1,14-21-1,-15 26-32,24-33 11,-29 42-11,-1 0 1,1 1-1,-1-1 1,1 0 0,0 1-1,0-1 1,0 1-1,0 0 1,0-1-1,0 1 1,0 0-1,0 0 1,0 1-1,0-1 1,1 0 0,-1 1-1,0-1 1,4 1-1,-5 0-3,1 1-1,-1-1 0,1 1 1,-1 0-1,1 0 1,-1-1-1,0 1 1,1 0-1,-1 0 1,0 1-1,0-1 0,0 0 1,0 0-1,0 1 1,0-1-1,0 0 1,0 1-1,0-1 1,-1 1-1,1-1 0,0 3 1,12 39-58,-10-33 37,7 36-7,-7-29 33,0-1 0,1 0 1,12 31-1,-14-44-3,0 0-1,-1 1 1,1-1-1,0 0 1,1 0-1,-1 0 1,1 0-1,-1 0 1,1 0-1,0-1 1,0 1-1,0-1 1,0 0 0,0 0-1,1 0 1,-1-1-1,0 1 1,1-1-1,0 1 1,-1-1-1,1 0 1,5 0-1,3 1-248,1-1 0,1-1 0,-1 0 0,0-1 0,13-2 0,-19 1-289,1 0-1,-1 0 0,0 0 1,0-1-1,-1 0 1,8-5-1,20-13-4948</inkml:trace>
</inkml:ink>
</file>

<file path=ppt/ink/ink1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23:09.83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144 167 18937,'0'0'3591,"22"-14"-2644,-18 4-834,-1 1-1,0-1 1,0 0 0,-1 0 0,0-1-1,-1 1 1,0 0 0,0-1 0,-1 1-1,-2-12 1,1-4-91,1 26-21,-1-1-1,0 1 1,1 0 0,-1-1 0,0 1 0,0 0 0,0-1-1,1 1 1,-1 0 0,0 0 0,0 0 0,0-1 0,0 1 0,1 0-1,-1 0 1,0 0 0,0 1 0,0-1 0,0 0 0,1 0 0,-1 0-1,0 1 1,0-1 0,0 0 0,1 1 0,-2-1 0,-25 9-22,18-3 17,0 0-1,0 0 1,1 1-1,0 0 0,0 0 1,0 1-1,1-1 1,1 2-1,-1-1 0,1 1 1,1 0-1,-1 1 0,2-1 1,-8 21-1,7-16 6,1 0 0,0 0 0,1 1 0,1-1 0,0 1 0,1 0 0,1 0 0,0 0 0,1-1 0,4 23 0,-4-32-6,1 0 0,0-1 0,0 1 0,0 0 0,1-1-1,0 1 1,0-1 0,0 0 0,0 1 0,0-2 0,1 1 0,0 0 0,0-1 0,0 0 0,0 1 0,1-2 0,-1 1 0,1 0 0,-1-1 0,1 0 0,0 0 0,0-1 0,0 1 0,0-1 0,9 1 0,3 1-105,-1-1 0,1-1 0,0 0-1,0-2 1,0 0 0,30-6 0,-35 5-91,-1-2-1,0 0 1,0 0 0,0-1 0,16-10 0,19-21-4208,-27 14-2053</inkml:trace>
</inkml:ink>
</file>

<file path=ppt/ink/ink1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23:10.4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66 283 1521,'0'0'21618,"-1"-14"-21544,1-2-66,1 0 0,0 0 0,1-1 0,0 1 0,10-29 0,-8 29 11,0 1 0,-1-1-1,-1 0 1,0 0 0,-1 0-1,-1-16 1,0 31-12,0 0-1,0 1 1,-1-1 0,1 0-1,0 1 1,0-1-1,0 0 1,-1 1 0,1-1-1,0 0 1,-1 1 0,1-1-1,0 1 1,-1-1-1,1 1 1,-1-1 0,1 1-1,-1-1 1,1 1 0,-1-1-1,1 1 1,-1-1-1,1 1 1,-1 0 0,0 0-1,1-1 1,-1 1-1,0 0 1,1 0 0,-1 0-1,0-1 1,1 1 0,-1 0-1,0 0 1,1 0-1,-1 0 1,0 0 0,1 0-1,-1 1 1,0-1 0,1 0-1,-1 0 1,0 0-1,1 1 1,-1-1 0,-1 1-1,0-1-9,-1 1 0,0 0 0,0 1 0,0-1 0,0 0 0,1 1 0,-1 0 0,1-1 0,-1 1 0,-2 3-1,0 1-1,1 1 0,0 0-1,0 0 1,0 0-1,1 0 1,0 1-1,1-1 1,-1 1-1,1 0 1,-1 9-1,0 10 13,1 44 1,2-68-8,0 1 3,0 0 0,1 0 0,-1 0-1,1 0 1,0-1 0,0 1 0,0 0-1,0 0 1,1-1 0,0 1 0,-1-1 0,1 1-1,1-1 1,-1 0 0,0 1 0,1-1 0,0-1-1,-1 1 1,6 4 0,-3-4-55,1 1 0,-1-1 0,1 0 0,0 0 0,-1-1 0,1 0-1,0 0 1,0 0 0,1-1 0,-1 0 0,11 1 0,-11-2 21,-1 1 0,0-1 0,1 0 0,-1 0 0,1-1 0,-1 1 0,0-1 0,0-1 0,1 1 0,-1-1 0,0 0 0,0 0 0,0 0-1,-1 0 1,1-1 0,0 0 0,-1 0 0,0 0 0,0-1 0,0 0 0,0 1 0,0-1 0,-1-1 0,0 1 0,0 0 0,0-1 0,0 1 0,-1-1 0,1 0 0,1-8 0,-1-6 187,-1 0 0,-1 0 0,-2-29 0,0 4 623,1 43-772,1 0 0,0 0 0,0 0 1,0 0-1,0 0 0,1 0 0,-1 0 0,0 0 0,0 0 0,1 0 0,-1 1 1,0-1-1,1 1 0,-1-1 0,0 1 0,1-1 0,-1 1 0,1 0 0,-1 0 1,1 0-1,-1 0 0,3 0 0,39-4 20,-41 4-26,0 0-4,1 0-1,0 0 1,-1 0-1,1 0 1,0 0-1,-1 0 0,1 1 1,0-1-1,-1 1 1,1 0-1,0 0 1,-1 0-1,1 0 1,-1 0-1,0 1 1,1-1-1,-1 1 1,0-1-1,0 1 1,3 2-1,-2 1 3,-1 0 1,1-1-1,-1 1 1,0 0-1,0 0 1,-1 0-1,0 0 0,1 1 1,-1 8-1,1 39 151,-3-44-137,1 1 0,0-1 1,1 0-1,-1 0 0,2 0 1,-1 0-1,1 0 0,4 9 1,-5-16-27,0 0 1,1-1-1,-1 1 1,1 0-1,0-1 1,-1 0-1,1 1 1,0-1-1,0 0 1,0 0 0,0 0-1,0 0 1,0 0-1,0 0 1,0-1-1,0 1 1,0-1-1,1 1 1,-1-1-1,0 0 1,3 0 0,51-2-1944,-50 1 1432,34-5-4000</inkml:trace>
</inkml:ink>
</file>

<file path=ppt/ink/ink1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23:10.80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 1 21018,'0'0'3185,"-6"59"-3345,6 18 160,0 8 48,0 0-16,0-8-16,0-4-16,0-12-144,0-10-1009,0-15-1296,0-17-7331</inkml:trace>
</inkml:ink>
</file>

<file path=ppt/ink/ink1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23:11.26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22 19465,'0'0'2604,"23"0"-2588,11-1-95,240-15-1299,-220 12 1383,-54 25 241,0-10-98,-2 0 0,0 0-1,0 0 1,-1-1 0,0 1 0,-7 14 0,5-16-151,2 0 1,-1 0 0,1 0-1,1 1 1,0-1-1,0 1 1,1-1 0,0 1-1,1 15 1,1-24-58,0-1 0,0 1 0,0 0 0,0 0 0,0-1 0,0 1 0,0 0 0,0-1 0,1 1 0,-1-1 0,0 1 0,0-1 0,1 0 0,-1 0 0,0 0 0,1 1 0,-1-1 0,0 0 0,0-1 0,1 1 0,1 0 0,32-4-1480,-32 3 1475,0-1 0,0 0 1,0 0-1,0 0 0,0 0 0,-1 0 0,1 0 0,-1-1 0,1 1 1,-1-1-1,0 0 0,0 1 0,0-1 0,0 0 0,-1 0 1,1 0-1,-1-1 0,0 1 0,0 0 0,0-1 0,1-4 1,1-7 976,-2-1 0,1 1 0,-2-24 0,0 24 214,1 27-1120,2 0 0,0 0 0,0-1 0,1 1 0,8 17 0,-7-18-10,-2-4-164,0 0-1,1 0 0,0-1 1,0 1-1,0-1 0,1 0 1,0 0-1,1 0 1,-1 0-1,1-1 0,10 7 1,-12-9 24,0-1 0,0 0 0,1 0 0,-1 0 0,1 0 0,-1-1 0,1 1 0,-1-1 0,1 0 0,0-1 0,-1 1 0,1-1 0,0 0 0,0 0 0,-1-1 0,1 1 0,0-1 0,-1 0 0,1 0 0,6-3 0,-7 2-79,-1 0 0,0 1 1,1-2-1,-1 1 0,0 0 1,0-1-1,0 1 1,0-1-1,-1 0 0,1 0 1,3-5-1,-1 0 521,-1 0 1,1-1-1,-1 1 1,4-15-1,-3 6 1105,-1 0 1,-1 0-1,0 0 1,0-30-1,11 213-2085,-10-131-2064,-4-28-2459</inkml:trace>
</inkml:ink>
</file>

<file path=ppt/ink/ink1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23:11.62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20 127 17912,'0'0'4210,"-18"-100"-2705,16 86-593,2 6-640,0 4-80,0 12-2032,7 19-129,-1 7-721,-6 5-12949</inkml:trace>
</inkml:ink>
</file>

<file path=ppt/ink/ink1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23:11.96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15687,'0'0'3002,"12"18"-2362,-3-6-486,6 7 67,-2 0 0,0 1 0,-1 1 0,-1-1 0,14 39 1,-21-4-76,-3-34 777,-5-50-769,1 0-1,1-42 0,2 61-135,1 1 0,-1 0 0,2-1 0,-1 1 0,1 0 0,1 0 0,0 0 0,0 0-1,1 1 1,0-1 0,8-12 0,-12 20-18,1 1-1,-1 0 1,1-1-1,-1 1 0,1 0 1,-1-1-1,1 1 1,-1 0-1,1 0 1,-1 0-1,1-1 0,-1 1 1,1 0-1,-1 0 1,1 0-1,0 0 1,-1 0-1,1 0 0,-1 0 1,1 0-1,-1 0 1,1 0-1,-1 1 1,1-1-1,-1 0 0,1 0 1,-1 0-1,1 1 1,-1-1-1,1 0 0,-1 0 1,1 1-1,-1-1 1,1 1-1,-1-1 1,0 0-1,1 1 0,-1-1 1,0 1-1,1-1 1,-1 1-1,0-1 1,0 1-1,1-1 0,-1 1 1,0-1-1,0 1 1,0-1-1,0 1 1,1 0-1,14 35-59,-12-30 43,6 19 4,-3-8 22,1-1 0,15 28 0,-19-41-9,-1 1 1,0-1 0,1 1 0,-1-1 0,1 0 0,0 0 0,0 0-1,0-1 1,1 1 0,-1-1 0,1 0 0,-1 1 0,1-2 0,0 1-1,0 0 1,0-1 0,5 2 0,4-1-246,0 0 1,0-1-1,0 0 1,0-1-1,0-1 1,0 0-1,0-1 1,0 0-1,0-1 0,0 0 1,17-8-1,8-12-3546</inkml:trace>
</inkml:ink>
</file>

<file path=ppt/ink/ink1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23:12.44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 19 21098,'0'0'2876,"-3"-6"-2703,3 5-173,0 1 1,0-1-1,0 1 0,0 0 1,0-1-1,0 1 0,0-1 0,0 1 1,0-1-1,0 1 0,0-1 1,-1 1-1,1 0 0,0-1 1,0 1-1,-1-1 0,1 1 0,0 0 1,0-1-1,-1 1 0,1 0 1,0-1-1,-1 1 0,1 0 0,-1-1 1,1 1-1,0 0 0,-1 0 1,1-1-1,-1 1 0,1 0 1,-1 0-1,1 0 0,0 0 0,-1 0 1,1 0-1,-2 0 0,-3 21-14,2 64-2,3-62 35,-1 59 106,4 1-1,17 113 1,-15-170-108,44 273 202,-40-220-160,-3 144 0,-6-215-160,0 0-1,-1 0 1,0 0-1,-1 0 1,-2 8-1,3-15 51,1 1 0,-1-1 0,1 0 0,-1 1-1,0-1 1,1 0 0,-1 0 0,0 1-1,0-1 1,0 0 0,0 0 0,0 0 0,0 0-1,0 0 1,0-1 0,0 1 0,-1 0 0,1 0-1,0-1 1,0 1 0,-1-1 0,1 1-1,-1-1 1,1 1 0,0-1 0,-1 0 0,1 0-1,-1 0 1,1 0 0,-1 0 0,1 0-1,0 0 1,-3-1 0,-19-5-2849</inkml:trace>
</inkml:ink>
</file>

<file path=ppt/ink/ink1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23:12.81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0 115 21770,'0'0'832,"156"-91"-832,-88 76 32,0 9-96,-9 4-64,-11 2-1488,-15 0-2066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4:40.56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 18 12550,'0'0'7427,"-6"6"-6466,17-6-17,17 0-704,7 0-240,3 0 0,-1-4-368,-6-2-512,-7 3 15,-9-3-1120,-11 2-208</inkml:trace>
</inkml:ink>
</file>

<file path=ppt/ink/ink1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23:13.27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8 192 20057,'0'0'798,"10"-17"-449,-1 1-303,1 1-1,-1 0-1,-1-1 1,0 0-1,-1-1 1,-1 1-1,8-35 1,-14 50-18,1 1-1,-1 0 1,0-1 0,0 1 0,0 0 0,0-1 0,0 1-1,0-1 1,0 1 0,0 0 0,0-1 0,0 1-1,0-1 1,0 1 0,0 0 0,0-1 0,-1 1-1,1-1 1,0 1 0,0 0 0,0-1 0,0 1-1,-1 0 1,1-1 0,0 1 0,0 0 0,-1-1 0,1 1-1,0 0 1,-1 0 0,1-1 0,0 1 0,-1 0-1,1 0 1,0 0 0,-1-1 0,0 1 0,-16 6 152,-16 21-249,28-19 73,1 1-1,0 0 1,0 0-1,0 1 1,1-1-1,1 1 1,0-1-1,0 1 1,1 0-1,0 0 1,0-1-1,1 1 1,3 18-1,-3-25-26,1 0 1,-1 0-1,1 0 1,0 0-1,0-1 0,1 1 1,-1 0-1,0 0 0,1-1 1,0 1-1,-1-1 1,1 1-1,0-1 0,0 0 1,1 0-1,-1 0 0,0 0 1,1 0-1,-1 0 0,1-1 1,0 1-1,-1-1 1,1 0-1,0 0 0,0 0 1,0 0-1,0 0 0,4 0 1,10 2-292,0 0 1,0-2-1,30 0 0,-35-1 111,18 0-1682,1-1 0,48-9 0,-67 7 638,-1 1 0,1-2 0,-1 0 0,0 0 0,0-1 0,-1 0 0,1-1 0,-1 0 0,17-14-1,-8-3 2203,-16 17 277,0-1-1,0 1 1,-1-1-1,0 0 0,0 1 1,0-1-1,-1 0 0,0 0 1,-1 0-1,0-11 1,-4-18 1566,4 34-2735,0 1 0,-1 0 0,1-1 0,0 1 0,-1-1 0,1 1 0,-1 0 0,1-1 0,-1 1 0,0 0 0,1-1 0,-1 1 0,0 0 0,0 0-1,0 0 1,0 0 0,0 0 0,0 0 0,0 0 0,0 0 0,-1 0 0,1 0 0,0 1 0,-1-1 0,1 0 0,0 1 0,-1-1 0,1 1 0,0 0 0,-1-1 0,1 1 0,-1 0 0,1 0 0,-1 0 0,1 0 0,-1 0 0,1 0 0,-1 0 0,1 1 0,0-1 0,-1 1 0,1-1 0,-1 1 0,1-1 0,0 1 0,0-1 0,-2 2 0,-4 2-65,1-1-1,1 1 1,-1 0 0,0 0-1,1 0 1,0 1 0,0 0-1,-7 8 1,5-1-31,1 1 1,0 0-1,1 1 0,0-1 1,1 1-1,0 0 0,1 0 1,1 0-1,0 0 0,1 0 1,0 1-1,3 17 1,-2-31-46,-1 0 0,1 1 1,0-1-1,0 0 1,0 0-1,0 0 0,0 0 1,1 0-1,-1 1 1,0-1-1,1 0 1,-1 0-1,0 0 0,1 0 1,-1 0-1,1 0 1,0 0-1,-1 0 0,1 0 1,0 0-1,-1 0 1,1-1-1,0 1 1,0 0-1,0 0 0,0-1 1,0 1-1,0 0 1,0-1-1,0 1 0,0-1 1,0 0-1,0 1 1,0-1-1,0 0 1,0 1-1,1-1 0,-1 0 1,0 0-1,0 0 1,0 0-1,0 0 1,0 0-1,1-1 0,0 1 1,3-1-55,-1 0 1,0-1-1,0 1 1,0-1 0,0 0-1,0 0 1,0 0-1,0-1 1,0 1-1,5-6 1,1-4 390,-1 0 1,0 0 0,0-1-1,-1 0 1,10-26-1,-9 21 804,0 0-1,17-24 0,-26 42-1045,1-1 0,-1 0 0,1 1-1,0-1 1,-1 0 0,1 1 0,0-1-1,0 1 1,-1-1 0,1 1 0,0-1-1,0 1 1,0 0 0,-1-1-1,1 1 1,0 0 0,0 0 0,0 0-1,0 0 1,0 0 0,0 0 0,0 0-1,0 0 1,-1 0 0,1 0 0,0 0-1,0 0 1,0 1 0,0-1 0,0 0-1,-1 1 1,1-1 0,0 0 0,0 1-1,0-1 1,-1 1 0,1 0 0,0 0-1,30 29-112,-24-22 146,-6-6-57,11 10 30,0 1 0,1-2 0,16 12 0,-24-19-65,0-2 1,0 1-1,0 0 1,0-1-1,0 0 1,0 0-1,1-1 1,-1 1-1,1-1 1,-1-1-1,1 1 1,-1-1-1,1 0 1,5 0-1,9-7-2358,-4-15-3607</inkml:trace>
</inkml:ink>
</file>

<file path=ppt/ink/ink1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23:13.66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17816,'0'0'6019,"0"24"-6147,2 21 128,5 8 0,4 4 32,4 3-16,-2-5-16,0-8 16,0-7-16,-2-9-913,-6-11-1280,-5-10-3777</inkml:trace>
</inkml:ink>
</file>

<file path=ppt/ink/ink1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23:14.32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9 138 17688,'0'0'4786,"-3"-3"-4602,3 3-195,0-1-1,-1 1 1,1 0-1,-1 0 1,1 0-1,0-1 0,-1 1 1,1 0-1,0-1 1,0 1-1,-1 0 1,1 0-1,0-1 0,0 1 1,-1-1-1,1 1 1,0 0-1,0-1 1,0 1-1,-1 0 0,1-1 1,0 1-1,0-1 1,0 1-1,0-1 1,0 1-1,0 0 0,0-1 1,0 1-1,0-1 1,0 1-1,0 0 1,0-1-1,0 1 0,1-1 1,-1 1-1,0 0 1,0-1-1,0 1 1,1-1-1,-1 1 0,0 0 1,0-1-1,1 1 1,-1-1-1,27 4-871,-19-2 935,13 3-327,-1-2 0,1 0 0,0-2 0,-1 0 0,1-1 0,0-1 0,-1-1 0,0-1 0,34-10-1,-52 13 396,0 0 0,0 0 0,0 0-1,0 0 1,-1 1 0,1-1 0,0 1-1,0-1 1,0 1 0,0 0-1,1-1 1,-1 1 0,0 0 0,0 0-1,0 1 1,0-1 0,0 0-1,0 1 1,0-1 0,0 1 0,0 0-1,-1 0 1,4 1 0,-3 1-69,0-1 0,0 1 0,-1 0 0,1 1 0,-1-1 0,1 0 0,-1 0 1,0 1-1,0-1 0,0 0 0,-1 1 0,1 4 0,4 28-669,-1 1 0,-2 42 0,3-79-2914,15-15 2833,-12 3 887,-1 0 1,0 0-1,-1-1 1,10-26 0,3-9 3227,-19 47-3380,1 1 0,-1-1 0,0 0-1,1 1 1,-1-1 0,1 1 0,-1-1 0,1 0 0,-1 1 0,1-1 0,0 1-1,-1-1 1,1 1 0,0-1 0,-1 1 0,1 0 0,0-1 0,-1 1 0,1 0-1,0 0 1,0 0 0,-1-1 0,1 1 0,0 0 0,0 0 0,0 0-1,-1 0 1,1 0 0,0 0 0,0 0 0,-1 1 0,1-1 0,0 0 0,0 0-1,-1 0 1,1 1 0,0-1 0,0 1 0,-1-1 0,1 0 0,0 1 0,-1-1-1,2 2 1,29 26-216,-25-22 279,-4-3-98,53 44 10,-52-45-13,1 1 1,0-1-1,0 0 0,0 0 0,0 0 1,0 0-1,0-1 0,0 1 1,1-1-1,-1 0 0,1-1 0,-1 1 1,0-1-1,6 0 0,-9 0-15,0-1 0,0 1 0,0-1 0,-1 0 0,1 1-1,0-1 1,0 0 0,0 0 0,-1 0 0,1 0 0,0 0-1,-1 0 1,1 0 0,0 0 0,-1 0 0,0 0 0,1 0-1,-1 0 1,0 0 0,1 0 0,-1 0 0,0 0 0,0-1-1,0 1 1,0-2 0,1-39-206,-1 34 172,-11-153 1348,11 161-1293,1-1 0,-1 0 1,1 0-1,-1 0 0,1 0 1,-1 1-1,1-1 0,-1 0 1,1 0-1,0 1 0,0-1 1,-1 0-1,1 1 0,0-1 1,0 1-1,0-1 0,-1 1 1,1 0-1,0-1 0,0 1 1,0 0-1,0-1 0,0 1 1,0 0-1,0 0 0,0 0 1,0 0-1,0 0 0,0 0 0,1 0 1,42 1-33,-31-1 34,-8 0-10,1 1 1,0-1 0,-1 1-1,1 0 1,-1 0-1,0 1 1,1-1 0,-1 1-1,0 0 1,0 1-1,0 0 1,0-1 0,0 1-1,-1 1 1,0-1 0,1 1-1,-1-1 1,0 1-1,-1 1 1,1-1 0,-1 0-1,1 1 1,-1 0 0,-1 0-1,1 0 1,-1 0-1,0 0 1,0 0 0,2 10-1,2 11-24,-1 1 0,-1 0-1,-1 0 1,-2 46 0,-1-71 27,0-1 0,1 1 0,-1-1 0,1 1 0,-1-1 0,1 1 0,0-1 0,-1 0 0,1 1 0,0-1 0,0 0 0,0 0 0,0 0 0,0 1 0,0-1 0,0 0 0,0 0 0,1-1 0,-1 1 0,0 0 0,1 0 0,-1-1 0,0 1 1,1 0-1,-1-1 0,1 1 0,-1-1 0,1 0 0,-1 0 0,1 1 0,-1-1 0,1 0 0,1 0 0,63-2-363,-52 1 139,0-1-144,1-1-1,-1 0 1,0-1-1,0-1 1,0 0-1,14-8 1,-25 11 221,-3 0-1058</inkml:trace>
</inkml:ink>
</file>

<file path=ppt/ink/ink1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23:14.73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1 321 20073,'0'0'931,"19"-16"-117,1-1-669,17-13-38,63-69 1,-95 93-100,1-1 0,-2-1 0,1 1 0,-1-1 0,0 0 0,-1 0 0,0 0 0,0 0 0,-1 0 0,0-1 0,0 1 0,-1-1 0,0 1 0,-1-17 0,0 24-1,0 0 0,-1-1 0,1 1 0,-1 0 0,1 0 0,-1-1 0,0 1 0,0 0 0,1 0 0,-1 0 0,0 0 0,0 0 0,0 0 0,0 0 0,0 0 0,0 1 0,0-1 0,-1 0 1,1 1-1,0-1 0,0 0 0,-1 1 0,1 0 0,0-1 0,-1 1 0,1 0 0,0-1 0,-1 1 0,1 0 0,0 0 0,-1 0 0,1 0 0,0 0 0,-1 1 0,-1-1 0,-3 1-15,0-1-1,0 1 1,0-1 0,0 2 0,0-1-1,0 1 1,-6 2 0,6 0 7,1 0-1,0 0 1,0 1-1,1-1 1,-1 1-1,1 0 1,0 0 0,0 0-1,1 1 1,-1 0-1,1-1 1,0 1 0,1 0-1,0 0 1,-4 13-1,4-10 2,-1 1 0,2-1 0,-1 1 0,1 0 0,1-1 0,0 1-1,0 0 1,1-1 0,0 1 0,3 12 0,-2-18 2,1 0 1,-1 0-1,1 0 0,0 0 1,-1 0-1,2-1 0,-1 1 0,0-1 1,1 0-1,0 0 0,-1 0 1,1-1-1,0 1 0,0-1 1,1 0-1,-1 0 0,0-1 1,1 1-1,-1-1 0,1 0 1,7 1-1,12 2-303,1 0 1,40-1-1,35-3-4472,-53 0-1275</inkml:trace>
</inkml:ink>
</file>

<file path=ppt/ink/ink1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23:25.44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331 2 9332,'0'0'13036,"-17"0"-12988,10 0-45,2-1-1,0 0 0,0 1 0,0 0 0,0 0-1,0 1 1,-1 0 0,1 0 0,0 0 0,0 0 0,0 1 0,1-1 0,-1 1 0,0 1 0,1-1 0,-1 1 0,1-1 0,0 1 0,-1 1-1,2-1 1,-1 0 0,0 1 0,1 0 0,-1 0 0,1 0 0,-3 5 0,-5 13 18,1 1-1,1 0 1,1 1 0,1 0-1,1 0 1,2 0 0,-3 27-1,-1 178 81,9-179-85,3 51 22,30 166 0,-25-211-42,-4-29 7,-2 1-1,0 0 0,-2 0 1,-1 0-1,-4 29 0,3-55 2,0 1-1,0 0 0,0 0 0,-1-1 0,1 1 0,-1-1 0,1 1 0,-1-1 0,0 0 0,0 0 0,0 0 0,-1 0 0,1 0 0,0 0 1,-1 0-1,1-1 0,-1 1 0,1-1 0,-1 0 0,0 0 0,0 0 0,1 0 0,-1 0 0,-4 0 0,-1 1 26,0-1 0,0 1 0,0-2 0,-1 1 0,1-1-1,0-1 1,-15-1 0,22 1-52,-1 0-1,0 0 1,0 1-1,1-1 1,-1 0-1,1 0 1,-1-1 0,1 1-1,-1 0 1,1 0-1,-1-1 1,1 1-1,0-1 1,0 1-1,0-1 1,0 0-1,0 1 1,0-1-1,1 0 1,-2-2-1,-7-40-2660,8 10-1730</inkml:trace>
</inkml:ink>
</file>

<file path=ppt/ink/ink1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23:25.78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46 17688,'0'0'3986,"121"-4"-3890,-69 2-96,-3-2-48,-1 0-416,-4-1-177,-5-3-287,-10 0-977,-12-2-2929</inkml:trace>
</inkml:ink>
</file>

<file path=ppt/ink/ink1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23:27.54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12 17864,'0'0'8372,"0"-12"-8148,4 26-1440,12 6-753,-1-4-3698</inkml:trace>
</inkml:ink>
</file>

<file path=ppt/ink/ink1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22:55.3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3 139 18985,'0'0'5560,"-2"0"-5227,83-5-965,104-19 0,-123 14-27,-62 11 678,1-1 1,-1 1-1,1-1 1,-1 1-1,1 0 1,-1-1-1,0 1 1,1 0 0,-1-1-1,0 1 1,1 0-1,-1-1 1,0 1-1,0 0 1,0-1-1,0 1 1,0 0 0,0 0-1,0-1 1,0 1-1,0 0 1,0 0-1,0-1 1,0 1 0,0 0-1,-1-1 1,1 2-1,-5 27 568,5-28-585,-6 30 4,-5 26 51,2 1 1,-3 85 0,11-124-77,1 32 79,0-49-80,0 0 0,0 0 1,0 0-1,0 1 0,1-1 0,-1 0 0,1 0 1,0 0-1,-1 0 0,1 0 0,0 0 1,0 0-1,0-1 0,0 1 0,1 0 1,-1-1-1,2 3 0,-2-4 4,0 0 0,0 1 0,0-1 0,-1 0 0,1 0 0,0 0 0,0 1 0,0-1 0,0 0 0,0 0 0,0 0 0,0-1-1,0 1 1,0 0 0,-1 0 0,1 0 0,0-1 0,0 1 0,0 0 0,0-1 0,0 1 0,-1-1 0,1 1 0,0-1 0,0 1 0,-1-1 0,1 0 0,-1 1 0,1-1 0,0 0 0,-1 1 0,1-1 0,-1 0 0,1 0 0,-1 0 0,0 0 0,1-1 0,17-36-31,-17 34 9,14-50-16,-12 41 44,1 0-1,-1 1 1,2-1-1,8-15 1,-12 26 11,0 0 1,1 0 0,-1 0 0,1 1 0,-1-1 0,1 1 0,0-1-1,-1 1 1,1 0 0,0 0 0,0-1 0,0 1 0,0 0 0,0 1-1,1-1 1,-1 0 0,0 1 0,0-1 0,0 1 0,1 0-1,-1-1 1,0 1 0,0 0 0,1 0 0,-1 1 0,0-1 0,0 0-1,0 1 1,1-1 0,-1 1 0,0 0 0,0 0 0,4 2 0,4 2-19,1 1 1,-1 0 0,0 0-1,15 13 1,-12-8 2,-7-5 11,0-1 0,0 0-1,1 1 1,-1-2 0,1 1-1,0-1 1,1 0 0,-1-1-1,0 0 1,1 0 0,13 3 0,-20-8 10,0 1 1,0-1 0,0 0-1,0 0 1,-1 0 0,1 0-1,0 0 1,-1 0 0,1 0-1,-1 0 1,0 0 0,0-1-1,1 1 1,-2 0 0,1 0-1,0 0 1,-1-3 0,1 2 8,0-11 0,1-1 56,-1 0 0,-1 0 0,0 0 0,-1 0 0,0 1 0,-1-1 1,-6-16-1,-22-59 293,19 52-40,-1 0 1,-27-51 0,70 96-900,-4 1 231,0-2-1,0 0 1,0-2-1,1-1 1,0-1 0,39-2 677,-67 50-124,2-1 0,2 1 0,3 0 1,21 87-1,-21-112-205,-6-20-9,1 1 0,0-1 1,0 1-1,1-1 0,-1 1 1,1-1-1,1 0 0,-1 0 1,1 0-1,-1 0 1,1-1-1,4 5 0,-6-8-3,0-1-1,0 1 0,0-1 1,0 0-1,0 1 0,0-1 1,0 0-1,0 0 0,0 0 1,0 0-1,0 0 0,-1 0 1,1 0-1,0 0 0,0 0 1,0-1-1,0 1 0,0 0 1,0 0-1,0-1 0,0 1 1,0-1-1,0 1 0,0-1 1,-1 1-1,1-1 0,0 0 1,0 1-1,-1-1 1,1 0-1,1-1 0,19-26 12,-20 26-16,33-64-100,-27 49 100,2 0 1,13-22-1,-21 38 8,-1 1 0,0-1 0,0 1-1,1-1 1,-1 1 0,1-1 0,-1 1 0,0 0 0,1-1 0,-1 1-1,1 0 1,-1-1 0,1 1 0,-1 0 0,1-1 0,-1 1 0,1 0-1,0 0 1,-1 0 0,1-1 0,-1 1 0,1 0 0,-1 0-1,1 0 1,0 0 0,-1 0 0,1 0 0,-1 0 0,1 0 0,0 1-1,-1-1 1,1 0 0,-1 0 0,1 0 0,-1 1 0,1-1 0,-1 0-1,1 0 1,-1 1 0,1-1 0,-1 0 0,1 1 0,-1-1-1,1 1 1,-1-1 0,0 1 0,1-1 0,-1 1 0,0-1 0,1 1-1,18 33-128,-16-26 153,2 2-5,1 2-4,0 0 0,1-1 0,0 0 0,11 13 1,-15-21-13,0 0 1,0 0 0,1-1 0,-1 1-1,1-1 1,-1 1 0,1-1 0,0 0 0,-1-1-1,1 1 1,0-1 0,0 1 0,0-1-1,0-1 1,1 1 0,-1 0 0,7-1-1,-1 0 4,-1-1-1,0 0 0,0 0 1,0-1-1,0 0 1,0-1-1,0 0 0,0 0 1,-1-1-1,0 0 0,0 0 1,0-1-1,0 0 1,0-1-1,-1 0 0,0 0 1,-1 0-1,1-1 0,-1 0 1,0 0-1,-1-1 1,0 1-1,0-1 0,-1 0 1,1-1-1,-2 1 1,1-1-1,-1 1 0,-1-1 1,0 0-1,0 0 0,0-1 1,-1 1-1,-1 0 1,0 0-1,-1-12 0,1 19 5,1 1 0,-1 0 0,0 0 0,0 0 0,0-1-1,0 1 1,0 0 0,-1 0 0,1 0 0,0 0 0,-1-1-1,1 1 1,0 0 0,-1 0 0,1 0 0,-1 0 0,0 0-1,1 0 1,-1 0 0,0 0 0,0 0 0,1 0 0,-1 0-1,0 1 1,0-1 0,0 0 0,0 0 0,0 1 0,0-1-1,0 1 1,-1-1 0,1 1 0,0-1 0,0 1 0,0 0-1,0 0 1,-1-1 0,1 1 0,0 0 0,0 0 0,0 0 0,-1 0-1,1 0 1,0 1 0,0-1 0,0 0 0,0 1 0,-3 0-1,0 1 3,0 0 0,-1 0 0,1 1-1,0-1 1,1 1 0,-1 0 0,0 0 0,1 0-1,0 1 1,0-1 0,-4 5 0,3-1-8,0-1 1,0 1-1,0 0 1,1 0-1,0 0 1,1 0 0,-1 1-1,1-1 1,1 1-1,-1 0 1,1-1-1,1 1 1,-1 0 0,1-1-1,1 1 1,2 14-1,-2-20-5,0 1 1,1-1-1,0 0 0,0 1 0,-1-1 0,1 0 0,0 0 1,0-1-1,1 1 0,-1 0 0,0-1 0,1 1 0,-1-1 1,1 0-1,-1 0 0,1 0 0,0 0 0,-1 0 0,1 0 1,0-1-1,0 0 0,4 1 0,71 1-1254,-58-2 315,2 0-1485,-8 0-1936</inkml:trace>
</inkml:ink>
</file>

<file path=ppt/ink/ink1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22:55.75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66 18344,'0'0'2906,"15"1"-2293,-6 0-572,-4-2-35,-1 1 1,0 0-1,0 0 0,1 1 0,-1-1 1,0 1-1,0 0 0,0 0 1,1 1-1,-1-1 0,-1 1 0,1 0 1,0 0-1,0 0 0,-1 0 0,1 1 1,-1-1-1,1 1 0,-1 0 1,0 0-1,5 7 0,0 2 93,0 1-1,-1 0 1,0 1-1,-1-1 1,0 1-1,-1 0 1,-1 1-1,0-1 0,-1 1 1,-1 0-1,2 20 1,-4-49-22,-1-22 122,3 1 0,5-37 0,-6 63-179,1-1 0,0 0 0,1 1-1,0-1 1,1 1 0,0 0 0,0 0-1,1 0 1,0 1 0,1-1 0,-1 1-1,11-10 1,-15 17-22,1 0 0,-1 0 0,0 0 0,1 0 1,-1 0-1,1 0 0,-1 1 0,1-1 0,0 1 0,-1-1 0,1 1 0,0 0 0,-1-1 1,1 1-1,0 0 0,-1 0 0,1 0 0,0 0 0,0 0 0,-1 1 0,1-1 0,0 0 1,-1 1-1,1-1 0,-1 1 0,1 0 0,-1 0 0,1-1 0,-1 1 0,1 0 0,-1 0 1,0 0-1,3 3 0,5 4-22,1 1-1,-1 0 1,12 16 0,-9-9 9,8 6-61,-2-1-196,1 0 1,1-1 0,0-1 0,40 27-1,-20-24-2233</inkml:trace>
</inkml:ink>
</file>

<file path=ppt/ink/ink1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22:56.22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26 17 15719,'0'0'9340,"0"-4"-9243,0-8-117,0 36-39,0 43-31,-5 11-919,-16 81-1,37-203-4434,26-19 5247,-26 42-165,-16 19 425,1 1-1,0 0 1,0 0 0,0-1 0,0 1-1,0 0 1,0 0 0,0 0-1,0 0 1,1 0 0,-1 0-1,0 0 1,1 1 0,-1-1-1,0 0 1,1 1 0,-1-1 0,1 1-1,-1-1 1,1 1 0,-1 0-1,1 0 1,0 0 0,1 0-1,-1 0-17,1 1 1,-1 0-1,1 0 0,-1 0 0,0 0 0,0 0 0,0 1 0,1-1 0,-1 0 0,0 1 1,0 0-1,-1 0 0,4 2 0,4 9 86,1 0 1,-1 0-1,12 26 1,-16-28 150,5 8-3,14 27-72,-23-44-186,0 0-1,0 0 0,0 0 1,1-1-1,-1 1 0,1-1 0,-1 1 1,1-1-1,-1 1 0,1-1 1,0 0-1,0 0 0,0 0 1,0 0-1,0 0 0,0 0 1,0 0-1,2 0 0,-2-1 86,0-1-1,0 1 1,0-1 0,0 0-1,-1 0 1,1 1-1,0-1 1,-1 0 0,1 0-1,-1-1 1,1 1 0,-1 0-1,1 0 1,-1-1-1,0 1 1,1-1 0,-1 1-1,0-1 1,0 0-1,0 1 1,-1-1 0,1 0-1,1-2 1,19-51 875,-17 44-751,8-31-52,-2 0 0,-3-1 0,6-81 0,-12 107-210,8 106-5269,-1-40 1195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4:42.20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180 4 16343,'0'0'1057,"-6"15"-782,-2 3-4,0-1 1,-1 0 0,-1 0-1,-1-1 1,-20 24 0,0-10-22,21-22-209,0 1 1,1 0-1,0 0 1,1 1-1,-11 17 1,18-26 46,16-9 280,-3-1-364,-1 0-1,0 0 1,0-1-1,-1-1 1,0 0 0,-1 0-1,-1-1 1,0 0-1,0 0 1,-1-1-1,9-23 1,-12 26 435,-1 0 0,-1 0 0,0-1 0,0 1 0,-1-1 0,1-10 0,-2 20-279,0 24-491,-20 199 294,7-112 61,11-95-69,-2 36-944,-3-1 0,-20 79 0,19-109-1562,-1-10-2128</inkml:trace>
</inkml:ink>
</file>

<file path=ppt/ink/ink1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22:56.59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110 192 17560,'0'0'1526,"7"-19"-77,23-61 47,-28 74-1273,-1 0-1,1 0 1,-1 0-1,0-1 1,0 1-1,-1 0 1,0-1-1,0-7 1,-1-3 306,1 16-526,0 0 1,-1 1-1,1-1 0,0 1 0,0-1 0,-1 1 1,1-1-1,0 1 0,-1-1 0,1 1 0,-1-1 1,1 1-1,0-1 0,-1 1 0,1 0 0,-1-1 1,1 1-1,-1 0 0,0-1 0,1 1 0,-1 0 1,1 0-1,-1-1 0,1 1 0,-1 0 0,0 0 1,1 0-1,-1 0 0,0 0 0,1 0 0,-1 0 1,1 0-1,-1 0 0,0 0 0,1 0 0,-1 0 1,1 0-1,-1 1 0,0-1 0,1 0 0,-1 0 1,1 1-1,-1-1 0,1 0 0,-1 1 0,0 0 1,-30 15-59,21-7 57,1 0 0,1 1-1,-1 0 1,2 0 0,-1 1-1,2 0 1,-1 0 0,1 0-1,1 1 1,0 0 0,1 0 0,0 0-1,1 1 1,0-1 0,1 1-1,0 0 1,1 0 0,2 24-1,-1-35 0,0 1-1,0-1 1,1 0-1,-1 0 0,1 1 1,-1-1-1,1 0 1,0 0-1,0 0 0,0 0 1,0 0-1,0 0 1,1 0-1,-1 0 1,1 0-1,-1 0 0,1-1 1,0 1-1,-1-1 1,1 1-1,0-1 1,0 0-1,0 1 0,0-1 1,0 0-1,0-1 1,1 1-1,-1 0 0,0 0 1,5 0-1,8 2-11,0-1 0,0-1 0,27 0 0,-29-2-14,67-3-1520,0-4-1,154-35 0,-114 16-2461</inkml:trace>
</inkml:ink>
</file>

<file path=ppt/ink/ink1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22:57.36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228 58 21386,'0'0'3996,"-15"-8"-3841,4 2-149,-1 0 0,0 1 0,-17-5 0,26 10-7,-1 0 0,1 0 0,0 1-1,0-1 1,0 1 0,0 0 0,1 0 0,-1 0 0,0 0 0,0 0 0,0 1-1,1-1 1,-1 1 0,1 0 0,-1 0 0,1 0 0,0 0 0,0 0-1,0 0 1,0 0 0,0 1 0,0-1 0,0 1 0,-2 5 0,-2 1-6,-3 4 4,1 0 0,0 1 0,1 0 0,0 1 0,1-1-1,0 2 1,2-1 0,-4 18 0,2 1-69,2 0 1,0 59 0,4-93 33,0 1 0,0 0 1,0 0-1,0-1 0,0 1 1,0 0-1,0-1 0,0 1 1,1 0-1,-1 0 0,0-1 1,0 1-1,1 0 0,-1-1 1,0 1-1,1 0 0,-1-1 1,1 1-1,-1-1 0,0 1 1,1-1-1,0 1 0,-1-1 1,1 1-1,-1-1 0,1 1 1,-1-1-1,1 0 0,0 1 1,-1-1-1,1 0 0,1 1 1,0-1-5,1 0 0,-1 0 0,0 0 0,1 0 0,-1-1 0,0 1-1,1-1 1,-1 1 0,0-1 0,4-1 0,1-1-14,0 0 0,-1-1 0,0 0 0,1 0 1,-1 0-1,7-7 0,-6 2-44,0-1 1,-1 1 0,0-1 0,-1-1 0,0 1 0,-1-1-1,4-14 1,19-40 375,-27 65-261,0 0 1,1 0-1,-1 0 0,0 0 0,0-1 1,1 1-1,-1 0 0,0 0 0,1 0 1,-1 0-1,0 0 0,1 0 1,-1 0-1,0 0 0,1 0 0,-1 0 1,0 0-1,1 0 0,-1 0 0,0 0 1,0 0-1,1 0 0,-1 1 1,0-1-1,1 0 0,-1 0 0,0 0 1,0 0-1,1 1 0,-1-1 0,0 0 1,0 0-1,1 0 0,-1 1 1,0-1-1,0 0 0,0 0 0,1 1 1,-1-1-1,0 0 0,0 1 0,0-1 1,0 0-1,0 1 0,0-1 1,0 0-1,1 0 0,-1 1 0,0-1 1,0 0-1,0 1 0,11 24-175,-9-20 230,2 3-56,0-1-1,0 0 0,1 0 0,0-1 0,0 1 0,1-1 0,-1 0 1,1-1-1,1 1 0,9 5 0,-14-9-9,0-1 0,0 1-1,1-1 1,-1 0 0,0 0-1,1 0 1,-1 0 0,1 0-1,-1-1 1,1 1 0,-1-1 0,1 0-1,-1 1 1,1-1 0,-1 0-1,1-1 1,-1 1 0,1 0-1,-1-1 1,1 1 0,-1-1 0,1 0-1,-1 0 1,1 0 0,-1 0-1,0 0 1,0 0 0,0-1-1,0 1 1,0-1 0,0 0 0,0 1-1,0-1 1,0 0 0,-1 0-1,1 0 1,1-4 0,3-6 23,0 0-1,-1 0 1,-1 0 0,0-1 0,0 1 0,-1-1 0,-1 0-1,-1 0 1,1 0 0,-2 0 0,0 0 0,-1-1-1,0 1 1,0 0 0,-2 0 0,0 1 0,0-1 0,-10-22-1,8 27-6,7 6 21,8 3-3,168-7 138,-176 6-177,0 0 0,1 0 0,-1 1 0,1-1 0,-1 1 0,0 0 0,1 0 0,-1-1 0,0 1 0,0 1 0,0-1 0,0 0 0,0 1 0,0-1 0,0 1 0,0-1 0,0 1 0,-1 0 0,1 0 0,-1 0 0,1 0 0,-1 0 0,0 0 0,0 0 0,0 0 0,0 0 0,0 1 0,0-1 0,-1 0 0,1 3 0,3 10-9,-2 1-1,0-1 0,0 28 1,-1-14 6,0-17 11,0 0 0,1-1-1,0 1 1,1 0 0,4 12 0,-6-21-4,1 1-1,-1-1 1,1 0-1,0-1 1,0 1-1,0 0 1,0 0-1,0-1 1,1 1-1,-1-1 1,1 0-1,0 0 1,-1 0-1,1 0 1,0 0-1,0 0 1,0-1-1,0 0 1,1 1-1,-1-1 1,0 0-1,6 0 1,4 1-22,1 0 0,0-1 0,0-1 1,-1-1-1,1 0 0,0 0 1,-1-1-1,1-1 0,-1 0 0,0-1 1,0-1-1,0 0 0,21-11 1,-26 11-6,-1 0 1,0 0-1,0 0 1,0-1 0,-1 0-1,0 0 1,0 0-1,0-1 1,-1 0 0,0 0-1,-1-1 1,1 1-1,-1-1 1,-1 0-1,1 0 1,-1 0 0,-1-1-1,0 1 1,0 0-1,0-1 1,-1 0 0,0-14-1,-1 10 20,0 5 10,1 1 1,-2-1 0,1 1 0,-1 0 0,0-1 0,-3-7 0,4 13 5,-1 0 1,0 0-1,0 1 1,0-1-1,0 1 1,0-1-1,0 1 1,0-1 0,0 1-1,-1-1 1,1 1-1,0 0 1,-1 0-1,1 0 1,-1 0-1,0 0 1,1 0-1,-1 0 1,0 0-1,1 1 1,-1-1 0,0 1-1,0-1 1,0 1-1,0 0 1,1 0-1,-1 0 1,0 0-1,0 0 1,-3 0-1,2 1-6,-1 0 0,1 0-1,0 1 1,-1-1-1,1 1 1,0 0-1,0-1 1,0 1 0,0 1-1,0-1 1,0 0-1,0 1 1,1 0-1,-1-1 1,1 1-1,0 0 1,0 0 0,-3 5-1,-30 64 183,31-60-160,0 1-1,1 0 1,0 1 0,1-1-1,0 0 1,1 1 0,2 24-1,-1-35-23,0 0-1,1-1 0,0 1 1,-1 0-1,1-1 0,0 1 1,0 0-1,1-1 0,-1 1 1,0-1-1,1 0 0,0 0 1,-1 1-1,1-1 1,0 0-1,0 0 0,0 0 1,0-1-1,0 1 0,1 0 1,-1-1-1,1 0 0,-1 1 1,1-1-1,-1 0 0,1 0 1,0-1-1,-1 1 0,1 0 1,5 0-1,11 1-25,-1 0-1,1-1 1,29-2-1,-26 0-111,41-4-973,1-13-1067</inkml:trace>
</inkml:ink>
</file>

<file path=ppt/ink/ink1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22:58.01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49 73 12550,'0'0'11058,"-8"-12"-10284,-24-37-257,24 37-234,8 21-181,6 18-128,1 0-1,1-1 1,22 47 0,-5-11 51,47 154 251,-62-180-1140,-2 1 0,-2 0 0,4 75-1,-10-95-3054</inkml:trace>
</inkml:ink>
</file>

<file path=ppt/ink/ink1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22:58.81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8 158 20121,'0'0'3468,"-7"-6"-3315,237-8-133,7 0-241,-233 15 218,0 0-1,0 0 0,0 0 0,0 0 0,0 1 1,0-1-1,-1 1 0,1 0 0,-1 0 0,1 1 1,-1-1-1,0 1 0,0-1 0,0 1 1,0 0-1,0 0 0,-1 0 0,1 1 0,-1-1 1,3 6-1,-1-2 13,0 0 1,-1 0-1,1 0 1,-1 1 0,-1-1-1,1 1 1,-1 0-1,-1 0 1,2 13-1,-26-72 1870,21 44-1908,1 0 1,0 0 0,0 0 0,1 1-1,-1-1 1,2 0 0,-1 0 0,1 0-1,0 0 1,0 0 0,1 1 0,0-1-1,0 1 1,0-1 0,1 1 0,0 0-1,0 0 1,1 0 0,0 0 0,0 0-1,9-9 1,-7 9-46,1 0 1,0 0-1,1 1 1,0 0-1,-1 0 0,2 1 1,-1 0-1,0 0 1,1 1-1,-1 0 0,1 1 1,0 0-1,0 0 1,0 1-1,0 0 0,11 0 1,-18 1 69,0 1 0,0-1 0,-1 0 0,1 1 1,0-1-1,-1 1 0,1 0 0,0 0 0,-1 0 1,1-1-1,-1 1 0,1 1 0,-1-1 0,0 0 0,1 0 1,-1 0-1,0 1 0,0-1 0,0 1 0,0-1 0,0 1 1,0-1-1,0 1 0,-1-1 0,1 1 0,0 0 0,0 2 1,10 56 82,-9-46-9,1 15 51,-2-10-73,2-1-1,0 0 1,8 25-1,-11-40-46,2 0 0,-1 1 1,0-1-1,0 0 0,1 0 0,0 0 0,0 0 0,0 0 0,0-1 0,0 1 0,0 0 0,1-1 0,-1 0 0,1 1 0,-1-1 0,1 0 0,0 0 0,0-1 0,0 1 0,0-1 0,0 1 0,1-1 0,-1 0 0,4 1 0,0-1-88,-1 0 0,1-1 0,-1 0 0,1 0 1,-1 0-1,1-1 0,-1 0 0,1 0 0,-1 0 1,0-1-1,1 0 0,-1 0 0,0-1 1,0 0-1,-1 0 0,1 0 0,0-1 0,-1 0 1,0 0-1,5-5 0,-4 3 67,-1-1 1,0 0-1,0 0 0,-1 0 1,1 0-1,-2-1 0,1 0 1,-1 0-1,0 0 1,-1 0-1,0 0 0,0-1 1,-1 1-1,0-1 0,0-8 1,-1-31 1918,0 47-1432,0 14-262,0 32-255,0 52 173,16 135-1,-15-221-106,5 24 13,-2 0 1,-1 62 0,-3-90-29,-1 1 0,1-1 0,-1 1 0,-1 0 0,1-1 0,-1 0 0,-1 1 0,1-1 0,-1 0-1,0 0 1,-1 0 0,0-1 0,0 1 0,0-1 0,-1 0 0,0 0 0,0-1 0,-11 10 0,5-9 15,-1 1 0,0-2 0,0 1 0,0-2 0,-1 0 0,0 0 0,0-1 0,0-1 0,0 0 0,0-1 0,0 0 0,0-1 0,0 0 0,-27-5 0,34 4-29,0-1 0,0 1 0,0-1-1,0 0 1,0-1 0,0 0 0,1 0-1,-1 0 1,1 0 0,0-1 0,-1 0-1,2 0 1,-1 0 0,-4-6 0,6 5-74,0 1 0,0-1 0,0 0 0,1 0 0,0 0 0,0 0 0,1-1 0,-1 1 0,1 0 0,0-1 0,1 1 0,-1-1 0,1 1 0,0-1 0,1 1 0,-1-1 0,1 1 0,2-10 0,10-20-2587</inkml:trace>
</inkml:ink>
</file>

<file path=ppt/ink/ink1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22:59.1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22538,'0'0'1489,"11"91"-1169,-11-46-224,2-3-32,1-3-32,-3-7-16,4-8-16,-4-7 0,0-11-960</inkml:trace>
</inkml:ink>
</file>

<file path=ppt/ink/ink1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22:59.47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 64 23467,'0'0'1777,"-11"-63"-1922,15 68-1119,9 15-369,-4 2-2209</inkml:trace>
</inkml:ink>
</file>

<file path=ppt/ink/ink1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23:00.01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66 11877,'0'0'9744,"17"21"-9411,51 67-117,-64-83-209,-1 0-1,0 1 1,0-1 0,-1 1-1,0 0 1,0 0 0,0 0-1,0 0 1,-1 0-1,0 0 1,0 0 0,-1 0-1,0 0 1,0 0 0,0 1-1,-2 6 1,0 8-5,2-13 5,0-6-6,0-1 0,1 1 0,-2 0 1,1-1-1,0 1 0,0 0 0,0-1 0,-1 1 1,1 0-1,-1-1 0,0 1 0,1-1 1,-1 1-1,0-1 0,0 1 0,0-1 0,0 1 1,0-1-1,0 0 0,0 0 0,0 1 0,-3 0 1,1-27 1540,2-6-1378,0 17-135,1-1 0,0 0 0,1 0 0,1 1 0,6-28 0,-7 39-39,0 0 1,1-1-1,-1 1 0,1 0 0,0 0 0,0 0 0,0 0 0,0 0 1,1 1-1,-1-1 0,1 1 0,-1-1 0,1 1 0,0 0 0,0 0 0,0 0 1,0 0-1,0 1 0,1-1 0,-1 1 0,0 0 0,1 0 0,-1 0 0,1 0 1,-1 1-1,1-1 0,-1 1 0,1 0 0,5 0 0,-6 0 5,0 0 1,1 0-1,-1 0 0,0 0 0,0 1 0,0-1 1,0 1-1,0 0 0,1 0 0,-1 0 0,0 0 0,-1 0 1,1 1-1,0-1 0,0 1 0,-1 0 0,4 2 1,-3 1-6,1 0 0,0 1 0,-1-1 0,0 1 0,-1 0 1,1 0-1,2 10 0,-4-13 10,0 0 0,0 0 1,0-1-1,1 1 0,-1-1 0,1 1 1,-1-1-1,1 1 0,0-1 0,0 0 0,0 0 1,0 0-1,1 0 0,-1 0 0,0-1 1,1 1-1,-1-1 0,1 1 0,4 0 1,-3 0-1,1-1 1,0 0 0,0-1-1,-1 1 1,1-1 0,0 0 0,0 0-1,-1-1 1,1 1 0,0-1-1,8-3 1,-4 1-35,-1 0 0,1-1 1,-1 0-1,0 0 0,-1-1 0,1 0 0,-1 0 0,0-1 0,0 0 0,-1 0 1,1 0-1,-1-1 0,-1 0 0,1-1 0,-1 1 0,-1-1 0,1 0 0,-1 0 0,-1 0 1,1-1-1,-2 1 0,1-1 0,-1 0 0,0 1 0,-1-1 0,0 0 0,0 0 1,-1 0-1,-1-12 0,0 20 39,1 0 0,0 0 0,-1 0 0,0 0 0,1 0-1,-1 0 1,0 0 0,1 0 0,-1 0 0,0 1 0,0-1 0,0 0 0,0 0 0,1 1 0,-1-1 0,0 1 0,0-1 0,0 1 0,0-1 0,-1 1 0,1 0 0,0 0 0,0-1 0,0 1 0,0 0 0,0 0 0,0 0-1,0 0 1,0 0 0,-1 0 0,1 0 0,0 1 0,0-1 0,-2 1 0,0 0 4,-1-1-1,1 1 1,0 0-1,-1 0 1,1 0-1,0 0 1,0 1-1,0-1 1,0 1-1,-4 3 1,4-2-15,0 0 0,1 0 1,-1 0-1,1 0 0,0 0 1,0 1-1,0-1 0,0 1 0,1 0 1,-1-1-1,1 1 0,0 0 1,0 0-1,0 0 0,1 0 1,0 0-1,-1-1 0,1 1 1,0 0-1,1 0 0,-1 0 1,1 0-1,1 6 0,2-1-9,0-1 0,0 1 0,1-1 0,0 1 0,1-1 0,-1-1 0,1 1 0,11 9-1,17 19 75,-1 2 0,-2 1-1,-2 1 1,-2 1 0,27 55 0,-43-75-32,-1 1 0,-1 0 1,-2 1-1,0 0 1,-1 0-1,-1 0 1,-1 1-1,-2-1 1,0 1-1,-1 0 0,-2 0 1,0-1-1,-5 26 1,4-41 22,-1-1 0,0 0 0,0 1 1,0-1-1,-1 0 0,0 0 0,0-1 1,-1 1-1,1-1 0,-2 0 0,1 0 1,0-1-1,-1 0 0,0 0 0,-1 0 1,1 0-1,-1-1 0,0 0 0,0-1 1,0 0-1,0 0 0,-1 0 0,1-1 1,-1 0-1,-9 2 0,12-3 1,-1-1 1,0 1-1,1-1 0,-1 0 0,0 0 1,0 0-1,1-1 0,-1 0 0,1 0 0,-1 0 1,1-1-1,-1 0 0,1 0 0,0 0 1,0-1-1,0 0 0,0 0 0,0 0 1,0 0-1,1-1 0,0 0 0,0 0 1,0 0-1,0 0 0,1-1 0,-1 1 0,1-1 1,0 0-1,0 0 0,1 0 0,0 0 1,0-1-1,0 1 0,0 0 0,0-7 1,-1-5-57,0 0 1,2 0 0,0 0-1,0 1 1,2-1 0,0 0-1,1 0 1,1 0 0,0 1-1,1-1 1,1 1 0,1 0-1,0 0 1,13-22 0,3 2-673,1 1 0,1 1 0,2 1 0,52-50 0,-27 32-2146</inkml:trace>
</inkml:ink>
</file>

<file path=ppt/ink/ink1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23:00.52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21258,'0'0'4274,"31"34"-4354,-12 27 64,1 12 32,-5 2 16,-4-2-32,-4-4-32,-3-4 32,-4-10-64,0-13-977,0-19-1088,-22-17-5490</inkml:trace>
</inkml:ink>
</file>

<file path=ppt/ink/ink1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23:00.96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93 20505,'0'0'3301,"24"-4"-3061,-14 4-234,112 0-68,176-21 0,-298 21 61,0 0 1,1 0-1,-1-1 0,0 1 0,0 0 0,1 0 0,-1 0 1,0 0-1,0 0 0,1 0 0,-1 0 0,0 0 0,1 0 0,-1 0 1,0 0-1,0 0 0,1 0 0,-1 0 0,0 0 0,0 0 1,1 0-1,-1 0 0,0 1 0,0-1 0,1 0 0,-1 0 1,0 0-1,0 0 0,1 0 0,-1 1 0,0-1 0,0 0 0,0 0 1,1 0-1,-1 1 0,0-1 0,0 0 0,0 0 0,0 1 1,0-1-1,0 0 0,1 0 0,-1 1 0,0-1 0,0 0 1,0 1-1,0-1 0,0 0 0,0 0 0,0 1 0,0-1 1,0 0-1,0 0 0,0 1 0,-1-1 0,1 0 0,0 1 0,0-1 1,0 0-1,0 2-7,-1 6 7,2 1-1,-1-1 1,1 1 0,0-1 0,1 1 0,0-1 0,0 0 0,1 0 0,6 14 0,-6-18 3,-1-1 1,1 1-1,-1-1 1,1 1-1,0-1 0,1 0 1,-1-1-1,0 1 1,1 0-1,0-1 1,-1 0-1,1 0 0,0 0 1,0 0-1,0-1 1,0 1-1,0-1 1,1 0-1,-1 0 0,0-1 1,7 1-1,0 0-11,-1 0 1,1-1-1,0 0 0,-1-1 0,1 0 1,14-4-1,-22 4 4,-1 0-1,1 0 1,0 0 0,0 0 0,-1-1-1,1 1 1,-1-1 0,1 0 0,-1 0-1,0 0 1,0 0 0,0 0 0,0 0 0,0 0-1,0-1 1,0 1 0,-1-1 0,0 1-1,1-1 1,-1 0 0,0 0 0,0 1-1,0-1 1,0 0 0,-1 0 0,1 0-1,-1-4 1,1-5-8,-1 1-1,0-1 1,0 0-1,-1 1 1,-5-22-1,5 30 18,1-1 0,-1 1 0,0 0 1,0 0-1,-1 0 0,1 0 0,-1 0 0,1 0 0,-1 0 0,0 0 0,0 0 0,0 1 0,-1-1 0,1 1 1,-1 0-1,1 0 0,-1-1 0,0 2 0,1-1 0,-1 0 0,0 1 0,0-1 0,-1 1 0,-5-2 1,9 3-73,-1 0 1,0 0 0,1 0 0,-1 1 0,1-1 0,-1 0 0,1 0-1,-1 1 1,1-1 0,-1 0 0,1 1 0,-1-1 0,1 1 0,-1-1 0,1 0-1,0 1 1,-1-1 0,1 1 0,0-1 0,-1 1 0,1-1 0,0 1-1,0 0 1,-1-1 0,1 1 0,0-1 0,0 1 0,0-1 0,0 1 0,0 0-1,0-1 1,0 1 0,0-1 0,0 1 0,0 0 0,0-1 0,0 1-1,0-1 1,1 1 0,-1-1 0,0 1 0,0-1 0,1 1 0,-1-1 0,0 1-1,1-1 1,-1 1 0,1 0 0,10 21-3801</inkml:trace>
</inkml:ink>
</file>

<file path=ppt/ink/ink1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23:01.38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185 1 19593,'0'0'1257,"-18"7"-449,2-2-640,7-3-119,1 1 1,0 0-1,0 0 0,1 0 1,-1 1-1,1 0 0,0 1 1,0-1-1,0 2 1,0-1-1,1 1 0,0-1 1,-8 11-1,8-7-26,1 0 0,0 0 0,1 1 0,0-1 0,0 1 0,1 0 0,0 0 0,1 0 0,-2 20 0,3-24-16,1 1-1,-1-1 0,2 0 1,-1 0-1,1 0 0,0 0 1,0 0-1,0 0 0,1 0 1,0 0-1,1 0 0,-1-1 1,1 1-1,0-1 0,0 1 0,0-1 1,8 8-1,3-1 5,1 0 0,1-1-1,0-1 1,0-1 0,1 0 0,27 10 0,-24-11-1,0 1 0,-1 1 0,-1 1 0,25 17 0,-43-28-9,0 0 0,1 0 0,-1 0 1,1 0-1,-1 1 0,0-1 0,1 0 1,-1 0-1,0 0 0,1 1 0,-1-1 1,0 0-1,1 1 0,-1-1 0,0 0 1,1 1-1,-1-1 0,0 0 1,0 1-1,1-1 0,-1 0 0,0 1 1,0-1-1,0 1 0,0-1 0,0 0 1,1 1-1,-1-1 0,0 1 0,0-1 1,0 1-1,0-1 0,0 0 1,0 1-1,0-1 0,-1 1 0,1-1 1,0 1-1,0-1 0,0 0 0,0 1 1,0-1-1,-1 1 0,1-1 0,0 0 1,0 1-1,-1-1 0,1 0 1,0 1-1,-1-1 0,1 0 0,0 0 1,-1 1-1,1-1 0,0 0 0,-1 0 1,1 1-1,0-1 0,-1 0 0,1 0 1,-1 0-1,1 0 0,0 0 1,-1 0-1,1 0 0,-1 0 0,0 0 1,-35 4 317,31-4-202,-163 2 1047,168-5-3592,4-14-928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4:42.55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34 15815,'0'0'5715,"5"0"-5347,21 0-368,14-4-432,6 0 0,4-2-321,-2-2-1360,1-4-4642</inkml:trace>
</inkml:ink>
</file>

<file path=ppt/ink/ink1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23:01.79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23403,'0'0'549,"0"24"-149,0 101-430,30 665-1313,-28-781 771,-1-13 309,-2-30 378,-5-54 645,-12-79 531,16 141-1214,2 0 1,1 0-1,1 0 0,7-36 1,-6 54-78,-1 0-1,1 0 1,0 0 0,0 1 0,1-1 0,0 1 0,1 0 0,-1 0 0,12-11 0,-14 15-9,0 1 0,1-1 1,0 1-1,-1 0 0,1 0 0,0 0 1,0 0-1,0 1 0,0-1 0,0 1 1,0 0-1,0 0 0,1 0 0,-1 0 1,0 0-1,1 1 0,-1 0 1,0-1-1,1 1 0,-1 1 0,1-1 1,-1 0-1,0 1 0,1 0 0,-1-1 1,0 1-1,4 2 0,-3 0-4,0-1 0,0 1 0,-1 0 0,1 1 0,-1-1 0,0 1 0,0-1 0,0 1 0,-1 0 0,1 0 0,-1 0 0,0 0 0,0 0 0,0 1 0,-1-1 0,1 1 0,-1-1-1,0 1 1,-1-1 0,1 8 0,0-6-36,0 0 0,-1 0 0,1 0-1,-1 0 1,-1 0 0,1 0 0,-1 0-1,0 0 1,-1 0 0,1 0 0,-1 0-1,0-1 1,-1 1 0,1-1 0,-7 10-1,6-12-162,0 0 0,0 0 0,0 0-1,0 0 1,-1 0 0,0-1 0,1 0-1,-1 0 1,0 0 0,0 0 0,0 0-1,0-1 1,0 1 0,-1-1 0,1 0-1,0-1 1,-6 1 0,-4-1-4598</inkml:trace>
</inkml:ink>
</file>

<file path=ppt/ink/ink1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23:02.20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15687,'0'0'7033,"3"20"-6820,17 231 1004,-19-219-1119,2-1 0,8 39 0,-9-62-90,-1 0-1,1-1 1,1 1-1,0-1 0,0 1 1,0-1-1,1 0 1,0 0-1,0-1 0,1 1 1,0-1-1,0 0 0,0 0 1,12 9-1,-14-13-9,0 0-1,0 0 0,0 0 0,1 0 1,-1 0-1,1-1 0,0 1 1,-1-1-1,1 0 0,0 0 0,0-1 1,-1 1-1,1-1 0,0 0 1,0 0-1,0 0 0,0 0 0,0-1 1,-1 1-1,1-1 0,0 0 1,0 0-1,-1 0 0,1-1 0,-1 0 1,1 1-1,-1-1 0,1 0 1,-1 0-1,0-1 0,0 1 0,0-1 1,-1 0-1,1 1 0,0-1 1,-1-1-1,4-5 0,3-4-102,-1 0 1,-1-1-1,0-1 0,-1 1 0,0-1 0,-1 0 0,5-29 0,-8 16 50,-2 23 155,0-1 1,1 1 0,0-1-1,-1 1 1,2-1 0,-1 1-1,3-8 1,-3 12 233,-1 14-286,-1 25-116,0-13 68,1 1 0,1-1 0,1 1 1,1-1-1,1 0 0,10 31 0,-5-43-87</inkml:trace>
</inkml:ink>
</file>

<file path=ppt/ink/ink1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23:02.59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 51 24363,'0'0'2161,"-8"-51"-2225,27 59-1665,1 10-144,0-3-3873</inkml:trace>
</inkml:ink>
</file>

<file path=ppt/ink/ink1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23:02.94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55 1 15511,'0'0'8980,"28"144"-8948,-21-71 112,-1-2-80,1-4-48,0-4 16,1-6-16,1-6-32,-7-9-32,-2-11-976,0-15-1345</inkml:trace>
  <inkml:trace contextRef="#ctx0" brushRef="#br0" timeOffset="0.99">0 405 20489,'0'0'2498,"147"-55"-2530,-77 43 32,5 4-65,6 0-335,6 2-1072,3-4-2722</inkml:trace>
</inkml:ink>
</file>

<file path=ppt/ink/ink1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23:03.28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95 1 22202,'0'0'3218,"-9"11"-3221,-4 5 16,1 1-1,0 0 1,-11 23 0,19-31-64,0-1-1,0 1 1,1 0 0,0 1 0,1-1 0,0 0 0,1 1 0,-1-1-1,2 1 1,-1 0 0,2 11 0,0-21 7,-1 1 0,0 0 0,1-1 0,0 1-1,-1-1 1,1 1 0,-1-1 0,1 1 0,0-1 0,-1 1 0,1-1 0,0 1 0,-1-1 0,1 0-1,0 0 1,0 1 0,-1-1 0,1 0 0,0 0 0,0 0 0,-1 0 0,1 0 0,0 0-1,0 0 1,0 0 0,-1 0 0,1 0 0,0 0 0,1-1 0,26-7-119,-21 2 126,0-2 0,-1 1 0,0-1 0,0 0 0,0 0 1,-1 0-1,0-1 0,6-16 0,24-38 492,-35 63-444,0-1 1,0 1 0,1 0 0,-1 0-1,0-1 1,0 1 0,0 0-1,1 0 1,-1-1 0,0 1-1,0 0 1,1 0 0,-1 0 0,0 0-1,0-1 1,1 1 0,-1 0-1,0 0 1,0 0 0,1 0 0,-1 0-1,0 0 1,1 0 0,-1 0-1,0 0 1,0 0 0,1 0-1,-1 0 1,0 0 0,1 0 0,-1 0-1,0 0 1,0 0 0,1 0-1,-1 0 1,0 1 0,1-1-1,-1 0 1,0 0 0,0 0 0,1 0-1,-1 1 1,0-1 0,0 0-1,0 0 1,1 0 0,-1 1-1,0-1 1,0 0 0,0 0 0,0 1-1,0-1 1,1 0 0,-1 1-1,0-1 1,0 0 0,0 0 0,0 1-1,0-1 1,0 0 0,0 1-1,0-1 1,0 0 0,0 0-1,0 1 1,0-1 0,0 0 0,-1 1-1,5 28-131,-4-22 188,2 5-41,0 1 1,0-1 0,1 1-1,1-1 1,7 18 0,-9-26-22,0 0 1,0-1 0,0 1-1,1-1 1,-1 1-1,1-1 1,0 0-1,0 0 1,0 0 0,0 0-1,1-1 1,-1 1-1,1-1 1,-1 0-1,1 0 1,0 0 0,0-1-1,0 1 1,0-1-1,8 2 1,7 0-210,1-1-1,36-2 1,6-10-3648,-26-6-2552</inkml:trace>
</inkml:ink>
</file>

<file path=ppt/ink/ink1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23:30.96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77 15831,'0'0'3738,"1"1"-3619,-1 0 1,0-1-1,0 1 0,1-1 1,-1 1-1,0-1 1,1 0-1,-1 1 0,1-1 1,-1 1-1,1-1 0,-1 0 1,1 1-1,-1-1 0,1 0 1,-1 1-1,1-1 1,-1 0-1,1 0 0,-1 0 1,1 0-1,0 1 0,-1-1 1,1 0-1,-1 0 1,1 0-1,0 0 0,-1 0 1,1 0-1,0-1 0,26-1-139,-1-1 0,-1-2-1,1-1 1,36-13 0,22-4-191,56 0-3841,-131 20 645</inkml:trace>
</inkml:ink>
</file>

<file path=ppt/ink/ink1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23:31.33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16071,'0'0'2850,"3"18"-2295,13 59 240,1-1-254,10 103 1,-26-157-513,1-9-30,-1 0-1,-1 0 0,0 0 1,-1 0-1,0 0 0,-1 0 1,-6 22-1,8-33-106,0-13-7036</inkml:trace>
</inkml:ink>
</file>

<file path=ppt/ink/ink1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23:31.77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17400,'0'0'3047,"8"11"-2879,5 14-25,-1 0 0,-1 1 0,-1 0-1,-1 1 1,-2 0 0,6 36 0,-12-59-140,4 27 3,2 0 0,1 0 0,15 38 0,-22-69-9,-1 1-1,1 0 1,-1-1 0,1 1-1,-1-1 1,1 1 0,0 0 0,-1-1-1,1 1 1,0-1 0,-1 0-1,1 1 1,0-1 0,0 1-1,-1-1 1,1 0 0,0 0 0,0 1-1,-1-1 1,1 0 0,0 0-1,0 0 1,0 0 0,0 0 0,-1 0-1,1 0 1,0 0 0,0-1-1,0 1 1,-1 0 0,1 0-1,0-1 1,0 1 0,-1 0 0,1-1-1,0 1 1,0-1 0,-1 1-1,1-1 1,-1 1 0,1-1 0,0 0-1,28-25-25,-20 13-34,1-1 0,12-28 1,15-20-203,-36 61 262,-1 0 1,1 0-1,0 1 0,-1-1 1,1 0-1,0 0 1,0 1-1,-1-1 1,1 1-1,0-1 1,0 1-1,0-1 1,0 1-1,0-1 1,0 1-1,0 0 1,0-1-1,0 1 1,0 0-1,0 0 0,0 0 1,0 0-1,0 0 1,0 0-1,0 0 1,0 0-1,0 0 1,0 1-1,0-1 1,0 0-1,0 1 1,0-1-1,0 0 1,0 1-1,0-1 0,-1 1 1,1 0-1,0-1 1,0 1-1,0 0 1,-1-1-1,1 1 1,0 0-1,0 1 1,30 42-97,-27-36 120,0-2-24,2 5 18,0 0-1,2-1 1,-1 0 0,18 18-1,-21-24-9,0-1-1,0 0 1,1-1 0,-1 1-1,1-1 1,0 0-1,0 0 1,0 0-1,0-1 1,0 0 0,0 0-1,0 0 1,0 0-1,0-1 1,7 0 0,-1 0-68,-1-1 0,1 0 1,0-1-1,-1 0 0,0 0 1,1-1-1,-1-1 1,0 0-1,-1 0 0,1-1 1,-1 0-1,16-11 0,-19 11-14,0 0-1,-1 0 1,1 0 0,-1-1-1,0 0 1,-1 0-1,1 0 1,-1 0-1,0-1 1,-1 0-1,0 1 1,0-1-1,0-1 1,-1 1-1,0 0 1,0-1-1,-1 1 1,1-13-1,-2 17 60,1-1 35,-1 0 0,0-1 0,0 1 0,0 0 1,-1 0-1,1 0 0,-1 0 0,-2-8 0,2 11 24,0-1-1,-1 1 0,1 0 0,0 0 0,0 0 0,-1 0 0,1 0 0,-1 0 1,1 0-1,-1 0 0,1 0 0,-1 0 0,0 1 0,1-1 0,-1 1 0,0-1 0,1 1 1,-1 0-1,0 0 0,0 0 0,1 0 0,-1 0 0,0 0 0,-2 0 0,1 1-8,-1-1 0,0 1-1,0 0 1,1 0 0,-1 1-1,0-1 1,1 1 0,0-1-1,-1 1 1,1 0 0,0 0-1,0 1 1,0-1 0,0 1-1,0-1 1,1 1 0,-1 0-1,1 0 1,-1 0 0,1 0-1,0 1 1,1-1 0,-1 0-1,0 1 1,0 4 0,-3 3 23,1 0 0,1 1 1,0 0-1,0 0 1,1 0-1,0 22 1,2-31-51,0-1 1,0 1-1,1-1 1,-1 1-1,1-1 1,-1 0-1,1 1 1,0-1-1,0 0 1,0 0-1,0 1 1,1-1 0,-1 0-1,0 0 1,1 0-1,0-1 1,-1 1-1,1 0 1,0 0-1,0-1 1,0 1-1,0-1 1,0 0-1,0 0 1,0 0-1,1 0 1,-1 0-1,0 0 1,1 0 0,-1-1-1,5 1 1,8 2-13,1-1 1,0-1 0,-1-1-1,17-1 1,-7 0-41,-17 1-194,-1 0-1,0 0 1,1-1-1,-1 0 0,0 0 1,0-1-1,0 0 1,9-3-1,12-10-2164</inkml:trace>
</inkml:ink>
</file>

<file path=ppt/ink/ink1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23:32.17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17656,'0'0'822,"15"12"-523,-3-3-213,-5-5-30,0 1-1,-1-1 1,0 1 0,0 0 0,-1 1-1,1 0 1,-1 0 0,0 0 0,-1 0 0,0 1-1,0-1 1,0 1 0,4 12 0,-1 5 15,-2 0 0,0 1 0,-2 0 0,-1-1 0,-1 30 1,2-51 808,2-9-217,4-11-131,3-16-459,1 1-1,20-35 0,-28 58-71,0 0 0,0 1 0,1 0-1,0 0 1,0 1 0,1 0 0,0 0-1,0 0 1,1 1 0,0 0-1,0 0 1,15-7 0,-20 12-5,-1-1 0,1 1 1,0 1-1,0-1 0,0 0 1,1 1-1,-1-1 0,0 1 1,0 0-1,0 0 0,0 0 0,0 0 1,0 1-1,0-1 0,0 1 1,0 0-1,0 0 0,0 0 0,0 0 1,0 0-1,0 1 0,-1-1 1,1 1-1,-1 0 0,1 0 0,-1 0 1,4 3-1,3 6-2,-1 0-1,0 0 1,0 1-1,-1 0 1,5 14-1,17 26 11,-24-45-194,0 1-1,1-1 1,0 0-1,0-1 0,1 0 1,-1 0-1,1 0 1,1-1-1,-1 0 1,1 0-1,0-1 0,0 0 1,15 5-1,24 0-3544</inkml:trace>
</inkml:ink>
</file>

<file path=ppt/ink/ink1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23:32.53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 1 21226,'0'0'864,"-16"128"-736,16-94-112,0-3-16,0-3 0,3-5-160,-3-7-1249,0-8-2384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4:42.91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50 16151,'0'0'6371,"51"0"-5018,358-20-2546,-399 20 1045,-9 0 67,0 0 1,0 1-1,-1-1 1,1 0-1,0 0 1,0 0-1,0 0 1,0 0-1,0 0 1,0 0-1,0 0 0,0 0 1,0-1-1,0 1 1,0 0-1,0-1 1,0 1-1,0 0 1,-1-1-1,1 1 1,0-1-1,0 1 0,0-1 1,-1 0-1,1 1 1,0-1-1,-1 0 1,1 0-1,-1 1 1,1-1-1,-1 0 1,1 0-1,-1 0 0,1 0 1,-1 1-1,0-1 1,1 0-1,-1 0 1,0 0-1,0 0 1,0 0-1,0 0 1,0-1-1,0-5-3014</inkml:trace>
</inkml:ink>
</file>

<file path=ppt/ink/ink1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23:32.91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 61 22506,'0'0'993,"-20"-61"-1666,51 65-911,2 16-513,-5 5-4370</inkml:trace>
  <inkml:trace contextRef="#ctx0" brushRef="#br0" timeOffset="1">501 4 21226,'0'0'645,"-8"23"-538,7-17-97,-8 20 35,2 1-1,1 0 0,1 0 0,1 0 0,0 32 0,7-3-5,3 0 0,21 92 1,-14-88-12,9 118-1,-21-167-23,0 1-1,-2-1 1,1 1-1,-2-1 0,1 1 1,-2-1-1,1 0 1,-1 0-1,-7 14 1,8-20 1,-1 0 0,-1 0-1,1 0 1,-1-1 0,0 1 0,0-1 0,0 0 0,-1 0 0,1 0 0,-1-1 0,0 0 0,0 0 0,0 0 0,0 0 0,-1-1 0,1 0 0,-1 0 0,1-1 0,-13 3 0,8-3-163,0 1 1,0-2-1,-1 1 1,-18-3 0,-8-5-2023</inkml:trace>
</inkml:ink>
</file>

<file path=ppt/ink/ink1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23:33.28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46 19209,'0'0'1040,"178"-28"-1040,-95 24 0,9-4-1088,0 3-7396</inkml:trace>
</inkml:ink>
</file>

<file path=ppt/ink/ink1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23:33.62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12 19961,'0'0'3551,"0"-11"-3450,5 113-77,29 159-1,-17-157 63,6 165 0,-23-194-222,0-75 94,0 1 4,0-1-1,0 0 1,0 0-1,0 0 0,0 0 1,0 1-1,0-1 1,0 0-1,0 0 1,0 0-1,0 1 1,0-1-1,0 0 1,0 0-1,0 0 1,0 0-1,0 1 0,-1-1 1,1 0-1,0 0 1,0 0-1,0 0 1,0 1-1,0-1 1,0 0-1,-1 0 1,1 0-1,0 0 1,0 0-1,0 0 0,0 0 1,-1 1-1,1-1 1,0 0-1,0 0 1,0 0-1,0 0 1,-1 0-1,1 0 1,0 0-1,0 0 1,0 0-1,-1 0 0,1 0 1,0 0-1,0 0 1,0 0-1,-1 0 1,1 0-1,0 0 1,0-1-1,0 1 1,0 0-1,-1 0 1,1 0-1,0 0 0,0 0 1,0-1-1,-19 0-2949</inkml:trace>
</inkml:ink>
</file>

<file path=ppt/ink/ink1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23:34.27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1 133 18200,'0'0'3903,"20"0"-3580,15-3-541,0-1-1,-1-1 0,41-12 1,-65 14 251,0 0 1,0 0-1,-1-1 1,1-1-1,-1 1 1,0-1-1,0-1 1,-1 0-1,0 0 1,0-1-1,0 0 0,-1 0 1,0 0-1,0-1 1,8-13-1,-10 20 2227,1 10-1716,4 20-1083,-8-23 748,11 33-198,41 136 74,-47-144-113,0 1 0,-2 0 0,1 52 0,-5-84 3,0 0 0,0 0 1,-1 0-1,1-1 0,0 1 0,0 0 1,0 0-1,0-1 0,-1 1 1,1 0-1,0-1 0,0 1 1,-1-1-1,1 1 0,0-1 1,-1 1-1,1-1 0,0 1 1,0-2-1,7-10-132,0 0 0,0-1 0,-1 0-1,7-21 1,-8 19 136,1 0 0,0 1 0,17-24 0,-24 37 20,1 1 1,-1-1-1,0 1 0,1-1 0,-1 1 0,1-1 0,-1 1 0,1 0 0,-1-1 1,1 1-1,-1 0 0,1 0 0,-1-1 0,1 1 0,-1 0 0,1 0 0,0 0 1,-1-1-1,1 1 0,-1 0 0,1 0 0,0 0 0,-1 0 0,1 0 0,-1 0 1,1 0-1,0 1 0,-1-1 0,1 0 0,-1 0 0,1 0 0,-1 1 0,1-1 1,0 0-1,-1 0 0,1 1 0,-1-1 0,0 1 0,1-1 0,-1 0 0,1 1 1,-1-1-1,1 1 0,17 24-55,-16-21 52,8 11 6,-1-1 0,2 0 1,0-1-1,19 19 1,-25-28-2,1 0 0,0 1 1,0-2-1,0 1 0,0-1 1,0 0-1,0 0 0,1 0 1,0-1-1,-1 0 0,1 0 1,0-1-1,0 0 0,9 0 1,-7-1-13,0 0 1,0 0 0,1-1-1,-1 0 1,0-1 0,0 0-1,0 0 1,0-1 0,14-7-1,-17 7-40,-1 0 0,0 0 0,0-1 0,-1 0 0,1 0 0,-1 0 0,0 0 0,0-1 0,0 0 0,-1 1 0,0-1 0,1-1 0,-2 1 0,1 0 0,-1-1 0,3-7-1,-2 1 3,0 1-1,-1 0 0,0-1 0,-1 0 1,0 1-1,-1-1 0,-1-13 0,1 22 75,0 0-1,0 1 0,-1-1 0,1 0 0,0 1 0,-1-1 1,0 1-1,0-1 0,1 1 0,-1 0 0,-1-1 0,1 1 1,0 0-1,-1-1 0,1 1 0,-1 0 0,1 0 1,-1 0-1,0 1 0,0-1 0,0 0 0,0 1 0,0-1 1,-1 1-1,1 0 0,0-1 0,-1 1 0,1 0 0,0 0 1,-1 1-1,0-1 0,1 1 0,-1-1 0,1 1 1,-6 0-1,5 0-21,0 1 0,0 0 0,0 0 0,0 0 0,0 0 0,1 1 0,-1-1 0,0 1 0,1 0 0,-1-1 0,1 1 0,-1 0 0,1 1 0,0-1 0,0 0 0,0 1 0,0-1 0,1 1 0,-1-1 0,0 1 0,-1 5 0,-2 4 30,0 0-1,0 0 1,-5 25 0,8-26-4,-1 0 0,1 0 0,1 0 0,0 1 0,1-1-1,0 0 1,1 1 0,2 11 0,-2-19-24,0 0 0,1 0 0,0 0 0,-1-1 0,2 1 0,-1 0 0,0-1 0,1 1 0,-1-1 0,1 0 0,0 0 0,0 0 0,0 0 0,1-1 0,-1 1 0,1-1 0,-1 0-1,1 0 1,0 0 0,0 0 0,-1-1 0,1 1 0,1-1 0,6 1 0,29 5-265,2-2-1,-1-2 1,82-5-1,-105 2-92,81-5-2528</inkml:trace>
</inkml:ink>
</file>

<file path=ppt/ink/ink1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23:35.27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467 41 17976,'0'0'4722,"-20"-8"-4628,-67-22-33,82 29-57,1 0 0,-1 1 0,1 0 0,-1 0 0,1 0 0,-1 0 0,0 1-1,1 0 1,0 0 0,-1 0 0,1 0 0,-1 1 0,1 0 0,0 0 0,0 0 0,0 0 0,0 0 0,0 1 0,-3 3-1,-5 2 18,-8 7 16,0 0 0,0 1 0,2 1 0,0 1 0,1 0 0,1 1 0,0 1 0,2 1 0,0 0 0,1 1 0,2 0-1,0 1 1,1 0 0,2 1 0,0 0 0,1 0 0,2 1 0,0 0 0,2-1 0,-1 50 0,4-67-35,1-1 1,-1 1-1,1-1 0,0 1 0,0-1 1,1 1-1,0-1 0,0 0 0,1 0 1,-1 0-1,1 0 0,0 0 0,1-1 1,0 1-1,0-1 0,0 0 0,8 7 1,-5-6-25,1 0 1,-1-1 0,2 0-1,-1 0 1,0-1-1,1 0 1,0 0 0,0-1-1,0-1 1,0 1-1,17 1 1,-19-3 2,11 2-207,0-1 1,0-1-1,0 0 1,22-3-1,-37 2 180,0 0 1,0-1-1,1 1 0,-1-1 0,0 0 0,0 0 0,0 0 0,0 0 1,-1 0-1,1-1 0,0 1 0,0-1 0,-1 0 0,1 0 0,-1 0 0,0 0 1,1 0-1,-1 0 0,0-1 0,0 1 0,0-1 0,-1 1 0,1-1 1,-1 0-1,1 0 0,-1 1 0,0-1 0,0 0 0,0 0 0,0 0 0,0-5 1,-1 1 55,1-1 1,-1 0 0,0 0-1,-1 1 1,0-1 0,0 0-1,-1 1 1,0-1 0,0 1-1,-5-11 1,-1 2 355,-1 0 0,-22-28 0,-3-5 860,36 48-1222,1 0 1,0 0 0,-1 0 0,1 1-1,0-1 1,-1 1 0,1 0 0,0-1-1,0 1 1,0 0 0,2 1-1,-4-1-4,55 2-714,-35-1 241,-1 0 0,1-1 0,0-1-1,-1-1 1,1 0 0,34-10 0,-34 7 3240,-19 21 800,-3 2-4584,2 15 1022,2 0-1,1-1 1,1 1 0,2-1-1,1 0 1,2-1 0,18 41-1,-28-71-61,-1-1-1,1 0 1,0 1-1,0-1 0,0 0 1,1 1-1,-1-1 1,0 0-1,0 1 0,0-1 1,0 0-1,0 1 1,0-1-1,0 0 0,0 1 1,1-1-1,-1 0 1,0 0-1,0 1 0,0-1 1,1 0-1,-1 0 1,0 1-1,0-1 0,1 0 1,-1 0-1,0 0 1,1 0-1,-1 1 0,0-1 1,0 0-1,1 0 1,-1 0-1,0 0 0,1 0 1,-1 0-1,0 0 1,1 0-1,-1 0 0,0 0 1,1 0-1,-1 0 1,0 0-1,1 0 0,-1 0 1,0 0-1,1 0 1,-1 0-1,0 0 0,1-1 1,-1 1-1,0 0 1,0 0-1,1 0 0,-1 0 1,0-1-1,1 1 1,-1 0-1,0 0 0,0-1 1,8-17-4778</inkml:trace>
</inkml:ink>
</file>

<file path=ppt/ink/ink1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23:35.86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73 116 21514,'0'0'1881,"0"3"-1815,-3 35-39,-1 0 0,-12 52 0,-3 25 92,-11 34-25,33-218 254,-3 51-358,1-1-1,4-28 1,71-344-112,-76 391 119,0-1 1,0 1 0,0 0-1,0 0 1,0 0 0,0-1 0,0 1-1,0 0 1,0 0 0,0 0-1,1 0 1,-1-1 0,0 1-1,0 0 1,0 0 0,0 0-1,0 0 1,1 0 0,-1-1 0,0 1-1,0 0 1,0 0 0,0 0-1,1 0 1,-1 0 0,0 0-1,0 0 1,0 0 0,1 0 0,-1 0-1,0 0 1,0 0 0,0 0-1,1 0 1,-1 0 0,0 0-1,0 0 1,0 0 0,1 0 0,-1 0-1,0 0 1,0 0 0,0 0-1,1 0 1,-1 0 0,0 1-1,0-1 1,0 0 0,0 0-1,1 0 1,-1 0 0,0 0 0,0 1-1,0-1 1,0 0 0,0 0-1,0 0 1,0 0 0,1 1-1,-1-1 1,0 0 0,0 0 0,0 1-1,8 10-39,88 198 35,-26-50 9,-24-65-66,-45-93-131,-5-4-1416,-14-10-1545</inkml:trace>
</inkml:ink>
</file>

<file path=ppt/ink/ink1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23:37.56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54 14375,'0'0'8139,"4"0"-8115,44-2-550,-1-2 0,1-2 0,-1-2 0,47-14 0,-55 10-3055</inkml:trace>
</inkml:ink>
</file>

<file path=ppt/ink/ink1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23:39.1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 7 15751,'0'0'7318,"-4"-7"-6914,4 7-405,0 0 1,0 0 0,0 1-1,0-1 1,0 0 0,0 0-1,0 0 1,0 0-1,0 0 1,0 0 0,0 0-1,0 1 1,0-1 0,0 0-1,0 0 1,0 0 0,0 0-1,0 0 1,0 0 0,0 0-1,0 1 1,0-1 0,0 0-1,0 0 1,-1 0-1,1 0 1,0 0 0,0 0-1,0 0 1,0 0 0,0 0-1,0 0 1,0 0 0,0 0-1,-1 0 1,1 0 0,0 0-1,0 1 1,0-1 0,0 0-1,0 0 1,0 0 0,0 0-1,-1 0 1,1 0-1,0-1 1,3 49 41,2 0 0,16 71-1,-11-70-149,-1 1 0,2 78 0,-5-129-2332,8-6-937</inkml:trace>
</inkml:ink>
</file>

<file path=ppt/ink/ink1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23:39.72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28 99 12582,'0'0'9100,"2"20"-9052,7 52-9,17 211-14,-27-283-26,0 0-1,1 0 1,-1 0 0,0 0 0,0 0-1,1 0 1,-1 0 0,0 0 0,0 0-1,1 0 1,-1 0 0,0 0-1,0-1 1,1 1 0,-1 0 0,0-1-1,1 1 1,-1 0 0,0-1 0,0 0-1,-3-3 15,0 0 0,0-1-1,0 1 1,0-1 0,1 0-1,0 0 1,0-1 0,0 1-1,1-1 1,0 1 0,0-1-1,0 0 1,1 1 0,-1-1-1,0-11 1,0-14 61,2-58 0,1 47-8,-1 29-2,-1 9 10,0 0 1,1 0 0,0 0 0,0 0 0,0 0 0,0 0 0,1 0 0,-1 0 0,1 0 0,2-5 0,-2 9-69,0 0 0,0 0 0,0-1 0,0 1 0,0 0 1,0 0-1,0 0 0,0 0 0,0 0 0,0 0 0,0 0 0,0 0 0,0 0 1,0 0-1,0 1 0,0-1 0,0 0 0,0 1 0,-1-1 0,1 1 0,0-1 0,0 1 1,0 0-1,0-1 0,-1 1 0,1 0 0,0-1 0,1 2 0,23 24 81,-22-23-84,53 72 9,-47-60-12,0-1 0,1 0-1,1 0 1,1-1 0,-1-1 0,2 0 0,0 0 0,0-1-1,18 11 1,-29-21-10,-1 0 0,1 0 0,0 0-1,-1 0 1,1 0 0,0-1-1,-1 1 1,1 0 0,0-1 0,0 0-1,-1 1 1,1-1 0,0 0 0,0 0-1,0 0 1,0 0 0,0 0 0,-1 0-1,1 0 1,0-1 0,0 1-1,0-1 1,-1 1 0,1-1 0,0 0-1,-1 0 1,1 0 0,0 0 0,-1 0-1,1 0 1,-1 0 0,0 0 0,1 0-1,-1-1 1,0 1 0,0-1-1,0 1 1,0-1 0,0 1 0,0-1-1,0 0 1,0 1 0,0-3 0,3-8 71,-1-1 0,-1 1 1,0 0-1,-1-1 1,0-15-1,0 14 17,-2-104 643,-1 69-455,6-51 1,-4 100-272,0-1-1,1 0 1,0 0 0,-1 1-1,1-1 1,-1 0 0,1 1-1,0-1 1,-1 1 0,1-1 0,0 1-1,-1-1 1,1 1 0,0-1-1,0 1 1,0 0 0,0 0-1,-1-1 1,1 1 0,0 0-1,0 0 1,0 0 0,0 0-1,0 0 1,0 0 0,1 0 0,32 0-365,-25 1 221,7 0-431,-1 0 0,0 2 0,0 0 1,0 0-1,0 1 0,-1 1 0,18 8 0,16 7-8104</inkml:trace>
</inkml:ink>
</file>

<file path=ppt/ink/ink1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23:40.26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217 0 17640,'0'0'3770,"-19"0"-3463,-60 2-73,74-1-216,1-1 0,0 1 0,0 0 0,0 0 0,0 1-1,0-1 1,0 1 0,0 0 0,1 0 0,-1 0 0,1 0 0,-1 1-1,1-1 1,0 1 0,0 0 0,0 0 0,0 0 0,-3 5 0,2-1 38,-1 0-1,1 1 1,0 0 0,1 0 0,-6 17 0,8-22-51,-1 1 0,1 0 0,0 0 0,0 1 0,0-1 0,1 0 0,-1 0 0,1 0 0,0 1 0,0-1 0,1 0 0,-1 0 0,1 0 0,0 0 0,0 1 0,0-1 0,1 0 0,-1-1 0,1 1 0,0 0 0,0 0 0,1-1 0,-1 1 0,1-1 0,-1 0 0,1 0 0,0 0 0,0 0 0,0 0 0,7 3 0,59 30 35,-55-30-32,1 1 0,-1 0-1,-1 1 1,1 0-1,-1 1 1,18 16-1,-30-24-7,0 0 0,0 0-1,0 0 1,0 0-1,0 0 1,0 0-1,0 0 1,0 0 0,0 0-1,-1 0 1,1 1-1,0-1 1,-1 0-1,1 0 1,-1 1 0,1-1-1,-1 0 1,0 1-1,0-1 1,0 1-1,1-1 1,-1 0 0,0 1-1,0-1 1,-1 1-1,1-1 1,0 0-1,0 1 1,-1-1 0,1 0-1,-1 1 1,1-1-1,-1 0 1,0 0-1,1 1 1,-1-1 0,0 0-1,0 0 1,0 0-1,0 0 1,0 0-1,0 0 1,0 0-1,0 0 1,0-1 0,0 1-1,-1 0 1,1 0-1,0-1 1,0 1-1,-1-1 1,1 0 0,-3 1-1,-9 4 2,0-2 0,0 1 0,0-2 0,-15 2 0,28-4-1,-116 3 465,86-3-3531,56-6-29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2:58.2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235 1 14839,'0'0'9596,"0"19"-9716,-2 4 103,0-1 0,-2 0-1,0 0 1,-10 30 0,-7 29 36,-33 334-15,1-6 11,31-189-12,5-39-35,10-100 27,5 151 0,5-141-8,-11 99 1,-20-24 210,33-293-2858,-5 66-2097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4:43.38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232 0 18969,'0'0'5018,"-2"13"-4797,-5 12-263,-1 0 0,-1 0 0,-15 27 0,-9 23 32,-1 23 21,5 0 0,3 2 1,6 0-1,3 2 0,-4 149 1,19-122-31,6 0 1,5 0 0,50 244-1,-8-178-909,-40-160-310,2-1 0,1 0 0,25 41 0,-20-47-4580</inkml:trace>
</inkml:ink>
</file>

<file path=ppt/ink/ink1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23:40.76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18601,'0'0'2878,"2"18"-2795,17 132 2,30 366 374,-48-468-543,1-34 3,-1 0 0,-1 0 0,0 0-1,-1 0 1,-1 1 0,0-1 0,-6 20-1,8-33 76,0-1-1,0 0 0,0 0 1,0 0-1,0 0 0,0 0 0,0 1 1,0-1-1,0 0 0,0 0 0,0 0 1,0 0-1,0 0 0,0 1 0,0-1 1,0 0-1,0 0 0,0 0 0,0 0 1,0 0-1,0 0 0,0 1 1,0-1-1,0 0 0,-1 0 0,1 0 1,0 0-1,0 0 0,0 0 0,0 0 1,0 0-1,0 0 0,-1 1 0,1-1 1,0 0-1,0 0 0,0 0 0,0 0 1,0 0-1,0 0 0,-1 0 1,1 0-1,0 0 0,0 0 0,0 0 1,0 0-1,-1 0 0,1 0 0,0 0 1,0 0-1,0 0 0,0 0 0,0 0 1,0-1-1,-1 1 0,1 0 0,0 0 1,0 0-1,0 0 0,0 0 1,0 0-1,-1 0 0,-3-14-14,1-21 149,1-9-28,2 1 1,2-1-1,2 0 1,2 0-1,1 1 1,3 0-1,1 1 1,21-51-1,-28 85-99,-1 0-1,1 1 0,1 0 0,-1 0 0,1 0 0,8-9 1,-11 14-4,1 0 0,0-1 1,0 1-1,0 0 1,0 0-1,0 0 1,0 1-1,0-1 0,1 1 1,-1 0-1,1 0 1,-1 0-1,1 0 0,-1 0 1,1 1-1,5 0 1,-8 0-4,0 0 0,0 0 0,0 0 0,0 0 0,0 1 0,-1-1 0,1 0 0,0 1 0,0-1-1,0 1 1,0-1 0,-1 1 0,1-1 0,0 1 0,0-1 0,-1 1 0,1 0 0,-1-1 0,1 1 0,0 0 0,-1 0 0,1-1 0,-1 1 0,1 2 0,7 29-50,-10 33-105,2-61 133,-1-1 1,0 0 0,-1 1 0,1-1 0,0 0-1,-1 0 1,0 0 0,0 0 0,0 0 0,0 0 0,0-1-1,0 1 1,-1 0 0,0-1 0,1 0 0,-1 0-1,0 0 1,0 0 0,0 0 0,-4 1 0,1 1-2,-1-2 0,0 1 0,-1-1 1,1 0-1,0 0 0,0-1 0,-1 0 1,-10 0-1,18-1-51,-1-1 0,0 1 0,0 0 0,1-1 0,-1 1 0,0-1 0,1 1 0,-1-1 0,0 1 0,1-1 0,-1 0 0,1 1 0,-1-1 0,1 0 0,-1 1 0,1-1 0,-1 0 0,1 0 0,0 1 0,-1-1 0,1 0 0,0 0 0,0 0 0,0 1-1,0-1 1,0 0 0,0 0 0,0 0 0,0 0 0,0 1 0,0-1 0,0 0 0,0 0 0,0 0 0,1 0 0,-1 1 0,1-2 0,-1-5-1628,2-18-9668</inkml:trace>
</inkml:ink>
</file>

<file path=ppt/ink/ink1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23:41.31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18312,'0'0'5251,"2"7"-5163,-2 118-116,3 41 97,-2-149-62,2 1-1,0-1 0,1 0 0,0 0 0,2 0 0,0 0 0,9 17 1,-13-30-7,0 0 1,0 0-1,1-1 1,-1 1 0,1-1-1,0 0 1,0 0 0,0 0-1,0 0 1,1 0 0,-1-1-1,1 1 1,0-1 0,-1 0-1,1 0 1,0 0-1,0-1 1,0 1 0,1-1-1,-1 0 1,0 0 0,0-1-1,1 1 1,-1-1 0,5 0-1,-3-1-33,-1 0-1,1 0 0,0 0 1,0-1-1,-1 0 0,1 0 0,-1 0 1,1-1-1,-1 1 0,0-2 1,0 1-1,0 0 0,-1-1 1,1 0-1,-1 0 0,0 0 1,6-9-1,-4 6-7,-1 0 0,-1 0 0,1-1 0,-2 1 0,1-1 0,-1 0 1,0 0-1,0-1 0,-1 1 0,0 0 0,1-18 0,-3 25 399,0 17-404,0 173-485</inkml:trace>
</inkml:ink>
</file>

<file path=ppt/ink/ink1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23:41.67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10 19417,'0'0'4514,"13"-10"-4690,2 10-801,5 0-623,-1 0-1458</inkml:trace>
</inkml:ink>
</file>

<file path=ppt/ink/ink1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23:42.06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112 1 20569,'0'0'2676,"1"7"-2412,2 50-222,-5 60-1,-1-77-27,2-1 0,2 0-1,1 0 1,2 1 0,12 52 0,3-49-298,-18-42 236,0 1-1,0 0 1,0-1 0,0 1 0,0-1-1,0 0 1,0 1 0,1-1 0,-1 0 0,1 0-1,-1 0 1,1 0 0,-1 0 0,1 0 0,0 0-1,0 0 1,-1-1 0,1 1 0,0-1 0,0 1-1,2 0 1,-3-13-7843</inkml:trace>
  <inkml:trace contextRef="#ctx0" brushRef="#br0" timeOffset="1">1 307 20313,'0'0'1937,"131"-63"-1937,-89 53 0,4 0-288,-4-2-1329,-5-2-2320</inkml:trace>
</inkml:ink>
</file>

<file path=ppt/ink/ink1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23:42.4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64 1 18216,'0'0'4405,"-2"10"-4157,-21 109-142,10-60 8,-6 72 0,18-126-112,-3 39 24,2 0 0,2 0 0,9 71 0,-7-105-38,1-1 0,0 1 0,0-1 0,1 0 0,0 0 0,1 0-1,0-1 1,0 0 0,1 0 0,0 0 0,1 0 0,-1-1 0,1 0 0,1-1 0,-1 1-1,1-1 1,0-1 0,1 0 0,-1 0 0,1 0 0,15 4 0,-13-5-618,-1-1 1,1 0 0,0-1 0,0 0-1,0 0 1,20-1 0,4-3-7588</inkml:trace>
</inkml:ink>
</file>

<file path=ppt/ink/ink1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23:42.80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226 0 19001,'0'0'1947,"-21"19"-1597,-62 62-41,80-77-300,0 1-1,0-1 1,0 0-1,0 1 1,1-1-1,0 1 1,-1 0-1,2-1 0,-1 1 1,1 0-1,0 0 1,0 0-1,0 1 1,0-1-1,1 0 1,0 0-1,0 0 1,2 7-1,-2 8 15,2 6-14,0 1-1,2 0 0,0-1 0,2 0 1,1 0-1,1 0 0,2-1 0,0 0 1,2-1-1,15 25 0,-13-24 2,-9-19-11,-1 0 0,0 1 1,0 0-1,0 0 0,-1 0 1,0 0-1,0 1 0,-1-1 1,0 1-1,0-1 0,-1 1 0,0 0 1,0 7-1,-4-13 10,0-1 1,1 0-1,-1 0 1,0 0-1,0 0 1,0-1-1,0 1 1,0-1-1,0 1 1,0-1-1,0 0 1,0 0-1,0-1 1,-3 0-1,-1 1 6,-31 1 7,9-1-1092,-55-4 0,50-5-2508</inkml:trace>
</inkml:ink>
</file>

<file path=ppt/ink/ink1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23:43.1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62 17448,'0'0'3426,"147"-53"-3378,-101 51-96,4 2-64,-1-2-1073,-8-2-2321</inkml:trace>
</inkml:ink>
</file>

<file path=ppt/ink/ink1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23:43.52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 7 9668,'0'0'12897,"17"-6"-12478,-13 8-421,0 1 0,0 0-1,0-1 1,-1 1 0,1 1 0,-1-1 0,0 0 0,0 1-1,0 0 1,0 0 0,-1 0 0,1 0 0,3 8 0,1 1 5,1-1 14,-1 0 0,-1 0-1,0 0 1,0 1 0,-1 0 0,-1 0 0,0 1-1,-1-1 1,0 1 0,-2 0 0,1 0-1,-1 0 1,-2 14 0,0-17-158,0-1 0,-1 0 0,-1 0-1,0 0 1,0 0 0,-1 0 0,0-1 0,-1 0 0,0 0 0,0 0 0,-1 0 0,0-1-1,0 0 1,-1 0 0,0 0 0,-1-1 0,0 0 0,-9 6 0,-34 20-5611</inkml:trace>
</inkml:ink>
</file>

<file path=ppt/ink/ink1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23:44.74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19849,'0'0'3338,"31"14"-2226,50 21-1098,2-4 0,110 25-1,-75-23-27,-99-28 3,-13-4-72,1 1 1,0 0-1,0 0 1,-1 0 0,1 1-1,-1 0 1,0 0-1,0 1 1,0-1-1,9 8 1,-15-10 95,0 0 1,1 0-1,-1 0 0,0 0 1,0 0-1,0 0 0,0 0 1,0 0-1,0 0 0,0 0 1,0 0-1,-1 0 1,1 0-1,0 0 0,-1-1 1,1 1-1,0 0 0,-1 0 1,1 0-1,-1 0 0,1-1 1,-1 1-1,0 0 0,1 0 1,-1-1-1,0 1 0,0 0 1,1-1-1,-1 1 0,0-1 1,0 1-1,0-1 0,-1 1 1,0 1 31,-32 31-10,2 2 1,2 1-1,1 1 1,2 2-1,-31 58 1,26-43 18,-3 0 1,-50 58-1,111-126-3277,11-11-2662</inkml:trace>
</inkml:ink>
</file>

<file path=ppt/ink/ink1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23:45.70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336 1 19673,'0'0'2849,"-18"2"-2833,4-1-12,7-2-3,1 2 0,-1-1 0,0 1 0,0 0 0,0 0 0,1 1 0,-1 0 0,1 0-1,-1 1 1,1 0 0,0 0 0,0 0 0,0 1 0,1 0 0,-9 6 0,-7 13 18,2 1 0,0 1-1,1 0 1,2 2 0,0 0 0,2 0 0,1 1 0,2 1-1,0 0 1,2 1 0,1 0 0,2 0 0,1 1 0,1 0-1,1-1 1,2 1 0,3 36 0,-1-60-12,0-1 0,1 0 0,-1 0 0,1 1 0,0-1 0,1-1 0,-1 1 0,1 0 0,0-1 0,1 1 0,-1-1 0,1 0 0,0 0 0,0 0 0,1-1 0,0 1 0,-1-1 0,1 0 1,1-1-1,-1 1 0,0-1 0,10 4 0,-3-1-31,1-2 0,0 0 0,0 0 0,0-1 0,0 0 0,0-1 0,0-1 0,1 0 0,23-2 0,-35 1 12,0-1 0,0 1-1,0 0 1,0-1-1,0 1 1,0-1-1,0 0 1,0 0-1,0 0 1,-1 0-1,1 0 1,0 0 0,-1 0-1,1 0 1,0-1-1,-1 1 1,0-1-1,1 1 1,-1-1-1,0 1 1,1-3-1,0 0 8,0 0-1,0 0 1,-1 0-1,0 0 1,0 0-1,0-1 1,0 1-1,-1 0 1,1-8-1,-1 3 20,-1 1 0,0-1 0,0 1 0,0-1 0,-1 1 0,-1-1 0,1 1 0,-1 0 0,-8-14 0,6 14 172,0 0 1,-1 0-1,0 0 1,0 0-1,-1 1 1,0 0-1,-1 1 1,-14-11-1,29 18-278,0 0 0,0 0-1,0-1 1,0 1 0,0-2 0,10-1 0,9 1-181,88 1-1114,-114 0 1445,0 0 0,1 0 0,-1-1 0,1 1 0,-1 0 0,0 0 0,1 0 0,-1-1 0,0 1 0,1 0 0,-1 0 0,0-1 0,1 1 0,-1 0 0,0 0 1,0-1-1,1 1 0,-1 0 0,0-1 0,0 1 0,1-1 0,-1 1 0,0 0 0,0-1 0,0 0 1020,0 12-875,13 300-288,-13-310 154,0-1-96,0 0 0,0 0 0,1 0 0,-1 0 0,0 0 0,0 0-1,0 0 1,0 0 0,0 0 0,1 0 0,-1 0 0,0 0 0,0 0 0,0 0 0,0 0-1,0 0 1,1 0 0,-1 0 0,0 0 0,0 0 0,0 0 0,0 0 0,0 0 0,1 0 0,-1 0-1,0 1 1,0-1 0,0 0 0,0 0 0,0 0 0,0 0 0,0 0 0,0 0 0,1 0-1,-1 1 1,0-1 0,0 0 0,0 0 0,0 0 0,0 0 0,0 0 0,0 1 0,0-1-1,0 0 1,0 0 0,0 0 0,0 0 0,0 0 0,0 1 0,0-1 0,0 0 0,0 0 0,0 0-1,0 0 1,0 0 0,0 1 0,0-1 0,0 0 0,-1 0 0,1 0 0,0 0 0,0 0-1,0 0 1,0 1 0,0-1 0,0 0 0,0 0 0,-1 0 0,7-11-2204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4:50.94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214 4 7716,'0'0'12256,"0"-1"-12195,0-1-58,0 1-30,-31 1-18,23 0 57,0 0 1,1 1 0,-1 0-1,1 0 1,0 1-1,-1 0 1,1 0-1,0 0 1,0 1 0,0 0-1,-8 6 1,11-7-12,1 1 0,0-1 0,-1 1 0,1 0 0,1 0 0,-1 1 0,0-1 0,1 0 0,-1 1 0,1 0 0,0-1 0,0 1 0,1 0 0,-1 0 0,1 0 0,0 0 0,0 0 0,0 0 0,1 1 0,-1-1 0,1 7 0,0-9 3,0-1 0,0 1-1,0 0 1,1 0 0,-1 0 0,0 0-1,1-1 1,0 1 0,-1 0 0,1 0-1,0-1 1,0 1 0,0 0 0,0-1-1,0 1 1,0-1 0,0 1 0,1-1-1,2 2 1,32 16-5,-33-18-3,0-1 1,0 1-1,0 0 1,0 0-1,0 1 1,0-1-1,0 1 0,-1-1 1,1 1-1,0 0 1,-1 0-1,0 0 0,1 0 1,-1 0-1,0 0 1,0 1-1,0-1 0,-1 1 1,1 0-1,0-1 1,-1 1-1,0 0 0,0 0 1,2 6-1,-2-3-5,-1 0-1,0 0 0,0 0 0,0 0 1,-1 0-1,0 0 0,0 0 1,0 0-1,-1 0 0,0 0 1,0-1-1,0 1 0,-1-1 1,0 1-1,-4 5 0,-4 3-5,0-1 0,-1-1-1,-1 0 1,-13 11 0,15-14 1,6-5 15,0 0 0,0 0 0,0 0 0,1 1 0,0 0 1,0 0-1,-6 10 0,10-13 2,-1 0 1,0 1 0,1-1-1,-1 1 1,1-1-1,0 1 1,0-1 0,0 1-1,0 0 1,0-1-1,1 1 1,-1-1 0,1 1-1,0-1 1,-1 0-1,1 1 1,0-1-1,1 0 1,-1 1 0,0-1-1,4 4 1,0 4-1,1 1 0,-2 0 0,1 0 0,-1 0 1,-1 0-1,0 1 0,-1-1 0,2 20 0,-1 12 35,-4 45 0,-1-43 63,-1 10 131,-20 96-1,14-111-318,3 0 1,1 1-1,1-1 0,5 82 1,4-108-1563,7-5-1534</inkml:trace>
</inkml:ink>
</file>

<file path=ppt/ink/ink1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23:47.12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134 95 18056,'0'0'4450,"0"-13"-4260,0-60 322,0 72-470,0 1-1,-1-1 1,1 1-1,0-1 1,-1 1 0,1-1-1,0 1 1,-1 0 0,1-1-1,-1 1 1,1-1 0,-1 1-1,1 0 1,-1-1-1,1 1 1,-1 0 0,1 0-1,-1 0 1,1-1 0,-1 1-1,1 0 1,-1 0 0,1 0-1,-1 0 1,0 0-1,1 0 1,-1 0 0,1 0-1,-1 0 1,1 0 0,-2 0-1,-20 5-186,16 1 131,-1 1 0,1-1 1,0 1-1,0 0 0,1 1 0,0-1 0,0 1 0,1 0 0,-7 16 0,4-6 16,1 1 0,0-1 0,-5 34 0,11-47-4,-4 41-69,4-45 50,-1 0 0,1 0 0,0 0 0,0 0 0,0 1 0,0-1 0,0 0 0,1 0 0,-1 0 0,0 0 0,0 0 0,1 0 1,-1 0-1,1 0 0,-1 1 0,1-1 0,-1-1 0,1 1 0,0 0 0,-1 0 0,1 0 0,0 0 0,0 0 0,0-1 0,-1 1 0,1 0 0,0-1 0,0 1 0,0 0 0,2 0 0,1-1-17,0 1 0,0-1-1,1 0 1,-1 0-1,0 0 1,1 0-1,-1-1 1,0 0 0,0 0-1,0 0 1,0 0-1,0-1 1,0 1-1,0-1 1,0 0-1,0 0 1,-1-1 0,1 1-1,-1-1 1,0 0-1,0 0 1,0 0-1,0 0 1,0 0 0,-1-1-1,1 1 1,-1-1-1,3-5 1,2-8 29,0-1 0,-2 0 0,0 0 0,0-1-1,1-22 1,-1 9 250,-4 32-229,-1 0 0,1 0 0,-1 0 0,1 0 0,-1 0 0,0 0 0,1 0 0,-1 1 0,1-1 0,-1 0 0,1 0 0,-1 1 0,0-1 0,1 0 0,-1 0 0,0 1 0,1-1 0,-1 0 0,0 1 0,1-1 0,-1 1 0,0-1 0,0 0 0,0 1 0,1-1 0,-1 1 0,0-1 0,0 0 0,0 1 0,0-1 0,0 1 0,0-1 0,0 1 0,0 0 0,11 21-90,-5-7 94,0-1 0,0 0 1,1 0-1,1-1 1,11 15-1,-16-25-126,-1 0 1,1 0-1,0 0 0,0 0 0,1 0 0,-1-1 0,0 1 0,1-1 0,-1 0 0,1 0 0,0-1 0,0 1 0,0-1 0,0 1 1,0-1-1,0 0 0,0-1 0,0 1 0,0-1 0,0 0 0,0 0 0,1 0 0,-1 0 0,6-2 0,-7 1 90,-1 0 0,0 0 0,0-1 0,1 1 0,-1 0 0,0-1 0,0 1 0,-1-1 0,1 0 0,0 0 0,0 1-1,-1-1 1,1 0 0,-1-1 0,0 1 0,1 0 0,-1 0 0,0-1 0,-1 1 0,1 0 0,0-1 0,0 1 0,-1-1 0,0 1 0,1-1 0,-1-2 0,2-14 608,-2 0 0,-1-29 0,0 24 420,1 25-997,-1 16-110,1 0 0,1 0 0,0 0 0,2-1-1,0 1 1,0 0 0,13 31 0</inkml:trace>
</inkml:ink>
</file>

<file path=ppt/ink/ink1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23:47.5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48 20874,'0'0'3233,"0"-48"-3201,7 48-2785,-5 18-385,-2 4-8931</inkml:trace>
</inkml:ink>
</file>

<file path=ppt/ink/ink1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23:47.85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19177,'0'0'1419,"9"20"-861,-4-9-494,5 8 17,-2 1 1,0 0 0,-1 0 0,0 0-1,-2 1 1,-1 0 0,3 31-1,-7-5 26,0-42 290,0-30-103,1 10-279,1 0 0,1-1 0,0 1 0,1 1 0,1-1-1,0 1 1,1-1 0,0 1 0,1 1 0,1-1 0,17-22 0,-24 35-14,0 0 1,0 0-1,-1 1 0,1-1 1,0 0-1,0 0 1,0 1-1,0-1 0,0 1 1,0-1-1,0 1 1,0-1-1,0 1 0,0-1 1,0 1-1,0 0 1,0 0-1,0 0 0,0-1 1,0 1-1,0 0 1,1 0-1,-1 0 0,0 1 1,0-1-1,0 0 1,0 0-1,0 1 0,0-1 1,0 0-1,0 1 1,0-1-1,0 1 0,0 0 1,0-1-1,0 1 1,0 0-1,-1-1 0,1 1 1,0 0-1,0 0 1,-1 0-1,2 1 0,29 47-101,-27-41 117,5 10 2,1-2 0,16 21 0,-23-32-66,0-1-1,1-1 1,0 1 0,-1 0 0,1-1 0,1 0 0,-1 0 0,0 0 0,1 0 0,0-1 0,0 1 0,-1-1 0,9 2 0,8-3-2264</inkml:trace>
</inkml:ink>
</file>

<file path=ppt/ink/ink1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23:48.43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17736,'0'0'6576,"2"6"-6557,24 179-98,-20-123 94,2 0 1,3-1-1,3 0 0,24 66 0,-36-122-18,0-1-1,1 1 0,-1-1 0,1 0 0,0 0 0,0 0 1,0-1-1,1 1 0,-1 0 0,1-1 0,0 0 0,0 0 0,8 4 1,-10-6-37,0 0 0,0 0 1,0 0-1,0 0 0,1-1 0,-1 1 1,0-1-1,0 1 0,0-1 1,1 0-1,-1 0 0,0 0 1,0 0-1,0-1 0,1 1 1,-1-1-1,0 1 0,0-1 1,0 1-1,0-1 0,0 0 1,0 0-1,0 0 0,0-1 1,0 1-1,0 0 0,-1-1 1,1 1-1,0-1 0,-1 1 1,1-1-1,1-2 0,9-22-1646,-8-4-1953</inkml:trace>
</inkml:ink>
</file>

<file path=ppt/ink/ink1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23:48.78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1 118 17272,'0'0'6643,"39"-41"-6579,-8 33-48,2 0-16,0 0 0,0 0-32,-1 1-80,3-1-240,-4 2-64,-2 0-401,-5-2-1520,-7-2-1777</inkml:trace>
</inkml:ink>
</file>

<file path=ppt/ink/ink1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23:49.13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16 15655,'0'0'7809,"0"-11"-7445,0 6-413,0 7 22,0 49-5,1 0-1,3-1 1,2 0-1,2 0 1,19 68-1,-27-118 16,1 1-1,-1 0 1,0-1-1,0 1 1,0 0 0,1 0-1,-1-1 1,0 1-1,0 0 1,1-1-1,-1 1 1,1-1-1,-1 1 1,1 0-1,-1-1 1,1 1-1,-1-1 1,1 1-1,-1-1 1,1 1-1,0-1 1,-1 0-1,1 1 1,0-1-1,-1 0 1,1 1-1,0-1 1,-1 0-1,1 0 1,0 0-1,0 0 1,1 0-1,-1 0 10,1-1 0,0 0 0,-1 0 0,1 0 1,0 0-1,-1 0 0,1 0 0,-1 0 0,0-1 0,1 1 0,-1 0 0,2-4 0,33-58 147,-32 56-200,5-11 59,-5 9 4,1-1 0,0 1 0,0 0 0,1 1 1,0-1-1,13-13 0,-19 22-5,1 0 1,-1 0-1,0-1 1,1 1-1,-1 0 1,0 0 0,1 0-1,-1 0 1,1-1-1,-1 1 1,0 0-1,1 0 1,-1 0-1,0 0 1,1 0-1,-1 0 1,1 0-1,-1 0 1,0 0-1,1 0 1,-1 0-1,1 0 1,-1 0 0,0 0-1,1 1 1,-1-1-1,0 0 1,1 0-1,-1 0 1,1 0-1,-1 1 1,0-1-1,0 0 1,1 0-1,-1 1 1,0-1-1,1 0 1,-1 1-1,0-1 1,0 0 0,0 1-1,1-1 1,-1 0-1,0 1 1,0 0-1,7 15-22,-7-15 25,9 42-5,-8-36-71,-1-1 0,1 1 0,1 0 0,-1-1 0,1 1 0,0-1 0,1 0-1,-1 0 1,1 0 0,1 0 0,4 7 0,-2-10-2760</inkml:trace>
</inkml:ink>
</file>

<file path=ppt/ink/ink1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23:49.4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0 105 18536,'0'0'1551,"18"10"-1514,56 34-45,-70-41 6,0 1 0,0 0 0,0 0 1,-1 0-1,1 1 0,-1-1 0,0 1 0,-1 0 1,1 0-1,-1 0 0,0 0 0,0 0 0,0 1 1,-1-1-1,1 1 0,-1-1 0,-1 1 0,1 9 1,0-7-5,2 14 550,-3-28 1562,6-40-821,0 27-1261,1-1 0,1 2 1,1-1-1,1 1 0,12-17 0,-15 23-346,1 2 0,1-1 0,0 1 0,0 0 0,1 1 0,0 0 0,1 1 0,18-12 0,-6 11-2213,-8 8-1813</inkml:trace>
</inkml:ink>
</file>

<file path=ppt/ink/ink1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23:49.86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1 231 14086,'0'0'5208,"21"-14"-4581,69-49-317,-84 58-239,1 0 1,-1 0 0,-1-1 0,1 1-1,-1-1 1,0 0 0,0-1 0,0 1-1,-1-1 1,0 0 0,-1 0 0,1 0 0,-1-1-1,-1 1 1,1-1 0,-1 0 0,-1 1-1,0-1 1,1-14 0,-2 22-55,0-1 0,-1 1 0,1-1 0,-1 1-1,1-1 1,0 1 0,-1 0 0,1-1 0,-1 1 0,1 0 0,-1-1 0,1 1 0,-1 0 0,1-1 0,-1 1 0,0 0-1,1 0 1,-1 0 0,1 0 0,-1 0 0,0 0 0,1-1 0,-1 1 0,1 1 0,-1-1 0,1 0 0,-1 0 0,0 0-1,1 0 1,-1 0 0,1 0 0,-1 1 0,1-1 0,-1 0 0,0 0 0,1 1 0,-1 0 0,-25 9-100,16 0 89,1-1-1,0 1 1,0 1 0,1-1-1,0 1 1,1 1 0,1-1-1,0 1 1,0 1 0,1-1-1,1 1 1,0 0-1,0 0 1,2 0 0,-1 0-1,2 0 1,-1 20 0,3-32-47,-1 0 0,1 0-1,-1 0 1,1 0 0,0 0 0,0 0 0,0 0 0,-1 0 0,1 0 0,0-1 0,0 1 0,0 0 0,0 0 0,0-1 0,0 1 0,1-1 0,-1 1 0,0-1 0,0 1 0,0-1 0,0 0 0,1 0 0,-1 1 0,0-1 0,0 0 0,1 0 0,-1 0 0,0 0 0,0-1 0,2 1 0,43-3-1158,-38 2 955,-1 0 0,0-1-1,0 0 1,0-1 0,0 0 0,0 0 0,0 0-1,-1-1 1,11-7 0,50-50 484,-58 51 14,1 0 0,0 0 0,1 1 1,0 0-1,0 1 0,1 0 0,0 1 0,18-8 0,-28 14-236,0 0-1,1 0 0,-1 0 0,0 0 0,0 1 0,1-1 0,-1 1 1,1-1-1,-1 1 0,0 0 0,1 0 0,-1 0 0,0 0 1,1 1-1,-1-1 0,1 1 0,-1-1 0,0 1 0,0 0 0,1 0 1,-1 0-1,0 0 0,0 0 0,0 0 0,0 1 0,0-1 0,0 1 1,0-1-1,-1 1 0,1 0 0,-1-1 0,1 1 0,-1 0 0,1 0 1,-1 0-1,0 0 0,0 1 0,0-1 0,0 0 0,0 3 0,3 10 26,-2-1-1,0 1 1,0 0-1,-1 0 1,-2 19-1,1-16 169,-3 9-104,3-26-79,0 0 0,0-1 0,0 1 1,-1 0-1,1 0 0,0 0 0,-1-1 0,1 1 0,0 0 1,-1 0-1,1-1 0,-1 1 0,1 0 0,-1-1 1,1 1-1,-1-1 0,0 1 0,1 0 0,-1-1 1,0 1-1,1-1 0,-1 0 0,0 1 0,0-1 0,1 0 1,-1 1-1,0-1 0,0 0 0,-1 0 0,2-2-170,-1-1 0,0 0 0,1 0 0,0 0 0,0 0 0,0 0 0,0 0-1,0 0 1,1 0 0,0-3 0,10-14-2718</inkml:trace>
</inkml:ink>
</file>

<file path=ppt/ink/ink1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23:51.06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 0 20778,'0'0'2665,"0"29"-2318,-5 202-185,-1 10-2859,17-246 2476,0-8 265,0 0 1,-1 0-1,0-1 1,-1-1-1,0 1 1,10-28-1,-10 22 257,1 1-1,0 0 0,24-31 0,-34 50-292,0 0 0,0 0 0,0 0 0,1-1 0,-1 1 0,0 0 0,0 0 0,0 0 0,0 0 0,0-1 0,0 1 0,1 0 0,-1 0 0,0 0 0,0 0 0,0 0-1,0 0 1,1 0 0,-1-1 0,0 1 0,0 0 0,0 0 0,1 0 0,-1 0 0,0 0 0,0 0 0,0 0 0,1 0 0,-1 0 0,0 0 0,0 0 0,0 0 0,1 0 0,-1 0 0,0 0 0,0 0 0,0 1-1,1-1 1,-1 0 0,0 0 0,0 0 0,0 0 0,0 0 0,1 0 0,-1 0 0,0 1 0,0-1 0,0 0 0,0 0 0,0 0 0,0 0 0,1 1 0,-1-1 0,0 0 0,0 0 0,0 0 0,0 1-1,4 20 66,-3 37-228,-1-49 219,-1 14-48,1-16-9,-1 0 0,1 1 1,0-1-1,1 0 0,0 0 1,2 10-1,-2-15-12,0-1 1,0 1-1,0 0 0,0 0 1,0 0-1,0-1 0,0 1 0,0-1 1,1 1-1,-1-1 0,1 1 1,-1-1-1,1 0 0,0 0 1,-1 1-1,1-1 0,0-1 1,0 1-1,0 0 0,0 0 1,0-1-1,0 1 0,0-1 1,0 1-1,0-1 0,0 0 1,2 0-1,4 1-444,1-1 0,-1 0 0,0 0 0,0-1 0,0 0 0,0-1 0,0 1 0,0-1 0,-1-1 1,1 0-1,0 0 0,-1 0 0,0-1 0,0 0 0,0 0 0,0-1 0,7-7 0,-9 7 986,-1 0 1,1 0-1,-1 0 1,0-1-1,-1 0 1,0 0-1,1 0 1,2-8-1,-13 43 2313,1 63-2621,6-90-241,0 0-1,0-1 1,0 1 0,0 0 0,0 0-1,0 0 1,0 0 0,1-1 0,-1 1 0,1 0-1,-1 0 1,1 0 0,0-1 0,-1 1 0,1 0-1,0-1 1,0 1 0,0-1 0,1 1 0,-1-1-1,0 0 1,0 1 0,1-1 0,-1 0-1,3 2 1,2-2-164,-1 1 0,0-1 0,0 0 0,1 0-1,-1-1 1,1 0 0,8 0 0,-9 0 51,-2 0 57,0-1 1,0 1-1,0 0 0,0-1 0,0 0 0,-1 0 0,1 0 1,0 0-1,0 0 0,0-1 0,-1 1 0,1-1 1,-1 0-1,1 1 0,-1-1 0,0 0 0,0-1 0,0 1 1,0 0-1,0-1 0,0 1 0,0-1 0,-1 1 0,0-1 1,1 0-1,-1 0 0,0 1 0,0-1 0,0-4 0,2-2 291,-1-1-1,-1 0 0,1 1 0,-2-1 1,1 0-1,-2 0 0,1 1 0,-3-13 1,2 20-185,0 0-1,0 0 1,0 0 0,0 1 0,0-1 0,-1 0 0,1 0 0,-1 1 0,1-1 0,-1 1 0,0-1 0,0 1 0,0 0 0,1 0 0,-1-1 0,0 1 0,0 1 0,-1-1 0,1 0 0,0 0 0,0 1 0,0-1 0,0 1-1,-4 0 1,1-1-85,-1 0 0,1 0 0,-1 1 0,0-1 0,1 2 0,-9 0 0,18-4-10,1 1 1,-1-1 0,1 0 0,-1 0-1,0 0 1,0-1 0,0 0-1,-1 1 1,1-1 0,-1-1 0,0 1-1,0 0 1,0-1 0,-1 1 0,1-1-1,-1 0 1,3-10 0,2-10 98,-1-1 0,3-40 0,5-12 375,-14 76-387,1-3 293,1-1 0,-1 1 1,1 0-1,0-1 0,0 1 1,0 0-1,1 0 0,0 0 1,5-6-1,-7 15-327,1 0 1,-1 1-1,0-1 1,0 0-1,-1 1 0,1-1 1,-1 8-1,0-6 17,5 30 19,1 1 0,2-1 0,1 0 0,18 42 0,-19-59-244,0 1-1,2-1 0,0-1 1,2 0-1,0 0 1,0-1-1,2-1 1,26 26-1,-15-24-2079,1-11-1862</inkml:trace>
</inkml:ink>
</file>

<file path=ppt/ink/ink1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23:51.58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206 0 17688,'0'0'4554,"2"8"-4356,4 46 13,-2 0 0,-5 97 1,0-7 21,9-98-591,-8-45 350,0 0 1,1-1-1,-1 1 1,0 0-1,0 0 1,0 0 0,1 0-1,-1-1 1,0 1-1,1 0 1,-1 0 0,1-1-1,-1 1 1,1 0-1,-1-1 1,1 1 0,-1 0-1,1-1 1,-1 1-1,1-1 1,0 1 0,0-1-1,-1 1 1,1-1-1,0 1 1,0-1 0,-1 0-1,1 0 1,0 1-1,0-1 1,0 0 0,0 0-1,-1 0 1,1 0-1,0 0 1,0 0 0,0 0-1,0 0 1,0 0-1,-1 0 1,1 0 0,0-1-1,0 1 1,0 0-1,-1-1 1,1 1 0,0 0-1,0-1 1,0 0-1,1-1 2,0-1 0,-1 1 0,1-1 0,-1 1 0,0-1-1,0 0 1,0 0 0,0 1 0,-1-1 0,1 0 0,-1 0-1,1 0 1,-1 0 0,0 0 0,0-3 0,-3-47-29,2 51 47,1 0-1,0-1 1,-1 1 0,1 0 0,-1 0 0,0 0-1,1 0 1,-1-1 0,0 1 0,-1 1-1,1-1 1,0 0 0,0 0 0,-1 0-1,1 1 1,-1-1 0,1 0 0,-1 1-1,0 0 1,0-1 0,0 1 0,0 0-1,0 0 1,0 0 0,0 0 0,0 0-1,0 0 1,0 1 0,0-1 0,-1 1 0,1 0-1,0-1 1,0 1 0,-4 1 0,-1-1-11,1 0 1,0 1 0,0 0 0,0 0 0,0 1 0,0 0 0,0 0 0,0 0 0,0 1 0,1 0 0,-8 5 0,-61 51 139,66-52-127,1 0 0,1 1-1,-1-1 1,1 1 0,1 0-1,-1 1 1,-6 13 0,12-21-17,0-1-1,0 1 1,0-1 0,0 1 0,-1-1 0,1 1 0,0-1 0,0 1 0,0-1 0,0 1 0,0-1 0,0 1 0,0-1 0,0 1-1,0-1 1,1 1 0,-1-1 0,0 0 0,0 1 0,0-1 0,0 1 0,1-1 0,-1 1 0,0-1 0,0 0 0,1 1-1,-1-1 1,0 1 0,1-1 0,-1 0 0,1 0 0,-1 1 0,0-1 0,1 0 0,-1 1 0,1-1 0,25 5-267,31-8-300,-55 3 550,31-4-267,-22 1 197,-1 1-1,1 1 1,0 0 0,0 1-1,0 0 1,-1 0 0,1 1-1,0 1 1,-1 0 0,13 3-1,-7 0-1061,-6-4-1604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4:51.56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121 6 13862,'0'0'8143,"0"-5"-7229,0 7-580,-3 51-374,-3 0 1,-13 56-1,1-5 21,8-22 26,5-31-30,-3-1 1,-1 0-1,-30 91 1,37-137-147,1-26-6543</inkml:trace>
</inkml:ink>
</file>

<file path=ppt/ink/ink1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23:53.09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20425,'0'0'3666,"0"163"-3618,0-76-32,0-2-16,0-8 0,6-8 96,1-8-96,-3-8-16,-4-11-192,0-15-656,0-11-497,-15-14-2561</inkml:trace>
</inkml:ink>
</file>

<file path=ppt/ink/ink1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23:53.83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31 213 18488,'0'0'4408,"-5"-2"-4139,2-1-184,2 2-35,0 0 0,-1 0 1,1 0-1,-1 0 0,1 0 0,-1 0 0,1 1 0,-1-1 0,1 0 0,-1 1 0,0-1 1,-2 0-1,45-8-26,-16 2-19,30-5-110,124-33-928,-163 40 950,0-1-1,0-1 0,0 0 0,-1-1 1,0-1-1,-1 0 0,0-1 0,18-16 0,-31 24 174,1 1-1,-1 0 1,0-1-1,1 1 0,-1-1 1,0 1-1,0-1 0,0 0 1,0 1-1,0-1 1,0 0-1,-1 0 0,1 1 1,-1-1-1,1 0 0,-1 0 1,1 0-1,-1 0 1,0-2-1,0 3 452,0 19-370,0 341-1094,0-358 884,-1-1 0,1 1 0,0-1 0,0 1-1,0-1 1,0 1 0,0-1 0,0 1 0,0-1 0,0 1 0,0-1-1,0 1 1,0-1 0,0 0 0,0 1 0,0-1 0,1 1 0,-1-1-1,0 1 1,0-1 0,0 1 0,1-1 0,-1 0 0,0 1 0,1-1-1,-1 1 1,0-1 0,1 0 0,-1 1 0,0-1 0,1 0 0,-1 1-1,1-1 1,-1 0 0,0 0 0,1 0 0,-1 1 0,1-1 0,-1 0-1,1 0 1,-1 0 0,1 0 0,-1 0 0,1 0 0,-1 0 0,1 0 0,-1 0-1,1 0 1,-1 0 0,1 0 0,-1 0 0,1 0 0,-1 0 0,0-1-1,1 1 1,-1 0 0,1 0 0,-1-1 0,1 1 0,-1 0 0,0 0-1,1-1 1,26-22-483,4-15 370,-2-1 0,36-63 0,-65 101 182,0 0 0,1 0 0,-1 1 0,0-1 0,1 0 0,-1 0 0,1 1 0,-1-1-1,1 0 1,0 1 0,-1-1 0,1 1 0,-1-1 0,1 1 0,0-1 0,0 1 0,-1-1 0,1 1 0,0-1 0,0 1 0,-1 0 0,1 0 0,0-1 0,0 1 0,0 0 0,0 0 0,0 0 0,-1 0 0,1 0-1,0 0 1,0 0 0,0 0 0,0 0 0,0 0 0,-1 1 0,1-1 0,0 0 0,0 1 0,0-1 0,-1 0 0,1 1 0,0-1 0,0 1 0,-1-1 0,1 1 0,0-1 0,-1 1 0,1 0 0,-1-1 0,1 1-1,-1 0 1,1-1 0,0 2 0,29 51-189,-22-38 368,-1-2-165,0 0 0,1-1 1,1 0-1,0-1 0,1 1 0,14 12 0,-20-21-32,0 0 0,0 0 0,0-1 1,0 1-1,0-1 0,0 0 0,1-1 1,-1 1-1,0-1 0,1 1 0,0-1 0,-1-1 1,1 1-1,0-1 0,-1 0 0,1 0 0,0 0 1,0 0-1,-1-1 0,1 0 0,-1 0 0,1 0 1,-1-1-1,8-3 0,-3 1-20,0 0 1,-1-1-1,1 0 1,-1 0-1,0-1 1,0 0-1,-1-1 1,0 0-1,0 0 1,-1 0-1,0-1 1,0 0-1,0 0 0,-1-1 1,7-16-1,-5 8 17,-1-1 0,-1 1 0,-1-1-1,0-1 1,-2 1 0,0 0 0,-1-28-1,0 46 7,-1 0-1,0 0 1,0-1 0,0 1-1,0 0 1,0-1-1,0 1 1,0 0-1,0 0 1,0-1 0,0 1-1,0 0 1,0-1-1,0 1 1,0 0 0,0 0-1,0-1 1,-1 1-1,1 0 1,0-1-1,0 1 1,0 0 0,0 0-1,0-1 1,-1 1-1,1 0 1,0 0-1,0 0 1,-1-1 0,1 1-1,0 0 1,0 0-1,-1 0 1,1 0-1,0-1 1,0 1 0,-1 0-1,1 0 1,0 0-1,-1 0 1,1 0 0,0 0-1,0 0 1,-1 0-1,1 0 1,0 0-1,-1 0 1,-16 11 104,-11 20-172,23-22 62,-1-1 0,1 1 0,1 0 0,0 1 0,0-1 0,1 1 0,0 0 1,0 0-1,1 0 0,1 0 0,0 0 0,0 0 0,1 1 0,1 17 0,0-25-6,0 0 0,-1 0 0,1 0 0,0 0 0,1 0 0,-1 0 0,0 0 0,1-1 1,-1 1-1,1-1 0,0 1 0,0-1 0,0 1 0,0-1 0,1 0 0,-1 0 0,1 0 0,-1 0 0,1-1 0,-1 1 0,1-1 0,0 1 0,0-1 0,0 0 0,0 0 0,0 0 1,0-1-1,4 1 0,11 2-127,0-1 1,0 0 0,31-2 0,-29 0-324,-14 0-38,1 0 1,-1 0-1,0 0 1,0-1-1,0 0 0,0 0 1,0-1-1,0 1 1,0-1-1,5-3 1,8-12-10140</inkml:trace>
</inkml:ink>
</file>

<file path=ppt/ink/ink1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23:54.20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38 19417,'0'0'2548,"18"10"-2516,54 37-24,-68-44 0,-1 0 0,0 0 0,0 1 1,0-1-1,0 1 0,-1 0 0,0-1 1,1 1-1,-1 0 0,-1 1 0,1-1 1,-1 0-1,1 0 0,-1 1 0,0 4 1,1 5 19,-2-1 1,1 1 0,-3 18 0,0-3-17,-1-10-89,1-13 213,1-10 720,2-14-800,2 0 1,0 1-1,1-1 1,1 0-1,0 1 1,2 0 0,0 0-1,0 1 1,2 0-1,0 0 1,1 1-1,0 0 1,2 1-1,12-14 1,-23 26-59,1 0-1,-1 1 1,0-1 0,1 1-1,-1-1 1,1 1 0,0-1-1,-1 1 1,1 0 0,0 0-1,0 0 1,0 0 0,0 0-1,0 0 1,0 0 0,0 1-1,0-1 1,0 1 0,1-1-1,-1 1 1,0 0 0,0 0-1,0 0 1,0 0 0,1 0-1,-1 1 1,0-1 0,0 0-1,0 1 1,0 0 0,0 0-1,0-1 1,0 1 0,0 0-1,0 0 1,0 1 0,-1-1-1,1 0 1,0 1 0,-1-1-1,3 3 1,5 7-39,-1 1-1,0 0 1,0 0 0,-1 1 0,6 16 0,0-2-65,-6-15-225,0 0 1,1-1-1,0 1 0,19 19 1,24 10-4639,-2-13-7791</inkml:trace>
</inkml:ink>
</file>

<file path=ppt/ink/ink1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23:54.63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238 1 18344,'0'0'1366,"-23"7"-701,-76 30 164,93-34-776,0 0-1,1 0 0,-1 1 1,1-1-1,0 1 1,1 0-1,-1 1 0,0-1 1,1 1-1,0 0 0,0 0 1,1 1-1,0-1 0,-1 1 1,-2 7-1,3-2 7,-1-1-1,2 1 1,0-1 0,0 1 0,1 0-1,0 19 1,1-25-47,0 1 0,1-1 0,0 0 0,0 0 0,0 0 0,1 0 0,-1 0 0,1 0 0,0 0 0,1 0-1,-1-1 1,1 1 0,0-1 0,0 0 0,7 8 0,5 1 24,-1 0 0,2-1 0,18 12 0,-22-18-32,-1 1 0,-1 1 1,1 0-1,-1 1 0,-1 0 1,1 0-1,-2 1 0,9 11 0,-15-19-4,-1 1 0,1-1 0,-1 0 0,0 0 0,0 1 0,0-1 0,0 0 0,0 1 0,-1-1 0,1 1-1,-1-1 1,0 1 0,1-1 0,-1 1 0,0 0 0,-1-1 0,1 1 0,0-1 0,-1 1 0,1-1 0,-1 1 0,-1 2-1,0-2 24,0-1-1,0 1 0,0-1 0,0 0 1,-1 1-1,1-1 0,-1-1 0,0 1 1,1 0-1,-1 0 0,0-1 0,0 0 1,0 0-1,0 1 0,-4-1 0,-13 4 166,1-2-1,-2 0 0,1-2 1,-26 0-1,41-1-154,-2 0-52,1 0 99,-1 1 0,1-2-1,0 1 1,0-1 0,-10-2 0,15 3-121,0-1 0,0 1 0,0-1 1,0 1-1,1 0 0,-1-1 0,0 1 0,0-1 0,1 0 0,-1 1 0,0-1 0,1 0 0,-1 1 0,0-1 0,1 0 0,-1 0 0,1 0 0,-1 1 0,1-1 0,0 0 0,-1 0 1,1 0-1,0 0 0,0 0 0,0 0 0,-1 0 0,1 1 0,0-1 0,0 0 0,0 0 0,0 0 0,1 0 0,-1 0 0,0 0 0,0 0 0,0 0 0,1 0 0,-1 0 0,1 1 1,-1-1-1,0 0 0,1 0 0,0 0 0,-1 1 0,1-1 0,-1 0 0,2 0 0,19-24-5172,11-6-10202</inkml:trace>
</inkml:ink>
</file>

<file path=ppt/ink/ink1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23:55.07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 1 22522,'0'0'1172,"-1"30"-1042,-7 416-58,10-355-236,5 0-1,3 0 0,25 102 0,-29-153-377,-3-18 643,-3-42 447,-8-79-260,4 62-186,1 0 1,1 0-1,5-45 0,-2 72-102,1 1-1,0-1 1,0 0 0,0 1-1,2 0 1,-1-1 0,1 1-1,0 1 1,1-1-1,0 0 1,0 1 0,1 0-1,0 1 1,0-1 0,1 1-1,14-12 1,-17 16-7,1 0-1,-1 0 1,1 0 0,-1 1-1,1 0 1,0 0 0,0 0-1,0 0 1,0 1-1,0 0 1,1 0 0,-1 0-1,0 1 1,0 0 0,1 0-1,-1 0 1,0 0 0,0 1-1,1 0 1,-1 0 0,0 0-1,0 1 1,0 0 0,0 0-1,0 0 1,-1 0 0,1 1-1,-1 0 1,1 0-1,-1 0 1,0 1 0,0-1-1,0 1 1,-1 0 0,1 0-1,-1 0 1,0 0 0,0 1-1,-1-1 1,1 1 0,-1 0-1,0 0 1,0 0 0,1 8-1,-1-7 1,0 0 0,0 0 1,-1 0-1,0 0 0,0 0 0,-1 0 0,0 0 0,0 0 0,0 0 0,-1 1 1,0-1-1,0 0 0,0 0 0,-1 0 0,0 0 0,0-1 0,-1 1 0,1-1 1,-1 1-1,0-1 0,-1 0 0,1 0 0,-1 0 0,-9 8 0,5-6 3,-1 0 1,0 0-1,-1-1 0,0-1 0,0 1 0,0-2 1,-1 1-1,1-2 0,-1 1 0,0-1 0,0-1 1,-21 2-1,22-3-118,-39 1 328,48-2-289,0 0 0,0 0-1,-1 0 1,1 0 0,0 0-1,0 0 1,-1-1 0,1 1 0,0 0-1,0-1 1,0 1 0,0-1-1,0 0 1,0 1 0,0-1-1,0 0 1,0 1 0,0-1 0,0 0-1,0 0 1,0 0 0,0 0-1,1 0 1,-1 0 0,0 0-1,1 0 1,-1 0 0,1 0 0,-1-3-1,-1-22-3744</inkml:trace>
</inkml:ink>
</file>

<file path=ppt/ink/ink1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23:55.49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 20249,'0'0'2826,"4"-2"-2578,-3 2-249,-1-1 1,1 1 0,-1 0 0,1 0-1,-1 0 1,1-1 0,-1 1 0,1 0 0,-1 0-1,1 0 1,-1 0 0,1 0 0,0 0-1,-1 0 1,1 0 0,-1 0 0,1 1-1,-1-1 1,1 0 0,-1 0 0,1 0-1,-1 1 1,1-1 0,-1 0 0,1 0-1,-1 1 1,0-1 0,1 1 0,-1-1 0,1 0-1,-1 1 1,0-1 0,1 1 0,-1-1-1,0 1 1,0-1 0,1 0 0,-1 1-1,0 0 1,10 36 92,-5 63 254,-5-76-222,1-8-73,11 151 278,-10-150-318,1-1 1,1 1-1,1-1 1,0 0-1,1-1 1,1 1 0,16 27-1,-21-40-45,-1-1-1,1 1 1,0-1 0,0 0-1,0 0 1,0 0 0,0 0-1,0 0 1,0 0-1,1 0 1,-1 0 0,1-1-1,-1 0 1,1 1 0,0-1-1,-1 0 1,1 0 0,0 0-1,0-1 1,0 1-1,0-1 1,0 0 0,0 1-1,-1-1 1,1 0 0,0-1-1,0 1 1,0 0 0,0-1-1,0 0 1,0 0-1,-1 0 1,1 0 0,0 0-1,3-2 1,0-1-182,1 0 0,-1-1-1,0 1 1,-1-1 0,1 0 0,-1-1 0,0 1 0,0-1 0,-1 0-1,1 0 1,-1-1 0,4-10 0,-3 5 185,-1-1 0,-1 0 0,0 0 0,-1 0 0,0 0 1,0-17-1,1-11 2037,0 37-540,0 12-1257,2 14-395,5 35 116,3 0-1,31 82 1,-42-130-1304</inkml:trace>
</inkml:ink>
</file>

<file path=ppt/ink/ink1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23:55.86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 15 23659,'0'0'2081,"-9"-14"-2145,13 14-400,16 6-609,4 12-240,0-1-2400</inkml:trace>
</inkml:ink>
</file>

<file path=ppt/ink/ink1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23:56.22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143 1 17688,'0'0'5186,"22"108"-4929,-14-39 15,-1 8 0,4 2 64,0-6-32,4-4-224,1-10-64,-1-11-16,-4-13 0,-5-13-384,-6-14-833</inkml:trace>
  <inkml:trace contextRef="#ctx0" brushRef="#br0" timeOffset="1">0 336 21354,'0'0'3649,"127"-30"-3649,-63 15 0,-3-3-16,-6-2-224,-2 2-752,-1-3-865,-8-7-4866</inkml:trace>
</inkml:ink>
</file>

<file path=ppt/ink/ink1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23:56.87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144 0 16872,'0'0'6968,"-5"0"-6816,-1 2-144,0 0 0,1 0 0,-1 1 0,1-1 1,0 1-1,0 0 0,0 1 0,0-1 0,1 1 0,-1 0 0,1 0 0,0 0 0,0 1 0,1-1 0,-1 1 0,1 0 0,-5 9 0,1-2 8,0 0-1,1 1 1,0 0-1,1 0 1,0 0-1,-5 27 1,7-24-84,2-1 1,0 0 0,0 0 0,1 1-1,1-1 1,4 19 0,-4-30 37,0 0 1,0 0-1,0 0 0,1-1 0,-1 1 1,1 0-1,0-1 0,0 1 1,1-1-1,-1 0 0,1 1 1,-1-1-1,1 0 0,0-1 1,0 1-1,0-1 0,1 1 1,-1-1-1,0 0 0,1 0 1,0 0-1,-1 0 0,1-1 1,0 0-1,0 0 0,0 0 1,7 1-1,-5-1-87,0 0 1,1 0 0,-1-1-1,1 0 1,-1 0-1,0 0 1,1-1 0,-1 0-1,11-3 1,-14 2 103,-1 1 0,0 0 0,1-1 0,-1 0 0,0 1 0,0-1 0,0 0 0,0 0 0,0 0 0,0 0 0,-1-1 0,1 1 0,-1 0 0,1-1 0,-1 1 0,0-1 0,0 1 0,0-1 0,-1 0 0,1 1 0,0-1 0,-1 0 0,0 0 0,1-4 0,0-8 79,0 0 1,-1 0-1,0 0 0,-1 0 0,-1 0 1,0 0-1,-1 0 0,-1 1 0,0-1 0,-1 1 1,0 0-1,-2 0 0,1 1 0,-2 0 1,1 0-1,-16-19 0,22 31-253</inkml:trace>
</inkml:ink>
</file>

<file path=ppt/ink/ink1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23:57.22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22378,'0'0'2593,"0"20"-2785,0 37 192,0 16 0,0 10 0,0-2 16,2-2-16,4-8-16,1-10-16,-3-8-816,-4-15-481,0-17-1360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4:51.96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62 21 17432,'0'0'2518,"15"-3"-2536,-3-1 13,-5 1-3,0 1 0,1 0 0,-1 0 0,1 0 0,-1 1 0,1 0 0,0 1 0,0 0 0,-1 0 0,1 0-1,15 4 1,-21-3 1,0 0-1,0 0 0,0 1 0,0-1 0,0 1 0,-1-1 0,1 1 0,0 0 0,-1 0 0,0 0 1,1 0-1,-1 0 0,0 0 0,0 0 0,0 0 0,0 0 0,0 1 0,0-1 0,-1 0 0,1 1 1,-1-1-1,0 0 0,1 1 0,-1-1 0,0 1 0,0-1 0,-1 0 0,0 4 0,1-2-21,-1 1 0,1-1 0,-1 1 0,0-1-1,-1 0 1,1 0 0,-1 1 0,0-1 0,0 0-1,0-1 1,-1 1 0,1 0 0,-1-1 0,-3 4-1,-5 1 24,0-1 0,-1 0 0,0-1-1,0-1 1,0 0 0,-1 0-1,1-1 1,-1-1 0,0 0 0,0-1-1,-1 0 1,1-1 0,-20 0-1,32-1 93,29-2-1922,4-4-1931</inkml:trace>
</inkml:ink>
</file>

<file path=ppt/ink/ink1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23:58.18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1 238 18873,'0'0'4663,"0"-1"-4657,0 1 1,0 0-1,-1 0 0,1-1 1,0 1-1,0 0 0,0 0 0,0-1 1,0 1-1,0 0 0,0-1 0,0 1 1,0 0-1,0 0 0,0-1 1,0 1-1,0 0 0,0-1 0,0 1 1,0 0-1,1 0 0,-1-1 1,0 1-1,0 0 0,0 0 0,0-1 1,0 1-1,1 0 0,-1 0 1,0 0-1,0-1 0,0 1 0,1 0 1,-1 0-1,0 0 0,0 0 1,1-1-1,-1 1 0,0 0 0,0 0 1,1 0-1,-1 0 0,0 0 0,1 0 1,-1 0-1,0 0 0,1 0 1,79-16 243,-49 12-1158,-1-2 1,57-18-1,-80 21 769,1 0 1,-1-1-1,0 1 0,0-1 0,0-1 0,-1 1 0,1-1 0,-1 0 0,0-1 0,0 1 0,-1-1 0,0 0 0,0-1 0,0 1 0,-1-1 0,4-8 0,-6 9 489,0 0 0,-1 1 0,1-1 0,-1 0 0,-1-1 0,1 1 0,-1 0 0,0-7 0,-1 4 804,1 8-335,0 25-278,0 41-681,-2 5 56,4 0 1,2 0-1,19 98 0,-23-167 5,0 0 0,0 0 0,0 1 0,1-1 0,-1 0 0,0 0 0,1 0 0,-1 1 0,1-1 0,-1 0 0,1 0 0,0 0-1,-1 0 1,1 0 0,0 0 0,0 0 0,0 0 0,0 0 0,0 0 0,0-1 0,0 1 0,0 0 0,0-1 0,0 1 0,0 0 0,0-1 0,0 0-1,2 1 1,-1-1 16,1 0 0,-1-1-1,0 1 1,0-1-1,0 1 1,0-1 0,1 0-1,-1 0 1,0 0-1,0 0 1,-1 0 0,1 0-1,0-1 1,2-1-1,8-8-156,-1 0-1,0-1 1,11-16-1,-22 27 186,20-28 125,-2-1 1,27-62 0,-20 39 560,-25 52-608,0 0 0,0 0 1,1 0-1,-1 1 0,1-1 1,-1 0-1,1 0 0,-1 0 1,1 0-1,-1 1 0,1-1 1,0 0-1,-1 0 0,1 1 1,0-1-1,-1 1 1,1-1-1,0 1 0,0-1 1,0 1-1,0-1 0,0 1 1,0 0-1,1-1 0,-1 1-26,0 1 0,0-1 0,0 1-1,0-1 1,0 1 0,0-1 0,0 1 0,0 0-1,-1 0 1,1-1 0,0 1 0,-1 0-1,1 0 1,0 0 0,-1 0 0,1 0 0,-1 0-1,1 1 1,20 65-152,-17-51 295,0-1-131,-1-2-11,1-1 0,1 1 0,0-1 1,0 1-1,9 12 0,-12-22-16,1 1 0,-1-1 1,1 0-1,0 0 0,0 0 0,0-1 0,1 1 0,-1-1 1,1 0-1,-1 1 0,1-2 0,0 1 0,0 0 1,0-1-1,0 1 0,0-1 0,0 0 0,0-1 1,0 1-1,8-1 0,-2 0-85,1-1 1,-1 0-1,0-1 1,0 0-1,0-1 0,0 0 1,-1 0-1,1-1 0,-1 0 1,0-1-1,0 0 0,0 0 1,-1-1-1,0 0 1,0-1-1,0 0 0,-1 0 1,0 0-1,0-1 0,-1 0 1,0-1-1,0 1 1,-1-1-1,0 0 0,-1 0 1,0-1-1,-1 1 0,1-1 1,-2 0-1,1 0 1,-2 0-1,1 0 0,-1-17 1,0 9 66,-1-44 544,0 59-437,0 0-1,-1 0 1,1 1-1,-1-1 1,0 0-1,0 0 1,0 0-1,0 0 1,0 1-1,0-1 1,-1 1 0,1-1-1,-1 1 1,0-1-1,0 1 1,-3-3-1,4 4-71,0 1-1,0-1 0,-1 0 0,1 1 0,0-1 1,0 1-1,-1 0 0,1-1 0,0 1 0,-1 0 1,1 0-1,-1 0 0,1 0 0,0 0 1,-1 0-1,1 0 0,0 0 0,-1 1 0,1-1 1,0 0-1,-1 1 0,1-1 0,0 1 1,0 0-1,-1-1 0,1 1 0,0 0 0,0 0 1,0 0-1,0 0 0,0 0 0,0 0 1,0 0-1,0 0 0,1 0 0,-1 0 0,0 0 1,1 0-1,-2 2 0,-24 52-32,25-52 54,-4 13 5,0-1-1,1 1 0,0 0 0,-1 31 0,4-43-37,1 0 1,-1 0-1,1 0 0,0 0 0,1 0 0,-1 0 0,1 0 0,-1 0 0,1 0 0,1 0 0,-1 0 1,0-1-1,1 1 0,0 0 0,0-1 0,0 1 0,0-1 0,0 0 0,1 0 0,0 0 0,-1 0 0,1 0 1,0-1-1,0 1 0,4 2 0,5 0 13,0-1 0,-1 0 1,1-1-1,1-1 0,-1 1 1,0-2-1,0 0 0,1 0 0,-1-1 1,1-1-1,23-3 0,-31 3-45,1 0 0,0 0-1,0-1 1,-1 0 0,1 1-1,-1-2 1,1 1 0,-1-1-1,0 0 1,0 0 0,0 0-1,-1-1 1,1 1 0,-1-1-1,0-1 1,0 1 0,0 0 0,0-1-1,-1 0 1,0 0 0,0 0-1,0 0 1,0 0 0,-1-1-1,0 1 1,2-11 0,0-15-42,-1-1-1,-2-1 1,-1 1 0,-2 0 0,-5-34 0,-6 13 475,41 58-320,-17-2-76,0 1 0,0 0 0,-1 1 1,1 0-1,-1 0 0,0 1 0,0 0 0,-1 1 0,17 15 0,-20-16-20,-1 0-1,0 1 1,0 0 0,0 0-1,-1 0 1,0 0-1,0 1 1,-1-1-1,1 1 1,-2 0-1,1 0 1,-1 1 0,-1-1-1,2 12 1,-5 42-23,1-49 32,0-1 0,1 1-1,0 0 1,1-1-1,4 22 1,-4-33 5,0 1-1,0-1 1,0 1-1,0-1 1,1 0-1,-1 0 1,0 1-1,1-1 1,-1 0-1,0 0 1,1-1-1,-1 1 1,1 0-1,0 0 1,-1-1 0,1 1-1,-1-1 1,1 1-1,0-1 1,0 0-1,-1 1 1,1-1-1,3 0 1,51-1 102,-39 1-173,-9 0-93,1 0 0,-1-1-1,0 0 1,1 0 0,13-4 0,-19 4-236,-1-1 0,1 1 1,0 0-1,0-1 1,0 1-1,-1-1 1,1 0-1,-1 0 1,0 0-1,1 0 1,2-4-1,6-17-12665</inkml:trace>
</inkml:ink>
</file>

<file path=ppt/ink/ink1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23:58.84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66 1 20858,'0'0'1547,"-7"18"-1390,-6 14 61,2 1 0,2 1-1,1 0 1,-5 45 0,12-60-190,-2 20 7,2 0 0,6 56 0,-5-94-45,0 0 0,0-1 0,0 1 0,0-1 0,0 1 0,0 0 0,0-1 0,0 1 0,0 0 1,0-1-1,0 1 0,0-1 0,1 1 0,-1 0 0,0-1 0,0 1 0,1-1 0,-1 1 0,0-1 0,1 1 0,-1-1 0,1 1 0,-1-1 0,0 1 0,1-1 0,-1 1 0,1-1 0,0 0 0,-1 1 0,1-1 0,-1 0 0,1 0 0,-1 1 0,1-1 0,0 0 0,-1 0 0,1 0 0,0 0 0,-1 0 0,1 0 0,-1 0 0,1 0 0,0 0 1,-1 0-1,1 0 0,0 0 0,-1 0 0,1 0 0,0-1 0,-1 1 0,1 0 0,-1 0 0,1-1 0,-1 1 0,1 0 0,-1-1 0,1 1 0,-1-1 0,1 1 0,-1-1 0,1 1 0,-1 0 0,0-1 0,1-1 0,29-33-310,-18 16 216,23-33 60,-33 49 40,0 1 0,0 0-1,0-1 1,0 1 0,0 0 0,1 0-1,-1 0 1,1 0 0,0 1-1,-1-1 1,1 1 0,0-1 0,0 1-1,0 0 1,4-1 0,-6 2-3,0 0 0,1 0 0,-1 0 0,0 1 1,0-1-1,0 0 0,0 1 0,1-1 0,-1 1 1,0-1-1,0 1 0,0-1 0,0 1 0,0 0 1,0 0-1,0-1 0,0 1 0,0 0 0,-1 0 1,1 0-1,0 0 0,-1 0 0,1 0 0,0 0 0,0 2 1,13 34-36,-10-23 39,-2-9-1,0 1 0,1-1 0,-1 1 0,1-1 0,0 0 0,1 0 0,-1 0 0,8 7 0,-9-10 6,0 0 0,0-1 0,0 0 0,0 1 0,0-1 0,0 0 0,1 0 1,-1 0-1,0 0 0,1-1 0,-1 1 0,1-1 0,-1 1 0,1-1 0,-1 0 0,1 0 0,-1 0 1,1 0-1,-1 0 0,1-1 0,-1 1 0,0-1 0,1 1 0,2-2 0,-3 1 6,-1 0 0,1 0 0,0 0 0,0-1 0,0 1-1,-1 0 1,1-1 0,-1 1 0,1-1 0,-1 0 0,1 1 0,-1-1-1,0 0 1,0 0 0,0 0 0,0 0 0,0 0 0,-1 0 0,1 0-1,0 0 1,-1 0 0,1-4 0,1-55 84,-2 44-7,1-11 105,-2-43 247,1 66-390,-1 0 0,1 0 0,-1 1 0,-1-1 1,1 0-1,-1 0 0,1 1 0,-1-1 0,0 1 0,-1 0 0,-3-6 0,5 8 4,34 5-1604,-27-1 1521,0 1-1,-1-1 1,1 1-1,-1 0 1,0 1-1,0-1 1,0 1-1,0 0 1,-1 0-1,1 0 1,-1 1-1,0 0 1,-1-1-1,1 1 1,-1 1-1,0-1 1,0 0-1,0 1 1,-1 0-1,0-1 1,2 10 0,2 12 209,0 0 0,-2 1 0,0 40 0,-2-45-117,-2 7-1608</inkml:trace>
</inkml:ink>
</file>

<file path=ppt/ink/ink1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23:59.20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 77 19609,'0'0'5779,"-15"-77"-5779,15 81-1089,13 22 289,4 9 127,3 5-1119,-2-5-2722</inkml:trace>
</inkml:ink>
</file>

<file path=ppt/ink/ink1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23:59.5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142 1 20794,'0'0'1763,"-15"20"-1376,-45 71-174,55-81-201,1 0 0,0 1 0,0 0 0,2 0 0,-1 0 0,1 0 0,1 1 0,0-1-1,1 0 1,0 1 0,3 20 0,-1 8 11,0 48 17,-2-88-41,0 1 0,0 0 0,0-1 0,0 1 1,0 0-1,-1-1 0,1 1 0,0 0 0,0-1 1,-1 1-1,1 0 0,0-1 0,-1 1 0,1-1 1,0 1-1,-1 0 0,1-1 0,-1 1 0,1-1 1,-1 0-1,1 1 0,-1-1 0,0 1 0,1-1 1,-1 0-1,1 1 0,-1-1 0,0 0 0,1 0 1,-1 1-1,0-1 0,-28 2-13,23-2 6</inkml:trace>
</inkml:ink>
</file>

<file path=ppt/ink/ink1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23:59.91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34 359 19833,'0'0'779,"15"-18"-509,-5 5-249,9-8 223,-1 0-1,-1-2 1,-2 0 0,0-1-1,13-28 1,-24 39-190,0 0-1,0 0 1,-1-1 0,-1 1-1,0 0 1,-1-1-1,0 0 1,-2-22 0,1 35-39,-1 0 1,1 0-1,-1 0 0,1 0 1,-1 0-1,1-1 1,-1 1-1,0 0 1,1 0-1,-1 1 0,0-1 1,0 0-1,0 0 1,0 0-1,0 0 0,0 1 1,0-1-1,0 0 1,0 1-1,0-1 1,0 1-1,0 0 0,0-1 1,-1 1-1,1 0 1,0-1-1,0 1 0,0 0 1,-1 0-1,1 0 1,0 0-1,0 0 1,-1 0-1,1 1 0,-1-1 1,-3 1-13,1-1 0,-1 1 0,1 0 1,-1 0-1,1 1 0,0-1 0,-1 1 0,1 0 1,-4 2-1,-2 5 12,1 0 0,0 1-1,0 0 1,1 0 0,0 0 0,1 1 0,0 1 0,0-1 0,2 1 0,-1 0 0,2 0 0,-1 1 0,2-1 0,0 1-1,0 0 1,1 0 0,1 0 0,0 0 0,0 0 0,2 0 0,1 15 0,-1-25-12,0 1-1,0-1 1,1 0 0,-1 0-1,1 0 1,0-1 0,0 1 0,0 0-1,0-1 1,0 1 0,0-1-1,1 0 1,-1 1 0,1-1 0,-1 0-1,1-1 1,0 1 0,0 0-1,0-1 1,0 0 0,0 1 0,0-1-1,0-1 1,0 1 0,4 0 0,10 2-18,1 0 1,-1-2 0,25 0-1,-36-1-9,3 0-48,20 0-960,0 0-1,44-8 1,-6-12-4520</inkml:trace>
</inkml:ink>
</file>

<file path=ppt/ink/ink1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24:00.36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 7 19241,'0'0'4983,"0"0"-4979,0-1 0,0 1 0,0 0 0,0-1 0,0 1-1,0 0 1,0 0 0,0-1 0,0 1 0,1 0-1,-1-1 1,0 1 0,0 0 0,0 0 0,1-1 0,-1 1-1,0 0 1,0 0 0,1 0 0,-1-1 0,0 1-1,0 0 1,1 0 0,-1 0 0,0 0 0,0 0 0,1-1-1,-1 1 1,0 0 0,1 0 0,-1 0 0,0 0-1,1 0 1,-1 0 0,0 0 0,1 0 0,-1 0 0,0 0-1,1 0 1,-1 0 0,0 1 0,0-1 0,1 0-1,-1 0 1,0 0 0,1 0 0,-1 0 0,0 1 0,0-1-1,1 0 1,2 8-21,0 0 1,0-1-1,-1 1 0,0 0 0,-1 0 1,2 12-1,1 9 27,25 121 7,-7 1 0,3 207 0,-25-356-113,0-20 64,-2-14 38,-2 0 1,-1 0-1,-2 0 1,-18-53-1,23 80-8,0 0 0,0 0-1,0 0 1,-1 0 0,0 1 0,-5-7-1,8 10 1,-1 1-1,1-1 1,0 1-1,-1 0 1,1-1-1,-1 1 1,1-1-1,-1 1 1,1 0-1,-1 0 1,1-1-1,-1 1 1,1 0-1,-1 0 1,1 0-1,-1-1 1,1 1-1,-1 0 1,1 0-1,-1 0 1,0 0-1,1 0 1,-1 0-1,1 0 0,-2 1 1,1-1-2,0 1-1,0 0 1,0 0 0,0 0-1,0 0 1,0 0 0,1 0-1,-1 0 1,0 0 0,0 0-1,1 0 1,-1 0 0,1 1-1,-1-1 1,1 0 0,-1 2-1,-5 20 4,2-1-1,0 0 1,1 1-1,1 0 1,1-1-1,4 46 1,-2-65-61,-1 0 1,1 1-1,0-1 1,0 0 0,0 0-1,1 0 1,-1 0-1,1 0 1,-1 0-1,1 0 1,0 0-1,0-1 1,1 1 0,-1-1-1,0 1 1,1-1-1,-1 0 1,1 0-1,0 0 1,0 0 0,0-1-1,0 1 1,0-1-1,0 0 1,0 0-1,5 2 1,6 0-473,0 0-1,0-1 1,1 0 0,26-1 0,1-1-1742</inkml:trace>
</inkml:ink>
</file>

<file path=ppt/ink/ink1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24:00.89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114 21 17576,'0'0'5461,"-11"1"-5138,6 0-318,1 0 0,0 0 0,0 0-1,0 0 1,0 1 0,0-1 0,0 1 0,0 0 0,1 0 0,-1 1-1,0-1 1,1 1 0,-5 4 0,4-2-2,0 0 1,1 0-1,-1 0 0,1 1 0,0 0 1,0-1-1,1 1 0,0 0 1,0 1-1,-2 10 0,1-3 7,0 0 1,1 0-1,1 0 0,1 0 1,0 1-1,0-1 0,2 0 1,3 18-1,-4-27-18,0-1 1,0 0-1,0 0 0,1 0 1,0 0-1,0 0 0,0 0 1,0-1-1,0 1 0,1-1 1,0 1-1,0-1 0,0 0 1,0 0-1,0 0 0,1-1 1,-1 1-1,1-1 1,-1 1-1,1-1 0,0-1 1,0 1-1,0 0 0,0-1 1,0 0-1,1 0 0,-1 0 1,0 0-1,0-1 0,1 0 1,4 0-1,-7 0-21,1 0 1,-1-1-1,1 1 0,-1-1 0,0 0 1,1 0-1,-1 0 0,0 0 1,0 0-1,0 0 0,0-1 0,0 1 1,0-1-1,0 1 0,0-1 1,-1 0-1,1 1 0,-1-1 0,1 0 1,-1 0-1,0 0 0,1-1 1,-1 1-1,0 0 0,-1 0 0,1-1 1,0 1-1,0-3 0,4-13-47,-1 0 0,3-35-1,-2 15 163,-3 25-20,1 0 1,0 0 0,1 1 0,11-24-1,-15 34-64,1 1-1,0-1 0,-1 1 0,1-1 0,0 1 1,0-1-1,0 1 0,0-1 0,1 1 1,-1 0-1,0 0 0,0 0 0,1-1 0,-1 1 1,1 0-1,-1 1 0,1-1 0,-1 0 0,1 0 1,0 1-1,-1-1 0,1 1 0,0-1 1,-1 1-1,1 0 0,0 0 0,0 0 0,-1 0 1,1 0-1,0 0 0,0 0 0,-1 0 0,1 1 1,0-1-1,-1 1 0,1-1 0,0 1 1,-1 0-1,1-1 0,-1 1 0,1 0 0,-1 0 1,1 0-1,-1 0 0,0 0 0,1 1 0,1 1 1,7 7-17,-1 1 1,0 0 0,0 0 0,-1 0-1,0 1 1,-1 0 0,-1 1-1,0 0 1,0 0 0,-1 0 0,-1 1-1,0-1 1,3 26 0,7-65 166,-11 17-139,54-117 348,-50 112-273,0 1-1,2 0 1,-1 0-1,2 1 1,-1 0-1,21-19 1,-29 31-84,-1-1 1,0 1-1,1-1 0,-1 1 1,1 0-1,-1-1 1,0 1-1,1 0 0,-1-1 1,1 1-1,-1 0 1,1 0-1,-1 0 0,1-1 1,0 1-1,-1 0 1,1 0-1,-1 0 0,1 0 1,-1 0-1,1 0 1,-1 0-1,1 0 0,0 0 1,-1 0-1,1 0 1,-1 1-1,1-1 0,-1 0 1,1 0-1,-1 0 1,1 1-1,-1-1 0,1 0 1,-1 1-1,1-1 1,-1 0-1,0 1 0,1-1 1,0 1-1,8 21-85,-7-17 81,8 22-180,0-1-103,-1 1 0,-1-1 0,-1 2 0,-2-1-1,3 29 1</inkml:trace>
</inkml:ink>
</file>

<file path=ppt/ink/ink1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24:01.24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21482,'0'0'416,"75"84"-416,-71-64 16,-4-2-16,0 0 0,0-5-32,0-1 0,0-2-1137,0-6-783</inkml:trace>
</inkml:ink>
</file>

<file path=ppt/ink/ink1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24:01.59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114 1 22154,'0'0'2241,"4"138"-2241,-4-69 48,0 2-32,0 0 32,0-2-32,0 0 0,3-10 0,-1-10-32,-2-11-672,0-16-753,-2-15-2384</inkml:trace>
  <inkml:trace contextRef="#ctx0" brushRef="#br0" timeOffset="1">0 439 20121,'0'0'3538,"167"-46"-3554,-91 32-48,6-1-192,-1 3-321,-2-2-879,-7-2-1426,-11 0-3761</inkml:trace>
</inkml:ink>
</file>

<file path=ppt/ink/ink1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24:01.92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174 0 19913,'0'0'1844,"-20"11"-1167,-62 41-279,78-49-379,0 1 0,0 1 0,0-1 0,0 1 0,1-1 0,0 1 0,0 0 0,0 0 1,0 1-1,1-1 0,0 0 0,0 1 0,1-1 0,-1 1 0,1 0 0,0 0 0,1-1 0,-1 1 0,1 0 0,0 0 0,2 9 1,-2 0 3,1 6-2,0 1 0,1-1 0,2-1 0,0 1 0,1 0 0,1-1 0,1 0 0,13 27 0,-14-21-41,-6-26 32,0 1-1,0-1 1,0 1-1,0 0 1,0-1-1,0 1 1,-1-1 0,1 1-1,0-1 1,0 1-1,-1-1 1,1 1-1,0-1 1,-1 1 0,1-1-1,-1 0 1,1 1-1,0-1 1,-1 1-1,1-1 1,-1 0 0,1 1-1,-1-1 1,0 0-1,-3 1 78,-1 0 0,1 0 0,0-1 0,-1 0-1,1 0 1,0 0 0,-1-1 0,-4 0 0,6 0-61,2 1-25,0 0 1,0 0-1,-1 0 1,1-1-1,0 1 1,0 0 0,0-1-1,0 1 1,0-1-1,0 0 1,0 1 0,0-1-1,0 0 1,0 1-1,0-1 1,0 0-1,0 0 1,1 0 0,-1 0-1,0 0 1,0 0-1,1 0 1,-1 0 0,1 0-1,-1 0 1,0-2-1,-1-31-1396,2 25 614,0-18-2433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4:52.47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262 1 18216,'0'0'4941,"-9"13"-5061,-29 37 83,2 0 1,-50 94-1,70-112 43,2 0 0,2 0 1,0 2-1,3-1 0,1 1 0,-6 51 1,10-51 11,1 1 0,2-1 1,2 0-1,1 1 1,9 45-1,-9-70-33,0 0 1,1-1-1,0 1 0,0-1 0,1 0 0,1 0 1,-1 0-1,1-1 0,1 0 0,0 1 0,0-2 1,0 1-1,1-1 0,0 0 0,0-1 1,1 1-1,0-1 0,0-1 0,1 0 0,-1 0 1,1 0-1,18 6 0,-26-11-7,-1 0-1,0 0 1,1 1-1,-1-1 1,0 0-1,1 0 1,-1 1-1,0-1 1,1 0-1,-1 0 1,0 0-1,1 0 1,-1 0-1,1 0 1,-1 1-1,0-1 1,1 0-1,-1 0 1,1 0-1,-1 0 1,0 0-1,1-1 1,-1 1-1,1 0 1,-1 0-1,0 0 1,1 0-1,-1 0 1,0 0-1,1-1 1,-1 1-1,0 0 1,1 0-1,-1-1 1,0 1-1,1 0 1,-1 0-1,0-1 1,0 1-1,1 0 1,-1-1-1,0 1 1,0 0-1,1-1 1,-1 1-1,0 0 1,0-1-1,0 1 1,0-1-1,0 1 1,0-1-1,-6-21-2819,3 17 1993,-4-15-3985</inkml:trace>
</inkml:ink>
</file>

<file path=ppt/ink/ink1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24:02.27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69 1 21882,'0'0'2385,"0"13"-2390,1 124-6,-34 260 0,-3 58-138,36-372-995,2-77 1004,5-18 253,3-22 140,-5-16 27,-2-82 0,-4 91-235,1-1 0,3 0 0,11-59-1,-6 67-43,23-61-1,-26 84-16,0 0-1,1 0 1,0 0 0,0 1-1,1-1 1,1 2-1,-1-1 1,18-15 0,-24 23 8,1 0 1,0 1 0,0-1 0,0 0 0,0 1 0,0 0 0,0-1 0,0 1 0,0 0 0,1 0 0,-1 0 0,0 0 0,1 0 0,-1 1 0,1-1-1,-1 1 1,1 0 0,-1 0 0,1-1 0,-1 2 0,1-1 0,-1 0 0,1 0 0,-1 1 0,1-1 0,-1 1 0,0 0 0,1 0 0,-1 0 0,0 0-1,1 0 1,-1 0 0,0 1 0,0-1 0,0 1 0,0 0 0,-1-1 0,1 1 0,0 0 0,-1 0 0,1 0 0,1 3 0,2 3-13,0 1 0,-1-1 0,-1 0 0,1 1 0,-1 0 0,-1 0 0,0 0 0,0 0 0,0 0 1,-1 11-1,0-14-23,-1 1 0,0-1 0,0 1 0,-1-1 0,0 0 0,0 1 0,0-1 0,-1 0 1,0 0-1,0 0 0,-1 0 0,-3 6 0,4-8 25,-1-1 1,0 0-1,-1 0 1,1 0-1,0-1 0,-1 1 1,1-1-1,-1 0 1,0 0-1,0 0 0,0 0 1,0 0-1,0-1 1,0 0-1,0 0 0,-1 0 1,1-1-1,0 1 0,-6-1 1,4 1-3,0-1-142,0 1 0,0-1-1,0 0 1,-1 0 0,1 0-1,0-1 1,0 0 0,-8-2-1,-11-19-2185</inkml:trace>
</inkml:ink>
</file>

<file path=ppt/ink/ink1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24:02.64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17768,'0'0'4242,"2"26"-3956,0-4-202,5 155 400,-9-104-345,1 57 25,2-117-154,0 1 0,1 0 0,0-1 0,2 1 0,-1-1 0,11 23 0,-12-32-64,0 0 1,0 0-1,1 0 0,-1 0 0,1-1 0,0 1 0,0-1 0,0 0 1,1 0-1,-1 0 0,1 0 0,0-1 0,-1 1 0,1-1 1,0 0-1,1 0 0,-1-1 0,0 1 0,0-1 0,1 0 0,-1 0 1,1 0-1,-1-1 0,1 1 0,-1-1 0,1 0 0,-1 0 0,1-1 1,-1 0-1,1 1 0,4-3 0,-2 1-202,1 0-1,0-1 1,-1 0 0,1 0 0,-1-1-1,0 0 1,0 0 0,0-1-1,-1 0 1,0 0 0,0 0 0,0-1-1,0 0 1,-1 0 0,0 0-1,6-11 1,-2-3 382,-1-1 0,-1-1 0,6-24 0,2-40 6752,-15 269-8505</inkml:trace>
</inkml:ink>
</file>

<file path=ppt/ink/ink1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24:03.0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 18 22266,'0'0'2321,"-5"-17"-3185,14 19-865,4 5-1264</inkml:trace>
</inkml:ink>
</file>

<file path=ppt/ink/ink1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24:03.36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143 1 21898,'0'0'1201,"35"155"-1153,-24-80 96,-2 0-112,-3 0 160,1-2-112,-5-6-64,2-7 32,-1-17-80,-1-14 32,0-13-688</inkml:trace>
  <inkml:trace contextRef="#ctx0" brushRef="#br0" timeOffset="1">0 292 16520,'0'0'6995,"130"-33"-7107,-84 27-545,-2-4-863,-12-4-1602,-7-1-7651</inkml:trace>
</inkml:ink>
</file>

<file path=ppt/ink/ink1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26:16.30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1 390 16600,'0'0'3956,"0"-5"-3734,0-12-41,0 13 675,1 15-842,10 12-5,0-1 1,22 33 0,4 7-26,38 75 35,-71-132-51,-3-4 93,10-39 88,-4 11-151,1 0 0,2 0 0,1 1 0,1 0-1,1 1 1,1 0 0,1 1 0,34-40 0,14-6-57,92-82 1,-71 74 37,-62 54 19,-17 18-15,0 1 1,0-1-1,0 1 1,1 0 0,0 0-1,0 1 1,9-6 0,-14 10-243,-3 2-1545,-35 37-2216,4-7-2874</inkml:trace>
</inkml:ink>
</file>

<file path=ppt/ink/ink1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26:37.39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1 494 10869,'0'0'4162,"1"-4"-4125,0-3-18,6-26 4052,-7 33-4028,0 0 0,0 0-1,1 0 1,-1-1 0,0 1 0,1 0-1,-1 0 1,0 0 0,1 0 0,-1 0-1,0 0 1,1 0 0,-1 0 0,0 0 0,1 0-1,-1 0 1,1 0 0,-1 0 0,0 0-1,1 0 1,-1 0 0,0 0 0,1 0-1,-1 0 1,0 0 0,1 0 0,-1 1-1,0-1 1,1 0 0,-1 0 0,0 0 0,0 1-1,1-1 1,-1 1 0,9 17-53,-1 1-1,-1 0 1,-1 1 0,0 0 0,-2 0-1,3 23 1,-2-17 12,34 139 49,-38-165-35,0 0 1,0 0-1,-1 0 0,1-1 1,0 1-1,-1 0 1,1-1-1,0 1 0,0 0 1,-1-1-1,1 1 0,-1-1 1,1 1-1,0-1 0,-1 1 1,1-1-1,-1 0 0,1 1 1,-1-1-1,0 0 0,1 1 1,-1-1-1,1-1 0,0 0-7,273-415 313,-217 344-295,-7 9-11,65-108 0,-102 126 131,-11 30-340,-4 21-1223,-1 7-56,-1 0 0,-1-1 0,-11 22 0,-11 17-10947</inkml:trace>
</inkml:ink>
</file>

<file path=ppt/ink/ink1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29:30.7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42 17816,'0'0'4922,"-1"-7"-4388,-5-21 50,4 21 190,2 12-747,1 46-13,1 1 0,3-1 0,16 70 0,-3-48-20,-5-26-2,-2 0 0,-3 0 0,5 80 0,-35-143-2545,1-11-1465</inkml:trace>
</inkml:ink>
</file>

<file path=ppt/ink/ink1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29:31.1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69 16071,'0'0'5107,"24"-12"-5014,-3 2-71,-9 3-1,0 0 0,1 2 0,-1-1 0,1 2 0,0 0 0,1 0 0,-1 1 0,1 1 1,-1 0-1,1 1 0,15 0 0,-16 2-25,-1 1 1,0 0 0,1 1-1,-1 0 1,0 1 0,-1 0-1,1 1 1,-1 0-1,0 1 1,0 0 0,0 1-1,-1 0 1,0 0-1,-1 1 1,1 1 0,-2 0-1,1 0 1,-1 1-1,-1-1 1,12 21 0,-10-16-4,-2 1 1,0 0 0,-1 1 0,0 0 0,-1 0-1,-1 0 1,0 0 0,-2 1 0,0 0-1,0-1 1,-2 1 0,0 0 0,-1 0 0,0-1-1,-6 21 1,3-23 115,-1 0-1,-1-1 1,0 0-1,0 0 1,-2 0 0,0-1-1,0 0 1,-1 0-1,0-1 1,-1 0 0,-1 0-1,1-2 1,-2 1-1,1-1 1,-1-1 0,-1 0-1,1-1 1,-1 0-1,-1-1 1,1 0 0,-1-1-1,0-1 1,0 0-1,0-1 1,-1 0 0,-16 0-1,30-3-149,0 0-1,0-1 0,0 1 1,0-1-1,0 1 0,1-1 1,-1 1-1,0-1 1,0 0-1,0 1 0,1-1 1,-1 0-1,0 0 0,1 0 1,-1 1-1,1-1 1,-1 0-1,1 0 0,-1 0 1,1 0-1,0 0 0,-1 0 1,1 0-1,0 0 1,0 0-1,0 0 0,0 0 1,0 0-1,0 0 1,0 0-1,0 0 0,0 0 1,0 0-1,0 0 0,1 0 1,-1 0-1,0 0 1,1 0-1,-1 0 0,1 0 1,-1 0-1,1 0 0,0 0 1,0 0-1,17-14-2847</inkml:trace>
</inkml:ink>
</file>

<file path=ppt/ink/ink1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29:31.4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0 466 19737,'0'0'1294,"11"-19"-934,-1 1-237,19-31 39,-2-1 0,-3-1 0,23-69 0,-42 103-122,-1-1-1,0 1 1,-1-1 0,-1 0-1,-1 0 1,-1-28 0,-1 46-21,1-1 0,-1 1 1,1-1-1,-1 1 1,1-1-1,-1 1 1,1-1-1,-1 1 1,0 0-1,1-1 0,-1 1 1,0 0-1,1 0 1,-1-1-1,0 1 1,1 0-1,-1 0 0,0 0 1,0 0-1,1 0 1,-1 0-1,0 0 1,1 0-1,-1 0 1,0 0-1,1 0 0,-1 0 1,0 1-1,0-1 1,1 0-1,-1 0 1,0 1-1,-26 10 81,18-4-95,1 0-1,0 0 1,0 1-1,1 0 1,0 1 0,0-1-1,1 1 1,0 1-1,0-1 1,1 1-1,1 0 1,-6 15-1,4-5 1,0 0 0,2 0 0,0 1 0,1 0 0,-1 35-1,4-50 3,1 0 0,-1 0 1,1-1-1,0 1 0,0 0 0,0-1 0,1 1 0,0-1 0,0 1 0,1-1 0,-1 0 0,1 0 0,0 0 0,1 0 0,-1 0 0,1-1 1,0 1-1,0-1 0,0 0 0,1-1 0,-1 1 0,1-1 0,0 0 0,0 0 0,0 0 0,7 2 0,4 2-290,1-2-1,0 0 0,1-1 1,-1-1-1,1-1 0,-1 0 1,26-1-1,2-1-3379</inkml:trace>
</inkml:ink>
</file>

<file path=ppt/ink/ink1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29:31.9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108 60 20970,'0'0'1470,"1"0"-1446,0 0 1,-1-1-1,1 1 1,-1 0 0,1 0-1,-1-1 1,1 1-1,-1 0 1,1-1-1,-1 1 1,1 0 0,-1-1-1,0 1 1,1-1-1,-1 1 1,1-1 0,-1 1-1,0-1 1,1 1-1,-1-1 1,0 1-1,0-1 1,0 1 0,1-1-1,-1 0 1,0 1-1,0-2 1,1-5-44,0-22 41,-1 29-18,0-1 0,0 1 0,0-1 0,0 1 0,0-1 0,-1 1 0,1-1 0,0 1 0,0 0 0,0-1 0,-1 1 0,1-1 0,0 1 0,-1 0 0,1-1 0,0 1 0,-1 0 0,1-1 0,0 1 0,-1 0 0,1-1 0,-1 1 0,1 0 0,0 0 0,-1-1 0,1 1 0,-1 0 0,1 0 0,-1 0 0,1 0 0,-1 0 0,1 0 0,-1 0 0,1 0 0,-1 0 0,1 0 0,-1 0 0,1 0 0,0 0 0,-1 0 0,1 0 0,-1 0 0,1 0 0,-1 1 0,1-1 0,-1 0 0,1 0 0,0 1 0,-1-1 0,-5 4-4,1 0 1,0 0-1,0 0 1,0 0-1,0 1 1,1 0-1,0 0 1,0 0-1,0 1 1,0-1 0,1 1-1,0 0 1,-2 6-1,-3 7 6,0 0-1,2 0 1,-5 22-1,9-31 6,0 0-1,0 1 1,1-1-1,1 1 1,-1-1-1,2 0 1,-1 1-1,4 12 1,-3-20-6,0 0 0,0 0 0,0 0 0,0 0 0,1 0 0,0 0 0,0 0 0,-1 0 0,2-1 0,-1 1 0,0-1 0,0 0 0,1 1 0,-1-1 0,1 0 0,0 0 0,0-1 0,0 1 0,0 0 0,0-1 0,0 0 0,0 0 0,0 0 0,0 0 0,0 0 0,1-1 0,-1 1 0,0-1 0,4 0 0,5 1-40,0-1-1,0-1 1,0 0-1,-1 0 1,1-1-1,0-1 1,-1 0-1,0 0 0,0-1 1,0-1-1,0 0 1,0 0-1,-1-1 1,0-1-1,11-9 1,-13 10 11,0-1 0,-1 0 1,-1 0-1,1 0 0,-1-1 0,0 0 1,-1-1-1,0 1 0,0-1 1,-1 0-1,0 0 0,0-1 1,-1 1-1,-1-1 0,1 0 0,-2 1 1,1-1-1,-1-15 0,-1-9 587,-1 53 76,0 53-237,1-63-444,0 34-341,1 0 1,9 50-1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4:53.7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130 42 15543,'0'0'2631,"-1"1"-2582,1-1 0,0 0 0,-1 1 1,1-1-1,0 1 0,-1-1 0,1 1 0,0-1 1,0 1-1,-1-1 0,1 0 0,0 1 1,0 0-1,0-1 0,0 1 0,-1-1 1,1 1-1,0-1 0,0 1 0,0-1 0,0 1 1,0-1-1,1 1 0,-1-1 0,0 1 1,0-1-1,0 1 0,0-1 0,1 1 0,-1 0 1,5-1 208,0-1 0,0 0 0,0 0 0,0 0 1,0-1-1,-1 1 0,1-1 0,6-4 0,-9 5-200,0 0-1,0 0 1,0 0 0,0-1-1,0 1 1,0 0 0,-1-1-1,1 0 1,0 1-1,-1-1 1,1 0 0,-1 0-1,0 0 1,0 0-1,0 0 1,0 0 0,0 0-1,0 0 1,0 0-1,-1 0 1,2-5 0,-21 11-77,6 4 16,-1 0 0,1 1 1,1 0-1,0 1 0,0 1 0,1 0 1,0 0-1,1 1 0,-12 19 0,14-20-16,0 1 0,2 0-1,0 0 1,0 0 0,1 1 0,0 0-1,1 0 1,1 0 0,0 0 0,0 1-1,0 17 1,4-29 4,-1 1-1,0-1 1,1 1-1,-1-1 0,1 0 1,-1 1-1,1-1 1,0 0-1,0 1 1,0-1-1,1 0 1,-1 0-1,0 0 0,1 0 1,0 0-1,-1 0 1,1-1-1,0 1 1,0 0-1,0-1 0,0 1 1,0-1-1,0 0 1,0 0-1,0 0 1,1 0-1,-1 0 1,0 0-1,1 0 0,-1-1 1,1 1-1,2-1 1,12 2-310,0 0 0,0-1 0,30-2 0,-20 0-700,4 1-1691,-6-2-2689</inkml:trace>
</inkml:ink>
</file>

<file path=ppt/ink/ink1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29:32.3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38 22682,'0'0'2065,"-4"-37"-2225,4 41-672,13 21 160,7 13-305,2 5-2208</inkml:trace>
</inkml:ink>
</file>

<file path=ppt/ink/ink1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29:32.6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109 1 18889,'0'0'3244,"-16"7"-3145,-48 28-30,62-33-62,0 0 0,0 0 0,0 0 1,0 1-1,1-1 0,-1 1 0,1-1 0,-1 1 1,1 0-1,0 0 0,0-1 0,0 1 0,0 0 0,1 0 1,-1 0-1,1 0 0,0 0 0,0 3 0,6 47 260,-3-45-245,0 1 1,1-1 0,1 0-1,-1 0 1,1 0 0,0 0-1,1-1 1,0 0 0,10 10-1,-10-12-21,-1 0 0,0 0 0,0 1 0,0-1 0,-1 1 0,0 1 0,0-1 0,0 0 0,-1 1 0,0 0 0,0 0 0,-1 0 0,0 0 0,0 0 0,1 15 1,-3-20-1,-1 0 0,0 0 1,0-1-1,0 1 0,0 0 0,0 0 1,0 0-1,0-1 0,-1 1 1,1-1-1,-1 1 0,1-1 1,-1 1-1,1-1 0,-1 0 1,0 0-1,0 0 0,0 0 1,1 0-1,-1 0 0,0 0 1,0-1-1,0 1 0,0-1 1,-1 0-1,1 1 0,0-1 1,-3 0-1,-65 5 710,68-4-525,2-2-227,0 1 1,0 0-1,0 0 1,1-1 0,-1 1-1,0 0 1,0-1 0,0 1-1,0 0 1,0 0 0,1-1-1,-1 1 1,0 0 0,0-1-1,0 1 1,0 0-1,0-1 1,0 1 0,0 0-1,0-1 1,0 1 0,0 0-1,0 0 1,0-1 0,-1 1-1,1 0 1,0-1 0,0 1-1,0 0 1,0-1-1,0 1 1,-1 0 0,1 0-1,0-1 1,0 1 0,0 0-1,-1 0 1,1 0 0,0-1-1,0 1 1,-1 0 0,1 0-1,0 0 1,-1 0-1,1-1 1,0 1 0,0 0-1,-1 0 1,1 0 0,0 0-1,-1 0 1,1 0 0,0 0-1,-1 0 1,1 0 0,0 0-1,-1 0 1,1 0 0,0 0-1,0 0 1,-1 0-1,1 0 1,0 1 0,-1-1-1,1 0 1,-1 0 0,20-16-5451</inkml:trace>
</inkml:ink>
</file>

<file path=ppt/ink/ink1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29:33.0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7 357 21642,'0'0'2689,"5"20"-2801,3 14 112,-3 3 16,6 3 0,-7-5 16,0-3-32,1-5 0,-5-7-624,0-12-481</inkml:trace>
  <inkml:trace contextRef="#ctx0" brushRef="#br0" timeOffset="1">7 8 23099,'0'0'1680,"-6"-8"-2320,6 38-176,13 11 239,-2 9-1135,0-1-5236</inkml:trace>
</inkml:ink>
</file>

<file path=ppt/ink/ink1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29:33.4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125 43 21898,'0'0'1889,"-18"10"-1857,-54 40-19,69-46-10,0-1 1,0 0-1,0 1 0,0-1 0,1 1 0,-1 0 0,1 0 0,0 0 1,0 0-1,1 0 0,-1 0 0,1 0 0,0 1 0,-1 6 0,1 3 5,1-1 0,0 1-1,2 15 1,0-4-62,-2-22-42,1 1-1,-1 0 1,1-1-1,0 1 1,0-1-1,1 1 0,-1-1 1,1 0-1,0 1 1,0-1-1,0 0 1,0 0-1,0 0 1,1-1-1,-1 1 0,1 0 1,0-1-1,0 0 1,0 1-1,0-1 1,0-1-1,0 1 1,0 0-1,1-1 1,-1 1-1,1-1 0,-1 0 1,1 0-1,-1-1 1,1 1-1,0-1 1,-1 1-1,1-1 1,0 0-1,-1-1 1,8 0-1,-10 0 54,1 1 1,0-1-1,-1 0 0,1 1 0,-1-1 1,1 0-1,-1 0 0,1 0 1,-1 0-1,1 0 0,-1-1 0,0 1 1,0 0-1,1-1 0,-1 1 1,0-1-1,0 1 0,-1-1 0,1 1 1,0-1-1,0 0 0,-1 1 1,1-1-1,0-2 0,10-54-370,-8 38 349,5-39 169,-7 43 61,1 0 1,0 1-1,1 0 0,1-1 1,0 1-1,1 0 0,12-26 1,-16 40-145,0 0 1,0 0 0,-1-1-1,1 1 1,0 0 0,0 0 0,0 0-1,0 0 1,0 0 0,0 0-1,0 0 1,1 0 0,-1 1-1,0-1 1,0 0 0,1 1 0,-1-1-1,0 1 1,1-1 0,-1 1-1,0 0 1,1-1 0,-1 1 0,1 0-1,-1 0 1,1 0 0,-1 0-1,1 0 1,-1 0 0,0 1 0,1-1-1,-1 0 1,0 1 0,1-1-1,-1 1 1,0 0 0,1-1-1,-1 1 1,0 0 0,0 0 0,0 0-1,1 0 1,0 1 0,3 2-41,-1 1-1,1 0 1,0 0 0,-1 0 0,0 1 0,-1-1-1,6 11 1,2 14 126,-2 0 0,-1 0-1,-2 1 1,0 0 0,-2 0 0,-2 0-1,-2 52 1,0-82 279,21-73 1272,-6 32-1644,2 1-1,1 1 1,2 0-1,36-50 0,-56 87-17,1-1 1,1 0-1,-1 1 0,0-1 0,0 1 0,1-1 0,-1 1 0,0 0 0,1 0 0,-1-1 0,1 1 1,0 0-1,-1 0 0,1 1 0,0-1 0,0 0 0,0 1 0,-1-1 0,1 1 0,0-1 0,2 1 1,-2 0-6,0 1 1,-1-1-1,1 1 1,0-1-1,0 1 1,-1 0-1,1 0 1,-1 0-1,1 0 1,-1 0-1,1 0 1,-1 0-1,0 1 1,1-1-1,-1 0 1,0 1-1,0-1 1,1 2-1,6 11-46,-1 0 1,-1 0-1,0 0 0,5 20 0,-6-17 36,-1-5-35,1 0 0,0 0 1,0-1-1,1 1 0,0-1 1,1 0-1,1-1 0,10 12 1,-14-18-13,0 0 0,0-1 1,1 0-1,0 0 0,-1 0 1,1-1-1,0 1 0,0-1 1,0-1-1,1 1 0,-1-1 1,0 1-1,1-1 0,-1-1 1,0 1-1,1-1 0,-1 0 1,1 0-1,-1-1 0,1 0 1,8-2-1,28-12-2552</inkml:trace>
</inkml:ink>
</file>

<file path=ppt/ink/ink1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29:34.3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6787,'0'0'17710,"1"0"-17703,0 1 1,0 0 0,0 0 0,0 0 0,0 0 0,0 0 0,0 0 0,0 1-1,0-1 1,-1 0 0,1 0 0,0 0 0,-1 1 0,1-1 0,-1 0 0,0 1-1,1-1 1,-1 1 0,0-1 0,0 2 0,38 112-123,24 87 150,-53-166-98,-2 1 1,-1 0-1,1 61 0,-9-97-115,1-1 0,0 1 0,0-1 0,-1 0 0,1 1 0,0-1 0,0 0 0,-1 0 0,1 0 0,0 0 0,-1 0 0,1 0 0,0 0-1,0-1 1,-1 1 0,1 0 0,0-1 0,-2 0 0,-11-14-4250</inkml:trace>
</inkml:ink>
</file>

<file path=ppt/ink/ink1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29:34.8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13 146 13046,'0'0'9250,"-3"-6"-8733,2 4-497,0 0 0,0-1-1,-1 1 1,2 0 0,-1 0 0,0-1 0,0 1-1,1-1 1,-1 1 0,1 0 0,0-1 0,0 1-1,0-1 1,0 1 0,0-1 0,0 1-1,1-1 1,-1 1 0,1 0 0,0-1 0,0 1-1,-1 0 1,2-1 0,-1 1 0,0 0 0,0 0-1,1 0 1,-1 0 0,1 0 0,-1 0-1,1 1 1,0-1 0,0 0 0,0 1 0,4-3-1,9-5-28,-1 1-1,2 1 0,-1 0 0,1 1 1,0 1-1,1 0 0,-1 1 0,1 1 0,0 1 1,0 0-1,0 1 0,0 1 0,0 1 0,31 4 1,-45-4 3,1 0 0,-1 0 0,0 1 0,0-1 0,0 1 0,0-1 0,0 1 0,-1 0 0,1 0 0,0 1 1,-1-1-1,1 0 0,-1 1 0,0-1 0,0 1 0,0 0 0,0 0 0,0 0 0,-1 0 0,1 0 0,-1 0 0,0 0 0,0 0 0,0 1 1,0-1-1,-1 0 0,1 1 0,-1-1 0,0 0 0,0 1 0,0-1 0,-1 5 0,1 0 0,-1 1 0,0 0 0,-1 0 0,0-1-1,0 1 1,0-1 0,-1 1 0,-1-1 0,1 0 0,-1 0-1,-7 9 1,-24 22-17,-12 16-79,47-55 101,0 0-1,0 0 1,1 0 0,-1 0 0,0-1-1,0 1 1,0 0 0,0 0 0,0 0-1,0 0 1,0 0 0,0 0 0,1 0-1,-1 0 1,0 0 0,0 0 0,0 0-1,0 0 1,0 0 0,0 0 0,0 0-1,1 0 1,-1 0 0,0 0 0,0 0-1,0 0 1,0 0 0,0 0 0,0 0-1,1 0 1,-1 0 0,0 0 0,0 0-1,0 0 1,0 1 0,0-1 0,0 0 0,0 0-1,0 0 1,0 0 0,1 0 0,-1 0-1,0 0 1,0 0 0,0 0 0,0 1-1,0-1 1,0 0 0,0 0 0,0 0-1,0 0 1,0 0 0,0 0 0,0 0-1,0 1 1,0-1 0,0 0 0,0 0-1,0 0 1,0 0 0,0 0 0,0 0-1,0 0 1,0 1 0,0-1 0,0 0-1,3 0-10,18 0 14,1 2 0,-1 0 0,0 1 0,-1 1 1,1 1-1,-1 0 0,0 2 0,28 13 0,-41-17-8,0 1 0,-1-1 0,1 1 0,-1 0 0,0 1 1,0 0-1,-1 0 0,1 0 0,-1 0 0,0 1 0,0 0 0,-1 0 0,0 0 0,0 1 0,0-1 0,-1 1 0,0 0 0,0 0 0,-1 0 1,0 1-1,0-1 0,-1 0 0,0 1 0,0-1 0,0 1 0,-1-1 0,-2 13 0,1-15 25,-1 1 0,1-1 0,-1 0 0,-1 0 0,1 0 0,-1 0 0,0-1 0,0 1 0,0-1 0,0 0 0,-1 0 0,0 0 0,0 0 1,0 0-1,0-1 0,-1 0 0,1 0 0,-1 0 0,-6 2 0,1 1 49,0-2 1,0 1-1,0-1 1,-1-1 0,1 0-1,-1 0 1,0-1-1,-21 1 1,32-3-80,0 0-1,0 0 1,0 0 0,0 0 0,0 0 0,-1 0-1,1 0 1,0-1 0,0 1 0,0 0-1,0 0 1,0 0 0,0 0 0,0 0 0,-1 0-1,1-1 1,0 1 0,0 0 0,0 0 0,0 0-1,0 0 1,0 0 0,0-1 0,0 1-1,0 0 1,0 0 0,0 0 0,0 0 0,0-1-1,0 1 1,0 0 0,0 0 0,0 0 0,0 0-1,0-1 1,0 1 0,0 0 0,0 0-1,0 0 1,0 0 0,0 0 0,1-1 0,-1 1-1,0 0 1,0 0 0,0 0 0,0 0-1,0 0 1,0 0 0,0 0 0,1-1 0,-1 1-1,0 0 1,0 0 0,0 0 0,0 0 0,0 0-1,1 0 1,-1 0 0,0 0 0,0 0-1,0 0 1,10-9-811,19-4-2337,9-1-3070</inkml:trace>
</inkml:ink>
</file>

<file path=ppt/ink/ink1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29:35.5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80 33 21226,'0'0'1542,"-12"17"-1446,-37 57 59,46-68-157,1-1 0,-1 1 0,1 0 0,0 0 0,0 0 0,1 0 0,0 1 0,0-1 0,0 0 0,1 1 0,0-1 0,0 0 0,0 1 0,1-1 0,0 0 0,0 0 0,1 1 0,0-1 0,0 0 0,0 0 0,1-1-1,0 1 1,0 0 0,0-1 0,1 0 0,-1 0 0,1 0 0,1 0 0,-1 0 0,1-1 0,7 6 1,-6-6-120,1-1 0,0 1 0,0-1 1,1 0-1,-1-1 0,1 1 1,-1-2-1,1 1 0,12 0 0,-18-1 80,1-1-1,0 0 0,-1 0 0,1 0 0,0 0 0,-1 0 0,1 0 0,-1-1 1,1 1-1,0-1 0,-1 0 0,0 0 0,1 0 0,-1 0 0,1 0 0,-1-1 1,0 1-1,0-1 0,0 1 0,0-1 0,0 0 0,0 0 0,0 1 0,0-2 1,-1 1-1,1 0 0,-1 0 0,0 0 0,1-1 0,1-4 0,-1-2 108,0-1-1,0 0 0,-1 0 0,0 0 1,-1 0-1,0 0 0,-1 0 0,0 0 1,0 0-1,-1 0 0,0 0 0,-1 1 1,-4-12-1,-4-4 363,-1 2 1,-1 0 0,-28-38-1,41 61-421,0 0 0,0 0 1,-1-1-1,1 1 0,0 0 0,0-1 0,-1 1 0,1 0 0,0-1 0,0 1 0,0-1 0,0 1 0,-1 0 1,1-1-1,0 1 0,0-1 0,0 1 0,0 0 0,0-1 0,0 1 0,0-1 0,0 1 0,0 0 1,0-1-1,0 1 0,1-1 0,-1 1 0,0 0 0,0-1 0,0 1 0,0 0 0,1-1 0,-1 1 0,0 0 1,0-1-1,1 1 0,18-6-90,39 6-488,-39 0 407,112 0 2059,-131 2-1890,6 150 264,-4-133-284,1 0 1,1-1-1,1 0 0,0 0 1,16 35-1,-20-51-32,0 0 0,0 0 0,0-1 0,0 1 0,0 0 0,0 0 1,0 0-1,1-1 0,-1 1 0,1 0 0,-1-1 0,1 0 0,0 1 0,0-1 0,-1 0 0,1 0 0,0 0 0,0 0 0,0 0 0,0 0 0,0 0 0,0-1 0,0 1 0,1-1 0,-1 0 0,0 1 0,0-1 0,0 0 0,0 0 0,4-1 0,-2 0 8,-1 0-1,0-1 0,0 1 1,0-1-1,0 1 1,0-1-1,0 0 0,-1 0 1,1 0-1,-1-1 0,1 1 1,-1 0-1,0-1 0,0 0 1,0 1-1,0-1 1,0 0-1,2-5 0,6-20-26,-1-1 1,-1 0-1,7-51 0,2-9 527,-13 85 68,1 12-473,3 14-180,0 9-10,28 92 254,-32-111-236,1 0-1,1 0 0,0-1 1,0 1-1,1-1 0,1-1 1,12 16-1,-3-14-2735,-7-8-5021</inkml:trace>
</inkml:ink>
</file>

<file path=ppt/ink/ink1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29:35.9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17 20169,'0'0'1065,"18"13"-953,0-1-99,-11-8-13,1 1-1,-1 0 0,0 0 0,0 1 0,0-1 1,-1 2-1,0-1 0,0 1 0,0 0 1,-1 0-1,0 0 0,-1 1 0,5 10 0,-2 3-81,-1 1 0,-1-1 0,-1 1 0,-2 0 0,1 0 0,-2 0 0,-4 43 0,3-62 57,-1 0-1,1 0 0,-1 0 1,0 0-1,0-1 0,0 1 1,0 0-1,0 0 0,-3 3 1,-5-1 485,-1-20 627,7 2-973,0 0 0,1 0 0,0 0 0,1 0 0,1-1 0,0 1 0,1 0 0,0 0 0,5-22 0,0 11-85,1 0 0,0 0 1,2 1-1,14-27 0,-18 41-21,1 0 0,-1 0-1,2 1 1,-1 0 0,1 0-1,9-8 1,-15 15-10,-1 0-1,1 0 1,1 0-1,-1 0 1,0 0-1,0 0 1,0 1-1,0-1 1,1 0-1,-1 1 1,0-1-1,0 0 1,1 1-1,-1 0 1,1-1 0,-1 1-1,0 0 1,1 0-1,-1 0 1,1 0-1,-1 0 1,1 0-1,-1 0 1,0 0-1,1 0 1,-1 1-1,1-1 1,-1 0-1,0 1 1,1 0-1,-1-1 1,0 1-1,0 0 1,1-1-1,-1 1 1,0 0-1,0 0 1,0 0-1,0 0 1,0 0-1,0 0 1,0 1 0,-1-1-1,1 0 1,0 0-1,-1 0 1,1 1-1,0-1 1,-1 0-1,0 1 1,1-1-1,-1 1 1,0 1-1,5 13-42,-1 0-1,-1 0 0,-1 0 1,1 29-1,-3-30 19,1 0-1,1-1 1,0 1 0,0-1 0,2 0 0,6 20-1,-9-33-55,-1 1-1,1-1 0,-1 0 0,1 0 0,0 0 1,0 0-1,-1 0 0,1 0 0,0 0 0,0 0 1,0 0-1,0 0 0,0-1 0,0 1 0,0 0 1,0-1-1,0 1 0,0 0 0,1-1 0,-1 0 0,0 1 1,0-1-1,1 0 0,-1 1 0,0-1 0,0 0 1,1 0-1,1 0 0,21 0-3993</inkml:trace>
</inkml:ink>
</file>

<file path=ppt/ink/ink1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29:36.4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224 0 22122,'0'0'1411,"-1"18"-1408,14 316 1,0-152 5,-10-131 8,1 26-69,-4-59 37,-3-27 36,-8-29-70,-2 1 1,-1 0-1,-31-58 0,44 92 47,0 1 0,0 0 0,0 0 0,0 0 0,0 1 0,0-1 0,0 0 0,-1 0 0,1 1 0,-1-1 0,1 1 0,-1-1 0,0 1 0,0-1 0,1 1 0,-1 0 0,0 0 0,0 0-1,0 0 1,0 0 0,0 1 0,0-1 0,-1 1 0,1-1 0,0 1 0,-4-1 0,3 2 0,0 0 0,0 0 0,0 0 0,-1 0 0,2 1-1,-1-1 1,0 1 0,0-1 0,0 1 0,1 0 0,-1 0 0,1 1 0,0-1-1,-1 0 1,1 1 0,0-1 0,-2 4 0,-5 7-2,0 1 0,1-1 0,1 1 0,0 1 0,1-1 0,0 1 0,2 1 0,-1-1 0,2 0 0,0 1 0,1 0 0,0 0 0,2 19 0,0-33 3,0 0 1,0-1-1,0 1 1,1 0-1,-1 0 1,1 0-1,0 0 1,-1-1-1,1 1 1,0 0-1,0 0 1,0-1-1,0 1 1,0-1-1,1 1 1,-1-1-1,0 1 1,1-1-1,-1 0 0,1 0 1,-1 0-1,1 0 1,-1 0-1,1 0 1,0 0-1,0 0 1,-1-1-1,1 1 1,0-1-1,0 1 1,0-1-1,3 1 1,8 0-6,0 1 0,1-2 0,22-1 0,-16 0-12,-3-1-351,0 0-1,0-1 0,0-1 1,-1 0-1,1-2 1,-1 1-1,0-2 0,-1 0 1,0-1-1,22-15 0,2-5-4114</inkml:trace>
</inkml:ink>
</file>

<file path=ppt/ink/ink1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29:37.5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151 75 18985,'0'0'4010,"-11"11"-3901,-4 3-103,1 1 1,1 1-1,0 0 1,2 1 0,-1 1-1,2-1 1,0 1-1,-9 28 1,13-31-468,2 0 1,0 1 0,1 0 0,0 0 0,0 20-1,3-36 400,1 1 0,-1-1-1,0 0 1,0 1-1,1-1 1,-1 0 0,0 1-1,1-1 1,-1 0-1,0 0 1,1 1-1,-1-1 1,0 0 0,1 0-1,-1 1 1,1-1-1,-1 0 1,0 0 0,1 0-1,-1 0 1,1 0-1,-1 0 1,1 0 0,-1 0-1,0 0 1,1 0-1,-1 0 1,1 0 0,-1 0-1,1 0 1,-1 0-1,0 0 1,1 0 0,-1-1-1,1 1 1,-1 0-1,1-1 1,17-6-460,-9-3 147,-1-1 0,0 0 0,-1 0 0,0-1 0,-1 1 0,0-2 0,-1 1 0,0-1 0,4-16 0,8-19 1553,-15 44-914,15-32 2387,-6 26-1397,-10 10-1240,-1 0 0,0 0 1,1 0-1,-1 0 0,1 0 0,-1 0 0,0 0 0,1 0 1,-1 0-1,1 0 0,-1 0 0,0 1 0,1-1 0,-1 0 1,0 0-1,1 0 0,-1 1 0,0-1 0,1 0 0,-1 0 1,0 1-1,0-1 0,1 0 0,-1 1 0,0-1 0,0 0 1,0 1-1,1-1 0,-1 0 0,0 1 0,0-1 0,0 1 1,0-1-1,0 1 0,16 46 110,-12-34-24,0 1 0,1-1 0,1 1-1,7 12 1,-11-23-82,1 1-1,-1-1 0,1 1 1,0-1-1,0 0 1,0 0-1,0 0 0,1 0 1,-1-1-1,1 1 1,0-1-1,0 0 0,-1 0 1,1 0-1,1-1 1,-1 1-1,7 1 0,-5-2-89,0 0 0,0 0 0,0 0-1,0-1 1,0 0 0,0 0 0,0-1-1,11-1 1,-15 1-23,0 0 0,0 0-1,0 0 1,-1 0 0,1 0 0,0 0 0,0 0-1,-1-1 1,1 1 0,-1 0 0,1-1 0,-1 0-1,1 1 1,-1-1 0,0 0 0,0 1 0,0-1 0,0 0-1,0 0 1,0 0 0,-1 0 0,1 0 0,-1 0-1,1 0 1,-1 0 0,0 0 0,0-4 0,1-8-32,-1 0 1,0 0 0,-1 0-1,-1 1 1,-3-16 0,-1 10 847,0 0 1,-1 0-1,-1 1 1,0 0-1,-15-22 1,23 40-660,1-1 0,-1 1 1,0-1-1,0 1 0,1-1 1,-1 1-1,0-1 0,1 1 1,-1-1-1,0 1 0,1-1 1,-1 1-1,1-1 0,-1 1 1,1 0-1,-1-1 0,1 1 1,-1 0-1,1-1 1,-1 1-1,1 0 0,-1 0 1,1-1-1,-1 1 0,1 0 1,0 0-1,-1 0 0,1 0 1,-1 0-1,1 0 0,0 0 1,-1 0-1,1 0 0,-1 0 1,1 0-1,1 1 0,48-5-81,4-1-48,-12-6-47,-30 7 27,0 0 0,0 1 0,0 1-1,22-3 1,-33 6 78,0 0 0,0 0 1,0 0-1,-1 0 0,1 0 0,0 0 1,-1 0-1,1 0 0,-1 0 0,1 0 0,-1 0 1,1 0-1,-1 0 0,0 1 0,1-1 1,-1 0-1,0 0 0,0 0 0,0 0 0,0 1 1,0-1-1,0 0 0,0 0 0,-1 0 1,1 1-1,-1 1 0,1 5 18,-9 212 363,9-219-391,0 0 0,0 1 0,0-1 0,0 1 0,1-1 1,-1 0-1,0 1 0,1-1 0,-1 0 0,1 1 0,-1-1 0,1 0 0,0 0 0,0 0 0,-1 1 0,1-1 0,0 0 0,0 0 0,0 0 0,0 0 0,0 0 0,0-1 0,1 1 0,-1 0 0,0 0 0,0-1 0,1 1 0,-1-1 0,0 1 0,1-1 0,-1 0 0,0 1 0,1-1 0,-1 0 0,1 0 0,-1 0 0,0 0 0,1 0 0,2-1 0,0 1-70,0 0 0,1-1 1,-1 0-1,0 0 0,0 0 1,0-1-1,1 1 0,-2-1 1,1 0-1,0 0 0,0 0 1,3-4-1,0 0-30,-2 0 1,1-1-1,-1 1 1,0-2-1,-1 1 1,1 0-1,-1-1 1,-1 0-1,5-14 1,16-82 745,-12 44 1600,-13 74-2056,1-1 1,1 1-1,3 21 0,-1-1-90,-2-12-90,0-10-43,-1 0 0,2 0 0,-1-1-1,2 1 1,4 14 0,-6-24 22,0-1 0,0 0 0,0 1 1,0-1-1,0 0 0,0 0 0,0 0 0,1 0 0,-1 0 1,0 0-1,1 0 0,-1 0 0,1-1 0,-1 1 0,1 0 1,-1-1-1,1 1 0,0-1 0,-1 0 0,1 1 0,0-1 1,-1 0-1,1 0 0,0 0 0,-1 0 0,1-1 0,0 1 1,-1 0-1,3-1 0,3 0-16,0-1 0,0 0 1,0 0-1,-1 0 0,12-7 0,-2-2-33,0 0-1,-1-2 1,0 0 0,-1-1-1,-1 0 1,19-26 0,-15 19 249,1 0 0,24-21 0,-41 42-153,-1-1 0,1 0 0,-1 0 0,1 1 0,-1-1 0,1 1 0,0-1 0,-1 1 0,1-1 0,0 1-1,0-1 1,-1 1 0,1-1 0,0 1 0,0 0 0,0-1 0,-1 1 0,1 0 0,0 0 0,0 0 0,0 0-1,0 0 1,0 0 0,-1 0 0,1 0 0,0 0 0,0 0 0,0 0 0,0 0 0,-1 1 0,1-1 0,0 0 0,0 1-1,0-1 1,-1 0 0,1 1 0,0-1 0,0 1 0,-1-1 0,1 1 0,-1 0 0,1-1 0,0 1 0,-1-1-1,1 1 1,-1 0 0,1 0 0,-1-1 0,0 1 0,1 0 0,-1 0 0,0 0 0,1 1 0,1 7-7,0 0 1,0 0-1,0 0 0,-1 11 1,0-9 63,3 25 40,-2-1 1,-1 1-1,-2-1 1,-10 65-1,7-82-97,-1 0 0,0-1 0,-1 0 0,-1 0 0,0-1 0,-1 0-1,-1 0 1,0-1 0,-2 0 0,1 0 0,-22 20 0,15-18 7,-1-2 1,-1 1-1,0-2 1,-1-1-1,-28 15 1,33-21-34,-1 0 0,1 0-1,-1-2 1,0 0 0,-1-1 0,1-1 0,-1 0 0,-26 1 0,42-4-71,0-1 0,-1 1 1,1 0-1,0 0 0,0 0 0,0-1 1,-1 1-1,1-1 0,0 1 0,0-1 1,0 1-1,0-1 0,0 0 0,0 1 1,0-1-1,0 0 0,0 0 0,0 0 0,1 1 1,-1-1-1,0 0 0,0 0 0,1 0 1,-1-1-1,1 1 0,-1 0 0,1 0 1,-1 0-1,1 0 0,0 0 0,-1-1 1,1 1-1,0 0 0,0 0 0,0-2 1,-2-4-1855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4:54.12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20521,'0'0'2978,"2"57"-3106,0-17 112,-2-3 32,0-3-32,2-7 48,-2-5-32,4-6 0,-4-10-96,3-4-529,1-2-2240,3-8-833</inkml:trace>
</inkml:ink>
</file>

<file path=ppt/ink/ink1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29:39.4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13 22586,'0'0'1617,"7"-12"-2129,2 39-721,0 9 145,-3 5-2450</inkml:trace>
</inkml:ink>
</file>

<file path=ppt/ink/ink1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29:39.0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11 15863,'0'0'7913,"-2"0"-8208,11 0-202,44 1-229,-20 1-623,-1-2 0,40-5 0,-53-4 836,-20 10 594,1-1 0,0 0 0,0 1 1,0-1-1,0 1 0,0-1 0,0 0 0,0 1 1,0-1-1,0 0 0,0 1 0,0-1 0,0 0 0,0 1 1,0-1-1,0 1 0,0-1 0,0 0 0,1 1 1,-1-1-1,0 0 0,0 1 0,0-1 0,1 0 0,-1 0 1,0 1-1,0-1 0,1 0 0,-1 0 0,0 1 1,0-1-1,1 0 0,-1 0 0,0 0 0,1 1 0,-1-1 1,0 0-1,1 0 0,-1 0 0,0 0 0,1 0 1,-1 0-1,0 0 0,1 0 0,-1 0 0,1 0 0,-1 0 1,0 0-1,1 0 0,-1 0 0,0 0 0,1 0 1,-1 0-1,0 0 0,1 0 0,-1-1 0,0 1 0,1 0 1,-1 0-1,0 0 0,1-1 0,-1 1 0,0 0 1,0 0-1,1-1 0,-1 231 661,0-224-748,1-1 0,-1 0 1,1 1-1,0-1 1,0 0-1,0 0 1,1 0-1,0 0 0,0 0 1,5 8-1,-5-15-1960,-2-15-627</inkml:trace>
</inkml:ink>
</file>

<file path=ppt/ink/ink1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29:39.7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23 16263,'0'0'3461,"13"23"-3197,42 77 296,-49-89-475,-1 1-1,-1 0 1,1 0 0,-2 0-1,0 0 1,0 0 0,-1 1-1,-1 0 1,0-1-1,-1 1 1,-1 17 0,0 5 70,1-33 11,0-6 266,1-15-373,0 0 0,2-1 0,0 1 0,1 0 0,1 0 1,1 1-1,0-1 0,2 1 0,0 1 0,1-1 0,0 2 0,19-26 0,-20 31-60,1-1 0,0 2 0,19-19 0,-26 27-5,0 0 0,0 0 1,1 0-1,-1 1 1,1 0-1,-1-1 0,1 1 1,0 0-1,-1 0 1,1 0-1,5 0 0,-6 1-2,-1 0 0,1 0 0,-1 0 0,0 0 0,1 0 0,-1 1-1,1-1 1,-1 1 0,1-1 0,-1 1 0,0 0 0,0-1 0,1 1 0,-1 0 0,0 0-1,0 0 1,0 0 0,0 0 0,0 0 0,0 0 0,0 0 0,0 1 0,0-1 0,1 2-1,7 17-27,0-1 0,-1 1-1,0 1 1,4 23-1,20 54-60,-29-89-99,1-1-1,0 0 1,1 0 0,0 0-1,0-1 1,1 0 0,-1 0-1,13 11 1,18 5-2592</inkml:trace>
</inkml:ink>
</file>

<file path=ppt/ink/ink1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29:40.1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22538,'0'0'1654,"2"16"-1590,41 202 322,-24-135-216,-3 1 0,9 159 1,-26-243-259,0 0-1,-1 0 1,1 0 0,0 0-1,0 0 1,0 0 0,-1 0-1,1 0 1,0-1 0,0 1-1,0 0 1,-1-1 0,1 1 0,0-1-1,0 1 1,0-1 0,0 0-1,0 1 1,-2-3 0,-22-26-5136,-2-12-12939</inkml:trace>
</inkml:ink>
</file>

<file path=ppt/ink/ink1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29:40.4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37 20633,'0'0'283,"19"-5"-176,23-5 34,-1 3 1,72-6-1,-96 12-111,-1 1 0,0 0 0,0 1 0,0 0 0,0 2 0,-1 0 0,1 0 0,0 2 0,-1 0 0,0 0 0,26 15 0,-29-11-32,0 1-1,-1 0 0,0 1 0,0 0 0,-1 1 1,-1 0-1,0 1 0,0 0 0,-2 0 1,1 1-1,-2 0 0,0 0 0,0 1 0,-2-1 1,0 1-1,0 0 0,2 30 0,-4-30 5,-1 1-1,-1 0 1,0 0-1,-1 0 1,-1-1-1,0 1 0,-2 0 1,1-1-1,-2 0 1,0 0-1,-1 0 1,0 0-1,-1-1 1,-1 0-1,0-1 0,-1 0 1,-13 15-1,9-14 71,0-1-1,-1-1 0,-1 0 1,-26 15-1,33-21 98,-2-1 0,1-1 1,0 0-1,-1 0 0,0-1 0,1 0 0,-1-1 0,-1 0 0,1-1 0,-10 1 0,19-2-157,0 0-1,-1 0 1,1 0-1,0-1 1,0 1-1,0 0 1,0 0-1,0-1 1,0 1-1,0-1 1,0 1-1,0-1 1,0 1-1,0-1 1,0 1 0,0-1-1,1 0 1,-1 0-1,0 1 1,0-1-1,1 0 1,-1 0-1,0 0 1,1 0-1,-1 0 1,1 0-1,-1 0 1,1 0-1,0 0 1,-1 0-1,1 0 1,0 0-1,0 0 1,0 0-1,0 0 1,0 0-1,0 0 1,0 0-1,0-1 1,0 1-1,0 0 1,0 0-1,1-2 1,0 0-179,0 0 0,-1 0 1,1 0-1,0 0 0,1 0 1,-1 1-1,0-1 0,1 0 0,0 0 1,-1 1-1,1-1 0,0 1 0,0 0 1,1-1-1,2-1 0,31-13-3664</inkml:trace>
</inkml:ink>
</file>

<file path=ppt/ink/ink1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29:40.7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0 400 17832,'0'0'3949,"17"-22"-3378,57-73-230,-64 81-350,0 0 1,0-1-1,-1 0 0,-1 0 0,-1-1 1,0 0-1,-1-1 0,-1 1 1,0-1-1,-1 0 0,-1 0 0,0 0 1,-2-1-1,0-21 0,-1 38 14,0 0-1,0 0 1,-1 0-1,1 0 1,0 0-1,0 0 1,-1 1 0,1-1-1,0 0 1,-1 0-1,1 0 1,-1 1-1,1-1 1,-1 0-1,0 0 1,1 1-1,-1-1 1,0 1-1,1-1 1,-1 1-1,0-1 1,0 1-1,1-1 1,-1 1-1,0-1 1,0 1-1,0 0 1,0 0 0,0-1-1,0 1 1,1 0-1,-1 0 1,0 0-1,0 0 1,0 0-1,0 0 1,-1 0-1,-1 0 3,0 1 1,0-1-1,1 0 0,-1 1 0,0 0 1,0-1-1,0 1 0,1 0 0,-1 1 1,0-1-1,-4 3 0,2 1-4,0 0-1,0 1 0,1 0 1,-1-1-1,2 1 1,-1 0-1,0 1 1,1-1-1,1 1 1,-1-1-1,1 1 1,0 0-1,0 0 1,0 9-1,-2 13 120,1-1 0,1 35 0,2-58-101,0 1 0,1-1 1,-1 1-1,1 0 0,0-1 0,0 1 0,1-1 0,0 0 1,0 1-1,0-1 0,5 8 0,-5-10-8,1 0-1,0 0 0,-1 0 1,1 0-1,0-1 0,1 1 1,-1-1-1,0 1 0,1-1 1,-1 0-1,1-1 0,0 1 1,-1-1-1,1 1 0,0-1 1,8 1-1,7 1-120,0-1-1,0 0 1,0-2-1,1 0 0,22-4 1,-30 2-485,-1 0 0,1-1 0,-1 0-1,1-1 1,15-8 0,27-18-7616</inkml:trace>
</inkml:ink>
</file>

<file path=ppt/ink/ink1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29:41.1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148 52 19273,'0'0'3340,"4"-47"-2438,-5 47-917,0-1 1,-1 1-1,1-1 1,0 1-1,-1 0 1,1-1-1,-1 1 1,1 0-1,-1 0 1,1 0-1,-1 0 1,1 0-1,-1 0 1,1 1-1,-3 0 1,-1 1 5,-1 0 1,1 0 0,0 1-1,0-1 1,0 1 0,1 1-1,-1-1 1,0 0 0,1 1-1,0 0 1,0 0 0,0 1 0,1-1-1,0 1 1,-1 0 0,1-1-1,-4 11 1,-1 1 19,1 0-1,1 0 1,0 0 0,-6 29 0,10-35 2,0 1 1,1-1-1,0 1 1,0-1 0,1 1-1,1-1 1,-1 0 0,2 1-1,4 19 1,-4-26-12,0 0-1,0-1 1,0 1 0,0 0 0,1-1-1,-1 0 1,1 1 0,0-1 0,0 0 0,0 0-1,1-1 1,-1 1 0,1-1 0,-1 1-1,1-1 1,0 0 0,0 0 0,0-1 0,0 1-1,0-1 1,0 0 0,0 0 0,1-1-1,-1 1 1,0-1 0,6 0 0,0 1-35,1-1 0,-1 0 0,0-1 0,0 0 1,1-1-1,-1 0 0,0-1 0,0 0 0,-1 0 0,1-1 1,-1 0-1,1-1 0,-1 0 0,-1-1 0,1 1 0,-1-2 1,0 1-1,0-1 0,-1 0 0,0-1 0,0 0 0,-1 0 0,0 0 1,0-1-1,7-15 0,-6 8 28,-1-1 1,-1 1-1,-1-1 0,0 1 0,-2-1 1,1 0-1,-2 0 0,0-1 0,-3-29 1,1 9 886,1 37-372,0 12-302,1 56-190,3 0 1,3-1 0,20 91-1,-22-146-1784</inkml:trace>
</inkml:ink>
</file>

<file path=ppt/ink/ink1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29:41.4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48 23403,'0'0'2209,"-5"-47"-2257,8 47-673,14 18-239,7 15-97,-6 7-2032</inkml:trace>
</inkml:ink>
</file>

<file path=ppt/ink/ink1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29:41.8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91 1 21562,'0'0'648,"-12"18"-517,-36 60-19,46-74-106,-1 1-1,1 0 1,1 0 0,-1 0 0,1 0-1,-1 1 1,2-1 0,-1 0 0,0 0-1,1 1 1,0-1 0,0 0 0,1 1-1,0-1 1,2 11 0,1-5-13,1 0 0,1-1 0,-1 1 0,2-1 0,7 11 0,-9-15-4,0 1 1,0 0 0,-1-1-1,0 1 1,0 1-1,-1-1 1,0 1 0,0-1-1,-1 1 1,1 0-1,-2 0 1,2 8 0,-4-15 18,1 1 1,0 0-1,-1-1 1,1 1 0,-1-1-1,1 1 1,-1-1-1,0 0 1,1 1 0,-1-1-1,0 0 1,0 1-1,0-1 1,0 0 0,0 0-1,0 0 1,-1 0-1,1 0 1,0 0 0,0 0-1,-1 0 1,1 0-1,-1-1 1,1 1 0,-1-1-1,1 1 1,-1-1-1,1 1 1,-1-1-1,-2 0 1,-55 4 494,51-4-515,7 0-15,1 0 0,0-1 0,-1 1-1,1 0 1,0-1 0,-1 1 0,1 0-1,0-1 1,0 1 0,0-1 0,-1 1-1,1 0 1,0-1 0,0 1 0,0-1-1,0 1 1,0-1 0,0 1 0,0-1-1,0 1 1,0 0 0,0-1 0,0 1-1,0-1 1,0 1 0,0-1 0,0 1-1,0-1 1,0-2-325,0-17-2278</inkml:trace>
  <inkml:trace contextRef="#ctx0" brushRef="#br0" timeOffset="1">304 50 21754,'0'0'2705,"15"73"-2833,-8-27 288,-1-3-32,5-4-112,-2-5-16,4-8 0,-4-9-320,-2-9-944</inkml:trace>
</inkml:ink>
</file>

<file path=ppt/ink/ink1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29:42.2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30 22971,'0'0'2064,"-6"-29"-2288,6 34-688,15 23-48,3 12-769,-7 3-4386</inkml:trace>
  <inkml:trace contextRef="#ctx0" brushRef="#br0" timeOffset="1">382 360 19913,'0'0'3666,"-94"136"-3538,90-99-128,4-1-112,0-5-192,0-5-529,8-10-847,14-10-882,-2-6-3008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4:54.75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 1 19401,'0'0'6680,"0"15"-6845,-11 136-26,0-7 219,10 122-171,2-197-2262,-1-94-1610,0-9-8916</inkml:trace>
</inkml:ink>
</file>

<file path=ppt/ink/ink1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29:42.5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0 114 14279,'0'0'4623,"14"7"-4156,-7-4-390,-4-2-43,1 0 0,0 0 0,-1 1 1,1-1-1,-1 1 0,0 0 1,1 0-1,-1 0 0,0 1 1,0-1-1,0 1 0,-1 0 1,1-1-1,-1 1 0,1 0 1,-1 1-1,0-1 0,0 0 1,0 1-1,-1-1 0,1 1 0,-1-1 1,0 1-1,0 0 0,0-1 1,0 6-1,0 129 518,0-150-431,1 0 0,1 0 0,0 0 0,0 0 0,1 0-1,11-20 1,42-78-103,-51 99 44,3-5-52,26-44 7,-33 57-15,0 0 0,0 0 0,0 0 0,1 0 1,-1 1-1,1 0 0,-1-1 0,1 1 0,0 0 0,0 0 1,0 0-1,0 0 0,0 1 0,0-1 0,6 0 0,-8 2-4,0 0 0,0 0 0,0 0 0,0 1 0,0-1 0,0 1 0,-1-1 0,1 0 0,0 1-1,0 0 1,0-1 0,0 1 0,0-1 0,-1 1 0,1 0 0,0 0 0,-1-1 0,1 1 0,0 0 0,-1 0-1,1 0 1,-1 0 0,0 0 0,1 0 0,-1 0 0,1-1 0,-1 1 0,0 0 0,0 2 0,9 39-96,-7-30 85,2 11 18,-2-10 8,1 0 1,0-1-1,0 1 1,2-1-1,7 17 0,-10-25-10,0-1-1,0 0 0,1 1 1,-1-1-1,1 0 0,0 0 0,0-1 1,0 1-1,0-1 0,1 1 1,-1-1-1,1 0 0,-1 0 1,1 0-1,0-1 0,0 0 1,0 1-1,0-1 0,0 0 0,0-1 1,7 1-1,9 1-300,-1-1 0,0-1 0,37-5-1,1-15-2326</inkml:trace>
</inkml:ink>
</file>

<file path=ppt/ink/ink1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29:43.3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 0 10933,'0'0'5659,"1"12"-5619,-1-12-39,1 16 262,0-1 1,1-1-1,1 1 1,0 0-1,8 19 1,-6-24-99,-1 0 0,-1 0 1,1 1-1,-2-1 1,0 1-1,0-1 1,0 1-1,-2 0 0,1 0 1,-3 20-1,-1-28-328,0 0 1,0-1-1,0 1 0,-1-1 0,1 1 0,-1-1 1,1 0-1,-1-1 0,0 1 0,0 0 0,0-1 1,0 0-1,0 0 0,-4 0 0,2 1-1706,-15 2-9419</inkml:trace>
</inkml:ink>
</file>

<file path=ppt/ink/ink1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29:44.2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34 20745,'0'0'4088,"0"-7"-3677,0 6-402,1-19 67,1 14-74,3 14-31,21 84-181,-4 1 1,-4 2-1,-4 0 0,-4 0 0,-3 117 0,-7-206-12,1-5 75,-1 1 0,0-1 1,0 1-1,1-1 0,-1 1 1,-1-1-1,1 1 0,0-1 1,0 1-1,0-1 0,-1 0 0,1 1 1,-1-1-1,1 1 0,-1-1 1,0 0-1,1 1 0,-1-1 0,0 0 1,0 0-1,0 1 0,0-1 1,-2 2-1,-10-1-3665</inkml:trace>
</inkml:ink>
</file>

<file path=ppt/ink/ink1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29:44.6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1 169 19801,'0'0'3804,"0"0"-3794,0 0 0,0 0 0,0-1 0,0 1 0,0 0 0,0 0-1,0 0 1,0 0 0,0-1 0,-1 1 0,1 0 0,0 0 0,0 0-1,0 0 1,0-1 0,0 1 0,0 0 0,0 0 0,1 0 0,-1-1-1,0 1 1,0 0 0,0 0 0,0 0 0,0 0 0,0-1 0,0 1-1,0 0 1,0 0 0,0 0 0,1 0 0,-1 0 0,0-1 0,0 1-1,0 0 1,0 0 0,0 0 0,1 0 0,-1 0 0,0 0 0,0 0-1,0 0 1,0 0 0,0 0 0,1 0 0,-1-1 0,0 1 0,1 0-1,23-8-1,1 1-1,1 0 1,0 2 0,43-3-1,107 3-50,-174 5 43,11-1-7,0 2 0,-1 0-1,1 0 1,-1 1 0,1 1 0,-1 0-1,0 0 1,22 10 0,-27-9-12,0 0 0,-1 1 1,0-1-1,0 1 0,0 0 0,0 1 0,-1-1 1,0 1-1,0 0 0,0 0 0,-1 1 1,0 0-1,0-1 0,-1 1 0,4 12 1,-2-5-6,-1 0 1,0 0 0,-2 1 0,1-1 0,-2 1 0,0 26-1,-1-36 31,-1-1 0,1 1 0,-1 0-1,0 0 1,0-1 0,-1 1-1,1-1 1,-1 1 0,0-1 0,-5 8-1,5-10 22,1 0-1,-1 0 1,0 0 0,0-1-1,0 1 1,0 0-1,0-1 1,-1 1 0,1-1-1,0 0 1,-1 0-1,1 0 1,-1 0-1,0 0 1,1 0 0,-1-1-1,1 1 1,-1-1-1,0 0 1,-3 0-1,4 0 31,0-1-1,0 1 0,0-1 1,0 0-1,0 0 0,1 0 0,-1 1 1,0-2-1,1 1 0,-1 0 1,1 0-1,-1 0 0,1-1 0,-1 1 1,1-1-1,0 1 0,0-1 1,0 1-1,0-1 0,0 0 0,0 0 1,0 1-1,0-1 0,1 0 1,-1-3-1,-12-53 332,12 44-370,1-1 1,1 1 0,0 0-1,0 0 1,2 0 0,0 1-1,0-1 1,1 1 0,1-1-1,0 1 1,1 0 0,14-23 0,-10 21-132,1 0 1,0 1 0,1 0 0,1 0-1,0 2 1,1-1 0,0 2 0,1 0-1,23-13 1,-33 21-24,0 0 1,0 0-1,1 1 0,-1 0 0,1 0 0,-1 1 1,1-1-1,0 1 0,0 0 0,0 1 0,0-1 1,0 1-1,-1 1 0,13 1 0,-14-1-254,1 0 0,-1 1 0,0 0 0,1 0 0,-1 0 0,0 1 0,0-1 0,0 1 1,0 0-1,-1 0 0,1 0 0,-1 1 0,0-1 0,0 1 0,0 0 0,0 0 0,-1 0 0,3 5 0,19 47-12692</inkml:trace>
</inkml:ink>
</file>

<file path=ppt/ink/ink1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29:45.1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98 364 19321,'0'0'651,"11"-19"-184,0-1-233,67-128 1428,-70 130-1469,-1 0 0,0-1 0,-1 0 1,-1 0-1,-1 0 0,0-1 0,0-21 0,-8 40-160,1 1 1,-1-1-1,0 0 0,0 1 0,1 0 0,-1 0 0,0 0 0,0 1 0,1-1 1,-1 1-1,-5 1 0,-1 2-51,-1 1 1,2 0 0,-1 0 0,0 1-1,1 0 1,0 1 0,1 0-1,0 0 1,0 1 0,0 0 0,1 1-1,0-1 1,-10 17 0,9-11 33,0 1 1,0-1-1,1 1 1,1 1-1,1-1 1,0 1-1,1 0 1,-4 28-1,7-33 3,0-1 0,1 1-1,0-1 1,1 0 0,0 1-1,2 11 1,-2-19-14,0 0-1,1 1 1,-1-1-1,1 0 1,0 1-1,-1-1 1,1 0 0,1 0-1,-1-1 1,0 1-1,1 0 1,-1-1 0,1 1-1,0-1 1,0 0-1,0 0 1,0 0-1,0 0 1,1-1 0,5 3-1,12 2-69,0-1 0,0-1 0,1-1 1,-1 0-1,1-2 0,0-1 0,-1 0 0,1-2 0,0 0 0,-1-2 0,0 0 0,0-1 0,0-1 0,23-11 0,-29 10-6,0-1-1,-1-1 1,0 0-1,-1-1 1,0-1-1,0 0 1,-1-1-1,12-15 1,-16 17 55,-1 1 1,-1-1 0,0 0-1,-1-1 1,0 0 0,0 0-1,-1 0 1,0 0 0,-1 0-1,-1-1 1,0 0 0,1-15-1,-2 11-62,0-44 821,-1 58-706,0 1-1,0 0 0,-1-1 1,1 1-1,0-1 1,-1 1-1,1 0 0,-1-1 1,1 1-1,-1 0 1,1-1-1,-1 1 0,0 0 1,0 0-1,0 0 1,0-1-1,0 1 0,0 0 1,0 0-1,0 0 0,0 1 1,0-1-1,-1 0 1,1 0-1,0 1 0,-1-1 1,1 1-1,0-1 1,-1 1-1,1-1 0,-1 1 1,1 0-1,-3 0 1,1 0-41,0 1 1,0 1 0,0-1 0,0 0 0,0 1-1,1-1 1,-1 1 0,0 0 0,1 0 0,-1 0 0,1 0-1,0 0 1,0 1 0,0-1 0,0 1 0,0-1-1,0 1 1,1 0 0,-1 0 0,-1 4 0,-27 64-64,24-54 65,1 1 0,1 0 0,0 1 0,1-1-1,2 1 1,-1-1 0,2 1 0,1-1 0,2 21 0,-2-36 7,0 0 0,0 1 0,0-1 0,1 0 0,-1 0 0,1 0 0,0 0 0,0 0 0,0 0 0,0 0 0,0 0 0,0-1 0,1 1 0,0-1 0,-1 0 1,1 0-1,0 0 0,0 0 0,0 0 0,0-1 0,0 1 0,1-1 0,-1 0 0,0 0 0,1 0 0,4 1 0,10 1-39,1-1 0,-1-1 0,34-1 1,-25-1-126,-4 1-81,1-1-1,0-2 1,32-7-1,-46 8-257,0-1-1,-1 0 1,1 0-1,-1-1 1,1 0-1,-1-1 1,-1 0-1,1-1 1,-1 0-1,13-11 1,-10 2-6852</inkml:trace>
</inkml:ink>
</file>

<file path=ppt/ink/ink1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29:47.7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0 344 14215,'0'0'2521,"0"0"-2294,0-1 1,1 0 0,-1 1 0,0-1-1,1 1 1,-1-1 0,0 1 0,1-1-1,-1 1 1,0-1 0,1 1 0,-1-1-1,1 1 1,-1-1 0,1 1 0,-1 0-1,1-1 1,-1 1 0,1 0-1,0 0 1,0-1 0,114-12-185,116-5 269,-227 18-312,81-1 2,1 4-1,116 19 1,-112-8 16,150 5 1,93-21 34,-322 1-52,403-43 37,-92 3-23,786 18 372,-844 24-339,135-20 81,5 0 54,2965 15 596,-3106 18-740,-16-1 16,1523-13 273,-1354-6-289,474-3-148,-29-50 120,-83 15-1052,-353 30 561,66-35 210,66-4-599,-445 53 264,-233 0-2568,54 0-1098</inkml:trace>
</inkml:ink>
</file>

<file path=ppt/ink/ink1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30:44.38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0 592,'0'0'23635,"0"10"-23774,2 136 115,24 164 0,-24-239-387,-17-69-3881,6-2-798</inkml:trace>
</inkml:ink>
</file>

<file path=ppt/ink/ink1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29:59.96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130 180 12438,'0'0'7224,"-11"-7"-6992,0-2-168,7 6-35,1 0 1,-1 0-1,0 0 0,1 1 1,-1 0-1,-1-1 1,1 1-1,0 1 0,0-1 1,-1 1-1,1-1 1,0 1-1,-7 0 0,-22 0 234,21 1-232,20 1 182,229-1 353,1343-22 290,-1298 4-765,124-3-8,-280 19-105,311-14-50,330-25 72,-427 39-107,136-4 124,135 6-66,-68 3-930,-485-8 1356,-53 3-247,-7 1-47,-31-1-174,-104 2-1624,30 0-561</inkml:trace>
</inkml:ink>
</file>

<file path=ppt/ink/ink1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30:01.80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99 6899,'0'0'3250,"3"-4"-3576,9-11-555,-10 12 1847,0 0 1,0 0 0,-1-1-1,0 1 1,1 0 0,-1-1-1,0 1 1,-1 0 0,1-1-1,-1 1 1,1-1 0,-2-6 0,1-17-759,0 24-34,0 7 31,0 46 659,0-12-512,0 3-351,-1-13 0,1-1 0,1 0 0,1 0 1,1 0-1,14 50 0,-10-47-1,-1 0 1,-2 0-1,0 1 1,-2-1-1,-4 58 1,1 4-1,3-26-3,2 84 3,40 267 0,-19-270 14,-6 1 0,-1 216 1,-25 590-39,4-886 27,-23 126 0,-1 2 20,24 144 656,5-177-662,12 762-75,-14-925-17,0 0 48,0 0 1,0 1 0,0-1-1,0 0 1,0 0 0,0 0-1,0 0 1,0 0 0,0 1-1,1-1 1,-1 0 0,0 0-1,0 0 1,0 0 0,0 0-1,0 1 1,0-1-1,0 0 1,0 0 0,0 0-1,0 0 1,0 1 0,0-1-1,0 0 1,0 0 0,0 0-1,0 0 1,0 1 0,-1-1-1,1 0 1,0 0 0,0 0-1,0 0 1,0 0 0,0 1-1,0-1 1,0 0 0,0 0-1,-1 0 1,1 0 0,0 0-1,0 0 1,0 0-1,0 0 1,0 1 0,0-1-1,-1 0 1,1 0 0,0 0-1,0 0 1,0 0 0,0 0-1,-1 0 1,1 0 0,0 0-1,0 0 1,-6-10-1882</inkml:trace>
</inkml:ink>
</file>

<file path=ppt/ink/ink1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30:02.86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45 14247,'0'0'4103,"0"0"-4030,0-1 0,0 0 0,0 1 0,0-1 0,0 0 0,0 1 0,0-1 1,0 0-1,0 1 0,1-1 0,-1 0 0,0 1 0,0-1 0,1 1 0,-1-1 0,0 0 0,1 1 1,-1-1-1,0 1 0,1-1 0,-1 1 0,1-1 0,-1 1 0,2-1 0,275-8-96,-159-3-3008,-64 3-3303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4:55.12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 8 18152,'0'0'4725,"2"-4"-4274,3 0-312,-2 13-65,0 33-56,-8 59-49,3-81 1,-13 176-244,15-195 233,0 0 1,0-1-1,0 1 1,1 0-1,-1 0 1,0 0-1,1 0 1,-1-1-1,0 1 1,1 0-1,-1 0 1,1-1-1,0 1 1,-1 0-1,1-1 1,-1 1-1,1 0 1,0-1-1,-1 1 1,1-1-1,0 1 1,0-1-1,0 0 1,-1 1-1,1-1 1,0 0-1,0 1 1,0-1-1,0 0 1,0 0 0,-1 0-1,1 0 1,2 0-1,37-1-356,-29 0 45,-5 1 30,1-1 1,0 1-1,-1-2 1,1 1-1,-1-1 1,0 0-1,12-5 1,-14 5-326,-1 0-1,0 0 1,0 0 0,0-1 0,0 1-1,-1-1 1,1 1 0,-1-1 0,5-5 0,4-16-9886</inkml:trace>
</inkml:ink>
</file>

<file path=ppt/ink/ink1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30:05.9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119 132 16263,'0'0'6307,"-1"-10"-6099,-1-28 1,2 38-202,0-1 1,0 1 0,0-1 0,0 1 0,0-1 0,0 1 0,0 0 0,0-1 0,0 1 0,0-1 0,0 1 0,0 0 0,0-1 0,-1 1 0,1-1 0,0 1 0,0 0 0,-1-1 0,1 1 0,0 0 0,0-1 0,-1 1 0,1 0-1,0-1 1,-1 1 0,1 0 0,0 0 0,-1 0 0,1-1 0,0 1 0,-1 0 0,1 0 0,-1 0 0,1 0 0,0 0 0,-1-1 0,1 1 0,-1 0 0,1 0 0,-1 0 0,1 0 0,0 0 0,-1 0 0,1 1 0,-1-1 0,1 0-1,0 0 1,-1 0 0,1 0 0,-1 0 0,1 1 0,0-1 0,-1 0 0,1 0 0,0 0 0,-1 1 0,1-1 0,0 0 0,-1 1 0,1-1 0,0 0 0,0 1 0,-1 0 0,-16 18-53,5 5 42,1 1 0,1 0 0,1 1 0,1 0-1,-6 37 1,7-14-6,2 0 0,0 55 0,5-103 25,0-16 251,2-6-240,1-1-1,1 1 1,0-1-1,9-20 0,5-29-30,-4 1-14,31-134-116,-45 204 131,1 1 0,-1-1-1,0 0 1,0 1 0,0-1 0,0 0-1,1 0 1,-1 0 0,0 1-1,0-1 1,1 0 0,-1 0 0,0 0-1,0 1 1,1-1 0,-1 0-1,0 0 1,0 0 0,1 0 0,-1 0-1,0 0 1,1 1 0,-1-1 0,0 0-1,1 0 1,-1 0 0,0 0-1,0 0 1,1 0 0,-1 0 0,0 0-1,1-1 1,-1 1 0,0 0-1,1 0 1,-1 0 0,0 0 0,0 0-1,1 0 1,-1-1 0,0 1 0,0 0-1,1 0 1,-1 0 0,0-1-1,0 1 1,1 0 0,-1 0 0,0-1-1,0 1 1,0 0 0,0 0-1,0-1 1,1 1 0,-1-1 0,10 36-75,-9-30 83,19 74-290,26 110 633,-30-64-4351,-15-111 542</inkml:trace>
</inkml:ink>
</file>

<file path=ppt/ink/ink1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30:06.32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67 18168,'0'0'1729,"136"-53"-1729,-98 49 16,-3 0-16,2 2-560,-4 2-1425,-3-4-10277</inkml:trace>
</inkml:ink>
</file>

<file path=ppt/ink/ink1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30:06.68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121 36 16440,'0'0'3236,"-4"-6"-2497,-9-18-102,12 24-624,1-1-1,-1 0 1,0 1-1,0-1 0,0 1 1,0-1-1,0 1 1,0 0-1,0-1 1,0 1-1,0 0 0,0-1 1,0 1-1,0 0 1,0 0-1,0 0 0,0 0 1,-1 0-1,1 0 1,0 1-1,0-1 1,0 0-1,0 0 0,0 1 1,0-1-1,0 1 1,0-1-1,0 0 0,0 1 1,1 0-1,-1-1 1,0 1-1,-1 1 1,1-2 2,-4 4-89,-1-1 1,1 1-1,0 0 0,0 1 1,1-1-1,-1 1 1,1 0-1,0 0 0,0 0 1,1 0-1,0 1 1,0 0-1,0-1 0,0 1 1,1 0-1,-3 12 1,5-17-493,3-1 512,-1 0 1,1 0-1,-1-1 0,1 1 0,-1-1 1,1 1-1,-1-1 0,1 0 1,-1 0-1,1 0 0,-1 0 0,0-1 1,0 1-1,0-1 0,0 1 1,0-1-1,0 0 0,0 0 0,0 1 1,2-4-1,-2 2 121,1 0 0,0 0 1,0 0-1,0 0 0,0 1 0,0 0 1,1-1-1,3-1 0,-5 4-61,1-1-1,-1 0 0,1 1 1,-1-1-1,0 1 1,1 0-1,-1 0 1,1 0-1,-1 0 1,1 0-1,-1 0 0,0 1 1,1-1-1,-1 1 1,1 0-1,-1 0 1,0 0-1,0 0 1,0 0-1,1 0 0,-1 0 1,0 1-1,0-1 1,-1 1-1,1 0 1,2 2-1,6 6 2,-2 0 0,1 1 1,10 18-1,-14-21 15,7 10 1,-1 2 0,-1 0 1,0 0-1,-2 0 1,0 1-1,-1 1 1,-1-1-1,-1 1 1,-1 0-1,-1 0 1,-1 0-1,-1 1 1,-1-1-1,-4 26 1,4-46 19,0 1-1,0-1 1,0 0 0,0 1 0,-1-1 0,1 0-1,-1 0 1,0 1 0,0-1 0,0 0 0,0 0-1,0 0 1,0 0 0,0 0 0,-1 0 0,1 0 0,-1-1-1,1 1 1,-1 0 0,0-1 0,0 1 0,0-1-1,0 0 1,0 0 0,0 1 0,0-1 0,0-1-1,0 1 1,0 0 0,-1 0 0,-2 0 0,2-2 49,1 1 1,-1-1 0,0 0 0,0 0-1,1 0 1,-1 0 0,1 0-1,-1-1 1,1 1 0,-1-1-1,1 1 1,0-1 0,0 0 0,0 0-1,0 0 1,0 0 0,0-1-1,1 1 1,-1 0 0,0-1 0,1 1-1,0-1 1,0 1 0,0-1-1,-1-3 1,-1-4-104,0-1 1,0 0-1,1 0 0,0 0 1,1 0-1,1-1 0,-1 1 0,2 0 1,0 0-1,0-1 0,1 1 1,0 0-1,7-19 0,-5 19-323,0 1-1,1-1 0,0 1 1,1 0-1,0 0 0,0 1 1,1 0-1,9-9 1,14-10-3505,-10 12-5630</inkml:trace>
</inkml:ink>
</file>

<file path=ppt/ink/ink1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30:07.03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20 279 14086,'0'0'1452,"12"-20"-433,-1 2-782,1 2-84,-1-2-1,-1 1 1,-1-2-1,0 1 1,-2-1-1,8-25 1,-13 33 162,0 0 0,-1 0 0,0 0 1,-1 0-1,-1-16 0,0 26-291,0 0 1,1 1-1,-1-1 0,0 0 1,1 1-1,-1-1 1,0 1-1,0-1 0,0 1 1,0 0-1,1-1 0,-1 1 1,0 0-1,0 0 0,0-1 1,0 1-1,0 0 1,0 0-1,0 0 0,0 0 1,1 0-1,-1 0 0,0 0 1,0 1-1,0-1 0,0 0 1,0 0-1,0 1 0,0 0 1,-30 9 20,26-7-26,1 0 0,-1 1 0,1-1-1,0 1 1,1 0 0,-1 0-1,1 0 1,0 1 0,-1-1 0,2 1-1,-1 0 1,1 0 0,-1 0-1,-1 8 1,1 1-10,0-1-1,1 1 0,0-1 1,1 24-1,1-34-7,1-1 0,-1 1 0,0-1-1,1 0 1,-1 1 0,1-1 0,-1 1 0,1-1-1,0 0 1,0 0 0,0 1 0,1-1 0,-1 0-1,0 0 1,1 0 0,-1 0 0,1-1 0,3 4-1,0-2 19,-1 0-1,0 0 0,1 0 0,0-1 1,0 0-1,0 0 0,0 0 1,8 1-1,10 1-447,0-2-1,0 0 1,29-2 0,-36 0-472,41 0-3587</inkml:trace>
</inkml:ink>
</file>

<file path=ppt/ink/ink1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30:09.17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 3 9973,'0'0'10596,"0"0"-10530,0 0 0,0 0-1,0 1 1,0-1 0,0 0 0,-1 0-1,1 0 1,0 0 0,0 0-1,0 0 1,0 0 0,0 0-1,0 0 1,0 0 0,0 0-1,-1 0 1,1 0 0,0 0-1,0 0 1,0 0 0,0 0-1,0 0 1,0 0 0,0 0-1,-1 0 1,1 0 0,0 0 0,0 0-1,0 0 1,0 0 0,0 0-1,0 0 1,0 0 0,0 0-1,-1 0 1,1-1 0,0 1-1,0 0 1,0 0 0,0 0-1,0 0 1,0 0 0,0 0-1,0 0 1,0 0 0,0 0-1,0-1 1,0 1 0,0 0-1,0 0 1,0 0 0,0 0 0,0 0-1,0 0 1,0 0 0,0-1-1,0 1 1,0 0 0,0 0-1,0 0 1,0 0 0,0 0-1,0 618-73,1-584 8,13 64 0,-8-63 0,3 67 0,-10 2 2,-2-40 2,3 0-1,3-1 1,23 127-1,-3-82 44,17 198-1,-27 114 165,-13 146-101,14-371-100,1 1-1,-16-133-10,0 5 0,2 1 0,3-1-1,19 94 1,-17-127 3,3 67 0,-4-32 0,3 7 22,25 213 10,-28-242-34,-1 61-1,2 30 8,6 158-34,-12-286-27,-1 9 176,2-17-339,-1-11-410,2-22-2778,-2-15-7626</inkml:trace>
</inkml:ink>
</file>

<file path=ppt/ink/ink1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30:27.76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184 1 8500,'0'0'5277,"-9"3"-4415,-31 10-542,38-12-300,0 0 1,1 0-1,-1 0 0,0 0 0,1 0 1,-1 1-1,0-1 0,1 0 1,-1 1-1,1-1 0,0 1 1,0-1-1,-1 1 0,1 0 1,0 0-1,-1 2 0,-7 9 339,-9 1 288,9-8-540,1 0 1,0 1-1,1-1 1,0 2-1,0-1 1,0 1-1,1 0 1,-9 14-1,14-20-68,1-1 0,-1 1 1,1-1-1,-1 1 0,1-1 0,0 1 0,0 0 0,0-1 0,0 1 0,0-1 0,0 1 0,0-1 0,1 1 1,-1-1-1,0 1 0,1-1 0,-1 1 0,1-1 0,0 1 0,-1-1 0,1 0 0,0 1 0,0-1 0,0 0 1,0 0-1,0 1 0,0-1 0,0 0 0,1 0 0,-1 0 0,0 0 0,1-1 0,-1 1 0,3 1 0,7 4-30,1-1-1,-1 0 0,21 4 1,-8-1 107,-17-5-111,-1 0 0,1 0 0,-1 1 0,0 0 0,0 0-1,7 6 1,-12-8 1,1-1-1,-1 0 1,0 1-1,1-1 1,-1 1-1,0-1 0,0 1 1,0 0-1,0-1 1,0 1-1,-1 0 1,1 0-1,0-1 1,-1 1-1,1 0 1,-1 0-1,0 0 0,0 0 1,0 0-1,0 0 1,0 0-1,0 0 1,0 0-1,0-1 1,-1 1-1,1 0 0,-1 0 1,-1 3-1,-1-2 19,-1-1 0,1 0-1,-1 0 1,0 0 0,1 0 0,-1 0-1,0-1 1,0 0 0,0 0-1,0 0 1,0 0 0,-1-1-1,-6 1 1,3 0-14,-93 4 518,91-4-1373,51-1-2178,-41 0 2996,31 0-5322</inkml:trace>
</inkml:ink>
</file>

<file path=ppt/ink/ink1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30:28.23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11 16151,'0'0'2826,"5"-11"-1436,-6 55-1400,2 0 1,3-1 0,16 79-1,-18-114 11,6 21 13,-1 1 1,-2 0-1,3 43 1,28-85 334,-16 3-479,1 1-1,1 1 0,34-6 0,-4 3-3619,-42 8-244</inkml:trace>
</inkml:ink>
</file>

<file path=ppt/ink/ink1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30:50.46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 11 17272,'0'0'5504,"-4"2"-5387,1 0-52,2-1-42,0-1 0,0 0 0,0 1 0,0-1-1,0 1 1,0-1 0,0 1 0,1-1-1,-1 1 1,0 0 0,0-1 0,1 1 0,-1 0-1,1 0 1,-1-1 0,0 1 0,1 0-1,-1 0 1,1 0 0,0 0 0,-1 0 0,1 0-1,0 0 1,0 0 0,-1 0 0,1 1-1,49 0 1072,54 0-1223,124-4-739,-219 1 398,0 0 1,0-1 0,1 0 0,-2-1 0,13-5 0,30-12-3530</inkml:trace>
</inkml:ink>
</file>

<file path=ppt/ink/ink1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30:12.19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 28 20121,'0'0'3458,"0"0"-3453,0 0 1,0 1-1,-1-1 1,1 0-1,0 1 1,0-1-1,-1 0 1,1 1-1,0-1 1,0 1 0,0-1-1,0 0 1,-1 1-1,1-1 1,0 1-1,0-1 1,0 0-1,0 1 1,0-1-1,0 1 1,0-1-1,0 0 1,0 1-1,0-1 1,1 1-1,-1-1 1,0 0-1,0 1 1,3 0-3,1 0 0,-1 0 1,0-1-1,0 1 0,0-1 1,1 0-1,-1 0 0,0 0 0,5-1 1,5 1 3,9-2 60,0 0 0,0-2-1,34-9 1,-34 7-607,-1 1 1,1 1-1,36-2 0</inkml:trace>
</inkml:ink>
</file>

<file path=ppt/ink/ink1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30:12.53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 0 8372,'0'0'12261,"-3"22"-12068,3 2-161,0 7 400,0 5 144,0 1-512,0 3 0,9-5-64,0 1-32,-2-5 16,-1-3-736,-6-6-865,0-7-2993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4:55.51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46 12614,'0'0'5602,"114"-31"-5842,-68 25-1473,-2-2-1200</inkml:trace>
  <inkml:trace contextRef="#ctx0" brushRef="#br0" timeOffset="1">457 62 18697,'0'0'1968,"0"126"-1423,0-92-385,0 1-32,2-3 192,0-6-256,-2-7 16,0-5-80,0-4 0,0-4-80</inkml:trace>
</inkml:ink>
</file>

<file path=ppt/ink/ink1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30:12.90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 42 7523,'0'0'13527,"-3"0"-13319,14 0-192,14 0-16,5-4-384,12-4 63,-3 0-479,-1-2-1617,-6-2-3234</inkml:trace>
</inkml:ink>
</file>

<file path=ppt/ink/ink1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30:13.23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33 16872,'0'0'4386,"8"-5"-4266,-5 3-123,-1 1 1,1-1-1,-1 1 0,1 0 1,0-1-1,0 1 1,0 0-1,-1 1 0,1-1 1,0 0-1,0 1 1,5 0-1,-5 0 0,-1 1 1,1 0-1,0 0 0,-1 0 0,1 0 1,-1 1-1,1-1 0,-1 1 1,0 0-1,0-1 0,1 1 0,-1 0 1,-1 0-1,1 0 0,0 1 1,0-1-1,-1 0 0,3 5 0,1 5 7,0-1-1,0 1 0,-2 0 1,1 0-1,-2 0 0,1 1 0,-2-1 1,0 1-1,0-1 0,-1 1 1,-3 23-1,3-29-5,-4 18-32,4-25 34,0 1 0,0 0 0,0 0 0,0 0 0,-1-1 0,1 1 1,0 0-1,0-1 0,-1 1 0,1 0 0,-1 0 0,1-1 0,0 1 0,-1-1 0,1 1 0,-1 0 0,0-1 0,1 1 0,-1-1 0,1 1 0,-1-1 0,0 0 0,0 1 1,1-1-1,-1 0 0,0 1 0,0-1 0,-2-31 888,3 13-859,1 0 0,0 0-1,2 1 1,0-1 0,10-33 0,-12 46-19,2-1 0,-1 0 0,0 1 1,1 0-1,0 0 0,1 0 0,-1 0 1,1 0-1,0 0 0,0 1 0,0 0 0,1 0 1,-1 0-1,1 0 0,0 1 0,0 0 1,0 0-1,1 0 0,-1 1 0,1-1 0,11-2 1,-15 5-17,0-1 0,1 0 0,-1 1 1,0 0-1,1 0 0,-1 0 0,1 0 1,-1 0-1,0 0 0,1 0 0,-1 1 1,0-1-1,1 1 0,-1 0 0,0-1 1,0 1-1,0 0 0,0 1 0,0-1 0,0 0 1,0 0-1,0 1 0,0-1 0,0 1 1,-1 0-1,1-1 0,-1 1 0,1 0 1,1 3-1,2 5 31,-1 0 0,0 0 0,0 0 0,-1 1 0,3 14 0,-5-16-557,1 0 1,0-1-1,1 1 0,0-1 0,1 1 0,5 9 0</inkml:trace>
</inkml:ink>
</file>

<file path=ppt/ink/ink1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30:13.56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54 1 12854,'0'0'9436,"-1"9"-9326,-3 12-138,-1-1 1,-10 27 0,9-31 27,0 0-1,2 0 1,0 1 0,1-1 0,-2 29 0,5-42-1,-1-1 0,1 0 1,0 1-1,0-1 0,0 0 0,1 1 1,-1-1-1,0 0 0,1 1 0,0-1 1,-1 0-1,1 1 0,0-1 1,0 0-1,0 0 0,1 0 0,-1 0 1,2 2-1,0-2-67,0-1 0,0 0 1,0 0-1,1 0 0,-1 0 1,0 0-1,1-1 0,-1 0 1,0 1-1,1-1 0,-1 0 1,4-1-1,2 1-782,0 0 0,0-1 0,-1 0 0,1 0 1,0-1-1,11-3 0,18-15-10750</inkml:trace>
</inkml:ink>
</file>

<file path=ppt/ink/ink1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30:14.15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51 6 18873,'0'0'2865,"-7"13"-2806,4-9-56,-2 5 1,-1 1 1,1 0 0,0 1 0,1-1 0,1 1-1,-1-1 1,2 1 0,-1 0 0,0 19-1,2-23-80,1 0-1,1 0 1,0-1-1,0 1 1,0 0-1,1-1 0,-1 1 1,2-1-1,-1 1 1,5 8-1,-5-12-159,0 0 0,0-1 0,1 1-1,-1-1 1,1 1 0,-1-1 0,1 0 0,0 0-1,0 0 1,-1 0 0,2 0 0,-1-1 0,0 1-1,0-1 1,0 0 0,1 0 0,-1 0-1,0 0 1,1-1 0,-1 1 0,1-1 0,5 0-1,-8 0 155,0-1 0,0 1 0,1 0 0,-1-1 0,0 1 0,0-1 0,0 1 0,0-1 0,0 1 0,0-1 0,0 0 0,0 0 0,0 1 0,0-1 0,0 0 0,-1 0 0,1 0 0,0 0 0,-1 0 0,1 0 0,0 0 0,-1 0 0,1 0 0,-1 0 0,0 0 0,1-1-1,-1 1 1,0 0 0,0 0 0,1 0 0,-1-3 0,1-46 4047,-1 38-3378,0-1 129,2-52 1634,-2 61-2258,0 1 0,1-1 0,0 1 1,-1-1-1,1 1 0,1 0 0,-1-1 1,0 1-1,1 0 0,-1 0 1,1 0-1,0 0 0,0 0 0,5-4 1,-6 6-91,0 0 1,0 0 0,0 0-1,1 0 1,-1 0 0,1 0-1,-1 1 1,1-1 0,-1 0 0,1 1-1,-1 0 1,1-1 0,-1 1-1,1 0 1,-1 0 0,1-1-1,0 1 1,-1 0 0,1 1-1,-1-1 1,1 0 0,0 0-1,-1 1 1,3 0 0,-1 1-6,-1-1 1,1 1 0,0 0 0,-1 0-1,0 0 1,1 1 0,-1-1-1,0 0 1,0 1 0,0-1-1,2 6 1,2 2-1,-1 1-1,-1-1 1,0 1-1,0 0 1,3 20-1,-5-15-670,-1-1 0,0 1-1,-3 23 1,0-31-1706,-2-11-357,0-14 1222,5-1 1715,2 0 1,0 0 0,1 0-1,1 0 1,0 1 0,2 0-1,0 0 1,1 0-1,15-23 1,-23 38-180,1 1 0,-1-1 0,1 1 0,0-1 0,0 1 0,0-1 0,0 1 0,0 0 0,0-1 0,0 1 0,0 0 0,1 0 1,-1 0-1,0 0 0,1 0 0,-1 0 0,1 0 0,-1 1 0,1-1 0,2 0 0,-3 1-17,0 0 1,0 1 0,0-1-1,-1 1 1,1-1-1,0 1 1,0-1-1,0 1 1,0 0 0,-1 0-1,1-1 1,0 1-1,-1 0 1,1 0-1,0 0 1,-1-1 0,1 1-1,-1 0 1,1 0-1,-1 0 1,0 0-1,1 0 1,-1 2 0,3 8-12,0 2 1,-1-1-1,2 24 1,-4 162-16,1-202 43,1-1-1,-1 1 1,0 0-1,1 0 1,0 0-1,0 0 1,0 0-1,1 0 1,3-5-1,9-14 149,2-23 704,-14 36-622,0 0 1,1 1 0,0-1 0,1 1-1,-1 0 1,2 0 0,7-11-1,-12 20-241,-1-1 0,1 1-1,-1 0 1,0-1-1,1 1 1,-1 0 0,1 0-1,-1-1 1,1 1-1,-1 0 1,1 0 0,-1 0-1,1 0 1,-1-1-1,1 1 1,-1 0 0,1 0-1,-1 0 1,1 0-1,-1 0 1,1 0 0,-1 0-1,1 1 1,-1-1-1,1 0 1,-1 0 0,0 0-1,1 0 1,-1 1-1,1-1 1,-1 0 0,1 0-1,-1 1 1,1-1-1,-1 0 1,0 1 0,1-1-1,-1 0 1,0 1-1,1-1 1,-1 1 0,0-1-1,0 0 1,1 1-1,-1-1 1,0 1 0,0-1-1,0 1 1,0-1 0,1 1-1,-1-1 1,0 1-1,0 0 1,8 30-87,-8-30 102,4 22-26,-2-9 10,1 0 0,0 0-1,8 22 1,-10-33-8,1 0-1,-1-1 0,0 1 0,1 0 1,-1-1-1,1 0 0,0 1 0,0-1 1,0 0-1,0 0 0,0 0 0,0 0 1,0 0-1,1 0 0,-1-1 0,1 1 1,-1-1-1,1 0 0,0 1 0,0-1 1,-1-1-1,1 1 0,4 1 0,1-2-20,0 1-1,1-1 0,-1-1 0,0 1 0,0-1 1,0-1-1,0 1 0,0-2 0,-1 1 1,1-1-1,0 0 0,-1 0 0,0-1 0,0 0 1,0 0-1,0-1 0,-1 0 0,0 0 0,0-1 1,0 1-1,0-1 0,-1 0 0,0-1 1,0 0-1,-1 1 0,0-1 0,0-1 0,-1 1 1,0 0-1,0-1 0,0 0 0,-1 0 1,0 0-1,-1 0 0,0 0 0,0 0 0,-1-9 1,0 13 217,0 0 1,0 0-1,0 0 1,-1 0-1,0 0 1,0 0-1,0 1 0,0-1 1,0 0-1,-1 1 1,0-1-1,1 1 1,-2 0-1,-1-4 1,2 6-157,1-1 1,-1 1 0,1 0-1,-1 0 1,0 0 0,1 0-1,-1 0 1,0 0 0,0 1-1,0-1 1,0 0 0,1 1-1,-1 0 1,0-1 0,0 1-1,0 0 1,0 0 0,0 0-1,0 0 1,0 0 0,0 1-1,0-1 1,0 1 0,0-1-1,0 1 1,0 0 0,1-1-1,-1 1 1,0 0 0,1 0-1,-4 2 1,0 1-32,0-1 0,1 1 0,-1 0 0,1 1 1,0-1-1,0 1 0,0 0 0,0 0 0,1 0 0,0 0 0,0 0 1,0 1-1,-3 9 0,2-3 8,1-1 0,0 1 0,0 0 0,2 0 1,-2 25-1,3-35-19,0 0-1,0 1 1,0-1 0,1 0 0,-1 1 0,1-1 0,0 0 0,-1 0 0,1 1 0,0-1-1,0 0 1,1 0 0,-1 0 0,0 0 0,1 0 0,-1 0 0,1-1 0,-1 1 0,3 1-1,0 0 12,1 0-1,-1 0 0,1-1 1,-1 0-1,1 0 0,0 0 1,0 0-1,8 1 0,10 0-316,0 0 0,0-2-1,27-1 1,-29 0-529,47 0-3312</inkml:trace>
</inkml:ink>
</file>

<file path=ppt/ink/ink1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30:15.23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5 19161,'0'0'4727,"1"-4"-4313,-2 105-157,14 109 0,2 63-22,4 51-181,-5-117-27,-9-40-23,10 119 8,-1-101 156,-15 261 0,-15-205-124,0 75-3,15-191-26,-1 34 31,7 1 1,26 163 0,14 5 145,-16-98-83,-15-24-105,-8-65-34,7-206-1627,-9-4-2358,1-9-7892</inkml:trace>
</inkml:ink>
</file>

<file path=ppt/ink/ink1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30:16.44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 19 12550,'0'0'5704,"-1"-1"-5559,1 1 0,0 0 1,-1-1-1,1 1 0,0-1 1,-1 1-1,1-1 0,0 1 1,0 0-1,0-1 0,-1 1 0,1-1 1,0 1-1,0-1 0,0 0 1,0 1-1,0-1 0,0 1 1,0-1-1,0 1 0,0-1 1,0 1-1,0-1 0,0 1 1,0-1-1,0 1 0,1-1 1,-1 1-1,0-1 0,0 1 0,1-1 1,88 1-141,923 35 473,-75 1-478,-683-49 2,-106 2-18,-132 11 18,-6 0 6,1-1-1,-1 0 1,1 0 0,17-6-1,-25 6 9,-4 0-31,1 1-1,0-1 0,0 1 0,0-1 0,-1 1 0,1-1 1,0 1-1,-1-1 0,1 1 0,0 0 0,-1-1 1,1 1-1,-1 0 0,1-1 0,-1 1 0,1 0 1,0-1-1,-1 1 0,1 0 0,-1 0 0,1 0 0,-1-1 1,0 1-1,1 0 0,-1 0 0,1 0 0,-1 0 1,-38-11-1458,-17-7-2305</inkml:trace>
</inkml:ink>
</file>

<file path=ppt/ink/ink1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30:17.13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57 8 17736,'0'0'5411,"0"-8"-4926,0 33-485,2 59-14,-5 0 1,-3 1 0,-17 84 0,16-132 28,6-26-4,0-1-1,-1 0 1,0 0 0,-1 0 0,-7 17 0,9-26 120,37-1-14,-2-2-476,0-1 0,0-2 0,0-1 0,45-14-1,-64 13-3287,-7-4-5677</inkml:trace>
</inkml:ink>
</file>

<file path=ppt/ink/ink1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30:17.51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 31 19817,'0'0'2529,"-2"7"-2515,-4 28 23,1 1 0,0 52 1,5-86-37,0 0 1,0 0 0,0 0 0,0-1-1,1 1 1,-1 0 0,0 0 0,1-1 0,-1 1-1,1 0 1,0 0 0,-1-1 0,1 1-1,0-1 1,0 1 0,0-1 0,0 1 0,0-1-1,0 0 1,1 1 0,-1-1 0,0 0-1,1 0 1,-1 0 0,1 0 0,-1 0-1,1 0 1,2 0 0,1 1 8,1-1 0,0 0 0,0 0 0,-1 0 0,1-1 0,0 0-1,8-1 1,-12 1-4,0-1 0,0 0 0,0 0-1,0 0 1,0 0 0,0 0 0,0 0-1,0 0 1,-1-1 0,1 1 0,0-1-1,-1 1 1,0-1 0,1 0 0,-1 0-1,0 1 1,0-1 0,0 0 0,0 0-1,0 0 1,0 0 0,0 0-1,-1-1 1,1 1 0,-1 0 0,0 0-1,1 0 1,-1 0 0,0-1 0,0-2-1,0-8 99,1 1 0,-1-1-1,-1 0 1,-2-13 0,0 17-85,0 0 1,0 0 0,-1 0 0,0 0 0,-1 1-1,1 0 1,-2 0 0,1 0 0,-1 1 0,0-1-1,-13-11 1,19 19-106,-1 0 1,1 0-1,0 0 0,0-1 0,-1 1 0,1 0 1,0 0-1,-1 0 0,1-1 0,0 1 1,0 0-1,-1 0 0,1 0 0,0 0 1,-1 0-1,1 0 0,0 0 0,-1 0 0,1 0 1,0 0-1,-1 0 0,1 0 0,0 0 1,-1 0-1,1 0 0,0 0 0,-1 0 0,1 0 1,0 0-1,-1 1 0,1-1 0,0 0 1,0 0-1,-1 0 0,1 1 0,0-1 1,0 0-1,-1 0 0,1 0 0,0 1 0,0-1 1,0 0-1,-1 1 0,1-1 0,0 0 1,0 0-1,0 1 0,0-1 0,0 0 0,0 1 1,0-1-1,-1 0 0,1 1 0,0-1 1,0 0-1,0 1 0,0-1 0,0 0 1,1 1-1,-2 12-4314</inkml:trace>
</inkml:ink>
</file>

<file path=ppt/ink/ink1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30:29.73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119 70 12646,'0'0'8911,"-3"-44"-7610,3 43-1304,-1-1 0,1 1 0,-1-1 0,1 1 0,-1 0 0,0-1 0,0 1 0,0 0 0,0 0 0,0 0-1,0-1 1,0 1 0,0 0 0,0 0 0,0 0 0,0 1 0,-1-1 0,1 0 0,0 0 0,-1 1 0,1-1-1,-1 1 1,1-1 0,-1 1 0,1 0 0,-1-1 0,1 1 0,-1 0 0,1 0 0,-1 0 0,1 0 0,-1 0 0,1 1-1,-1-1 1,1 0 0,-1 1 0,-1 0 0,0 0-5,0 1 0,1 0 1,-1 0-1,0 0 0,1 0 0,0 0 0,-1 0 0,1 1 0,0-1 1,0 1-1,0-1 0,0 1 0,1 0 0,-1 0 0,1 0 1,-2 3-1,-4 17-22,0 0 1,2-1 0,0 2-1,-2 40 1,8-63 7,-1-1 0,0 1 0,1 0-1,-1-1 1,1 1 0,-1-1 0,0 1 0,1 0 0,0-1-1,-1 1 1,1-1 0,-1 0 0,1 1 0,-1-1 0,1 1 0,0-1-1,-1 0 1,1 1 0,0-1 0,0 0 0,-1 0 0,1 0 0,0 1-1,-1-1 1,1 0 0,0 0 0,0 0 0,-1 0 0,1 0-1,0 0 1,0-1 0,-1 1 0,1 0 0,0 0 0,0 0 0,-1-1-1,2 0 1,1 1-4,0-1-1,-1 1 1,1-1-1,-1 0 1,1 0-1,0 0 0,-1 0 1,0-1-1,5-2 1,20-26-510,-22 26 629,-1 0 1,1-1 0,-1 0 0,0 0 0,0 0 0,0 0-1,-1 0 1,1-1 0,-1 0 0,-1 0 0,1 1 0,-1-2 0,0 1-1,0 0 1,-1 0 0,1-10 307,-2 22-636,1 5 276,1 0 0,0 0 0,0 0 0,1 0 0,0 0 0,1 0 0,0-1-1,1 0 1,10 17 0,-11-20-191,1-1-1,0 1 1,0-1-1,0 0 0,0-1 1,1 1-1,0-1 0,10 6 1,-13-9-250,0 0 1,1 0-1,-1-1 1,1 1-1,0-1 1,-1 0-1,1 0 0,0 0 1,0-1-1,6 1 1</inkml:trace>
</inkml:ink>
</file>

<file path=ppt/ink/ink1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30:30.32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48 16343,'0'0'4403,"2"-4"-4299,-1 2-105,0 1-1,0-1 1,0 0 0,0 1 0,0-1 0,0 1 0,1 0 0,-1-1 0,0 1 0,1 0 0,-1 0 0,1 0 0,-1 0 0,1 0 0,-1 0 0,1 0 0,0 0 0,-1 1 0,1-1 0,0 1 0,0-1 0,0 1 0,-1 0 0,1 0 0,0 0 0,0 0 0,0 0 0,0 0 0,-1 0-1,1 0 1,0 1 0,0-1 0,0 1 0,-1-1 0,4 3 0,-1-1-6,0 0-1,0 0 0,0 1 1,-1-1-1,1 1 0,-1 0 1,0 0-1,1 0 0,-2 1 1,1-1-1,0 1 0,-1-1 0,1 1 1,-1 0-1,3 7 0,-1 5 8,0 0-1,-1 0 1,-1 0-1,-1 0 1,0 0-1,-2 27 0,0-7 107,1-36 289,-1-5-354,0-1 0,0 1 0,1-1 0,0 1 0,0-1 0,0 1 0,2-11 0,-1-5 10,0 10-2,0 0 1,1 1 0,0-1-1,1 0 1,0 1 0,0 0 0,7-14-1,-7 17-41,0 1-1,0 0 0,1 0 1,0 0-1,0 0 1,0 1-1,1 0 0,-1 0 1,1 0-1,1 0 0,-1 1 1,10-7-1,-14 11-8,0-1 0,0 1 0,0-1 0,0 1 0,0-1 0,0 1 1,1-1-1,-1 1 0,0 0 0,0 0 0,0 0 0,1 0 0,-1 0 0,0 0 0,0 0 0,1 0 0,-1 0 0,0 1 0,0-1 0,0 0 0,0 1 0,0-1 0,1 1 1,-1-1-1,0 1 0,0-1 0,0 1 0,1 1 0,1 1-5,-1 0 1,0 0-1,-1 0 1,1 0-1,0 0 1,-1 0-1,0 0 0,0 0 1,0 1-1,1 4 1,1 12-28,0 0 1,-2 35-1,-1-50 32,-1 15 2,1-15-1,0 1 0,-1-1 0,1 0-1,1 0 1,-1 0 0,3 10 0,-2-14-2,-1 0 1,1 1 0,0-1 0,0 0-1,-1 0 1,1 1 0,0-1 0,0 0-1,0 0 1,0 0 0,1 0-1,-1 0 1,0-1 0,0 1 0,0 0-1,1 0 1,-1-1 0,1 1 0,-1-1-1,0 1 1,1-1 0,-1 0 0,1 1-1,-1-1 1,1 0 0,-1 0-1,1 0 1,2 0 0,5 0-157,-1 0-105,1 0 1,-1-1 0,0 1-1,17-5 1,-22 4-191,0 0 1,0 0-1,1-1 0,-1 0 0,0 1 1,-1-1-1,1 0 0,0 0 0,4-4 1,7-12-8022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2:58.9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15 4114,'0'0'12950,"114"-6"-10853,-81 2-1217,-11 4-624,-7-2-112,-8 0 80,-5 2-127,-20 0-370,-10 0-559,-7 0-1089,0 0-1600,0 0-5748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4:56.00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122 1 20906,'0'0'2921,"6"6"-2758,8 10-175,0 1 0,-2 0 0,1 1 0,-2 0 0,-1 1 0,0 0 0,13 39 0,-14-27 4,-1 0 0,-2 0 0,-1 1 0,2 62 0,-7-54 4,-1 1 0,-2 0 0,-2 0 0,-2-1 0,-2 0 0,-14 40 0,15-56-3,-2 0 0,0 0 0,-2-1-1,0-1 1,-2 0 0,0-1 0,-2 0 0,0-1-1,-1-1 1,-35 31 0,46-46-183,-16 12 418,22-16-291,-1 0-1,1 1 1,0-1 0,-1 0-1,1 0 1,0 0 0,-1 0-1,1 0 1,-1 0 0,1 0-1,0 0 1,-1 0 0,1 0-1,-1 0 1,1 0 0,0 0-1,-1-1 1,1 1 0,0 0-1,-1 0 1,1 0 0,-1 0-1,1-1 1,0 1 0,-1 0-1,1 0 1,0-1 0,0 1-1,-1 0 1,1-1 0,0 1 0,0 0-1,-1-1 1,1 1 0,0 0-1,0-1 1,0 1 0,0 0-1,0-1 1,-1 1 0,1-1-1,0 1 1,0 0 0,0-1-1,0 1 1,0 0 0,0-1-1,0 1 1,0-1 0,0 1-1,0 0 1,1-1 0,-1 1-1,0-1 1,0 1 0,0-30-6586</inkml:trace>
</inkml:ink>
</file>

<file path=ppt/ink/ink1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30:51.19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69 0 10533,'0'0'9940,"-10"1"-9379,-48 4 532,246-2 674,233-2-2077,-383-6 576,-10 1-1109,-2 3-3598,-8 1-3848</inkml:trace>
</inkml:ink>
</file>

<file path=ppt/ink/ink1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30:54.25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48 18296,'0'0'5021,"21"0"-4826,395-29-206,-327 20-242,-29 0-705,-59 9 830,19 0-3922,4 0-2008</inkml:trace>
</inkml:ink>
</file>

<file path=ppt/ink/ink1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30:54.82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34 16327,'0'0'2924,"18"0"-2841,54 0 3668,-65 0-3092,492-26-536,-489 26-135,-8 0 6,1 0 1,0 0 0,-1 0 0,1-1 0,0 1-1,-1-1 1,1 1 0,-1-1 0,1 0 0,-1 0-1,4-1 1,-6 1-67,-9 1-475,-23 2-2185,20 4-805</inkml:trace>
</inkml:ink>
</file>

<file path=ppt/ink/ink1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30:52.79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88 21 15751,'0'0'6443,"0"-5"-6112,2-11-260,3 19-18,10 34 5,-1-5-45,-10-24-13,6 12 4,0 0 1,1-1-1,1-1 1,1 1-1,28 29 0,-40-47-24,0 0 0,0-1 0,0 1 0,0 0 0,0-1 0,0 1 0,0 0 0,0-1 0,0 1 0,0-1 0,0 0 0,0 1 0,0-1 0,0 0 0,0 1 0,0-1 0,1 0 0,-1 0 0,0 0-1,0 0 1,0 0 0,0 0 0,1-1 0,-1 1 0,0 0 0,2-1 0,-1-1 8,0 1-1,1-1 1,-1 1-1,0-1 1,0 0-1,0 0 1,-1 0-1,1 0 1,0 0-1,-1 0 1,2-3-1,3-6 11,-1 0-1,0 0 0,6-23 1,-6 17 100,0 0 247,-1-1 0,4-30 1,-9 106-415,-2-1 1,-16 92-1,15-129 45,0-1 1,-1 1-1,-2-1 0,0 0 0,0 0 0,-2-1 1,-1 0-1,0-1 0,-1 0 0,0 0 1,-17 16-1,23-28 28,-1-1 0,1 0 0,-1 0 0,0 0 0,0-1 0,-1 0 0,1 0-1,-1 0 1,1-1 0,-1 0 0,0-1 0,1 1 0,-1-1 0,-13 0 0,17-1 11,-1 0 0,1 0 0,0 0 0,-1 0 0,1-1 0,0 1 0,-1-1 0,1 0 0,0 0 0,0 0 0,0-1 0,0 1 0,0-1 0,0 1 0,0-1 0,0 0 0,1 0 0,-1-1 0,1 1 0,-1 0 0,1-1 0,0 1 0,0-1 0,0 0 0,0 0 0,1 0 0,-1 0 0,1 0 0,-1 0 0,1 0 0,-1-7 0,1 10-82,1-1 0,0 0 0,0 0 0,-1 0 0,1 0 0,0 1 0,0-1 0,0 0 0,0 0 0,0 0 1,0 0-1,0 0 0,0 0 0,0 1 0,0-1 0,0 0 0,0 0 0,1 0 0,-1 0 0,0 1 0,1-1 0,-1 0 0,1 0 1,-1 0-1,1 1 0,-1-1 0,1 0 0,-1 1 0,1-1 0,0 1 0,-1-1 0,1 0 0,0 1 0,0 0 0,-1-1 1,1 1-1,0-1 0,0 1 0,0 0 0,-1-1 0,1 1 0,0 0 0,0 0 0,0 0 0,0 0 0,0 0 0,1 0 0,21-4-3684</inkml:trace>
</inkml:ink>
</file>

<file path=ppt/ink/ink1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30:53.35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130 174 19929,'0'0'1406,"0"-17"-782,0-138-138,-33 153-347,29 3-144,0 0 1,0-1 0,0 2-1,0-1 1,0 0-1,1 1 1,-1-1 0,0 1-1,1 0 1,0 0 0,-1 1-1,1-1 1,0 1-1,0-1 1,0 1 0,1 0-1,-1 0 1,1 1 0,-1-1-1,1 0 1,0 1-1,0-1 1,1 1 0,-1 0-1,1-1 1,-2 9 0,-1 0-7,0 1 0,1-1 1,1 1-1,0 0 1,1 0-1,0 0 0,2 15 1,0-25-45,-1 0 1,1 1-1,1-1 0,-1 0 0,0 0 1,1 0-1,-1 0 0,1 0 1,0 0-1,0 0 0,0-1 0,1 1 1,-1-1-1,1 1 0,-1-1 1,1 0-1,0 0 0,-1 0 1,1 0-1,0-1 0,0 1 0,1-1 1,-1 0-1,0 1 0,0-2 1,1 1-1,-1 0 0,0-1 0,1 1 1,5-1-1,-2 1-88,-1-1 0,1 1-1,0-2 1,-1 1 0,1 0 0,0-1-1,-1-1 1,1 1 0,-1-1 0,0 0-1,1 0 1,-1-1 0,0 0 0,10-6-1,1-8-194,0 0-1,25-35 1,-29 34 985,1 0 1,1 1-1,19-16 1,-33 32-627,0-1 0,0 1 1,0 0-1,0 0 0,0 0 1,1 0-1,-1 0 0,0 0 1,1 0-1,-1 0 1,1 0-1,-1 1 0,1-1 1,-1 1-1,1-1 0,0 1 1,-1-1-1,1 1 1,-1 0-1,1 0 0,0 0 1,-1 0-1,1 0 0,0 0 1,-1 0-1,1 1 0,0-1 1,-1 1-1,1-1 1,-1 1-1,1-1 0,-1 1 1,1 0-1,-1 0 0,0 0 1,1 0-1,1 1 1,-1 2-39,1-1 1,-1 1 0,0 0 0,0 0 0,-1 0 0,1 0 0,-1 0 0,0 0 0,0 0 0,0 0 0,0 0 0,-1 1 0,0 3-1,1-1 46,-1 0-1,0-1 1,0 1-1,-1 0 1,0-1-1,0 1 0,0-1 1,-1 1-1,0-1 1,0 0-1,-1 0 1,0 0-1,0 0 0,0 0 1,-1 0-1,0-1 1,0 0-1,0 0 1,-1 0-1,1 0 0,-1-1 1,0 1-1,-1-1 1,1-1-1,-1 1 1,1-1-1,-1 0 0,-11 4 1,16-6-19,1-1 1,-1 1-1,0-1 1,1 0-1,-1 1 1,0-1-1,1 0 1,-1 1-1,0-1 1,1 0-1,-1 0 1,0 1-1,1-1 1,-1 0-1,0 0 1,0 0-1,1 0 1,-1 0-1,0 0 1,0 0 0,1-1-1,-1 1 1,0 0-1,0 0 1,1 0-1,-1-1 1,0 1-1,1 0 1,-1-1-1,1 1 1,-1-1-1,0 1 1,1-1-1,-1 1 1,1-1-1,-1 1 1,1-1-1,-1 1 1,1-1-1,0 0 1,-1 1-1,1-1 1,0 0-1,-1 1 1,1-1-1,0 0 1,0 0-1,0 0-97,0-1 0,0 1 0,0 0 0,0 0 0,0 0 0,1 0 0,-1 0 0,0 0 0,1 0 0,-1 0 0,1-1 0,-1 1 0,1 1 0,0-1 0,-1 0 0,1 0 0,0 0 0,0 0 0,-1 0 0,1 1 0,0-1 0,0 0 0,0 1 0,0-1 0,0 1 0,0-1 0,2 0 0,12-2-3512</inkml:trace>
</inkml:ink>
</file>

<file path=ppt/ink/ink1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30:55.52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31 7 20057,'0'0'5101,"-3"-6"-4995,3 6-108,0 0 0,0 0 0,0 0 0,0 0 0,0 0 0,0 0 0,0 0 0,-1 0 0,1 0 0,0 0 0,0 0 0,0 0 0,0 0 0,0 0 0,0 1 0,0-1 0,0 0 0,0 0 0,0 0 0,0 0 0,0 0 0,0 0 0,-1 0 0,1 0 0,0 0 0,0 0 0,0 0 0,0 0 0,0 0 0,0 0 0,0 0 0,0 0 1,0 0-1,0 0 0,0 0 0,-1 0 0,1-1 0,0 1 0,0 0 0,0 0 0,0 0 0,0 0 0,0 0 0,0 0 0,0 0 0,0 0 0,0 0 0,0 0 0,0 0 0,0 0 0,0 0 0,0 8-77,-1 2 92,1 0 0,1 0-1,0 0 1,0 0 0,3 9-1,-3-16-83,0-1 0,-1 0 0,1 0 0,0 0 0,0 0 0,0 0-1,0-1 1,0 1 0,1 0 0,-1 0 0,1-1 0,-1 1-1,1-1 1,-1 1 0,1-1 0,0 0 0,0 1 0,-1-1 0,1 0-1,0 0 1,0-1 0,0 1 0,0 0 0,1-1 0,-1 1-1,0-1 1,0 1 0,0-1 0,4 0 0,71-2-1722,-76 2 1781,0 0-1,0 0 1,-1 1-1,1-1 1,0 0-1,0 0 1,0 1-1,-1-1 1,1 0-1,0 1 1,0-1-1,-1 1 1,1-1-1,0 1 1,-1 0-1,1-1 1,-1 1-1,1-1 1,-1 1-1,1 0 1,-1 0-1,1-1 1,-1 1-1,0 0 1,1 0-1,-1-1 1,0 1-1,1 2 1,3 27-56,-3-23 47,2 23-19,-2 0-1,0-1 1,-2 1-1,-8 48 1,8-68 147,-1-1-1,-1 1 1,0-1 0,0 1-1,-1-1 1,0 0 0,-1 0-1,0-1 1,0 1 0,-1-1 0,0 0-1,0-1 1,-1 1 0,0-1-1,0-1 1,0 1 0,-18 10-1,24-16-65,0-1-1,-1 1 1,1 0 0,-1 0-1,1-1 1,-1 1-1,1-1 1,-1 1-1,1-1 1,-1 0-1,0 1 1,1-1 0,-1 0-1,1 0 1,-1 0-1,0-1 1,1 1-1,-1 0 1,0 0-1,1-1 1,-1 1 0,1-1-1,-1 0 1,1 1-1,-1-1 1,1 0-1,0 0 1,-1 0 0,1 0-1,0 0 1,0 0-1,0 0 1,-1 0-1,1 0 1,0-1-1,1 1 1,-1 0 0,0-1-1,0 1 1,0-1-1,1 1 1,-1-1-1,1 1 1,-1-1-1,1-2 1,-3-6-673,0 0 1,1 0-1,0 0 1,1-1-1,-1-14 1,2 4-3601</inkml:trace>
</inkml:ink>
</file>

<file path=ppt/ink/ink1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30:55.98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30 206 19001,'0'0'981,"3"-18"-506,9-170 2324,-48 282-2353,33-80-447,1 1 0,0 0 0,0 28 0,2-40-16,0 0 0,0-1 0,0 1 0,0 0 0,1-1 0,-1 1 0,1-1 0,0 1 0,-1-1 0,1 1 0,0-1 0,1 1 1,-1-1-1,0 0 0,1 0 0,-1 0 0,1 1 0,-1-1 0,1-1 0,0 1 0,0 0 0,0 0 0,0-1 0,0 1 0,1-1 0,-1 1 0,0-1 0,1 0 0,2 1 0,3 0-32,1-1 0,0 0 0,-1 0 0,1-1-1,0 0 1,-1 0 0,1-1 0,0 0 0,-1 0-1,1-1 1,-1 0 0,0-1 0,1 0 0,-1 0 0,0-1-1,-1 0 1,1 0 0,-1-1 0,0 0 0,0 0-1,0-1 1,10-11 0,10-10 50,-19 18 43,0 0 0,1 1-1,0 0 1,0 0 0,1 1-1,15-8 1,-25 15-45,1 0 0,0 0 0,-1 0-1,1 0 1,-1 1 0,1-1 0,0 0 0,-1 1 0,1-1 0,-1 0-1,1 1 1,-1-1 0,1 1 0,-1-1 0,0 1 0,1-1 0,-1 1-1,0-1 1,1 1 0,-1-1 0,0 1 0,1-1 0,-1 1 0,0 0 0,0-1-1,0 1 1,0-1 0,1 1 0,-1 0 0,0-1 0,0 1 0,0 0-1,0-1 1,0 1 0,-1-1 0,1 2 0,2 32-140,-2-30 140,1 5 9,-1 1 0,0-1-1,0 0 1,-1 1 0,-1-1 0,-2 11 0,3-17 41,0-1 1,0 1-1,0-1 1,0 0-1,-1 0 1,1 0-1,-1 0 1,0 0-1,1 0 1,-1 0-1,0 0 1,0-1-1,0 1 1,0-1-1,0 1 1,-1-1-1,1 0 1,0 0-1,-1 0 1,1 0-1,-1 0 1,1-1-1,-1 1 1,1-1-1,-1 1 0,1-1 1,-5 0-1,0 0-182,2 1 311,0-1 1,0 0-1,0 0 1,0 0-1,0-1 1,-9-2-1,0-8-1129,7-12-3573</inkml:trace>
</inkml:ink>
</file>

<file path=ppt/ink/ink1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30:56.69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 69 19033,'0'0'3084,"-4"2"-2623,4-2-457,1 0 0,-1 1 0,0-1 0,0 0 0,0 0 0,1 0-1,-1 0 1,0 0 0,0 0 0,0 1 0,0-1 0,1 0 0,-1 0 0,0 0-1,0 0 1,0 1 0,0-1 0,0 0 0,0 0 0,1 0 0,-1 1-1,0-1 1,0 0 0,0 0 0,0 0 0,0 1 0,0-1 0,0 0 0,0 0-1,0 1 1,0-1 0,0 0 0,0 0 0,0 0 0,0 1 0,0-1-1,-1 0 1,1 0 0,0 0 0,0 1 0,0-1 0,0 0 0,0 0 0,0 0-1,0 1 1,-1-1 0,1 0 0,0 0 0,0 0 0,0 0 0,0 0 0,-1 1-1,1-1 1,0 0 0,0 0 0,0 0 0,-1 0 0,1 0 0,0 0-1,0 0 1,0 0 0,-1 0 0,1 0 0,0 0 0,0 0 0,-1 0 0,1 0-1,0 0 1,29 3 125,52-6 28,192-28-47,23-1-103,-225 23-3297,-37 0-148</inkml:trace>
</inkml:ink>
</file>

<file path=ppt/ink/ink1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30:57.1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 1 17576,'0'0'4781,"0"1"-4754,-1-1-1,1 1 1,-1 0 0,1 0 0,0 0 0,0-1-1,-1 1 1,1 0 0,0 0 0,0 0 0,0 0-1,0 0 1,0-1 0,0 1 0,0 0 0,0 0-1,0 0 1,1 0 0,-1-1 0,0 1 0,0 0-1,1 1 1,368-1-3,-359-1-42,27-2-380,106-4 350,-47-3-5000,-73 5 945</inkml:trace>
</inkml:ink>
</file>

<file path=ppt/ink/ink1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30:57.8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 1 17064,'0'0'7683,"1"6"-7424,2 20-292,2-1 0,13 37-1,-11-39 11,-1 1-1,0-1 0,2 37 0,-7 33-627,-1-92 582,-6-11 26,-6-13 77,1 0-1,1-1 1,1 0-1,1 0 1,2-1-1,0 0 1,1 0-1,-1-35 1,6 59-72,22 25-266,109 108 240,-114-116 55,1-2-1,0 0 1,1-1-1,1-1 1,0-1-1,24 10 1,-42-20 16,-1-1 0,0 1-1,0-1 1,1 0 0,-1 1 0,0-1 0,0 0 0,1 0 0,-1 0 0,0 0 0,1 0 0,-1 0 0,0 0 0,0 0 0,1-1 0,-1 1 0,0 0 0,0-1 0,1 1 0,-1-1 0,0 0 0,0 1 0,0-1 0,2-1 0,-1 0 17,-1 0 0,1 0 0,0-1 0,-1 1 0,0 0 0,1-1 0,-1 1 0,0-1 1,0 0-1,0 1 0,0-4 0,2-10 103,-1 0 0,-1-1 0,-1-19 0,0 26-95,0-185-363,7 204-5907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4:57.23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121 1 17880,'0'0'4794,"3"0"-4711,3 0-83,-1 0 0,0 1 0,0 0-1,1 0 1,-1 1 0,0-1 0,0 1 0,0 0-1,0 1 1,-1-1 0,1 1 0,-1 0 0,1 0 0,-1 0-1,0 1 1,0-1 0,0 1 0,-1 0 0,1 0-1,-1 0 1,0 1 0,0-1 0,-1 1 0,1 0-1,-1-1 1,0 1 0,0 0 0,1 6 0,3 10-6,-1 0-1,-1 1 1,0-1 0,-2 1 0,0 35-1,-3-17 7,0-23 0,0 0 0,2 0 0,2 20 0,-2-34 2,0-1 0,0 1-1,0-1 1,1 0-1,-1 0 1,1 1-1,0-1 1,-1 0 0,1 0-1,0-1 1,0 1-1,0 0 1,0-1-1,1 1 1,-1-1-1,5 2 1,-7-2-29,-2 20-455,-9 1 470,1 1 0,1 0 0,1 0 1,1 1-1,1 0 0,1 0 1,-1 26-1,2 96 118,5-107-104,-1 1-1,-2-1 1,-2 0-1,-1 0 0,-15 53 1,18-88-5,1 1 1,-1-1-1,0 0 1,0 0 0,0 0-1,0 0 1,-1 0-1,1-1 1,-1 1-1,0-1 1,0 0-1,0 1 1,-1-1-1,1-1 1,-1 1-1,0 0 1,0-1 0,1 0-1,-2 0 1,-5 2-1,-2-1 1,-1 0-1,0-2 1,1 1-1,-1-2 1,-21 0-1,8-1 33,25 1-115,1 0 0,-1 0 0,1 0 0,-1-1 0,1 1 0,-1 0 0,1-1 0,-1 1 0,1 0 1,-1-1-1,1 1 0,0-1 0,-1 1 0,1-1 0,0 1 0,-1-1 0,1 1 0,0-1 1,0 1-1,-1-1 0,1 1 0,0-1 0,0 1 0,0-1 0,0 1 0,0-1 0,0 1 0,0-1 1,0 0-1,0 1 0,0-1 0,0 1 0,0-1 0,0 1 0,0-1 0,1 1 0,-1-1 1,0 1-1,0-1 0,1 1 0,-1-1 0,1 0 0,-1 0-34,7-21-6177</inkml:trace>
</inkml:ink>
</file>

<file path=ppt/ink/ink1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30:58.15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145 96 20393,'0'0'2017,"1"14"-1918,4 44-54,-4-55-41,-1 0 0,1-1-1,0 1 1,0-1 0,0 0-1,0 1 1,1-1 0,-1 0 0,1 0-1,-1 1 1,1-1 0,0 0-1,-1-1 1,1 1 0,0 0-1,1 0 1,-1-1 0,0 0-1,0 1 1,1-1 0,-1 0-1,0 0 1,1 0 0,-1 0 0,1 0-1,0-1 1,-1 1 0,1-1-1,-1 0 1,1 0 0,0 0-1,4 0 1,-4 0-4,-1 0-1,1 0 1,0-1 0,0 1-1,0 0 1,-1-1 0,1 0-1,0 0 1,0 1 0,-1-2-1,1 1 1,-1 0 0,1 0-1,-1-1 1,0 0 0,1 1-1,-1-1 1,0 0-1,0 0 1,0 0 0,0 0-1,-1 0 1,1-1 0,0 1-1,-1-1 1,0 1 0,2-3-1,-2-4 10,0 1-1,-1 0 0,0 0 0,0-1 0,-1 1 0,0 0 0,0 0 1,-1 0-1,0 0 0,0 0 0,-1 0 0,0 0 0,0 1 1,-5-8-1,6 11-17,0 1 1,-1 0-1,1-1 1,-1 1-1,0 0 1,1 1-1,-1-1 1,-1 0-1,1 1 1,0 0-1,-1 0 1,1 0-1,-1 0 1,0 0-1,1 1 1,-1-1-1,0 1 1,0 0-1,0 0 1,0 1-1,0-1 1,0 1-1,0 0 1,0 0-1,0 0 1,0 0-1,0 1 1,0 0-1,0 0 1,0 0-1,-5 2 1,-4 3-313,0 1 0,1 0 0,0 0-1,-22 19 1,27-21 35,-44 35-2427</inkml:trace>
</inkml:ink>
</file>

<file path=ppt/ink/ink1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30:58.71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71 21482,'0'0'2273,"140"-10"-2273,-57-2 0,5 1 0,-13 1 0,-7 4-496,-9 0-65,-7 2-351,-8 2-561,-9-2-1360,2-2-2385</inkml:trace>
</inkml:ink>
</file>

<file path=ppt/ink/ink1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30:59.1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32 16007,'0'0'8279,"5"0"-8098,158 2-32,226-8-1912,-385 6 1537,0 0 0,0 0 1,0-1-1,-1 0 0,1 1 0,0-1 0,0-1 1,0 1-1,-1 0 0,1-1 0,0 0 0,-1 0 1,5-4-1,3-3-2450</inkml:trace>
</inkml:ink>
</file>

<file path=ppt/ink/ink1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30:59.76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176 1 16856,'0'0'5893,"-5"84"-5880,5-76-34,0 5-330,0-1 1,0 0 0,1 0-1,1 0 1,0 1 0,4 12 0,-5-23 286,0 0 0,0 0 0,0 1 0,1-1 0,-1 0 0,1 0 0,-1 0 0,1 0 0,-1-1-1,1 1 1,0 0 0,0-1 0,0 1 0,0-1 0,0 0 0,0 1 0,1-1 0,-1 0 0,0 0 0,1-1 0,-1 1 0,0 0 0,1-1 0,-1 1 0,1-1 0,-1 0 0,1 0 0,-1 0 0,1 0 0,-1 0 0,0-1 0,1 1 0,-1-1 0,1 0 0,-1 1 0,4-3 0,0 1 205,-1-1 0,1 0 0,0 0 0,-1 0 0,0-1 1,0 0-1,0 0 0,6-6 0,-10 9-5,-15 36 902,0-14-1071,-1-1 1,-1 0-1,-1-1 0,-1-1 1,0-1-1,-1 0 1,-1-1-1,0-1 0,-2-1 1,1-1-1,-1-1 0,-33 12 1,30-17-2892</inkml:trace>
</inkml:ink>
</file>

<file path=ppt/ink/ink1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31:00.27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0 207 17608,'0'0'552,"13"-21"-248,4-5-36,9-15 1242,26-55-1,-45 79-568,-9 12-429,-17 20-358,-25 38-395,41-48 232,0 1 0,0-1 0,1 1 0,0 0 0,0 0 0,0 0-1,1 0 1,0 0 0,0 0 0,0 0 0,1 9 0,0-14-1,1 0 1,-1 0 0,1 1-1,0-1 1,0 0-1,-1 0 1,1 0 0,0 0-1,0 0 1,0 0-1,0 0 1,0 0-1,0 0 1,0-1 0,0 1-1,1 0 1,-1-1-1,0 1 1,0-1 0,1 1-1,-1-1 1,0 1-1,1-1 1,-1 0-1,0 0 1,1 0 0,-1 0-1,0 0 1,2 0-1,53 2-359,-46-2 277,6 1-171,-1-1 0,0 0 0,1-1 0,-1-1 0,0 0 0,0-1 0,0-1 0,0 0 1,-1-1-1,1-1 0,-1 0 0,13-8 0,5-9 19,-19 12 614,1 1 0,25-13 1,-36 21-255,0 1 1,0-1-1,1 1 1,-1 0-1,0 0 1,1 0 0,-1 0-1,1 1 1,-1-1-1,1 1 1,-1 0-1,1 0 1,-1 0 0,1 1-1,-1-1 1,1 1-1,-1 0 1,5 1-1,-6 0-115,1-1 0,-1 1 0,0-1 0,-1 1 0,1 0 0,0 0 0,0 0 0,-1 0 0,1 0 0,-1 0 0,0 0-1,1 1 1,-1-1 0,0 0 0,0 1 0,-1-1 0,1 1 0,0-1 0,-1 1 0,1 2 0,1 54 9,-3-56 37,0 0 0,0-1 1,0 1-1,0 0 0,-1-1 1,1 1-1,0-1 0,-1 1 1,0-1-1,0 0 0,0 1 1,0-1-1,0 0 0,0-1 1,0 1-1,-1 0 0,1 0 1,-1-1-1,1 0 0,-1 1 1,1-1-1,-1 0 0,0 0 1,0-1-1,0 1 0,1 0 1,-1-1-1,-4 1 0,-45 4-447,9-7-3678,20-3-5441</inkml:trace>
</inkml:ink>
</file>

<file path=ppt/ink/ink1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31:00.77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23451,'0'0'1024,"33"51"-4914,11-45-6386</inkml:trace>
</inkml:ink>
</file>

<file path=ppt/ink/ink1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31:01.14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64 22282,'0'0'0</inkml:trace>
  <inkml:trace contextRef="#ctx0" brushRef="#br0" timeOffset="1">520 33 22602,'0'0'529,"134"-32"-16649</inkml:trace>
</inkml:ink>
</file>

<file path=ppt/ink/ink1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31:01.50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99 21258,'0'0'0,"175"-15"-5219</inkml:trace>
  <inkml:trace contextRef="#ctx0" brushRef="#br0" timeOffset="1">682 56 22250,'0'0'913,"142"-45"-1794,-78 35-3393</inkml:trace>
</inkml:ink>
</file>

<file path=ppt/ink/ink1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31:01.83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0 118 23531,'0'0'576,"132"0"-864,-51 2-1505,0-2-8179</inkml:trace>
  <inkml:trace contextRef="#ctx0" brushRef="#br0" timeOffset="1">956 93 23259,'0'0'560,"182"-6"-2401,-88 4-7043</inkml:trace>
  <inkml:trace contextRef="#ctx0" brushRef="#br0" timeOffset="2">2001 16 23563,'0'0'208,"-173"-16"-1505,75 20-4769</inkml:trace>
</inkml:ink>
</file>

<file path=ppt/ink/ink1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31:02.18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12678,'0'0'10981,"156"45"-11093,-86-23-945,9 0-1280,9-6-5843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4:57.75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32 16968,'0'0'3068,"15"-5"-3033,-11 4-33,19-6 8,0 2-1,0 0 1,0 1 0,27-1-1,-49 6-12,0-1 0,1 1 0,-1 0 0,0-1 0,0 1 0,0 0 0,0-1 0,0 1-1,0 0 1,-1 0 0,1 0 0,0 0 0,0 0 0,-1 0 0,1 0 0,0 0 0,-1 0 0,1 1 0,-1-1 0,0 0-1,1 0 1,-1 0 0,0 1 0,0-1 0,1 0 0,-1 0 0,0 1 0,0-1 0,0 0 0,-1 0 0,1 3-1,0 2-17,0 0-1,-1-1 0,0 1 0,0 0 1,-3 11-1,0-10 16,0 0 1,0-1 0,-1 1-1,0-1 1,0 0 0,-1 0-1,-7 5 1,-18 22 90,31-33-70,0 0-1,0 0 1,0 0-1,0 0 0,-1 1 1,1-1-1,0 0 0,0 0 1,0 0-1,0 0 0,0 1 1,0-1-1,0 0 1,0 0-1,0 0 0,0 0 1,0 1-1,0-1 0,0 0 1,0 0-1,0 0 0,0 0 1,0 1-1,0-1 1,0 0-1,1 0 0,-1 0 1,0 0-1,0 0 0,0 1 1,0-1-1,0 0 0,0 0 1,0 0-1,0 0 1,1 0-1,-1 0 0,0 0 1,0 1-1,0-1 0,0 0 1,0 0-1,1 0 0,-1 0 1,0 0-1,0 0 1,0 0-1,0 0 0,1 0 1,-1 0-1,17 3 188,24-2-288,-36-1 153,15 0-397,1-2 0,29-5 0,2-4-2034</inkml:trace>
</inkml:ink>
</file>

<file path=ppt/ink/ink1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31:02.53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1 129 22074,'0'0'400,"116"-49"-400,-57 41 0,16 6-16,17 2-64,15 0-1761,18 0-2128</inkml:trace>
  <inkml:trace contextRef="#ctx0" brushRef="#br0" timeOffset="1">1250 76 3666,'0'0'19064,"132"-24"-18615,-71 10-257,14 2-176,6 4-32,11-2-737,0 3-2528</inkml:trace>
</inkml:ink>
</file>

<file path=ppt/ink/ink1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31:02.87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0 123 22682,'0'0'417,"160"-32"-449,-76 23-113,8 1-447,2-4-2129,3 2-8852</inkml:trace>
  <inkml:trace contextRef="#ctx0" brushRef="#br0" timeOffset="1">1186 16 18809,'0'0'2417,"143"0"-2449,-73 0-32,4 0-96,16-7-2209,9-1-8629</inkml:trace>
</inkml:ink>
</file>

<file path=ppt/ink/ink1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31:03.22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110 0 18360,'0'0'2450,"-53"0"-3907,-4 0-13910</inkml:trace>
</inkml:ink>
</file>

<file path=ppt/ink/ink1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31:04.70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65 40 6419,'0'0'6755,"-2"-6"-5496,-4-16 486,5 16 1734,-29 4-3620,16-2 4588,14 26-4903,-10 154 438,8-1 0,31 266 0,8-134-39,-3 327 0,-34-498-15,13-154-1382,7-14-1919</inkml:trace>
</inkml:ink>
</file>

<file path=ppt/ink/ink1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31:05.44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0 181 14150,'0'0'3370,"8"-12"-3149,25-37-423,-18 28-264,-13 19 719,0 0 1,-1 0-1,1 0 0,-1 0 0,1 0 1,-1-1-1,0 1 0,0 0 0,0-1 0,0 1 1,-1-1-1,1 1 0,-1-1 0,1 1 1,-1-1-1,0 1 0,0-5 0,1-5 597,1-22 568,0 27-796,2 20 7,33 223-702,8 344-1,-37 483 87,-11-611-10,3-452-11,0 0 0,0 0 0,0 0-1,0 0 1,0-1 0,0 1 0,-1 0-1,1 0 1,0 0 0,0 0 0,0 0 0,0 0-1,0 0 1,0 0 0,-1 0 0,1-1-1,0 1 1,0 0 0,0 0 0,0 0-1,-1 0 1,1 0 0,0 0 0,0 0-1,0 0 1,0 0 0,0 0 0,-1 0-1,1 0 1,0 0 0,0 0 0,0 0-1,0 1 1,-1-1 0,1 0 0,0 0-1,0 0 1,0 0 0,0 0 0,0 0-1,0 0 1,-1 0 0,1 0 0,0 1-1,0-1 1,0 0 0,0 0 0,0 0-1,0 0 1,0 0 0,0 1 0,0-1-1,0 0 1,0 0 0,-1 0 0,1 0-1,0 0 1,0 1 0,0-1 0,0 0-1,0 0 1,0 0 0,0 0 0,0 1-1,1-1 1,-12-14-1214,-5-19-1302</inkml:trace>
</inkml:ink>
</file>

<file path=ppt/ink/ink1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31:06.14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 60 9909,'0'0'12557,"-2"3"-11903,2-2-624,0-1 0,-1 0-1,1 0 1,0 1 0,0-1 0,0 0 0,0 1 0,-1-1-1,1 0 1,0 1 0,0-1 0,0 0 0,0 1-1,0-1 1,0 0 0,0 1 0,0-1 0,0 0 0,0 1-1,0-1 1,0 0 0,0 1 0,0-1 0,0 0 0,0 1-1,0-1 1,0 0 0,1 1 0,-1-1 0,0 0 0,0 1-1,0-1 1,0 0 0,1 0 0,-1 1 0,0-1-1,0 0 1,1 0 0,-1 0 0,0 1 0,1-1 0,-1 0-1,24 5 290,43-7-491,-56 1 309,292-42-337,-232 31-256,-42 4-1160,-3 1-3772,7 0-7892</inkml:trace>
</inkml:ink>
</file>

<file path=ppt/ink/ink1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31:06.70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100 57 17224,'0'0'4858,"-15"4"-4658,-4 0-113,9-2 43,1 0 0,0 0 0,0 1 0,0 0 0,-9 5 0,18-8-123,0 0-1,-1 0 1,1 0-1,0 0 0,0 0 1,0 1-1,0-1 1,0 0-1,0 0 0,0 0 1,0 0-1,0 0 1,0 1-1,0-1 1,0 0-1,0 0 0,0 0 1,0 0-1,0 1 1,0-1-1,0 0 1,0 0-1,0 0 0,0 0 1,0 1-1,0-1 1,0 0-1,0 0 0,0 0 1,1 0-1,-1 0 1,0 0-1,0 1 1,0-1-1,0 0 0,0 0 1,0 0-1,1 0 1,-1 0-1,0 0 1,0 0-1,0 0 0,0 0 1,0 1-1,1-1 1,-1 0-1,0 0 1,0 0-1,0 0 0,0 0 1,0 0-1,1 0 1,-1 0-1,0 0 0,0 0 1,0 0-1,0 0 1,1 0-1,32 3 114,1 0 0,0-2-1,43-4 1,-8 0-81,21 0-133,0-5 0,0-4 0,124-33 0,-117 26-2844,-64 14-890</inkml:trace>
</inkml:ink>
</file>

<file path=ppt/ink/ink1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31:07.38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34 39 15143,'0'0'6915,"0"-8"-6400,-1-22-64,-11 73 101,-3 117-445,9 282 1,8-345-93,65 600 22,-42-509-42,20 533 175,-44-738-1197,1-1-1,1 1 1,7-25-1,-8 34 104,13-46-8606</inkml:trace>
</inkml:ink>
</file>

<file path=ppt/ink/ink1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31:09.09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9 118 17832,'0'0'4410,"0"-4"-1102,0 421-3839,-8-476 417,7 49 111,3-143-5,-1 134 15,2 1-1,0-1 1,1 1-1,1-1 1,0 1-1,9-19 0,-13 36-7,-1 0-1,1 0 1,-1-1-1,1 1 1,0 0-1,0 0 1,-1 0 0,1 0-1,0 0 1,0 0-1,0 0 1,0 0-1,0 0 1,0 0-1,0 0 1,0 1-1,1-1 1,-1 1-1,0-1 1,0 0-1,1 1 1,-1 0-1,0-1 1,0 1-1,1 0 1,-1 0-1,0 0 1,3 0-1,0 0 2,-1 1-1,0 0 1,1 0-1,-1 1 1,0-1 0,0 1-1,0 0 1,0 0-1,0 0 1,5 4-1,6 7-10,-1 0 0,-1 1-1,13 17 1,-12-12 2,23 29-371,-33-45 319,0 0-1,0 0 0,0 0 1,0 0-1,0-1 0,0 1 1,0-1-1,1 0 0,-1 0 1,1-1-1,6 3 1,-9-6 95,0 1 1,0-1-1,0 0 1,-1 1-1,1-1 1,0 0-1,-1 0 1,1 0-1,-1 0 1,0 1-1,0-1 1,0 0-1,0-4 1,1 3 12,7-122 714,-6 74-590,10-61-1,-12 111-182,0 1 0,0-1-1,0 1 1,0-1 0,1 1-1,-1 0 1,0-1 0,0 1-1,0 0 1,1-1 0,-1 1-1,0 0 1,1-1 0,-1 1-1,0 0 1,1-1 0,-1 1 0,0 0-1,1 0 1,-1 0 0,0-1-1,1 1 1,-1 0 0,1 0-1,-1 0 1,0 0 0,1 0-1,-1 0 1,1 0 0,-1-1-1,0 1 1,1 0 0,-1 1-1,1-1 1,-1 0 0,1 0-1,-1 0 1,0 0 0,1 0-1,-1 0 1,1 0 0,-1 1 0,0-1-1,1 0 1,-1 0 0,0 0-1,1 1 1,13 8-789,23 42-1950,-17-23-576</inkml:trace>
</inkml:ink>
</file>

<file path=ppt/ink/ink1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31:09.47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 1 19225,'0'0'3529,"-4"20"-3240,3-11-267,-7 34 156,-3 81 0,11-121-175,-1 3 6,1 1-1,1-1 1,-1 0 0,1 0-1,0 0 1,0 0-1,3 8 1,-3-12-7,0 0-1,0-1 0,0 1 1,1-1-1,-1 1 0,1-1 1,-1 1-1,1-1 1,-1 0-1,1 0 0,0 1 1,-1-1-1,1-1 1,0 1-1,0 0 0,0 0 1,0-1-1,0 1 1,0-1-1,0 1 0,0-1 1,0 0-1,0 0 1,0 0-1,0 0 0,2 0 1,0 0-4,0 0 1,-1 0-1,1 0 1,0-1-1,-1 1 0,1-1 1,0 0-1,-1 0 1,1 0-1,-1-1 1,0 1-1,1-1 1,-1 0-1,0 0 0,0 0 1,4-3-1,-5 2 1,1-1 0,-1 1 0,1-1 0,-1 1 0,0-1 0,0 0 0,-1 0 0,1 0 0,-1 0 0,0 0-1,0 0 1,0 0 0,-1-1 0,1-6 0,-1 2-40,2-66 15,-3 70-12,1 1 0,-1-1 0,0 0 0,0 0 0,0 0 0,0 1 0,-1-1 0,0 0 0,0 1 1,0 0-1,-1-1 0,-4-4 0,6 7-104,-1 1 1,0-1-1,0 1 0,0 0 1,0 0-1,0 0 0,0 0 1,0 0-1,0 1 1,0-1-1,0 1 0,0-1 1,0 1-1,-1 0 1,1 0-1,0 0 0,0 0 1,0 0-1,-1 0 0,1 1 1,0-1-1,0 1 1,-4 1-1,-22 11-3396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4:58.12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71 18729,'0'0'4660,"10"2"-4145,17-2-390,0-2-1,35-5 0,17-2-177,-34 8-127,-23 1-168,0-1 0,0-1 1,35-8-1,-56 10 156,1 0 0,-1-1 0,0 1 0,1 0 0,-1-1 0,0 0-1,1 1 1,-1-1 0,0 0 0,0 1 0,1-1 0,-1 0 0,0 0 0,0 0 0,0 0 0,0 0 0,0 0-1,0 0 1,-1-1 0,1 1 0,0 0 0,-1 0 0,2-3 0,-1-15-5301</inkml:trace>
</inkml:ink>
</file>

<file path=ppt/ink/ink1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31:11.17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 9 17304,'0'0'6283,"-2"-4"-5862,2 4-420,0-1-1,0 1 0,0 0 0,0 0 1,0 0-1,0-1 0,0 1 1,-1 0-1,1 0 0,0 0 0,0 0 1,0-1-1,0 1 0,0 0 1,0 0-1,0 0 0,-1 0 0,1-1 1,0 1-1,0 0 0,0 0 1,0 0-1,0 0 0,-1 0 1,1 0-1,0 0 0,0-1 0,0 1 1,-1 0-1,1 0 0,0 0 1,0 0-1,0 0 0,-1 0 0,1 0 1,0 0-1,0 0 0,0 0 1,-1 0-1,1 0 0,0 0 0,0 0 1,0 0-1,0 0 0,-1 1 1,1-1-1,0 0 0,0 0 0,0 0 1,-1 0-1,1 0 0,-4 15-18,1 26-11,3-36 40,-3 258 58,4-165-381,23-103-2719,-6-14 220,3-6-3294</inkml:trace>
</inkml:ink>
</file>

<file path=ppt/ink/ink1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31:11.53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 1 17704,'0'0'5552,"-14"0"-5275,4 0-6655</inkml:trace>
</inkml:ink>
</file>

<file path=ppt/ink/ink1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31:12.15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58 105 4306,'0'0'17154,"-17"-17"-14819,16 14-2322,1-1-1,0 1 1,1-1 0,-1 1 0,1-1-1,-1 1 1,1-1 0,0 1 0,0 0 0,0-1-1,1 1 1,-1 0 0,1 0 0,0 0-1,0 0 1,0 0 0,0 1 0,0-1-1,1 0 1,-1 1 0,1 0 0,0 0-1,-1-1 1,1 2 0,0-1 0,0 0 0,0 0-1,1 1 1,-1 0 0,0 0 0,1 0-1,-1 0 1,0 0 0,1 1 0,-1-1-1,5 1 1,-6 0-20,-1 0 0,1-1 0,-1 1 0,1 0 0,0 1 0,-1-1 0,1 0 0,-1 0 0,1 1 0,-1-1 0,1 1 0,-1-1 0,1 1 0,-1 0 0,1-1 0,-1 1 0,0 0 0,1 0 0,-1 0 0,0 0 0,0 0 0,0 0 0,2 3 0,-1-1-7,0 1 0,-1-1 0,1 0 0,-1 1 1,0-1-1,0 1 0,0 0 0,-1-1 0,1 1 0,-1 4 0,1 4-12,-2 1 1,0-1-1,0 0 0,-1-1 0,-1 1 0,-4 13 1,-6 4 19,-1-1 0,-2-1 0,0-1 0,-35 42 0,6-7 4,78-61-212,119-39-1631,-89 19-2366,-29 8-3120</inkml:trace>
</inkml:ink>
</file>

<file path=ppt/ink/ink1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31:12.51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 19881,'0'0'5763,"0"-2"-5619</inkml:trace>
</inkml:ink>
</file>

<file path=ppt/ink/ink1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31:13.04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0 111 17928,'0'0'3538,"11"-17"-2882,37-52-258,-46 67-391,0 0 0,0 0 0,0 0 1,0 0-1,1 0 0,-1 1 0,1-1 1,-1 1-1,1-1 0,-1 1 0,1 0 1,0 0-1,0 0 0,-1 1 0,1-1 0,0 1 1,0-1-1,0 1 0,0 0 0,0 0 1,0 0-1,0 0 0,-1 1 0,6 1 1,6-1 3,-12-1-12,0 0-1,1 1 1,-1-1 0,0 1 0,0-1 0,1 1-1,-1 0 1,0-1 0,0 1 0,0 0 0,0 1 0,0-1-1,0 0 1,0 1 0,0-1 0,-1 1 0,1-1 0,0 1-1,-1 0 1,2 2 0,0 0-2,-1 0 1,0 1-1,0-1 1,0 1-1,-1-1 1,1 1-1,-1 0 0,0 0 1,0 6-1,0-1-3,-1 0 0,0 0 1,0 0-1,-1 0 0,-1 0 0,0 0 0,0 0 0,0 0 0,-7 14 0,2-13-45,0-1-1,0 1 0,-1-1 0,-1-1 0,-15 16 0,14-16-236,0 1-1,0 1 0,2-1 0,-13 20 0,58-27-55,-31-3 442,0 0 1,0 1 0,0-1-1,0 1 1,0 1 0,-1-1-1,1 1 1,0 0 0,0 0-1,-1 1 1,1-1-1,8 7 1,-12-7-53,0 0 1,0 0-1,0 0 0,0 1 0,0-1 0,0 0 1,0 1-1,-1 0 0,1-1 0,-1 1 0,0 0 1,0-1-1,0 1 0,0 0 0,-1 0 1,1 0-1,-1 0 0,1 0 0,-1 0 0,0 0 1,0 0-1,-1 0 0,1 0 0,0 0 0,-1 0 1,0 0-1,0 0 0,-1 3 0,-1 0 30,-1 0-1,0 0 1,0-1-1,-1 1 0,1-1 1,-1 0-1,0 0 1,-1 0-1,1-1 1,-1 1-1,0-1 0,0-1 1,0 1-1,-12 4 1,-36 26-2552</inkml:trace>
</inkml:ink>
</file>

<file path=ppt/ink/ink1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31:13.38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84 36 21674,'0'0'3506,"-73"-35"-3506,69 35 0,0 0-273,1 13-1359,3 13-1154</inkml:trace>
</inkml:ink>
</file>

<file path=ppt/ink/ink1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31:13.71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20409,'0'0'1377,"4"112"-1377,5-70-240,2-5-1233,-2 3-1744,-3-7-10982</inkml:trace>
  <inkml:trace contextRef="#ctx0" brushRef="#br0" timeOffset="1">29 553 15143,'0'0'5074,"-19"101"-5234,21-76-2753,9 5-9157</inkml:trace>
</inkml:ink>
</file>

<file path=ppt/ink/ink1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31:14.08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55 0 16824,'0'0'5282,"-48"109"-5330,41-86-3153</inkml:trace>
</inkml:ink>
</file>

<file path=ppt/ink/ink1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31:14.63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138 0 9941,'0'0'12128,"-9"22"-11765,-27 75-209,33-88-135,1 0 0,0 0 0,0 0 0,1 1 0,0-1 0,1 0 0,0 1-1,0-1 1,1 1 0,3 11 0,1-3 22,1 0 0,0-1 1,13 23-1,-13-29-42,0 1 1,-1 0-1,0 0 1,-1 0-1,0 0 1,-1 1-1,-1-1 1,3 23 0,-6-33 8,1 1 1,-1-1-1,0 0 1,0 1-1,0-1 1,0 0-1,0 0 1,0 0-1,-1 0 1,1 0-1,0 0 1,-1 0 0,0 0-1,1-1 1,-1 1-1,0 0 1,0-1-1,0 0 1,0 1-1,0-1 1,0 0-1,-1 0 1,1 0 0,0 0-1,0-1 1,-1 1-1,1-1 1,-1 1-1,1-1 1,0 0-1,-4 0 1,1 1-280,0 0 0,-1-1 1,1 0-1,-1 0 0,1 0 1,-1-1-1,1 1 0,-1-1 1,1-1-1,0 1 0,0-1 1,-1 0-1,-6-4 0,-11-16-5785</inkml:trace>
</inkml:ink>
</file>

<file path=ppt/ink/ink1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31:14.99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93 17272,'0'0'4962,"105"-89"-4962,-74 85-48,4 4 32,2 0-592,0 0-977,3 0-1120,-8 10-3922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4:58.47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102 1 19625,'0'0'4023,"0"16"-3911,1 57-217,1-13 154,-7 60 0,4-103-114,-2-1-1,0 0 1,0 0 0,-1 0-1,-2 0 1,1-1 0,-2 0 0,-12 24-1,17-36-255,0 0-1,-1 0 0,1 0 1,-1 0-1,1 0 1,-1-1-1,0 1 0,0-1 1,0 0-1,-5 4 1,-6-3-5092</inkml:trace>
</inkml:ink>
</file>

<file path=ppt/ink/ink1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31:15.40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34 62 14631,'0'0'2822,"-3"17"-855,-3 9-1463,-14 84 1529,18-96-1882,0 0 1,1 0 0,1 1 0,1-1-1,0 0 1,3 15 0,-2-24-151,-1-1 1,1 1 0,0-1-1,0 0 1,1 0 0,-1 0 0,1 0-1,0-1 1,0 1 0,0-1 0,0 1-1,1-1 1,-1 0 0,1-1 0,0 1-1,0 0 1,0-1 0,0 0-1,0 0 1,0 0 0,1-1 0,-1 1-1,1-1 1,-1 0 0,1-1 0,0 1-1,-1-1 1,1 1 0,0-1 0,-1-1-1,1 1 1,5-2 0,-4 2-72,-1-1 0,1 0 0,0 0 0,0 0 0,0-1 0,-1 0 0,1 0 0,-1-1-1,0 1 1,1-1 0,-1 0 0,0-1 0,-1 1 0,1-1 0,-1 0 0,1 0 0,-1 0 0,0-1 0,-1 1 0,1-1 0,-1 0 0,0 0 0,0 0 0,-1-1 0,3-6 0,-3 6 33,-1-1 0,1 1 0,-2 0 0,1-1-1,-1 1 1,0-1 0,0 1 0,-1-1 0,1 1 0,-2-1 0,1 1 0,-1 0-1,0-1 1,0 1 0,0 0 0,-1 0 0,0 1 0,0-1 0,-1 1-1,-8-11 1,-3 1 327,0 0 0,-2 1 1,0 1-1,-36-21 0,34 21 146,19 13-412,0 0-1,0 0 1,0 0-1,-1-1 1,1 1-1,0 0 1,1 0 0,-1 0-1,0-1 1,0 1-1,0 0 1,0 0-1,0 0 1,0 0-1,0-1 1,0 1-1,0 0 1,0 0 0,0 0-1,0-1 1,1 1-1,-1 0 1,0 0-1,0 0 1,0 0-1,0 0 1,0 0-1,1-1 1,-1 1 0,0 0-1,0 0 1,0 0-1,0 0 1,1 0-1,-1 0 1,0 0-1,0 0 1,0 0-1,1 0 1,-1 0-1,0 0 1,0 0 0,0 0-1,1 0 1,-1 0-1,0 0 1,0 0-1,0 0 1,1 0-1,-1 0 1,0 0-1,0 0 1,0 0 0,0 0-1,1 1 1,-1-1-1,0 0 1,30-2 163,32 0-470,118 2-1499,-179 0 1778,-1 1 1,1-1-1,-1 1 1,1-1-1,-1 0 0,1 1 1,-1-1-1,1 1 0,-1-1 1,0 1-1,1-1 1,-1 1-1,0-1 0,1 1 1,-1-1-1,0 1 0,0-1 1,1 1-1,-1 0 1,0-1-1,0 1 0,0 0 1,0-1-1,0 1 0,0-1 1,0 1-1,0 0 1,0 0-1,0 27 13,-1-19 50,0 205 1227,1-212-1295,0 1 0,0 0 0,1-1 0,-1 1 0,1-1 0,0 1 0,-1-1 0,1 0 1,0 1-1,1-1 0,-1 0 0,0 0 0,1 1 0,-1-1 0,1 0 0,0 0 0,-1-1 1,1 1-1,0 0 0,0-1 0,0 1 0,0-1 0,1 1 0,-1-1 0,0 0 0,1 0 0,-1 0 1,0 0-1,1-1 0,-1 1 0,1-1 0,0 1 0,-1-1 0,1 0 0,-1 0 0,1 0 1,-1 0-1,1 0 0,-1-1 0,1 1 0,-1-1 0,1 0 0,-1 0 0,1 1 0,-1-2 1,0 1-1,1 0 0,-1 0 0,0-1 0,0 1 0,0-1 0,0 0 0,0 1 0,0-1 0,-1 0 1,1 0-1,-1 0 0,1-1 0,1-3 0,0-3 1,0-1 1,0 0-1,-1 0 1,-1 0-1,1 0 1,-2-1-1,1 1 0,-2 0 1,1 0-1,-1 0 1,-3-13-1,-2-1 102,0 1 0,-1 0 0,-17-34 0,14 32-41,6 15-57,0 0 1,-1 0-1,0 0 1,-12-16-1,16 42-2565,1 8-427</inkml:trace>
</inkml:ink>
</file>

<file path=ppt/ink/ink1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31:15.7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 24 21818,'0'0'4306,"-14"-24"-4306,28 24-2481,1 2-1553</inkml:trace>
</inkml:ink>
</file>

<file path=ppt/ink/ink1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31:16.94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0 545 16215,'0'0'2233,"27"0"-1547,280-25 1334,144-55-413,125-18-1253,1062-66-290,-771 143-40,111-10-14,-700 2-8,734-44-6,525 67-1410,-1541 1 2426,-6-2-1133,-5 5-234,1 0 1,-1 1 0,0 0-1,-21 2 1,-1 0-1057,-18-1-1494</inkml:trace>
</inkml:ink>
</file>

<file path=ppt/ink/ink1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31:30.62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2006 112 14871,'0'0'1547,"-10"-2"-1688,-4-1 36,7 1 18,1 0 1,-1 1-1,0 0 1,0 1-1,-14 0 6750,59 3-7866,-25 0 1222,24-1-6198,-27-3 7619,0-1 3774,-56-7-4910,-128-4-130,-181 12 1,310 5-169,2 1-1,-1 2 0,1 2 1,-51 17-1,-159 75-8,195-71-14,2 3 1,-84 65-1,-41 24 59,131-93-32,2 1-1,2 3 1,0 2-1,3 1 1,-70 76-1,95-92-9,2 1 0,0 1 0,2 0 0,0 2 0,1-1 0,2 1 0,0 1 0,2 0 0,1 0 0,1 1-1,1 0 1,1 1 0,1-1 0,0 41 0,3-48 17,2 1 0,0-1 0,2 0 0,4 22 0,-4-31-14,0-1-1,1 0 1,0-1-1,0 1 1,1-1-1,0 1 0,0-2 1,1 1-1,0 0 1,11 9-1,31 27 26,2-3 0,1-2 0,2-2 0,2-3 0,1-2 0,2-3 0,83 31 0,73 14 170,4-9-1,416 68 1,-459-107-97,1-7 0,252-5 0,-330-18-11,0-5 0,0-3 0,-1-5 0,-1-4 0,177-64 0,-234 69-46,0-3 0,-2 0 0,-1-3 1,0-1-1,-2-1 0,0-2 0,-2-1 1,-1-2-1,-2-1 0,0-2 0,-2 0 1,-2-2-1,-1-1 0,-1 0 0,-2-2 0,-2-1 1,-2 0-1,21-65 0,-30 67-44,-1-1-1,-3 0 1,0 0 0,-4-67-1,0 66-5,-1 14-2,-2-1-1,0 1 1,-2 0 0,0 0-1,-2 0 1,-13-33 0,0 11 9,-2 1-1,-33-50 1,36 68-12,-1 0 1,-2 2-1,0 1 0,-2 1 1,0 0-1,-2 2 0,0 1 1,-1 1-1,-52-26 0,-23-5-25,-159-52-1,187 75 25,-396-127-47,407 142 42,1 3 1,-1 2-1,-1 4 0,-84 5 0,48-1-24,52-1-644,-1 2 0,1 3-1,0 1 1,0 3 0,-74 23 0,25 3-3354</inkml:trace>
</inkml:ink>
</file>

<file path=ppt/ink/ink1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31:31.73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158 20 16776,'0'0'4090,"-5"-1"-3888,4 1-201,-1 0 0,1 0 0,-1 0-1,1 0 1,0 1 0,-1-1 0,1 0 0,0 1-1,-1-1 1,1 1 0,0-1 0,0 1 0,-1 0-1,1-1 1,0 1 0,0 0 0,0 0-1,0 0 1,0 0 0,0 0 0,-1 1 0,-19 36 30,12-11 34,-9 42 0,14-47-6,-69 260 181,99-376 918,-10 40-1111,7-59 0,-13 59-3,18-55-1,-26 104 7,0 1 0,0-1 0,0 1 0,0-1 0,1 1 0,4-7 0,-6 10-46,-1 1 0,1-1-1,-1 1 1,1-1 0,0 1 0,-1-1-1,1 1 1,0-1 0,-1 1 0,1-1-1,0 1 1,-1 0 0,1-1 0,0 1-1,0 0 1,-1 0 0,1 0 0,0-1-1,0 1 1,0 0 0,-1 0 0,1 0 0,0 0-1,0 0 1,0 1 0,-1-1 0,1 0-1,0 0 1,0 0 0,0 1 0,-1-1-1,1 0 1,0 1 0,-1-1 0,1 1-1,0-1 1,-1 1 0,1-1 0,-1 1-1,1-1 1,0 1 0,-1-1 0,1 1-1,-1 0 1,0-1 0,1 1 0,-1 0-1,0 0 1,1-1 0,-1 2 0,18 34-43,-2 0 1,-2 1 0,-1 0-1,-1 1 1,7 52 0,-6-35-58,1 22-1224,-13-44-4987</inkml:trace>
</inkml:ink>
</file>

<file path=ppt/ink/ink1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31:32.06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34 16327,'0'0'3266,"125"-22"-3410,-86 20-16,-1-2-641,-6 0-1247,-3 3-4419</inkml:trace>
</inkml:ink>
</file>

<file path=ppt/ink/ink1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31:32.44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227 38 1809,'0'0'19996,"-11"-7"-19751,-35-20-221,44 26-24,0 0 0,0 1 0,0-1 0,0 1 0,0 0 0,0-1 0,0 1 0,0 0 0,-1 0 0,1 0 0,0 1 0,0-1 0,0 0 0,0 1 0,0-1 0,0 1-1,0 0 1,0 0 0,0 0 0,-1 1 0,-32 26-7,26-20 2,3-2-131,-43 41 463,46-43-500,0-1-1,0 0 1,1 1 0,0 0-1,0-1 1,0 1 0,0 0-1,1 0 1,-1 0 0,1 0-1,0 0 1,0 0-1,0 8 1,33-12-1692,0-3 1767,-29 2 119,1 1 1,0-1-1,-1 0 1,1 1-1,0 0 0,-1 0 1,1 0-1,0 0 1,-1 1-1,1-1 1,-1 1-1,1 0 1,-1 0-1,1 0 1,-1 0-1,1 1 0,-1 0 1,0-1-1,0 1 1,0 0-1,5 4 1,2 7 108,0 0 1,-1 0 0,0 1-1,-1 0 1,0 1 0,-1 0-1,-1 0 1,5 21 0,0 3 252,-2 1 1,5 49-1,-11-66-299,-1-1 1,-1 1-1,-2-1 0,0 1 1,-1-1-1,-7 31 0,8-47-36,-1 0-1,1 0 0,-2 0 0,1 0 1,-1 0-1,1-1 0,-2 1 0,1-1 1,0 0-1,-1 0 0,0 0 0,0-1 1,-1 1-1,1-1 0,-1 0 0,0 0 0,0-1 1,0 1-1,-1-1 0,1 0 0,-1-1 1,0 1-1,1-1 0,-1 0 0,0-1 1,-1 1-1,-10 0 0,14-1 28,-1-1 0,1 0 0,-1 1 0,1-2 1,-1 1-1,1 0 0,-1-1 0,1 1 0,0-1 0,-1 0 0,1 0 0,0 0 1,-1-1-1,1 1 0,0-1 0,0 0 0,0 0 0,1 0 0,-1 0 0,-3-3 1,3 1-32,-1-1 0,1 0 0,0 0 0,0 0 0,1-1 1,-1 1-1,1-1 0,1 1 0,-1-1 0,1 0 0,-1-7 1,-1-1-138,2-1 0,0 1 0,0-1 0,1 1 0,1-1 0,1 0 0,0 1 0,1 0 0,0-1 0,1 1 0,1 0 0,0 1 0,1-1 0,13-21 0,-11 23-356,0 0-1,1 1 1,1 0-1,0 0 0,0 1 1,1 0-1,0 1 0,1 0 1,17-9-1,5 1-3645</inkml:trace>
</inkml:ink>
</file>

<file path=ppt/ink/ink1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31:32.79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66 254 14903,'0'0'899,"11"-19"395,1 0-970,12-20 828,35-74 0,-56 107-850,-1-1 0,0 1 0,0-1 0,0 1 0,-1-1 1,0 0-1,0-11 0,-21 18 98,13 1-400,0 1 0,-1 0 0,1 0 0,0 0 0,0 1 0,0 0 0,0 0 0,1 0 0,-1 1 0,1 0 0,0 1 0,0-1 0,1 1 0,-1 0 0,1 1 0,0-1 0,-7 11 0,6-8-4,1 0-1,0 1 1,0 0 0,1 0-1,0 0 1,1 0 0,0 0-1,0 1 1,1 0 0,0-1 0,1 1-1,-1 20 1,3-28-20,-1 0 1,1 1-1,0-1 1,0 0-1,-1 0 0,2 0 1,-1 0-1,0 0 0,0 0 1,1 0-1,-1 0 1,1 0-1,-1 0 0,1-1 1,0 1-1,0-1 1,0 1-1,0-1 0,0 0 1,0 0-1,0 0 0,0 0 1,0 0-1,1 0 1,-1 0-1,0-1 0,1 1 1,3-1-1,11 3-427,0-1-1,32 1 1,-41-3 129,49-1-4715,-4-2-10050</inkml:trace>
</inkml:ink>
</file>

<file path=ppt/ink/ink1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31:33.76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247 26 16103,'0'0'6697,"2"-5"-6265,-1 3-375,6-13 31,-6 12-28,-6 7 74,-204 276-62,171-236-43,37-43-10,0 0-1,1-1 1,-1 1 0,1 0-1,0-1 1,-1 1-1,1 0 1,-1 0-1,1-1 1,0 1 0,0 0-1,0 0 1,-1-1-1,1 1 1,0 0 0,0 0-1,0 0 1,0 0-1,0-1 1,0 1-1,0 0 1,0 0 0,1 0-1,-1-1 1,0 1-1,0 0 1,1 0 0,-1-1-1,1 1 1,-1 0-1,0-1 1,1 1-1,-1 0 1,1-1 0,0 1-1,-1 0 1,1-1-1,-1 1 1,1-1 0,0 1-1,32 22-142,-28-19 209,36 23-78,83 61 4,-112-78-11,-1 0 0,0 1 0,0 0 1,-1 0-1,-1 1 0,0 1 0,11 19 0,-17-26-2073,-3-21-723</inkml:trace>
</inkml:ink>
</file>

<file path=ppt/ink/ink1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31:34.13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198 0 19225,'0'0'2550,"-1"5"-2384,-3 7-172,0 0 1,-1 0 0,-1-1-1,1 0 1,-2 0 0,0 0-1,0 0 1,-1-1 0,-10 10-1,-91 86-2,93-92 8,16-13 131,41-1-54,1 2-67,-31-1-402,1 0 0,0 0 0,0-2 0,0 1 0,-1-1 0,17-4 0,-14-3-2409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4:59.52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284 0 6147,'0'0'15548,"-3"6"-15289,-7 9-251,-1-1 1,0-1-1,-1 0 1,-23 21-1,19-20-11,2 0-1,-1 1 0,2 1 1,-15 21-1,27-34 6,-1 0 0,1 0 0,-1-1-1,1 1 1,0 0 0,1 0 0,-1 0 0,0 0 0,1 0-1,-1 1 1,1-1 0,0 0 0,0 0 0,1 0 0,-1 0-1,0 0 1,1 0 0,0 0 0,0 0 0,0 0 0,2 5-1,3 2 14,0 1-1,1-1 0,0 0 0,12 12 1,-11-14-8,-1 1 1,0 1-1,10 15 0,-15-19-10,1 0-1,-1 0 0,0 0 1,-1 0-1,1 0 0,-1 0 0,0 1 1,-1-1-1,1 0 0,-1 1 0,-1-1 1,1 0-1,-1 1 0,0-1 0,0 0 1,-1 0-1,0 1 0,0-1 0,0-1 1,-1 1-1,0 0 0,0-1 1,-1 1-1,1-1 0,-1 0 0,0 0 1,0 0-1,-1-1 0,-8 7 0,-84 60-36,97-70 42,0-1-1,-1 1 0,1-1 0,0 1 0,-1-1 0,1 1 1,0 0-1,0-1 0,0 1 0,-1-1 0,1 1 0,0 0 1,0-1-1,0 1 0,0 0 0,0-1 0,0 1 1,0-1-1,0 1 0,1 0 0,-1-1 0,0 1 0,0 0 1,0-1-1,1 1 0,-1-1 0,0 1 0,1-1 0,-1 2 1,13 19 18,-10-17-9,4 10-11,0 0-1,-1 0 1,-1 0-1,-1 1 1,0 0-1,-1 0 1,0 0 0,1 29-1,-3 12-8,-7 60 1,-3-53 25,-2 0 1,-34 105 0,11-43 6,33-123-60,-9 55 134,10-56-173,0 1 0,0 0 0,0-1 0,0 1 1,0-1-1,0 1 0,0-1 0,0 1 0,1-1 1,-1 1-1,1-1 0,-1 1 0,1-1 0,-1 1 1,1-1-1,0 1 0,0-1 0,0 0 1,-1 0-1,1 1 0,1-1 0,-1 0 0,0 0 1,0 0-1,0 0 0,0 0 0,1 0 0,-1 0 1,3 1-1,27 1-2961</inkml:trace>
</inkml:ink>
</file>

<file path=ppt/ink/ink1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31:34.50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5 16552,'0'0'6000,"0"-5"-5747,0 13-381,4 63 105,2 1-1,4-1 1,20 74 0,-29-142-192,7 17 436,5-15-5163</inkml:trace>
</inkml:ink>
</file>

<file path=ppt/ink/ink1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31:34.86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 6 18024,'0'0'3730,"0"7"-3287,-9 297-395,9-302-57,0 0 0,1 0 1,-1 0-1,1 0 0,-1 0 0,1 0 1,-1 0-1,1 0 0,0 0 1,0 0-1,0-1 0,0 1 0,0 0 1,1-1-1,-1 1 0,0 0 0,1-1 1,-1 0-1,1 1 0,0-1 0,-1 0 1,1 0-1,0 0 0,0 0 0,0 0 1,0 0-1,-1 0 0,1-1 1,0 1-1,0-1 0,0 1 0,4-1 1,-2 1-1,-1-1 1,1 0-1,-1 0 1,1 0 0,-1 0-1,1-1 1,-1 1-1,1-1 1,-1 0 0,0 0-1,1 0 1,-1 0-1,0-1 1,0 1 0,0-1-1,0 0 1,0 0-1,0 0 1,4-4 0,-3 0 13,1 0 1,-1 0-1,-1 0 1,1 0-1,-1-1 1,0 0-1,0 0 1,-1 0 0,0 0-1,0 0 1,0-8-1,1-12 160,-1-45 0,-2 54-62,0 8-30,-1-1 0,-1 1 0,1-1 0,-2 1 0,1 0 1,-6-12-1,7 19-77,0 0 0,0 0 0,0 0 1,0 1-1,-1-1 0,1 0 0,-1 1 0,0-1 1,0 1-1,0-1 0,0 1 0,0 0 0,0 0 1,-1 0-1,1 0 0,-1 0 0,1 1 0,-1-1 1,0 1-1,0-1 0,0 1 0,1 0 0,-1 0 1,0 1-1,-5-2 0,5 3-156,0-1 0,0 1 0,1 0 0,-1 0 0,1 0 0,-1 0 0,1 0 0,-1 0 0,1 1 0,0-1 0,-1 1 1,1 0-1,0-1 0,0 1 0,0 0 0,1 0 0,-1 1 0,0-1 0,-2 5 0,-1-1-958,-16 21-7293</inkml:trace>
</inkml:ink>
</file>

<file path=ppt/ink/ink1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31:35.77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748 91 2945,'0'0'18993,"0"-5"-18331,-1 1-483,1 0 1,-1 1 0,0-1-1,-1 0 1,1 1-1,-1 0 1,1-1 0,-1 1-1,0 0 1,0 0 0,-5-6-1,-15-26 704,22 35-880,0-1 0,0 1 0,-1 0 0,1 0-1,0 0 1,0-1 0,0 1 0,0 0-1,0 0 1,0 0 0,-1 0 0,1-1 0,0 1-1,0 0 1,0 0 0,-1 0 0,1 0 0,0 0-1,0 0 1,0 0 0,-1 0 0,1-1-1,0 1 1,0 0 0,0 0 0,-1 0 0,1 0-1,0 0 1,0 0 0,-1 0 0,1 0 0,0 0-1,0 0 1,0 0 0,-1 1 0,1-1-1,0 0 1,0 0 0,-1 0 0,1 0 0,0 0-1,0 0 1,0 0 0,0 1 0,-1-1 0,1 0-1,0 0 1,0 0 0,0 0 0,0 1-1,0-1 1,-1 0 0,1 0 0,-13 20-26,-12 37-140,21-47 169,-179 472-36,-51 119 76,12-99-27,210-479-448,11-40-763,2-1 718,-1-61-4432,0 38-2660</inkml:trace>
</inkml:ink>
</file>

<file path=ppt/ink/ink1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31:36.17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5 18152,'0'0'4770,"0"-5"-3748,2 51-1012,3 0-1,2-1 1,1 0-1,3 0 1,1-1-1,19 44 1,-30-88-7,-1 1 0,1 0 1,-1 0-1,1-1 0,-1 1 0,1-1 0,0 1 0,-1-1 1,1 1-1,0-1 0,-1 1 0,1-1 0,0 1 1,0-1-1,-1 0 0,1 1 0,0-1 0,0 0 1,0 0-1,-1 0 0,1 0 0,0 1 0,0-1 0,0 0 1,0 0-1,-1-1 0,1 1 0,0 0 0,0 0 1,0 0-1,0-1 0,-1 1 0,1 0 0,0-1 0,0 1 1,-1 0-1,1-1 0,0 1 0,-1-1 0,1 1 1,0-1-1,-1 0 0,1 1 0,-1-1 0,1 0 0,35-32 199,-33 29-187,88-98 44,-53 57-685,1 2 0,57-48-1,-71 69-4260</inkml:trace>
</inkml:ink>
</file>

<file path=ppt/ink/ink1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31:37.07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2 11077,'0'0'11862,"1"-1"-11347,1 6-670,2 74 143,-4-74-60,1-1 1,0 1 0,0 0-1,0-1 1,0 1-1,1-1 1,0 1-1,-1-1 1,2 0 0,-1 0-1,0 0 1,1 0-1,0 0 1,5 5 0,-6-7-17,0-1 0,0 0 0,0 0 0,1 0 0,-1 0 0,0 0 0,1 0 0,-1 0 0,0-1 0,1 1 0,-1-1 0,1 0 0,-1 0 0,1 0 0,-1 0 0,1 0 0,-1 0 0,0-1 0,1 1 0,-1-1 0,1 1 0,-1-1 0,0 0 0,1 0 0,-1 0 0,0-1 0,0 1 0,0 0 0,0-1 0,0 1 0,3-4 0,5-5 17,-1 1 1,-1-2-1,0 1 0,10-17 0,-15 23 39,-3 3 49,0 1 1,1-1-1,-1 1 0,0 0 1,0-1-1,0 1 0,0 0 1,1 0-1,-1-1 0,0 1 1,0 0-1,0-1 0,1 1 1,-1 0-1,0 0 0,1-1 1,-1 1-1,0 0 0,1 0 1,-1 0-1,0 0 0,1-1 1,-1 1-1,0 0 1,1 0-1,-1 0 0,0 0 1,1 0-1,-1 0 0,0 0 1,1 0-1,-1 0 0,1 0 1,-1 0-1,0 0 0,1 0 1,0 0-1,6 15 83,1 27-210,-7-38 187,3 30 172,-1 0 0,-1 0 0,-5 51 0,3-75-219,-1 0 0,-1 0-1,0 1 1,-1-1 0,0-1 0,0 1-1,-1 0 1,0-1 0,-1 0 0,0 0-1,0 0 1,-1 0 0,0-1 0,-1 0-1,0 0 1,-8 7 0,13-13 51,0 0 1,0-1-1,1 1 1,-1 0-1,0-1 1,-1 0-1,1 1 1,0-1-1,0 0 1,0 0-1,-1 0 1,1 0-1,-1-1 1,1 1-1,0-1 0,-1 1 1,1-1-1,-1 0 1,1 0-1,-1 0 1,1 0-1,-1 0 1,1-1-1,-1 1 1,1-1-1,-1 0 1,1 1-1,0-1 1,-1 0-1,1 0 1,0-1-1,0 1 1,0 0-1,-3-3 1,1 0-227,1 0 1,0-1-1,0 1 1,1 0 0,-1-1-1,1 0 1,0 1-1,0-1 1,1 0 0,-1 0-1,1 0 1,0 0 0,0 0-1,1 0 1,-1-7-1,3 3-3102</inkml:trace>
</inkml:ink>
</file>

<file path=ppt/ink/ink1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31:37.77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78 292 17016,'0'0'4626,"3"-19"-4426,31-147-80,-34 165-107,0 0 0,0-1 1,0 1-1,1 0 0,-1-1 0,0 1 0,0 0 1,-1-1-1,1 1 0,0 0 0,0 0 0,-1-1 1,1 1-1,-1 0 0,1 0 0,-1-1 0,1 1 0,-1 0 1,0 0-1,0 0 0,1 0 0,-1 0 0,0 0 1,0 0-1,-2-1 0,1 1-8,1 1 1,-1-1-1,0 1 0,0-1 0,0 1 1,0 0-1,0-1 0,1 1 0,-1 0 1,0 0-1,0 1 0,0-1 0,0 0 1,0 1-1,0-1 0,1 1 0,-1-1 1,-3 3-1,2-1-7,0 0 0,-1 1 0,1-1 0,0 1 0,0 0-1,1 0 1,-1 0 0,1 0 0,-1 1 0,1-1 0,0 1 0,0-1 0,-2 7 0,-16 52 4,18-52-2,1 1 0,-1-1-1,2 0 1,-1 1 0,1-1-1,1 1 1,3 16 0,-4-26-9,1 0 0,0 0 1,0 0-1,0 0 1,0 0-1,0-1 0,0 1 1,0 0-1,0-1 1,0 1-1,0-1 0,0 1 1,0-1-1,0 1 0,0-1 1,0 0-1,1 0 1,-1 0-1,0 1 0,0-1 1,2 0-1,31-1-451,-23 1 245,-3 0 69,0 1 0,1-2 0,-1 1-1,1-1 1,-1-1 0,0 1 0,0-1-1,0-1 1,0 1 0,0-1 0,0-1 0,-1 0-1,1 0 1,-1 0 0,0-1 0,0 0-1,-1 0 1,0-1 0,1 1 0,-2-2 0,1 1-1,-1 0 1,0-1 0,0 0 0,4-9-1,15-41 424,-19 43-102,0 0 1,1 1-1,1 0 0,0 0 0,14-19 1,-18 29-163,0 0 0,0-1 0,0 2 0,1-1 0,-1 0 0,1 1 1,0-1-1,0 1 0,0 0 0,0 0 0,0 1 0,1-1 0,-1 1 0,0 0 1,1 0-1,-1 0 0,1 1 0,-1 0 0,0 0 0,1 0 0,-1 0 0,10 2 1,-11-1-14,0 0 1,0 1 0,0-1 0,0 1 0,0-1 0,0 1 0,0 0 0,-1 0 0,1 0 0,-1 1 0,1-1 0,-1 1 0,0-1 0,0 1 0,0 0 0,0 0 0,-1 0 0,1 0 0,-1 0 0,1 0 0,-1 0 0,1 5 0,2 4 34,-1 2 1,0-1-1,0 0 1,0 18 0,-2-24-33,-1 1 0,0-1 0,-1 0 0,1 1 1,-1-1-1,-1 1 0,1-1 0,-1 0 0,0 0 0,-1 0 1,0 0-1,-7 13 0,7-16 43,-1 0 0,0 0 0,0 0 1,0 0-1,0 0 0,0-1 0,-1 0 0,1 0 0,-1 0 0,0 0 0,0-1 1,0 0-1,0 0 0,-1 0 0,1 0 0,-1-1 0,1 0 0,-6 0 0,10-1 13,0 0 0,0 0 0,0 0 0,0 0 0,0-1 0,0 1-1,1 0 1,-1-1 0,0 1 0,0 0 0,0-1 0,1 1 0,-1-1-1,0 1 1,0-1 0,1 1 0,-1-1 0,1 0 0,-1 1 0,0-1-1,1 0 1,-1 0 0,1 1 0,0-1 0,-1 0 0,1 0 0,-1 0-1,1 0 1,0 1 0,0-1 0,0 0 0,0 0 0,-1 0 0,1 0 0,0 0-1,0 0 1,0 0 0,1 1 0,-1-1 0,0 0 0,0 0 0,1-1-1,-1-2-75,1 1-1,-1-1 0,1 1 1,0-1-1,0 1 0,0 0 0,0-1 1,1 1-1,-1 0 0,1 0 0,2-3 1,0 3-173,-1 0 0,1 0 0,0 1 0,0-1 0,1 1-1,-1 0 1,0 0 0,1 1 0,-1-1 0,1 1 0,-1 0 0,1 0 0,0 0 0,0 1 0,-1 0 0,8 0 0,16 0-2643</inkml:trace>
</inkml:ink>
</file>

<file path=ppt/ink/ink1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31:42.65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2610 103 15831,'0'0'3765,"-3"-4"-3309,-6-3-322,0 0 0,0 1 0,0 0 0,-1 0 1,1 1-1,-2 1 0,1 0 0,0 0 0,-1 0 0,-14-1 0,-117-20 1096,142 25-1230,-102-10 4,0 5 0,-1 4 0,1 5 0,0 4 0,0 4 0,1 5 0,-114 35 0,125-20-6,2 3 0,1 5 0,-86 53 0,43-22-1,-336 201-66,440-255 72,2 1 0,0 1 0,1 1 0,1 1 0,1 2 0,1 0 0,1 0 0,1 2 0,1 1 0,1 0 0,1 1 0,2 0 0,0 1 0,2 1 0,2 0 0,-10 44 0,-4 31 4,-17 96 4,37-174-8,1 0 0,1 0-1,1 0 1,1 0 0,2 0-1,0 0 1,2-1 0,1 0-1,1 0 1,1 0 0,1-1-1,1 0 1,1 0 0,1-1-1,17 23 1,-18-34 26,0 0 1,0 0-1,1-2 1,0 1-1,1-2 0,0 0 1,24 13-1,110 43 268,-88-41-279,33 15 46,2-4 0,2-4 0,120 23 0,-91-31-60,358 58 14,5-41-8,-360-37 5,229-8 66,-301-2-78,1-2 0,-2-3 1,0-2-1,54-23 0,-32 7 7,-1-5-1,80-48 1,-118 58-1,-1-1 0,-2-2 0,0-1 0,-2-2-1,35-41 1,-1-10 30,60-98 0,-113 158-19,-2-1 1,-1-1-1,0 0 1,-2 0-1,-1-1 1,-1-1-1,-1 1 0,5-49 1,-5-12 68,-6-115-1,-2 135-100,1 52 15,0 0-1,-2 0 0,1 0 0,-1 1 0,-1-1 0,-1 1 0,0 0 1,0 0-1,-2 1 0,1 0 0,-1 0 0,-1 0 0,-18-21 0,-8-3-7,-2 2 0,-66-50-1,-10-10 8,33 12 145,54 55-150,0 0 1,-2 1-1,-1 2 0,-36-24 1,39 32-122,-2 2 1,0 0-1,0 2 0,-1 1 1,-1 2-1,-38-9 1,30 11-1409,-1 2 0,-56 0 0,1 5-6616</inkml:trace>
</inkml:ink>
</file>

<file path=ppt/ink/ink1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31:43.73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87 49 4034,'0'0'11434,"-14"0"-10209,-39 0-483,34 0 3636,59 2-4252,-27-1-242,0 0-1,0 0 1,0-2 0,0 1 0,0-2-1,0 1 1,0-2 0,0 0 0,0 0-1,16-8 1,-28 11 62,-1 0 0,0-1-1,1 1 1,-1 0 0,1 0 0,-1 0 0,0-1-1,1 1 1,-1 0 0,1 0 0,-1-1-1,0 1 1,1 0 0,-1-1 0,0 1-1,0 0 1,1-1 0,-1 1 0,0 0 0,0-1-1,0 1 1,1-1 0,-1 1 0,0 0-1,0-1 1,0 1 0,0-1 0,0 1-1,0-1 1,0 1 0,0-1 0,0 1 0,0 0-1,0-1 1,0 0 0,-15-8-1403,-24 1 4765,38 9-3302,0-1 1,0 1-1,0 0 0,0-1 1,0 1-1,0 0 1,0 0-1,0 0 0,0-1 1,0 1-1,0 0 0,0 0 1,1 1-1,-1-1 1,0 0-1,1 0 0,-1 0 1,1 0-1,-1 1 1,1-1-1,0 0 0,-1 2 1,-8 34 220,9-35-185,-7 50 43,3 1 0,2 0 0,6 56 0,-4-97-70,13 80 81,-8-68-810,-1-1 0,0 32 0,-4-54 554,0 0 1,-1 0 0,1 0 0,0 0 0,-1 0-1,1 0 1,-1-1 0,1 1 0,-1 0 0,1 0-1,-1 0 1,0 0 0,1-1 0,-1 1 0,0 0 0,0-1-1,1 1 1,-1 0 0,0-1 0,0 1 0,0-1-1,0 1 1,0-1 0,0 0 0,0 1 0,0-1 0,0 0-1,0 0 1,0 0 0,0 0 0,0 0 0,-2 0-1,-43 0-1171,30-1 9188,36 1-7355,-1-1-535,1-1 1,-1-1 0,0 0 0,28-10-1,4-4-3087,-29 7-1562</inkml:trace>
</inkml:ink>
</file>

<file path=ppt/ink/ink1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31:44.17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13014,'0'0'5013,"9"-1"-4965,-7 1-52,1 0 0,0 0 0,0 1-1,0-1 1,-1 0 0,1 1 0,0 0 0,-1-1 0,1 1 0,0 0 0,-1 0 0,1 1-1,-1-1 1,0 1 0,1-1 0,-1 1 0,3 2 0,-2 0 41,0 0 1,0 0-1,0 0 1,0 0 0,-1 1-1,0-1 1,0 1-1,0 0 1,0-1-1,-1 1 1,2 7-1,-1-1 29,0 0-1,-1 0 1,0 0-1,-1 1 1,0-1-1,0 0 1,-1 0-1,-1 0 0,0 1 1,-6 19-1,5-32 197,2-10 313,2-15 269,3 10-840,1 1 0,0-1-1,1 1 1,0 0 0,2 1 0,-1-1-1,2 1 1,0 1 0,16-19 0,-24 31-2,-1 1 1,1-1 0,-1 1-1,1-1 1,-1 1 0,1-1-1,-1 1 1,1 0 0,0-1-1,-1 1 1,1 0 0,0-1-1,-1 1 1,1 0 0,0 0-1,-1 0 1,1 0 0,0-1-1,-1 1 1,1 0 0,0 0-1,-1 0 1,1 1 0,0-1-1,0 0 1,-1 0-1,1 0 1,0 0 0,-1 1-1,1-1 1,-1 0 0,1 0-1,0 1 1,-1-1 0,1 1-1,-1-1 1,1 1 0,-1-1-1,1 1 1,-1-1 0,1 1-1,-1-1 1,1 1 0,-1-1-1,0 1 1,1 0 0,-1-1-1,0 1 1,0-1 0,1 1-1,-1 0 1,0 1 0,13 43-170,-12-38 102,0-3-157,0 0 0,0 0 0,1 0 0,-1 0 0,1 0 0,0 0 0,-1 0-1,2-1 1,-1 1 0,0-1 0,1 1 0,5 5 0,5 1-3027</inkml:trace>
</inkml:ink>
</file>

<file path=ppt/ink/ink1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31:44.55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47 0 14871,'0'0'2801,"-2"8"-1878,-9 22-662,2 0-1,2 1 0,1-1 1,-5 55-1,11-83-274,0-1 0,0 1 0,0-1 0,0 0 0,0 1 0,0-1 0,0 1 1,0-1-1,1 0 0,-1 1 0,1-1 0,-1 1 0,1-1 0,-1 0 0,1 0 0,0 1 0,-1-1 0,1 0 0,0 0 0,0 0 0,0 0 0,0 0 0,0 0 0,2 2 0,0-2-74,1 0-1,-1-1 1,0 1-1,0-1 1,1 1-1,-1-1 1,0 0-1,7-1 1,6 1-229,-14 0 14,-1 0 42,1 0 0,-1 0 0,0 0 0,0 0 0,0 0 0,0 0 0,0-1 0,0 1 0,0 0 0,0 0 0,1-1 0,-1 1 0,0-1-1,0 1 1,0-1 0,1-1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4:59.99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13 9668,'0'0'13468,"0"-13"-12542,0 475-915,0-262-6609</inkml:trace>
</inkml:ink>
</file>

<file path=ppt/ink/ink1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31:48.52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107 10 12294,'0'0'7091,"-4"-2"-6728,3 1-333,0 0 0,-1 1 0,1-1 0,0 0 0,0 1 0,-1-1 0,1 1 0,-1-1 0,1 1 0,0-1 0,-1 1 0,1 0 0,-1 0 0,1 0 0,-1 0 0,1 0 0,-1 0 0,1 0 0,-1 1 0,1-1 0,-1 0 0,1 1 0,0-1 0,-1 1 0,1-1 0,0 1 1,-1 0-1,1 0 0,0 0 0,0-1 0,0 1 0,0 0 0,0 0 0,0 1 0,0-1 0,0 0 0,0 0 0,-1 2 0,-5 9-29,0 0 0,1 0 0,0 1 0,1 0 0,0 0 0,1 0 0,1 1 0,0 0 1,1-1-1,0 1 0,1 0 0,1 0 0,0 0 0,4 26 0,-3-39-84,-1 1-1,1 0 1,0-1 0,0 1-1,0-1 1,0 0 0,0 1-1,0-1 1,1 0-1,-1 0 1,0 0 0,1 0-1,-1 0 1,1 0 0,-1 0-1,1 0 1,-1 0 0,1-1-1,0 1 1,-1-1 0,1 1-1,0-1 1,-1 0 0,1 0-1,0 1 1,-1-1 0,1 0-1,0-1 1,0 1 0,-1 0-1,1 0 1,2-1 0,0 0-123,-1 1 1,0-1 0,1 1 0,-1-1 0,0 0 0,1-1 0,-1 1 0,0 0 0,0-1-1,0 0 1,0 1 0,0-1 0,-1 0 0,1-1 0,4-3 0,0-12-6902,-4-1 4493,-2-6 3666,-5-14 4639,1 5-1606,3 13-4747,1 18 724,1-1 0,0 0-1,1 1 1,-1-1 0,0 1-1,1 0 1,0 0 0,0 0-1,0 0 1,0 0 0,1 1-1,-1 0 1,0-1 0,1 1-1,0 0 1,0 1 0,-1-1-1,1 1 1,0-1 0,0 1-1,0 0 1,0 1-1,1-1 1,-1 1 0,0 0-1,6 0 1,-8 1-59,-1 1-1,1-1 1,-1 1-1,1-1 0,-1 1 1,0 0-1,0-1 1,0 1-1,0 0 1,0 0-1,0 0 1,0 0-1,-1 0 1,1 0-1,0 4 1,7 36 215,-7-38-196,3 30-43,-1 60 0,-4-80-78,1-14 168,0-37 277,1 30-340,0-5 91,1 0 1,0 0-1,0 1 0,1-1 0,1 1 0,0-1 0,1 1 0,0 1 0,0-1 0,1 1 0,1 0 0,8-11 0,-15 21-94,1-1-1,-1 1 1,0 0-1,1-1 1,-1 1-1,0 0 1,1 0-1,-1-1 1,1 1-1,-1 0 1,1 0-1,-1 0 1,1-1-1,-1 1 1,1 0-1,-1 0 1,1 0-1,-1 0 1,1 0-1,-1 0 1,1 0-1,-1 0 1,1 0-1,-1 0 1,1 0-1,-1 0 1,1 1-1,-1-1 1,1 0-1,-1 0 1,1 0-1,0 1 1,11 17-41,0 28-33,-11-43 87,2 23 3,0 0 0,-2 44 1,-1-47-20,1-27-12,1 1-1,-1-1 1,1 1-1,0-1 1,0 1 0,0 0-1,1 0 1,2-4-1,4-4-61,54-121-68,-63 131 148,0 1-1,0 0 1,0-1-1,0 1 1,0 0 0,0-1-1,1 1 1,-1 0-1,0-1 1,0 1-1,0 0 1,0-1-1,1 1 1,-1 0 0,0-1-1,0 1 1,0 0-1,1-1 1,-1 1-1,0 0 1,1 0-1,-1 0 1,0-1 0,0 1-1,1 0 1,-1 0-1,0 0 1,1 0-1,-1-1 1,1 1 0,-1 0-1,0 0 1,1 0-1,-1 0 1,0 0-1,1 0 1,-1 0-1,0 0 1,1 0 0,-1 0-1,1 0 1,-1 0-1,0 0 1,1 1-1,-1-1 1,0 0-1,1 0 1,-1 0 0,0 0-1,1 1 1,-1-1-1,0 0 1,0 0-1,1 1 1,-1-1 0,0 0-1,0 0 1,1 1-1,-1-1 1,0 0-1,0 1 1,0-1-1,1 0 1,-1 1 0,0-1-1,0 0 1,0 1-1,9 26-70,-9-25 78,8 34 15,-7-25-7,1 0 0,0-1 0,1 1 0,0 0 0,1-1 0,0 0-1,0 0 1,1 0 0,10 15 0,-14-24-16,0 0-1,0 0 1,-1 0 0,1-1-1,0 1 1,0 0 0,0 0-1,0-1 1,0 1 0,0-1-1,0 1 1,0-1-1,0 1 1,1-1 0,-1 1-1,0-1 1,0 0 0,0 0-1,0 0 1,1 0 0,-1 0-1,0 0 1,0 0 0,0 0-1,2-1 1,0 1-12,-1-2 0,0 1 0,0 0 0,0 0 0,0-1 0,0 1 0,0-1 0,0 1 0,0-1 0,-1 0 0,4-3 0,0-3-41,0 1 0,-1-1 0,0 0 0,0 0 0,4-14 0,-4 4 195,0 1 1,-2-1-1,0 0 0,-1 0 0,-1 0 0,-3-24 0,3 42-143,0-1 1,0 1-1,-1 0 0,1-1 0,0 1 0,0-1 1,0 1-1,-1 0 0,1-1 0,0 1 0,0 0 1,-1-1-1,1 1 0,0 0 0,-1-1 0,1 1 1,-1 0-1,1 0 0,0-1 0,-1 1 1,1 0-1,-1 0 0,1 0 0,0-1 0,-1 1 1,1 0-1,-1 0 0,1 0 0,-1 0 0,1 0 1,-1 0-1,1 0 0,0 0 0,-1 0 0,1 0 1,-1 0-1,1 1 0,-1-1 0,1 0 1,-1 0-1,1 0 0,0 0 0,-1 1 0,1-1 1,0 0-1,-1 0 0,1 1 0,0-1 0,-1 0 1,1 1-1,0-1 0,-1 1 0,-19 16-35,15-9 31,1-1 0,0 1 0,0 0-1,1 1 1,0-1 0,0 0 0,1 1 0,0 0 0,0 0-1,1-1 1,1 1 0,-1 0 0,1 0 0,2 15 0,-1-23-18,0 1 0,0 0 0,0 0 1,0 0-1,0-1 0,0 1 1,0 0-1,0-1 0,1 1 1,-1-1-1,1 1 0,-1-1 0,1 0 1,-1 0-1,1 0 0,0 0 1,-1 0-1,1 0 0,0 0 1,0 0-1,0-1 0,0 1 1,0-1-1,0 1 0,3-1 0,59 3-1534,-50-3 1009,32 0-1957</inkml:trace>
</inkml:ink>
</file>

<file path=ppt/ink/ink1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31:49.24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16520,'0'0'6050,"31"50"-5519,7-12-492,57 43 1,-19-17-1389,-76-63 1312,1 0-1,-1 0 1,1 0-1,-1-1 1,0 1 0,0 0-1,0 0 1,1 0-1,-1 0 1,0 0-1,0 0 1,0 0-1,0 0 1,0-1-1,-1 1 1,1 0-1,0 0 1,0 0-1,-1 0 1,1 0-1,0 0 1,-1-1 0,1 1-1,-1 1 1,-16 30 484,3-7-358,-19 77 294,5 2 1,-20 143-1,45-231-1063,5-32-1588,5-11-1502</inkml:trace>
</inkml:ink>
</file>

<file path=ppt/ink/ink1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31:52.30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17 16007,'0'0'2449,"2"-3"-2409,-2 3-45,15-14 3376,-14 34 1036,-2 2-5814,-1 399-74,3-425 1032,0 0 0,0 0 0,0 0 0,0-1 0,0 1 0,1 0 0,0 0 0,0 1 0,4-7 0,11-17-5860</inkml:trace>
</inkml:ink>
</file>

<file path=ppt/ink/ink1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31:52.70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47 2 16600,'0'0'5351,"0"-1"-5223,-1 13-126,-1 1-1,-1 0 0,0-1 0,-8 22 0,5-18 24,1 1 1,1-1-1,-4 30 0,7-32-22,0-4-11,0 0 1,1 0-1,0 1 1,0-1-1,3 11 0,-3-20-27,1 0 0,0-1-1,-1 1 1,1 0 0,0-1-1,-1 1 1,1-1 0,0 1-1,0-1 1,-1 1 0,1-1-1,0 0 1,0 1 0,0-1-1,0 0 1,-1 1 0,1-1-1,0 0 1,0 0-1,0 0 1,0 0 0,0 0-1,0 0 1,0 0 0,0 0-1,0 0 1,-1-1 0,1 1-1,0 0 1,1-1 0,27-11-774,-24 6 781,-1-1 0,0 1 0,-1-1 0,1 0 0,-1 0 0,-1 0 0,1 0 0,-1-1 0,-1 1 0,1-1 0,-1 1 0,-1-1 0,1 0 0,-2-10 0,1 5 169,0 0 0,-2 0 0,1 1 0,-2-1 1,1 0-1,-2 1 0,-8-22 0,-3 24 194,15 10-446,-1-1 0,1 1-1,0 0 1,-1 0-1,1 0 1,0 0 0,-1 0-1,1 0 1,0 0-1,-1 0 1,1 0-1,-1 0 1,1 0 0,0 0-1,-1 0 1,1 0-1,0 0 1,-1 1-1,1-1 1,0 0 0,0 0-1,-1 0 1,1 0-1,0 1 1,-1-1-1,1 0 1,0 0 0,0 1-1,-1-1 1,1 0-1,0 0 1,0 1-1,0-1 1,-1 0 0,1 1-1,0-1 1,0 0-1,0 1 1,0-1 0,0 0-1,0 1 1,0-1-1,0 1 1,0 8-6554</inkml:trace>
</inkml:ink>
</file>

<file path=ppt/ink/ink1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31:53.09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1 0 17768</inkml:trace>
</inkml:ink>
</file>

<file path=ppt/ink/ink1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31:55.58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0 17112,'0'0'7483,"5"20"-7485,95 339-4,-100-358 9,1 0 0,-1 0 0,0 0 0,1 0 0,-1-1 1,1 1-1,0 0 0,-1 0 0,1-1 0,-1 1 0,1 0 0,0-1 0,0 1 0,-1-1 0,1 1 0,0-1 0,0 1 0,0-1 0,0 1 0,-1-1 0,1 0 0,0 1 0,0-1 0,0 0 0,0 0 0,0 0 0,0 0 0,0 0 1,0 0-1,0 0 0,0 0 0,0 0 0,0 0 0,0-1 0,-1 1 0,2-1 0,43-13-352,-27 7 201,18 0-515,43-5 0,-31 9-4347</inkml:trace>
</inkml:ink>
</file>

<file path=ppt/ink/ink1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31:56.43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922 23 14118,'0'0'6950,"-6"-4"-6099,3 1-694,1 2-101,1-1 0,-1 1 0,0 0 0,1-1 0,-1 1 0,0 0 0,0 0 1,1 0-1,-1 0 0,0 0 0,0 1 0,0-1 0,-4 0 678,-4 13-689,-93 218 390,60-124-219,-58 114-117,-185 302 0,113-263-86,50-77-16,113-168 3,4-5-2,0 0 1,0 1-1,1 0 1,-6 16-1,11-25 16,0-41-1583,2-11-4234,-2 23-6408</inkml:trace>
</inkml:ink>
</file>

<file path=ppt/ink/ink1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31:56.77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 1 19241,'0'0'2886,"0"11"-2771,-1 30-65,2 231 997,0-255-1038,2 0 1,0 0 0,1 0-1,5 16 1,-8-33-8,0 1 0,-1 0 0,1-1 1,-1 1-1,1-1 0,0 1 0,0-1 0,-1 1 1,1-1-1,0 1 0,0-1 0,-1 0 0,1 0 1,0 1-1,0-1 0,0 0 0,0 0 1,0 0-1,-1 0 0,1 0 0,0 0 0,0 0 1,0 0-1,0 0 0,-1 0 0,1 0 0,0-1 1,0 1-1,0 0 0,0-1 0,-1 1 0,2-1 1,28-14 99,-28 14-93,55-32 42,2 3 1,92-33 0,-26 28-4636,-98 30-3401</inkml:trace>
</inkml:ink>
</file>

<file path=ppt/ink/ink1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31:57.56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86 40 19049,'0'0'5061,"0"-9"-4720,0-21-315,0 29-106,0 25-15,-1 7 62,3 59 72,-2-82-61,1 0 1,0 0 0,1 0-1,0 0 1,0-1-1,0 1 1,1 0-1,5 8 1,-8-15-7,1 0 0,-1-1-1,0 0 1,1 1 0,-1-1 0,1 1 0,-1-1-1,0 1 1,1-1 0,-1 0 0,1 1 0,-1-1 0,1 0-1,-1 1 1,1-1 0,-1 0 0,1 0 0,-1 1-1,1-1 1,0 0 0,-1 0 0,1 0 0,-1 0-1,1 0 1,-1 0 0,1 0 0,0 0 0,-1 0-1,1 0 1,-1 0 0,1 0 0,0-1 0,-1 1 0,1 0-1,-1 0 1,1 0 0,-1-1 0,1 1 0,-1 0-1,1-1 1,-1 1 0,1-1 0,-1 1 0,1-1-1,22-26 32,-13 14-84,-9 13 79,-1 0 0,0 0 0,1 0 0,-1 0 1,0 0-1,1 0 0,-1 0 0,0 0 0,1 0 1,-1 0-1,0 0 0,1 0 0,-1 0 0,0 0 1,0 0-1,1 0 0,-1 0 0,0 1 0,1-1 1,-1 0-1,0 0 0,0 0 0,1 0 0,-1 1 0,0-1 1,0 0-1,1 0 0,-1 0 0,0 1 0,0-1 1,0 0-1,0 1 0,1-1 0,-1 0 0,0 0 1,0 1-1,0-1 0,0 0 0,0 1 0,0-1 0,0 0 1,0 1-1,0-1 0,0 0 0,0 0 0,0 1 1,0-1-1,0 0 0,0 1 0,0-1 0,0 0 1,0 1-1,6 35-60,-1-1 0,-2 1 0,-2 0 0,-5 67 0,3-98 108,0 0-1,-1 0 1,1 1-1,-1-1 1,0 0-1,-1-1 1,1 1-1,-1 0 1,0-1-1,0 1 1,0-1-1,-1 0 1,1 0-1,-1 0 1,0-1-1,0 1 1,-1-1-1,1 0 1,-1 0-1,1 0 1,-1-1-1,0 0 1,0 0-1,0 0 1,0 0-1,0-1 1,-1 0-1,1 0 1,0 0-1,-1-1 1,1 0-1,0 0 1,-1 0-1,1-1 1,0 1-1,-10-4 1,13 4-178,0-1 0,1 0 0,-1 0 0,0 0 0,1-1 0,-1 1 0,1 0 1,-1-1-1,1 1 0,-1-1 0,1 1 0,0-1 0,0 0 0,0 1 0,0-1 0,0 0 1,0 0-1,1 0 0,-1 0 0,0 1 0,1-1 0,-1-3 0,0-7-4056</inkml:trace>
</inkml:ink>
</file>

<file path=ppt/ink/ink1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31:58.13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29 320 17640,'0'0'2543,"8"-18"-1556,40-106-484,-41 102-353,0 0 0,-2 0 0,-1-1 1,3-41-1,-7 63-125,0 0 0,0-1 0,0 1 0,0 0 0,0 0 0,0-1 0,0 1 0,0 0 0,0 0 0,-1 0 0,1-1 0,-1 1 0,1 0 0,-1 0 0,1 0 0,-1 0 0,0 0 0,0-1 0,0 1-21,0 1 1,-1 0-1,1 0 0,0 0 0,0-1 1,0 1-1,-1 0 0,1 1 1,0-1-1,0 0 0,0 0 1,0 0-1,-1 1 0,1-1 0,0 0 1,0 1-1,0-1 0,0 1 1,0 0-1,-2 1 0,-2 1-4,-1 0 0,1 1 0,0 0-1,0 0 1,0 0 0,0 1 0,1 0 0,0 0-1,0 0 1,0 0 0,1 0 0,0 1-1,0 0 1,0-1 0,-3 12 0,3-7 0,0 0 0,1 0 0,0 0 0,1 0 0,0 0 0,1 1 0,0-1 0,1 0 0,2 15 1,-2-21-47,1 0 1,0 0 0,-1 0-1,2 0 1,-1 0 0,0 0-1,1 0 1,0-1 0,0 0 0,0 1-1,0-1 1,1 0 0,-1 0-1,1-1 1,-1 1 0,1-1 0,0 0-1,0 0 1,0 0 0,1 0-1,7 1 1,-7-1-13,-1-1 0,0 1 0,1-1 0,-1 0 0,1-1 0,-1 1 0,1-1 0,-1 0 0,1 0 0,0-1 0,-1 1 0,1-1 0,-1 0 0,1 0 0,-1 0 0,0-1 0,0 1 0,1-1 0,-1 0 0,0-1 0,6-4-1,1-6-98,-1 0 0,0-1 0,-1 0-1,0 0 1,-1-1 0,-1 0 0,6-19-1,-5 14 586,1 0-1,0 1 0,19-29 0,-27 47-394,-1 1 0,1-1 0,-1 0-1,1 0 1,0 0 0,-1 0 0,1 1-1,0-1 1,-1 0 0,1 1 0,0-1-1,0 0 1,0 1 0,-1-1 0,1 1-1,0-1 1,0 1 0,0 0 0,0-1-1,0 1 1,0 0 0,1-1 0,-1 2-26,0-1 1,-1 1 0,1-1 0,0 1-1,-1-1 1,1 1 0,-1-1 0,1 1-1,-1 0 1,1-1 0,-1 1 0,1 0-1,-1-1 1,0 1 0,1 0-1,-1 0 1,0-1 0,0 1 0,0 0-1,1 0 1,-1 1 0,2 53-169,-2-47 228,-1 0-39,-1 1 1,0 0-1,0 0 0,-1-1 1,-1 1-1,1-1 0,-1 0 1,0 0-1,-1 0 0,0 0 0,0-1 1,-1 0-1,0 0 0,0 0 1,-1-1-1,1 0 0,-10 6 1,26-12-816,21-7-1049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5:00.33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1 118 13654,'0'0'7321,"15"-18"-7262,53-54 39,-65 69-78,0 0 0,1 1 0,-1-1 0,1 1 0,-1 0 0,1 0 0,0 0 1,0 0-1,0 1 0,0 0 0,0-1 0,0 1 0,1 1 0,-1-1 0,0 1 0,0-1 0,1 1 0,-1 1 0,8 0 0,4 0-28,-13-1 2,0 0 1,1 0-1,-1 0 1,0 0-1,0 0 1,0 1-1,0-1 1,0 1-1,0 0 1,0 0-1,0 0 1,0 1-1,0-1 1,-1 1-1,1-1 1,-1 1-1,1 0 1,-1 0-1,3 2 1,-3 0-12,1 0 0,-1 0 1,-1 0-1,1 0 0,-1 0 0,1 0 1,-1 1-1,-1-1 0,1 0 0,0 1 1,-1-1-1,0 0 0,-1 6 0,1-7-9,0 0-1,0 0 1,0 0 0,-1 0-1,0 0 1,1 0-1,-1 0 1,0 0-1,-1 0 1,1 0-1,0-1 1,-1 1-1,0 0 1,1-1-1,-1 1 1,0-1-1,-4 4 1,1-2 12,-1 0 0,1-1 0,0 1 0,-1-1 0,1 0-1,-1-1 1,0 0 0,-8 3 0,-7 0-58,-1-2 0,0 0 0,1-1 0,-26 0 0,46-2 3,1 0-1,-1 0 0,1 0 1,-1 0-1,1 0 0,-1 0 1,0 0-1,1 0 1,-1 0-1,1 0 0,-1 0 1,1 0-1,-1-1 0,0 1 1,1 0-1,-1 0 0,1-1 1,-1 1-1,1 0 1,-1 0-1,1-1 0,-1 1 1,1-1-1,0 1 0,-1 0 1,1-1-1,-1 1 1,1-1-1,0 1 0,-1-1 1,1 1-1,0-1 0,0 1 1,0-1-1,-1 0 0,1 1 1,0-1-1,0 1 1,0-2-1,-1-13-4012</inkml:trace>
</inkml:ink>
</file>

<file path=ppt/ink/ink1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31:59.76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0 163 12358,'0'0'7691,"5"-1"-7016,-4 1-629,0 0 0,1-1 0,-1 1-1,0 0 1,0-1 0,0 1 0,0-1 0,1 1-1,-1-1 1,0 1 0,0-1 0,0 0 0,0 0-1,0 1 1,0-1 0,-1 0 0,1 0 0,0 0-1,0 0 1,0 0 0,-1 0 0,2-2 0,5-33 1062,-5 22-1007,-2 5-122,2 0 0,-1 0 0,1 0 1,0 0-1,1 0 0,0 1 0,1-1 1,7-13-1,-9 21 23,-2 1-74,1 4-31,0 1 74,-1-1-1,1 0 1,1 1 0,-1-1 0,1 0 0,0 0 0,-1 0 0,2 0 0,-1 0 0,0 0 0,1-1 0,0 1 0,0-1 0,4 4 0,53 44 133,-52-45-122,24 16 72,-13-9-50,-2 0 0,0 0-1,17 19 1,-29-28-12,-2 1 0,1-1 1,0 1-1,-1 0 1,0 0-1,0 0 0,-1 0 1,1 0-1,-1 1 0,0-1 1,-1 1-1,1 0 0,-1 0 1,0-1-1,-1 1 0,1 9 1,-2-12 4,1 0 0,-1 1 1,0-1-1,0 0 0,0 0 1,-1 0-1,1 0 0,-1 0 1,1-1-1,-1 1 1,0 0-1,0-1 0,0 1 1,-1-1-1,1 0 0,-1 0 1,1 1-1,-1-2 0,1 1 1,-1 0-1,0-1 1,0 1-1,-5 1 0,0 1 37,-1-1 0,0 0 0,0-1 0,0 0 0,-1 0 0,1-1 0,-12 0 0,20-1-39,0-1-1,1 1 1,-1-1 0,0 0 0,0 0 0,1 1 0,-1-1 0,0 0 0,1 0 0,-1 0 0,1 1 0,-1-1 0,1 0 0,-1 0 0,1 0 0,0 0 0,0 0 0,-1 0 0,1 0 0,0 0-1,0 0 1,0 0 0,0 0 0,0 0 0,0 0 0,0 0 0,0 0 0,1 0 0,-1 0 0,0 0 0,1 0 0,-1 0 0,0 0 0,1 0 0,-1 0 0,1 0 0,1-1 0,2-1-240,1 0 1,-1 1-1,1-1 1,0 1-1,0 0 1,0 0 0,0 1-1,0 0 1,9-2-1,-6 1-259,45-8-2852</inkml:trace>
</inkml:ink>
</file>

<file path=ppt/ink/ink1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32:00.66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3185,'0'1'22366,"2"12"-22476,8 4 93,0 0-1,2-1 1,21 25 0,0-1 17,279 394 1,-309-431 0,39 53 0,3-2-1,3-2 1,1-2-1,79 61 1,-118-100-119,-12-8-205,0-3 261,1 0-1,0 0 1,0-1-1,0 1 1,0-1 0,-1 1-1,1-1 1,0 0-1,0 1 1,0-1-1,0 0 1,0 0 0,0 0-1,0 0 1,1 1-1,-3-3 1,-5-15-1624,3-1-1278</inkml:trace>
</inkml:ink>
</file>

<file path=ppt/ink/ink1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32:01.05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219 1 6627,'0'0'15973,"-1"2"-15683,0 15-271,1 0 0,1 0-1,0 0 1,1 0 0,1-1-1,0 1 1,9 22 0,-6-18-11,-1 0 1,0 0-1,-2 1 1,1 25 0,-4-45-9,-1 0 1,1 0-1,-1 0 1,0 0-1,0 0 1,0 0-1,0-1 1,0 1-1,0 0 0,0 0 1,-1-1-1,1 1 1,-1-1-1,1 1 1,-1-1-1,0 0 1,1 0-1,-1 1 1,0-1-1,0 0 1,0-1-1,0 1 1,0 0-1,0 0 1,0-1-1,-4 1 1,-67 12 32,57-11-21,-19 3 40,19-4-20,1 1 0,-1 1-1,-27 8 1,42-11-61,1 0 0,0 0 0,0 0 0,0 0 0,0 0 0,0 0 0,-1 0 0,1 0 0,0 0 0,0 0 0,0 0 0,0 0 1,-1 0-1,1 0 0,0 0 0,0 0 0,0 0 0,0 0 0,-1 0 0,1 0 0,0 0 0,0 0 0,0 1 0,0-1 0,0 0 0,0 0 0,-1 0 0,1 0 0,0 0 0,0 0 0,0 0 0,0 1 0,0-1 0,0 0 0,0 0 0,0 0 0,-1 0 0,1 0 0,0 1 1,0-1-1,0 0 0,0 0 0,0 0 0,0 0 0,0 0 0,0 1 0,0-1 0,0 0 0,0 0 0,0 0 0,0 0 0,0 1 0,0-1 0,0 0 0,0 0 0,0 0 0,1 0 0,-1 1 0,0-1 0,0 0 0,0 0 0,0 0 0,12 2-3495,10-2-2714</inkml:trace>
</inkml:ink>
</file>

<file path=ppt/ink/ink1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32:01.87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23 18504,'0'0'4160,"6"-5"-3992,-4 3-167,0 0 0,-1 1 0,1-1 0,0 1 0,0-1 0,0 1 0,0 0 1,1 0-1,-1 0 0,0 0 0,0 0 0,1 1 0,-1-1 0,3 0 0,-3 2-2,1-1 0,-1 1 0,0 0 0,0 0 0,1 0 0,-1 0 0,0 0-1,0 0 1,0 1 0,0-1 0,0 1 0,-1-1 0,1 1 0,0 0 0,-1-1 0,1 1 0,-1 0 0,0 0 0,2 3-1,8 13-20,-1-1-1,-1 2 1,-1 0-1,0 0 1,-1 0-1,-2 1 0,0 0 1,0 0-1,-2 0 1,-1 0-1,0 1 1,-3 35-1,1-56 29,0 0 0,-1 0 0,1 0-1,0 0 1,0 0 0,-1 0 0,1 0 0,0 0 0,0 0-1,-1 0 1,1 0 0,0 0 0,0 0 0,-1 0 0,1 0 0,0 0-1,0 0 1,-1 0 0,1 0 0,0 0 0,0 0 0,-1 0 0,1-1-1,0 1 1,0 0 0,-1 0 0,1 0 0,0 0 0,0-1-1,0 1 1,0 0 0,-1 0 0,1 0 0,0-1 0,0 1 0,0 0-1,0 0 1,0-1 0,0 1 0,0 0 0,0 0 0,-1-1 0,1 1-1,0 0 1,0 0 0,0-1 0,0 1 0,0 0 0,0 0-1,0-1 1,1 1 0,-2-14 33,0 1-1,1-1 1,1 1-1,0-1 1,1 1-1,0-1 1,1 1-1,9-25 1,-8 28-54,1 1 0,0 0 0,1 0 0,0 0 0,0 1 0,1 0 0,0 0 0,0 1 0,1 0 0,0 0 0,0 0 0,13-7 0,-19 13 13,-1 0 0,0 0-1,1 0 1,-1 0 0,1 1-1,-1-1 1,1 0 0,-1 1-1,1-1 1,0 1 0,-1 0 0,1-1-1,0 1 1,-1 0 0,1 0-1,0 0 1,-1 0 0,1 0 0,0 0-1,-1 1 1,1-1 0,-1 1-1,1-1 1,0 1 0,-1-1-1,1 1 1,-1 0 0,1 0 0,-1 0-1,0 0 1,1 0 0,-1 0-1,0 0 1,0 0 0,0 0-1,0 1 1,0-1 0,1 2 0,4 7-16,-1 0 0,0 0 0,-1 0 1,6 22-1,4 7 33,-13-36-16,1 1-1,0 0 0,1-1 0,-1 0 0,1 0 1,0 0-1,-1 0 0,1 0 0,0 0 0,1 0 1,-1-1-1,0 0 0,1 0 0,0 0 0,5 2 1,-7-3-6,0 0 0,0-1 0,0 0 0,0 0 0,0 1 0,0-1 0,0 0 0,0-1 0,1 1 0,-1 0 0,0 0 0,0-1 0,0 0 0,0 1 0,0-1 0,-1 0 0,1 0 0,0 0 0,0 0 0,0 0 0,-1 0 0,1-1 0,0 1 0,-1 0 0,1-1 0,-1 1 0,0-1 0,0 0 0,1 0 0,0-3 0,3-3 182,0 0 1,-1-1-1,0 0 1,0 0-1,-1 0 0,-1 0 1,3-14-1,-4 40-230,-1 0 60,2 0 0,0 0 0,0 0 0,9 27 0,-11-41-10,1-1 0,0 0 0,-1 1 0,1-1 1,0 0-1,0 0 0,1 1 0,-1-1 0,0 0 1,1 0-1,-1 0 0,1-1 0,0 1 0,0 0 1,0 0-1,-1-1 0,1 1 0,1-1 0,-1 0 1,0 0-1,0 0 0,0 0 0,1 0 0,-1 0 1,0 0-1,1-1 0,-1 1 0,1-1 1,-1 0-1,1 0 0,-1 0 0,1 0 0,-1 0 1,1 0-1,-1-1 0,0 1 0,1-1 0,-1 1 1,1-1-1,-1 0 0,3-1 0,-2 0-25,0 0 1,0 0-1,0 0 0,0 0 1,0-1-1,0 1 0,0-1 0,-1 0 1,1 1-1,-1-1 0,0 0 1,0-1-1,0 1 0,0 0 1,0 0-1,-1-1 0,0 1 0,0-1 1,0 0-1,0 1 0,1-5 0,0-11-23,0 0-1,-1 1 0,-1-20 0,-1 15 35,1 18 29,-1-1 0,1 0 0,-1 0 0,-1 0 0,1 0 0,-1 1 0,0-1 0,0 1-1,-6-10 1,8 14-13,-1-1-1,0 1 0,0-1 1,0 1-1,0 0 0,-1-1 1,1 1-1,0 0 0,-1 0 1,1-1-1,0 1 0,-1 0 1,1 0-1,-1 1 0,0-1 1,1 0-1,-1 1 0,0-1 1,1 1-1,-1-1 0,0 1 1,0 0-1,1-1 0,-1 1 1,0 0-1,0 0 0,0 0 1,1 1-1,-1-1 0,0 0 1,0 1-1,1-1 0,-1 1 0,0 0 1,1-1-1,-1 1 0,-2 2 1,-40 37-2244,20-19-2883</inkml:trace>
</inkml:ink>
</file>

<file path=ppt/ink/ink1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32:07.08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175 60 16263,'0'0'3519,"-20"0"-3460,-134 14 1291,244-13-304,-27 1-982,973-42 144,-896 31-199,363-15 75,-397 22-100,-29 0-15,87 9 1,-198-8-482,-56 5 0,26 0-1593,-30 0-2660</inkml:trace>
</inkml:ink>
</file>

<file path=ppt/ink/ink1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32:08.04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139 86 10709,'0'0'5685,"-5"-6"-4439,-2-2-862,-1 0-1,1 0 1,-1 1 0,0 0 0,-1 1-1,0 0 1,0 0 0,0 1-1,0 0 1,-16-6 0,24 11-327,0-1 0,0 1 1,0 0-1,0-1 1,1 1-1,-1 0 0,0 0 1,0-1-1,0 1 1,0 0-1,0 0 0,0 0 1,0 0-1,0 0 0,0 0 1,0 1-1,0-1 1,0 0-1,0 0 0,0 1 1,0-1-1,-1 1 1,0 21 1052,2-7-1473,19 812 526,-14-168-144,-6-657-19,1 0-1,0 0 1,0 0 0,0 0 0,0 0 0,0 0 0,0 0 0,0 0-1,1 0 1,-1 0 0,1 0 0,-1 0 0,1 0 0,0-1 0,-1 1-1,3 2 1,-2-3 0,1-1-1,0 1 1,-1 0-1,1-1 1,0 1 0,0-1-1,0 0 1,0 0-1,-1 0 1,1 1-1,0-2 1,0 1-1,0 0 1,1-1-1,20 1-5,1944 9 32,-1490-8-252,-481-1 52,-1-1 0,1 1 1,0-1-1,0 0 0,-1 0 0,1 0 1,0 0-1,0-1 0,0 0 1,0 0-1,0 0 0,1 0 1,-1 0-1,0-1 0,1 0 1,0 0-1,0 0 0,-4-5 0,-10-19-4092</inkml:trace>
</inkml:ink>
</file>

<file path=ppt/ink/ink1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32:08.56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44 64 16071,'0'0'4944,"-2"-11"-4368,-1 0-402,-3-30 1504,6 153-1183,25 192 0,16-29-354,10 453 0,-51-700-142,1-17 2,0 0 1,-1 0-1,-1 0 0,1 0 0,-2 0 0,1 0 1,-2 0-1,1-1 0,-2 1 0,1-1 0,-7 14 1,9-23-18,0 0 1,0 0 0,0 0 0,0 0-1,0 0 1,0 0 0,0-1 0,0 1-1,0 0 1,0 0 0,0-1 0,-1 1-1,1-1 1,0 1 0,0-1-1,-1 1 1,1-1 0,0 0 0,-1 0-1,1 1 1,-1-1 0,1 0 0,0 0-1,-1-1 1,1 1 0,0 0 0,-1 0-1,1-1 1,0 1 0,-1 0 0,0-2-1,-40-21-1827,-2-14-2242</inkml:trace>
</inkml:ink>
</file>

<file path=ppt/ink/ink1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32:09.62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92 2 11045,'0'-1'13918,"-1"18"-13988,1-1 0,1 1 0,0 0-1,1-1 1,0 1 0,2-1 0,0 0-1,1 0 1,0 0 0,1-1 0,12 21-1,-16-33-1,0-1 0,0 0 0,0 0 0,0 0 0,0 0 0,1 0 0,-1 0 0,1-1 0,0 1 0,-1-1 0,1 0 0,0 0 0,0 0 0,0 0 0,0 0 0,0 0 0,0-1 0,0 1 0,0-1 0,0 0 0,0 0 0,0 0 0,0-1 0,0 1 0,0-1 0,0 1 0,-1-1 0,1 0 0,0 0 0,0 0 0,0-1 0,3-1 0,5-3-259,0 1 0,-1-2-1,0 0 1,0 0 0,0-1-1,13-13 1,1-11-515,-7 12 839,-16 20 19,0 1 0,0 0 0,-1 0 0,1 0 0,-1 0 0,1 1 0,0-1 0,-1 0 0,0 0 0,1 0 0,-1 0 0,0 0 0,1 1 0,-1-1 0,0 0 0,0 0 0,0 0 0,0 1 0,0-1-1,0 0 1,-1 0 0,1 0 0,-1 3 0,1 32 278,-2 1-1,-2-1 0,-1 1 0,-12 45 1,13-69-208,0 0 0,0 1 1,-2-2-1,1 1 0,-2 0 1,1-1-1,-2 0 0,0-1 1,0 0-1,-1 0 0,0-1 1,-1 0-1,0 0 0,-17 12 1,21-18 21,0-1 1,0 1 0,0-1 0,0-1 0,-1 1 0,1-1 0,-1 0 0,0-1 0,1 0 0,-1 0-1,0 0 1,0 0 0,0-1 0,0-1 0,0 1 0,1-1 0,-1 0 0,0-1 0,-8-2 0,10 2-82,1 0 1,0 0-1,-1-1 0,1 0 1,0 1-1,0-2 1,1 1-1,-1 0 1,0-1-1,1 1 1,0-1-1,0 0 1,0 0-1,1-1 1,-1 1-1,1 0 1,0-1-1,0 1 1,1-1-1,-1 0 1,1 0-1,0 1 1,0-1-1,1 0 0,-1 0 1,1-9-1,0 13-83,0-1 0,0 1-1,0 0 1,0-1 0,0 1-1,0 0 1,1-1-1,-1 1 1,0 0 0,1-1-1,-1 1 1,1 0-1,-1 0 1,1-1 0,0 1-1,-1 0 1,1 0 0,0 0-1,0 0 1,0 0-1,0 0 1,0 0 0,0 0-1,0 0 1,0 1 0,2-2-1,35-4-3322,-27 6 2084,26-2-6720</inkml:trace>
</inkml:ink>
</file>

<file path=ppt/ink/ink1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32:10.23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71 265 20249,'0'0'1081,"4"-18"-774,-2-4-209,-1 14-85,0 0 0,0 0-1,1-1 1,0 1 0,0 0 0,1 1 0,0-1 0,0 0 0,1 1 0,7-12 0,-6 11-15,0 0 0,0-1 0,-1 0 0,0 0 0,-1 0 0,0 0 0,0-1 0,-1 1 0,-1-1 0,1 0 0,-1-16 0,-36 25 287,30 2-283,0 0-1,1-1 0,-1 2 1,1-1-1,-1 0 1,1 1-1,0 0 1,-1 0-1,1 0 1,0 1-1,0-1 0,0 1 1,1 0-1,-1 0 1,1 0-1,-1 0 1,1 1-1,0 0 1,1-1-1,-1 1 0,0 0 1,1 0-1,0 0 1,-3 9-1,2-5 1,0 0 0,0 0 0,0 0 0,1 1 0,1-1 0,0 1 0,0 0 0,0-1 0,1 1 0,0 0 0,1-1 0,0 1 0,2 8 0,-1-12-24,0 0 0,1 0 0,0 0 0,0 0 0,0-1 0,0 1 0,1-1 0,-1 0 0,1 0 0,0 0 0,0-1 0,1 1 0,-1-1 0,1 0 0,0-1 0,0 1 0,0-1 0,0 0 0,0 0 0,10 3 0,4-1-159,0 0-1,-1 0 1,1-2 0,32 0 0,-46-1-42,1-1 0,-1 0-1,0-1 1,1 1 0,-1-1 0,1 0 0,-1-1 0,0 1 0,10-5 0,-12 4 184,0-1 0,0 1 0,0-1 0,-1 1 0,1-1 0,-1 0 0,1 0 0,-1 0 0,0-1 0,0 1 0,-1 0 0,1-1 0,-1 1 0,1-1 0,0-4 0,2-5 88,0 1 0,1-1 0,1 1 1,0 0-1,1 0 0,0 0 0,1 1 0,10-12 0,-13 18 38,0 1 0,0 0-1,0-1 1,1 2 0,-1-1-1,1 1 1,0 0 0,0 0-1,0 0 1,0 1 0,1 0-1,-1 0 1,1 1 0,-1 0-1,1 0 1,0 0 0,-1 1-1,13 1 1,-17 0-75,0-1 1,-1 1-1,1 0 1,0 0 0,-1 0-1,1 0 1,-1 1-1,1-1 1,-1 0-1,1 1 1,-1-1-1,0 0 1,0 1-1,0 0 1,0-1-1,0 1 1,0 0-1,0-1 1,0 1 0,-1 0-1,1 0 1,-1 0-1,1 0 1,-1 0-1,0 0 1,0-1-1,0 1 1,0 3-1,1 5 82,-1-1-1,0 1 0,0-1 0,-3 19 1,0-22-37,-1 0 1,1 0-1,-1-1 1,0 1 0,0-1-1,0 0 1,-1 0 0,0 0-1,0-1 1,0 1-1,-1-1 1,1-1 0,-1 1-1,0-1 1,0 0 0,0 0-1,-1 0 1,1-1-1,-7 1 1,12-3-27,1 0 0,-1 0 0,1-1 0,-1 1 0,1 0 0,-1-1 0,1 1 0,-1 0 0,1-1 0,-1 1 0,1-1 1,0 1-1,-1-1 0,1 1 0,0-1 0,-1 1 0,1-1 0,0 0 0,0 1 0,-1-1 0,1 1 0,0-1 0,0 1 0,0-1 0,0 0 0,0 1 0,0-1 0,0 0 0,0 1 0,0-1 0,0 1 0,1-2 0,2-23-89,-1 23-24,0 0-1,0 1 1,-1-1 0,1 0 0,0 1 0,0-1-1,0 1 1,1 0 0,-1 0 0,0-1 0,0 2-1,1-1 1,-1 0 0,1 0 0,4 0 0,15 0-1946</inkml:trace>
</inkml:ink>
</file>

<file path=ppt/ink/ink1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32:11.42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49 84 11653,'0'0'6011,"-8"0"-4640,-24-2-173,24 2-341,11-2-767,-1 1 0,1-1 0,0 1 0,0 0 0,0 0 0,0 0 0,0 0 0,0 1 0,0-1 0,0 1 0,4 0 0,-4-1-12,90-6-94,137 5 1,-114 3 16,1181-39 237,-1123 28-272,137-3-34,-310 13-49,-4 0-254,-79 8-2177,44-3 761,-32 2-3562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5:00.67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164 12 18761,'0'0'2889,"3"-3"-2705,-3 2-190,0 1 1,0 0-1,0-1 1,0 1-1,0 0 1,0-1-1,0 1 1,0 0-1,0-1 1,1 1-1,-1 0 1,0-1-1,0 1 1,0 0-1,1 0 1,-1-1-1,0 1 1,0 0-1,1 0 1,-1-1-1,0 1 1,0 0-1,1 0 1,-1 0-1,0 0 1,1-1-1,-1 1 1,0 0-1,1 0 1,-1 0-1,0 0 1,1 0-1,-1 0 1,0 0-1,1 0 1,-1 0-1,0 0 0,1 0 1,-1 0-1,1 0 1,-3 18-183,-12 31 79,-21 46 211,-61 198 169,86-255-230,3 1 1,1-1-1,2 1 1,1 1-1,5 72 1,-1-105-31,0-1 1,0 1 0,1 0 0,0-1-1,0 1 1,0-1 0,1 0-1,0 0 1,0 0 0,1 0-1,-1 0 1,1-1 0,0 1 0,1-1-1,0 0 1,-1-1 0,2 1-1,-1-1 1,0 0 0,10 6-1,-3-4-482,-1-1 0,1 0 0,0-1 0,0 0 0,1-1-1,-1 0 1,1-1 0,0-1 0,23 1 0,-10-2-7856</inkml:trace>
</inkml:ink>
</file>

<file path=ppt/ink/ink1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32:12.3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79 24 12742,'0'0'5888,"-10"-3"-4928,0 0-625,6 3-148,1-1 0,-1 1-1,1-1 1,0 0-1,-1 0 1,1-1 0,0 1-1,0-1 1,0 0 0,0 1-1,-4-5 1,6 34 1350,14 600-1561,-11-140 101,-3-473-74,0 1 1,-2-1-1,-8 30 1,-3 18-26,15-63 21,-1 1 0,0-1 0,1 1 0,-1 0 0,1-1 0,-1 1 0,0-1 0,1 1 0,-1-1 0,1 1 0,0-1 1,-1 1-1,1-1 0,-1 0 0,1 1 0,0-1 0,-1 0 0,1 0 0,-1 1 0,1-1 0,0 0 0,0 0 0,-1 0 0,1 0 0,0 0 0,-1 0 0,1 0 0,0 0 0,-1 0 0,2 0 1,33 0-38,-26-1 33,651 14-38,3 0 3,491-13 40,-1143 0 2,11 1 3,1-2-1,-1 0 0,0-1 1,35-8-1,-92-11-2098,10 7-643,-4-3-2426</inkml:trace>
</inkml:ink>
</file>

<file path=ppt/ink/ink1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32:12.88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209 101 15687,'0'0'3164,"-10"-6"-2934,1 2-119,6 3-53,-1-1 0,1 1 0,0-1 0,0 0 1,-1 0-1,2 0 0,-1 0 0,0-1 0,0 1 1,1-1-1,-1 0 0,1 1 0,-2-4 0,0-1 553,0 0 0,0 1-1,1-1 1,0-1-1,0 1 1,-1-8 312,4 31-830,37 1363-226,-34-1176 109,-5-203-12,1 1 0,0-1 0,-1 0 0,1 0 0,0 0 0,-1 0 0,1 0 0,0 0 0,-1 0 0,1 0 0,-1-1 0,1 1 1,0 0-1,-2-2 0,-8-3-589,1 0 0,0-2 0,0 1 0,1-1 0,-11-9 0,9 6-1252,-49-39-12660</inkml:trace>
</inkml:ink>
</file>

<file path=ppt/ink/ink1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32:15.82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42 18697,'0'0'3102,"9"-7"-2915,-7 6-183,38-25 1,-38 25-10,0 0 1,0 0-1,-1 0 1,1 0-1,0 1 1,0-1-1,0 0 1,0 1 0,0 0-1,0 0 1,0-1-1,0 1 1,0 0-1,0 1 1,0-1-1,0 0 1,0 1-1,0-1 1,0 1-1,0-1 1,0 1-1,0 0 1,0 0-1,0 0 1,-1 0 0,3 2-1,1 2-3,-1 1 0,0 0 0,-1 0 0,1 0 0,-1 0 0,0 1 0,-1-1 1,1 1-1,-1 0 0,1 7 0,11 74-99,-14-87 106,12 225-105,-12-225 178,0-12 477,-1-35-339,0 12-133,1-1 0,7-50 1,-5 76-77,-1 0 0,1 1 0,1-1-1,0 1 1,0-1 0,0 1 0,1 0 0,0 0 0,1 0 0,0 1 0,0 0 0,1 0 0,0 0 0,11-10 0,-16 16-4,1 0 0,-1 0-1,1 0 1,-1 0 0,1 0-1,-1 1 1,1-1-1,0 1 1,-1-1 0,1 1-1,0 0 1,0-1 0,-1 1-1,1 0 1,0 0 0,0 0-1,-1 1 1,1-1 0,0 0-1,-1 0 1,1 1-1,0-1 1,-1 1 0,1 0-1,0 0 1,-1-1 0,1 1-1,-1 0 1,1 0 0,-1 0-1,0 0 1,1 1 0,-1-1-1,0 0 1,0 1-1,0-1 1,0 0 0,0 1-1,1 2 1,4 4-9,-1 0 0,0 1 0,0 0 1,-1 0-1,4 13 0,4 46-61,-12-58 69,1 0 0,0 0 0,1 0 0,0 0 0,1 0 0,0-1 0,1 1 0,6 13 0,-8-21-210,1 0 1,0 0 0,0-1 0,-1 1 0,1-1 0,0 1 0,0-1 0,0 0 0,0 0 0,0 0-1,1-1 1,-1 1 0,0-1 0,0 1 0,1-1 0,-1 0 0,0-1 0,0 1 0,0 0 0,1-1 0,-1 0-1,0 1 1,4-3 0,17-12-4922</inkml:trace>
</inkml:ink>
</file>

<file path=ppt/ink/ink1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32:16.17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45 16343,'0'0'6113,"9"-11"-5772,-3 50-576,-5-33 215,1 13 39,0 0 0,2-1 0,0 1 0,10 26 0,-13-42-45,0 1-1,1-1 1,-1 0 0,1 0-1,0 1 1,0-1-1,0 0 1,0 0-1,1-1 1,-1 1 0,1 0-1,0-1 1,0 0-1,0 1 1,0-1 0,0 0-1,0-1 1,1 1-1,-1 0 1,0-1-1,1 0 1,0 0 0,-1 0-1,1 0 1,-1-1-1,1 1 1,0-1 0,0 0-1,4 0 1,-7-1 20,0 1 0,0-1 0,1 1-1,-1-1 1,0 0 0,0 0 0,0 1 0,0-1 0,0 0 0,0 0 0,0 0 0,-1 0 0,1 0 0,0 0 0,0 0 0,-1 0 0,1 0 0,-1 0 0,1-1 0,-1 1 0,1 0 0,-1 0-1,0-1 1,1 1 0,-1 0 0,0 0 0,0-3 0,2-42 116,-2 39-93,0-6 79,-4-72 286,3 80-372,0 0-1,0-1 1,0 1 0,-1 0-1,0 0 1,0 0 0,0 0-1,-1 1 1,1-1 0,-1 0 0,0 1-1,-1 0 1,-4-6 0,7 10-62,0-1 0,0 1 0,0 0 0,0-1 0,0 1 0,1 0 0,-1-1 0,0 1 0,-1 0 0,1 0 0,0 0 0,0 0 0,0 0 0,0 0 0,0 0 0,0 0 0,0 0 0,0 1 0,0-1 0,0 0 0,0 1 0,0-1 0,1 0 0,-1 1 0,0-1 0,0 1 0,-1 1 0,-20 16-3415,10-2-1012</inkml:trace>
</inkml:ink>
</file>

<file path=ppt/ink/ink1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31:38.68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32 59 9668,'0'0'12390,"-6"-12"-11782,-17-35 234,23 47-799,-1 0 1,1 0 0,0 0 0,0 0 0,0 0 0,0 0-1,0 0 1,0 1 0,0-1 0,0 0 0,0 0 0,0 0 0,0 0-1,0 0 1,0 0 0,0 0 0,0 0 0,-1 0 0,1 0-1,0-1 1,0 1 0,0 0 0,0 0 0,0 0 0,0 0 219,0 0-220,1 13 213,7 21-475,19 20 240,2-1 0,2-2-1,46 58 1,-6-9-16,57 89 16,196 303 33,-294-427-102,-56-97-3313,17 9-1596</inkml:trace>
</inkml:ink>
</file>

<file path=ppt/ink/ink1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31:39.07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295 3 20505,'0'0'3695,"0"-2"-3105,0 6-673,1 24 68,2-1 0,11 49-1,-8-49 19,-1 1 0,3 50 0,-8-76-9,-1-1-1,1 1 1,0 0-1,-1-1 1,1 1 0,-1-1-1,0 1 1,1-1 0,-1 1-1,0-1 1,0 1-1,0-1 1,0 1 0,0-1-1,0 0 1,0 0 0,0 0-1,-1 1 1,1-1-1,-1-1 1,1 1 0,0 0-1,-1 0 1,1 0 0,-1-1-1,0 1 1,-1 0-1,-54 11-41,37-8 56,-20 3 17,5-1-17,0 1 1,1 2-1,-47 18 1,91-26-3024,9-4-40</inkml:trace>
</inkml:ink>
</file>

<file path=ppt/ink/ink1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31:39.97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8 20633,'0'0'3610,"0"0"-3608,0-1 1,0 1-1,0 0 1,0-1-1,0 1 0,0 0 1,0 0-1,0-1 1,1 1-1,-1 0 0,0 0 1,0-1-1,0 1 0,0 0 1,0 0-1,1-1 1,-1 1-1,0 0 0,0 0 1,1-1-1,-1 1 0,0 0 1,0 0-1,0 0 1,1 0-1,-1 0 0,0-1 1,1 1-1,-1 0 0,0 0 1,0 0-1,1 0 1,-1 0-1,0 0 0,1 0 1,-1 0-1,0 0 0,0 0 1,1 0-1,-1 0 1,0 0-1,1 0 0,-1 0 1,0 0-1,1 1 0,5 2-23,1 0 0,-1 1 0,0 0 0,0 0-1,-1 1 1,1-1 0,-1 1 0,0 0 0,0 1-1,-1-1 1,1 1 0,-1 0 0,6 13-1,-2-4-73,0 0 0,-2 1-1,0 0 1,7 29 0,-10-23-263,0 0 0,-2 43 1,-1-49 147,0-16 232,0 0 0,0 0 1,0-1-1,0 1 1,0 0-1,0 0 1,0 0-1,-1 0 0,1 0 1,0 0-1,0 0 1,0-1-1,0 1 1,0 0-1,0 0 0,-1 0 1,1 0-1,0 0 1,0 0-1,0 0 1,0 0-1,-1 0 0,1 0 1,0 0-1,0 0 1,0 0-1,0 0 1,-1 0-1,1 0 1,0 0-1,0 0 0,0 0 1,0 0-1,0 0 1,-1 0-1,1 0 1,0 0-1,0 0 0,0 0 1,0 0-1,0 0 1,-1 1-1,1-1 1,0 0-1,0 0 0,0 0 1,0 0-1,0 0 1,-3-19 111,1 0 1,0-1-1,2-23 1,0 36-118,1 0 0,0 0 0,0 0 0,0 0 0,0 0 0,1 1 1,0-1-1,1 0 0,0 1 0,0 0 0,0-1 0,6-8 0,-8 14-22,0 0 0,-1 0 0,1 0 0,0 0 1,0 0-1,0 0 0,0 0 0,0 1 0,0-1 0,0 0 0,0 0 0,0 1 0,0-1 0,0 0 1,0 1-1,0-1 0,1 1 0,-1 0 0,0-1 0,0 1 0,1 0 0,-1 0 0,0 0 0,1 0 1,-1 0-1,0 0 0,0 0 0,1 0 0,-1 0 0,0 1 0,0-1 0,1 0 0,-1 1 0,0-1 0,0 1 1,0 0-1,0-1 0,0 1 0,0 0 0,0 0 0,0-1 0,0 1 0,0 0 0,0 0 0,0 0 1,0 0-1,-1 0 0,1 0 0,0 1 0,-1-1 0,1 0 0,0 2 0,4 9-60,0 0 0,0 0 0,-1 0 0,2 15 0,-4-19 52,0 2-43,1 0 0,0 0-1,1-1 1,0 1 0,10 17-1,-12-24-51,0 0-1,0-1 0,0 1 1,1-1-1,-1 1 0,1-1 1,-1 0-1,1 0 0,0 0 1,0-1-1,0 1 0,0 0 0,0-1 1,0 0-1,0 0 0,1 0 1,-1 0-1,0 0 0,1-1 1,-1 0-1,6 1 0,-5-1-45,0 0 0,1 0 0,-1 0 0,0 0 1,0-1-1,0 1 0,0-1 0,0 0 0,0-1 0,0 1 0,0-1 0,0 1 0,0-1 0,-1 0 0,1-1 0,-1 1 0,1-1 0,-1 1 0,0-1 0,0 0 1,0 0-1,-1 0 0,1-1 0,-1 1 0,1 0 0,-1-1 0,0 0 0,-1 0 0,4-7 0,19-47 1604,-17 18 4023,-7 70-5446,-6 60-82,2-65 42,2-1 1,1 0-1,1 1 1,4 26 0,-4-49 5,1 0 0,-1 0 0,1 0 0,0 0 0,0 1-1,0-1 1,0 0 0,0-1 0,1 1 0,-1 0 0,0 0 0,1 0 0,-1-1 0,1 1 0,0-1 0,0 1 0,-1-1 0,1 0 0,0 0 0,0 0 0,0 0 0,0 0 0,1 0 0,-1 0 0,0-1 0,0 1 0,0-1 0,1 1 0,2-1 0,-2 0-19,0 1-1,1-1 0,-1 0 0,0-1 1,0 1-1,0 0 0,0-1 1,0 0-1,0 0 0,0 0 1,-1 0-1,1 0 0,0 0 0,0-1 1,-1 0-1,1 1 0,-1-1 1,1 0-1,-1 0 0,4-5 1,-2 0 38,0-1 0,-1 1 0,0-1 1,0 0-1,0 0 0,-1 0 0,-1-1 1,0 1-1,0 0 0,0-1 1,-1 1-1,-1-16 0,0 11 71,-1-1 0,0 1-1,-1 0 1,-1-1 0,0 1 0,0 1-1,-8-15 1,11 24-92,-2-2 38,0-1 0,0 1-1,0 0 1,-1-1-1,0 2 1,-7-8 0,10 11-110,-1-1 1,1 2-1,-1-1 1,1 0 0,-1 0-1,0 0 1,1 1-1,-1-1 1,0 1 0,0-1-1,1 1 1,-1 0-1,0 0 1,0 0 0,0 0-1,0 0 1,1 0 0,-1 0-1,0 0 1,0 1-1,1-1 1,-1 1 0,0-1-1,0 1 1,1 0-1,-1 0 1,-2 2 0,-17 11-3247,-1 4-6008</inkml:trace>
</inkml:ink>
</file>

<file path=ppt/ink/ink1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32:21.28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2035 51 2705,'0'0'15589,"0"-2"-15483,0 1 0,0-1 0,0 1 0,-1-1 0,1 1 0,0-1 0,-1 1 0,1-1 0,-1 1 0,1-1 0,-1 1 0,0 0 0,0 0 0,-1-3 0,-15 0-86,0 1 0,-1 0 1,1 1-1,0 1 0,-28 2 1,-7-1-18,-55-6-4,24 0-4,0 4 0,-102 9 0,-61 39 338,157-27-36,33-8-104,0 3 0,0 3 0,2 1 0,-87 44 1,101-42-138,0 2 0,1 2 0,2 2 0,0 1 0,2 1 0,1 2 0,2 2 0,-45 55 0,11-3-49,37-52 36,3 2 0,0 1 0,3 1-1,-37 76 1,42-69-27,3 0 0,1 1 0,3 0 0,1 1 0,2 1 0,3-1 0,1 1 0,2 0 0,7 67 0,-2-98 2,0 0 0,1 0 0,1-1 0,1 1-1,0-1 1,9 16 0,54 79 71,-53-85-84,12 17 47,1-1 1,1-1-1,3-1 1,1-2-1,1-2 0,3-1 1,0-1-1,2-3 1,1-1-1,50 25 0,47 11 50,3-7-1,2-6 0,245 54 0,-143-59 104,361 20-1,-143-58-151,-406-11-53,0-2-1,0-2 0,69-19 0,161-64-6,-231 68 16,0-2 1,-2-3 0,-1-3-1,-1-1 1,-2-3 0,-1-2-1,86-83 1,-117 102-8,42-41-8,86-106 0,-130 145 0,-2-1 1,-1-1-1,-1 0 0,0-1 0,-2-1 0,0 1 0,-2-1 0,0-1 0,-2 0 0,5-29 0,-8 20-2,-2 0-1,-1 1 0,-1-1 0,-2 0 0,-1 1 1,-2-1-1,-1 1 0,-1 0 0,-24-57 0,3 18 26,-2 3 0,-3 0 0,-4 2-1,-60-82 1,71 114-16,-2 1-1,0 1 0,-3 1 1,0 2-1,-2 1 1,-1 2-1,-1 1 1,-2 2-1,-39-18 0,-29-6-184,-186-53-1,-123 2-595,277 75-368,-169-8 0,8 26-4640,156 8-5761</inkml:trace>
</inkml:ink>
</file>

<file path=ppt/ink/ink1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32:22.06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82 14118,'0'0'8196,"7"3"-7665,6-3-529,-1-1 1,0 0-1,0 0 0,0-1 0,0-1 0,0 0 0,13-5 1,18-4-88,-28 9-55,31-9-365,-45 12 349,0-1 0,1 1 0,-1-1 0,0 0 0,0 1 0,1-1 0,-1 0 0,0 0-1,0 0 1,0 0 0,0 0 0,0 0 0,0 0 0,0 0 0,0 0 0,-1-1 0,1 1 0,0 0 0,-1 0 0,1-1 0,-1 1 0,1-1 0,-1 1 0,0 0 0,1-1 0,-1-1 0,-28-4-1483,26 6 1762,-1 1 0,1-1 0,0 1-1,0 0 1,-1 0 0,1 0 0,0 0 0,0 1-1,-1-1 1,1 1 0,0-1 0,0 1-1,-3 1 1,2 6-23,0-1 0,0 1 0,1 0 0,0 0 0,1 0 0,0 0 0,0 0 0,1 1 0,-1-1 0,2 0-1,1 14 1,-1 6 150,1-6-120,0 1 0,1-1 0,10 35 1,-7-35-222,-1 0 1,-2 1 0,3 36 0,-7-57 48,1-1 0,0 1 0,-1-1 0,1 1-1,-1-1 1,0 0 0,1 1 0,-1-1 0,0 1 0,0-1 0,0 0 0,0 0 0,0 0 0,0 1-1,0-1 1,-1 0 0,1 0 0,0 0 0,0-1 0,-1 1 0,1 0 0,-1 0 0,1-1 0,-1 1-1,1-1 1,-1 1 0,1-1 0,-1 0 0,1 0 0,-3 1 0,-26 12 1555,35-13-1155,44 1-287,36 0-578,-33-9-2838,-24-4-3445</inkml:trace>
</inkml:ink>
</file>

<file path=ppt/ink/ink1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32:22.46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2 18312,'0'0'1801,"9"6"-1731,-4-3-75,0-1 1,-1 1 0,1 0 0,-1 1-1,0-1 1,0 1 0,-1 0 0,1 0-1,-1 0 1,1 0 0,-1 1 0,-1-1-1,1 1 1,-1 0 0,1 0 0,-1 0-1,-1 0 1,1 0 0,-1 0 0,0 1-1,1 6 1,-1 53-54,13-69 231,3-11-170,-1 0 1,-1-1-1,0 0 1,15-23-1,26-28 127,-56 67-117,1 0 1,-1 0-1,1 0 1,-1 0 0,1 0-1,-1 0 1,1 0 0,-1 0-1,1 0 1,-1 0-1,1 0 1,-1 0 0,1 0-1,-1 0 1,0 0-1,1 0 1,-1 1 0,1-1-1,-1 0 1,1 0-1,-1 0 1,0 1 0,1-1-1,-1 0 1,1 1 0,-1-1-1,0 0 1,1 1-1,-1-1 1,0 0 0,0 1-1,1-1 1,-1 1-1,0-1 1,0 1 0,0-1-1,1 1 1,-1-1-1,0 0 1,0 1 0,0-1-1,0 1 1,0-1 0,0 1-1,0-1 1,0 1-1,0 0 1,9 33-195,-8-27 237,-1-7-77,16 44 193,-15-42-265,0 0 0,-1-1 0,1 1-1,0-1 1,0 1 0,1 0 0,-1-1 0,0 0 0,0 1 0,1-1 0,-1 0 0,1 0 0,-1 1 0,1-1 0,0-1 0,-1 1-1,1 0 1,0 0 0,0 0 0,-1-1 0,3 1 0,7-1-3586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5:01.1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160 101 18889,'0'0'4503,"1"-1"-4418,35-36 142,-33 35-251,1 0 0,-1 0 0,0-1 0,0 1 0,-1-1 1,1 0-1,-1 0 0,1 0 0,-1 0 0,0 0 0,0-1 1,0 1-1,-1-1 0,1 1 0,-1-1 0,0 1 0,0-1 0,1-4 1,-14 7-180,1 2 187,0 1-1,0 0 1,1 1 0,-1 0-1,1 0 1,0 1 0,0 1-1,0-1 1,1 2 0,0-1-1,0 1 1,0 1 0,0 0-1,1 0 1,-11 12 0,13-13 11,0 0 0,1 0 0,0 0 0,0 1 0,1 0 0,-1 0 0,1 0 0,1 0 0,0 1 0,0-1 0,0 1 0,1 0 0,0 0 0,0 0 0,1 0 0,0 0 0,1 0 0,-1 0 0,2 0 0,-1 1 0,4 14 0,-3-21-35,0 1 0,1 0 0,0-1 0,-1 1-1,1-1 1,0 0 0,0 0 0,0 1 0,1-1 0,-1-1 0,0 1-1,1 0 1,-1 0 0,1-1 0,0 0 0,0 1 0,-1-1 0,1 0-1,0 0 1,0-1 0,4 1 0,65 7-4349,-30-7-4788</inkml:trace>
</inkml:ink>
</file>

<file path=ppt/ink/ink1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32:22.80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62 0 15447,'0'0'3359,"-4"12"-3271,-3 0 2,0-1 0,0 1 1,1 0-1,0 1 0,1 0 0,1 0 0,0 0 0,0 0 1,2 0-1,0 1 0,0-1 0,1 1 0,1 0 0,1 14 1,-1-26-88,1-1 0,-1 1 0,1-1 0,-1 1 0,1-1 0,0 0 1,0 1-1,0-1 0,-1 0 0,1 0 0,0 0 0,1 0 0,-1 0 0,0 0 1,0 0-1,0 0 0,1 0 0,-1 0 0,0 0 0,1-1 0,-1 1 0,1-1 1,-1 1-1,0-1 0,1 1 0,-1-1 0,1 0 0,1 0 0,51 2-268,-40-2-11,3 0-233,38-3-4363,-25-10-6726</inkml:trace>
</inkml:ink>
</file>

<file path=ppt/ink/ink1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32:26.41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58 63 1729,'0'0'20148,"-16"21"-19545,7-6-626,2 1 0,-10 27 0,15-38 21,0 1-1,1-1 1,0 1-1,0 0 1,0-1-1,0 1 1,1 0-1,0 0 0,1-1 1,-1 1-1,1 0 1,2 6-1,-2-9-50,1-1-1,0 0 1,-1 0-1,1 0 1,0 0-1,0-1 1,1 1-1,-1 0 0,0-1 1,0 0-1,1 1 1,-1-1-1,1 0 1,-1 0-1,1 0 1,0-1-1,-1 1 1,1 0-1,0-1 1,-1 0-1,1 0 1,0 0-1,0 0 0,-1 0 1,4-1-1,-2 1-18,0 0 0,0 0 0,0 0-1,1-1 1,-1 0 0,0 0 0,0 0-1,0 0 1,-1-1 0,1 1 0,0-1-1,0 0 1,-1 0 0,1 0 0,5-6-1,-6 3 87,-1 1-1,0-1 0,0 1 0,0-1 0,-1 0 1,1 0-1,-1 0 0,-1 0 0,1 0 1,0-7-1,-3-58 649,0 31-344,2 38-316,0 0 0,1 0 0,-1 0-1,1 0 1,-1 1 0,1-1 0,0 0 0,-1 1-1,1-1 1,0 0 0,-1 1 0,1-1 0,0 1-1,0-1 1,0 1 0,-1-1 0,1 1 0,0-1-1,0 1 1,0 0 0,0 0 0,0-1 0,0 1-1,0 0 1,0 0 0,0 0 0,-1 0 0,1 0-1,0 0 1,2 1 0,0-2-13,0 1-1,-1 1 1,1-1-1,0 0 1,0 1 0,-1-1-1,1 1 1,0 0 0,0 0-1,3 1 1,-2 2-4,0 0 1,0 1-1,0-1 1,0 1-1,-1-1 0,0 1 1,0 0-1,0 0 1,0 1-1,-1-1 1,0 1-1,2 9 0,-1-6-278,-1 1-1,-1 0 0,0 0 0,0-1 0,-1 1 0,-1 18 1,1-27 261,0-1 1,0 0-1,0 1 1,0-1-1,0 0 1,0 0-1,0 1 1,0-1-1,0 0 1,0 1 0,0-1-1,0 0 1,0 0-1,0 1 1,0-1-1,0 0 1,0 0-1,0 1 1,-1-1 0,1 0-1,0 0 1,0 1-1,0-1 1,0 0-1,-1 0 1,1 0-1,0 1 1,0-1-1,0 0 1,-1 0 0,1 0-1,0 0 1,0 0-1,-1 1 1,1-1-1,0 0 1,-1 0-1,1 0 1,0 0 0,0 0-1,-1 0 1,1 0-1,0 0 1,0 0-1,-1 0 1,1 0-1,0 0 1,-1 0-1,1 0 1,0 0 0,-7-15-1087,9 5 1019,0-1 0,0 0 1,1 1-1,1 0 0,0 0 0,0 0 0,1 0 0,0 1 0,11-15 0,11-24 934,-26 45-704,0 1 1,0-1 0,0 1 0,1 0-1,-1 0 1,1 0 0,-1 0 0,1 0-1,0 0 1,0 0 0,2-1 0,-3 2-114,0 1 0,1-1 0,-1 1 1,0-1-1,0 1 0,1 0 0,-1 0 0,0 0 1,1-1-1,-1 1 0,0 1 0,1-1 0,-1 0 0,0 0 1,0 0-1,1 1 0,-1-1 0,0 0 0,0 1 1,1-1-1,-1 1 0,0 0 0,0-1 0,0 1 1,1 1-1,4 3-43,-2-1 0,1 1 1,0 0-1,-1 0 0,0 1 1,0-1-1,0 1 0,-1 0 0,0 0 1,0 0-1,-1 1 0,0-1 1,0 1-1,0-1 0,1 11 0,2 4-710,-4-21 686,-1 1 1,0-1 0,0 1-1,1-1 1,-1 1 0,1-1 0,-1 0-1,0 1 1,1-1 0,-1 0-1,1 1 1,-1-1 0,0 0 0,1 1-1,-1-1 1,1 0 0,-1 0-1,1 0 1,0 1 0,-1-1-1,1 0 1,-1 0 0,1 0 0,-1 0-1,1 0 1,-1 0 0,1 0-1,-1 0 1,1 0 0,0 0 0,-1 0-1,1 0 1,-1-1 0,1 1-1,-1 0 1,1 0 0,-1-1-1,1 1 1,0-1 0,19-11-8,10-19 48,-23 22 498,1 0 0,0 1 1,16-12-1,-24 20-473,0 0 0,1 0 1,-1 1-1,1-1 0,-1 0 1,0 0-1,1 0 0,-1 0 0,0 1 1,1-1-1,-1 0 0,0 0 0,1 1 1,-1-1-1,0 0 0,1 0 0,-1 1 1,0-1-1,0 0 0,1 1 0,-1-1 1,0 0-1,0 1 0,0-1 1,0 1-1,1-1 0,-1 0 0,0 1 1,0-1-1,0 0 0,0 1 0,0-1 1,0 1-1,0-1 0,0 1 0,0-1 1,0 1-1,4 25 127,-3-18 83,-1-5-215,0-1 0,1 0 0,-1 0 1,1 1-1,-1-1 0,1 0 0,0 0 0,0 0 0,0 0 0,0 1 0,0-1 0,0-1 0,1 1 1,-1 0-1,1 0 0,-1 0 0,1-1 0,0 1 0,-1-1 0,1 1 0,0-1 0,0 0 0,0 0 1,0 0-1,0 0 0,0 0 0,1 0 0,-1-1 0,0 1 0,0-1 0,1 1 0,-1-1 0,0 0 1,0 0-1,1 0 0,-1 0 0,0 0 0,1 0 0,-1-1 0,0 1 0,0-1 0,4-1 1,0 0-19,0-1 0,-1 0 0,1 0 1,-1 0-1,0-1 0,1 1 1,-2-1-1,1-1 0,0 1 0,-1 0 1,0-1-1,0 0 0,0 0 1,5-10-1,-6 7 52,-1 0 0,0 0 0,0 0 0,0 0 0,-1 0 0,-1 0 0,1 0 0,-2-12 0,1 10 543,-22 14 43,19-2-630,1 1-1,-1 0 1,1-1-1,0 1 0,0 0 1,-1 0-1,2 0 0,-1 1 1,0-1-1,1 0 1,0 1-1,-1-1 0,1 1 1,1-1-1,-1 1 1,0 6-1,0-8-1,1 0 0,0 0 0,0 0 0,0 1 0,0-1 0,1 0-1,-1 0 1,1 0 0,-1 0 0,1 0 0,-1 0 0,1 0 0,0 0 0,0 0 0,0-1 0,0 1 0,1 0 0,-1 0 0,0-1-1,1 1 1,-1-1 0,1 1 0,-1-1 0,1 0 0,0 0 0,-1 1 0,1-1 0,0 0 0,4 1 0,48 6-2089,-28-7-419</inkml:trace>
</inkml:ink>
</file>

<file path=ppt/ink/ink1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32:27.07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58 7 16680,'0'0'4874,"1"-7"-4071,9 27-806,1-1 1,1-1-1,0 0 1,1 0-1,2-1 1,-1-1-1,2 0 1,0-1-1,1-1 1,0-1 0,1 0-1,0-1 1,1-1-1,39 16 1,-60-26-12,0-1 0,0 0 0,1 0 0,-1 1 0,0-1 0,0 1 1,1-1-1,-1 1 0,0 0 0,1 0 0,-1 0 0,0 0 1,1 0-1,0 0 0,-1 0 0,1 0 0,0 1 0,-1-1 0,1 0 1,-2 4-1,-28 35-197,-40 69 403,-82 171 0,118-191-3156,43-102-2684</inkml:trace>
</inkml:ink>
</file>

<file path=ppt/ink/ink1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32:31.71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114 46 14247,'0'0'5133,"-5"-8"-4229,-14-25-298,19 32-576,0 1 1,0 0 0,0 0 0,0 0 0,0-1 0,0 1 0,0 0-1,0 0 1,0 0 0,0 0 0,-1 0 0,1-1 0,0 1 0,0 0-1,0 0 1,0 0 0,0 0 0,0 0 0,-1 0 0,1-1 0,0 1 0,0 0-1,0 0 1,0 0 0,-1 0 0,1 0 0,0 0 0,0 0 0,0 0-1,0 0 1,-1 0 0,1 0 0,0 0 0,0 0 0,0 0 0,-1 0-1,1 0 1,0 0 0,0 0 0,0 0 0,0 0 0,-1 0 0,1 0 0,0 0-1,0 0 1,0 1 0,0-1 0,0 0 0,-1 0 0,1 0 0,0 0-1,0 0 1,0 0 0,0 1 0,0-1 0,-1 0 0,-6 17 303,-4 26-623,11-41 392,-7 41-94,-2 51 0,8-65-4,-1 0-1,-2 0 1,-1 0-1,-1-1 1,-11 32-1,12-51-1269,4-9 1215,1 0 1,0 0 0,0 1-1,0-1 1,0 0 0,0 0-1,0 0 1,0 0 0,0 0-1,0 1 1,0-1 0,0 0-1,0 0 1,-1 0 0,1 0-1,0 0 1,0 0 0,0 1-1,0-1 1,0 0 0,-1 0-1,1 0 1,0 0 0,0 0-1,0 0 1,0 0 0,0 0-1,-1 0 1,1 0 0,0 0-1,0 0 1,0 0 0,0 0-1,-1 0 1,1 0 0,0 0-1,0 0 1,0 0 0,0 0-1,-1 0 1,1 0 0,0 0-1,0 0 1,0 0 0,0 0-1,0-1 1,-1 1 0,1 0-1,0 0 1,0 0 0,0 0-1,0 0 1,0 0 0,0 0-1,-1-1 1,1-4-3894</inkml:trace>
</inkml:ink>
</file>

<file path=ppt/ink/ink1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32:32.21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40 2 13222,'0'0'5704,"0"0"-5603,0-1-96,0 1 0,1 0 0,-1 0-1,0 0 1,0 0 0,0 0 0,0 0-1,0 0 1,0 0 0,1 0-1,-1 0 1,0-1 0,0 1 0,0 0-1,0 0 1,0 0 0,1 0 0,-1 0-1,0 0 1,0 0 0,0 0 0,0 0-1,1 0 1,-1 0 0,0 0 0,0 0-1,0 1 1,0-1 0,0 0 0,1 0-1,-1 0 1,0 0 0,0 0-1,0 0 1,0 0 0,0 0 0,0 0-1,1 0 1,-1 1 0,0-1 0,0 0-1,0 0 1,0 0 0,0 0 0,0 0-1,0 0 1,0 1 0,0-1 0,0 0-1,0 0 1,0 0 0,4 14 258,-3 12 131,-1-25-385,0 27 273,1 0 0,5 28 0,-4-44-274,1 0 0,0-1 0,1 1 0,0-1 0,1 0 0,0 0 0,10 13 0,-14-22-12,1 0 1,-1 0 0,1 0-1,-1 0 1,0 0 0,0 1-1,0-1 1,0 0 0,0 1 0,0-1-1,-1 0 1,1 1 0,-1-1-1,0 1 1,0-1 0,0 1-1,0-1 1,0 1 0,0-1 0,-2 6-1,1-6 2,-1 0-1,0 0 1,1 0-1,-1 0 1,0 0-1,0-1 1,0 1-1,-1-1 0,1 1 1,0-1-1,-1 1 1,1-1-1,0 0 1,-1 0-1,1-1 1,-1 1-1,0 0 1,-2 0-1,-61 9 777,65-10-638,2-5-339,-1-1 1,1 1-1,-1-1 1,1 1-1,1 0 1,-1-1-1,1 1 1,0 0-1,0 0 1,4-6-1,7-16-2659</inkml:trace>
</inkml:ink>
</file>

<file path=ppt/ink/ink1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32:32.55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24 15783,'0'0'3266,"127"-22"-6020,-107 20-5121</inkml:trace>
</inkml:ink>
</file>

<file path=ppt/ink/ink1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32:32.93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0 4946,'0'0'14847,"0"34"-13985,2 4-326,8 49 0,-4-49-476,0 50 0,-5-87-18,-1 0 0,1-1 0,-1 1-1,1-1 1,-1 1 0,1-1 0,-1 1-1,1-1 1,-1 1 0,1-1-1,0 1 1,-1-1 0,1 0 0,0 1-1,-1-1 1,1 0 0,0 0 0,0 1-1,-1-1 1,1 0 0,0 0 0,-1 0-1,1 0 1,0 0 0,0 0 0,-1 0-1,1 0 1,0 0 0,0-1 0,-1 1-1,1 0 1,0 0 0,-1-1 0,2 1-1,33-8-143,-32 7 165,22-4-598,-1 1-1,1 1 0,0 1 0,28 2 1</inkml:trace>
</inkml:ink>
</file>

<file path=ppt/ink/ink1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32:33.91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452 16 17912,'0'0'4050,"0"-4"-3906,-2-7-146,-5 12-1,-4 12-5,10-12 8,-30 47 146,3 0 1,1 2 0,3 1 0,-27 81-1,-9 15-47,45-112-80,-59 123 69,60-132-80,-1-1 0,-1-1 0,-35 42 0,51-66-15,0 0 1,-1 0-1,1 0 0,0 0 0,0 0 1,-1 0-1,1 0 0,0 0 1,0 0-1,-1 0 0,1 0 1,0 0-1,-1 0 0,1 0 0,0 0 1,0 0-1,-1-1 0,1 1 1,0 0-1,0 0 0,0 0 1,-1 0-1,1-1 0,0 1 0,0 0 1,0 0-1,-1 0 0,1-1 1,0 1-1,0 0 0,0 0 1,0 0-1,0-1 0,0 1 1,-1 0-1,1-1 0,0 1 0,0 0 1,0 0-1,0-1 0,0 1 1,0 0-1,0 0 0,0-1 1,0 1-1,0 0 0,0 0 0,0-1 1,1 1-1,-7-28-1276,3 10-1181,-5 0-1103</inkml:trace>
</inkml:ink>
</file>

<file path=ppt/ink/ink1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32:34.27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 1 16408,'0'0'5615,"0"3"-5374,-7 230 36,27-235-234,-3-3-29,0-1 0,-1-1 0,0-1 0,23-14 1,-22 12-542,0 1 1,0 0-1,0 1 1,22-6 0,-15 12-3474,-15 2-1010</inkml:trace>
</inkml:ink>
</file>

<file path=ppt/ink/ink1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32:36.37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83 7 17768,'0'0'4781,"-1"-1"-4701,0-5-45,3 17-59,-1 0 1,0 0 0,-1 0 0,0 1-1,-3 11 1,2 12 35,0-33-21,1 0 1,0 0-1,0 0 0,0 0 1,0-1-1,0 1 1,0 0-1,1 0 1,-1 0-1,0-1 0,1 1 1,0 0-1,-1 0 1,1-1-1,0 1 1,0-1-1,0 1 0,0-1 1,0 1-1,0-1 1,2 2-1,0-2-26,0 0-1,-1 0 0,1-1 0,0 1 1,0-1-1,0 0 0,0 0 1,0 0-1,0 0 0,-1-1 0,1 1 1,0-1-1,5-1 0,26-15-375,-31 14 351,0 1 1,0 0 0,0 0-1,1 0 1,-1 1-1,0-1 1,1 1-1,-1 0 1,1 0-1,-1 0 1,1 0-1,6 0 1,-9 2 40,0 0 1,-1 1-1,1-1 0,0 1 1,-1-1-1,1 0 0,-1 1 1,0-1-1,0 1 0,1-1 1,-1 1-1,0-1 0,0 1 1,0-1-1,-1 3 1,1 0-12,1 10 46,-2-1 1,1 0 0,-2 1-1,1-1 1,-2 0 0,0 1-1,0-1 1,-2-1 0,-9 22-1,11-28 46,0 0 0,-1 0-1,0-1 1,0 0-1,0 0 1,-1 0-1,0 0 1,0 0-1,0-1 1,0 0-1,-1 0 1,1-1-1,-1 1 1,0-1 0,0 0-1,-1-1 1,1 1-1,-1-1 1,1-1-1,-1 1 1,-12 0-1,14-1 27,0 0 0,0-1-1,0 0 1,-1 0-1,1 0 1,0-1 0,-7-1-1,10 1-233,1 0-1,0 1 0,0-1 1,-1 0-1,1 0 0,0 0 1,0 0-1,0 0 1,0 0-1,0 0 0,1-1 1,-1 1-1,0 0 1,0 0-1,1-1 0,-1 1 1,1-1-1,-1 1 1,1 0-1,0-1 0,-1 1 1,1-1-1,0 1 0,0-1 1,0 1-1,0-1 1,0 1-1,1-2 0,-1-8-6776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2:59.8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3 137 16408,'0'-1'26,"-1"0"1,1 0 0,0 0-1,-1 1 1,1-1 0,0 0-1,0 0 1,0 0 0,0 0-1,0 0 1,0 0 0,0 1-1,0-1 1,0 0 0,0 0-1,0 0 1,0 0 0,1 0 0,-1 1-1,0-1 1,1 0 0,-1 0-1,1 1 1,-1-1 0,1 0-1,-1 0 1,1 1 0,-1-1-1,1 0 1,0 1 0,-1-1-1,1 1 1,1-1 0,38-4 3878,-34 6-3896,0 0-1,-1 0 0,1 0 1,0-1-1,-1 0 0,1 0 1,10-2-1,5 0 40,138 2 396,373-5-18,-283-9-89,104-3 49,234 1-387,-136 1 215,519 9-224,-544 2-4,-186 4 84,-362-9-551,40 0-4267,28-1-6871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5:01.47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11 16664,'0'0'5237,"10"-2"-4890,2 0-349,-1 0 6,-1 0 0,1 1-1,-1 0 1,20 1 0,-27 0-8,-1 0 1,0 1-1,0-1 0,1 0 1,-1 1-1,0 0 1,0-1-1,0 1 0,0 0 1,0 0-1,0 0 0,0 0 1,0 1-1,0-1 1,0 0-1,-1 1 0,1 0 1,-1-1-1,1 1 0,-1 0 1,1 0-1,-1-1 0,0 1 1,0 0-1,0 0 1,0 1-1,0-1 0,0 0 1,-1 0-1,1 0 0,-1 3 1,1 0-12,0 0 0,-1 1 0,1-1 0,-1 1 0,-1-1 0,1 0 0,-1 1 0,0-1 0,0 0 0,0 0 0,-1 1 0,0-1 0,0 0 0,0-1-1,-1 1 1,0 0 0,0-1 0,0 1 0,-4 4 0,-5 2 0,-1 0-1,0 0 0,0-1 0,-28 15 1,40-25 15,54 3 328,-37-3-746,0-1 0,0 0 0,26-6-1,2-8-1886</inkml:trace>
</inkml:ink>
</file>

<file path=ppt/ink/ink1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32:36.99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0 216 16872,'0'0'3092,"13"-19"-3020,41-61-80,-50 76 8,-1 0-1,0-1 1,0 0 0,0 0 0,-1 0-1,0 0 1,0 0 0,0 0 0,0 0 0,-1-1-1,0 1 1,0 0 0,0-1 0,-1 1-1,0-11 1,-1 1 300,-3 14-280,0 0 0,-1 1 0,1-1 1,-1 1-1,1 0 0,-1 1 0,1-1 0,-6 2 0,7 1-20,0-1-1,1 1 0,-1 1 0,1-1 1,0 0-1,0 1 0,0-1 0,0 1 0,1 0 1,-1-1-1,1 1 0,0 0 0,0 0 1,0 0-1,1 0 0,-1 0 0,1 5 0,-1 4 3,1 0-1,0 0 0,1-1 0,3 17 0,-3-25 2,1 0 0,-1 0 0,1 0 1,0 0-1,0 0 0,1-1 0,-1 1 0,1-1 0,0 0 0,0 0 0,0 0 0,0 0 0,0 0 0,1-1 0,-1 1 0,1-1 0,-1 0 0,1 0 0,0 0 0,0-1 0,0 1 0,5 0 0,-1 1-123,0-1 0,0-1 0,0 1 0,1-1 0,-1-1 0,1 1 0,-1-2-1,0 1 1,1-1 0,11-3 0,-15 3 25,-1-1-1,1 0 1,-1-1-1,0 1 1,0-1 0,0 1-1,0-1 1,0-1-1,-1 1 1,1 0-1,-1-1 1,4-4-1,35-57-107,-17 25 217,20-15 862,-42 52-777,1 0 0,-1 0 0,0 1 0,1-1 0,-1 1 0,1 0 0,0 0 0,-1 0 0,1 0 0,0 1 0,0 0 0,1-1 0,-1 2 0,8-2 0,-11 2-90,1 1 0,-1 0 0,0 0 1,1-1-1,-1 1 0,0 0 0,0 0 0,0 0 0,0 0 0,0 0 0,0 1 0,0-1 0,0 0 0,0 0 1,0 1-1,-1-1 0,1 0 0,-1 1 0,1-1 0,-1 1 0,1-1 0,-1 0 0,0 1 0,1-1 0,-1 1 0,0-1 1,0 1-1,0-1 0,0 1 0,-1 2 0,-1 52 443,1-54-423,0 4-9,0 0 0,-1 0 0,0 0 0,0 0 0,0-1 0,-6 11 0,7-14-6,0 0 0,-1 0-1,1 0 1,0 0 0,-1 0 0,1 0 0,-1 0-1,0 0 1,0-1 0,1 1 0,-1-1 0,0 1-1,0-1 1,-1 0 0,1 0 0,0 0 0,0 0-1,0 0 1,-1 0 0,-3 0 0,5-1 19,1 0 0,-1-1 0,0 1 0,1-1 0,-1 1 0,1-1 0,-1 0 0,1 1 0,0-1 0,-1 1 1,1-1-1,-1 0 0,1 1 0,0-1 0,0 0 0,-1 1 0,1-1 0,0 0 0,0 0 0,0 1 0,0-1 0,0 0 0,0 1 0,0-1 0,0 0 1,0 0-1,0 1 0,0-1 0,0 0 0,1-1 0,-1 0-97,0 0-1,1 1 1,-1-1 0,0 0 0,1 0-1,0 0 1,-1 0 0,1 1-1,0-1 1,0 0 0,0 1 0,0-1-1,2-2 1,22-6-1638,5 3-1748</inkml:trace>
</inkml:ink>
</file>

<file path=ppt/ink/ink1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32:37.84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36 17928,'0'0'4183,"1"-6"-3969,7-18 85,-6 19 40,-1 4-303,0 1 1,0 0-1,0 0 1,0 0 0,0 0-1,1 0 1,-1 0 0,0 1-1,0-1 1,0 0 0,0 1-1,0-1 1,0 0 0,0 1-1,0 0 1,0-1 0,0 1-1,1 0 1,25 20-19,-2 1 0,34 39 0,-15-16 11,258 307 11,-276-319-43,2-2 0,2 0 1,46 37-1,-68-59 75</inkml:trace>
</inkml:ink>
</file>

<file path=ppt/ink/ink1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32:38.28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141 1 18601,'0'0'4562,"19"26"-4578,-4 0 51,-8-16-30,0 1 1,-1 0 0,0 0-1,-1 0 1,0 1-1,-1-1 1,-1 1-1,1 0 1,1 16-1,-6-27-10,1 0 0,0 0 0,-1 0 0,1 0-1,-1-1 1,1 1 0,-1 0 0,0 0 0,1-1 0,-1 1-1,0 0 1,0-1 0,1 1 0,-1-1 0,0 1 0,0-1-1,0 1 1,0-1 0,0 1 0,1-1 0,-1 0 0,0 0-1,0 1 1,0-1 0,-2 0 0,-32 6-3,24-5-10,-26 3-28,27-3 29,0-1 1,0 1-1,0 1 0,0 0 0,1 0 0,-1 1 0,0 0 0,1 1 0,0 0 0,-16 9 0,25-13-31,22-5-3300,-14-4-510</inkml:trace>
</inkml:ink>
</file>

<file path=ppt/ink/ink1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32:38.67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1 196 15335,'0'0'4834,"90"-105"-4802,-68 85-16,-3 5-16,1 1-128,-2 0-416,-5 0-593,-7 0-2576</inkml:trace>
</inkml:ink>
</file>

<file path=ppt/ink/ink1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32:39.48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8 17736,'0'0'4501,"5"-2"-4402,-4 1-97,1 0-1,-1 0 1,1 1 0,-1-1 0,1 1 0,-1-1 0,1 1 0,-1 0 0,1 0 0,0 0 0,-1 0 0,1 0 0,-1 0 0,1 0 0,-1 0 0,1 0 0,-1 1 0,1-1 0,2 1 0,-2 1-4,0 0-1,0 0 1,0 0 0,0 0 0,0 0-1,0 0 1,0 0 0,0 1 0,-1-1 0,0 0-1,1 1 1,-1 0 0,1 3 0,6 16-17,-1 0 0,-2 0 1,0 1-1,-1-1 1,1 27-1,-1 114 47,-4-134 21,0-31-40,0-27 89,1 0-1,7-43 0,-7 65-89,0-1-1,1 1 1,0-1-1,1 1 1,0 0-1,0 0 1,0 0-1,1 1 1,0-1-1,0 1 1,0 0-1,1 0 1,0 0-1,0 1 1,9-8-1,-13 12-4,0 0-1,0 1 0,0-1 0,0 1 0,0-1 1,0 0-1,0 1 0,0 0 0,0-1 0,1 1 0,-1 0 1,0-1-1,0 1 0,0 0 0,0 0 0,1 0 1,-1 0-1,0 0 0,0 0 0,0 0 0,0 1 1,0-1-1,1 0 0,-1 1 0,0-1 0,0 0 0,0 1 1,0 0-1,0-1 0,0 1 0,0-1 0,0 1 1,0 0-1,-1 0 0,1 0 0,0-1 0,0 1 1,-1 0-1,1 0 0,0 0 0,-1 0 0,1 0 0,-1 0 1,1 1-1,-1-1 0,0 0 0,1 0 0,-1 2 1,4 9-25,-1 0 1,0 0 0,2 22 0,-3-18 33,-2-14-25,2 8 20,0-1 1,0 0 0,1 0-1,7 17 1,-9-24-47,0 0 0,1 1 0,-1-1 0,0 0 0,1 0 0,0-1 0,0 1 0,-1 0 0,1-1 0,0 1 1,0-1-1,1 1 0,-1-1 0,0 0 0,0 0 0,0 0 0,1 0 0,-1 0 0,1-1 0,-1 1 0,1-1 0,-1 1 0,4-1 0,-1 0-258,1 0-1,-1 0 0,0 0 1,0 0-1,1-1 0,-1 0 1,0 0-1,0-1 0,0 0 1,0 1-1,0-2 0,0 1 1,0 0-1,-1-1 0,1 0 1,5-5-1,-5 3 757,-1 1-1,0-1 1,-1 0-1,1 0 1,-1 0-1,0 0 1,0-1-1,4-11 1,-7 24-220,-1 0 1,2 0-1,-1 0 1,1 0-1,0 0 1,0-1-1,4 11 1,-2-1-59,-1-6-165,1 0 0,0 0 0,0 1 0,1-2 0,0 1 0,9 14 1,-11-21-14,0 0 1,0 1 0,1-1 0,-1 0-1,1 0 1,0-1 0,0 1 0,0-1-1,0 1 1,1-1 0,-1 0 0,1 0-1,-1 0 1,1-1 0,0 1 0,-1-1 0,1 0-1,0 0 1,0 0 0,7 0 0,-8 0-5,1-1 1,-1 0-1,1 0 1,-1-1-1,1 1 1,-1 0 0,1-1-1,-1 0 1,1 0-1,-1 0 1,0-1-1,1 1 1,-1-1-1,0 1 1,0-1 0,0 0-1,0 0 1,3-4-1,-3 2-3,0 0 0,0 0 0,-1 0 0,0-1-1,0 1 1,0 0 0,0-1 0,-1 0 0,0 1 0,0-1-1,0 0 1,0 0 0,-1-8 0,1 9-3,0-21 41,-3-46-1,2 64-12,-1 1 1,-1-1-1,1 1 1,-1-1-1,0 1 1,0 0-1,-1 0 1,0 0-1,0 0 0,0 0 1,-9-10-1,10 14-32,1 0-1,-1 1 1,0-1-1,0 1 0,-1-1 1,1 1-1,0 0 0,0 0 1,-1 0-1,1 0 0,-1 0 1,1 0-1,-1 1 1,1-1-1,-1 1 0,1 0 1,-1 0-1,1 0 0,-1 0 1,1 0-1,-1 0 0,1 1 1,-1-1-1,1 1 1,-1 0-1,1 0 0,-1 0 1,1 0-1,0 0 0,-4 3 1,-8 4-717,1 0 1,1 1 0,-22 20-1,25-20-425,-33 26-5880</inkml:trace>
</inkml:ink>
</file>

<file path=ppt/ink/ink1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32:44.53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52 101 12262,'0'0'8411,"-12"-2"-8208,-28-6-38,82 9 12,217 17 208,315-19 1,-363-14-1296,280-56 0,-389 48 953,-217 27-270,-53 20-4775,67-14-4026</inkml:trace>
</inkml:ink>
</file>

<file path=ppt/ink/ink1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32:45.28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 34 14182,'0'0'5035,"-4"-5"-4374,-12-18-127,12 18 800,4 17-1059,0 126 373,25 191 0,1-124-404,0 295 1,-26-251-213,0-248-3,1492-44-392,-1438 40 335,-32 3 21,0-1-1,37-8 0,-58 9-10,-1 0 0,1-1 0,0 1 0,0 0-1,0-1 1,0 1 0,-1-1 0,1 0-1,0 1 1,0-1 0,-1 0 0,1 1-1,0-1 1,-1 0 0,1 0 0,-1 1 0,1-1-1,-1 0 1,1 0 0,-1 0 0,0 0-1,1 0 1,-1 0 0,0 0 0,0 0 0,0 1-1,0-1 1,0 0 0,0-2 0,-6-28-2573,-13 5-981</inkml:trace>
</inkml:ink>
</file>

<file path=ppt/ink/ink1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32:45.72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279 145 15447,'0'0'195,"3"-17"571,1-4-63,7-37 820,-7 10 4041,-2 59-4983,16 273-682,8 279 312,-42-280-153,9-233-41,-2-1 0,-3 0-1,-27 75 1,38-121-19,0 0 0,0 0 0,0 0 0,-1 0-1,1-1 1,-1 1 0,0 0 0,1-1 0,-1 1 0,0-1 0,-1 1-1,1-1 1,0 0 0,-1 0 0,1 0 0,-1 0 0,0 0 0,1-1-1,-5 2 1,4-2-17,0-1 0,0 0 0,-1 0 0,1 0 0,0 0 0,0-1 0,0 1 0,0-1 0,-1 0 0,1 0 0,0 0-1,0 0 1,0 0 0,1-1 0,-1 1 0,0-1 0,0 0 0,1 0 0,-3-2 0,-88-78-2871,89 78 2664,-58-57-4504</inkml:trace>
</inkml:ink>
</file>

<file path=ppt/ink/ink1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32:46.32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77 1 16792,'0'0'5432,"2"5"-5376,8 19-21,-1 0 0,-1 1 1,-1 0-1,-1 0 1,-1 1-1,3 48 1,-6-73-53,0 0 0,0 0 0,1-1 0,-1 1 0,1 0 0,-1-1 0,1 1 0,-1-1 1,1 0-1,-1 0 0,1 0 0,-1 0 0,1 0 0,-1-1 0,1 1 0,2-2 0,5 2 22,-8 5-24,-1 0 0,0 0 0,0 0 0,0 1 0,-1-1 0,0 0 0,0 1 0,-1 7 0,1-6 11,0 2 34,0 0 0,0-1-1,-1 1 1,0 0 0,-1 0 0,0-1-1,0 1 1,-1-1 0,0 0 0,0 1-1,-1-1 1,0-1 0,0 1 0,-1-1-1,0 1 1,0-1 0,-1-1 0,0 1-1,0-1 1,-1 0 0,1 0 0,-1-1-1,-1 0 1,1 0 0,-13 6 0,18-11 37,1 1 1,-1 0 0,0-1-1,0 1 1,0-1-1,1 0 1,-1 1-1,0-1 1,0 0 0,0 0-1,1 0 1,-1 0-1,0-1 1,0 1 0,0 0-1,1-1 1,-1 1-1,0-1 1,0 0 0,1 0-1,-1 1 1,1-1-1,-1 0 1,1 0 0,-1 0-1,1-1 1,-1 1-1,1 0 1,0-1 0,0 1-1,0 0 1,-2-3-1,1 0-180,-1 0 0,1 0-1,0-1 1,0 1 0,0-1 0,1 1-1,0-1 1,-1 1 0,2-1-1,-1 0 1,0-7 0,11 13-4862,11 4-2312</inkml:trace>
</inkml:ink>
</file>

<file path=ppt/ink/ink1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32:46.87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0 243 18008,'0'0'1980,"13"-19"-1476,94-133-10,-104 147-402,1 0 0,-1 1 0,-1-1 1,1-1-1,-1 1 0,0 0 0,0 0 1,0-1-1,-1 1 0,0-1 1,1-6-1,-8 11-90,1 0 0,-1 1 1,0-1-1,0 1 0,1 1 1,-1-1-1,-6 2 0,8 1-4,1 0 0,0 0 0,0 0 0,0 1 0,0-1 0,0 1 0,1 0 0,0-1-1,0 1 1,0 0 0,0 0 0,0 1 0,1-1 0,0 0 0,-1 5 0,-11 69 1,12-68 6,0 5-5,-1-1 1,2 0-1,0 1 0,1-1 0,2 16 1,-2-28-2,0 1 1,-1 0 0,1 0-1,0 0 1,0 0 0,1-1-1,-1 1 1,0-1 0,1 1 0,0-1-1,0 1 1,-1-1 0,1 0-1,1 0 1,-1 0 0,0 0-1,0 0 1,1 0 0,-1-1 0,1 1-1,-1-1 1,1 0 0,0 0-1,0 0 1,-1 0 0,1 0-1,0 0 1,0-1 0,0 1-1,5-1 1,-3 0-5,-1 0 1,1 0-1,-1 0 0,1-1 1,-1 0-1,1 0 0,-1 0 1,0-1-1,1 1 0,-1-1 1,0 0-1,0 0 0,0 0 1,0-1-1,4-3 0,3-4-3,-1 0 0,0-1 0,12-17 0,-13 16 7,1 0-1,0 1 1,13-12 0,-19 20 2,0 0 0,0 1-1,0-1 1,0 1 0,0 0-1,0 0 1,1 0 0,-1 0 0,1 1-1,-1 0 1,1 0 0,-1 0-1,1 0 1,6 1 0,-8 0-6,-1 1-1,1-1 1,0 1 0,-1 0 0,1 0 0,-1 0 0,1 0 0,-1 0 0,1 1-1,-1-1 1,0 1 0,0-1 0,0 1 0,0 0 0,0 0 0,0 0-1,0 0 1,-1 0 0,1 0 0,-1 1 0,1-1 0,-1 0 0,0 1 0,0-1-1,0 1 1,0 0 0,0-1 0,-1 1 0,1 0 0,-1 4 0,3 13-2,0-1-1,-2 1 1,-1 21 0,0-29 8,0-9 3,0 0 0,0 0 0,0 0 0,0 0 0,-1 0-1,1 0 1,-1-1 0,0 1 0,0 0 0,0 0 0,0-1 0,-1 1 0,1 0 0,-1-1 0,0 1 0,1-1 0,-1 0 0,0 0-1,0 1 1,0-1 0,-1-1 0,1 1 0,0 0 0,-1 0 0,-2 1 0,-3 0 100,1-1-1,0 1 1,-1-1 0,1-1-1,-1 0 1,0 0 0,0 0-1,-11-1 1,18 0-101,0 0 0,0 0-1,1-1 1,-1 1 0,0 0 0,0-1-1,1 1 1,-1-1 0,0 1 0,1 0-1,-1-1 1,0 0 0,1 1 0,-1-1 0,1 1-1,-1-1 1,0 0 0,1 1 0,0-1-1,-1 0 1,1 0 0,-1 1 0,1-1-1,0 0 1,0 0 0,-1 0 0,1 1-1,0-1 1,0 0 0,0 0 0,0 0-1,0 0 1,0 1 0,0-1 0,0 0 0,0 0-1,1 0 1,-1 1 0,0-1 0,0 0-1,1 0 1,-1 0 0,1 1 0,-1-1-1,1 0 1,-1 1 0,1-1 0,-1 0-1,1 1 1,-1-1 0,1 1 0,0-1-1,-1 1 1,1-1 0,0 1 0,1-1 0,31-10-1335,16 3-1714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5:01.83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55 4 20009,'0'0'4373,"0"-4"-4178,-1 50-396,-11 79 0,1-33 213,0 19-119,-4 48 193,11-53-4013</inkml:trace>
</inkml:ink>
</file>

<file path=ppt/ink/ink1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32:47.8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64 11 10133,'0'0'10130,"-10"0"-9893,-33 0-157,33 0 200,15 0-117,1066 0 1607,1 0-3898,-1041 0 2107,-19 1 19,1-1 0,0 0 0,0-1 0,16-3-1,-41 0 83,-65 2-1480,-104 10-1,94 5-2361</inkml:trace>
</inkml:ink>
</file>

<file path=ppt/ink/ink1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32:48.65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1 136 13462,'0'0'5667,"0"-17"-4451,0-101 2471,0 117-3529,0 14-166,29 495 19,-10-279 66,-10-107-57,16 614 80,-27-698-95,-1 0 1,-2 0-1,-10 40 0,13-73-2,2-5 104,17-3-30,35-11-64,-1 2 0,2 2-1,70-3 1,166 6-29,-187 7 5,-60-1 12,813-31-63,-494 2 91,-361 29-93,1 1 0,-1-1 1,1 0-1,-1 1 0,1-1 0,-1 1 0,1-1 1,-1 0-1,0 1 0,1-1 0,-1 0 0,0 1 1,0-1-1,0 0 0,1 0 0,-1 1 0,0-1 1,0 0-1,0 0 0,0 1 0,0-1 1,0 0-1,0 0 0,-1 1 0,1-1 0,0 0 1,0 0-1,0 1 0,-1-1 0,1 0 0,0 1 1,-1-1-1,0-1 0,1 2-24,-11-20-2145,-5-10-1411</inkml:trace>
</inkml:ink>
</file>

<file path=ppt/ink/ink1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32:49.05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355 178 5426,'-1'-17'8874,"-2"-17"-6968,-4-39-382,5 19 3556,-11 172-4831,0 437 365,-3 36-164,-1-460-442,14-114-7,-1-1 1,0 0-1,-2 0 0,0 0 1,-12 22-1,17-36-21,-1 1-1,1-1 1,-1 0-1,1 0 1,-1-1 0,0 1-1,0 0 1,0 0 0,0-1-1,0 1 1,0-1-1,0 0 1,0 0 0,-1 0-1,1 0 1,0 0-1,-1 0 1,1-1 0,-1 1-1,1-1 1,-1 1-1,1-1 1,-1 0 0,1 0-1,-1 0 1,1 0 0,-1-1-1,1 1 1,-1-1-1,1 1 1,-1-1 0,1 0-1,0 0 1,-1 0-1,1 0 1,0-1 0,-3-1-1,-11-6-628,1-1-1,1-1 0,-1 0 1,-12-14-1,19 17-116,-53-47-7507</inkml:trace>
</inkml:ink>
</file>

<file path=ppt/ink/ink1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32:49.63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 38 18488,'0'0'3045,"0"-1"-2982,-1 0 0,1 0 0,-1 0 0,1 0 0,0 0 0,-1 0 0,1 0 0,0 0 0,0-1 0,-1 1 0,1 0 0,0 0 0,0 0 0,1 0 0,-1-1 0,0 1 0,0 0 0,1-2 0,1 1-51,0 1 1,0-1-1,1 1 0,-1 0 0,1 0 0,-1-1 0,1 1 0,-1 1 0,1-1 0,-1 0 0,1 1 0,0-1 0,-1 1 0,1 0 0,0 0 0,-1 0 0,1 0 0,0 0 0,-1 1 0,1-1 0,4 2 0,-3 0-8,0 0-1,0 1 0,-1-1 0,1 1 0,0 0 0,-1 0 0,0 0 0,0 0 0,0 0 0,0 1 0,4 7 0,2 2-10,-2 2 0,0-1 0,-1 1 1,0 0-1,-1 0 0,3 19 0,-1 16 6,-2 1 0,-3 65 0,-4-108 30,-1-9 341,-2-13 312,3-10-568,0 0 1,2 0 0,6-42 0,-5 55-141,1 1 0,0-1 0,1 1 0,1 0 0,-1 0 0,2 0 0,-1 0 0,1 1 0,1 0-1,-1 0 1,8-8 0,-12 16 21,0 0-1,0 1 0,-1-1 1,1 0-1,0 1 0,0-1 0,0 1 1,0-1-1,0 1 0,0-1 1,0 1-1,0 0 0,0-1 0,0 1 1,0 0-1,0 0 0,0 0 1,0 0-1,0 0 0,0 0 0,0 0 1,1 0-1,-1 1 0,0-1 1,0 0-1,0 0 0,0 1 1,0-1-1,0 1 0,-1-1 0,1 1 1,0-1-1,0 1 0,0 0 1,0-1-1,0 1 0,-1 0 0,1 0 1,0 0-1,-1-1 0,1 1 1,-1 0-1,1 0 0,0 2 0,24 41-51,-7 20-212,-16-50 351,1 0 1,1-1 0,0 0 0,11 22 0,-14-32-357,1 0 1,0 0-1,0-1 0,0 1 1,0 0-1,0-1 0,1 0 1,-1 1-1,1-1 0,0 0 1,-1 0-1,1-1 0,0 1 1,0 0-1,0-1 0,0 0 1,0 0-1,1 0 0,-1 0 1,0 0-1,0-1 0,1 1 1,-1-1-1,4 0 0,13 0-5302</inkml:trace>
</inkml:ink>
</file>

<file path=ppt/ink/ink1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32:49.98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0 113 15239,'0'0'7870,"1"-5"-7558,4-10-216,-1 18-73,0 32-56,-3-18 43,1 3 5,1 1 0,0-1 0,11 32 0,-13-49-17,0 1-1,1 0 1,-1 0-1,1 0 1,0-1 0,0 1-1,0-1 1,0 1-1,1-1 1,-1 0 0,1 0-1,0 0 1,0 0 0,0-1-1,0 1 1,1-1-1,-1 0 1,0 0 0,1 0-1,0 0 1,0-1-1,-1 1 1,1-1 0,0 0-1,6 1 1,-7-1-41,1-1 0,0 1 1,0-1-1,0 0 0,-1 0 1,1-1-1,0 1 1,0-1-1,0 0 0,-1 0 1,1 0-1,0 0 0,-1 0 1,1-1-1,-1 0 0,1 0 1,-1 0-1,6-5 0,-6 4 32,-1-2-1,1 1 1,-1 0-1,0 0 0,0-1 1,-1 1-1,1-1 1,-1 0-1,0 1 0,0-1 1,0 0-1,-1 0 1,0 0-1,0-9 0,-1-1 38,0 0 0,0 0 0,-1 0-1,-1 0 1,-1 1 0,0-1 0,0 1 0,-2 0-1,0 0 1,0 0 0,-2 1 0,1 0 0,-2 1-1,-14-19 1,23 31-37,-1-1 0,1 1-1,0 0 1,0 0 0,-1-1 0,1 1-1,0 0 1,0 0 0,-1-1 0,1 1 0,0 0-1,-1 0 1,1 0 0,0-1 0,-1 1-1,1 0 1,0 0 0,-1 0 0,1 0-1,0 0 1,-1 0 0,1 0 0,0 0-1,-1 0 1,1 0 0,-1 0 0,1 0-1,0 0 1,-1 0 0,1 0 0,0 0-1,-1 0 1,1 1 0,0-1 0,-1 0 0,1 0-1,0 0 1,-1 1 0,1-1 0,0 0-1,-1 1 1,-8 19-578,1 23-1623,7-17-2316,1-2-6762</inkml:trace>
</inkml:ink>
</file>

<file path=ppt/ink/ink1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32:50.32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44 0 18264,'0'0'385,"-44"30"-19034</inkml:trace>
</inkml:ink>
</file>

<file path=ppt/ink/ink1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32:55.83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 0 15415,'0'0'4047,"-4"4"-1587,605 2-1821,388-4-715,67-6 134,-575 6-132,2 13 80,-459-14-15,825 19 81,184 8-128,-634 7 99,-424-38-132,1 2 0,-33 3 1,4 0-209,-179 0-4049,84-2-1793</inkml:trace>
</inkml:ink>
</file>

<file path=ppt/ink/ink1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32:57.42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 74 14935,'0'0'4773,"-1"-12"-4258,-3-49 1534,4 65-1959,-4 200 213,0 68 152,16-24-424,0 56-6,-12-240-29,1-4 18,-2 0 1,-12 82 0,13-142-27,0 1 0,0-1 0,1 1-1,-1-1 1,0 1 0,1-1 0,-1 1 0,0-1 0,1 1 0,-1-1 0,0 1-1,1-1 1,-1 1 0,1-1 0,-1 0 0,1 1 0,-1-1 0,1 0-1,-1 1 1,1-1 0,0 0 0,-1 0 0,1 0 0,-1 0 0,1 1 0,0-1-1,-1 0 1,1 0 0,-1 0 0,1 0 0,0 0 0,-1 0 0,2-1 0,31 1 111,-24 0-117,3319 0 794,-2438-16-719,43 8-97,-522-4 52,-327 8 18,-81 4-38,-1 0-1,1 0 1,0 0-1,-1 0 0,1-1 1,-1 1-1,1-1 1,-1 0-1,0 1 1,5-3-1,-7 2-72,1 0-1,-1 0 1,0 0 0,0 1 0,1-1-1,-1 0 1,0 0 0,0 0 0,0 0-1,0 1 1,0-1 0,0 0 0,0 0-1,0 0 1,0 0 0,-1 1-1,1-1 1,0 0 0,-1 0 0,1 0-1,0 1 1,-1-1 0,1 0 0,-1 1-1,1-1 1,-1 0 0,1 1-1,-1-1 1,1 0 0,-1 1 0,0-1-1,1 1 1,-2-1 0,-13-18-4663</inkml:trace>
</inkml:ink>
</file>

<file path=ppt/ink/ink1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32:58.12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351 104 10309,'0'0'9967,"1"-14"-9361,1-45-9,-2 57-461,0 0 0,0 0 0,0 0 0,0 0 0,0 0 0,-1-1 0,1 1 0,-1 0 0,1 0 0,-1 1 0,0-1 0,-2-4 0,-2 6 1280,3 11-1153,-20 453-314,0 8 51,27-279 3,-5-191-5,-1-1 0,1 1-1,0-1 1,-1 1 0,1-1 0,-1 1-1,0-1 1,1 1 0,-1-1-1,0 1 1,0-1 0,0 0 0,0 1-1,0-1 1,0 0 0,0 0 0,0 0-1,-1 0 1,1 0 0,0 0 0,-1 0-1,1 0 1,0 0 0,-1-1 0,1 1-1,-1 0 1,0-1 0,1 0 0,-1 1-1,-1-1 1,-63 7-131,51-7 40,-66 1-670,-24-1-1094</inkml:trace>
</inkml:ink>
</file>

<file path=ppt/ink/ink1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32:59.04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69 165 17816,'0'0'4893,"0"-6"-4535,-1-12-316,1 30-61,-3 64-79,-8 3 103,-23 81-1,15-76 19,81-311 394,0-2-485,-58 201 68,-3 22 8,0-1 0,0 0 0,0 1 0,1-1 0,0 0 0,0 1 0,1 0 0,5-10 0,-8 16-3,1 0 0,0 0 0,-1 0 0,1 0 0,0 0 0,0 0 0,-1 0 0,1 0 0,0 1 0,-1-1 0,1 0 0,0 0 0,-1 1 0,1-1 0,0 0 0,-1 1 0,1-1 0,-1 0 0,1 1 0,-1-1 0,1 1 0,-1-1 0,1 1 0,-1-1 0,1 1 0,-1 0 0,0-1 0,1 1 0,-1-1 0,0 1 0,1 1 0,21 36-19,-2 2-1,-2 0 0,-2 1 0,22 85 0,-33-107-256,-1 0 1,-1 0-1,-1 0 0,-1 1 1,0-1-1,-4 30 1,-4-25-2911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5:02.21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41 0 18601,'0'0'5458,"0"13"-5682,-2 22 171,-1 0 0,-11 44-1,6-41 83,-4 68 1,12-87-30,-1-9 7,0 0-1,1 0 1,1 1 0,0-1 0,0 0-1,4 12 1,-4-19-7,0 0 0,0-1 0,1 1 0,-1 0 0,1-1 0,0 1-1,-1-1 1,1 0 0,0 1 0,1-1 0,-1 0 0,0 0 0,1-1 0,-1 1 0,1 0 0,-1-1 0,1 1 0,0-1-1,0 0 1,-1 0 0,1 0 0,0 0 0,0-1 0,0 1 0,5-1 0,4 2-136,1 0 0,0-1-1,0-1 1,23-2 0,-32 1-88,0 0 0,0 0 0,0 0-1,0-1 1,0 1 0,-1-1 0,1 0 0,4-2 0,-6 2-175,0 0-1,0 1 1,0-1 0,0 0 0,0 0 0,-1 0 0,1 0-1,-1-1 1,1 1 0,-1 0 0,0-1 0,0 1 0,1-5-1,1-26-14740</inkml:trace>
</inkml:ink>
</file>

<file path=ppt/ink/ink1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32:59.40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81 18969,'0'0'3041,"152"-73"-3281,-106 70-208,2 1-561,-2 2-655,-4-2-2418</inkml:trace>
</inkml:ink>
</file>

<file path=ppt/ink/ink1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32:59.76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70 9 17976,'0'0'4576,"-5"-3"-4470,4 2-105,0 0 0,0 1 0,0-1 0,-1 1 0,1-1 0,0 1 0,-1-1 0,1 1 0,0 0 0,-1 0 0,1 0 0,0 0 0,-1 0 0,1 0 0,-1 0 0,1 0 0,0 0 0,-1 1 0,1-1 0,0 0-1,0 1 1,-1-1 0,1 1 0,0 0 0,0-1 0,-1 1 0,1 0 0,0 0 0,0 0 0,0 0 0,-1 1 0,0 1-68,-1 0 1,1 1-1,-1-1 1,1 1-1,0-1 0,0 1 1,1 0-1,-1 0 1,1-1-1,0 1 1,0 0-1,-1 6 0,3-9-5,-1 0-1,1-1 1,0 1-1,-1 0 0,1-1 1,-1 1-1,1-1 1,0 1-1,-1-1 0,1 1 1,0-1-1,0 1 1,-1-1-1,1 0 0,0 1 1,0-1-1,0 0 1,0 0-1,-1 1 1,1-1-1,0 0 0,0 0 1,0 0-1,0 0 1,0 0-1,-1 0 0,3-1 1,36 1 453,-29 0-490,-7 0 110,-1 0 1,0 1 0,0-1 0,0 1-1,1 0 1,-1 0 0,0 0 0,0 0 0,0 0-1,0 0 1,-1 0 0,1 1 0,0-1-1,0 1 1,-1-1 0,1 1 0,-1 0 0,1 0-1,-1-1 1,0 1 0,0 0 0,0 0 0,0 0-1,1 4 1,18 56 291,-19-54-222,8 27 220,4 55 0,-12-79-227,0-1 0,-1 1 0,0 0 0,-1 0 0,0-1 0,-1 1 0,0-1 0,0 1 0,-7 16 0,8-25-7,1 0 0,-1 0 0,0 0 1,0 0-1,0-1 0,0 1 0,0 0 1,0-1-1,0 1 0,-1-1 1,1 0-1,0 1 0,-1-1 0,1 0 1,-1 0-1,1 1 0,-1-1 0,0 0 1,0-1-1,1 1 0,-1 0 1,0-1-1,0 1 0,0 0 0,0-1 1,0 0-1,1 0 0,-1 1 0,0-1 1,0 0-1,-4-1 0,4 0 7,0 0-1,-1-1 0,1 1 1,0 0-1,0-1 0,0 0 1,0 1-1,0-1 1,1 0-1,-1 0 0,1 0 1,-1 0-1,1 0 0,0-1 1,-1 1-1,1 0 1,0 0-1,1-1 0,-1 1 1,0-1-1,1 1 0,-1-1 1,1-3-1,-2-5-113,2-1 0,0 0-1,0 0 1,1 0 0,0 0-1,1 0 1,1 1 0,0-1 0,9-22-1,-9 27-230,0 1 0,1-1 0,0 0 0,0 1-1,0 0 1,1 0 0,8-7 0,-9 9-281,0 1 0,0 0 0,0 0 0,0 1 0,1-1 0,-1 1 1,1 0-1,-1 0 0,1 0 0,0 1 0,10-2 0,11 1-9482</inkml:trace>
</inkml:ink>
</file>

<file path=ppt/ink/ink1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33:00.11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0 320 17224,'0'0'5226,"15"-20"-4908,3-4-255,91-131 37,-103 146-92,-1 1 0,0-1 0,0-1 0,-1 1 0,0 0 0,-1-1 0,0 0 0,-1 0 0,0 0 0,1-14 0,-3 24-7,-1-1 0,0 1 0,1 0 0,-1-1 0,0 1 0,0 0 0,0 0 0,1 0 1,-1 0-1,0-1 0,0 1 0,0 0 0,1 0 0,-1 0 0,0 1 0,0-1 0,0 0 1,1 0-1,-1 0 0,0 1 0,0-1 0,1 0 0,-2 1 0,-4 2-1,1-1 0,-1 1 0,1 1 0,-1-1-1,1 1 1,0 0 0,1 0 0,-1 0 0,1 1 0,-1 0 0,2 0-1,-1 0 1,0 0 0,1 0 0,0 1 0,-4 8 0,3-4 0,1 1 0,0-1 1,0 1-1,1 0 0,0 0 0,1 0 1,0 0-1,2 19 0,0-27 5,-1 1-1,1-1 1,0 0-1,1 0 1,-1 0 0,1 0-1,-1 0 1,1 0-1,0 0 1,0 0-1,0 0 1,1-1 0,-1 1-1,0-1 1,1 0-1,0 0 1,-1 0-1,1 0 1,0 0-1,0-1 1,0 1 0,0-1-1,1 0 1,-1 1-1,0-2 1,0 1-1,1 0 1,3 0 0,15 3 3,0-1-1,0-1 1,24-1 0,-36-1-33,129 0-2518,-73 0-1835</inkml:trace>
</inkml:ink>
</file>

<file path=ppt/ink/ink1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33:01.62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 5 10085,'0'0'11125,"0"-4"-10810,-3 141 487,10 334-1,8 174-532,-13-209-263,-9-161 64,0-133-44,6 208 128,1-350-139,0 0 0,1 0 0,-1 0-1,0 0 1,0 0 0,0 0 0,0-1-1,0 1 1,0 0 0,0 0-1,0 0 1,0 0 0,0 0 0,0 0-1,1 0 1,-1 0 0,0 0 0,0 0-1,0 0 1,0 0 0,0 0-1,0 0 1,0 0 0,0 0 0,0 0-1,0 0 1,1 0 0,-1 0-1,0 1 1,0-1 0,0 0 0,0 0-1,0 0 1,0 0 0,0 0 0,0 0-1,0 0 1,0 0 0,0 0-1,0 0 1,0 0 0,0 0 0,1 0-1,-1 0 1,0 1 0,0-1 0,0 0-1,0 0 1,0 0 0,0 0-1,0 0 1,0 0 0,0 0 0,0 0-1,0 0 1,0 0 0,0 1-1,0-1 1,0 0 0,0 0 0,0 0-1,0 0 1,7-10 577,4-14-185,6-22-322,-16 45-138,6 0-4805</inkml:trace>
</inkml:ink>
</file>

<file path=ppt/ink/ink1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33:02.85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44 95 16600,'0'0'3388,"-7"-11"-3188,-23-34 136,23 32 1412,10 13-1668,197 0-17,-113 0-2560,-86 0 2373,-1 0-1,0 0 0,1 0 0,-1 0 1,0 0-1,1 0 0,-1 0 0,1-1 1,-1 1-1,0 0 0,1 0 0,-1 0 1,0 0-1,1-1 0,-1 1 0,0 0 1,1 0-1,-1-1 0,0 1 0,0 0 1,1-1-1,-1 1 0,0 0 0,0 0 1,0-1-1,1 1 0,-1-1 0,0 1 0,0 0 1,0-1-1,-34-13-12340,-2 10 12161,-1 4 5181,5 4 4609,31-3-9373,-1 1-1,1 0 0,0 0 1,0 0-1,0 0 0,0 0 0,0 0 1,0 0-1,0 0 0,1 1 1,-1-1-1,1 0 0,0 0 1,0 1-1,0-1 0,0 3 0,0-3-20,-1 40 385,2 0-1,1 0 1,14 68-1,-7-58-431,-5-15-11,-1 54 1,-3-89-35,0 0 0,0-1-1,-1 1 1,1 0 0,0 0 0,-1-1 0,1 1 0,-1 0 0,0-1-1,0 1 1,1 0 0,-1-1 0,0 1 0,0-1 0,0 0-1,-1 1 1,1-1 0,0 0 0,0 1 0,-1-1 0,1 0 0,-1 0-1,1 0 1,-1 0 0,-1 0 0,-14 11 1701,43-15-1362,56-27-733,-30 1-2646,-30 12-260</inkml:trace>
</inkml:ink>
</file>

<file path=ppt/ink/ink1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33:03.22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1969,'0'0'17899,"8"7"-17841,1 2-50,-1 0 0,0 0 0,-1 1 0,0 0 0,0 1 0,-1 0-1,0 0 1,-1 0 0,-1 1 0,1-1 0,-2 1 0,0 0-1,0 0 1,-1 0 0,0 1 0,-1 15 0,17-90 976,-16 53-956,1-5 39,0 0 0,1 1 0,1-1 0,0 1 0,1 0-1,0 1 1,10-15 0,-16 27-56,0 0-1,1-1 0,-1 1 1,0 0-1,0-1 0,0 1 1,1 0-1,-1 0 1,0-1-1,1 1 0,-1 0 1,0 0-1,1 0 0,-1-1 1,0 1-1,1 0 0,-1 0 1,0 0-1,1 0 1,-1 0-1,0 0 0,1 0 1,-1-1-1,1 1 0,-1 0 1,0 0-1,1 1 0,-1-1 1,0 0-1,1 0 1,-1 0-1,0 0 0,1 0 1,-1 0-1,1 0 0,-1 1 1,0-1-1,0 0 1,1 0-1,-1 0 0,0 1 1,1-1-1,-1 0 0,0 0 1,0 1-1,1-1 0,-1 0 1,0 1-1,1 0 1,7 17-117,-8-17 115,14 57-1,-11-42 7,1 0 0,0-1 1,11 27-1,-14-41-31,0 1 1,0-1-1,0 1 0,0-1 1,0 1-1,0-1 1,0 0-1,1 0 0,-1 1 1,0-1-1,1 0 0,-1 0 1,1 0-1,-1 0 0,1-1 1,-1 1-1,1 0 0,0-1 1,-1 1-1,3 0 0,23 1-5716,-6-2-9713</inkml:trace>
</inkml:ink>
</file>

<file path=ppt/ink/ink1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33:03.57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42 1 18809,'0'0'2481,"-7"20"-2238,-17 68-78,21-80-138,1 1 1,0-1-1,1 1 1,-1 0-1,2-1 0,-1 1 1,2 0-1,-1 0 1,1-1-1,3 14 0,-4-20-19,1 0-1,0-1 0,0 1 0,0 0 1,0-1-1,1 1 0,-1-1 0,0 1 1,1-1-1,-1 0 0,1 1 0,-1-1 1,1 0-1,-1 0 0,1 0 0,0 0 1,0 0-1,-1-1 0,1 1 0,0 0 1,0-1-1,0 0 0,0 1 0,4-1 1,54 3-677,-47-4-106,7 0-1791,-4-6-3375</inkml:trace>
</inkml:ink>
</file>

<file path=ppt/ink/ink1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33:04.35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23 106 16343,'0'0'6700,"0"-9"-6607,-2 20-136,-3 6 50,1 0 1,0 0-1,1 0 0,1 0 0,0 28 0,2-41-51,0-1 0,0 0 0,0 1 1,1-1-1,-1 0 0,1 1 0,0-1 0,0 0 0,0 0 0,0 0 0,1 0 1,-1 0-1,1 0 0,0 0 0,0 0 0,0-1 0,0 1 0,0-1 0,0 1 0,1-1 1,-1 0-1,1 0 0,0 0 0,0 0 0,0-1 0,0 1 0,0-1 0,0 1 0,0-1 1,0 0-1,0 0 0,1-1 0,-1 1 0,0-1 0,0 1 0,1-1 0,5-1 1,-8 1 34,0-1 0,0 1 0,0-1 1,0 1-1,0-1 0,0 0 0,0 1 1,0-1-1,0 0 0,0 0 1,0 0-1,-1 0 0,1 0 0,0 0 1,-1 0-1,1 0 0,-1 0 1,1 0-1,-1 0 0,1 0 0,-1 0 1,1-1-1,-1 1 0,0-2 1,9-37-122,-8 33 117,3-40 176,-3 36-48,0 0 1,0-1 0,1 1-1,0 0 1,7-19 0,-9 30-114,0-1-1,0 1 1,0-1 0,1 1 0,-1-1-1,0 1 1,0-1 0,1 1 0,-1 0 0,0-1-1,1 1 1,-1-1 0,0 1 0,1 0-1,-1-1 1,1 1 0,-1 0 0,1-1-1,-1 1 1,1 0 0,-1 0 0,1-1 0,-1 1-1,1 0 1,-1 0 0,1 0 0,-1 0-1,1 0 1,-1 0 0,1 0 0,-1 0 0,1 0-1,0 0 1,17 13-39,6 24-13,-15-15 42,-1 1-1,7 29 1,-9-30-270,-4-18-49,-2-6-166,0 2 494,0-21 211,1 0-1,4-26 1,-4 42-147,0-1-1,0 1 1,1 0 0,-1 0-1,1-1 1,1 1 0,-1 1-1,1-1 1,0 0 0,0 0-1,0 1 1,0 0 0,1 0-1,4-5 1,-7 8-56,0 0 0,0 0-1,0 1 1,0-1 0,0 0 0,1 0-1,-1 1 1,0-1 0,0 1 0,0-1 0,1 1-1,-1-1 1,0 1 0,0 0 0,1-1 0,-1 1-1,0 0 1,1 0 0,-1 0 0,0 0 0,1 0-1,-1 1 1,0-1 0,1 0 0,-1 0-1,0 1 1,1-1 0,-1 1 0,0-1 0,0 1-1,0 0 1,0 0 0,0-1 0,1 1 0,-1 0-1,-1 0 1,1 0 0,0 0 0,0 0 0,0 0-1,0 0 1,-1 0 0,1 0 0,0 1 0,0 1-1,4 7-49,-1 0 0,1 1 0,-2 0-1,4 14 1,-3-10 80,-4-15-47,-1 1-1,1-1 0,0 0 0,0 1 1,0-1-1,1 0 0,-1 1 0,0-1 1,0 0-1,0 1 0,0-1 0,0 0 0,0 1 1,0-1-1,1 0 0,-1 1 0,0-1 1,0 0-1,0 1 0,1-1 0,-1 0 1,0 0-1,0 1 0,1-1 0,-1 0 1,0 0-1,1 0 0,-1 1 0,0-1 1,1 0-1,-1 0 0,0 0 0,1 0 1,-1 0-1,0 0 0,1 0 0,-1 1 1,0-1-1,1 0 0,-1 0 0,0 0 0,1-1 1,-1 1-1,0 0 0,1 0 0,-1 0 1,0 0-1,1 0 0,-1 0 0,0 0 1,1-1-1,-1 1 0,0 0 0,1 0 1,-1 0-1,0-1 0,0 1 0,1 0 1,-1 0-1,0-1 0,0 1 0,1 0 1,-1-1-1,0 1 0,0 0 0,0-1 0,16-27 107,-12 21-142,1-2 47,1-2 2,0 0 1,1 0-1,13-16 1,-20 26-4,1 0 0,0 0 0,0 0 0,0 0 0,-1 0 0,1 0 0,0 0 1,0 0-1,0 0 0,0 0 0,1 1 0,-1-1 0,0 0 0,0 1 0,0-1 0,1 1 1,-1-1-1,0 1 0,1 0 0,-1-1 0,0 1 0,0 0 0,1 0 0,-1 0 1,1 0-1,-1 0 0,0 0 0,1 0 0,-1 1 0,0-1 0,0 0 0,1 1 0,-1-1 1,0 1-1,0-1 0,1 1 0,-1 0 0,0-1 0,0 1 0,0 0 0,0 0 0,0 0 1,0 0-1,1 1 0,30 53-46,-28-47 37,0 1 1,1 0-1,0-1 1,1 0-1,7 9 1,-10-14 6,0-1 0,0 1 1,0-1-1,0 0 0,1 0 1,-1 0-1,1 0 0,-1 0 1,1-1-1,0 0 0,0 0 1,0 0-1,-1 0 0,1 0 0,0-1 1,0 0-1,5 0 0,-4 1 5,1-1 0,-1-1-1,1 1 1,0-1 0,-1 0-1,0 0 1,1-1-1,-1 1 1,0-1 0,1 0-1,-1-1 1,-1 1 0,1-1-1,0 0 1,0 0-1,-1-1 1,0 1 0,0-1-1,0 0 1,0 0-1,0 0 1,-1-1 0,0 1-1,0-1 1,0 0 0,2-7-1,1-3 4,-1-1-1,-1 0 0,0 0 1,-1-1-1,-1 1 1,0-1-1,-2-25 1,0 42-1,0 0 1,0 0-1,0-1 1,0 1-1,0 0 1,0 0-1,0-1 1,0 1-1,0 0 1,0 0 0,0-1-1,0 1 1,0 0-1,-1 0 1,1-1-1,0 1 1,0 0-1,0 0 1,0 0-1,-1-1 1,1 1 0,0 0-1,0 0 1,0 0-1,0 0 1,-1-1-1,1 1 1,0 0-1,0 0 1,-1 0-1,1 0 1,0 0 0,0 0-1,-1 0 1,1 0-1,0 0 1,0 0-1,-1 0 1,1 0-1,0 0 1,0 0-1,-1 0 1,1 0 0,0 0-1,0 0 1,-1 0-1,1 0 1,0 0-1,0 0 1,0 0-1,-1 0 1,1 1-1,0-1 1,0 0 0,-1 0-1,1 0 1,0 0-1,0 1 1,0-1-1,0 0 1,-1 0-1,1 0 1,0 1-1,0-1 1,0 0 0,0 0-1,0 1 1,0-1-1,0 0 1,-16 17-59,9-6 61,1-1-1,-1 2 1,2-1 0,0 1-1,0-1 1,1 1 0,0 1-1,1-1 1,1 0 0,0 1 0,0-1-1,1 1 1,1 0 0,0-1-1,3 16 1,-2-24-6,0 0 1,1-1 0,0 1-1,0 0 1,0-1 0,0 1-1,1-1 1,-1 0-1,1 0 1,0 0 0,0 0-1,0 0 1,0 0 0,0-1-1,1 0 1,-1 1-1,1-1 1,-1-1 0,1 1-1,0 0 1,0-1 0,0 0-1,8 2 1,10 2-20,1 0 0,41 3 1,-55-7-156,51 2-890,-21-6-2777,-24-2-2142</inkml:trace>
</inkml:ink>
</file>

<file path=ppt/ink/ink1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33:06.42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73 120 18889,'0'0'4909,"-4"-2"-4829,3 2-55,0-1 0,0 0 0,-1 0 0,1 1 0,0-1 1,0 0-1,0 0 0,0 0 0,1 0 0,-1 0 0,0-1 1,0 1-1,1 0 0,-1 0 0,0 0 0,1-1 0,-1 1 1,1 0-1,0-1 0,-1 1 0,1 0 0,0-1 0,0 1 0,0 0 1,0-1-1,0 1 0,0-1 0,0 1 0,1 0 0,-1-1 1,0 1-1,1 0 0,-1-1 0,1 1 0,-1 0 0,1 0 1,0 0-1,-1-1 0,1 1 0,0 0 0,0 0 0,0 0 1,0 0-1,0 0 0,0 0 0,0 1 0,0-1 0,0 0 1,1 0-1,1 0 0,15-11-128,0 1 0,27-11 1,-39 19 69,-1 1 0,1 0 0,0 0 1,0 0-1,0 1 0,0-1 1,0 2-1,1-1 0,-1 1 0,0-1 1,0 2-1,13 1 0,-18-1 29,1 0 0,0 0-1,-1 1 1,0-1 0,1 0-1,-1 1 1,0-1 0,1 1-1,-1-1 1,0 1 0,0 0-1,0-1 1,-1 1 0,1 0-1,0 0 1,-1-1 0,1 1-1,-1 0 1,1 0 0,-1 0-1,0 0 1,0 4 0,1 53-59,-1-44 46,-1-4 7,0 0 0,0 0 0,-1-1 0,-1 1 0,1 0 0,-2-1 0,1 0 0,-2 1-1,1-1 1,-1-1 0,-1 1 0,0-1 0,0 0 0,-1 0 0,0-1 0,0 0 0,-1 0-1,-10 7 1,63 16-403,-39-25 408,-1-1 0,0 1 0,0 0-1,0 1 1,-1-1 0,0 1 0,0 0 0,-1 0 0,0 0 0,0 0 0,0 1 0,-1-1 0,0 1 0,-1-1 0,0 1 0,0 0-1,0 0 1,-1 0 0,0-1 0,-3 15 0,2-19 4,0 1 0,0-1 0,-1 0 0,1 0-1,-1 1 1,0-1 0,0 0 0,0-1 0,-1 1 0,1 0 0,-1-1 0,1 1 0,-1-1-1,0 0 1,0 0 0,0 0 0,0 0 0,0 0 0,0-1 0,-1 0 0,1 1-1,0-1 1,-1 0 0,1-1 0,-1 1 0,-6 0 0,-12 1 250,1 0 1,0-1-1,-26-3 0,40 1-125,-39-8 131,45 9-251,-1-1 0,1 1 0,-1-1 0,1 1 0,-1-1 0,1 0 0,-1 0-1,1 1 1,0-1 0,-1 0 0,1 0 0,0 0 0,0 0 0,-1-1 0,1 1 0,0 0 0,0 0 0,1-1 0,-1 1 0,0-1 0,0 1 0,0-1 0,1 1 0,-1-1 0,0-1 0,11-1-648,-7 3 471,65-1-2620,-28 2 227</inkml:trace>
</inkml:ink>
</file>

<file path=ppt/ink/ink1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33:06.89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80 14 17016,'0'0'6099,"3"-9"-5587,-2 4-490,-3 7 183,-17 39-280,9-24 81,1 1 1,1 1-1,1-1 1,0 1-1,2 0 1,0 1 0,1-1-1,-3 34 1,6-28 7,2 0 1,0 1-1,1-1 1,2 0-1,7 29 1,-9-48-14,-1-1 0,1 1 0,0-1 0,0 0 0,0 0 0,1 0 0,0 0 0,0 0 0,0-1 0,1 1 0,-1-1 0,1 0 0,0 0 0,1 0 0,-1 0 0,0-1 0,1 0 0,0 0 0,0 0 0,0 0 0,0-1 0,0 0 0,1 0 0,-1 0 0,0-1 0,1 0 0,0 0 0,-1 0 0,10-1 0,-13 0-4,1 0 1,-1 0-1,0 0 0,0-1 1,0 1-1,0-1 0,0 1 1,0-1-1,0 0 0,0 0 1,0 0-1,0 0 0,0 0 1,-1-1-1,1 1 1,0 0-1,-1-1 0,1 1 1,-1-1-1,1 0 0,-1 1 1,0-1-1,0 0 0,0 0 1,0 0-1,0 0 0,0 0 1,0 0-1,-1 0 0,1-3 1,1-3-4,-1 0 1,0 0 0,0 0-1,-1 0 1,0 0-1,0 0 1,-2-9 0,1 16 0,1 0 0,-1 0 1,1-1-1,-1 1 1,1 1-1,-1-1 0,0 0 1,0 0-1,1 0 1,-1 0-1,0 0 0,0 1 1,0-1-1,0 0 1,0 1-1,0-1 0,0 1 1,0-1-1,0 1 1,0-1-1,0 1 0,-1 0 1,1-1-1,0 1 1,0 0-1,0 0 0,0 0 1,0 0-1,-1 0 1,1 0-1,0 0 0,0 1 1,0-1-1,0 0 1,0 1-1,-1-1 0,1 1 1,0-1-1,-1 1 1,-3 1-16,1-1 0,-1 1 0,1 0 0,-1 0 0,1 0 0,0 0 1,0 1-1,-5 4 0,6-4-331,0 1 1,1-1-1,0 1 0,-1-1 1,2 1-1,-1 0 1,0 0-1,1 0 0,-1 0 1,1 0-1,-1 9 0,1 15-8935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5:02.5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60 19097,'0'0'3729,"94"-18"-3969,-48 8-160,5 1-864,-3-3-1506,-2 2-11156</inkml:trace>
</inkml:ink>
</file>

<file path=ppt/ink/ink1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33:10.78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15 6 15207,'0'0'7753,"-15"-6"-7705,72 17-298,1-3 0,-1-3 0,70-2-1,-118-5 261,-11-1 485,1 3-484,0 0-1,0 0 1,0 0 0,0 0-1,0 0 1,0 1 0,0-1-1,0 0 1,0 1 0,0-1-1,0 1 1,1-1 0,-1 1-1,0-1 1,0 1 0,1-1-1,-1 1 1,0 0 0,1 0-1,-1-1 1,0 1 0,1 0-1,-1 0 1,1 0-1,0-1 1,-1 1 0,1 1-1,-7 11 0,2 0 0,0 1 0,0-1-1,1 1 1,1 0 0,-2 24 0,-2 94 117,6-88-69,0 62 8,-5 74-4,6-180-107,0 1 0,0 0 0,0-1-1,0 1 1,-1-1 0,1 1 0,0-1 0,0 1 0,-1-1-1,1 1 1,0-1 0,0 1 0,-1-1 0,1 0 0,0 1 0,-1-1-1,1 1 1,-1-1 0,1 0 0,-1 1 0,1-1 0,0 0 0,-1 1-1,1-1 1,-1 0 0,0 0 0,1 0 0,-1 1 0,1-1-1,-1 0 1,1 0 0,-1 0 0,1 0 0,-1 0 0,1 0 0,-1 0-1,0 0 1,1 0 0,-1 0 0,1-1 0,-1 1 0,-2 0-484,-12 0-2934</inkml:trace>
</inkml:ink>
</file>

<file path=ppt/ink/ink1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33:11.12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36 18729,'0'0'1840,"116"-36"-1824,-72 36-16,-3 0 0,-3 0-16,-5 0-592,-12 0-1249,4 0-9940</inkml:trace>
</inkml:ink>
</file>

<file path=ppt/ink/ink1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33:11.46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38 20537,'0'0'3922,"13"-33"-3698,-13 31-48,0 0-48,2 2-112,5 0-1008,4 0-737,4 0-2593</inkml:trace>
</inkml:ink>
</file>

<file path=ppt/ink/ink1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33:11.81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55 30 14807,'0'0'6675,"1"-4"-6155,2-16-272,-2 15-48,-1 9-173,-8 77-41,4-57 48,0 46-1,4-62-30,0-1-1,1 1 0,0-1 1,1 1-1,0-1 1,0 0-1,0 0 1,1 0-1,0 0 1,5 9-1,37 39 0,-36-45 9,0 0 0,0 1 0,-1 0-1,10 18 1,-17-27-12,0 0 0,0 0 0,-1 0 1,1 0-1,0 0 0,-1 0 0,1 1 0,-1-1 0,0 0 0,1 0 0,-1 0 1,0 1-1,0-1 0,-1 0 0,1 0 0,0 0 0,-1 1 0,1-1 1,-1 0-1,0 0 0,0 0 0,0 0 0,0 0 0,0 0 0,0 0 0,0 0 1,-1-1-1,1 1 0,-1 0 0,1-1 0,-1 1 0,0-1 0,1 1 1,-1-1-1,0 0 0,0 0 0,0 0 0,0 0 0,0 0 0,0 0 0,0-1 1,-3 1-1,-6 3 31,0-1 0,0-1 1,0 0-1,-1-1 0,1 0 1,0 0-1,-12-2 0,21 0-103,0 0-1,1 1 0,-1-1 0,1 0 0,-1 0 0,1 0 0,-1 0 0,1 0 1,0-1-1,-1 1 0,1 0 0,0-1 0,0 1 0,0 0 0,0-1 0,0 0 1,1 1-1,-1-1 0,0 1 0,1-1 0,-1 0 0,1 0 0,-1 1 0,1-1 1,0 0-1,0 0 0,0 1 0,0-5 0,-3-19-4979</inkml:trace>
  <inkml:trace contextRef="#ctx0" brushRef="#br0" timeOffset="1">44 88 17736,'0'0'2305,"125"-75"-2305,-81 71-64,0 4-32,-5 0-400,-1 0-1441,-10 0-8852</inkml:trace>
</inkml:ink>
</file>

<file path=ppt/ink/ink1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33:12.34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40 17576,'0'0'5579,"2"-7"-5003,7-19-171,-7 19 102,-2 20-461,15 503 351,-15-516-314,13-1-14,-1 0 0,0-1 0,18-5 1,26-3-107,17 9-26,-47 1-567,45-4 0,-66 2-563,-11-1 248,-13 0-375,-14 3-1985,-9 0-3885</inkml:trace>
</inkml:ink>
</file>

<file path=ppt/ink/ink1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34:19.9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146 74 16039,'0'0'929,"-15"3"-927,5-1-50,-1 0-22,0 0 1,0 1 0,1 0 0,-1 0-1,1 1 1,-1 1 0,1 0-1,1 0 1,-17 17 3707,37-21-2662,19 0-1422,-25-1 792,1160-4 484,-597-34-693,43-1 145,-469 40-264,416-13 25,49 3 27,-355 11-12,1361 8 473,-1068 6-486,146-7 71,-402-12-117,-55 7-1,-79 1 83,280-27 0,-278 7-40,250 9 0,-221 8-75,-168-17-1451,-9 2-3003,-8 6-362</inkml:trace>
</inkml:ink>
</file>

<file path=ppt/ink/ink1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34:20.6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69 16007,'0'0'5656,"38"-16"-4927,418-33-1159,-446 46-891</inkml:trace>
</inkml:ink>
</file>

<file path=ppt/ink/ink1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34:21.3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167 30 18200,'0'0'4931,"-5"17"-4985,-7 57-3,5-32 76,1-1 0,1 46 0,5-86 59,0-3 140,-12-138 617,0-9-912,12 149 40,13 0-33,137 29-43,-109-18-356,1-2 0,0-2-1,65 2 1,-105-9 560,-16 3-90,1 2 0,0 0 0,1 0 0,-1 1 0,1 1 0,0 0 0,1 0 0,0 1 0,-14 13 0,-4 1 15,-21 15 72,-1-3-1,-67 34 0,112-66-535,0 1 0,-1-1 0,1-1 0,-1 0 0,1 0 0,-1 0 0,1 0 0,-14-2 0,11 1-1389,-32 0-12450</inkml:trace>
</inkml:ink>
</file>

<file path=ppt/ink/ink1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34:28.3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 71 18649,'0'0'4954,"-1"-7"-4423,-2-22-184,3 22-113,-6 21-319,-38 175-33,-28 98-503,71-283 557,4-40 118,1 1 0,2 0 1,1 0-1,15-43 0,4-21 35,-18 63-73,-4 11 31,2 1-1,0 0 0,1 0 1,18-38-1,-24 62-48,-1-1 0,0 1-1,0-1 1,0 1 0,0-1 0,1 1-1,-1 0 1,0-1 0,0 1 0,1-1-1,-1 1 1,0 0 0,1-1 0,-1 1-1,0 0 1,1 0 0,-1-1 0,1 1-1,-1 0 1,0 0 0,1-1 0,-1 1-1,1 0 1,-1 0 0,1 0 0,-1 0-1,1 0 1,-1 0 0,0 0 0,1-1-1,-1 1 1,1 1 0,-1-1-1,1 0 1,-1 0 0,1 0 0,-1 0-1,1 0 1,-1 0 0,1 0 0,-1 1-1,0-1 1,1 0 0,-1 0 0,1 1-1,-1-1 1,0 0 0,1 1 0,-1-1-1,0 0 1,1 1 0,-1-1 0,0 0-1,0 1 1,1-1 0,-1 1 0,0-1-1,0 0 1,0 1 0,0-1 0,1 1-1,-1-1 1,0 2 0,13 34-213,-12-33 238,7 24-264,52 185 588,-30-69-5026,-29-133 872</inkml:trace>
</inkml:ink>
</file>

<file path=ppt/ink/ink1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34:28.7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16375,'0'0'2226,"114"2"-2515,-77 0-1952,-2-2-2529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5:02.92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 1 19353,'0'0'1296,"-9"104"-1071,7-70 287,2-3-112,0-3-256,0 0-96,0-5 0,0-5-48,0-2 96,0-8-192,0-2 0</inkml:trace>
</inkml:ink>
</file>

<file path=ppt/ink/ink1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34:29.2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116 27 13958,'0'0'5488,"-1"-4"-5397,1 3-81,-1-1 0,1 1 1,-1 0-1,0 0 0,0-1 0,1 1 1,-1 0-1,0 0 0,0 0 0,0 0 1,0 0-1,0 0 0,0 0 0,-1 0 1,1 0-1,0 0 0,0 1 0,-1-1 1,1 1-1,0-1 0,-1 1 0,1-1 1,-1 1-1,1 0 0,-1-1 0,1 1 1,0 0-1,-1 0 0,1 0 0,-1 0 1,1 0-1,-1 1 0,1-1 0,0 0 1,-1 1-1,1-1 0,-1 1 0,1-1 1,0 1-1,-1 0 0,1-1 0,0 1 1,-2 2-1,0-1 14,1 1 1,-1-1 0,1 1-1,0 0 1,0 0-1,0 0 1,0 0 0,0 0-1,1 1 1,0-1-1,-1 0 1,1 1-1,0-1 1,0 6 0,-3 52-1962,4-55 1397,0-5 474,0 0-1,0-1 1,0 1-1,0 0 1,1-1-1,-1 1 1,0-1-1,0 1 1,0 0-1,1-1 1,-1 1-1,0-1 1,1 1-1,-1-1 0,0 1 1,1-1-1,-1 1 1,1-1-1,-1 1 1,1-1-1,-1 0 1,1 1-1,-1-1 1,1 0-1,0 1 1,-1-1-1,1 0 1,-1 0-1,1 1 1,0-1-1,28 0-1211,-24 0 1261,0-1 1,0 0 0,0-1 0,-1 1-1,1-1 1,0 0 0,0 0 0,6-5-1,5-14 782,0 0 4308,-7 24-4783,-5 3-311,0-1-1,0 1 0,-1 0 1,0 0-1,0 1 1,-1-1-1,0 1 0,0-1 1,2 12-1,2 4 4,9 35 54,-1 0 0,-4 1 0,-2 0 0,-2 1 0,-3 73 0,-3-123-44,-1 1 1,0-2 0,-1 1 0,0 0 0,0 0-1,0 0 1,-2-1 0,1 0 0,-1 1-1,0-1 1,0 0 0,-1-1 0,0 1-1,-1-1 1,-6 7 0,7-10 109,0 1 1,0-1 0,0 0-1,-1 0 1,1-1-1,-1 1 1,0-1-1,0-1 1,0 1 0,-1-1-1,1 0 1,-1-1-1,1 1 1,-1-1 0,1 0-1,-1-1 1,0 0-1,1 0 1,-1 0-1,-13-3 1,17 2-35,0 0-1,0 0 1,0-1 0,1 1 0,-1-1-1,0 1 1,1-1 0,-1 0-1,1 0 1,-1 0 0,1 0 0,0 0-1,0-1 1,0 1 0,0-1-1,1 0 1,-1 1 0,1-1 0,-1 0-1,1 0 1,0 0 0,0 0 0,0 0-1,0 0 1,1 0 0,-1-4-1,-1-6 20,1-1 0,0 1 0,1-1 0,3-25-1,0 26-100,0-1-1,1 0 1,1 1-1,0 0 0,1 0 1,0 1-1,1-1 1,0 1-1,16-19 1,13-13-577,44-41 0,-50 54 16,49-48-3947,-51 52-2636</inkml:trace>
</inkml:ink>
</file>

<file path=ppt/ink/ink1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34:29.6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1 245 18008,'0'0'2564,"12"-16"-1985,-2 2-495,3-1-9,-1-2 1,-1 1-1,0-2 0,-1 1 1,15-38-1,-24 51-63,0 0 0,0 1 0,0-1 0,-1 0 0,1 1 0,-1-1-1,0 0 1,0 0 0,0 0 0,0 1 0,-1-1 0,-1-6 0,1 8-15,0 1 1,0-1 0,0 1-1,0-1 1,0 1 0,-1 0-1,1-1 1,-1 1-1,1 0 1,0 0 0,-1 0-1,0 0 1,1 0 0,-1 1-1,1-1 1,-1 0 0,0 1-1,0-1 1,1 1-1,-1 0 1,0 0 0,0-1-1,0 1 1,1 0 0,-1 0-1,-2 1 1,1-1-8,0 1 0,1 0 0,-1 0 0,1 0 0,-1 0 1,1 0-1,-1 0 0,1 1 0,0-1 0,-1 1 0,1 0 0,0 0 0,0 0 0,0 0 0,0 0 0,1 0 1,-1 0-1,1 0 0,-1 1 0,1-1 0,0 1 0,-1-1 0,1 1 0,1-1 0,-1 1 0,0 0 1,0 4-1,-2 7 18,0 0 1,1 0-1,0 0 1,1 16-1,0-24-5,1 0-1,0 0 1,1-1-1,0 1 1,0 0 0,0 0-1,0-1 1,1 1-1,0-1 1,4 9-1,-4-11-27,1 0 0,-1 0 0,1 0 0,0 0 0,0-1 0,0 1-1,0-1 1,0 0 0,1 0 0,-1 0 0,1 0 0,-1 0 0,1-1 0,-1 0-1,1 0 1,0 0 0,5 1 0,6 0-577,-1 0 0,1 0 1,23-2-1,5-6-2317,-11-10-3480,-17 0-2995</inkml:trace>
</inkml:ink>
</file>

<file path=ppt/ink/ink1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34:24.6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161 11 15127,'0'0'4839,"0"-11"89,-23 273-4953,0 8 21,40 81 1,-6-108 9,0 1-12,-30 37 22,36 406-35,-12-307 105,-8-207-60,-6-13 28,4-108-19,2 0-1,5 85 1,4-41 16,-10 160-1,-1-161 52,12 170-1,0-163-54,-9 136 1,1-216-52,-22 184-31,3-58 48,10-49 5,-15 291-6,24-169-5,4 298 52,-2 161-87,0 12 561,-1-152-339,-4-442-216,-28 162-1,32-259 76,-8 22-589,2-20-525,-4-16-394,-2-24-540</inkml:trace>
</inkml:ink>
</file>

<file path=ppt/ink/ink1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34:25.3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202 44 15127,'0'0'4461,"-20"4"-4365,-1-1-39,-15 2 227,1 2 0,-54 17 0,221-17 1691,714-45-3848,-844 38 1764,41-9-328,-43 9 382,1 0 1,-1 0-1,1-1 1,0 1 0,-1 0-1,1-1 1,-1 1-1,0 0 1,1-1-1,-1 1 1,1 0-1,-1-1 1,1 1-1,-1-1 1,0 1 0,1-1-1,-1 1 1,0-1-1,0 1 1,1-1-1,-1 1 1,0-1-1,0 0 1,0 0-1,0 0-159,0 0 0,-1 0-1,1 0 1,0-1 0,-1 1-1,0 0 1,1 0 0,-1 0-1,1 0 1,-1 0 0,0 1-1,0-1 1,0 0 0,0 0-1,0 0 1,1 1 0,-3-2-1,-26-15-12777</inkml:trace>
</inkml:ink>
</file>

<file path=ppt/ink/ink1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34:26.7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56 158 7331,'0'0'6857,"9"-7"-5878,44-28 157,-42 19 298,1 1 988,44-18-2141,-54 31-280,1 0 1,0 0-1,-1 0 0,0 0 0,1-1 0,-1 1 0,0 0 0,0-1 0,0 0 0,-1 1 0,1-1 0,-1 0 1,1 0-1,-1 0 0,0 0 0,0 0 0,1-6 0,-2 9-6,-7 28-286,-5 5 598,-9 41 1,15-49-211,-1-1 0,0 0 1,-2-1-1,-17 32 1,-64 78 50,47-73-94,43-60-75,0 0 0,0 0 0,-1 1 0,1-1 0,0 0 0,0 1 0,0-1 0,0 0 0,-1 1 0,1-1 0,0 0 0,0 1 0,0-1 0,0 0 0,0 1 0,0-1-1,0 0 1,0 1 0,0-1 0,0 0 0,0 1 0,0-1 0,0 0 0,0 1 0,0-1 0,0 0 0,0 1 0,1-1 0,-1 0 0,0 1 0,0-1 0,0 0 0,0 1-1,1-1 1,-1 0 0,0 0 0,0 1 0,1-1 0,-1 0 0,1 1 0,20 4-53,40-4 596,-45-2-645,69 1 143,141-18 0,-224 18-19,1 0 0,-1-1 0,1 1 0,-1-1 1,0 1-1,1-1 0,-1 0 0,1 0 0,-1 0 1,0-1-1,0 1 0,0 0 0,0-1 0,0 0 1,0 1-1,0-1 0,0 0 0,-1 0 1,1 0-1,-1 0 0,1 0 0,0-3 0,-1 4-132,-1 0 1,0-1-1,1 1 0,-1-1 0,0 1 0,0-1 0,0 0 0,0 1 0,0-1 1,0 1-1,0-1 0,-1 1 0,1-1 0,-1-2 0,-1 2-535,1-1 1,0 1-1,-1-1 0,0 1 0,1-1 0,-1 1 1,0 0-1,0 0 0,-4-3 0,-9-8-10381</inkml:trace>
</inkml:ink>
</file>

<file path=ppt/ink/ink1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34:27.1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67 15479,'0'0'4736,"-1"-11"-4115,-4-34-173,4 34-42,1 35-788,2-13 381,0-1 0,1 0-1,0 0 1,0 0 0,1-1-1,0 1 1,1-1 0,0 0-1,1 0 1,0 0 0,13 14-1,11 20 16,-21-28-161,0 0 1,-1 1 0,-1 0 0,0 0 0,-1 1-1,-1-1 1,-1 1 0,0 1 0,-1-1-1,1 33 1,-4-47-1487</inkml:trace>
</inkml:ink>
</file>

<file path=ppt/ink/ink1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34:31.1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40 17880,'0'0'4477,"-9"0"-4325,-18-2-92,31 0-41,56-3-151,-14 2-162,-9 1-292,50-6-2180,-81 7 1865,-1 0 1,1-1 0,0 0-1,-1 0 1,1 0-1,7-5 1</inkml:trace>
</inkml:ink>
</file>

<file path=ppt/ink/ink1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34:31.5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11973,'0'0'5000,"-1"16"-4597,-2 344 2097,7-326-2513,-1-15-1315,-2-1-3665</inkml:trace>
</inkml:ink>
</file>

<file path=ppt/ink/ink1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34:31.8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46 14759,'0'0'7043,"-2"-2"-7043,15 2-384,18 0 336,10-4-112,12-2-417,-1 0-159,-3-2-560,-6 1-1650,-12-5-5106</inkml:trace>
</inkml:ink>
</file>

<file path=ppt/ink/ink1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34:32.2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 15143,'0'0'4519,"5"0"-4476,2 0-28,-5-1-19,0 1 1,1 0 0,-1 0-1,0 0 1,0 0 0,1 0-1,-1 0 1,0 0 0,0 1-1,0 0 1,1-1 0,-1 1-1,0 0 1,0 0 0,0 0-1,0 0 1,0 0 0,-1 0-1,1 1 1,0-1 0,0 1-1,-1-1 1,1 1 0,-1 0-1,3 3 1,4 15 0,0 0 1,-2 0-1,0 1 0,-1 0 1,-2 0-1,0 1 0,-1-1 1,-1 1-1,-2 26 0,2-46-11,-1-1 0,0 1 0,0-1-1,0 1 1,0-1 0,0 1 0,0-1-1,0 1 1,0 0 0,-1-1 0,1 1 0,0-1-1,-1 0 1,0 1 0,1-1 0,-1 1-1,0-1 1,0 0 0,1 1 0,-1-1 0,0 0-1,-1 0 1,1 0 0,0 0 0,0 0-1,0 0 1,0 0 0,-1 0 0,1 0-1,-1 0 1,1-1 0,-2 1 0,2-25 1185,2 3-1076,0 0 1,1 1-1,2-1 0,0 1 1,1 0-1,0 0 1,2 1-1,1-1 0,0 2 1,1-1-1,14-21 0,-21 38-83,-1 0 0,1 0 0,-1 0 0,1 0 0,0 0-1,-1 0 1,1 0 0,0 1 0,0-1 0,1 1-1,-1-1 1,0 1 0,0 0 0,1 0 0,-1 0 0,0 0-1,1 0 1,-1 0 0,1 1 0,0-1 0,-1 1-1,4 0 1,-4 0-11,0 1 0,0-1 0,0 1-1,0 0 1,0-1 0,0 1 0,0 0 0,-1 1 0,1-1-1,0 0 1,0 0 0,-1 1 0,1-1 0,-1 1-1,1-1 1,-1 1 0,0 0 0,0 0 0,0-1-1,0 1 1,0 0 0,0 0 0,0 0 0,0 0-1,-1 0 1,1 4 0,2 7-40,-1 1 0,0 1-1,-1-1 1,-1 17 0,-1-19 47,1 0 0,1 0-1,0 1 1,1-1 0,0 0 0,4 13 0,-5-24-87,-1 0 1,1 1-1,0-1 1,0 0-1,0 1 1,0-1-1,1 0 1,-1 0-1,0 0 1,0 0-1,1 0 1,-1 0-1,0 0 1,1-1 0,-1 1-1,1 0 1,-1-1-1,1 1 1,-1-1-1,1 1 1,-1-1-1,1 0 1,0 0-1,-1 0 1,1 0-1,0 0 1,-1 0-1,1 0 1,-1 0 0,1-1-1,-1 1 1,1-1-1,1 0 1,17-5-5909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5:03.29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138 0 15303,'0'0'8340,"1"16"-6940,7-1-1420,0 1-1,2-1 1,-1-1-1,17 19 1,19 29-30,-31-37 45,0 1-1,-2 0 1,-1 0-1,-1 1 1,-1 1-1,-2 0 0,0 0 1,-2 0-1,-1 1 1,-2 0-1,-1 49 1,-2-68 2,0 1 1,-1-1-1,0 1 1,0-1-1,-1 0 1,-1 0-1,1 0 1,-2 0 0,1-1-1,-2 0 1,1 0-1,-1 0 1,0 0-1,-1-1 1,0 0-1,0-1 1,-1 1-1,0-1 1,-16 11 0,7-8-258,1 0 0,-2-1 1,1-1-1,-1 0 0,0-2 1,-1 0-1,1-1 0,-1 0 1,0-2-1,-22 1 0,32-4-2018</inkml:trace>
</inkml:ink>
</file>

<file path=ppt/ink/ink1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34:32.6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25 16632,'0'0'4356,"0"58"-4057,0-127 1235,-1 68-1528,1 0 0,-1 0 0,0 0 1,1 0-1,-1 0 0,0 1 0,0-1 0,0 0 0,0 0 0,0 1 0,1-1 0,-1 1 0,0-1 1,0 1-1,-1-1 0,1 1 0,0 0 0,0-1 0,0 1 0,0 0 0,0 0 0,0 0 0,0 0 0,0 0 1,-1 0-1,1 0 0,0 0 0,0 0 0,-1 1 0,-2-1-12,1 0 1,-1 0-1,1 1 0,-1-1 0,1 1 1,-1 0-1,1 0 0,0 0 0,-4 2 0,3 1-4,0 0 0,0 0 0,1 0-1,0 1 1,0 0 0,0-1 0,0 1-1,1 0 1,0 0 0,0 0-1,0 1 1,1-1 0,-1 0 0,0 10-1,0 2 19,1-1-1,1 1 0,2 25 0,-1-39-6,-1 0 0,1 0-1,0-1 1,0 1 0,0 0-1,0-1 1,1 1 0,-1-1-1,1 1 1,-1-1 0,1 0 0,0 1-1,0-1 1,0 0 0,0 0-1,1 0 1,-1-1 0,0 1-1,1-1 1,-1 1 0,1-1 0,0 0-1,-1 0 1,1 0 0,0 0-1,0 0 1,-1 0 0,6 0-1,10 1-106,1 0 0,-1-1 0,26-1 0,-24 0-216,-17 0 168,0-1-1,0 1 0,0 0 1,-1-1-1,1 1 0,0-1 0,0 0 1,0 0-1,-1 0 0,1 0 1,-1 0-1,1-1 0,-1 1 0,1-1 1,-1 0-1,0 0 0,0 0 0,0 0 1,0 0-1,0 0 0,2-4 1,8-6-2363,-5 5-1476</inkml:trace>
</inkml:ink>
</file>

<file path=ppt/ink/ink1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34:34.2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172 164 6739,'0'0'11053,"-6"-1"-8225,-26-4-2620,27 4-199,0 1 1,0 0-1,0 0 0,0 0 1,0 0-1,0 1 0,1-1 0,-1 1 1,0 1-1,0-1 0,0 1 0,1-1 1,-1 2-1,1-1 0,0 0 0,-1 1 1,1 0-1,0-1 0,0 2 0,1-1 1,-1 0-1,1 1 0,-1 0 1,1 0-1,0 0 0,1 0 0,-1 0 1,1 0-1,0 1 0,0-1 0,0 1 1,0 0-1,1 0 0,0-1 0,-1 9 1,1-10-10,1 0 1,-1 1 0,1-1-1,0 0 1,0 0 0,1 1-1,-1-1 1,0 0 0,1 0-1,0 0 1,0 0 0,0 1 0,0-1-1,0-1 1,1 1 0,0 0-1,-1 0 1,1 0 0,4 4-1,-3-5-31,0-1 0,-1 1-1,1-1 1,0 1 0,0-1 0,1 0-1,-1 0 1,0 0 0,0-1 0,0 1-1,1-1 1,-1 1 0,0-1 0,1 0-1,-1-1 1,0 1 0,0 0 0,1-1-1,-1 0 1,4-1 0,-4 1-17,-1 0 0,1 0 0,0 0 0,-1 0 0,0-1 0,1 1 0,-1-1 0,0 1 0,0-1 0,0 0 0,0 0 0,0 0 1,0 0-1,0 0 0,-1 0 0,1 0 0,-1-1 0,1 1 0,-1-1 0,2-4 0,1-5 39,-1-1 1,0 0-1,2-18 1,-4 22 118,0 1 1,0 0-1,1-1 1,0 1-1,1 0 0,0 0 1,5-11-1,-7 18-102,-1-1 0,1 1 0,0-1 0,0 1 0,0 0 0,0-1 0,0 1 0,0 0 0,0 0 0,1 0 0,-1 0 0,0 0 0,1 0 0,-1 0 0,0 0 0,1 0 0,-1 1 0,1-1 0,0 0 0,-1 1 0,1 0 0,-1-1 0,1 1 0,0 0 0,-1 0 0,1 0 0,0 0 0,-1 0 0,1 0 0,0 0 0,2 1 0,-2 0-14,0 1 0,0-1 0,0 1 1,0 0-1,0-1 0,0 1 0,-1 0 0,1 0 0,-1 0 1,1 0-1,-1 1 0,0-1 0,0 0 0,0 0 0,0 1 0,0-1 1,0 1-1,-1-1 0,1 4 0,6 106-505,-7-114 139,1-10 409,0 1 0,0 0 0,1 0 1,1 0-1,0 0 0,0 0 0,1 0 0,1 1 0,7-15 0,-9 20-17,-1 1-1,1-1 1,0 1-1,0-1 1,1 1-1,-1 0 1,1 1-1,0-1 1,0 0-1,0 1 0,0 0 1,0 0-1,1 0 1,-1 1-1,1 0 1,0-1-1,0 2 1,0-1-1,0 0 1,0 1-1,0 0 1,6 0-1,-10 1-27,0 1 1,0-1-1,0 0 1,-1 1-1,1-1 0,0 1 1,0 0-1,-1-1 1,1 1-1,0 0 0,-1-1 1,1 1-1,0 0 1,-1 0-1,1-1 0,-1 1 1,1 0-1,-1 0 1,0 0-1,1 0 1,-1 0-1,0 0 0,0 0 1,0 0-1,1 0 1,-1 0-1,0-1 0,-1 3 1,3 31-146,-2-30 150,1 20-83,0 27 130,-1-48-92,-1-1 0,1 1 1,-1 0-1,1-1 0,-1 1 1,0-1-1,0 1 0,0-1 0,0 1 1,0-1-1,0 0 0,-1 1 1,1-1-1,-4 3 0,5-4 27,0-1 0,0 0-1,0 0 1,-1 0 0,1 0-1,0 0 1,0 0 0,0 0 0,0 1-1,-1-1 1,1 0 0,0 0-1,0 0 1,0 0 0,-1 0 0,1 0-1,0 0 1,0 0 0,0 0-1,-1 0 1,1 0 0,0 0 0,0 0-1,0 0 1,0 0 0,-1 0-1,1 0 1,0 0 0,0-1 0,0 1-1,-1 0 1,1 0 0,0 0-1,0 0 1,0 0 0,0 0 0,-1 0-1,1-1 1,0 1 0,0 0 0,0 0-1,0 0 1,0 0 0,0-1-1,0 1 1,0 0 0,-1 0 0,1 0-1,0-1 1,0 1 0,0 0-1,0 0 1,0 0 0,0-1 0,0 1-1,0 0 1,0 0 0,0 0-1,0-1 1,0 1 0,0 0 0,0 0-1,1 0 1,-1 0 0,0-1-1,0 1 1,0 0 0,0 0 0,0-1-1,2-14-57,2 1 107,1 1-1,0 0 0,1 0 1,1 1-1,0 0 1,0 0-1,1 0 0,1 1 1,0 0-1,0 1 0,18-15 1,-26 24-9,-1 1 1,1-1 0,-1 1-1,1-1 1,0 1 0,-1-1-1,1 1 1,0-1 0,-1 1-1,1 0 1,0-1 0,0 1 0,-1 0-1,1 0 1,0-1 0,0 1-1,0 0 1,-1 0 0,1 0-1,0 0 1,0 0 0,0 0-1,-1 0 1,1 1 0,0-1 0,0 0-1,0 0 1,-1 1 0,1-1-1,0 0 1,0 1 0,-1-1-1,1 0 1,0 1 0,-1-1-1,1 1 1,-1 0 0,1-1-1,-1 1 1,1-1 0,-1 1 0,1 0-1,-1-1 1,1 2 0,12 41-220,-8-23 325,-4-16-116,0 0-1,1 0 1,-1 0 0,1 0 0,0-1 0,0 1 0,0-1 0,1 0 0,-1 1 0,1-1-1,0 0 1,0 0 0,0-1 0,0 1 0,0-1 0,1 1 0,4 1 0,-2-2-20,-1 0 1,1 0-1,0-1 1,0 0-1,0 0 1,0-1 0,0 1-1,0-1 1,0-1-1,1 1 1,5-2-1,-7 1-417,-1 0-1,0 0 0,1 0 1,-1-1-1,0 1 0,0-1 1,0 0-1,0-1 0,0 1 1,-1 0-1,1-1 0,-1 0 1,1 0-1,-1 0 0,0 0 1,0-1-1,-1 1 0,1-1 1,-1 1-1,1-1 0,-1 0 1,0 0-1,2-8 0,9-46-235,-12 1 8116,-1 56-7381,0 0 0,0 0 0,0 0 0,0 0 0,0 0 0,0 0 0,0 0 0,0 0 0,0 0 0,-1 0 0,1 0 0,0 0 0,-1 0 0,1 0 0,-1 0 0,1 0 0,-1 0 0,1 0 0,-1 0 0,0 0 0,1 0 0,-1 1 1,0-1-1,0 0 0,0 1 0,0-1 0,0 0 0,1 1 0,-1-1 0,0 1 0,0 0 0,0-1 0,0 1 0,0 0 0,0-1 0,-1 1 0,1 0 0,0 0 0,0 0 0,0 0 0,0 0 0,0 0 0,0 0 0,0 0 0,0 1 0,0-1 0,0 0 0,0 1 0,0-1 0,0 1 0,0-1 0,-1 1 0,-2 1-88,-1 0 0,1 1 0,0-1 0,0 1 0,0 0 0,0 0 0,1 0 1,-1 1-1,1-1 0,-4 6 0,3-1-15,0-1 0,0 1 1,1 0-1,1 0 1,-1 0-1,1 0 0,1 1 1,-1-1-1,2 0 0,-1 1 1,1-1-1,0 0 0,2 11 1,-2-17-21,0 0 0,1 0 0,-1-1 0,1 1 0,-1 0 0,1-1 0,0 1 0,0-1 0,0 1 0,0-1 0,0 1 0,0-1 0,0 0 0,0 1 0,0-1 0,1 0 0,-1 0 0,1 0 0,-1 0 0,1 0 0,-1 0 0,1 0 0,-1-1 0,3 2 0,42 6-3261,-7-7-3717</inkml:trace>
</inkml:ink>
</file>

<file path=ppt/ink/ink1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34:35.8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58 1441,'0'0'11279,"4"0"-11164,14 0-85,-14 0 2419,34-16 960,123-25-3166</inkml:trace>
</inkml:ink>
</file>

<file path=ppt/ink/ink1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34:40.902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44 0 15863,'0'1'7507,"-2"10"-7621,-15 80 31,-2 23-1084,14-38-3039,5-47-1364</inkml:trace>
</inkml:ink>
</file>

<file path=ppt/ink/ink1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34:41.243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19 0 13046,'0'0'5731,"0"30"-3386,-17 48-1211,15 28-1937,8-36-4000,-4-44-146</inkml:trace>
</inkml:ink>
</file>

<file path=ppt/ink/ink1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34:41.580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5 1 14599,'0'0'3905,"0"51"-3168,0-29-513,0 3-112,0 3-16,-2 0-96,0-1 0,2 1-80,0-3-704,0-3-1698,0 0-3712</inkml:trace>
</inkml:ink>
</file>

<file path=ppt/ink/ink1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34:41.918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0 11301,'0'0'3815,"0"11"-2553,0 183 2128,0-125-4792,0-2-3454,0-48-8654</inkml:trace>
</inkml:ink>
</file>

<file path=ppt/ink/ink1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34:42.285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13 1 12294,'0'0'7699,"0"89"-7619,0-71-64,0 1-16,0 7-80,0 2-32,-4-1-624,0 1-1361,-1-3-6979</inkml:trace>
</inkml:ink>
</file>

<file path=ppt/ink/ink1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34:42.643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0 13686,'0'0'5107,"0"107"-5027,3-92-16,-1 3-32,0 0-64,-2 2 16,0-1-609,0 3-527,0 2-2034</inkml:trace>
  <inkml:trace contextRef="#ctx0" brushRef="#br0" timeOffset="1">110 617 10901,'0'0'9973,"0"50"-9717,2-36 128,0-1-224,-2 3-64,3 4-16,-3 0-48,0 3 0,0 3-64,0 0-512,0 1-561,0 1-1392,0-1-4194</inkml:trace>
</inkml:ink>
</file>

<file path=ppt/ink/ink1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34:42.993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60 1 9861,'0'0'11973,"0"25"-11797,0-15-112,0 4-32,-2 2 16,-3 2-48,1 3 0,-5 3 64,0 4-64,-1-1-400,-4 5-737,8 3-1056,6 5-4850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5:03.97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13 17656,'0'0'4960,"4"-2"-4723,-2 1-232,1-1 1,0 1-1,-1 0 0,1 0 0,0 0 0,0 0 1,0 0-1,0 0 0,0 1 0,0 0 0,0 0 1,0 0-1,0 0 0,0 0 0,0 0 1,0 1-1,0-1 0,0 1 0,5 2 0,-4-1-12,0 1 0,1-1-1,-1 1 1,0 0-1,-1 1 1,1-1-1,0 1 1,-1-1 0,0 1-1,0 0 1,3 5-1,6 13-32,-1 1-1,-1 0 0,14 47 0,-20-55 69,6 22-30,-5-18 2,0 0-1,16 35 1,-20-51 0,1 1 0,0 0 0,0-1 0,0 1 0,1-1 0,-1 0 0,1 0 0,0 0 0,-1 0 0,1 0 0,1-1 0,-1 1 0,0-1 0,1 0 0,-1 0 0,1 0 0,-1 0 0,1-1 0,7 3 0,-7-4 6,-4 35-57,-9 15-12,2-16 83,-4 69-1,9-52 2,3 0 1,14 100-1,-13-141-27,4 15 4,-2 1 0,0 0 0,-1 36 0,-3-57-10,0 1 1,0 0 0,-1 0 0,0 0-1,0-1 1,0 1 0,-1 0 0,0-1-1,0 1 1,0-1 0,-1 0 0,0 0-1,0 0 1,0 0 0,-1 0 0,1 0-1,-1-1 1,0 0 0,0 0 0,-10 7-1,0-4 2,0 0-1,-1-1 1,1-1 0,-2 0-1,1-1 1,0 0-1,-1-2 1,1 0-1,-1 0 1,-24-2 0,39 0-15,1-1 0,-1 1 0,1-1 0,-1 1 0,1-1 0,-1 1 0,1-1 0,-1 0 0,1 1 1,0-1-1,-1 1 0,1-1 0,0 0 0,0 1 0,-1-1 0,1 0 0,0 0 0,0 1 0,0-1 0,0 0 1,0 1-1,0-1 0,0 0 0,0 0 0,0 1 0,1-2 0,1-22-2341,5-9-3861</inkml:trace>
</inkml:ink>
</file>

<file path=ppt/ink/ink1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34:43.357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22 1 16984,'0'0'3233,"0"85"-3169,0-65 48,0-1-64,0 1-48,0 2 0,0-3-528,-9-1-945,-4-2-2720</inkml:trace>
  <inkml:trace contextRef="#ctx0" brushRef="#br0" timeOffset="1">92 638 19961,'0'0'2577,"3"28"-2625,1-12 0,0-1 16,-4 5-16,0-2-224,0 2-496,0-1-321,-6-1-736,-5-6-1888</inkml:trace>
</inkml:ink>
</file>

<file path=ppt/ink/ink1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34:43.726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1 21002,'0'0'1776,"0"61"-1776,0-42 0,0 1-240,0 2-576,2-2-1153,0-3-1745</inkml:trace>
</inkml:ink>
</file>

<file path=ppt/ink/ink1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34:44.109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45 1 21290,'0'0'3409,"4"45"-3393,0-27 0,1 2-16,1 1-576,1 3-576,-5-4-1346,-2 0-3985</inkml:trace>
  <inkml:trace contextRef="#ctx0" brushRef="#br0" timeOffset="1">58 425 4706,'0'0'17656,"-13"75"-17656,8-57-1056,-1-2-2226</inkml:trace>
  <inkml:trace contextRef="#ctx0" brushRef="#br0" timeOffset="2">1 843 18200,'0'0'897</inkml:trace>
  <inkml:trace contextRef="#ctx0" brushRef="#br0" timeOffset="3">56 1046 11733,'0'0'5827</inkml:trace>
</inkml:ink>
</file>

<file path=ppt/ink/ink1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34:45.793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163 100 15031,'0'0'4951,"10"-15"-3675,47-69 717,-121 195 296,29-45-2566,-4-1 1,-49 61-1,85-121 106,3-5 249,3-2-20,7-6-78,1 1-1,-1 0 1,1 1-1,1 1 1,-1-1-1,1 2 0,0-1 1,0 2-1,25-5 1,2 4-2421,75 0 0,-91 4 600,-14 0-3676</inkml:trace>
</inkml:ink>
</file>

<file path=ppt/ink/ink1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34:46.138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0 110 4274,'0'0'16437,"0"-18"-14991,1-52-467,2 49 560,2 26-1304,2 19-427,4 35 183,27 183 229,-32-185-434,-2 0-1,-5 73 1,0-121-479,0-13-939,-1-16-1731,2-10-3149</inkml:trace>
</inkml:ink>
</file>

<file path=ppt/ink/ink1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34:46.501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40 1 20457,'0'0'3221,"-1"5"-3075,-13 65-18,7-39-31,1 1 0,-3 46 0,8-57-98,0-8 7,0 0 1,1 0-1,1 0 0,2 16 1,-3-27-17,1 0 0,-1 0 0,0 0 1,1 0-1,0 0 0,-1-1 0,1 1 1,0 0-1,0-1 0,0 1 1,0 0-1,0-1 0,0 1 0,0-1 1,0 1-1,1-1 0,-1 0 0,1 0 1,-1 1-1,1-1 0,-1 0 0,1 0 1,0-1-1,-1 1 0,1 0 0,0 0 1,0-1-1,0 1 0,0-1 0,-1 0 1,1 1-1,0-1 0,0 0 0,0 0 1,3-1-1,-2 0 7,1 0 1,-1 0-1,0 0 0,0-1 1,0 1-1,1-1 0,-2 0 0,1 0 1,0 0-1,0 0 0,-1 0 1,1-1-1,-1 1 0,1-1 1,-1 0-1,0 0 0,0 0 1,-1 0-1,3-4 0,3-6-6,-2 0 0,1 0-1,5-22 1,-5 4 15,-1-1 0,-2 1 0,-1-58 0,-2 87-6,0 1 0,0-1 0,0 1 0,0-1 0,0 1 0,0-1-1,0 1 1,-1-1 0,1 1 0,-1-1 0,1 1 0,-1-1 0,1 1 0,-1 0 0,0-1 0,0 1-1,0 0 1,1 0 0,-1-1 0,-1 1 0,1 0 0,0 0 0,0 0 0,0 0 0,0 0-1,-1 0 1,1 1 0,0-1 0,-3 0 0,-1-1-121,-1 1 0,-1 0-1,1 1 1,0 0 0,0-1 0,-8 2-1,-3 0-429,-38 1-2149</inkml:trace>
</inkml:ink>
</file>

<file path=ppt/ink/ink1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35:05.80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 13 13350,'0'0'4816,"-10"20"-4248,9-15 2689,274-21-3473,-156 3-4906,-93 11 3214,27-4-10868</inkml:trace>
</inkml:ink>
</file>

<file path=ppt/ink/ink1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35:06.14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14999,'0'0'6179,"11"0"-6195,4 4 0,9 0 16,9 0-96,9-3-385,4-1-847,2 0-1698,0 0-3280</inkml:trace>
</inkml:ink>
</file>

<file path=ppt/ink/ink1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35:06.48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16039,'0'0'4995,"81"0"-4867,-61 2 64,4 0-176,9 2-16,6 0 0,10 0-352,3-2-609,-1 0-1744,-3-2-5395</inkml:trace>
  <inkml:trace contextRef="#ctx0" brushRef="#br0" timeOffset="1">719 34 16936,'0'0'4354,"68"0"-4338,-39 0-16,1 0-32,5 0-464,3 0-1009,1 0-2865</inkml:trace>
</inkml:ink>
</file>

<file path=ppt/ink/ink1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35:06.83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48 18408,'0'0'3458,"118"-10"-3506,-90 10-768,1 0-1073,-3 0-4034</inkml:trace>
  <inkml:trace contextRef="#ctx0" brushRef="#br0" timeOffset="1">564 24 18985,'0'0'1648,"136"-13"-1936,-103 11 80,6-2-1232,3 2-1218,-3 0-2624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5:04.53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25 11589,'0'0'9634,"4"-4"-9212,-1 2-408,0-1 0,0 1 0,0 0 0,0 1 1,0-1-1,0 0 0,1 1 0,-1 0 0,0 0 1,1 0-1,-1 0 0,1 0 0,-1 1 0,1 0 1,0-1-1,-1 1 0,6 1 0,-7-1-17,0 1-1,0-1 0,0 1 1,0-1-1,1 1 0,-1 0 1,0 0-1,0 0 1,-1 0-1,1 0 0,0 0 1,0 1-1,0-1 0,-1 1 1,1-1-1,-1 1 1,1-1-1,-1 1 0,0 0 1,1 0-1,-1 0 0,0 0 1,0 0-1,-1 0 1,1 0-1,0 0 0,-1 0 1,1 0-1,-1 0 1,1 0-1,-1 1 0,0 3 1,0-2-34,0 1 1,0 0-1,0 0 1,-1 0-1,1 0 1,-1 0-1,0-1 0,-1 1 1,1 0-1,-1-1 1,0 1-1,-4 6 1,0-2 24,-1-1-1,0 1 1,-1-1 0,-12 11-1,19-19 25,0 0 0,1 0 0,-1 0 0,1 1 0,-1-1 0,1 0 0,-1 1 0,1-1 0,-1 1 0,1-1 0,-1 0 0,1 1 0,-1-1 0,1 1 0,0-1 0,-1 1 0,1-1 0,0 1 0,0 0 0,-1-1 0,1 1-1,0-1 1,0 1 0,0 0 0,0-1 0,-1 1 0,1-1 0,0 1 0,0 0 0,0-1 0,0 1 0,1 0 0,-1-1 0,0 1 0,0-1 0,0 1 0,1 0 0,24 3 156,41-17-569,-31 1-951,-11 4-2509,7-2-9863</inkml:trace>
</inkml:ink>
</file>

<file path=ppt/ink/ink1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35:07.19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28 17528,'0'0'3762,"125"-20"-3778,-87 18-400,1-2-1329,3 2-2865</inkml:trace>
  <inkml:trace contextRef="#ctx0" brushRef="#br0" timeOffset="1">605 28 20633,'0'0'1345,"134"-18"-5667,-99 14-1425</inkml:trace>
</inkml:ink>
</file>

<file path=ppt/ink/ink1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35:07.53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28 8228,'0'0'14374,"121"-26"-16311,-86 26-95,0 0-3283,-2-2-7571</inkml:trace>
  <inkml:trace contextRef="#ctx0" brushRef="#br0" timeOffset="1">575 26 21466,'0'0'2161,"118"-20"-3682,-74 18-352,2 0-3793</inkml:trace>
</inkml:ink>
</file>

<file path=ppt/ink/ink1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35:07.87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17768,'0'0'0,"111"0"-14422</inkml:trace>
  <inkml:trace contextRef="#ctx0" brushRef="#br0" timeOffset="1">551 28 19225,'0'0'2369,"118"-9"-2369,-78 9-304,-3 0-993,-4 0-2128,-5 0-9765</inkml:trace>
</inkml:ink>
</file>

<file path=ppt/ink/ink1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35:08.23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18 19817,'0'0'2033,"142"-17"-8276</inkml:trace>
  <inkml:trace contextRef="#ctx0" brushRef="#br0" timeOffset="1">542 38 19929,'0'0'2785,"92"-6"-3281,-53 2-240,7 4-753,-2-2-1392,0 0-2049</inkml:trace>
  <inkml:trace contextRef="#ctx0" brushRef="#br0" timeOffset="2">1009 14 15479,'0'0'4402,"144"-8"-6163,-95 8-3233</inkml:trace>
</inkml:ink>
</file>

<file path=ppt/ink/ink1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35:08.56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134 24 19929,'0'0'4098,"-26"-15"-4626,-20 11-737,-15 0-4001</inkml:trace>
</inkml:ink>
</file>

<file path=ppt/ink/ink1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35:09.17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21 5 21178,'0'0'3815,"0"-4"-3615,-9 135-341,-2 54 226,11-60-304,1-124 98,1-1 0,-1 1-1,0-1 1,1 0 0,-1 1 0,1-1-1,-1 0 1,0 0 0,1 0 0,-1 0-1,1 0 1,-1 0 0,1 0 0,-1-1-1,0 1 1,1 0 0,1-2 0,16-13-2080,1-9-2471</inkml:trace>
</inkml:ink>
</file>

<file path=ppt/ink/ink1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35:09.53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34 58 19529,'0'0'4479,"0"-8"-4205,0 5-340,-1 7-19,-12 47-84,8-36 182,1 0 1,1 1-1,0-1 1,-1 25 0,4-26 16,3 18-113,-2-31 72,-1 0 1,1 0-1,0 0 1,0 0-1,0-1 1,0 1-1,0 0 1,0 0-1,0-1 1,0 1-1,0 0 1,0-1 0,0 1-1,0-1 1,0 0-1,1 1 1,-1-1-1,0 0 1,0 0-1,0 0 1,1 0-1,-1 0 1,0 0-1,3 0 1,-1 0 8,0 0 0,1 0 1,-1 0-1,1 0 0,-1-1 0,0 0 0,1 1 1,-1-1-1,0 0 0,0-1 0,0 1 1,0-1-1,0 1 0,0-1 0,0 0 0,0 0 1,0 0-1,-1 0 0,1-1 0,-1 1 1,0-1-1,2-2 0,-1-1 2,0 0-1,0 0 1,-1 0-1,0 0 1,0 0 0,-1-1-1,0 1 1,0-1 0,0 1-1,-1-1 1,0-6-1,0 0 53,-1 0 0,0 0 0,-1 1-1,-4-18 1,5 26-50,0 0-1,-1 0 0,1 0 1,-1 0-1,1 0 1,-1 1-1,-1-1 0,1 1 1,0-1-1,-1 1 1,0 0-1,1 0 1,-1 0-1,-1 0 0,1 1 1,0-1-1,-1 1 1,-3-2-1,7 4-457,-3 13-8861</inkml:trace>
</inkml:ink>
</file>

<file path=ppt/ink/ink1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35:10.15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4 20986,'0'0'3673,"0"-4"-3263,0 7-329,0 65-80,9 329 326,-9-396-322,-1 0 0,1-1 0,0 1 0,0 0 0,0 0 0,0-1 0,0 1 0,0 0 0,0 0 0,0-1 0,0 1 0,1 0 0,-1 0 0,0-1-1,0 1 1,1 0 0,-1-1 0,0 1 0,1 0 0,-1-1 0,0 1 0,1-1 0,-1 1 0,1 0 0,-1-1 0,1 1 0,0-1 0,-1 1 0,1-1 0,-1 0 0,1 1 0,0-1 0,-1 0-1,1 1 1,0-1 0,0 0 0,-1 0 0,1 0 0,0 1 0,0-1 0,-1 0 0,1 0 0,0 0 0,0 0 0,-1 0 0,1-1 0,0 1 0,-1 0 0,1 0 0,1-1 0,3 1-4,20-1-2,1-2-1,44-9 1,-44 6-118,-1 1 0,48-1 1,-77 18-4338,-11 5 860</inkml:trace>
</inkml:ink>
</file>

<file path=ppt/ink/ink1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35:33.14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 3 5987,'-1'-1'15696,"8"2"-15654,282 1-2558,-231-6-1662</inkml:trace>
</inkml:ink>
</file>

<file path=ppt/ink/ink1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35:33.50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16119,'0'0'4450,"20"2"-4450,0-2 0,17 0 64,13 0-64,10 0 0,8 0-416,-3 0-560,1 0-1745,-7 0-4131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5:05.49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186 8 13798,'0'0'6243,"0"-5"-3793,0 3-894,1 4-850,12 38-809,27 60 1,-23-62 130,-2 0 1,10 42-1,-12-12-37,-3 1-1,-4 0 1,-2 1 0,-6 78 0,0-118-3,-2 1-1,-1-1 0,-1 0 0,-13 37 1,-50 113-80,8-26 55,3-4 30,-11 36 1,63-169-13,5-17-78,0 0 1,0 0-1,0-1 0,0 1 0,0 0 1,1-1-1,-1 1 0,0-1 0,0 1 0,1-1 1,-1 1-1,0-1 0,1 0 0,-1 1 1,0-1-1,1 0 0,-1 1 0,1-1 1,-1 0-1,1 0 0,-1 0 0,-5-15-3272,-1-3-4371</inkml:trace>
</inkml:ink>
</file>

<file path=ppt/ink/ink1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35:33.88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20041,'0'0'2257,"122"0"-2257,-69 0 0,4 0-192,4 4-384,5-2-817,4-2-2064,3 0-8677</inkml:trace>
  <inkml:trace contextRef="#ctx0" brushRef="#br0" timeOffset="1">934 44 20393,'0'0'1729,"149"0"-1777,-92 0-880,3 0-177,-3 0-1776,-5 0-2978</inkml:trace>
</inkml:ink>
</file>

<file path=ppt/ink/ink1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35:34.21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18 19993,'0'0'1649,"125"-18"-1697,-81 18-672,4 0-545,-2 0-992,0 0-2737</inkml:trace>
  <inkml:trace contextRef="#ctx0" brushRef="#br0" timeOffset="1">796 32 20745,'0'0'2065,"105"0"-3249,-66 0-161,5 0-2785</inkml:trace>
</inkml:ink>
</file>

<file path=ppt/ink/ink1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35:34.54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3 19657,'0'0'896,"125"0"-2240,-81-2-2770</inkml:trace>
  <inkml:trace contextRef="#ctx0" brushRef="#br0" timeOffset="1">612 40 21482,'0'0'1681,"132"-14"-2050,-75 12-431,2 0-625,3-2-832,-1 0-4754</inkml:trace>
  <inkml:trace contextRef="#ctx0" brushRef="#br0" timeOffset="2">1261 30 19753,'0'0'3346,"123"0"-3603,-84 0-383,3 0-784,4-2-1186,2-2-4481</inkml:trace>
</inkml:ink>
</file>

<file path=ppt/ink/ink1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35:34.89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18 19465,'0'0'3361,"132"-4"-4049,-91 4-384,3 0-2162,0-4-12309</inkml:trace>
  <inkml:trace contextRef="#ctx0" brushRef="#br0" timeOffset="1">531 7 17912,'0'0'5091,"101"-2"-5588,-66 2-687,2-2-1634,2 0-5041</inkml:trace>
</inkml:ink>
</file>

<file path=ppt/ink/ink1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35:35.26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42 20169,'0'0'3218,"120"-18"-3250,-74 16-352,5 0-337,1 2-623,3 0-1986,-2-2-5938</inkml:trace>
  <inkml:trace contextRef="#ctx0" brushRef="#br0" timeOffset="1">604 12 16568,'0'0'336,"124"-12"-336,-97 12 0,-14 0-48,-11 0 48,-15 0-112,-22 0-144,-5 0-1425,-1 0-9460</inkml:trace>
</inkml:ink>
</file>

<file path=ppt/ink/ink1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35:36.19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6 19545,'0'0'2911,"0"-5"-2444,0 7-649,0 15 168,6 180-84,-3-169 94,1 0-1,1 0 1,2 0-1,0-1 1,13 28-1,-20-53-3,1-1 0,0 1 0,-1-1 0,1 0 0,0 1 0,-1-1 0,1 0 0,0 0 0,0 0 0,0 0 0,0 1 0,0-1 0,1-1 0,-1 1 0,2 1 0,-2-1-10,-1-1-1,1 0 1,0 0 0,-1 0 0,1 0 0,0 0 0,-1 0-1,1 0 1,0 0 0,-1 0 0,1 0 0,0 0 0,0-1 0,-1 1-1,1 0 1,-1 0 0,1-1 0,0 1 0,-1 0 0,1-1-1,-1 1 1,2-1 0,1-3-219,1 0 0,-1 1 1,-1-1-1,1 0 0,0 0 0,-1 0 0,3-7 0,6-18-3372</inkml:trace>
</inkml:ink>
</file>

<file path=ppt/ink/ink1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35:36.58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10 9 15719,'0'0'4512,"0"-6"-4338,0 3-244,0 6 27,-2 37 55,1-22 57,1 0 0,3 33-1,-2-45-57,1 0-1,-1 0 1,1-1-1,0 1 1,0-1-1,0 1 1,1-1-1,0 0 1,0 0-1,0 0 1,1 0-1,7 7 1,2 0 53,2-1 0,-1 0 0,2-2 0,30 16 0,-26-15-22,-1 1 0,27 19-1,-45-29-45,0 0-1,1 0 0,-1 0 0,0 0 1,0 0-1,0 1 0,0-1 1,0 0-1,0 0 0,0 1 0,0-1 1,-1 1-1,1-1 0,0 1 1,-1-1-1,1 1 0,-1-1 0,0 1 1,1-1-1,-1 1 0,0 0 1,0-1-1,0 1 0,0-1 0,0 1 1,0 0-1,-1-1 0,1 1 0,0-1 1,-1 1-1,0-1 0,1 1 1,-1-1-1,0 1 0,1-1 0,-1 0 1,0 1-1,0-1 0,0 0 1,0 0-1,-1 0 0,1 1 0,-1 0 1,-7 5 28,0 1 1,0-1 0,-1-1 0,-15 9 0,23-14-14,-11 6-4,1 0 1,-1-1-1,-1 0 0,1-1 0,-1-1 0,1 0 0,-1-1 0,-26 3 0,21-10-1184,12-8-2405,4-15-7349</inkml:trace>
</inkml:ink>
</file>

<file path=ppt/ink/ink1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35:36.91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61 20137,'0'0'1617,"141"-61"-2145,-87 61-289,-1 0-1184,-11 0-3969</inkml:trace>
</inkml:ink>
</file>

<file path=ppt/ink/ink1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35:37.50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14182,'0'0'10805,"2"5"-11007,16 271 18,-18-275 64,6 42-73,-1-42 196,-1 0 0,1 0 0,0-1 0,0 1 0,-1-1 0,1 0 0,0-1 0,0 1 0,8-2 0,3-2 29,-1-1-1,1 0 1,26-14 0,-27 11-337,1 1-1,-1 1 1,33-8 0,-48 15 131,1-1 1,-1 0-1,0 0 0,1 1 0,-1-1 1,0 0-1,1 1 0,-1-1 1,0 0-1,1 1 0,-1-1 0,0 0 1,1 1-1,-1-1 0,0 1 1,0-1-1,0 0 0,1 1 1,-1-1-1,0 1 0,0-1 0,0 1 1,0-1-1,0 1 0,0-1 1,0 1-1,0-1 0,0 0 0,0 1 1,0-1-1,0 1 0,0-1 1,0 1-1,-1-1 0,1 1 1,0 0-1,-1 3-3193</inkml:trace>
</inkml:ink>
</file>

<file path=ppt/ink/ink1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37:21.260"/>
    </inkml:context>
    <inkml:brush xml:id="br0">
      <inkml:brushProperty name="width" value="0.5" units="cm"/>
      <inkml:brushProperty name="height" value="1" units="cm"/>
      <inkml:brushProperty name="color" value="#D0EBAF"/>
      <inkml:brushProperty name="tip" value="rectangle"/>
      <inkml:brushProperty name="rasterOp" value="maskPen"/>
    </inkml:brush>
  </inkml:definitions>
  <inkml:trace contextRef="#ctx0" brushRef="#br0">339 1 1969,'0'0'1238,"-14"9"-1233,-132 105 3737,148-114-3676,57 4 3759,-47-3-3708,128 0 751,168 10-1157,-308-11 282,0 0 0,1 0 0,-1 0 0,0 0-1,1 0 1,-1 0 0,0-1 0,0 1 0,1 0 0,-1 0-1,0 1 1,1-1 0,-1 0 0,0 0 0,1 0 0,-1 0-1,0 0 1,0 0 0,1 0 0,-1 0 0,0 0-1,0 1 1,1-1 0,-1 0 0,0 0 0,0 0 0,1 1-1,-1-1 1,0 0 0,0 0 0,0 1 0,1-1 0,-1 0-1,0 0 1,0 1 0,0-1 0,0 0 0,0 0 0,0 1-1,0-1 1,1 0 0,-1 1 0,0-1 0,0 1-1,-13 11 49,-27 10 327,38-21-358,-79 38 265,1-1-204,-123 79 0,141-73-265,-1 1-802,-103 56 1,180-87 161,34-12 3234,1273 17 259,-1178-15-3552,-47-3 661,136 23 4614,-246-20-4092,-28 3-1113,-464 23-2169,372-25 571,-14 1-2277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5:06.66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 22 17224,'0'0'6019,"0"0"-5995,0 1 1,0-1 0,0 0 0,0 0 0,0 0-1,0 0 1,0 0 0,0 0 0,0 0 0,0 0-1,0 1 1,0-1 0,0 0 0,0 0 0,0 0-1,0 0 1,0 0 0,0 0 0,0 0 0,0 0-1,0 1 1,0-1 0,0 0 0,0 0 0,0 0-1,0 0 1,0 0 0,0 0 0,0 0 0,0 0-1,0 1 1,0-1 0,0 0 0,0 0 0,-1 0-1,1 0 1,0 0 0,0 0 0,0 0-1,0 0 1,0 0 0,0 0 0,0 0 0,0 0-1,0 0 1,-1 0 0,1 0 0,0 0 0,0 0-1,0 0 1,30-1-242,50-10 0,-49 5-1827,56-1 0,-85 7 1215,1 0-73</inkml:trace>
</inkml:ink>
</file>

<file path=ppt/ink/ink1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37:21.667"/>
    </inkml:context>
    <inkml:brush xml:id="br0">
      <inkml:brushProperty name="width" value="0.5" units="cm"/>
      <inkml:brushProperty name="height" value="1" units="cm"/>
      <inkml:brushProperty name="color" value="#D0EBAF"/>
      <inkml:brushProperty name="tip" value="rectangle"/>
      <inkml:brushProperty name="rasterOp" value="maskPen"/>
    </inkml:brush>
  </inkml:definitions>
  <inkml:trace contextRef="#ctx0" brushRef="#br0">317 573 4786,'-24'3'2743,"-2"0"-2196,-172 16 909,130-19-151,88-14-502,59-31-6211,2 0 4273,193-96 7496,-155 87-8860,-9 10 3021,1 5 1,3 5 0,0 5-1,2 5 1,151-11-1,598 8 1101,-724 22 2463,-193-9-3973,-1 1 0,0 3-1,-92-6 1,-171 11-999,179 5-240,-546-2-9756,536 1 5794</inkml:trace>
</inkml:ink>
</file>

<file path=ppt/ink/ink1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37:22.464"/>
    </inkml:context>
    <inkml:brush xml:id="br0">
      <inkml:brushProperty name="width" value="0.5" units="cm"/>
      <inkml:brushProperty name="height" value="1" units="cm"/>
      <inkml:brushProperty name="color" value="#D0EBAF"/>
      <inkml:brushProperty name="tip" value="rectangle"/>
      <inkml:brushProperty name="rasterOp" value="maskPen"/>
    </inkml:brush>
  </inkml:definitions>
  <inkml:trace contextRef="#ctx0" brushRef="#br0">0 1 6499,'0'0'4226,"5"0"-4031,190 16 1388,-68-2-936,1567 141 1805,-1472-132-2698,150 23-714,-359-43 1088,-1 0 0,1 1 0,18 8 1,-27-11-90,-1 1 1,1-1 0,-1 1-1,1 0 1,-1 0 0,0 1-1,0-1 1,0 1-1,0-1 1,0 1 0,-1 0-1,1 0 1,-1 0 0,0 0-1,3 6 1,-5-8-43,1 1 0,-1-1-1,0 1 1,0-1 0,0 1 0,0-1-1,0 1 1,0-1 0,0 0 0,0 1-1,-1-1 1,1 1 0,0-1 0,-1 1-1,0-1 1,1 0 0,-1 1 0,0-1-1,1 0 1,-1 0 0,0 0 0,0 1 0,0-1-1,0 0 1,0 0 0,0 0 0,-1 0-1,-1 1 1,-42 20-109,40-20 110,-64 23-24,0-3 0,-97 18-1,-151 9-144,-118 27-41,351-53 188,0 3-1,1 4 0,-153 80 1,228-104 5,-1-1 0,1 1 0,0 0 0,1 1 1,-11 11-1,16-17 11,1 0 1,0 0-1,0 0 1,-1 1-1,1-1 1,0 0-1,0 1 1,0-1-1,1 1 0,-1-1 1,0 1-1,0 0 1,1-1-1,-1 1 1,1 0-1,0-1 1,-1 1-1,1 0 1,0-1-1,0 1 1,0 0-1,0 0 1,0-1-1,1 1 1,-1 0-1,0-1 1,1 1-1,-1 0 1,1-1-1,0 1 0,-1-1 1,1 1-1,0-1 1,0 1-1,0-1 1,0 1-1,0-1 1,1 0-1,-1 0 1,2 2-1,6 3 33,0-1 0,0-1 0,0 1 0,1-1 0,-1-1 0,1 0 0,20 4 0,77 5 117,544-1 931,-402-13-834,261 4 716,-517-5-879,2 1-1,-1-1 0,0 0 0,1 0 0,-1-1 1,1 1-1,0-1 0,0-1 0,0 1 0,-5-7 1,-7-4-845,5 3 252,1-1 1,-1 0-1,2 0 0,0-1 1,1 0-1,0 0 0,1-1 1,1-1-1,0 1 0,1-1 1,-5-20-1</inkml:trace>
</inkml:ink>
</file>

<file path=ppt/ink/ink1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37:22.855"/>
    </inkml:context>
    <inkml:brush xml:id="br0">
      <inkml:brushProperty name="width" value="0.5" units="cm"/>
      <inkml:brushProperty name="height" value="1" units="cm"/>
      <inkml:brushProperty name="color" value="#D0EBAF"/>
      <inkml:brushProperty name="tip" value="rectangle"/>
      <inkml:brushProperty name="rasterOp" value="maskPen"/>
    </inkml:brush>
  </inkml:definitions>
  <inkml:trace contextRef="#ctx0" brushRef="#br0">0 1 2737</inkml:trace>
</inkml:ink>
</file>

<file path=ppt/ink/ink1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37:23.218"/>
    </inkml:context>
    <inkml:brush xml:id="br0">
      <inkml:brushProperty name="width" value="0.5" units="cm"/>
      <inkml:brushProperty name="height" value="1" units="cm"/>
      <inkml:brushProperty name="color" value="#D0EBAF"/>
      <inkml:brushProperty name="tip" value="rectangle"/>
      <inkml:brushProperty name="rasterOp" value="maskPen"/>
    </inkml:brush>
  </inkml:definitions>
  <inkml:trace contextRef="#ctx0" brushRef="#br0">1368 124 4194,'6'-18'10941,"17"-54"-10173,-17 50-653,-2 11-454,2 12-140,5 3 302,56 13-551,1-2-1,111 7 1,-71-10-2335,-89-7 2043,-40-4 829,-456 0 4636,414 4-4523,1 3 0,-64 16 1,-38 6-1609,-539 33-2545,579-60 3343,-1-1-2794</inkml:trace>
</inkml:ink>
</file>

<file path=ppt/ink/ink1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37:26.041"/>
    </inkml:context>
    <inkml:brush xml:id="br0">
      <inkml:brushProperty name="width" value="0.5" units="cm"/>
      <inkml:brushProperty name="height" value="1" units="cm"/>
      <inkml:brushProperty name="color" value="#D0EBAF"/>
      <inkml:brushProperty name="tip" value="rectangle"/>
      <inkml:brushProperty name="rasterOp" value="maskPen"/>
    </inkml:brush>
  </inkml:definitions>
  <inkml:trace contextRef="#ctx0" brushRef="#br0">689 10 5907,'-20'-2'2379,"-66"-4"-412,-105 5-1,185 1-1970,1 2-1,-1-1 1,1 0 0,-1 1-1,1 0 1,0 0 0,0 1-1,0-1 1,0 1 0,0 0-1,0 1 1,1-1 0,0 1-1,-1 0 1,1 0 0,1 0-1,-6 7 1,-4 8-28,0 1 1,2 0-1,-10 23 1,1-2-11,3-9-232,2 0-1,1 1 0,1 1 0,2 0 1,1 1-1,2 0 0,2 0 0,-5 68 0,12-100 324,-1-1-1,1 1 0,-1-1 0,1 0 1,0 0-1,0 1 0,0-1 0,0 0 0,0 0 1,0 0-1,1 0 0,-1 0 0,1 0 1,-1 0-1,1-1 0,0 1 0,0-1 1,-1 1-1,1-1 0,0 1 0,1-1 1,-1 0-1,0 0 0,0 0 0,0 0 0,1-1 1,-1 1-1,0 0 0,1-1 0,3 1 1,12 2 562,0-1 0,0-1 0,20 0 0,-24-1-584,114 1 970,138 1-115,335 46 1,-517-35-919,68 10-321,156 44 0,-280-56 284,-28-10 70,0-1 0,1 0-1,-1 0 1,0 0 0,0 0 0,0 0 0,0 1 0,1-1 0,-1 0 0,0 0 0,0 0-1,0 1 1,0-1 0,0 0 0,0 0 0,0 1 0,1-1 0,-1 0 0,0 0-1,0 0 1,0 1 0,0-1 0,0 0 0,0 0 0,0 1 0,0-1 0,0 0-1,0 0 1,0 1 0,-1-1 0,1 0 0,0 0 0,0 1 0,0-1 0,0 0 0,0 0-1,0 0 1,0 1 0,-1-1 0,1 0 0,0 0 0,0 0 0,0 0 0,0 1-1,-1-1 1,1 0 0,0 0 0,-6 3 71,-1 0 1,1-1-1,0 0 0,0 0 1,-14 1-1,-576 66 1632,90-16-1701,474-48 10,-170 31-206,166-28-10,1 2 0,0 1 0,-49 24 0,77-32 160,0 1 0,0 1 0,0-1 0,0 1 0,0 0 0,1 1 0,0 0 1,1 0-1,-7 8 0,9-10-6,1 0 1,-1 0 0,1 0 0,0 0-1,0 1 1,1-1 0,-1 1-1,1 0 1,0-1 0,0 1 0,1 0-1,-1-1 1,1 1 0,0 0-1,0 0 1,2 7 0,-1-9 17,0-1 0,0 1 0,0-1 0,0 1 0,1-1 1,-1 0-1,1 0 0,-1 0 0,1 0 0,0 0 0,0 0 0,0 0 0,0 0 0,0-1 1,0 1-1,1-1 0,-1 0 0,0 1 0,1-1 0,-1 0 0,1 0 0,0-1 0,-1 1 1,4 0-1,11 3-139,-1-2 1,30 2 0,-37-3 146,443 10 1066,-180-7-939,747 56-472,-808-44 130,240 10 3409,-444-24-3119,-7-2-66,0 0 0,0 1 0,0-1 0,0 1 0,0-1 1,0 1-1,-1-1 0,1 1 0,0-1 0,0 0 0,0 1 0,0-1 0,-1 1 0,1-1 1,0 0-1,0 1 0,-1-1 0,1 0 0,0 1 0,-1-1 0,1 0 0,0 1 0,-1-1 1,1 0-1,-1 0 0,1 1 0,0-1 0,-1 0 0,1 0 0,-1 0 0,1 0 0,-1 1 1,0-1-1,-32 14 46,-2-1 1,1-2-1,-50 9 0,-117 13-18,130-23-147,-685 80-4866,352-47 5370,184-11 816,183-25-1014,0 3 1,1 0 0,-64 29 0,91-33-192,-1 0-1,1 0 1,0 1 0,0 0 0,1 0 0,0 1 0,0 0-1,-8 12 1,-23 23-66,30-36-23,-1 0 0,0 0 0,0-1 0,-1 0 1,0-1-1,0 0 0,0-1 0,0-1 0,-1 1 1,1-2-1,-1 1 0,-12-1 0,-35 10-177,57-11 292,-1 0 1,1-1 0,-1 1-1,1 0 1,-1 0-1,1 0 1,-1 0 0,1 1-1,0-1 1,0 1-1,0-1 1,0 1 0,0 0-1,0 0 1,0 0-1,0 0 1,-2 3-1,5-4 3,0 0-1,-1 0 0,1-1 1,-1 1-1,1-1 0,0 1 1,0 0-1,-1-1 0,1 1 1,0-1-1,0 0 0,0 1 1,0-1-1,-1 0 0,1 1 1,0-1-1,0 0 0,0 0 1,0 0-1,0 0 0,1 0 0,3 2 77,130 24 1388,181 12 0,-222-28-1433,292 26-718,223 25-2983,-408-28 4861,-1049-50 5311,262 0-9414,561 17 2452,1-2-1,0 0 1,0-2 0,0-1 0,1 0-1,-1-2 1,-31-14 0,47 17 610,1 0 1,-1 0 0,1 0-1,1-1 1,-1-1 0,1 1-1,-1-1 1,2 0-1,-1 0 1,1 0 0,0-1-1,0 0 1,0 0 0,1-1-1,0 1 1,1-1 0,0 0-1,0 1 1,0-2-1,1 1 1,1 0 0,-1 0-1,1-1 1,0-12 0,0 9-114,1-1 0,1 0 0,-1 1 0,2-1 0,0 1 0,0-1 0,1 1 0,1 0 0,0 0 0,1 0 0,9-17 0,8-9-406,44-88-1908,-60 112 1646,-1 0 0,0 0 0,-1 0 0,-1 0 0,0-1-1,0 1 1,0-19 0,-77 14-5493,45 27 5714,-8 5 880,0 2 0,-62 35 0,90-45-385,1 0-1,-1 1 1,1 0-1,0 0 1,1 1-1,0 0 1,0 0-1,0 0 1,1 1-1,0 0 1,1 0-1,0 1 1,0 0-1,0-1 1,1 2-1,1-1 1,-3 10-1,2-1 137,2 0 0,0 1 0,2-1 0,0 0 0,0 0-1,2 0 1,0 1 0,1-2 0,1 1 0,1 0-1,1-1 1,0 0 0,1 0 0,0 0 0,2-1-1,0 0 1,21 27 0,-1-7 190,0-3 0,3 0-1,0-2 1,3-1 0,0-2 0,1-1 0,2-2-1,1-2 1,55 25 0,89 37 750,202 108 17,-375-187-1184,0 0 0,-1 1 0,0 0 0,0 1 0,-1-1 0,1 2 0,-2-1 0,1 1 0,5 10 0,-10-15-21,-1 1-1,0-1 1,0 1 0,-1-1-1,1 1 1,-1-1 0,0 1-1,0 0 1,0 0 0,-1-1-1,0 1 1,0 0-1,0 0 1,-1 0 0,1-1-1,-1 1 1,0 0 0,0 0-1,-1-1 1,0 1 0,1-1-1,-1 0 1,-1 1-1,-4 6 1,-7 9 32,-1-1 0,0-1-1,-2 0 1,0-1 0,-23 17-1,-104 72 529,109-83-339,-182 113 288,-13 8-314,226-141-183,-1 0 0,1 1-1,1-1 1,-1 1 0,0 0-1,1 0 1,0 0 0,0 0-1,0 1 1,0-1 0,1 1-1,0 0 1,-3 7 0,4-9 1,1-1 0,-1 1 0,1 0 0,0-1-1,0 1 1,0 0 0,0-1 0,0 1 0,0-1 0,1 1 0,-1 0 0,1-1 0,0 1 0,0-1 0,0 0 0,0 1-1,0-1 1,1 0 0,-1 1 0,1-1 0,-1 0 0,1 0 0,0 0 0,0 0 0,0-1 0,0 1 0,3 2 0,7 3-78,0-1 1,0 0-1,1-1 1,0 0-1,-1-1 1,1 0-1,1-1 1,-1-1-1,0 0 1,1 0-1,0-2 1,24-1-1,-16 0-92,0-2-1,0 0 1,0-1-1,0-2 1,-1 0-1,0-1 1,21-10-1,-33 12 6,-1 0-1,1 0 1,-1-1-1,0 0 1,0 0-1,-1-1 1,0 0 0,0 0-1,-1-1 1,9-12-1,-27-114-10641,5 127 11334,0 1-1,-1-1 1,1 1 0,-1 1-1,0 0 1,-1 0 0,1 0-1,-1 1 1,0 0 0,0 1-1,0 0 1,-39-9 2574,-25 1-520,12 6-2455,48 5 33,-20-2 308,0 1 0,0 2-1,-38 6 1,63-6-414,0 1 1,0-1-1,0 2 1,1-1 0,-1 1-1,1 0 1,0 0-1,-1 1 1,1 0 0,1 0-1,-1 1 1,1 0-1,0 0 1,0 1-1,0-1 1,1 1 0,-1 0-1,-6 12 1,26-83 2669,1 12-3188,-2 0 0,-2-1 0,-3-1 1,-3 0-1,-2-95 0,-3 137 320,-1 0 1,0 0-1,-1 1 0,0-1 0,-1 0 1,0 1-1,-2-1 0,1 1 1,-8-13-1,10 20 129,0 1 1,-1 0-1,0 0 1,1 0-1,-1 0 1,-1 1-1,1-1 1,-1 1-1,1 0 1,-1 0-1,0 0 1,0 0-1,0 1 1,-1-1-1,1 1 1,0 0-1,-1 1 1,0-1-1,1 1 1,-1 0-1,0 0 1,0 0-1,1 0 1,-1 1-1,0 0 0,0 0 1,-7 2-1,7-1 22,1 0-1,0 1 0,0 0 0,0-1 0,0 2 0,0-1 0,1 0 0,-1 1 0,1 0 0,-1 0 0,1 0 0,0 0 0,-3 4 1,-37 50 25,39-51-11,-12 19-19,1 0-1,2 0 1,-20 53 0,27-63 28,1 1-1,1 1 1,0-1 0,2 1 0,0-1 0,0 1-1,2 0 1,1 18 0,0-30 17,1-1 0,0 1-1,0-1 1,0 0 0,1 0 0,-1 0 0,1 0 0,0-1-1,0 1 1,1-1 0,-1 1 0,1-1 0,5 4 0,-3-2-21,0 0 1,-1 0 0,1 1 0,-1 0-1,4 7 1,17 37 24,21 60 0,18 37-81,-62-142 22,1 0 0,-1 0 1,1 0-1,0-1 0,0 1 0,1-1 0,-1 0 0,1 0 0,0-1 0,0 1 0,0-1 0,0 0 0,1 0 1,-1-1-1,1 0 0,0 0 0,0 0 0,0 0 0,9 0 0,9 1-91,1-2-1,0 0 1,37-5-1,-27 2 184,394-36 191,408-39-1559,-699 64 3563,270 7-1,-388 7-2366,1 1 0,0 1 0,-1 1 0,0 1 0,29 11 0,-48-16 71,-1 0 0,1 0 1,-1 0-1,1 0 0,-1 0 0,1 0 1,-1 0-1,1 1 0,-1-1 0,0 0 1,1 0-1,-1 0 0,1 1 0,-1-1 1,0 0-1,1 1 0,-1-1 0,0 0 1,1 1-1,-1-1 0,0 0 0,1 1 1,-1-1-1,0 1 0,0-1 0,0 0 1,1 1-1,-1-1 0,0 1 0,0-1 1,0 1-1,0 0 0,-14 5-1041,-28-1 553,-409-3 120,125-3 1285,307 1-818,1 1 0,0 1-1,-1 0 1,1 2 0,0 0 0,0 1 0,1 0 0,-25 13-1,40-18-79,1 1 0,0-1 0,0 1 0,-1 0 0,1-1 0,0 1 0,0 0 0,0 0 0,0 0 0,0 0 0,0 0 0,0 0 0,0 0 0,1 0-1,-1 0 1,0 1 0,1-1 0,-1 0 0,1 0 0,-1 1 0,1-1 0,-1 0 0,1 1 0,0 2 0,0-2-18,0 0 0,1 1 0,-1-1 0,1 0-1,0 0 1,0 1 0,0-1 0,0 0 0,0 0 0,0 0 0,1 0 0,-1 0 0,3 2-1,3 3-63,1 0-1,-1 0 0,1-1 0,1 0 0,15 9 1,-9-8 60,0 0 1,1-1 0,-1-1 0,1-1 0,1 0 0,-1-1 0,0-1-1,31 1 1,-21-4 157,-1 0 0,0-2-1,0-2 1,-1 0 0,29-10-1,13-10 818,-1-3-1,-1-3 0,68-45 1,-106 61-863,-1-1-1,0-1 1,36-34 0,-55 45-180,1-1 0,-1 0 0,-1 0 1,1 0-1,-1-1 0,0 0 0,-1 0 0,0 0 0,0 0 1,-1-1-1,0 1 0,-1-1 0,0 0 0,0 0 1,-1 0-1,1-10 0,-2 14-69,0 0 0,0 0 0,-1 0 1,0 0-1,0 0 0,0 0 0,0 0 0,-1 0 0,0 0 1,0 1-1,0-1 0,-1 1 0,1-1 0,-1 1 0,0 0 1,0 0-1,-1 0 0,1 1 0,-1-1 0,0 1 1,0 0-1,-4-3 0,-63-47-4531</inkml:trace>
</inkml:ink>
</file>

<file path=ppt/ink/ink1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37:28.869"/>
    </inkml:context>
    <inkml:brush xml:id="br0">
      <inkml:brushProperty name="width" value="0.5" units="cm"/>
      <inkml:brushProperty name="height" value="1" units="cm"/>
      <inkml:brushProperty name="color" value="#D0EBAF"/>
      <inkml:brushProperty name="tip" value="rectangle"/>
      <inkml:brushProperty name="rasterOp" value="maskPen"/>
    </inkml:brush>
  </inkml:definitions>
  <inkml:trace contextRef="#ctx0" brushRef="#br0">1 2245 13350,'0'0'470,"19"-13"-422,-17 11-47,18-12 17,1 1-1,1 0 0,0 2 1,1 0-1,0 2 0,26-8 0,41-2 189,1 3-1,102-5 0,185 10-2562,-97 6-1830,-217 1 2337,65-13 0,-33-4 4567,2-3 5567,-105 35-8082,-17 13-379,-146 117 262,-4 3-645,153-124 176,1 1 0,1 0 0,1 2 0,1 0 0,-25 45-1,38-60 47,0 1 0,1 0 0,0 0-1,0 0 1,1 0 0,-2 11 0,4-18 269,-1 1 0,1-1 0,0 1 0,0-1 0,0 1-1,0 0 1,0-1 0,0 1 0,1-1 0,0 1 0,-1-1 0,1 1 0,0-1 0,0 1 0,0-1 0,0 0 0,1 0 0,-1 0 0,1 1 0,-1-1 0,1 0 0,0-1 0,0 1 0,0 0 0,0 0 0,3 1 0,6 2 158,1 0-1,-1-1 1,1 0 0,1-1-1,-1-1 1,0 0 0,19 1-1,96-3 1979,-68-1-1308,16-1-508,-27 1-185,71 6 1,-115-5-63,0 1-1,0 0 0,-1 0 1,1 0-1,-1 0 0,1 1 1,-1-1-1,1 1 1,-1 0-1,0 0 0,0 0 1,0 0-1,0 1 0,0 0 1,-1-1-1,1 1 0,-1 0 1,1 0-1,-1 0 1,0 0-1,0 1 0,-1-1 1,1 0-1,-1 1 0,1 0 1,-1-1-1,0 1 0,-1-1 1,1 1-1,0 0 0,-1 0 1,0 0-1,0-1 1,0 1-1,-1 0 0,1 0 1,-1-1-1,0 1 0,0 0 1,0-1-1,0 1 0,-1-1 1,1 1-1,-1-1 1,0 0-1,0 1 0,0-1 1,-1 0-1,-4 4 0,-14 11-44,-2-1 0,0-1-1,-1-1 1,-1-1 0,0-1-1,-31 11 1,-3 3-54,34-15 18,-169 91-649,184-94 563,18-9 318,-6 0-85,170-14 3128,-3-1-3003,8 15-394,61-1-3852,-236 1 4075,0 0 0,-1 0 0,1 0 0,-1 0 0,1 0 0,-1-1 0,1 1 0,0-1 0,-1 1 0,1-1 0,-1 1 0,0-1 0,1 0 0,-1 0 0,0 0 0,7-22 2027,-9 20-1951,0-1 151,-1 0 1,0 0-1,-1 0 1,1 0-1,-1 0 1,1 0-1,-1 1 1,-1-1-1,1 1 1,-7-5-1,-67-46 193,-124-62 0,69 43 413,126 70-806,0 0 0,0 0 0,0-1 0,1 0 0,0 0 1,-1 0-1,1-1 0,1 1 0,-1-1 0,1 0 0,0 0 0,0-1 0,0 0 0,1 1 0,-1-1 0,2 0 0,-1 0 1,1-1-1,-1 1 0,2 0 0,-1-1 0,1 0 0,0 1 0,0-1 0,1 0 0,0-9 0,1-6 148,2 0-1,0 0 0,1 0 1,1 1-1,1 0 1,0 0-1,2 0 0,1 1 1,11-20-1,20-28-215,57-76 0,-32 51-276,-21 28-111,53-110 0,-85 149 176,-1 1-1,-2-1 1,0-1-1,-2 0 1,-1 0-1,-1 0 1,2-55-1,-8 74 227,0 0-1,0 0 1,0 0-1,-1 0 1,0 0 0,-1 0-1,0 1 1,0-1-1,0 1 1,-1 0-1,0 0 1,-1 0 0,1 1-1,-2-1 1,1 1-1,0 0 1,-1 1-1,0-1 1,0 1 0,-1 0-1,0 1 1,0-1-1,-13-5 1,-14-6 28,-1 2 1,0 1-1,-66-14 1,93 25-27,8 2 11,-1 0-1,1 0 1,0 0-1,-1 0 0,1 0 1,-1 0-1,1 0 1,0 0-1,-1 0 0,1 0 1,0-1-1,-1 1 1,1 0-1,0 0 1,-1 0-1,1 0 0,0-1 1,0 1-1,-1 0 1,1 0-1,0-1 1,0 1-1,-1 0 0,1-1 1,0 1-1,0 0 1,0-1-1,0 1 1,-1 0-1,1-1 0,0 1 1,0 0-1,0-1 1,0 1-1,0 0 1,0-1-1,0 1 0,0 0 1,0-1-1,0 1 1,0 0-1,0-1 1,0 1-1,0 0 0,0-1 1,0 1-1,1-1 1,-1 1-1,0 0 1,0 0-1,0-1 0,1 1 1,-1 0-1,0-1 1,0 1-1,0 0 0,1 0 1,-1-1-1,0 1 1,1 0-1,-1 0 1,0 0-1,1-1 0,-1 1 1,22-15 795,-1 4-848,21-11-141,-1-2 0,76-59 0,-107 75 73,0-1-1,0-1 1,-1 0-1,0 0 1,-1-1-1,0 0 1,-1 0-1,0-1 1,-1 0-1,0 0 1,-1-1-1,0 1 1,-1-1-1,0 0 1,2-21-1,-4 20 144,-1 0 0,0 0 0,-1 0 0,-1 0 0,0 0-1,-1 0 1,-1 0 0,-8-26 0,8 33 12,0 0 0,-1 0 0,0 0 0,0 0 0,-1 0 0,0 1-1,0 0 1,0 0 0,-1 0 0,0 1 0,0-1 0,-1 2 0,1-1 0,-1 1 0,0 0 0,0 0 0,-9-3 0,-47-13-48,63 20 26,-1 0 1,1-1-1,0 1 0,-1 0 1,1 0-1,0 0 1,-1 0-1,1-1 0,0 1 1,0 0-1,-1-1 24,1 1-24,0 0 0,-1 0 1,1-1-1,0 1 1,0 0-1,0-1 0,-1 1 1,1 0-1,0-1 0,0 1 1,0 0-1,0-1 1,0 1-1,0-1 0,0 1 1,0 0-1,0-1 0,0 1 1,0 0-1,0-1 0,0 1 1,0-1-1,0 1 1,0 0-1,0-1 0,0 1 1,1 0-1,-1-1 0,0 1 1,0 0-1,0-1 0,1 1 1,-1 0-1,0 0 1,0-1-1,1 1 0,-1 0 1,0 0-1,0-1 0,1 1 1,-1 0-1,0 0 1,1 0-1,-1-1 0,0 1 1,1 0-1,20-16 138,95-43-678,-83 44 306,-1-1-1,59-39 0,-82 47 189,1 1 0,-2-1 0,1 0 1,-1-1-1,0 0 0,-1-1 0,0 1 0,-1-1 0,0-1 0,0 1 0,-1-1 0,-1 0 1,5-13-1,0-20 307,-1-1 1,-2 0 0,-2 0 0,-4-73 0,0 91-261,0 52-936,-3 105 671,-1-59 215,12 133-1,21-58 28,-18-102-18,-1 1 0,4 69 0,-16 213-71,-2-118 98,2-150-6,-13 70 0,7-70-4,-2 72 0,7-10 20,2 77-2,2-190-14,1 0 1,0 0 0,0 0-1,6 14 1,7 29 12,-12-14-19,-2 0 0,-2 0-1,-1 0 1,-9 47 0,8-50-4,1 0 0,4 57 0,1-15 72,10 90-40,0-1-39,-13-157 33,0 0 0,0 0 0,1 1 0,0-1 0,1 0 0,-1 0 0,2 0-1,4 12 1,-2 11-233,-5-29 211,-1 1-1,1-1 0,1 0 0,-1 0 0,0 0 0,0 0 1,1 0-1,-1 1 0,1-1 0,0 0 0,-1 0 0,1 0 1,0-1-1,0 1 0,0 0 0,1 0 0,-1 0 0,0-1 1,3 3-1,-4-4-10,0 1 1,0-1-1,1 0 0,-1 1 1,0-1-1,1 0 0,-1 1 1,0-1-1,1 0 1,-1 1-1,0-1 0,1 0 1,-1 0-1,1 0 0,-1 1 1,0-1-1,1 0 1,-1 0-1,1 0 0,-1 0 1,1 0-1,-1 0 0,0 0 1,1 0-1,-1 0 1,1 0-1,-1 0 0,1 0 1,-1 0-1,1 0 0,-1 0 1,0 0-1,1-1 1,-1 1-1,1 0 0,-1 0 1,1 0-1,-1-1 0,0 1 1,1 0-1,-1-1 1,0 1-1,1 0 0,-1-1 1,0 1-1,0 0 1,1-1-1,-1 1 0,0 0 1,0-1-1,0 1 0,1-1 1,-1 1-1,0-1 1,0 1-1,0 0 0,0-1 1,0 1-1,0-2 0,3-27 1451,-3 28-1387,-2-132 1304,7-174-2470,20 175-163,-17 99 639,-2 0 1,-1 0 0,2-66 0,-8 92 642,0-1 0,-1 1 0,0-1 0,-1 1 0,0 0 0,0 0 0,0 0 0,-1 0 0,0 1 0,-1-1 0,1 1 0,-1 0 0,0 0 0,-8-6 0,7 6-65,1 1-1,0-1 1,0 1 0,0-2 0,1 1-1,-1 0 1,2-1 0,-1 0-1,1 0 1,0 0 0,0 0 0,1 0-1,0-1 1,0 1 0,-1-11-1,-9-331 1586,12 345-1651,0 1 0,0-1 0,-1 0 0,1 0 0,-1 1 0,1-1 0,-1 1 0,0-1 1,-1 1-1,1-1 0,-1 1 0,1-1 0,-1 1 0,0 0 0,0 0 0,0 0 0,-1 0 0,1 0 0,-1 1 0,-4-4 1</inkml:trace>
</inkml:ink>
</file>

<file path=ppt/ink/ink1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38:03.185"/>
    </inkml:context>
    <inkml:brush xml:id="br0">
      <inkml:brushProperty name="width" value="0.5" units="cm"/>
      <inkml:brushProperty name="height" value="1" units="cm"/>
      <inkml:brushProperty name="color" value="#D0EBAF"/>
      <inkml:brushProperty name="tip" value="rectangle"/>
      <inkml:brushProperty name="rasterOp" value="maskPen"/>
    </inkml:brush>
  </inkml:definitions>
  <inkml:trace contextRef="#ctx0" brushRef="#br0">94 1 11413,'0'0'7996,"-28"14"-7569,-11 4-1101,38-17 598,0 0 1,0-1-1,0 1 1,0 0-1,0-1 1,0 1-1,1 0 1,-1 0 0,0 0-1,0 0 1,1 0-1,-1 0 1,0 0-1,1 0 1,-1 0-1,1 1 1,-1-1-1,1 0 1,0 0 0,0 0-1,-1 0 1,1 1-1,0-1 1,0 0-1,0 0 1,0 1-1,0-1 1,0 0-1,1 0 1,-1 0 0,0 1-1,1 1 1,1-2 66,-1 0 1,0-1-1,0 1 1,0 0-1,0 0 1,1-1-1,-1 1 0,0 0 1,1-1-1,-1 0 1,0 1-1,1-1 1,-1 0-1,1 1 1,-1-1-1,1 0 1,-1 0-1,0 0 1,1 0-1,-1-1 1,3 1-1,4 0 15,143 1-231,1-5 0,193-32 0,-327 33 157,-39 8-264,-86 35 308,-132 71 0,208-96 28,13-8 2,1 2 1,-1 0-1,1 1 0,1 1 0,0 0 1,-18 17-1,33-27-6,0 0 0,0 0-1,-1 0 1,1 1 0,0-1 0,1 0 0,-1 0-1,0 1 1,0-1 0,0 0 0,1 1-1,-1-1 1,1 1 0,-1-1 0,1 1 0,-1-1-1,1 1 1,0-1 0,0 1 0,0 0-1,0-1 1,0 1 0,0-1 0,1 3 0,0-2 0,0-1 0,0 1 0,0-1 0,0 0 0,1 1 0,-1-1 1,1 0-1,-1 0 0,1 0 0,-1 0 0,1 0 0,0 0 0,-1 0 1,1 0-1,0-1 0,3 2 0,11 1 36,-1 0-1,0-1 1,27 0-1,-35-2 5,104 4 100,1-5 0,0-6 0,150-27 0,-172 16 514,-147 14-998,-303 21 260,300-9 77,1 2 0,1 3 1,0 2-1,-57 24 0,109-37 0,1 1 1,-1 0-1,1 0 0,0 0 1,-1 0-1,2 1 0,-6 4 0,9-7 7,1-1-1,-1 1 0,0 0 0,1-1 0,-1 1 0,1 0 1,0 0-1,-1-1 0,1 1 0,-1 0 0,1 0 0,0 0 0,0 0 1,-1-1-1,1 1 0,0 0 0,0 0 0,0 0 0,0 0 1,0 0-1,0 1 0,1-1 5,0 1 0,0-1 0,-1 0 1,1 0-1,0 0 0,0 0 0,0 1 0,0-2 0,1 1 1,-1 0-1,0 0 0,0 0 0,1 0 0,-1-1 0,0 1 0,1 0 1,2 0-1,16 6 170,1-1 0,0-1 0,0-1 1,0 0-1,23 0 0,115-4 640,-83-1-707,530-30-552,-497 18 559,-121 14-153,0 0 0,0-1 0,-18-3 0,-15 1 49,-157 11-8,171-4-7,0 0 0,0 2-1,1 2 1,-45 18-1,39-12-13,0 3-1,2 1 1,0 1-1,1 2 1,1 2-1,1 0 1,2 2-1,-46 51 0,73-75 17,-1 1-1,1 1 0,-1-1 0,1 0 0,0 1 0,0-1 0,0 1 0,1-1 0,-1 1 1,1 0-1,0 0 0,0 0 0,0-1 0,1 1 0,-1 0 0,1 0 0,0 0 1,0 0-1,0 0 0,1 0 0,1 7 0,0-8 10,0 1-1,0 0 1,0 0 0,1-1 0,-1 0-1,1 1 1,0-1 0,0 0 0,0 0-1,1-1 1,-1 1 0,0 0 0,1-1-1,0 0 1,0 0 0,0 0 0,0-1-1,0 1 1,4 0 0,22 6 38,1-1 1,-1-1-1,1-2 1,42 1-1,128-10-448,-166 2 77,0-2 0,59-15 0,-80 17 258,0-2-1,0 1 0,-1-2 1,1 0-1,-1 0 0,-1-2 0,1 1 1,-1-1-1,13-12 0,-23 18 65,-1 1 0,1-1 0,-1 0 0,1 0 0,-1 0 0,1 1 0,-1-1 0,0 0 0,0 0 0,0-1 0,0 1 0,-1 0-1,1 0 1,0 0 0,-1-1 0,1-1 0,-1 2-1,0 1 0,-1-1 0,1 0 0,0 1 0,-1 0 0,1-1 0,-1 1 0,0-1 0,1 1 0,-1 0 0,0-1 0,0 1 0,0 0 0,0 0 0,0-1 0,0 1 0,0 0 0,-2-1 0,-4-2-14,1 0 1,-1 0 0,-1 0 0,1 1-1,0 1 1,-1-1 0,-14-2-1,-67-8-24,0 4 0,-1 3 0,-112 9 1,137-2 37,36-1 17,0 1 0,0 2 0,1 1 0,-1 1-1,-36 12 1,54-13-6,0 0 0,0 1-1,0 1 1,1-1-1,0 2 1,0-1-1,0 2 1,1-1 0,0 1-1,1 0 1,0 1-1,0 0 1,1 0 0,0 1-1,-11 20 1,12-20-5,1 1 0,1 0-1,0 0 1,0 0 0,1 1 0,1-1 0,0 1 0,0 0 0,1-1 0,1 1 0,0 0 0,0 0 0,4 19-1,-2-23 19,0 0 0,1-1 0,0 1 0,0-1 0,1 0 0,-1 0 0,1 0 0,1-1-1,0 1 1,0-1 0,0 0 0,0 0 0,1-1 0,0 0 0,0 0 0,1 0-1,-1-1 1,1 1 0,0-2 0,0 1 0,9 2 0,1 0 64,1-1 1,0 0-1,0-2 0,0 0 1,1-1-1,-1-1 0,1 0 1,-1-2-1,0 0 0,1-1 1,-1-1-1,0-1 0,0 0 1,0-1-1,22-10 0,-22 7-15,-1 0-1,0-1 1,0 0 0,-1-1-1,0-1 1,-1-1-1,0 0 1,-1-1-1,0-1 1,-1 0-1,-1-1 1,0 0 0,-1 0-1,16-32 1,-23 38-139,0 0 0,-1 0 1,0 0-1,0-1 0,-1 1 0,0-1 1,-1 0-1,0 0 0,0 0 1,-1 1-1,0-1 0,-1 0 1,0 0-1,-1 0 0,0 1 0,0-1 1,-1 1-1,-1-1 0,1 1 1,-1 0-1,-1 0 0,0 1 1,0-1-1,0 1 0,-1 0 0,-1 1 1,1-1-1,-1 1 0,0 1 1,-1-1-1,-12-7 0,6 4 38,0 0-1,-1 2 1,0-1-1,-1 2 1,0 0-1,0 1 1,0 1-1,-1 0 1,0 2-1,0-1 1,0 2-1,0 0 1,-30 2-1,41 1 29,1 0-1,-1 0 0,1 1 0,-1 0 0,1 0 0,0 1 1,-1-1-1,1 1 0,0 0 0,1 0 0,-1 1 0,1-1 1,-1 1-1,1 0 0,0 1 0,1-1 0,-1 0 0,1 1 0,0 0 1,-4 7-1,-6 13-34,0 1 0,-15 50 1,20-56 39,-10 37-13,2 1 0,2 0 0,3 1 0,2 0 0,3 1 0,3 0 0,4 66 0,0-118 8,0 1 0,0-1 1,1 0-1,0 1 1,0-1-1,1 0 1,0 0-1,0 0 1,1-1-1,0 1 1,1-1-1,-1 0 1,1 0-1,11 12 1,-7-11 57,0-1 0,0 0 0,1 0 1,0-1-1,0 0 0,1 0 1,0-1-1,0-1 0,20 6 0,-5-4 47,0-1 0,1-2 0,-1-1-1,1 0 1,0-2 0,-1-1 0,1-2-1,48-9 1,-38 2-70,49-19 1,-71 24-67,-1-2 0,0 0 0,0 0 0,-1-1 0,0-1 0,14-12 0,-26 20 54,1 0-1,-1 0 1,0 0 0,1 0-1,-1 0 1,0 0 0,0 0-1,0-1 1,0 1-1,0 0 1,-1-1 0,1 1-1,0-1 1,0 1 0,-1-1-1,1 1 1,-1-1 0,0 1-1,1-1 1,-1 0 0,0 1-1,0-1 1,0 1 0,0-1-1,0-2 1,-2 2-11,1 0 1,0 1 0,0-1-1,-1 0 1,1 1-1,-1-1 1,1 1-1,-1 0 1,0 0 0,0-1-1,1 1 1,-1 0-1,0 1 1,0-1 0,0 0-1,-4-1 1,-12-2-76,0 0 1,0 1-1,-26-1 0,38 4 34,-408-4-187,372 6 202,-65 12 0,90-10 17,-1 0-1,1 1 1,-1 1 0,2 0-1,-1 2 1,-17 9-1,30-14 4,0 0-1,1 0 0,-1 0 1,1 0-1,-1 1 0,1-1 1,0 1-1,0 0 1,1 0-1,-1 0 0,1 0 1,0 1-1,0-1 0,0 0 1,1 1-1,-1 0 0,1-1 1,0 1-1,1 0 1,-1-1-1,1 1 0,0 0 1,0 0-1,2 9 0,-2-12 10,1-1 0,0 1 1,0 0-1,0-1 0,0 1 0,0-1 0,0 1 0,1-1 0,-1 0 0,0 0 0,1 1 0,-1-1 0,1 0 0,-1 0 0,1 0 0,0-1 1,-1 1-1,1 0 0,0 0 0,0-1 0,-1 1 0,1-1 0,0 0 0,0 0 0,0 1 0,0-1 0,-1 0 0,1 0 0,3-1 0,4 1 58,1 0-1,-1 0 0,0-1 0,0 0 1,12-4-1,-9 0-6,-1 0 1,0-1-1,0 0 1,-1-1-1,0 0 0,0-1 1,-1 0-1,1-1 0,-2 0 1,12-15-1,1-2 58,-1-2 1,27-51-1,-34 50-142,0 0 1,-2 0-1,-1-1 1,-2-1-1,9-59 0,-9 13-828,-3-93 0,-5 148 825,-1 0 0,-1 0 0,-1 0 1,-1 1-1,-1 0 0,-10-27 0,12 39 102,0 0-1,-1 1 0,0 0 1,-1-1-1,0 1 1,-1 1-1,1-1 1,-1 1-1,-1 0 1,1 0-1,-1 1 0,0 0 1,-1 0-1,1 1 1,-1 0-1,-16-8 1,20 12-77,1-1 0,0 2 1,-1-1-1,1 0 0,0 1 1,-1-1-1,1 1 0,-1 0 1,1 0-1,-1 0 0,1 1 1,-1-1-1,1 1 0,-1 0 1,1 0-1,0 0 0,0 0 1,-1 1-1,1-1 0,0 1 1,0 0-1,0 0 0,1 0 1,-1 0-1,0 0 0,1 1 1,-1-1-1,1 1 0,-3 3 1,-6 9-57,1 1 1,1 0-1,0 0 1,-9 21-1,13-24 28,-12 30 17,2 2 0,1 0 0,3 1 0,2 0 1,2 0-1,2 1 0,2 0 0,2 0 0,5 51 1,1-49 14,3-1 0,14 51 0,1 5 26,-26-147 2304,2 27-2289,0 1 1,0-1-1,-7-22 0,-62-238 547,66 263-606,1 11-37,-1 13-182,3-10 160,-20 61-80,2 2 1,3 0-1,3 1 0,3 1 0,-4 125 1,27 186 220,-13-375-55,0 0 0,0 0 0,0-1 0,1 1 0,-1 0 0,0 0 0,1 0 0,-1 0 0,1-1 0,-1 1 0,1 0 0,0-1 0,0 1 0,0 0 0,0-1 0,0 1 0,0-1 0,0 1 0,1-1 0,-1 0 0,0 1 0,2 0-1,1-1 24,0 0 0,-1 0-1,1 0 1,0-1 0,0 1-1,-1-1 1,1 0 0,0 0-1,4-1 1,9 1-1,279 14-58,-3 0-11,-180-14 22,73 1-199,212-26-1,-220 5 213,185 2 0,-341 18-3,754-25-123,-764 24 128,1-1-1,0 0 1,-1-1 0,1 0-1,-1-1 1,0-1 0,0 0-1,14-8 1,-21 11 20,-1-1-1,0 0 1,0-1 0,0 1 0,0-1-1,0 0 1,-1 0 0,0 0 0,1 0-1,-1-1 1,-1 1 0,1-1 0,-1 0-1,0 1 1,0-1 0,0 0 0,-1-1-1,0 1 1,0 0 0,0 0-1,0 0 1,-1-9 0,0 1-1,-1 0 1,0 0-1,-1 0 1,0 1-1,-1-1 1,0 0 0,-2 1-1,1 0 1,-1 0-1,-1 0 1,0 0-1,0 1 1,-2 0-1,1 1 1,-11-12-1,-23-23-146,-2 2 1,-2 1-1,-51-36 0,-78-71-179,108 74 881,-107-157 0,51 63-282,110 155-260,-1 1-1,0 0 1,-1 1 0,-1 1 0,0 0 0,0 0 0,-1 2-1,0 0 1,-1 1 0,-19-7 0,-16-9-115,52 24 79,-1 0 0,0-1 0,1 1 0,-1 0 0,0-1 0,0 1 0,1 0 0,-1-1 1,1 1-1,-1-1 0,0 1 0,1-1 0,-1 1 0,1-1 0,-1 1 0,1-1 0,0 1 0,-1-1 1,1 0-1,-1 1 0,1-1 0,0 0 0,0 0 0,-1 1 0,1-1 0,0 0 0,0 1 1,0-1-1,0 0 0,0 0 0,0 1 0,0-1 0,0 0 0,0 0 0,0 1 0,0-1 1,1 0-1,-1 0 0,0 1 0,0-1 0,1 0 0,-1 1 0,0-1 0,1 0 0,-1 1 1,1-1-1,-1 1 0,1-1 0,-1 1 0,1-1 0,-1 1 0,1-1 0,0 1 0,-1-1 1,1 1-1,1-1 0,41-25-60,-39 24 42,58-25-124,-25 11-104,49-28 0,-77 38 221,0 1 0,-1-1 0,0-1 0,0 1 0,0-2 0,-1 1 0,0-1 0,0 0 0,-1 0 1,8-14-1,-12 19 14,0 0-1,-1-1 1,1 1 0,-1 0 0,0-1 0,0 1 0,0-1-1,-1 1 1,1-1 0,-1 0 0,0 1 0,0-1 0,0 1-1,0-1 1,-1 0 0,1 1 0,-1-1 0,0 1 0,-1-5 0,-1 4-35,1 0 1,-1 0-1,0 0 1,0 1 0,0-1-1,0 1 1,0 0-1,-1-1 1,0 1 0,0 1-1,0-1 1,-7-3 0,-12-4-204,0 1 1,0 1 0,0 2 0,-39-7 0,48 11 176,-105-18 2,-2 6 0,0 5 0,-196 11 0,299 0 64,0 0 0,1 1 0,-1 1 0,1 0 0,0 1 0,0 1 0,1 1 0,0 0 0,0 1 0,-16 11 0,26-14-5,-1-1 0,1 1-1,0 0 1,0 0-1,1 1 1,-1 0-1,1 0 1,1 0-1,-1 0 1,1 1-1,0 0 1,0 0-1,1 0 1,0 0-1,1 1 1,-1-1-1,1 1 1,1-1-1,-1 1 1,1 0 0,1 0-1,-1 0 1,1-1-1,2 16 1,-1-20 12,0 1 1,0-1 0,1 0 0,-1 1-1,1-1 1,0 0 0,0 0-1,0 0 1,0 0 0,0 0 0,1-1-1,-1 1 1,1-1 0,0 1 0,0-1-1,0 0 1,0 0 0,0 0-1,0-1 1,0 1 0,1-1 0,3 2-1,12 3 69,1 0-1,36 6 0,-29-7 39,37 8-58,-1 3 0,-1 3 0,0 3 0,-2 2 0,-1 3 0,62 38 0,-111-59-54,-1 0 0,0 1 0,0 0 0,-1 0 1,0 1-1,0 0 0,0 1 0,-1-1 0,-1 1 0,1 1 0,6 14 0,-10-17-24,0 1-1,-1 0 1,0 1 0,0-1-1,0 0 1,-1 1 0,-1-1-1,0 0 1,0 1 0,0-1-1,-1 1 1,0-1 0,-1 0-1,0 0 1,0 0 0,-4 9-1,-3 4 12,-1-1 0,-1 0 0,0-1 0,-2 0-1,0 0 1,-1-2 0,-1 0 0,-1 0-1,0-2 1,-1 0 0,0 0 0,-1-2 0,-1 0-1,-27 13 1,36-21 125,-1 1-3,0-1 1,0 1 0,1 1 0,-10 8 0,18-14-106,0 1 1,0 0 0,1-1 0,-1 1 0,1 0 0,-1 0 0,1 0-1,-1 0 1,1 0 0,0 0 0,0 0 0,0 0 0,0 0 0,1 1-1,-1-1 1,1 0 0,-1 1 0,1-1 0,0 0 0,-1 1 0,1-1-1,0 0 1,1 1 0,-1-1 0,0 1 0,1-1 0,0 3 0,0-3 8,0-1 1,1 1-1,-1-1 1,0 1-1,0-1 1,1 1-1,-1-1 1,1 0-1,-1 0 1,1 0-1,-1 0 1,1 0-1,0 0 1,-1 0-1,1 0 1,0-1-1,0 1 1,0-1 0,0 1-1,2-1 1,46 5 220,-41-5-182,224 3 560,-198-5-627,0-1 1,0-2 0,0-1-1,53-18 1,-85 24 26,-1-1-1,0 0 1,1 1 0,-1-1-1,0 0 1,1 0 0,-1-1-1,0 1 1,0 0 0,0-1-1,0 1 1,-1-1 0,1 0-1,0 0 1,-1 0 0,1 0-1,-1 0 1,3-3 0,-4 3-15,0 1 0,0-1 0,0 1 0,0-1-1,0 1 1,0-1 0,0 1 0,-1-1 0,1 1 0,0-1 0,-1 1 0,1-1 0,-1 1 0,0 0 0,1-1 0,-1 1 0,0 0-1,0-1 1,0 1 0,0 0 0,-2-2 0,-6-5-122,0 0 0,0 1 0,-1 0 0,-1 0 0,-19-9 0,-164-71-456,-71-37 532,223 101 296,2-2 0,1-1 0,0-2 0,-41-40 0,70 57-61,-1-1 0,2 1-1,-1-2 1,1 1 0,1-1-1,1 0 1,0-1 0,0 0-1,1 0 1,-4-19 0,7 24-132,1 0 0,0 0 0,1 0 1,0 0-1,1 0 0,0 0 0,0 0 0,1-1 0,0 1 1,0 0-1,1 0 0,1 0 0,-1 1 0,1-1 0,1 0 1,0 1-1,0 0 0,7-10 0,2 1-83,1 0 0,1 1-1,0 1 1,1 0 0,1 1 0,0 1 0,34-20-1,146-62-1355,-138 70 626,81-47-1,-116 50 700,-24 22 66,0 0 1,0-1-1,1 1 0,-1-1 1,0 1-1,0 0 0,0-1 1,0 1-1,0-1 0,0 1 0,0-1 1,0 1-1,0-1 0,0 1 1,0 0-1,0-1 0,0 1 1,0-1-1,0 1 0,-1 0 0,1-1 1,0 1-1,0-1 0,0 1 1,-1 0-1,1-1 0,0 1 1,-1 0-1,1-1 0,0 1 1,0 0-1,-1-1 0,1 1 0,-1 0 1,-5-3-6,0 0 1,0 1 0,-1 0-1,1 1 1,0-1-1,-9 0 1,9 1-19,-51-8 176,0 3 1,-62 0 0,141 7-114,-1 1-1,24 5 0,21 4 163,110 0 180,234-14-1,-339-2-435,0-4 0,-1-2 0,134-42 0,-169 35 25,-34 16-4,-15 12-60,13-10 79,-1 1 0,1 0 0,-1 0 0,1 0 0,-1 0-1,1 0 1,0 0 0,-1 0 0,1 0 0,0 0-1,0 1 1,0-1 0,0 0 0,0 1 0,0-1 0,0 1-1,1-1 1,-1 1 0,0 0 0,1-1 0,0 1 0,-1-1-1,1 1 1,0 0 0,0 0 0,-1-1 0,1 1-1,1 0 1,-1-1 0,0 1 0,0 0 0,1-1 0,-1 1-1,1 0 1,-1-1 0,1 1 0,0-1 0,-1 1-1,1-1 1,0 1 0,0-1 0,0 0 0,0 1 0,0-1-1,1 0 1,-1 0 0,0 0 0,0 0 0,1 0-1,-1 0 1,1 0 0,-1 0 0,3 1 0,50 23 124,-42-20-116,0 0 1,0 1-1,0 0 1,15 12-1,-25-16-7,-1 0-1,1 0 0,-1 0 0,1 0 0,-1 0 0,0 0 0,0 0 0,0 1 0,0-1 0,0 0 0,-1 1 0,1-1 0,-1 1 0,1-1 0,-1 1 0,0-1 1,0 1-1,0-1 0,0 1 0,-1-1 0,1 1 0,-1-1 0,-1 4 0,0 4-16,-1-1 1,-1 0-1,1 0 0,-10 14 1,2-5 19,1 1 1,0 0 0,1 1 0,1 0 0,-6 25 0,12-39 10,1 0 1,-1 1-1,2-1 1,-1 0-1,1 1 1,0-1-1,0 0 1,1 1-1,0-1 1,0 0 0,0 1-1,1-1 1,0 0-1,0 0 1,1 0-1,-1 0 1,1-1-1,1 1 1,-1-1-1,1 0 1,8 10-1,-4-8 39,1 0 0,0-1 0,0 1 0,0-2-1,1 1 1,0-1 0,0-1 0,0 0 0,19 5-1,44 20 145,-72-28-201,0 1 1,-1 0-1,1-1 0,0 1 1,0 0-1,-1 0 1,1 0-1,-1 0 1,0-1-1,1 1 0,-1 0 1,0 0-1,0 0 1,0 0-1,-1 2 0,-1 31-256,1-32 289,0 0 0,1 0 0,-1-1 0,1 1 0,0 0 0,0 0 0,0-1 0,1 1 0,-1 0 0,0 0 0,1-1 0,1 5 0,0-6 5,0 1-1,-1-1 1,1 1-1,0-1 1,1 0 0,-1 0-1,0 0 1,0 0 0,0 0-1,1-1 1,-1 1 0,5 0-1,2 2-45,-3-2 24,0 1 0,0-1 0,0 2 0,0-1-1,-1 1 1,1-1 0,-1 1 0,7 5 0,-10-5-12,0-1-1,0 1 0,1 0 0,-2 0 1,1 0-1,0 0 0,-1 0 0,1 0 1,-1 0-1,0 1 0,0-1 1,0 1-1,-1-1 0,1 0 0,-1 1 1,0 5-1,3 45-22,-3-1 0,-2 1 0,-3-1 0,-2 0 0,-20 80 0,-1-22 52,5 1 0,5 2 0,-4 116 0,22-222-14,-1-1 1,0 1-1,0 0 1,0 0-1,-1-1 1,0 1-1,-1-1 0,0 1 1,-6 11-1,6-15-174,0 0 0,-1 0 1,1 0-1,-1 0 0,1-1 0,-1 1 0,0-1 0,-1 0 0,1 0 0,0-1 0,-1 1 0,0-1 0,1 0 0,-1 0 0,-9 1 0</inkml:trace>
</inkml:ink>
</file>

<file path=ppt/ink/ink1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38:19.354"/>
    </inkml:context>
    <inkml:brush xml:id="br0">
      <inkml:brushProperty name="width" value="0.5" units="cm"/>
      <inkml:brushProperty name="height" value="1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1167 2156 1441,'-49'-46'9812,"45"37"-9438,4 9-388,-375-6-754,66-4 4322,337-6-3098,-16 10-471,22-13-20,-32 18 35,-1 0-1,0 0 0,0 0 1,0-1-1,0 1 0,0 0 1,0 0-1,0-1 0,0 1 1,0-1-1,0 1 0,-1-1 1,1 1-1,-1-1 0,1 1 1,-1-1-1,0 1 0,1-1 1,-1 0-1,0 1 0,0-3 1,-1 2-6,0 1 1,0-1-1,0 1 1,0-1-1,0 1 1,0 0-1,0 0 1,0-1-1,-1 1 1,1 0 0,0 0-1,-1 0 1,1 0-1,-1 1 1,1-1-1,-1 0 1,0 1-1,1-1 1,-1 1-1,0-1 1,1 1-1,-1 0 1,-1 0-1,-49-8-170,46 8 164,0-1-9,-101-5-84,97 6 6,1 1 0,0 0 1,0 1-1,0-1 0,0 2 1,0-1-1,0 1 0,1 1 1,-22-15 2170,28 10-1989,-26-20-341,27 20 245,0 1-1,0-1 1,0 1 0,0 0 0,0-1 0,-1 1 0,1 0 0,0 0 0,0 0 0,0 0 0,0 0-1,0 0 1,0 0 0,0 0 0,-1 0 0,1 1 0,0-1 0,0 0 0,0 1 0,0-1-1,0 1 1,0-1 0,0 1 0,-1 1 0,0 0 2,1-1 1,-1 1-1,1 0 0,0 0 0,0 0 1,0 0-1,0 0 0,1 0 1,-1 0-1,0 0 0,1 1 1,-1 2-1,0 9-20,0 1-1,1 0 1,3 19 0,-2-19-52,-1-13 80,1 1-1,-1-1 1,1 1 0,0-1 0,0 0 0,0 1 0,0-1 0,0 0-1,1 0 1,-1 0 0,1 0 0,-1 0 0,1 0 0,0 0 0,0 0-1,0-1 1,0 1 0,0-1 0,0 0 0,0 1 0,0-1 0,0 0-1,1 0 1,2 1 0,7 2 9,1 0 1,0 0-1,17 2 0,53 3 273,-1-4 0,127-8 0,-131 1-158,348-19 252,123-2-362,-409 21-97,159 5 111,-256 1 82,73 19 0,22 2 2,308-2-36,-152-13-157,-1-7 315,-173-3-198,-120 0-40,1 0-1,0 0 0,-1 0 1,1 0-1,0 1 1,-1-1-1,1 0 0,0 1 1,-1-1-1,1 1 1,-1-1-1,1 0 0,0 1 1,-1-1-1,0 1 1,1 0-1,-1-1 1,1 1-1,-1-1 0,1 1 1,-1 0-1,0-1 1,0 1-1,1 0 0,-1-1 1,0 1-1,0 0 1,0-1-1,0 1 0,0 0 1,1-1-1,-1 1 1,-1 0-1,1 0 0,0-1 1,0 1-1,0 0 1,0-1-1,0 1 0,-1 0 1,1-1-1,0 1 1,-1 0-1,1-1 1,0 1-1,-1-1 0,1 1 1,-1 0-1,1-1 1,-1 1-1,0 0 0,-4 2-5,-1 0-1,1-1 1,-1 1-1,0-1 0,0 0 1,0-1-1,0 1 1,0-1-1,-7 0 0,-7 3 1,-85 12-84,-165 6 0,-115-22-595,170-3 268,-30 2 195,-655 22-73,869-18 301,1 2-1,0 1 1,0 1 0,-36 14 0,-105 55-68,136-59 101,-2-3-1,0-1 0,0-1 0,-52 8 0,-157 6 91,236-26-85,-3 0 36,1 1 0,-1 0 0,1 1-1,-1 0 1,-15 6 0,25-7-69,0 1 0,0-1 0,0 1 0,0 0 0,0 0-1,0 0 1,0 0 0,1 0 0,-1 1 0,1-1 0,0 1 0,0-1-1,0 1 1,0 0 0,0 0 0,1 0 0,-1 0 0,1 0 0,-1 0-1,1 1 1,0-1 0,1 0 0,-1 1 0,0 3 0,-18 83 2503,19-91-2464,-12-13 339,-1-11-380,-4-6-46,-36-51 0,47 74 38,0 1 0,0 0-1,-1 0 1,0 0-1,-1 1 1,1 0-1,-1 0 1,0 1-1,0 0 1,-1 0 0,-12-4-1,20 9 1,0 0-1,0-1 1,1 1 0,-1 0 0,0 0-1,0 0 1,1 1 0,-1-1-1,0 0 1,0 0 0,1 0-1,-1 0 1,0 1 0,1-1-1,-1 0 1,0 1 0,1-1-1,-1 0 1,0 1 0,1-1 0,-1 1-1,1-1 1,-1 1 0,1-1-1,-1 1 1,1 0 0,-1-1-1,1 1 1,0 0 0,-1-1-1,1 1 1,-1 0 0,-9 27-286,9-23 264,-4 19 20,1 1 1,1 0 0,1 0-1,1 0 1,4 36-1,-2-19 5,0-8-11,1 0 1,2 0 0,12 51-1,-13-71-20,2-1-1,-1 1 1,2-1 0,0-1-1,0 1 1,1-1-1,1 0 1,0 0-1,0-1 1,1 0-1,13 12 1,-53-14 185,-19 4-222,50-13 69,0 0-1,0 0 1,1 0 0,-1 0-1,0 0 1,0 0 0,0 0 0,1 0-1,-1 0 1,0 0 0,0 1-1,1-1 1,-1 0 0,0 0 0,0 0-1,0 0 1,1 0 0,-1 1-1,0-1 1,0 0 0,0 0-1,0 0 1,1 1 0,-1-1 0,0 0-1,0 0 1,0 0 0,0 1-1,0-1 1,0 0 0,0 0-1,0 1 1,1-1 0,-1 0 0,0 0-1,0 1 1,0-1 0,0 0-1,0 0 1,0 1 0,-1-1-1,1 0 1,0 0 0,0 1 0,0-1-1,0 0 1,0 0 0,0 0-1,0 1 1,0-1 0,-1 0 0,1 0-1,0 0 1,0 1 0,0-1-1,-1 0 1,35 1 36,-25-1-30,186-1-149,0-8 0,0-9 1,-2-8-1,192-53 1,-279 52-442,184-40-351,-222 55 1196,1 3-1,89-1 1,-157 10-257,3 0 12,1 0 0,0 0 0,-1 1 1,1-1-1,-1 1 0,10 2 0,-14-3-13,1 1-1,-1-1 1,1 0 0,-1 1 0,1-1-1,-1 0 1,1 1 0,-1-1 0,0 0-1,1 1 1,-1-1 0,1 1 0,-1-1-1,0 1 1,0-1 0,1 1 0,-1-1-1,0 1 1,0-1 0,1 1 0,-1-1-1,0 1 1,0-1 0,0 2 0,-10 20 4,3-14 37,0 0 1,0-1-1,0-1 0,-1 1 0,0-1 1,-1 0-1,1-1 0,-11 5 1,-84 35 507,85-38-499,-99 35 145,-183 42 1,-131 1-172,1-1-1140,414-80 1083,1-1 9,1 0 0,0 2 0,-28 11 0,40-15 3,-1 1 1,0-1-1,0 1 0,1 0 0,-1 0 1,0 0-1,1 0 0,0 0 0,0 1 0,0-1 1,0 1-1,0 0 0,0-1 0,0 1 1,1 0-1,0 0 0,-1 0 0,1 0 1,0 0-1,0 0 0,1 1 0,-1 5 1,0 0 19,0-1 1,1 1 0,1-1 0,-1 1 0,4 16 0,-2-22-16,-1 1 0,1 0 1,0 0-1,0 0 0,0-1 1,1 1-1,-1-1 0,1 0 1,0 1-1,0-1 0,0 0 1,0-1-1,0 1 0,1-1 1,6 4-1,-9-5 31,-9-1 104,-73-2 141,36 0-257,1 2 0,-1 1 0,-81 14 1,125-14-13,0-1 1,0 0 0,-1 1-1,1-1 1,0 1 0,0-1-1,0 1 1,0-1 0,0 1-1,0 0 1,0 0 0,1-1 0,-1 1-1,0 0 1,0 0 0,1 0-1,-1 0 1,0 0 0,1 0-1,-1 0 1,1 0 0,-1 0-1,1 0 1,-1 1 0,1-1-1,0 0 1,0 0 0,0 0-1,-1 0 1,1 1 0,0-1 0,1 0-1,-1 0 1,0 0 0,0 0-1,0 1 1,1 0 0,-1-1-1,1 0 1,-1 0 0,0 0 0,0 0-1,0 0 1,0 0 0,0 1 0,0-1-1,0 0 1,0 0 0,0 0 0,0 0-1,0 0 1,-1 0 0,1 0 0,0 0-1,-1 0 1,1 0 0,-1 0 0,1 0-1,-1-1 1,0 1 0,1 0 0,-1 0-1,0 0 1,0-1 0,1 1 0,-3 1-1,-7 1 83,-1 0-1,1 0 1,-1-1-1,0 0 1,0-1-1,0 0 0,0-1 1,0 0-1,-21-3 1,32 2-73,0 1-1,-1 0 1,1 0 0,0 0 0,0 0 0,0 0-1,-1 0 1,1 0 0,0 0 0,0 0 0,-1 0-1,1 0 1,0 0 0,0 0 0,-1 0 0,1 0-1,0 0 1,0 0 0,0 0 0,-1 1 0,1-1-1,0 0 1,0 0 0,0 0 0,-1 0 0,1 0 0,0 0-1,0 1 1,0-1 0,-1 0 0,1 0 0,0 0-1,0 1 1,0-1 0,0 0 0,0 0 0,0 0-1,0 1 1,-1-1 0,1 0 0,3 14-34,12 13-74,-5-19 103,1 0 0,0-1 0,0 0 0,0 0 0,1-1 0,0-1 0,0 0 0,0 0 0,1-1 0,0-1 0,25 3 0,13 0-4,91-4 0,-87-3 6,80-5 154,168-29-1,-191 19-43,437-19 1289,1 44-750,-386 0-611,-51-2-29,137-8 0,-212-4 20,65-17-1,-73 14-28,0 2-1,1 0 0,49-1 0,-14 8-1,100-3-8,-141 0 19,1-1 0,-1-1 1,-1-1-1,33-10 0,-53 13 27,0 1 0,0-1-1,0 0 1,0 0 0,-1 0 0,1 0 0,-1-1 0,1 0 0,-1 1 0,0-1-1,0 0 1,0-1 0,-1 1 0,1 0 0,-1-1 0,1 0 0,1-5-1,-3 7-12,0-1-1,-1 1 0,1-1 0,-1 0 0,0 1 0,1-1 0,-1 0 1,0 1-1,-1-1 0,1 0 0,0 1 0,-1-1 0,0 1 0,1-1 0,-1 0 1,0 1-1,0 0 0,-1-1 0,1 1 0,0 0 0,-1-1 0,0 1 1,1 0-1,-1 0 0,0 0 0,0 0 0,0 1 0,-2-3 0,-18-12-40,-1 0 0,0 1 0,-1 1 0,-35-15 0,-110-34-376,64 26 133,72 24 195,-6 0 64,1-2 1,1-2-1,1-1 1,-51-34-1,83 48 78,0 0-1,0 0 1,0 0-1,0 0 1,0 0 0,1-1-1,0 0 1,0 0-1,1 0 1,-1 0-1,1 0 1,0 0 0,0-1-1,1 1 1,-1-1-1,1 1 1,0-1-1,1 1 1,0-1 0,0 0-1,1-9 1,-1 15-61,0-1 0,0 0 1,0 1-1,1-1 0,-1 0 0,0 1 1,1-1-1,-1 1 0,0-1 1,1 1-1,-1-1 0,1 1 0,-1-1 1,1 1-1,-1-1 0,1 1 1,-1-1-1,1 1 0,0 0 0,-1-1 1,1 1-1,-1 0 0,1-1 1,0 1-1,-1 0 0,1 0 0,0 0 1,-1 0-1,1 0 0,0 0 1,0 0-1,0 0 0,31 0-104,-20 0 122,84 5-111,141 24 1,54 4-93,-223-30 106,16 1-106,101-8-1,-177 3 179,-1-1-1,1 0 1,0-1 0,-1 0 0,1 0-1,-1 0 1,0-1 0,0 0 0,0 0-1,-1-1 1,1 0 0,-1 0 0,0-1-1,-1 0 1,0 0 0,9-12 0,2-5 74,0-1 0,-2 0 1,15-37-1,-22 39-64,0 1 1,-2-1-1,0-1 0,-1 1 0,-2-1 1,0 1-1,-3-44 0,1 49 0,1 16-21,-1 0 1,1 0-1,0 0 0,-1 0 1,1 1-1,0-1 0,0 0 1,-1 1-1,1-1 0,0 1 1,0-1-1,0 1 0,0-1 1,0 1-1,0-1 0,0 1 1,0 0-1,0 0 0,0-1 1,0 1-1,0 0 0,0 0 1,0 0-1,1 0 1,35-2-124,-30 2 86,150 0-527,-66 2 312,-86-3 258,-1 0 0,0 0-1,0 0 1,0 0 0,0 0 0,0-1 0,0 0 0,-1 0 0,1 0 0,-1 0-1,1-1 1,-1 1 0,0-1 0,0 0 0,0 0 0,0 0 0,0 0 0,3-5 0,-2 2 49,0 1 0,-1-1 0,1 0 0,-1 0 0,0 0 0,-1 0 0,0-1 0,0 1 0,0-1 0,1-11 0,-1-194 328,0 203-376,1 1 1,0-1-1,0 1 0,1 0 1,0 0-1,1 0 0,-1 1 1,2-1-1,-1 1 0,12-11 1,15-23 10,-13 5 2,-1 0-1,-2-1 1,18-64 0,-22 65-12,-6 18-2,0-1 1,-1 0 0,3-38 0,-7 51-4,-1 0 1,0 0-1,0 0 1,0 0-1,-1 0 1,0 0-1,0 0 1,-1 1-1,0-1 1,0 0-1,0 1 1,-1-1-1,1 1 1,-1 0-1,-1 0 1,-5-8-1,5 10-1,1-1 0,-1 0 0,1 1 0,-1-1 0,1 0 0,1-1 0,-1 1-1,0 0 1,1-1 0,0 0 0,0 1 0,1-1 0,-1 0 0,1 0 0,0 0 0,0 0-1,1 0 1,-1-9 0,3-16 0,0-1-1,9-34 0,-5 34 1,-1 1-1,0-38 0,17-302 3,-21 361 0,1 1 0,0-1 0,0 1 0,1 0 0,0 0 0,1 0 0,-1 0 0,2 0 0,5-8 0,4-2 0,0 1 0,20-17 0,28-36 0,-58 63 0,0 0-1,0 0 0,-1 0 1,0 0-1,0-1 1,-1 1-1,0-1 1,0 1-1,-1-1 0,0 0 1,-1 0-1,1 0 1,-2-10-1,-1-5-1,-1 0 0,-1 0 0,-8-26 0,10 41 0,0 0 0,1 0 0,0 0 0,1-1 0,0 1-1,0 0 1,1 0 0,0-1 0,0 1 0,1 0 0,0 0 0,5-14-1,2-6 7,-3 9-4,-1-1-1,-1 1 0,3-41 1,34 60-342,-10 2 438,-39-16-69,-6 8-56,-1 2 1,0-1 0,-1 2-1,1 0 1,-1 1 0,-25-1-1,-7-1-28,-40-10 5,43 6 0,0 1 0,-53 1 0,106 7-131,-1 0 1,1 0 0,0 1-1,-1 0 1,0 1 0,10 4 0,18 6 116,38 1-47,0-2 0,2-4 0,140-2 0,-78-5 156,560 69-7,-635-61-42,48 0 18,192-8 1,-270-2 2,4-2-22,-1-2 1,1-2-1,64-20 1,-17 4 42,-50 14-21,0-2 0,-1-2 0,0-1 0,55-33 0,57-22-31,-73 38 0,-58 25 15,0 2 0,0-1 0,0 2 1,1 0-1,-1 1 0,21-2 0,86 5-10,-52 0-15,16-3 21,-46 0-147,0 1 1,-1 2-1,1 2 1,44 8-1,-80-11 128,-1 0-1,1 1 1,-1-1-1,0 0 1,1 1-1,-1-1 1,1 1-1,-1-1 1,0 1-1,0-1 1,1 1-1,-1 0 1,0 0-1,0 0 1,0 0-1,0 0 1,0 0-1,0 0 0,0 0 1,1 1-1,-2-1 1,0 0-1,0 0 0,-1 0 0,1 0 0,0-1 1,0 1-1,0 0 0,-1 0 0,1 0 0,0-1 0,-1 1 1,1 0-1,-1 0 0,1-1 0,-1 1 0,1 0 1,-1-1-1,1 1 0,-1-1 0,0 1 0,1 0 1,-1-1-1,-1 1 0,-56 29-429,52-28 551,-62 29-55,32-14-36,-1-1 0,0-1 0,-1-3 0,-54 12 0,-6-15 171,-192-4 0,158-7-160,-125 9-39,208-3 1,0 3 0,1 2-1,-57 18 1,68-16 8,1 2-1,1 2 0,0 1 0,1 2 1,0 1-1,-46 36 0,39-26 24,-2-1-1,0-3 1,-2-1-1,0-2 1,-2-2-1,-82 24 1,102-36-25,2 1 0,-28 15 0,52-24 12,1 0 1,-1 0-1,1 0 1,-1 0 0,1 1-1,0-1 1,-1 0 0,1 0-1,-1 0 1,1 1 0,0-1-1,-1 0 1,1 1-1,-1-1 1,1 0 0,0 1-1,0-1 1,-1 1 0,1-1-1,0 0 1,0 1 0,-1-1-1,1 1 1,0-1 0,0 1-1,0-1 1,0 0-1,0 1 1,0-1 0,-1 1-1,1-1 1,0 1 0,0-1-1,1 1 1,-1-1 0,0 1-1,0-1 1,0 1-1,0-1 1,0 1 0,0-1-1,1 1 1,-1-1 0,0 0-1,0 1 1,1-1 0,-1 1-1,0-1 1,1 0-1,-1 1 1,0-1 0,1 0-1,-1 1 1,0-1 0,1 0-1,-1 0 1,1 1 0,-1-1-1,1 0 1,-1 0 0,1 0-1,29 13 67,90 15 42,1-4 0,125 7 0,252-3 3,-285-20-19,706 75-100,-868-75 14,-31-3-43,1-2 0,40 1 1,-622 4 1067,338-10-791,-107 0-238,-326 4 0,614 0-12,1 1-1,-1 3 1,1 1 0,0 2-1,0 2 1,1 1 0,-43 21-1,58-23-14,0 0 0,1 2-1,1 1 1,0 1-1,0 1 1,1 0 0,-22 22-1,34-27 30,-1-1-1,0 0 0,-1-1 1,1 0-1,-2-1 0,1 0 1,-18 6-1,-5-1 86,-52 11 0,14-5-61,71-17-37,0 0-1,0-1 0,-1 1 1,1 0-1,0 0 1,0 0-1,0 0 0,0 0 1,0 1-1,0-1 0,0 1 1,1-1-1,-1 1 1,0 0-1,1-1 0,-1 1 1,1 0-1,0 0 0,0 0 1,0 0-1,0 0 1,0 1-1,0-1 0,0 0 1,0 0-1,1 1 1,0-1-1,-1 0 0,1 4 1,0-2 2,0-1 1,1 0 0,-1 0 0,1 0 0,0 0 0,0 0-1,0 0 1,0-1 0,1 1 0,-1 0 0,1 0 0,-1-1-1,1 1 1,0-1 0,0 0 0,0 1 0,1-1 0,-1 0-1,0 0 1,1 0 0,3 2 0,17 7 29,0 0-1,0-2 1,0 0-1,1-2 1,36 6-1,130 12 93,-125-19-34,985 61-95,-43-32-147,-878-25 857,-354-10-480,-236 32 1,-314 46-357,161-21-70,8 40 46,605-96 163,-53 9-249,0 3-1,1 2 0,-99 43 0,148-56 244,0 1-1,-1 0 1,1-1 0,1 1-1,-1 1 1,0-1-1,1 0 1,-1 1-1,1 0 1,0 0 0,0 0-1,1 0 1,-1 0-1,1 1 1,0-1 0,0 1-1,-2 7 1,1 4-25,0-1 1,2 1-1,0 0 1,1 18-1,0-25 32,0-8 4,0 0-1,1 0 1,-1 0-1,1 0 1,-1 0-1,1 0 1,-1 0-1,1 0 1,0-1-1,-1 1 1,1 0-1,0 0 1,0-1-1,-1 1 1,1 0-1,0-1 1,0 1-1,0-1 1,0 1-1,0-1 0,0 1 1,0-1-1,0 0 1,0 1-1,0-1 1,0 0-1,0 0 1,1 0-1,40 5 103,-33-4-69,368 17 466,-64-5-271,1172 130 781,-1074-97-579,-409-46-427,0 0 0,0 0 0,0 1 0,0-1 0,0 1 0,1-1 0,-1 1 0,0 0 0,0 0 0,-1 0-1,1 0 1,0 0 0,0 1 0,0-1 0,-1 0 0,1 1 0,-1-1 0,3 4 0,-4-5-14,0 1 0,0-1 0,1 1 0,-1-1 0,0 1 0,0 0 0,0-1 0,0 1 0,0-1 0,0 1 0,0-1 0,0 1-1,0 0 1,0-1 0,-1 1 0,1-1 0,0 1 0,0-1 0,0 1 0,-1-1 0,1 1 0,0-1 0,-1 1 0,1-1 0,-1 2 0,-25 12-159,-37 3 146,-1-3 0,0-3 0,-92 5 0,44-5 16,-630 103-650,394-55 344,-53 26-165,-125 16 460,402-91-35,56-7 75,0 4 0,1 2 0,-85 24 0,135-29-45,0 2-1,1 0 1,-1 1-1,1 1 1,0 1-1,1 0 1,0 1-1,0 0 1,1 1-1,1 1 1,0 0-1,0 1 0,1 0 1,1 1-1,0 0 1,1 1-1,-11 22 1,15-25 35,0 1 0,1 0-1,-7 26 1,11-37-23,0 2 0,1-1-1,-1 0 1,1 0 0,0 0 0,0 0-1,0 0 1,0 0 0,1 0 0,-1 0-1,1 0 1,-1 0 0,1 0 0,0 0-1,1 0 1,-1 0 0,0-1 0,1 1-1,-1 0 1,1-1 0,0 1 0,0-1-1,4 4 1,17 12 44,1-2-1,1-1 1,1-1 0,0-1-1,0-1 1,1-1 0,1-1-1,54 10 1,17-3 352,124 5 1,-148-16-353,69 3 53,169-10-1,-290 0-77,1-1 0,-1 0 0,-1-2-1,1-1 1,0-1 0,41-17 0,-63 23-4,1-1 1,-1 1-1,0-1 1,0 1-1,0-1 1,0 1-1,0-1 1,0 0 0,0 1-1,0-1 1,0 0-1,-1 0 1,1 0-1,0 1 1,0-1-1,-1 0 1,1 0-1,0 0 1,-1 0 0,1 0-1,-1-1 1,0 1-1,1 0 1,0-2-1,-2 2 12,0 0 0,0 0-1,1-1 1,-1 1 0,0 0-1,0 0 1,0 0 0,0 0 0,0 0-1,-1 0 1,1 1 0,0-1-1,0 0 1,0 1 0,-1-1 0,1 0-1,0 1 1,-1 0 0,1-1-1,-1 1 1,1 0 0,-2-1 0,-64-10-27,0 2 1,-1 4 0,-109 4 0,102 2 16,-23-2-174,-1 5 1,1 4-1,-190 40 0,-125 80-1383,412-128 1545,1 0 0,-1 0 0,0 0-1,1 0 1,-1 0 0,0 0 0,1 1-1,-1-1 1,0 0 0,1 0 0,-1 1 0,1-1-1,-1 0 1,1 1 0,-1-1 0,0 1-1,1-1 1,-1 1 0,1-1 0,0 1 0,-1-1-1,1 1 1,-1-1 0,1 1 0,0-1-1,0 1 1,-1 0 0,1-1 0,0 1 0,0 0-1,-1-1 1,1 1 0,0 0 0,0-1-1,0 2 1,1-1 4,0 1 0,0-1-1,0 1 1,0-1 0,1 0-1,-1 1 1,0-1 0,1 0 0,-1 0-1,1 0 1,-1 0 0,4 1-1,52 21 58,13-6-7,1-4 0,0-2 0,77 1 0,218-11 270,-16-21 1217,30 0-749,636 15-395,-782 5-327,-130 0-65,1 4 0,163 28 0,-168-9 21,-54-11-36,0-2-1,0-3 1,53-5 1232,-124-17-1210,-1 1 1,-1 1-1,-53-19 0,-94-17-89,122 36 68,-83-24-121,-181-43-898,229 62 602,-148-11 0,38 28 23,196 1 400,0 1 0,1-1 1,-1 0-1,1 0 0,-1 1 0,1-1 0,-1 0 1,1 1-1,-1-1 0,1 1 0,-1-1 0,1 0 1,0 1-1,-1-1 0,1 1 0,0-1 0,-1 1 1,1 0-1,0-1 0,-1 1 0,1-1 1,0 1-1,0-1 0,0 1 0,0 0 0,0-1 1,0 1-1,0 0 0,0-1 0,0 1 0,0-1 1,0 1-1,0 0 0,0-1 0,0 1 0,6 26-74,-1-18 81,0 0-1,1-1 1,0 0 0,1 0-1,0 0 1,0 0-1,0-1 1,1-1 0,0 1-1,0-1 1,13 7-1,4 0 78,-1 0 0,2-2-1,31 11 1,7-4 115,1-2 0,67 8 0,139 4 122,-131-15-234,448 65-191,-579-76 112,-1-1-1,1 1 1,-1-2-1,1 0 1,8 0-1,-15 0 8,0-1 1,0 1-1,0 0 1,0-1-1,0 0 1,0 1-1,0-1 1,-1 0-1,1 0 1,0 0-1,0 0 1,-1 0-1,1-1 0,-1 1 1,1 0-1,-1-1 1,0 1-1,1-1 1,-1 1-1,0-1 1,0 0-1,0 1 1,0-1-1,0 0 0,-1 0 1,1 0-1,0-2 1,2-8 27,0 0 1,-2 0 0,1 0-1,-1-1 1,-1 1-1,0-1 1,-1 1 0,0 0-1,-1-1 1,0 1-1,-1 0 1,0 0 0,-10-21-1,-5-3 133,-1 1-1,-2 1 1,-25-32 0,25 39-85,2-2 1,0 0 0,2 0-1,-24-62 1,31 58-159,2-1 0,2 0-1,0 0 1,3-1 0,1-61 0,5 46-53,2 0 0,2 1 0,19-69 0,-15 76-56,-1-1 0,4-57 0,-12 82 161,-1 0 1,-2-1 0,1 1 0,-2 0 0,-1 0-1,0 0 1,-1 1 0,-8-21 0,1 10 52,2-1 0,0 1 0,2-2 0,1 1 0,1-1 0,2 0 0,0 0 0,3 0 0,0 0 0,2 0 0,9-47 0,-1 13-38,-2 1 1,-3-1-1,-5-107 1,1-7-19,2 148-3,2 0-1,0 0 1,3 1 0,12-37 0,-10 40-252,-2 0 1,-1-1 0,-1 1 0,-2-2 0,2-34-1,-5 40 57,-2 0 0,-1 1 0,0-1 0,-2 0 0,0 1 0,-9-24 0,9 30 293,0 0 0,1 1 1,1-1-1,0-1 0,2 1 1,-1 0-1,3-22 1,-1 36-64,-1 0 1,1 0-1,-1 0 1,1 1 0,-1-1-1,1 0 1,0 0-1,-1 0 1,1 1 0,0-1-1,0 0 1,0 1-1,-1-1 1,1 0 0,0 1-1,0-1 1,0 1-1,0 0 1,0-1 0,0 1-1,0 0 1,0 0-1,0-1 1,0 1 0,0 0-1,0 0 1,2 0-1,38 0-2,-29 1-48,40 0-220,-31 1 190,1-1 1,-1-2-1,33-3 1,-53 3 38,0 0 0,1 0 0,-1 0 0,0 0 0,0 0-1,0 0 1,0 0 0,-1-1 0,1 1 0,0 0 0,0 0 0,-1-1 0,1 1 0,-1 0 0,1-1 0,-1 1-1,1-1 1,-1 1 0,0 0 0,0-1 0,0 1 0,0-1 0,0 1 0,0-1 0,0-1 0,-5-39-1691,-1 32 1209,1 1 1,-1 0-1,0 0 1,-1 1-1,0-1 1,-1 2-1,1-1 1,-11-7-1,-35-39-686,50 49 1516,0 0 0,0 0-1,0 0 1,0 0 0,1 0-1,0-1 1,0 1-1,0-1 1,1 1 0,0-1-1,-1-7 1,-2-43 3655,-1 40-3441,4 13-552,-1 1-1,1-1 1,-1 1 0,1-1 0,-1 1 0,0 0 0,0 0-1,0 0 1,0 0 0,-4-3 0,-4-1-23,-1 0 0,1 0 0,-1 1 0,0 0 0,-1 1 0,1 0 0,-1 1 0,1 0 0,-17-1 0,-11 0-129,-61 4-1,69 1-223,0-1 0,0-2 0,-46-7 0,36-3 751,0-1-1,2-2 1,-74-38-1,87 41-320,0 1-1,-1 2 1,0 0-1,0 2 1,-1 1-1,-46-4 1,-174 5-3248,152 6-1472,50-1 2125</inkml:trace>
</inkml:ink>
</file>

<file path=ppt/ink/ink1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38:19.695"/>
    </inkml:context>
    <inkml:brush xml:id="br0">
      <inkml:brushProperty name="width" value="0.5" units="cm"/>
      <inkml:brushProperty name="height" value="1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0 0 2785,'0'0'0</inkml:trace>
</inkml:ink>
</file>

<file path=ppt/ink/ink1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38:29.3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0 211 11077,'0'0'11971,"0"-22"-9871,1 33-2143,0 1 0,1-1 1,1 0-1,-1 1 0,2-1 1,-1 0-1,9 16 0,43 74 105,-37-71-79,23 37 56,31 60-518,-71-175 711,-13-2-228,-1 0 0,-3 1 0,-23-48 0,2 3-6,36 93 0,1 1 0,0 0 0,0 0 0,-1-1 0,1 1 0,0 0 0,0-1 0,0 1 0,0 0 0,0-1 0,0 1 0,0-1 0,0 1 0,-1 0 0,1-1 0,0 1 0,0 0 0,0-1 0,1 1 0,-1 0 0,0-1 0,0 1 0,0-1 0,0 1 1,0 0-1,0-1 0,0 1 0,1 0 0,-1-1 0,0 1 0,0 0 0,1 0 0,-1-1 0,0 1 0,0 0 0,1-1 0,15 4-168,28 22-177,-33-19 307,14 8 30,58 34-283,2-5 0,107 40 1,-191-82 287,0-1 0,0 1 0,0-1 0,0 1 1,0-1-1,0 1 0,0-1 0,0 0 0,0 1 1,0-1-1,0 0 0,0 0 0,1 0 0,-1 0 1,0 0-1,0 0 0,0 0 0,0 0 0,0-1 1,0 1-1,0 0 0,0-1 0,0 1 0,0-1 1,0 1-1,0-1 0,0 1 0,0-1 0,1 0 1,-1-2 62,0 0 1,-1 0-1,1 0 1,-1 0-1,1 0 1,-1 0-1,0 1 1,0-1 0,-1-6-1,0 5 24,-5-41 174,-2 0 0,-2 1 1,-28-76-1,1-1-150,35 98-1849,20 20-2354,-11 3 3483,28 0-6312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3:00.8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204 156 17160,'0'0'4946,"28"1"-4204,-25-1-734,0-1 0,1 1 1,-1-1-1,0 0 0,0 0 1,0 0-1,0-1 0,0 1 1,0-1-1,0 0 0,-1 1 0,1-1 1,0 0-1,-1-1 0,0 1 1,1 0-1,-1-1 0,0 1 1,0-1-1,0 0 0,-1 0 1,1 0-1,-1 0 0,0 0 0,1 0 1,0-5-1,1-6 18,0 0 1,-1-1-1,-1 1 1,-1-25-1,0 39-25,-40-2 114,32 3-118,1 1-1,0 0 1,-1 0 0,1 1-1,0 0 1,0 0-1,1 0 1,-1 1 0,1 0-1,0 1 1,0-1 0,0 1-1,0 0 1,-6 9-1,-7 7-29,0 2-1,-19 33 0,26-40 20,2 1 0,0 0 1,1 1-1,1 0 0,1 1 0,0 0 0,2 0 1,0 0-1,1 0 0,1 1 0,-1 33 1,4-51 11,0 0 0,0 0 1,1 1-1,-1-1 0,1 0 1,0 0-1,0 0 0,0 0 1,0 0-1,0 0 0,0 0 1,0 0-1,0 0 0,1-1 1,-1 1-1,1 0 0,-1-1 1,1 1-1,0-1 0,0 0 1,0 0-1,0 1 0,-1-1 1,1 0-1,1-1 1,-1 1-1,0 0 0,0 0 1,0-1-1,0 0 0,0 1 1,5-1-1,9 2-11,0-1 0,0-1 0,25-2 1,-27 1-16,-2-1-306,0 0-1,0 0 1,-1-2 0,0 1-1,0-1 1,0-1 0,18-10-1,6-2-5247,-16 9-5684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5:07.07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 15 10309,'0'0'9684,"-6"5"-8675,28-5-1009,15 0-545,11-5-1504,7-9-6162</inkml:trace>
</inkml:ink>
</file>

<file path=ppt/ink/ink1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38:29.7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10 19033,'0'0'2793,"-1"-1"-2547,-2 5-279,-5 33 41,1 0 0,2 0 0,2 1 0,2 61 0,1-97-4,-1 22 7,2 1-1,0-1 0,2 1 1,0-1-1,9 30 0,-11-49-1,1 0-1,-1-1 1,1 1-1,0-1 0,1 0 1,-1 1-1,1-1 1,-1 0-1,1 0 0,0-1 1,1 1-1,-1-1 1,1 1-1,-1-1 0,1 0 1,0-1-1,0 1 1,1-1-1,-1 1 0,0-1 1,1 0-1,-1-1 1,1 1-1,0-1 1,-1 0-1,1 0 0,0 0 1,0-1-1,0 0 1,-1 0-1,1 0 0,0 0 1,0-1-1,5-1 1,-1 0 28,0 0 1,0-1-1,0 0 1,0-1-1,-1 0 1,1 0-1,-1-1 1,0 0-1,0 0 1,-1-1 0,1 0-1,-1 0 1,-1-1-1,1 0 1,-1 0-1,0 0 1,-1-1-1,0 0 1,0 0-1,0-1 1,-1 1-1,3-12 1,-2 10-17,-2-1 0,0 0-1,0 0 1,-1-1 0,0 1 0,-1-1 0,0 1-1,-1-1 1,0 1 0,-1-1 0,0 1 0,-1 0-1,0-1 1,-1 1 0,0 0 0,-1 0 0,-9-20-1,7 20-98,0 1 0,-1-1 0,0 1 0,-1 1 0,0-1-1,0 1 1,-1 1 0,0 0 0,-1 0 0,1 0-1,-1 2 1,-1-1 0,0 1 0,0 0 0,0 1-1,0 1 1,-1 0 0,1 0 0,-1 1 0,0 1 0,0 0-1,-1 0 1,1 1 0,0 1 0,-16 1 0,-18 5-2918</inkml:trace>
</inkml:ink>
</file>

<file path=ppt/ink/ink1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38:31.1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0 340 16856,'0'0'5970,"12"23"-5140,45 39-828,26 25 90,-75-79-116,1-1-1,0 0 1,1 0 0,-1-1-1,1 0 1,0-1 0,1 0-1,10 3 1,-19-7-7,1-1 1,-1 1 0,0-1 0,1 1-1,-1-1 1,0 0 0,0 0-1,1 0 1,-1 0 0,0 0 0,1-1-1,-1 1 1,0-1 0,0 0-1,1 1 1,-1-1 0,0 0-1,0 0 1,0 0 0,0-1 0,0 1-1,0 0 1,0-1 0,-1 1-1,1-1 1,0 0 0,-1 1 0,1-1-1,-1 0 1,2-3 0,3-6-42,-1 1 0,0-1 1,-1 0-1,5-21 0,-6 21-20,14-61-164,-3-2 1,-4 1-1,-2-1 0,-4-92 1,-5 170 303,0 0 1,0 0-1,-1 0 1,1 0-1,-1 0 1,0 0-1,0 0 1,-5 6-1,-5 9-65,-4 14 69,1 1 0,1 1 1,-15 60-1,26-80 36,1 0-1,0-1 1,1 1 0,0 0 0,2 0-1,-1 0 1,2 0 0,0 0 0,1 0-1,0-1 1,1 1 0,9 18 0,91 180 545,-60-130-519,62 165 0,-102-236-183,-1 1-1,0-1 0,0 1 0,-2 0 0,1 23 1,-13-52-780,-3-19-1429,0-14-3680</inkml:trace>
</inkml:ink>
</file>

<file path=ppt/ink/ink1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38:31.5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3 202 20970,'0'0'603,"0"18"-547,3 21 42,2 1 0,2-1 0,20 65 0,49 120-80,-79-274 815,-47-148-563,-13-68-41,63 264-222,-2-8 114,1 0 1,0 0 0,1 0-1,0-15 1,1 23-118,-1-1 0,1 1 0,-1-1 0,1 1 0,0 0 0,0-1-1,0 1 1,0 0 0,0-1 0,1 1 0,-1 0 0,0 0 0,1 0 0,0 0 0,0 0 0,-1 1 0,1-1 0,0 0 0,0 1 0,1 0-1,3-3 1,9-3-441,0 1 0,1 1 0,-1 0 0,1 1-1,0 0 1,1 2 0,27-2 0,-15 3-4387</inkml:trace>
</inkml:ink>
</file>

<file path=ppt/ink/ink1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38:31.9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0 198 18312,'0'0'5043,"81"-134"-5443,-41 105-401,-7 7-832,-9 10-1152,-11 12-4194</inkml:trace>
</inkml:ink>
</file>

<file path=ppt/ink/ink1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38:32.3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1 311 17272,'0'0'5667,"81"-48"-5635,-33 15-32,2-5-177,3-1-111,-3 1-144,-4-1-784,-8 1-497,-10 1-3842</inkml:trace>
</inkml:ink>
</file>

<file path=ppt/ink/ink1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38:32.6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1 20505,'0'0'1377,"-16"21"-1244,-49 72-37,61-85-71,0-1-1,1 1 0,0 0 1,1 0-1,0 0 0,0 0 1,0 0-1,1 0 0,0 1 0,1-1 1,0 0-1,0 1 0,1-1 1,0 0-1,0 0 0,1 0 0,0 1 1,6 14-1,-3-16-12,-1 0 0,1 0 0,0-1 0,0 1 0,0-1 0,1 0 0,0-1 0,1 1 0,-1-1 0,1 0 0,0-1 0,10 6 0,16 5 73,54 19 0,-22-9-45,-52-20-49,-2 1 1,1 0 0,-1 0-1,0 2 1,0-1 0,-1 1-1,0 1 1,12 13 0,-19-19 7,-1 0 0,1 0 0,-1 0 1,0 0-1,0 1 0,-1-1 0,1 1 1,-1-1-1,1 1 0,-1 0 0,0 0 0,0-1 1,-1 1-1,1 0 0,-1 0 0,0 0 0,0 0 1,0 0-1,-1-1 0,1 1 0,-1 0 1,0 0-1,0 0 0,0-1 0,-1 1 0,1-1 1,-1 1-1,0-1 0,0 1 0,0-1 0,0 0 1,-1 0-1,-2 3 0,-10 10 68,-2 0-1,1 0 0,-2-2 1,0 0-1,-1-1 0,-29 15 1,-132 57-273,153-74-10,3-1-1212,5-5-2016</inkml:trace>
</inkml:ink>
</file>

<file path=ppt/ink/ink1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38:41.9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99 53 7876,'0'0'9081,"-6"0"-6169,-23 0-2745,-35 8-156,64-8 18,90 0 1966,12 2-1944,-38 1 42,118-12 1,-10-15 149,-97 12-195,-44 6-53,1 1 1,42-1-1,424 2 37,-316 18 9,-104-6-34,244 10 60,-28-3-6,50-9 61,-104-6-51,168 8-7,-27 19-128,-280-19 96,130-7 0,-101-3-16,-337-7-1796,83-2-3067</inkml:trace>
</inkml:ink>
</file>

<file path=ppt/ink/ink1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38:46.6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2044 11381,'0'0'6360,"-4"0"-6103,-12-1 111,12 0 1585,3 1-1900,0 0-56,1 0-34,7 2 53,35 2 422,1-2 1,0-2-1,-1-2 1,58-9-1,46-3-440,418 4 260,-164 6-94,-278-2-147,-60 1-19,0 3 0,81 9 0,-32 1 14,151-8 0,-110-2 4,-143 2-15,376 16 43,-313-11-22,112-5-1,28 1 8,103 5-66,-225-6 45,373 9-43,-454-8 31,1 0 0,-1 0 0,1 0 1,-1 2-1,0-1 0,18 7 0,-25-7-1,-2-2 34,1-1-1,0 0 0,0 0 0,-1 0-1,1 0 1,0 0 0,-1 0 0,1 0-1,-1-1 1,1 1 0,-1 0 0,1 0-1,-1 0 1,0-1 0,0 1 0,0 0-1,0-1 1,0 1 0,0 0 0,0 0-1,0-1 1,-1-1 0,-1-33 162,-7-14-163,2 8 54,1 1 1,-1-51 0,-8-243-61,8 220 22,-5 11-54,6 61 39,0-51 0,8-168 232,-4-273 491,-5 409-612,7 126-168,0 27-294,38 427 69,-31-403 222,-1 43-53,-3-1 0,-11 100-1,2 98 52,28-83 29,-10-125-3,0 92-1,-13-161 84,0-20 112,-2-39 305,-1-2-205,-17-450-1516,21 359 1025,0 21 117,2 49 120,-3 0-1,-19-123 1,12 132-40,3 1 0,2-1 1,6-69-1,0 17 2,-3 103 34,1 3-4,-1 0 1,0 1-1,1-1 1,-2 0-1,1 0 1,0 1-1,-1-1 1,-2-5-1,9 11-33,0 0 0,0 0-1,0 0 1,0-1 0,0 0-1,0 0 1,11-2-1,6 0-6,582 4 73,-307 14-50,342-22-10,-595 4 10,68-13 1,7 0-13,211-1 40,114-9 72,182 5-46,-300-5-40,-34 0-26,17 7 3,-102 4-27,178 13-354,-723-19-4385,184 7-3149</inkml:trace>
</inkml:ink>
</file>

<file path=ppt/ink/ink1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38:48.0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32 4434,'0'0'12051,"-4"-2"-11432,5-2 2155,14 1-1192,42-1-845,69 4-969,316 14 515,-3 32-184,43 2-68,-341-46 72,226-25 0,-204 8-113,255 9 1,-226 9 14,399-4 27,-397-19-32,-132 10 0,87-1 0,250-6 183,-274 8-155,107 6-30,28-2 4,-251 3-30,-18-1-86,-21-1-53,-276 3-3318,135 0-151</inkml:trace>
</inkml:ink>
</file>

<file path=ppt/ink/ink1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38:49.2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88 87 13862,'0'0'3946,"-6"-7"-3511,-45-72 4538,49 86-4925,1 1-1,-1-1 1,1 0-1,1 1 1,0 8-1,0 518 4,2-510-46,1 0 1,1-1-1,2 1 0,0-1 0,12 27 1,-10-29-2,0 1 0,-2 0 0,-1 0 0,0 1 0,2 40 0,-8 73-47,2 145 86,14-70-67,-12-161 33,9 56 0,-5-57 0,0 57-1,-7-105 2,-9-3 22,-68-29-2675,16 3-4849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5:07.44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109 142 18857,'0'0'525,"-16"12"-466,-47 36-51,47-35 0,16-13 264,2-10 771,3-3-1004,1 1 0,0 0 0,1 0 0,0 1 0,0 0 0,15-16 1,-9 12 40,-2-1 1,17-28-1,-22 28 246,1 1 1057,-4 28-976,-6 30-424,-1-1-1,-14 59 1,-1 13-94,15-78-391,1-6-65,-11 52 0,12-75 26,0-1 0,0 1 0,-1 0 0,1-1 0,-1 1 0,-1-1 0,1 0 0,-1 0 0,0 0 0,0-1 0,-1 1 0,0-1 0,-5 5 0,0-5-3059,-6-2 12045,22-3-6332,0 0-2299,81 0-2536,-47-3-2856</inkml:trace>
</inkml:ink>
</file>

<file path=ppt/ink/ink1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38:51.2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49 248 7828,'0'0'4906,"-8"-7"-3458,-32-24 1084,157 38 1598,1 0-3940,-68-10 129,1-2 1,-1-2-1,71-19 1,-70 14-96,386-63 395,696 15-179,-761 49-456,254 7 12,-68 2 5,-90 2-5,46-1-99,-334-8 133,-139 1-38,-40 8-32,-26 1-1628,-62 9-2107,28-3-2612</inkml:trace>
</inkml:ink>
</file>

<file path=ppt/ink/ink1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39:24.6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 5154,'0'0'18419,"0"-4"-18293,1-7-114,1 18-70,3 16 2,165 541 310,-170-563-729,0-5-64,-2-17-795,-9-15-2401</inkml:trace>
</inkml:ink>
</file>

<file path=ppt/ink/ink1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39:25.0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89 17832,'0'0'1065,"22"-11"-326,-3 1-559,-3 0-103,1 1 0,0 1 0,1 0 1,0 2-1,0 0 0,0 1 0,20-3 0,-18 5-44,0 1-1,0 0 1,0 2-1,0 0 1,0 2 0,0 0-1,29 7 1,-39-6-33,0 0 1,-1 1 0,1 1 0,-1-1 0,0 1 0,0 1 0,0 0-1,-1 0 1,0 1 0,0 0 0,0 0 0,-1 1 0,-1 0 0,1 0-1,-1 0 1,5 10 0,-3-3-8,-1-1 1,-1 1-1,-1 1 0,0-1 0,0 1 1,-2 0-1,0 0 0,-1 0 0,0 0 1,-2 0-1,0 0 0,0 1 1,-2-1-1,0 0 0,-1 0 0,0 0 1,-10 27-1,8-29 46,0 0 0,-1-1 0,-1 0 0,0 0 0,-1 0 0,0-1 0,-1 0 0,0-1 0,-1 1 0,0-2 0,-1 0 0,0 0 0,0-1 0,-1 0 0,-1-1 0,1 0 0,-1-1 0,0-1 0,-25 9 0,30-12 241,-1-1 1,1 0-1,-1-1 1,0 0-1,-14 0 0,21-1-249,1 0-1,-1 0 1,0 0-1,0 0 1,1 0-1,-1-1 1,1 1-1,-1-1 1,0 1 0,1-1-1,-1 1 1,1-1-1,-1 0 1,1 0-1,-1 0 1,1 0-1,0 0 1,0 0-1,-1 0 1,1 0-1,0-1 1,0 1-1,0 0 1,0-1-1,0 1 1,0-1 0,1 1-1,-1-1 1,0 1-1,1-1 1,-1 0-1,1 1 1,0-1-1,-1-2 1,1 1-58,-1 0 0,1 0 0,0 0 0,0 0 0,0 0 0,1 0 0,-1 0 0,1 0 0,-1 0 0,1 0 0,0 1 0,0-1 0,0 0 0,1 0 0,-1 1 0,1-1 0,-1 0 0,1 1 0,0 0 0,4-5-1,-1 4-488,0-1-1,1 1 1,-1 0-1,1 1 0,0-1 1,-1 1-1,1 0 1,0 1-1,10-2 0,13-2-6822</inkml:trace>
</inkml:ink>
</file>

<file path=ppt/ink/ink1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39:25.4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29 397 2129,'0'0'20540,"18"-17"-20404,-10 10-129,19-18 34,-2-1 0,-1-1 0,40-57 0,-56 70-40,-1-1 0,0 1 0,-1-2 0,0 1 0,-1-1 0,-1 0 0,0 0 0,-2 0 0,0-1 0,0-22 0,-2 38-1,0 0 0,0 0 0,-1 0 0,1 1 0,0-1 0,-1 0 0,1 0 0,-1 0 0,1 1 0,-1-1 0,0 0 0,1 1 0,-1-1 0,0 0 0,1 1 0,-1-1 0,0 1 0,0-1 0,1 1 0,-1-1 0,0 1 0,0 0 0,0-1 0,0 1 0,1 0 0,-1 0 0,0 0 0,0 0 0,0 0 0,0 0 0,0 0 0,0 0 0,0 0 0,0 0 0,0 0 0,-39 6-3,30-2-1,0 1 1,1 0 0,-1 1-1,1-1 1,0 2-1,1-1 1,-1 1-1,1 1 1,1-1-1,-1 1 1,1 1-1,1-1 1,-1 1 0,1 0-1,-7 16 1,5-8 0,1-1 0,0 1 0,2 1 1,0-1-1,0 1 0,2 0 0,0 0 1,0 29-1,3-40 2,0-1 1,0 0-1,1 1 0,0-1 1,0 0-1,1 1 1,0-1-1,0 0 1,0 0-1,1-1 0,0 1 1,0 0-1,1-1 1,-1 0-1,1 1 0,5 4 1,-2-4 7,1 1 1,0-1-1,0 0 0,0-1 1,1 0-1,0 0 1,0-1-1,0 0 0,17 5 1,-8-4-36,1-1 1,1 0 0,-1-2-1,0 0 1,1-1-1,-1-1 1,1-1 0,-1 0-1,0-2 1,25-5-1,-39 6-142,-1 0 0,1 0-1,-1-1 1,1 1 0,-1-1-1,0 0 1,8-7 0,9-16-4438,-4-9-9831</inkml:trace>
</inkml:ink>
</file>

<file path=ppt/ink/ink1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39:25.9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116 94 18761,'0'0'3895,"19"-24"-3372,-17 21-525,-1 1 0,0-1 1,0 1-1,0-1 1,0 0-1,0 0 0,-1 1 1,1-1-1,-1 0 1,0 0-1,1 0 1,-1 1-1,-1-1 0,1 0 1,0 0-1,-1 0 1,-1-3-1,2 4-1,-1 1 0,0 0 0,0 0 0,0 0-1,-1 0 1,1 0 0,0 0 0,0 0 0,-1 0 0,1 0 0,0 1 0,-1-1 0,1 0 0,-1 1 0,1-1-1,-1 1 1,1 0 0,-1-1 0,1 1 0,-1 0 0,1 0 0,-1 0 0,1 0 0,-1 0 0,1 0 0,-1 1-1,1-1 1,-1 0 0,1 1 0,-1-1 0,1 1 0,-3 1 0,-1 0 0,0 1 1,1-1-1,-1 1 0,1 0 1,0 0-1,0 0 1,0 1-1,0 0 0,0-1 1,1 1-1,0 0 1,0 1-1,0-1 0,0 1 1,1-1-1,0 1 0,0 0 1,-2 6-1,-2 4 5,2 1 0,0-1 0,0 1 0,-1 27 0,4-33 4,0-1 0,1 1 0,0-1 0,1 0 0,0 1 0,0-1 0,1 0 0,4 16-1,-4-22-1,0 1-1,0-1 1,1 0-1,-1 0 1,0 0-1,1 0 1,0 0-1,0-1 0,0 1 1,0-1-1,0 0 1,0 0-1,0 0 1,1 0-1,-1 0 0,1-1 1,-1 0-1,1 1 1,0-1-1,0-1 1,-1 1-1,1 0 0,7-1 1,3 1-46,-1 0-1,1-1 1,-1 0-1,1-1 1,-1-1-1,1 0 1,-1-1 0,0-1-1,0 0 1,0 0-1,0-1 1,-1-1 0,14-8-1,-18 9-28,-1 0 0,-1 0-1,1-1 1,-1 0 0,0 0 0,0 0-1,0-1 1,-1 0 0,0 0 0,0 0 0,-1-1-1,0 0 1,-1 0 0,1 0 0,-2 0-1,1 0 1,-1 0 0,0-1 0,-1 1-1,1-1 1,-1-15 0,-1-8 361,0 22 479,0 23-51,-1 19-697,0-8 0,1 0-1,1 0 0,2 0 1,0 0-1,7 24 1,-10-46-288,5 13 583,-6-9-3932</inkml:trace>
</inkml:ink>
</file>

<file path=ppt/ink/ink1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39:26.2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44 22090,'0'0'2433,"-4"-43"-2817,25 63-96,6 9-32,-7 9-1329,-5 7-2065</inkml:trace>
</inkml:ink>
</file>

<file path=ppt/ink/ink1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39:26.6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 1 19273,'0'0'2179,"-12"22"-1941,-3 5-170,-17 44 0,31-68-63,0 1 1,0-1-1,1 1 1,-1 0-1,1-1 0,0 1 1,0-1-1,0 1 0,0 0 1,1-1-1,-1 1 1,1-1-1,0 1 0,0-1 1,0 1-1,3 4 0,1 0 12,0 0-1,0 0 0,1-1 1,10 10-1,0 2 54,-7-7-34,0 0 1,-2 0 0,8 14-1,-14-23-27,1-1-1,-1 0 1,0 1 0,0-1-1,0 1 1,0-1 0,-1 1-1,1-1 1,-1 1-1,1-1 1,-1 1 0,0 0-1,0-1 1,0 1-1,0 0 1,-1-1 0,1 1-1,-1-1 1,0 1-1,1 0 1,-1-1 0,0 0-1,0 1 1,-1-1-1,1 1 1,-2 1 0,-4 1 107,0-1 0,0 0 0,-1 0 0,1 0 0,-1-1 0,0 0 0,0-1 0,0 0 0,0 0 0,-1-1 0,1 0 0,0 0 0,-15-1 0,23 0-134,-1-1 0,1 1 0,-1 0 0,1 0 0,-1-1 0,1 1 0,-1 0 0,1-1 1,-1 1-1,1-1 0,-1 1 0,1-1 0,0 1 0,-1-1 0,1 1 0,0-1 0,-1 1 0,1-1 0,0 1 0,0-1 0,0 1 0,0-1 0,-1 1 0,1-1 0,0 0 0,0 1 0,0-1 0,0 1 0,0-1 0,0 0 0,0 1 0,0-1 0,1 1 0,-1-1 0,0 0 0,4-20-3038,13-7-6156</inkml:trace>
  <inkml:trace contextRef="#ctx0" brushRef="#br0" timeOffset="1">304 60 22538,'0'0'1025,"38"138"-497,-25-87-416,2-3-96,-6-9-16,-3-9 0,-1-13-640,-5-11-753</inkml:trace>
</inkml:ink>
</file>

<file path=ppt/ink/ink1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39:26.9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32 21578,'0'0'3554,"9"-32"-3619,10 40-303,5 24-16,7 13-432,-2 10-897,-3 1-3057</inkml:trace>
</inkml:ink>
</file>

<file path=ppt/ink/ink1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39:27.3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0 10053,'0'0'12611,"-12"23"-12291,-36 74-189,44-89-126,2 0 1,-1 0 0,1 1-1,0-1 1,1 1 0,0 0-1,0 0 1,1-1 0,0 1-1,0 0 1,1 0 0,0-1-1,1 1 1,0 0 0,4 11-1,-2-12-15,-1 1 0,1-1 0,0-1 0,10 15 0,-13-20-17,0 0 1,1-1 0,-1 1-1,0 0 1,0-1-1,1 1 1,-1-1 0,1 0-1,0 1 1,-1-1-1,1 0 1,0 0 0,0 0-1,-1 0 1,1 0 0,0 0-1,0-1 1,0 1-1,0 0 1,0-1 0,0 0-1,0 0 1,0 1-1,1-1 1,-1 0 0,3-1-1,-3 0 21,-1 0 0,1 0 0,-1 0 0,1 0 0,-1 0 0,0 0 0,0-1 1,0 1-1,0 0 0,0-1 0,0 1 0,0-1 0,0 1 0,0-1 0,0 0 0,-1 1 0,1-4 0,8-35-76,-7 28 74,5-32 17,11-49 36,-16 86-41,0-1 1,1 1 0,0-1-1,0 1 1,1 0 0,0 0-1,0 0 1,10-12 0,-13 18-2,1-1 0,0 0-1,-1 1 1,1 0 0,0-1 0,0 1 0,-1 0-1,1 0 1,0 0 0,0 0 0,1 0 0,-1 0-1,0 0 1,0 1 0,0-1 0,0 1 0,1 0 0,-1-1-1,0 1 1,0 0 0,1 0 0,-1 1 0,0-1-1,0 0 1,0 1 0,1-1 0,-1 1 0,0 0-1,0 0 1,0 0 0,0 0 0,0 0 0,0 0 0,0 0-1,-1 1 1,3 1 0,3 3-1,-1 0-1,0 0 1,-1 1 0,1-1-1,-1 1 1,0 1 0,7 14-1,-5-6 65,0 0-1,0 0 1,-2 0-1,0 1 1,-1 0-1,-1 0 1,0 0-1,-2 0 1,1 0-1,-3 19 1,7-70 129,1 1 1,1 0-1,2 0 1,2 1-1,0 0 1,25-42-1,-35 70-189,0 0 1,0 1-1,1-1 0,0 1 1,0-1-1,0 1 0,0 0 0,0 0 1,5-3-1,-7 6-5,1-1 0,-1 0 0,0 1 1,1-1-1,-1 1 0,1-1 0,-1 1 1,0 0-1,1-1 0,-1 1 0,1 0 0,-1 0 1,1 0-1,-1 0 0,1 0 0,-1 1 0,1-1 1,-1 0-1,0 1 0,1-1 0,-1 1 0,1-1 1,-1 1-1,0 0 0,0-1 0,1 1 1,-1 0-1,0 0 0,0 0 0,0 0 0,1 2 1,10 11-14,-1 1 1,-1 0-1,0 0 1,-1 2-1,12 29 1,-11-22-163,2-2 1,15 25-1,-5-19-1763,-8-12-2945</inkml:trace>
</inkml:ink>
</file>

<file path=ppt/ink/ink1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39:27.8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46 122 14567,'0'0'4754,"-3"-18"-2873,-9-59-318,7 52-357,2 23-159,2 26-712,1 10-371,0 125 158,26 220 0,-6-274-85,4 40-95,-24-144 21,0-1 0,0 0-1,0 0 1,0 0 0,0 1 0,0-1 0,0 0 0,0 0 0,0 0 0,0 1 0,0-1 0,0 0 0,0 0 0,0 0 0,0 1 0,0-1-1,-1 0 1,1 0 0,0 0 0,0 1 0,0-1 0,0 0 0,0 0 0,0 0 0,-1 0 0,1 0 0,0 1 0,0-1 0,0 0 0,0 0-1,-1 0 1,1 0 0,0 0 0,0 0 0,0 0 0,-1 0 0,1 0 0,0 0 0,0 0 0,0 0 0,-1 0 0,1 0 0,0 0 0,-1 0-1,-13-4-817,-14-12-1813,-16-17-6635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5:07.82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50 18456,'0'0'3042,"22"-1"-1425,32-4-1658,-16 3-825,0-2 0,67-16 0,-105 20 843,0 0 1,1 0-1,-1 0 1,0 0-1,0 0 1,0 0-1,1 0 0,-1 0 1,0 0-1,0 0 1,1 0-1,-1-1 0,0 1 1,0 0-1,0 0 1,1 0-1,-1 0 1,0 0-1,0-1 0,0 1 1,0 0-1,1 0 1,-1 0-1,0-1 1,0 1-1,0 0 0,0 0 1,0 0-1,0-1 1,0 1-1,0 0 0,1 0 1,-1-1-1,0 1 1,0 0-1,0 0 1,0-1-1,0 1 0,0 0 1,0 0-1,0 0 1,-1-1-1,1 1 0,0 0 1,0 0-1,0-1 1,0 1-1,0 0 1,0 0-1,0 0 0,0-1 1,-1 1-1,1 0 1,0 0-1,0 0 0,0-1 1,0 1-1,-1 0 1,1 0-1,-13-7-1103,0 6-651,0 1-2676</inkml:trace>
</inkml:ink>
</file>

<file path=ppt/ink/ink1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39:28.1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0 181 18536,'0'0'4875,"19"-6"-4723,34-8-70,1 2 1,0 3 0,82-5 0,-103 13-99,0 1 1,-1 2 0,1 1 0,48 10 0,-74-11 11,0 0 1,0 0 0,0 0 0,0 1 0,0 0 0,0 1 0,-1-1 0,0 1 0,0 1-1,0-1 1,0 1 0,0 0 0,-1 0 0,0 0 0,0 1 0,-1 0 0,1 0 0,-1 0-1,-1 1 1,1-1 0,-1 1 0,0 0 0,0 0 0,-1 0 0,0 0 0,1 10 0,-2-10-2,0-1 0,0 1 1,-1 0-1,0 0 0,-1-1 1,1 1-1,-1 0 0,0 0 0,-1-1 1,0 1-1,0-1 0,-6 12 1,6-14 53,0 0 0,-1-1 0,1 0 0,-1 0 1,0 1-1,0-1 0,0-1 0,0 1 0,-1 0 0,1-1 1,-1 0-1,0 0 0,1 0 0,-1 0 0,0-1 0,0 1 0,0-1 1,0 0-1,0 0 0,-1 0 0,1-1 0,-4 0 0,6 0 1,1 0-1,0 0 0,-1 0 1,1-1-1,-1 1 1,1 0-1,0-1 0,0 1 1,-1-1-1,1 0 0,0 1 1,0-1-1,0 0 1,0 0-1,-1 0 0,1 0 1,1 0-1,-1 0 0,0 0 1,0 0-1,0 0 1,0 0-1,1 0 0,-1-1 1,0 1-1,1 0 0,0 0 1,-1-1-1,1 1 1,-1 0-1,1-3 0,-5-49 171,5 46-139,0-6-66,1 0-1,1 0 0,0 0 0,1 0 1,1 0-1,-1 1 0,2-1 1,0 1-1,0 0 0,1 0 1,1 1-1,12-17 0,-3 7-135,1 0 1,1 1-1,1 0 0,1 2 0,24-18 0,-39 33-4,0-1 0,0 1 0,0 0 0,1 0 0,0 0 0,-1 1 0,1 0 0,0 0 0,0 1 0,10-2 0,-13 2-199,0 1 1,0 0 0,-1 0 0,1 1-1,0-1 1,0 1 0,0-1-1,-1 1 1,1 0 0,0 0-1,0 0 1,-1 0 0,1 1 0,-1-1-1,1 1 1,-1-1 0,0 1-1,0 0 1,0 0 0,0 0-1,0 0 1,0 0 0,3 5-1,17 34-12860</inkml:trace>
</inkml:ink>
</file>

<file path=ppt/ink/ink1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39:28.6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12 296 19705,'0'0'2116,"8"-18"-1295,16-31-460,42-63-1,-60 103-357,-2 4-11,0-1 0,0 1-1,0-1 1,-1 0 0,1-1-1,-2 1 1,1 0 0,-1-1-1,0 0 1,2-11 0,-4 17 7,-1 1 0,1-1 1,-1 1-1,1-1 0,-1 1 1,1-1-1,-1 1 1,0-1-1,1 1 0,-1 0 1,1 0-1,-1-1 0,0 1 1,0 0-1,1 0 0,-1-1 1,0 1-1,1 0 0,-1 0 1,0 0-1,0 0 1,1 0-1,-1 0 0,0 0 1,1 1-1,-2-1 0,-21 3 0,17-2 3,1 1 0,0 1-1,0-1 1,0 1 0,1 0 0,-1 0 0,1 0-1,-1 1 1,1 0 0,0-1 0,0 1 0,1 1-1,-1-1 1,1 1 0,0-1 0,0 1 0,1 0 0,-1 0-1,1 0 1,-3 11 0,-1 2 56,1 0 1,0 0 0,2 1-1,-3 35 1,5-46-37,0-1 0,1 1-1,0 0 1,1 0 0,0 0 0,0-1 0,1 1 0,-1-1 0,5 10-1,-4-14-14,0 0 0,0 0-1,0-1 1,0 1-1,0-1 1,1 0-1,-1 1 1,1-1 0,0 0-1,0 0 1,0-1-1,0 1 1,0-1-1,0 1 1,0-1-1,0 0 1,1 0 0,-1 0-1,0-1 1,1 1-1,-1-1 1,0 0-1,8 0 1,3 0-14,1-1-1,-1-1 1,1 0 0,-1-1-1,0-1 1,0 0 0,0-1-1,0 0 1,-1-1 0,0 0-1,0-1 1,0-1-1,11-9 1,-7 4-44,0-1 0,-1 0 1,-1-1-1,0 0 0,-1-2 0,-1 1 0,0-2 1,14-26-1,-23 36 43,0-2 1,0 1-1,-1 0 1,0-1-1,-1 1 1,0-1-1,0 0 1,-1 0-1,0-17 1,-1 26 15,0 1 1,0-1-1,0 0 1,0 1-1,0-1 1,0 0-1,-1 1 1,1-1-1,0 0 1,0 1-1,0-1 1,-1 0-1,1 1 0,0-1 1,-1 0-1,1 1 1,0-1-1,-1 1 1,1-1-1,-1 1 1,1-1-1,-1 1 1,1-1-1,-1 1 1,1-1-1,-1 1 1,1 0-1,-1-1 0,0 1 1,0-1-1,-24 4 168,19 0-159,0-1 0,0 1 0,1 0 0,0 0 0,-1 1 1,-7 6-1,6-2-2,1 1 0,0-1 0,0 1 0,1 0 1,0 0-1,1 1 0,0-1 0,0 1 0,1 0 1,0 0-1,1 0 0,-1 13 0,2-18-10,0 1 1,1 0-1,-1-1 0,2 1 0,-1 0 0,0-1 1,1 1-1,0 0 0,1-1 0,-1 1 1,1-1-1,0 0 0,0 0 0,1 1 0,-1-1 1,1-1-1,0 1 0,1 0 0,-1-1 1,1 1-1,0-1 0,0 0 0,8 5 0,-1-2 1,1-2 0,0 0 0,0 0-1,1-1 1,-1 0 0,1-1-1,0-1 1,0 0 0,0-1-1,0 0 1,21-2 0,-14 0-626,0-1 1,0-1-1,-1-1 0,1 0 1,-1-1-1,33-15 1,14-16-9236</inkml:trace>
</inkml:ink>
</file>

<file path=ppt/ink/ink1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39:30.1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168 434 18969,'0'0'5613,"6"-14"-5176,-1-70-341,-5 83-96,0 1-1,0-1 1,0 1-1,0-1 1,-1 1-1,1 0 0,0-1 1,0 1-1,0-1 1,0 1-1,-1-1 1,1 1-1,0-1 0,0 1 1,-1 0-1,1-1 1,0 1-1,-1 0 1,1-1-1,0 1 0,-1 0 1,1-1-1,-1 1 1,1 0-1,-1 0 1,1-1-1,0 1 0,-1 0 1,1 0-1,-1 0 1,1 0-1,-1 0 0,-23 0-42,18 2 33,0-1-1,1 1 1,-1 0-1,0 0 1,1 0-1,-6 4 0,3 1 6,0-1 0,1 1 0,0 1-1,1-1 1,-1 1 0,1 1-1,1-1 1,-1 1 0,2 0 0,-1 0-1,1 0 1,1 1 0,-6 18-1,4-5 4,2 0-1,0-1 0,1 1 0,1 0 0,2 27 1,0-44 2,-1 0-1,1 1 1,0-1 0,0 0 0,1 0 0,0 0 0,0 0-1,0 0 1,1 0 0,0 0 0,0-1 0,0 0 0,1 1-1,0-1 1,0 0 0,0-1 0,0 1 0,1-1 0,0 0-1,0 0 1,0 0 0,0-1 0,1 1 0,-1-1 0,1-1-1,0 1 1,0-1 0,11 3 0,-7-3 0,-1-1-1,0 0 1,0 0 0,1-1-1,-1 0 1,1-1 0,-1 0 0,0-1-1,0 1 1,0-2 0,0 1-1,0-1 1,0-1 0,0 1 0,-1-2-1,0 1 1,0-1 0,0 0-1,8-8 1,-2 0-12,-1-1 0,-1 0 1,0-1-1,-1 0 0,-1-1 0,0-1 0,-1 1 0,-1-1 1,-1-1-1,0 0 0,-1 0 0,-1 0 0,-1 0 0,3-29 1,0-22-120,-3-1 0,-8-104 0,4 171 125,-9-73-36,8 71 52,0 0 0,0 1 0,-1-1 1,1 0-1,-1 1 0,0 0 0,-1 0 1,1-1-1,-1 1 0,0 1 0,0-1 1,0 0-1,-5-4 0,7 8-7,1-1 0,-1 1 0,1 0 0,-1 0 0,1 0-1,-1-1 1,1 1 0,-1 0 0,1 0 0,-1 0 0,1 0 0,-1 0 0,1 0-1,-1 0 1,1 0 0,-1 0 0,1 0 0,-1 0 0,1 0 0,0 1 0,-1-1-1,1 0 1,-1 0 0,1 0 0,-1 1 0,1-1 0,-1 0 0,1 0 0,0 1-1,-1-1 1,1 0 0,0 1 0,-1-1 0,1 1 0,0-1 0,-1 0 0,1 1-1,0-1 1,0 1 0,0-1 0,-1 1 0,1-1 0,0 1 0,0-1 0,0 1-1,0-1 1,0 1 0,0-1 0,0 1 0,0 0 0,-6 33-83,5-30 85,-5 47-4,2-1-1,2 1 0,2 0 0,2 0 1,3 0-1,2-1 0,2 0 1,29 91-1,-34-128 4,2 0 1,0 0-1,0 0 1,1-1-1,1 0 1,11 14 0,-15-21-13,0-1 1,1 1 0,-1-1 0,1-1 0,0 1 0,0 0 0,0-1 0,0 0 0,1-1 0,-1 1-1,1-1 1,0 0 0,0 0 0,0-1 0,0 0 0,0 0 0,7 1 0,-5-2-60,1 0 1,0-1-1,0 0 0,-1 0 1,1 0-1,0-1 1,-1-1-1,0 1 0,1-2 1,-1 1-1,0-1 0,-1 0 1,1 0-1,-1-1 1,1 0-1,-1-1 0,-1 1 1,9-10-1,-7 5-37,0 0 1,-1 0-1,0 0 0,-1-1 0,0 0 1,0 0-1,-1-1 0,-1 1 0,0-1 1,-1 0-1,0 0 0,2-20 0,-3 15 200,-1 0-1,0 0 1,-1-1-1,-4-28 1,4 45-70,0 0 0,0 0 1,-1 0-1,1 0 0,0 0 0,-1 0 1,1 0-1,-1 0 0,1 0 0,-1 0 1,0 0-1,1 0 0,-1 0 0,0 1 1,0-1-1,1 0 0,-1 0 1,0 1-1,0-1 0,0 1 0,0-1 1,0 0-1,0 1 0,0 0 0,0-1 1,0 1-1,0 0 0,0-1 0,0 1 1,0 0-1,-1 0 0,1 0 0,0 0 1,0 0-1,0 0 0,0 0 0,0 1 1,0-1-1,0 0 0,0 0 0,0 1 1,0-1-1,0 1 0,0-1 1,0 1-1,0-1 0,0 1 0,0 0 1,0-1-1,-1 2 0,-4 2-11,1 0 0,-1 0 0,1 0 0,0 1-1,0-1 1,-7 10 0,5-3-8,0 0 0,1 0 0,0 1 0,1 0 0,0 1 0,1-1 0,0 1-1,1-1 1,1 1 0,0 0 0,0 0 0,2 0 0,-1 1 0,2-1 0,0 0 0,3 14 0,-4-25-43,0-1 0,1 1 1,-1 0-1,1-1 1,0 1-1,-1-1 0,1 1 1,0-1-1,0 1 1,0-1-1,0 0 0,0 1 1,0-1-1,0 0 1,1 0-1,-1 0 0,0 0 1,1 0-1,-1 0 1,0 0-1,1 0 1,0-1-1,-1 1 0,1-1 1,-1 1-1,1-1 1,0 1-1,-1-1 0,1 0 1,0 0-1,-1 0 1,1 0-1,0 0 0,1 0 1,0-1-13,0 1 0,0-1-1,-1 0 1,1 0 0,0 0 0,-1 0 0,1-1-1,-1 1 1,1-1 0,-1 1 0,0-1 0,1 0 0,-1 0-1,0 0 1,0 0 0,-1 0 0,1-1 0,2-3 0,18-50-35,-19 45 152,1 0 1,0 0-1,1 0 0,10-17 1,-15 27-56,1 1 0,-1-1 0,1 1 0,-1-1 0,0 1 0,1-1 0,0 1 0,-1-1 0,1 1 0,-1-1 0,1 1 1,-1 0-1,1-1 0,0 1 0,-1 0 0,1-1 0,0 1 0,-1 0 0,1 0 0,0 0 0,0 0 0,-1 0 0,1 0 0,0 0 0,-1 0 0,1 0 1,0 0-1,0 0 0,-1 0 0,1 0 0,0 0 0,-1 1 0,1-1 0,0 0 0,-1 1 0,1-1 0,0 0 0,-1 1 0,1-1 0,-1 1 0,1-1 1,-1 1-1,1-1 0,0 2 0,20 27-161,-19-26 181,7 14-15,-5-7-16,1-1 0,0 0 0,1 0 0,7 11 0,-12-19 3,0 0 0,0 0 0,0 0 1,0 0-1,0 0 0,0 0 0,0 0 0,1 0 1,-1 0-1,0 0 0,0-1 0,1 1 0,-1 0 1,0-1-1,1 1 0,-1-1 0,1 0 0,-1 1 1,1-1-1,-1 0 0,1 0 0,-1 0 0,0 0 1,1 0-1,-1 0 0,1-1 0,-1 1 0,1 0 1,-1-1-1,0 1 0,1-1 0,-1 1 0,0-1 1,1 0-1,-1 1 0,0-1 0,2-1 0,11-11 2,0-1 0,0 0 0,17-25 0,-19 23-2,0 1 0,1 1 0,22-20 0,-29 30-10,0 0 0,0 0 0,0 0 1,0 1-1,0 0 0,1 0 0,-1 1 1,1 0-1,0 0 0,-1 1 0,1-1 1,0 1-1,13 0 0,-16 2 4,-1-1-1,1 1 1,-1 0 0,1 0-1,-1 0 1,1 0-1,-1 1 1,0-1 0,0 1-1,0 0 1,0 0-1,0 0 1,0 0 0,0 1-1,-1-1 1,1 1 0,-1 0-1,0-1 1,1 1-1,-1 0 1,-1 0 0,1 0-1,0 1 1,-1-1-1,1 0 1,-1 1 0,1 3-1,0 1 1,1 0-1,-2 0 1,1 1 0,-1-1-1,0 0 1,0 1-1,-1-1 1,-1 0-1,1 1 1,-1-1-1,-2 9 1,2-15 21,0 1 1,0-1-1,0 0 0,0 0 1,0 0-1,0 0 0,-1 0 1,1 0-1,0 0 0,-1 0 1,0-1-1,1 1 1,-1 0-1,0-1 0,0 1 1,0-1-1,0 0 0,0 0 1,0 0-1,0 0 0,-1 0 1,-1 0-1,3-11 963,2 4-971,0 0 0,0 0 0,0 0 0,1 0 0,0 0-1,0 0 1,1 1 0,0-1 0,-1 1 0,2 0-1,-1 0 1,1 0 0,7-8 0,9-9-93,36-29 1,-34 32 101,-21 18-22,59-47-14,-55 45 9,-1 0 1,1 0 0,1 1-1,-1 0 1,0 0 0,1 0-1,-1 0 1,1 1-1,-1 0 1,1 0 0,6 0-1,-10 1 4,0 1-1,0-1 0,0 1 0,-1-1 0,1 1 0,0 0 0,0-1 1,0 1-1,-1 0 0,1 0 0,0 1 0,-1-1 0,1 0 0,-1 0 1,0 1-1,1-1 0,-1 1 0,0-1 0,0 1 0,0-1 0,0 1 1,0 0-1,0 0 0,0-1 0,0 1 0,-1 0 0,1 0 0,-1 0 1,0 0-1,1 0 0,-1 0 0,0 3 0,1 11-17,0 1-1,-2 32 0,0-31 15,0-10 8,0-1 0,0 1 0,0-1 0,-1 0 0,-1 0 0,1 0 0,-1 0-1,0 0 1,0 0 0,-1-1 0,0 1 0,0-1 0,-1 0 0,1 0 0,-1-1 0,-1 1 0,1-1 0,-1 0 0,-9 6 0,14-11-198,1-1-605,0-6-1017</inkml:trace>
</inkml:ink>
</file>

<file path=ppt/ink/ink1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39:30.5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55 368 22987,'0'0'1456,"37"120"-1296,-22-84-160,-1-7 0,-6-3 0,-5-8-80,-3-7-912,-27-11-18505</inkml:trace>
  <inkml:trace contextRef="#ctx0" brushRef="#br0" timeOffset="1">0 28 23147,'0'0'2369,"2"-27"-2898,27 37-703,-1 5-513,1 1-7251</inkml:trace>
</inkml:ink>
</file>

<file path=ppt/ink/ink1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39:30.9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203 0 21978,'0'0'779,"-14"26"-408,11-19-351,-7 11 44,1 2 1,1-1 0,0 1 0,1 1-1,2-1 1,0 1 0,1 0-1,1 0 1,0 26 0,3 54 313,5-1 0,27 150 0,-29-236-362,26 162 61,-25-147-78,-2 1 1,-2-1-1,-5 58 0,4-84 8,1 0-1,-1 0 0,-1 1 0,1-1 0,0 0 1,-1 0-1,0 0 0,1 0 0,-1 0 0,-1-1 0,1 1 1,0 0-1,0-1 0,-1 0 0,0 1 0,1-1 1,-1 0-1,0 0 0,0-1 0,0 1 0,0-1 1,0 1-1,0-1 0,-1 0 0,1 0 0,0 0 0,-1-1 1,-5 1-1,4 0-181,-1-1 0,1 0 1,-1 0-1,1 0 0,-1-1 1,1 0-1,-10-3 0,11 3-272,1 0 0,-1 0 0,1-1-1,0 1 1,0-1 0,0 0 0,0 0 0,0 0 0,0-1-1,1 1 1,-5-6 0,-18-31-16627</inkml:trace>
</inkml:ink>
</file>

<file path=ppt/ink/ink1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39:31.2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1 464 21450,'0'0'2596,"18"-8"-2183,-6 2-380,2 0-28,-1 0 1,1 1-1,0 0 1,0 1 0,0 1-1,0 0 1,30-2 0,154 5-2301,-107 0 153,-91 10 4506,-20 171-516,21-180-1873,-1 0 0,0 0 0,0 0 0,0 0 0,0 0 0,-1 0 0,1 0 0,0 1 0,0-1 0,-1 0 0,1 0 0,0 0 0,-1 0-1,1 0 1,-1 0 0,0 0 0,0 1 0,-14 2-5649</inkml:trace>
  <inkml:trace contextRef="#ctx0" brushRef="#br0" timeOffset="1">387 16 22522,'0'0'1777,"74"-15"-3426,-54 58-800,-9 14-5042</inkml:trace>
</inkml:ink>
</file>

<file path=ppt/ink/ink1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39:31.7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38 300 20345,'0'0'1836,"16"-19"-1409,51-62-275,-61 74-149,-1 0 0,0-1 0,0 1 0,-1-1 0,0 0 1,-1 0-1,1-1 0,-2 1 0,1-1 0,-1 1 0,0-1 0,-1 0 1,0 0-1,-1 0 0,0-18 0,0 16-13,0 9 9,0 1 0,-1-1 1,1 1-1,0-1 0,0 0 0,-1 1 0,1-1 1,-1 1-1,1-1 0,-1 1 0,1 0 1,-1-1-1,0 1 0,0 0 0,0-1 1,0 1-1,0 0 0,0 0 0,0 0 1,0 0-1,0 0 0,-1 0 0,1 0 1,0 0-1,-1 0 0,1 1 0,-1-1 1,1 0-1,0 1 0,-1-1 0,1 1 1,-1 0-1,0-1 0,-2 1 0,1 0-4,0 0 0,0 0-1,0 0 1,0 1 0,0-1-1,0 1 1,0-1-1,0 1 1,0 0 0,0 0-1,1 1 1,-1-1 0,0 0-1,1 1 1,-1 0 0,1 0-1,-1 0 1,-3 3 0,-3 7 6,1 1-1,0 0 1,0 0 0,1 0 0,1 1-1,0 0 1,1 0 0,1 1 0,0 0 0,1 0-1,0 0 1,1 0 0,1 0 0,1 0-1,0 0 1,4 29 0,-3-41-2,0 0-1,1 0 1,-1-1-1,1 1 1,-1-1-1,1 1 1,0-1-1,0 0 1,0 1-1,0-1 1,1 0-1,-1 0 1,0-1-1,1 1 1,-1 0-1,1-1 1,0 1-1,0-1 1,-1 0-1,1 0 1,0 0-1,0-1 1,0 1-1,0 0 1,0-1-1,4 0 1,6 2-148,0-2-1,0 1 1,-1-2-1,27-3 1,-31 2 36,0 0 0,1-1-1,-1 0 1,0 0 0,0-1 0,-1 0 0,1 0-1,-1-1 1,0 0 0,0 0 0,-1-1-1,1 0 1,8-9 0,3-9 306,0-1 0,23-42 0,-28 45 351,0 1 1,1 0-1,29-33 0,-42 52-519,1 1-1,-1-1 0,0 1 1,1-1-1,0 1 1,-1 0-1,1 0 0,-1-1 1,1 1-1,0 0 0,0 1 1,0-1-1,0 0 1,-1 0-1,1 1 0,0-1 1,0 1-1,0 0 0,0 0 1,0-1-1,0 1 1,1 0-1,-1 1 0,0-1 1,0 0-1,2 1 1,-1 1-17,0 0 0,0 0 0,-1 0 0,1 0 0,-1 0 1,1 1-1,-1-1 0,0 1 0,0 0 0,0-1 0,0 1 0,0 0 1,0 0-1,0 4 0,5 8-16,-2 0 0,0 1 0,-1 0 1,0 0-1,1 23 0,-4 117 40,0-155-31,0 0-1,-1 0 1,1-1 0,0 1 0,-1-1-1,1 1 1,0 0 0,0-1-1,-1 1 1,1-1 0,0 0 0,0 1-1,0-1 1,0 0 0,0 1 0,-1-1-1,1 0 1,0 0 0,0 0-1,0 0 1,0 0 0,0 0 0,0 0-1,0 0 1,1 0 0,29-3 54,-29 3-49,6-1-35,1-1 0,-1-1 1,1 1-1,-1-1 0,0-1 1,0 1-1,0-2 0,0 1 0,11-9 1,4-6-1377,33-33 0,-6-1-4238</inkml:trace>
</inkml:ink>
</file>

<file path=ppt/ink/ink1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39:32.3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0 19577,'0'0'3828,"-6"2"-3604,5-2-222,0-1-1,1 1 0,-1 0 0,0 0 1,0 1-1,1-1 0,-1 0 0,0 0 1,1 0-1,-1 0 0,0 1 0,1-1 1,-1 0-1,0 0 0,1 1 0,-1-1 0,0 1 1,1-1-1,-1 0 0,1 1 0,-1-1 1,1 1-1,-1 0 0,1-1 0,-1 1 1,1-1-1,0 1 0,-1 0 0,1-1 1,-1 2-1,19 10 29,-6-7-94,0-1 1,0-1-1,22 3 0,70-3 904,-104 0-562,-1 105-538,5 0 0,23 132 1</inkml:trace>
</inkml:ink>
</file>

<file path=ppt/ink/ink1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39:32.7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64 20986,'0'0'3425,"7"-63"-3425,-1 63-272,3 6-945,2 21-95,2 7-1249,-4 2-10693</inkml:trace>
</inkml:ink>
</file>

<file path=ppt/ink/ink1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39:33.0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205 0 17320,'0'0'4661,"-17"23"-4589,-4 5-20,-27 47 0,46-71-46,0 0 0,1 0 0,-1 0 0,1 0 0,0 0 1,0 0-1,1 0 0,-1 0 0,1 0 0,0 1 0,0-1 0,0 0 0,0 0 0,1 1 1,0-1-1,0 0 0,0 0 0,3 7 0,1-1-2,0-1 0,1 0 1,0 0-1,1 0 0,8 9 1,0-1 8,5 6-10,-8-9 13,0 1 1,13 21-1,-22-32-26,-1-1 0,0 1 1,-1 0-1,1 0 0,-1 0 1,1 0-1,-1 0 0,0 0 1,-1 0-1,1 0 0,-1 0 1,0 0-1,0 0 0,0 0 1,0 0-1,-2 6 1,1-8 19,0 0 1,0 0 0,0 0 0,0 0 0,0 0 0,0-1 0,-1 1 0,1 0 0,-1-1 0,0 1 0,1-1 0,-1 0 0,0 1 0,0-1 0,0 0 0,0 0 0,0 0-1,0-1 1,0 1 0,-3 1 0,-48 8 509,43-9-408,-131 7 710,140-8-879,0 1 0,0-1 0,0 1-1,0-1 1,0 1 0,1-1 0,-1 1 0,0-1 0,0 1-1,0 0 1,1-1 0,-1 1 0,0 0 0,0 0 0,1 0 0,-1-1-1,1 1 1,-1 0 0,1 0 0,-1 0 0,1 0 0,0 0 0,-1 0-1,1 0 1,0 0 0,0 0 0,0 0 0,0 0 0,0 0 0,0 0-1,0 1 1,0-1 0,0 0 0,0 0 0,0 0 0,1 0 0,-1 0-1,1 1 1,0 7-1908,-1 1-3766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5:09.7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76 14 272,'0'0'23576,"-3"-13"-22615,1 61-1085,-15 76 0,4-37 129,10-61-118,3-16-191,-1 1 0,0-1-1,-1 0 1,0 1 0,0-1-1,-1 0 1,-1 0 0,0-1-1,-7 15 1,4-19-4160</inkml:trace>
</inkml:ink>
</file>

<file path=ppt/ink/ink1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39:35.4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0 119 6851,'0'0'7614,"3"18"-2817,22-13-4450,1-1 0,-1-1-1,1-1 1,-1-2 0,38-3 0,-24 2-128,236-14 77,104-2-317,-206 4 348,2-1-1,402-5 261,-242 2-565,-309 15-23,597-33-41,646 68 165,-974-29-116,43 4 2,-330-5 92,-6-2-106,-4-11-444,-9-13-2440,-7-7-4050</inkml:trace>
</inkml:ink>
</file>

<file path=ppt/ink/ink1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39:36.5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120 1 13318,'0'0'6368,"0"23"-4329,-22 288-1876,2-68-28,13-145-34,-5-1-1,-34 137 1,41-206-89,1-1 0,2 1-1,0 0 1,2 1 0,1-1 0,2 0 0,0-1 0,11 40 0,-7-25 95,-3 0 0,-1 0 1,-6 78-1,1-26 67,2 157 212,0-251-356,1-11-681,5-15-1291</inkml:trace>
</inkml:ink>
</file>

<file path=ppt/ink/ink1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39:38.4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82 10645,'0'0'5429,"20"4"-3972,22 4-668,2-2 1,54 1 0,458-15 2159,-350 3-2873,394-3-62,-114 8-63,708 16 64,-946-17-14,199-14 65,-173 2-38,-204 8-33,113-25-1,-36 4 4,-103 21-5,46 1 0,-89 4 34,-7-2-246,-16 2-1470,-13 0-3412</inkml:trace>
</inkml:ink>
</file>

<file path=ppt/ink/ink1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39:59.4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188 153 17448,'0'0'5464,"-4"-17"-5171,-27-114 646,31 131-932,0 0 0,-1-1 0,1 1-1,0 0 1,-1-1 0,1 1-1,0 0 1,-1-1 0,1 1 0,-1 0-1,1 0 1,-1 0 0,1-1-1,0 1 1,-1 0 0,1 0 0,-1 0-1,1 0 1,-1 0 0,1 0 0,-1 0-1,1 0 1,-1 0 0,1 0-1,-1 0 1,1 0 0,-1 0 0,1 0-1,0 0 1,-1 1 0,1-1 0,-1 0-1,1 0 1,-1 1 0,1-1-1,0 0 1,-1 0 0,1 1 0,0-1-1,-1 0 1,1 1 0,-1 0-1,-17 13-84,11-6 72,0 0-1,1 0 0,-1 1 1,2 0-1,-1 0 1,1 1-1,1-1 0,0 1 1,0 0-1,1 0 1,0 0-1,1 1 0,0-1 1,1 1-1,0-1 1,0 1-1,1-1 0,2 16 1,-2-23-5,1 1 1,0-1 0,0 1-1,0-1 1,0 0-1,1 0 1,-1 0 0,1 1-1,0-2 1,-1 1-1,1 0 1,1 0 0,-1 0-1,0-1 1,1 1 0,-1-1-1,5 3 1,5 3-76,1-1-1,-1 0 1,17 6 0,-22-11 52,0 1-1,0 0 1,0 0-1,0 1 1,0 0-1,-1 0 1,1 0 0,-1 1-1,0 0 1,-1 0-1,1 1 1,-1-1-1,8 12 1,-11-14 31,-1 1 0,1-1 0,-1 1 1,0-1-1,0 1 0,0 0 0,-1-1 0,1 1 1,-1 0-1,0 0 0,0-1 0,0 1 0,-1 0 0,1 0 1,-1-1-1,0 1 0,0 0 0,0-1 0,-2 4 1,0-1 4,0 0 0,-1-1 0,0 0 1,0 0-1,0 0 0,-1 0 1,0-1-1,1 1 0,-1-1 1,-8 4-1,0 0 86,0-1-1,0 0 1,0-1 0,-1-1-1,0 0 1,0-1 0,0-1-1,-1 0 1,-16 2 0,29-5-59,1 0 1,0 0-1,-1 0 1,1 0-1,-1 0 1,1 0 0,0 0-1,-1 0 1,1 0-1,-1-1 1,1 1-1,0-1 1,-1 1 0,1-1-1,0 1 1,0-1-1,-1 0 1,1 0-1,0 1 1,0-1-1,0 0 1,0 0 0,0 0-1,0 0 1,0 0-1,0 0 1,-1-3-1,1 0-11,0 0-1,0 0 0,1 0 0,-1 0 0,1-1 1,0 1-1,0-7 0,1-3-11,-1 12-30,0-1 0,0 0 1,0 1-1,0-1 0,1 1 1,0-1-1,-1 1 0,1-1 1,0 1-1,0 0 0,0-1 1,0 1-1,1 0 0,-1 0 1,1 0-1,-1 0 0,1 0 1,0 0-1,0 0 0,0 0 1,0 1-1,0-1 0,0 1 1,0 0-1,0-1 0,0 1 1,1 0-1,-1 0 0,1 0 1,-1 1-1,1-1 0,2 0 1,9-1-1019,1 0 0,-1 1 0,1 1 0,23 2 1,-19-1-1827,23 3-12267</inkml:trace>
</inkml:ink>
</file>

<file path=ppt/ink/ink1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39:59.8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66 334 18745,'0'0'3788,"5"-19"-3350,1 0-344,31-142 161,-32 55-233,-5 83-33,0 23 11,0 0-1,-1-1 1,1 1 0,0 0 0,0-1 0,0 1-1,0 0 1,-1-1 0,1 1 0,0 0 0,0 0 0,0-1-1,-1 1 1,1 0 0,0 0 0,0 0 0,-1-1-1,1 1 1,0 0 0,-1 0 0,1 0 0,0 0 0,-1 0-1,1-1 1,0 1 0,-1 0 0,1 0 0,0 0-1,-1 0 1,1 0 0,0 0 0,-1 0 0,1 0 0,0 0-1,-1 0 1,1 0 0,0 1 0,-1-1 0,1 0-1,0 0 1,-1 0 0,1 0 0,0 0 0,0 1 0,-1-1-1,1 0 1,-1 1 0,-17 9 1,11-3-3,-1 1 0,2 0 0,-1 0 0,1 0 0,0 1 0,1 0 0,0 0 0,0 1 0,1 0 0,0-1 0,-4 17 0,3-5-3,1 0 0,1 0 0,1 1 0,1 37 1,1-55-36,1 0 1,0 0 0,0 0 0,0 0 0,0 0-1,1 0 1,0 0 0,0-1 0,0 1 0,0 0 0,0-1-1,1 0 1,-1 0 0,1 1 0,0-1 0,0-1-1,0 1 1,1 0 0,-1-1 0,0 0 0,1 0-1,0 0 1,-1 0 0,1 0 0,0-1 0,0 1-1,0-1 1,0 0 0,5 0 0,0 1-185,1 0 0,0-1 1,0 0-1,-1 0 0,1-1 0,0-1 1,0 1-1,0-2 0,-1 1 1,1-1-1,16-6 0,2-10-3567</inkml:trace>
</inkml:ink>
</file>

<file path=ppt/ink/ink1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40:00.1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1 206 10533,'0'0'9922,"15"19"-9474,25 30-231,40 68 1,-73-103-201,-5-10-14,-1 0 1,1 0-1,0 0 1,0 0 0,0-1-1,1 1 1,-1 0 0,1-1-1,0 0 1,0 0 0,0 0-1,4 3 1,-6-6 50,1-1 0,-1 1 0,0-1 0,0 1 0,0-1 0,0 0-1,0 1 1,0-1 0,0 0 0,0 0 0,-1 0 0,1 0 0,0 0 0,0 0 0,-1 0 0,1 0 0,0 0 0,-1 0 0,1 0 0,-1 0 0,0 0 0,1-1 0,-1 1 0,0 0 0,0 0 0,1 0-1,-1-1 1,0 1 0,-1-2 0,2-2 67,7-40 366,-2-1-1,0-91 0,-6 81-642,11-71 0,-11 127 133,0 0 0,0-1 0,0 1 0,0 0 0,0-1 0,0 1-1,0 0 1,0 0 0,0-1 0,0 1 0,0 0 0,0 0-1,0-1 1,0 1 0,1 0 0,-1 0 0,0-1 0,0 1 0,0 0-1,0 0 1,1 0 0,-1-1 0,0 1 0,0 0 0,0 0 0,1 0-1,-1 0 1,0 0 0,0-1 0,1 1 0,-1 0 0,0 0-1,0 0 1,1 0 0,-1 0 0,0 0 0,1 0 0,-1 0 0,0 0-1,0 0 1,1 0 0,-1 0 0,0 0 0,0 0 0,1 0-1,-1 0 1,0 0 0,0 0 0,1 1 0,-1-1 0,0 0 0,0 0-1,1 0 1,-1 0 0,0 0 0,0 1 0,0-1 0,1 0 0,-1 0-1,0 0 1,0 1 0,0-1 0,0 0 0,1 0 0,-1 1-1,0-1 1,0 0 0,0 1 0,12 16-1594,4 17-763,3 8-1443</inkml:trace>
</inkml:ink>
</file>

<file path=ppt/ink/ink1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40:01.5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28 682 12550,'0'0'10447,"7"-20"-10271,60-158-32,-62 162-144,0 0 0,-2-1 0,0 0 0,-1 0 0,0 0 0,-2-27 0,0 44-1,0-1-1,-1 1 0,1 0 0,0-1 0,-1 1 0,1 0 1,0 0-1,-1-1 0,1 1 0,-1 0 0,1 0 1,-1-1-1,1 1 0,0 0 0,-1 0 0,1 0 1,-1 0-1,1 0 0,-1 0 0,1 0 0,-1 0 1,1 0-1,-1 0 0,1 0 0,-1 0 0,1 0 0,-1 0 1,1 0-1,-1 0 0,1 0 0,-1 1 0,1-1 1,0 0-1,-1 0 0,1 1 0,-1-1 0,1 0 1,0 1-1,-1-1 0,1 0 0,-1 1 0,-21 12-98,14-5 92,1 0-1,0 0 1,1 0 0,0 1-1,0-1 1,1 2-1,0-1 1,1 0 0,0 1-1,0 0 1,-4 20-1,4-9 3,1-1-1,0 1 0,2-1 0,1 1 1,2 26-1,-1-41 8,0 1 0,1 0 1,-1-1-1,1 1 0,1-1 1,-1 0-1,1 0 0,0 0 1,0 0-1,1 0 0,0 0 1,0-1-1,0 0 0,1 0 0,-1 0 1,1 0-1,1-1 0,6 6 1,-4-5-20,0-1 0,0 1 0,0-1 0,1-1 0,-1 0 0,1 0 0,0 0 0,0-1 0,0-1 0,0 1 0,0-1 0,0-1 0,11 0 0,-17-1 7,1 1 0,0-1 1,-1 0-1,1 0 0,0 0 0,-1 0 1,1-1-1,-1 0 0,0 1 0,1-1 0,-1 0 1,0-1-1,0 1 0,0-1 0,-1 1 0,1-1 1,0 0-1,-1 0 0,0 0 0,0 0 0,0 0 1,0 0-1,0-1 0,-1 1 0,1-1 0,-1 1 1,0-1-1,0 0 0,0-6 0,3-12 12,-1-1 0,-2 0 0,-1-42 1,-1 32-14,0 18 13,-1 0 0,0 0 0,-1 0 0,0 0 0,-9-21-1,-6-26 339,17 60-280,-3 72-214,5-69 160,0 1 0,0-1 0,1 0-1,-1 0 1,0-1 0,1 1 0,-1 0 0,0 0-1,1-1 1,-1 1 0,1 0 0,-1-1-1,1 0 1,-1 1 0,1-1 0,0 0-1,-1 0 1,1 0 0,-1 0 0,1 0-1,-1 0 1,4-1 0,43-1 35,-37 0-42,-1-1 1,0 1 0,1-2 0,-1 0-1,-1 0 1,14-8 0,-13 7-25,1-1 0,0 2 0,1-1 0,18-4 0,-29 11 17,0-1 0,-1 1 0,1-1 0,-1 1 0,0-1 0,1 1 1,-1-1-1,0 1 0,0-1 0,0 1 0,0 0 0,0-1 0,0 3 0,-1-1 3,-6 82 108,4-65-62,1 1-1,1-1 0,0 0 1,4 29-1,-3-47-52,0 1 0,0-1 0,0 1 0,1-1 0,-1 1 0,1 0 0,0-1 0,0 0 0,0 1 0,0-1 0,0 0 0,0 1 0,1-1 0,-1 0 0,1 0 0,-1 0 0,1 0 0,0 0 0,0-1 0,0 1 0,0 0 0,0-1 0,0 1 0,0-1 0,0 0 0,1 0 0,-1 0 0,0 0 0,1 0 0,-1 0 0,1-1 0,-1 1 0,1-1 0,0 0 0,-1 0 0,1 0 0,-1 0-1,1 0 1,-1 0 0,1-1 0,-1 1 0,1-1 0,2-1 0,3 0-251,-1-1 0,1 0-1,-1-1 1,0 1-1,0-1 1,0-1 0,0 0-1,-1 0 1,0 0-1,0 0 1,0-1 0,7-10-1,-7 7-17,-1 0-1,0 0 1,-1 0-1,0-1 1,0 0-1,-1 0 0,0 0 1,2-15-1,-4 13 676,0 1 0,0-1 0,-1 0 0,-2-13-1,2 25-359,0-1 0,0 1-1,-1-1 1,1 1 0,0 0-1,0-1 1,0 1 0,0 0 0,-1 0-1,1-1 1,0 1 0,0 0-1,-1-1 1,1 1 0,0 0-1,-1 0 1,1 0 0,0-1-1,-1 1 1,1 0 0,0 0-1,-1 0 1,1 0 0,0 0-1,-1-1 1,1 1 0,-1 0-1,1 0 1,0 0 0,-1 0 0,1 0-1,0 0 1,-1 0 0,1 0-1,-1 1 1,1-1 0,0 0-1,-1 0 1,1 0 0,0 0-1,-1 0 1,1 1 0,-1-1-1,-16 10 176,13-5-183,0 0-1,0 0 0,0 1 1,1 0-1,0-1 0,0 1 1,0 0-1,1 0 0,0 0 1,0 1-1,-2 12 0,1 4-297,1 48 0,2-71 263,0 0-17,0 1-1,1-1 1,-1 0-1,0 0 1,0 0 0,1 0-1,-1 1 1,0-1-1,1 0 1,-1 0-1,0 0 1,1 0-1,-1 0 1,0 0-1,0 0 1,1 0-1,-1 0 1,0 0 0,1 0-1,-1 0 1,0 0-1,1 0 1,-1 0-1,0 0 1,1 0-1,-1 0 1,0 0-1,1-1 1,-1 1-1,0 0 1,1 0 0,-1 0-1,0 0 1,0-1-1,1 1 1,-1 0-1,0 0 1,0-1-1,0 1 1,1 0-1,-1 0 1,0-1-1,0 1 1,0-1-1,14-10 93,-9 0-150,14-23 1038,-19 33-931,1 1 0,-1-1 1,1 1-1,-1-1 0,1 0 0,-1 1 0,1-1 1,-1 1-1,1-1 0,0 1 0,-1 0 0,1-1 1,0 1-1,-1 0 0,1-1 0,0 1 0,0 0 1,-1 0-1,1-1 0,0 1 0,0 0 0,-1 0 1,1 0-1,0 0 0,0 0 0,0 0 0,-1 1 0,1-1 1,0 0-1,0 0 0,-1 0 0,1 1 0,0-1 1,-1 0-1,1 1 0,0-1 0,-1 0 0,1 1 1,0-1-1,-1 1 0,1-1 0,0 2 0,28 32 111,-22-26-90,-1 0 1,1 0 0,0-1-1,10 8 1,-13-12-18,-1-1 0,1 0 0,-1 0 0,1 0 0,0 0 0,0-1 0,0 0 0,0 0 1,0 0-1,0 0 0,0 0 0,0-1 0,0 0 0,7 0 0,-9-1-14,0 0-1,0 0 1,0 0 0,0 0-1,0 0 1,0 0 0,0-1 0,0 1-1,0 0 1,0-1 0,-1 0-1,1 1 1,-1-1 0,1 0-1,-1 0 1,0 0 0,0 0-1,0 0 1,0 0 0,0 0 0,0-1-1,0 1 1,-1 0 0,1-4-1,13-62 18,-14 66-25,5-64 78,-3 1-1,-3-1 0,-2 1 0,-22-118 0,23 174-22,-1-9 330,-1 0-1,-11-34 1,15 52-381,0 0 0,0 0 1,0 0-1,0 1 1,0-1-1,0 0 0,0 0 1,0 0-1,0 0 1,0 0-1,0 0 1,-1 0-1,1 0 0,0 0 1,0 1-1,0-1 1,0 0-1,0 0 0,0 0 1,0 0-1,0 0 1,0 0-1,0 0 1,0 0-1,-1 0 0,1 0 1,0 0-1,0 0 1,0 0-1,0 0 0,0 0 1,0 0-1,0 0 1,-1 0-1,1 0 0,0 0 1,0 0-1,0 0 1,0 0-1,0 0 1,0 0-1,0 0 0,0 0 1,-1 0-1,1 0 1,0 0-1,0 0 0,0 0 1,0 0-1,0 0 1,0 0-1,0 0 1,0 0-1,0 0 0,-1 0 1,1-1-1,0 1 1,0 0-1,0 0 0,0 0 1,-4 19 59,-1 25-151,4 10 93,2-1-1,2 0 0,3 1 1,20 85-1,-20-118 0,0-1-1,2 0 1,0-1 0,1 0-1,1 0 1,1 0 0,0-2-1,1 1 1,1-1-1,1-1 1,0-1 0,2 0-1,-1 0 1,34 22 0,-32-26-37,1-2 1,-1 0-1,2-1 1,-1 0-1,38 9 1,-43-15-488,0 1 1,1-2-1,-1 1 0,1-2 1,21-1-1,-13-4-3126</inkml:trace>
</inkml:ink>
</file>

<file path=ppt/ink/ink1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40:02.6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79 21194,'0'0'2518,"18"-12"-2486,59-38-53,-73 47 17,-1 1 0,1 0 0,0 1 0,0-1-1,0 1 1,0-1 0,0 1 0,0 0 0,0 1 0,0-1 0,0 1 0,8 0 0,-10 0-2,0 1 0,0-1 0,0 1 0,0 0 0,0 0 0,0-1 0,0 1 0,0 0 1,-1 1-1,1-1 0,0 0 0,-1 0 0,1 1 0,-1-1 0,0 1 0,1-1 0,-1 1 0,2 2 0,1 5-7,-1 0 0,1 0 0,-2 1 0,1-1-1,-1 1 1,-1-1 0,1 18 0,-1-25 17,1 193 43,-5-148-19,3 1 1,1 0-1,3 0 1,11 51 0,-14-92-28,1-1 0,-1 0 0,2 0 0,-1 0 0,1 0 0,-1 0 0,2 0 0,-1-1 0,1 1 0,-1-1 0,2 0 0,-1 0 1,0-1-1,7 6 0,-8-8-15,1 0 1,0 0-1,-1-1 0,1 1 1,0-1-1,0 0 1,0 0-1,0 0 1,0-1-1,0 1 0,0-1 1,0 0-1,0 0 1,0 0-1,0-1 1,0 1-1,0-1 0,0 0 1,0 0-1,0-1 1,-1 1-1,1-1 1,6-3-1,-3 1-25,0 0 0,0-1-1,0 1 1,-1-2 0,0 1 0,0-1 0,0 0-1,0 0 1,-1 0 0,0-1 0,0 0 0,-1 0-1,0 0 1,0 0 0,-1-1 0,0 0 0,4-12-1,-2-4 194,0-1-1,-1 0 1,-2 0-1,-1-39 0,-1 63 138,0 25-80,0 32-225,-2-25-181,2 1 0,1-1 0,1 0-1,12 50 1,-13-74-3137</inkml:trace>
</inkml:ink>
</file>

<file path=ppt/ink/ink1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40:03.0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 22298,'0'0'1521,"2"-14"-2578,18 36 17,-3 7-1745</inkml:trace>
</inkml:ink>
</file>

<file path=ppt/ink/ink1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40:03.4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1 122 19321,'0'0'1259,"10"21"-1203,29 68-32,-36-80-22,0-1 0,-1 1 0,0 0 0,0-1 0,-1 1 0,0 0 0,-1 0 0,0 0-1,0 0 1,-1 0 0,0 0 0,-1 0 0,0-1 0,0 1 0,-1-1 0,0 1 0,-6 10 0,5-96 1556,6 60-1554,0-1-1,2 1 1,0 0 0,1 1 0,0-1 0,2 1-1,0 0 1,0 0 0,2 1 0,0 0-1,14-18 1,-22 32-4,0 0 0,1 0 0,-1 0-1,0 0 1,1 0 0,-1 0 0,0 0-1,1 0 1,-1 0 0,1 1 0,-1-1 0,1 1-1,0-1 1,-1 1 0,1 0 0,0-1-1,-1 1 1,1 0 0,0 0 0,-1 0 0,1 0-1,0 1 1,-1-1 0,1 0 0,-1 1-1,1-1 1,0 1 0,-1-1 0,1 1 0,-1 0-1,1 0 1,-1 0 0,0 0 0,1 0-1,-1 0 1,0 0 0,0 0 0,0 0 0,1 0-1,0 3 1,7 6 3,-1 1-1,-1 0 1,0 0 0,6 12-1,-8-14 18,18 37 130,-12-24-110,0-1 0,2 0 0,16 21 0,-28-41-32,0 0 0,0 0 1,1 0-1,-1 0 1,1 0-1,-1 0 0,0-1 1,1 1-1,0 0 0,-1-1 1,1 1-1,-1-1 1,1 0-1,0 1 0,-1-1 1,1 0-1,0 0 0,-1 0 1,1 0-1,0 0 1,-1-1-1,1 1 0,0 0 1,-1-1-1,1 1 0,-1-1 1,1 0-1,-1 0 1,1 1-1,-1-1 0,1 0 1,-1 0-1,0 0 0,0 0 1,1 0-1,0-2 1,7-5 2,-1 1 1,0-1 0,12-17 0,-12 14-30,0-1 0,-1-1 0,0 1 0,-1-1-1,0 0 1,-1 0 0,-1-1 0,5-19 0,-5 2-2,0 0-1,-1-52 1,-3 83 23,0 0-1,0-1 1,0 1-1,0 0 1,0-1 0,0 1-1,0 0 1,0-1-1,0 1 1,0 0 0,0-1-1,0 1 1,0 0-1,0-1 1,0 1 0,0-1-1,0 1 1,0 0-1,-1-1 1,1 1 0,0 0-1,0 0 1,0-1-1,-1 1 1,1 0-1,0-1 1,0 1 0,-1 0-1,1 0 1,0 0-1,0-1 1,-1 1 0,1 0-1,0 0 1,-1 0-1,1-1 1,0 1 0,-1 0-1,1 0 1,0 0-1,-1 0 1,1 0 0,-1 0-1,1 0 1,0 0-1,-1 0 1,1 0-1,0 0 1,-1 0 0,1 0-1,0 0 1,-1 1-1,-18 11 72,11-3-55,1 0 1,0 0 0,0 1-1,1 0 1,0 0 0,0 0-1,1 1 1,1 0 0,0 0-1,0 0 1,-2 13 0,2-3 11,0 1 0,2 0 0,0 0-1,1 0 1,3 24 0,-2-42-30,1-1 1,-1 1-1,1-1 0,0 0 0,0 1 0,1-1 0,-1 0 0,1 0 0,-1 0 0,1 0 0,0 0 0,0 0 0,0 0 0,0-1 1,1 1-1,-1-1 0,1 0 0,0 0 0,-1 0 0,1 0 0,0 0 0,0 0 0,0-1 0,1 1 0,-1-1 0,0 0 0,0 0 1,5 1-1,10 1-14,0 0 0,-1-1 1,1-1-1,22-1 1,-23 0-42,1 0-512,1 0-1,-1-2 1,0 0 0,0-1 0,0 0-1,0-2 1,28-10 0,-4-7-4658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5:10.12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49 4274,'0'0'16359,"118"-13"-16230,-63 3-97,8 2-32,-1 0 0,-7 2 0,-12 2 0,-12 4-113,-13 0-1695</inkml:trace>
</inkml:ink>
</file>

<file path=ppt/ink/ink1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40:04.1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18392,'0'0'4819,"26"6"-4819,7-6 64,11 0-32,2 0-16,0 0-16,-4 0-208,-10 0-785,-5 0-2256</inkml:trace>
</inkml:ink>
</file>

<file path=ppt/ink/ink1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40:04.5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185 1 18152,'0'0'4328,"-18"6"-4262,3-1-63,-1 1 0,-24 14-1,38-18-1,0-1-1,0 1 1,0 0 0,0 0-1,1 1 1,-1-1-1,1 0 1,0 0-1,-1 1 1,1-1-1,0 1 1,1-1-1,-1 1 1,0-1 0,1 1-1,-1-1 1,1 1-1,0 0 1,0-1-1,0 1 1,0 0-1,1 5 1,0 0 2,1 1 1,0-1-1,0 1 0,8 16 1,0-6-5,1-1 0,22 29-1,-20-30 2,-1 0 0,-1 1-1,12 25 1,-20-37-1,-1 0 1,0 1-1,0-1 1,0 1-1,-1-1 0,0 1 1,0-1-1,-1 1 1,0 0-1,0-1 1,0 1-1,-1-1 0,0 1 1,-4 12-1,3-15-1,1 0 0,-1 0 0,0-1 0,-1 1 0,1 0-1,-1-1 1,0 1 0,0-1 0,0 0 0,0 0 0,0 0-1,-1 0 1,1-1 0,-1 0 0,0 1 0,1-1 0,-1 0-1,-7 2 1,0 0 131,1-1-1,-1-1 1,0 0 0,0 0-1,0-1 1,-14 0-1,23 0-78,0-2 0,0 1 0,0 0 0,0 0-1,-1-1 1,1 1 0,0-1 0,0 0 0,0 0 0,0 0-1,0 1 1,0-2 0,1 1 0,-1 0 0,0 0-1,0-1 1,1 1 0,-1-1 0,1 1 0,-1-1-1,1 0 1,0 1 0,0-1 0,0 0 0,-1 0 0,0-4-1,0 0-49,0-1 0,0 0-1,1 0 1,-1 0-1,2 0 1,-1-14-1,2 20-79,0 0 0,0 1-1,0-1 1,0 0 0,0 0-1,0 1 1,0-1 0,0 0-1,0 1 1,0-1 0,1 1 0,-1 0-1,0-1 1,0 1 0,1 0-1,-1 0 1,0 0 0,0 0-1,1 0 1,-1 0 0,0 0-1,1 0 1,-1 0 0,0 1-1,2 0 1,3-1-454,24 4-2910,3 8-3816</inkml:trace>
</inkml:ink>
</file>

<file path=ppt/ink/ink1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40:05.3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34 355 18216,'0'0'1374,"15"-19"-293,-1 1-864,94-127 766,-103 137-887,0 0-1,0 0 0,-1-1 1,0 0-1,-1 0 0,0 0 1,0 0-1,-1 0 0,0 0 1,0-17-1,-2 25-77,0 0 1,-1 0 0,1 0-1,-1 0 1,1 0-1,-1 0 1,1 0 0,-1 0-1,0 0 1,1 0-1,-1 0 1,0 1 0,0-1-1,0 0 1,0 0-1,0 1 1,1-1 0,-1 1-1,0-1 1,0 1-1,-1-1 1,1 1-1,0 0 1,0-1 0,0 1-1,0 0 1,0 0-1,0 0 1,0 0 0,0 0-1,0 0 1,-3 0-1,-41 5 54,38-3-70,0 1-1,0 0 1,0 0-1,1 1 1,-1 0-1,1 0 0,0 1 1,0-1-1,0 1 1,1 0-1,-1 1 0,1 0 1,1-1-1,-1 2 1,1-1-1,0 0 0,1 1 1,-6 11-1,4-6 0,1 0 0,0 1 0,1-1 0,0 1 0,1-1 0,1 1 0,0 0 0,0 0 0,1 0 0,3 16 0,-3-25-7,1 0 0,0-1 0,1 1 0,-1 0 0,1-1 0,-1 0 0,1 1-1,0-1 1,0 0 0,1 0 0,-1 0 0,1 0 0,-1 0 0,1-1 0,0 1 0,0-1 0,0 1 0,1-1 0,-1 0 0,0-1 0,1 1 0,-1 0 0,1-1 0,-1 0 0,1 0 0,7 1 0,9 2-73,0-1 0,0-1 1,37-2-1,-41 0 29,-5-1-51,1 0 0,-1-1 0,0-1 0,0 0 0,0 0 1,0-1-1,-1 0 0,1-1 0,-1 0 0,0-1 0,-1 0 1,1 0-1,-1-1 0,-1-1 0,1 1 0,-1-1 0,0-1 1,7-10-1,-2 2 62,0 0 1,-1-1-1,-1-1 1,-1 0-1,-1 0 1,0-1-1,-2 0 1,9-36-1,-10-9 1141,-6 64-1081,0 1 0,-1 0-1,1-1 1,0 1 0,0 0 0,0-1-1,-1 1 1,1 0 0,0-1 0,0 1 0,0 0-1,-1-1 1,1 1 0,0 0 0,-1 0-1,1 0 1,0-1 0,-1 1 0,1 0 0,0 0-1,-1 0 1,1 0 0,0-1 0,-1 1-1,1 0 1,-1 0 0,1 0 0,0 0 0,-1 0-1,1 0 1,0 0 0,-1 0 0,1 0-1,-1 0 1,1 0 0,0 1 0,-1-1-1,1 0 1,-1 0 0,-15 5 23,6 2-32,2-1 0,-1 1 0,1 1 0,0-1 1,0 1-1,1 1 0,0 0 0,-9 15 0,5-6 0,1 0 0,1 1 0,-13 35 1,18-38-20,1 1 0,0-1 1,1 1-1,1 0 0,0 19 1,2-35-29,-1 0 1,0 0-1,0 0 1,1 0 0,-1-1-1,0 1 1,1 0 0,-1 0-1,1 0 1,-1-1 0,1 1-1,-1 0 1,1-1 0,0 1-1,-1-1 1,1 1 0,0 0-1,0-1 1,-1 1 0,1-1-1,0 0 1,0 1-1,0-1 1,-1 0 0,1 1-1,0-1 1,0 0 0,0 0-1,0 0 1,0 0 0,0 0-1,0 0 1,-1 0 0,1 0-1,0 0 1,0 0 0,0 0-1,0-1 1,0 1 0,-1 0-1,1-1 1,0 1 0,1-1-1,39-16-585,-31 8 584,0-1 0,-1 0 1,13-16-1,18-19 611,-39 44-552,-1 1 0,1-1 1,-1 0-1,1 1 0,0-1 0,-1 1 0,1 0 0,0-1 1,-1 1-1,1-1 0,0 1 0,-1 0 0,1 0 0,0-1 1,0 1-1,0 0 0,-1 0 0,1 0 0,0 0 0,0 0 1,0 0-1,-1 0 0,1 0 0,0 0 0,0 0 0,-1 0 1,1 1-1,0-1 0,0 0 0,-1 1 0,1-1 0,0 0 1,0 1-1,-1-1 0,1 1 0,-1-1 0,1 1 0,0-1 1,-1 1-1,1 0 0,0 0 0,16 32-120,-14-26 184,33 93 217,-5 3 0,26 145 0,-51-218-293,0 4-6,-1 0-1,0 62 1,-5-96 0,0 1 0,0 0 0,-1 0 0,1 0 0,0-1 0,0 1 0,-1 0 0,1 0 0,0 0 0,-1-1 0,1 1 0,-1 0 0,1-1 0,-1 1 0,1 0 0,-1-1 0,0 1 0,1-1 0,-1 1 0,0-1 0,1 1 0,-1-1 0,0 0 0,0 1 0,-1 0 0,-29 5 293,21-5-209,1-1-1,0-1 1,0 0 0,0 0-1,-9-2 1,14 1-65,0 0-1,0 0 1,0-1-1,0 1 1,0-1 0,0 0-1,1 0 1,-1 0 0,1 0-1,0 0 1,0-1-1,0 0 1,1 1 0,-1-1-1,1 0 1,0 0-1,0-1 1,0 1 0,1 0-1,-2-5 1,-1-6-16,0 0 1,2-1 0,-1 1-1,1-27 1,2 16-69,2 0 0,1 0 0,1 0 1,2 0-1,0 0 0,1 1 0,19-42 0,0 13-597,2 1 1,45-64-1,-39 72-2315,0 8-4552</inkml:trace>
</inkml:ink>
</file>

<file path=ppt/ink/ink1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40:06.1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0 145 18488,'0'0'3752,"15"0"-3563,-6 0-177,-4-1-13,0 1 1,-1 0-1,1 0 1,0 1-1,0-1 1,0 1 0,0 0-1,0 0 1,-1 1-1,1-1 1,-1 1-1,1 0 1,-1 0-1,0 1 1,1 0-1,-1-1 1,0 1-1,-1 0 1,7 7 0,-1 2-9,0 0 1,-1 1 0,0 0 0,-1 1 0,0 0 0,-1 0-1,-1 0 1,-1 1 0,0 0 0,0 0 0,-2 0-1,1 0 1,-2 0 0,-1 20 0,-10-92-16,9 35 57,1 0 0,2 1 0,0-1 0,6-25 0,-5 35-24,0 1-1,1 0 1,0 1-1,1-1 1,0 1-1,1 0 1,0 0 0,0 1-1,13-15 1,-17 22-5,0-1 0,0 1-1,1 0 1,-1 0 0,1 0 0,-1 0 0,1 0 0,0 0 0,-1 1 0,1-1 0,0 1 0,0 0 0,0 0 0,0 0 0,5-1 0,-6 2-5,0 0 0,0 0 0,0 1 1,0-1-1,1 0 0,-1 1 0,0-1 1,0 1-1,0 0 0,0 0 0,0 0 1,0 0-1,0 0 0,0 0 0,-1 0 1,1 1-1,2 1 0,1 3-3,0 0 0,0 1-1,0-1 1,-1 1 0,0 0 0,-1 0-1,1 0 1,-1 1 0,-1-1 0,3 12-1,2 15 27,3 58 0,-11-56-2552,14-75 1933,33-71 0,-39 94 625,13-14 169,-20 30-192,1-1 0,-1 1 0,0 0 1,1-1-1,0 1 0,-1 0 0,1-1 1,-1 1-1,1 0 0,-1-1 0,1 1 1,0 0-1,-1 0 0,1 0 0,-1 0 1,1 0-1,0 0 0,-1 0 0,1 0 1,0 0-1,-1 0 0,1 0 0,-1 0 1,1 0-1,0 0 0,-1 1 0,1-1 1,-1 0-1,1 0 0,0 1 0,-1-1 1,1 0-1,-1 1 0,1-1 0,-1 1 1,1-1-1,-1 0 0,0 1 0,1-1 1,-1 1-1,0-1 0,1 1 0,-1 0 1,0-1-1,1 1 0,-1-1 0,0 1 1,0-1-1,0 1 0,0 0 0,1-1 1,-1 2-1,17 51 66,-14-40-50,1 0 0,0 0 0,1-1 0,9 19 1,-12-28-16,0 0 1,0 0 0,0-1 0,0 1 0,1-1-1,-1 1 1,1-1 0,-1 0 0,1 1 0,0-1 0,0-1-1,0 1 1,0 0 0,0-1 0,1 0 0,-1 1-1,0-1 1,1 0 0,-1-1 0,0 1 0,1-1 0,3 1-1,0-1 9,0 0 0,1-1-1,-1 0 1,0 0-1,0 0 1,0-1 0,-1 0-1,1 0 1,0-1-1,-1 0 1,1 0-1,-1-1 1,0 1 0,0-1-1,0-1 1,-1 1-1,0-1 1,0 0 0,0 0-1,0 0 1,-1-1-1,1 0 1,3-7 0,-1 0 19,0 0 1,-1-1-1,-1 0 1,0 0 0,-1 0-1,-1 0 1,0-1 0,0 1-1,-2-1 1,1-18-1,-2 20 283,-2-31 95,1 43-393,1 0 1,0 0-1,0 0 0,-1 1 1,1-1-1,-1 0 0,1 0 0,-1 1 1,1-1-1,-1 0 0,1 1 0,-1-1 1,0 0-1,1 1 0,-1-1 0,0 1 1,0-1-1,1 1 0,-1 0 1,0-1-1,0 1 0,0 0 0,1-1 1,-1 1-1,0 0 0,0 0 0,0 0 1,0 0-1,0 0 0,0 0 1,1 0-1,-1 0 0,0 0 0,0 0 1,0 0-1,0 1 0,0-1 0,1 0 1,-1 1-1,0-1 0,0 0 1,0 1-1,0 0 0,-4 2-16,1 0 1,-1 0-1,1 0 0,0 1 1,0 0-1,1 0 0,-1 0 1,1 0-1,0 0 0,0 1 1,0-1-1,1 1 0,-1 0 1,-1 5-1,-4 10-1,1 0 0,-5 24 0,8-31 4,1-1-1,1 1 1,1 1 0,-1-1-1,2 17 1,0-27-6,0 0 0,1 0-1,-1 0 1,1-1 0,-1 1 0,1 0-1,0 0 1,0-1 0,0 1 0,0-1-1,1 1 1,-1-1 0,0 1 0,1-1 0,0 0-1,0 0 1,0 1 0,0-1 0,0-1-1,0 1 1,0 0 0,1 0 0,-1-1-1,0 0 1,1 1 0,0-1 0,-1 0 0,1 0-1,0 0 1,3 0 0,13 2-192,0 0 1,0-2 0,0 0 0,23-3-1,-28 1-817,-1-1-1,1-1 1,21-6-1,6-9-5403</inkml:trace>
</inkml:ink>
</file>

<file path=ppt/ink/ink1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40:06.5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74 19289,'0'0'2518,"18"1"-2398,-3 0-118,0 1-1,-1 0 0,17 4 1,-29-5-3,0 0 1,0 0-1,0 1 1,0-1 0,-1 0-1,1 1 1,0-1-1,0 1 1,-1-1 0,1 1-1,-1 0 1,0 0-1,1 0 1,-1 0 0,0 0-1,0 0 1,0 0-1,0 0 1,-1 0 0,1 0-1,-1 0 1,1 3-1,2 50-7,-3-42 10,0 83-88,3-121 164,1 1-1,1 1 0,1-1 1,1 1-1,1 0 1,1 1-1,2 0 0,0 0 1,1 1-1,20-27 0,-32 47-77,1 0-1,-1 0 0,1 0 0,-1 1 1,1-1-1,0 0 0,-1 0 1,1 0-1,0 1 0,-1-1 0,1 0 1,0 1-1,0-1 0,0 1 1,0-1-1,0 1 0,0-1 0,0 1 1,-1 0-1,1-1 0,0 1 0,0 0 1,2 0-1,-3 0-1,1 1 0,0-1 0,-1 1 0,1-1 0,0 1 1,-1 0-1,1-1 0,-1 1 0,1 0 0,-1 0 0,1-1 0,-1 1 0,1 0 0,-1 0 0,0 0 0,0 0 1,1-1-1,-1 1 0,0 0 0,0 2 0,3 63-76,-3-51 72,-2 42 34,0-40-14,2 0 1,0 1-1,0-1 1,2 1-1,6 30 1,-7-46-28,-1 0-1,1 0 1,0 0 0,0 0 0,1 0 0,-1-1 0,0 1 0,1 0 0,-1 0 0,1-1-1,-1 1 1,1-1 0,0 1 0,-1-1 0,1 0 0,0 0 0,0 0 0,0 0-1,0 0 1,0 0 0,0 0 0,1-1 0,-1 1 0,0-1 0,0 0 0,0 1 0,1-1-1,-1 0 1,0 0 0,0 0 0,0-1 0,1 1 0,-1 0 0,0-1 0,0 0-1,0 1 1,0-1 0,3-1 0,3-1-307,0-1-1,0 1 1,-1-1-1,1 0 1,-1-1-1,0 0 1,0 0-1,9-10 0,13-19-6148</inkml:trace>
</inkml:ink>
</file>

<file path=ppt/ink/ink1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40:06.9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15687,'0'0'6774,"-1"13"-6734,1 90 343,25 182 1,-1-37-1002,-24-234-1012,0-10-1734</inkml:trace>
</inkml:ink>
</file>

<file path=ppt/ink/ink1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40:07.2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99 19529,'0'0'3810,"46"-37"-3762,-20 31-48,7 0-64,0 2 48,2-4-176,3 4-433,-1-2-399,0-2-833,-2 1-816,-2-5-3618</inkml:trace>
</inkml:ink>
</file>

<file path=ppt/ink/ink1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40:07.6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 1 9028,'0'0'12473,"-13"3"-12287,-41 13-108,52-14-74,-1 0 1,1 0 0,-1-1 0,1 1 0,-1 1-1,1-1 1,0 0 0,0 1 0,0-1-1,0 1 1,1-1 0,-1 1 0,1 0 0,-1 0-1,1 0 1,0 0 0,0 0 0,0 0 0,1 0-1,-1 0 1,1 6 0,-1-5 7,1 1 1,-1 0 0,1-1-1,1 1 1,-1 0 0,1 0-1,0-1 1,0 1 0,0-1-1,0 1 1,1-1-1,3 7 1,0-4 5,0-1-1,1 0 1,0-1-1,0 1 1,8 4-1,-10-7-13,1 0-1,0 1 0,-1-1 1,0 1-1,0 0 0,0 0 0,-1 1 1,1-1-1,-1 1 0,0 0 1,0 0-1,-1 0 0,1 0 1,1 6-1,-2-5 14,-1 1-1,0-1 1,-1 1 0,1 0-1,-1-1 1,0 1 0,-1 0-1,0-1 1,0 1 0,0-1-1,-1 1 1,0-1 0,0 0 0,-1 0-1,1 0 1,-1 0 0,-1 0-1,1 0 1,-1-1 0,0 1-1,0-1 1,-1 0 0,1-1-1,-1 1 1,0-1 0,0 0 0,-1 0-1,1 0 1,-1-1 0,0 0-1,0 0 1,0 0 0,0-1-1,-11 3 1,17-5-13,-1 0 0,1 0 0,0 0 0,-1 0 0,1 0 0,0 0 0,0 0 0,-1 0 0,1 0 0,0-1 0,-1 1 0,1 0 1,0 0-1,-1 0 0,1 0 0,0-1 0,0 1 0,-1 0 0,1 0 0,0 0 0,0-1 0,-1 1 0,1 0 0,0 0 0,0-1 0,0 1 0,0 0 0,-1-1 0,1 1 0,0 0 0,0 0 0,0-1 0,0 1 0,0 0 0,0-1 0,0 1 0,0 0 0,0-1 0,0 1 0,0 0 0,0-1 0,0-18-1585,0 13-798</inkml:trace>
</inkml:ink>
</file>

<file path=ppt/ink/ink1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40:10.5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73 139 18552,'0'0'2567,"-10"-18"-1617,-6-7-694,8 13-81,1 0 0,0 0-1,0-1 1,2 0 0,-7-21-1,20 128 829,43 147-964,41 277 8,-86-330-43,-6-152-13,0-36 8,0 0 1,0 0 0,1 0 0,-1 1-1,0-1 1,0 0 0,0 0 0,0 0-1,0 0 1,0 1 0,0-1 0,0 0-1,0 0 1,0 0 0,0 0 0,0 1 0,-1-1-1,1 0 1,0 0 0,0 0 0,0 0-1,0 0 1,0 1 0,0-1 0,0 0-1,0 0 1,0 0 0,0 0 0,-1 0-1,1 0 1,0 0 0,0 1 0,0-1 0,0 0-1,0 0 1,-1 0 0,1 0 0,0 0-1,0 0 1,0 0 0,0 0 0,0 0-1,-1 0 1,1 0 0,0 0 0,0 0 0,0 0-1,0 0 1,-1 0 0,1 0 0,0 0-1,0 0 1,0 0 0,0 0 0,-1 0-1,-7-8 49,2-3-38,1 0 0,0-1 1,0 1-1,2-1 0,-1 0 0,1 0 0,1 0 0,-1-19 0,-1-109 32,5 98-17,-1-9-2,11-80 1,-7 110-27,0-1 1,1 1-1,2 0 1,0 0-1,1 1 0,13-25 1,-18 39-1,1 1-1,-1 0 1,1 1-1,0-1 1,0 1-1,0-1 1,0 1 0,10-6-1,-13 9 1,1 0 0,0 0 0,-1 0 0,1 0 0,0 0-1,0 1 1,-1-1 0,1 0 0,0 1 0,0 0 0,0-1 0,0 1-1,0 0 1,0 0 0,0 0 0,-1 0 0,1 1 0,0-1 0,0 0-1,0 1 1,0-1 0,0 1 0,-1 0 0,1-1 0,0 1 0,-1 0-1,1 0 1,0 0 0,-1 0 0,3 3 0,2 2-8,-1 1 1,0-1 0,-1 1-1,1 0 1,-1 0-1,-1 0 1,1 0-1,-1 1 1,-1-1-1,1 1 1,1 13 0,-1-4-12,-1 0 0,0 1 0,-1 0 0,-3 25 0,2-38 21,-1-1 0,0 1 0,-1 0-1,1-1 1,-1 1 0,0-1 0,0 1-1,0-1 1,0 0 0,-1 0 0,0 0 0,0 0-1,0-1 1,0 1 0,0-1 0,-1 0 0,0 0-1,1 0 1,-1 0 0,-7 3 0,5-3-1,1 0 0,-1 0 1,0-1-1,0 0 0,0-1 0,0 1 1,0-1-1,-1 0 0,1 0 0,0-1 1,0 0-1,-1 0 0,1-1 0,0 1 1,-7-3-1,11 3-39,1-1 1,0 1-1,-1-1 0,1 0 1,0 0-1,0 0 0,0 1 1,0-1-1,0 0 0,0 0 1,0 0-1,0-1 1,0 1-1,0 0 0,0 0 1,1 0-1,-1-1 0,1 1 1,-1 0-1,1-1 1,-1 1-1,1 0 0,0-1 1,-1 1-1,1-1 0,0 1 1,0-1-1,0 1 1,0 0-1,0-1 0,1 1 1,-1-1-1,0 1 0,1 0 1,-1-1-1,1 1 0,-1 0 1,1-1-1,0 1 1,-1 0-1,1 0 0,0 0 1,0-1-1,0 1 0,0 0 1,0 0-1,1-1 1,6-2-805,1 0 1,-1 1 0,1 0 0,0 0 0,0 0-1,12-1 1,24-4-5842</inkml:trace>
</inkml:ink>
</file>

<file path=ppt/ink/ink1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40:12.3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112 405 1729,'0'0'19603,"-1"-15"-18744,-6-47-304,7 62-544,0-1-1,1 1 1,-1-1 0,0 1-1,0-1 1,0 1-1,0-1 1,0 1-1,0-1 1,0 1-1,0-1 1,0 1-1,0-1 1,0 1-1,-1 0 1,1-1-1,0 1 1,0-1-1,0 1 1,-1-1 0,1 1-1,0 0 1,0-1-1,-1 1 1,1-1-1,0 1 1,-1 0-1,1-1 1,0 1-1,-1 0 1,1 0-1,-1-1 1,1 1-1,0 0 1,-1 0-1,1-1 1,-1 1 0,1 0-1,-1 0 1,1 0-1,-1 0 1,1 0-1,-1 0 1,1 0-1,-1 0 1,1 0-1,-1 0 1,-12 12-4,13-11 6,-11 13-25,2 0 0,0 1-1,1 0 1,1 1 0,0 0 0,1 0 0,0 1-1,2 0 1,0 0 0,1 0 0,0 0 0,2 0-1,0 35 1,1-51-38,0 0-1,0 0 0,0 0 0,0 1 1,0-1-1,1 0 0,-1 0 1,0 0-1,1 0 0,-1 0 1,0 0-1,1 0 0,-1 0 1,1 0-1,0 0 0,-1 0 1,1 0-1,0 0 0,-1 0 0,1 0 1,0-1-1,0 1 0,0 0 1,0 0-1,0-1 0,0 1 1,0-1-1,0 1 0,0-1 1,0 1-1,0-1 0,0 0 0,0 0 1,0 1-1,0-1 0,0 0 1,1 0-1,-1 0 0,0 0 1,0 0-1,0 0 0,0 0 1,0-1-1,1 1 0,-1 0 1,0-1-1,0 1 0,0-1 0,0 1 1,0-1-1,1 0 0,3-1-22,0 0 0,0-1 0,0 1 0,0-1 0,0 0 0,-1 0 0,0-1 0,1 1 0,-1-1 0,3-5 0,31-68 1783,-28 117-1339,-9-34-367,1-1 0,0 1 0,0-1 0,0 0 0,1 0 0,0 0-1,0 0 1,0-1 0,7 9 0,-8-11-2,0-1 1,0 1-1,-1-1 0,1 1 1,0-1-1,0 0 0,1 0 1,-1 0-1,0 0 0,0 0 1,0 0-1,1-1 0,-1 1 0,0-1 1,1 1-1,-1-1 0,1 0 1,-1 0-1,0 0 0,1 0 1,-1 0-1,1-1 0,-1 1 1,0-1-1,1 0 0,1 0 1,-2-1-2,0 1 1,0 0 0,0-1 0,0 1-1,0-1 1,0 0 0,0 1 0,-1-1-1,1 0 1,0 0 0,-1 0 0,0 0-1,0 0 1,1-1 0,-1 1-1,-1 0 1,1-1 0,0 1 0,0 0-1,-1-1 1,1-4 0,1-60 53,-2 49-31,1-13 86,-3-47 568,1 73-644,0 0 1,0 0 0,0 0-1,-1 0 1,0 0 0,0 0-1,0 1 1,0-1-1,-1 0 1,0 1 0,0 0-1,-6-7 1,8 21-49,1-8 11,-1 0 0,0 0 0,1 0 0,0 0 0,-1 0 0,1 0 0,0 0 1,0 0-1,0 0 0,1 1 0,-1-1 0,0 0 0,1 0 0,-1 0 0,1 0 0,0 0 0,0 0 0,1 2 1,143-4-273,-143 0 270,0 0 0,-1 1 0,1-1 0,0 0 0,-1 1 0,1-1 0,0 1 0,-1-1 0,1 1 0,0 0 0,-1 0 0,1 0 0,-1 0 0,0 0 0,1 0 0,-1 0 0,0 0 0,0 1 0,1-1 0,-1 0 0,0 1 0,0-1 0,0 1 0,-1-1 0,1 1 0,0-1 0,-1 1 0,1 0 0,-1-1 0,1 1 0,-1 0 0,1 2 0,0 9-43,0-1 0,0 0 0,-2 23 0,0-12 23,1 93-17,0-115 42,0 0 1,0-1-1,0 1 0,0 0 1,1 0-1,-1-1 1,0 1-1,0-1 1,1 1-1,-1 0 1,1-1-1,-1 1 1,0-1-1,1 1 1,-1-1-1,1 1 0,-1-1 1,1 1-1,0-1 1,-1 1-1,1-1 1,-1 0-1,1 1 1,0-1-1,-1 0 1,1 0-1,1 1 1,28 3-76,30-9-338,-38-2 10,0-1 1,-1-1 0,0-1-1,-1-1 1,0 0 0,0-2-1,-1 0 1,-1-1 0,32-32 0,-43 39 252,-1 0 0,0 0 0,-1-1 0,0 0 0,0 0 0,0 0 1,-1 0-1,6-18 0,-7 16 763,-1 1 0,0-1-1,-1 0 1,0-20 0,-1 30-535,0-1-1,-1 0 1,0 1 0,1-1 0,-1 1-1,1-1 1,-1 0 0,0 1-1,1 0 1,-1-1 0,0 1 0,0-1-1,1 1 1,-1 0 0,0-1-1,0 1 1,1 0 0,-1 0 0,0 0-1,0 0 1,0 0 0,0 0-1,1 0 1,-1 0 0,0 0 0,0 0-1,0 0 1,1 0 0,-1 1-1,0-1 1,-1 1 0,-32 8 28,26-2-96,-1 0 1,1 0-1,0 1 0,0-1 1,1 2-1,0-1 0,1 1 1,0 0-1,0 1 0,-7 14 0,9-15-42,0-1 0,1 1 0,0 0-1,0 0 1,1 0 0,0 0-1,1 1 1,-1-1 0,2 0-1,0 1 1,0-1 0,3 19-1,-2-27-69,1 0 0,0-1-1,-1 1 1,1 0-1,0-1 1,0 1 0,-1-1-1,1 1 1,0-1-1,0 0 1,0 0 0,0 0-1,0 0 1,0 0-1,-1 0 1,1 0 0,0-1-1,0 1 1,0-1-1,3 0 1,-1-2 82,0 0 0,0-1 0,0 1 1,-1-1-1,1 1 0,-1-1 0,0 0 0,0 0 0,0-1 0,-1 1 1,1 0-1,-1-1 0,0 0 0,0 1 0,-1-1 0,3-9 0,13-27 1959,-17 40-1926,0 1 1,1 0 0,-1-1-1,0 1 1,1 0-1,-1-1 1,1 1-1,-1 0 1,0 0 0,1 0-1,-1 0 1,1-1-1,-1 1 1,1 0 0,-1 0-1,1 0 1,-1 0-1,1 0 1,-1 0-1,1 0 1,-1 0 0,1 0-1,-1 0 1,1 0-1,-1 1 1,0-1 0,1 0-1,-1 0 1,1 0-1,-1 1 1,1-1-1,-1 0 1,0 0 0,1 1-1,-1-1 1,0 0-1,1 1 1,-1-1 0,0 0-1,1 1 1,-1-1-1,0 1 1,0-1-1,1 1 1,14 18-112,-15-19 102,3 4-3,4 7-4,1 1 0,1-1 0,0-1 1,20 19-1,-27-27 8,0 0 1,0-1-1,1 1 0,-1-1 1,1 1-1,-1-1 1,1 0-1,-1 0 1,1 0-1,0 0 0,-1 0 1,1 0-1,0-1 1,0 0-1,-1 1 1,1-1-1,0 0 0,0 0 1,0-1-1,-1 1 1,1-1-1,0 1 1,0-1-1,-1 0 0,1 0 1,0 0-1,-1 0 1,1 0-1,-1-1 0,1 1 1,-1-1-1,3-2 1,2-3 5,0 0 0,-1-1 0,0 1 0,0-1 1,0-1-1,-1 1 0,-1-1 0,1 0 0,-1 0 0,-1 0 0,0-1 1,0 1-1,-1-1 0,2-11 0,1-20-4,-2 1-1,-1-44 1,-2 78-5,-2-24 107,-2 1-1,0-1 1,-2 1-1,-2 0 1,-18-47-1,24 69-36,-1 12 40,0 24-13,0 37 0,4-26-94,3 0 0,1-1 1,2 1-1,1-1 0,22 58 1,-24-76-6,3 7 0,0 0 0,2-1 0,1 0 0,21 35 0,-32-60-11,0 0 0,0-1 0,0 1 1,0 0-1,1-1 0,-1 1 0,0-1 0,1 1 1,-1-1-1,1 1 0,-1-1 0,1 0 0,0 0 1,0 0-1,-1 0 0,1 0 0,0 0 1,0 0-1,0-1 0,0 1 0,0-1 0,0 1 1,0-1-1,0 0 0,0 0 0,0 0 0,0 0 1,0 0-1,0 0 0,0-1 0,0 1 1,0 0-1,0-1 0,4-1 0,-2-1-8,0 0 0,-1 0 0,1 0 0,-1 0-1,1 0 1,-1-1 0,0 0 0,0 0 0,0 0 0,-1 0 0,1 0-1,-1 0 1,3-8 0,6-20-50,-2-1-1,-1 0 1,7-61-1,-2-107 69,-11 140-3,-2-22 893,-7 106-895,-2 8-1,1 0 0,1 0 0,2 1 1,-1 32-1,5-32 8,2-1 1,1 0 0,8 41-1,-7-58-1,1-1 0,0 1 0,1 0 0,0-1 0,1 0 0,1-1-1,0 1 1,1-1 0,14 17 0,-19-25-8,0-1 1,0 1-1,0-1 1,1 0-1,0 0 1,0 0-1,-1-1 1,2 1-1,-1-1 0,0 0 1,0 0-1,1-1 1,-1 1-1,1-1 1,-1 0-1,1 0 1,-1 0-1,1-1 1,0 0-1,-1 0 0,1 0 1,0 0-1,0-1 1,4 0-1,-2-1-44,0-1 0,-1 1 0,1-1 0,-1 0 0,0 0 0,1-1 0,-1 0 0,-1 0 0,1-1 0,-1 1 0,0-1-1,0 0 1,0-1 0,0 1 0,3-7 0,5-8-129,-2 0 0,0-1 0,10-28 1,-17 39 220,-1 1 0,0-2 0,0 1 0,-1 0 0,-1 0 0,1-1 0,-2 1 0,1-1 0,-3-19 0,-1 30 14,0-1-1,0 0 1,0 0 0,0 1-1,0 0 1,0 0-1,0 0 1,0 0-1,0 0 1,0 0-1,0 1 1,0-1-1,-4 2 1,3 1-48,-1 0 0,1 0 0,0 0 0,0 0 0,0 0-1,1 1 1,-1 0 0,1-1 0,0 1 0,0 1 0,0-1 0,1 0 0,-1 1 0,1-1-1,0 1 1,0 0 0,1 0 0,-1-1 0,1 1 0,0 0 0,0 8 0,0-8 0,1 1 0,-1-1 0,1 1 0,0-1 0,0 1 0,1-1 0,-1 1 0,1-1 0,1 1 0,-1-1 0,1 0 0,0 1 0,0-1 1,0 0-1,1 0 0,0-1 0,0 1 0,0 0 0,6 5 0,0-3-9,0-1 1,1 0-1,-1 0 1,2-1-1,-1-1 1,0 0-1,1 0 1,0-1-1,-1 0 1,2-1-1,-1 0 1,0 0-1,0-2 1,0 1-1,0-1 1,1-1-1,14-3 1,-15 3-258,-1-1-1,-1-1 1,1 0 0,0 0 0,-1-1-1,1 0 1,-1 0 0,0-1 0,-1-1-1,1 1 1,-1-2 0,8-6 0,15-23-2953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5:10.44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197 22 15623,'0'0'5605,"0"0"-5555,-1 0-1,0 0 0,0 0 0,1 0 1,-1 0-1,0 0 0,0 0 0,1-1 0,-1 1 1,0 0-1,1 0 0,-1-1 0,0 1 1,1 0-1,-1-1 0,1 1 0,-1-1 1,0 1-1,1-1 0,-1 1 0,0-2 1,4 0-47,0 0 0,0 1 1,0-1-1,0 1 0,0-1 1,0 1-1,0 0 0,0 1 1,0-1-1,1 0 1,-1 1-1,0 0 0,1 0 1,-1 0-1,0 0 0,5 1 1,-6-1-11,1 0 1,-1 0-1,1 0 1,-1 1-1,1-1 1,-1 1-1,1 0 1,-1 0-1,1 0 1,-1 0-1,0 0 1,1 0-1,-1 1 1,0-1 0,0 1-1,0-1 1,0 1-1,0 0 1,-1 0-1,1 0 1,2 2-1,-2 4-16,1 1-1,-1-1 0,0 0 1,0 1-1,-1-1 1,-1 1-1,1-1 0,-1 1 1,-1 0-1,1-1 0,-2 1 1,-3 15-1,1-11-36,-1-1 0,0 1-1,-1-1 1,0 0 0,-1 0 0,0-1-1,-15 17 1,5-9 13,0-2 0,-1 0-1,-1-1 1,-1 0 0,0-2 0,-1-1 0,0 0-1,-36 15 1,37-24 161,20-5-103,-1 1 0,1 0 0,0 0 1,0 0-1,-1 0 0,1 0 0,0-1 1,0 1-1,0 0 0,0 0 0,-1-1 1,1 1-1,0 0 0,0 0 0,0 0 1,0-1-1,0 1 0,0 0 1,-1 0-1,1-1 0,0 1 0,0 0 1,0-1-1,0 1 0,0 0 0,0 0 1,0-1-1,0 1 0,0 0 0,0 0 1,0-1-1,1 1 0,-1 0 0,0 0 1,0-1-1,0 1 0,2-4 8,-1 1 0,1 0 0,0 0 1,0 1-1,0-1 0,0 0 0,0 1 0,5-4 0,0-1-14,1 1 1,1 0-1,-1 0 1,1 1-1,0 0 1,0 1-1,0 0 1,17-4-1,-23 7-11,1 0 0,0 0-1,-1 1 1,1-1 0,0 1-1,0 0 1,-1 0 0,1 1 0,0-1-1,-1 1 1,1 0 0,0-1 0,-1 2-1,1-1 1,-1 0 0,1 1 0,-1 0-1,0-1 1,0 1 0,0 1-1,0-1 1,0 0 0,0 1 0,-1-1-1,1 1 1,2 4 0,0-1-122,0 1 1,0 1-1,-1-1 0,0 0 0,-1 1 1,0 0-1,0 0 0,0 0 1,-1 0-1,0 1 0,-1-1 1,0 0-1,0 11 0,-3-5-2886,-9-8-2813</inkml:trace>
</inkml:ink>
</file>

<file path=ppt/ink/ink1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40:12.6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19273,'0'0'3401,"2"5"-3355,43 195 551,-35-143-340,2 0 0,3 0 1,2-1-1,25 54 0,-38-103-323,0 0 0,0 0 1,0-1-1,1 0 0,0 0 0,0 0 0,1 0 0,-1-1 0,1 0 0,0 0 0,1-1 0,-1 1 0,1-1 0,0-1 1,0 1-1,15 4 0,-17-7-23,1 1 0,0-1 1,-1-1-1,1 1 0,0-1 1,0 0-1,0 0 0,-1-1 0,1 1 1,0-1-1,0-1 0,-1 1 1,1-1-1,-1 0 0,0 0 0,1-1 1,-1 1-1,0-1 0,0 0 1,0-1-1,-1 1 0,1-1 0,5-6 1,19-26-3388,-7-5-4269</inkml:trace>
</inkml:ink>
</file>

<file path=ppt/ink/ink1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40:27.7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84 18969,'0'0'3775,"-5"-12"-3364,-1-6-205,-18-35 1156,26 78-887,-2-2-531,53 208 97,-14-68-26,-19-73-93,-5 2 0,7 173-1,-22-264 65,0-1 0,0 1 0,0-1 0,0 0-1,0 1 1,0-1 0,0 0 0,-1 1 0,1-1 0,0 0-1,0 1 1,0-1 0,0 0 0,0 1 0,-1-1-1,1 0 1,0 1 0,0-1 0,-1 0 0,1 0 0,0 1-1,0-1 1,-1 0 0,1 0 0,0 0 0,-1 1-1,1-1 1,0 0 0,-1 0 0,1 0 0,0 0-1,-1 0 1,1 0 0,0 0 0,-2 0 0,-17-2-529,-15-15-1360,4-12-2048</inkml:trace>
</inkml:ink>
</file>

<file path=ppt/ink/ink1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40:28.4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0 207 18809,'0'0'4375,"2"-12"-3916,6-39-32,-6 46-400,1 0 0,0 0 0,0 0 0,0 0 0,1 1 1,0 0-1,0-1 0,0 1 0,0 1 0,0-1 0,1 1 0,0-1 0,0 1 1,0 1-1,0-1 0,0 1 0,8-3 0,-9 3-24,17-6 7,-1 1 1,1 0-1,1 2 1,-1 1-1,1 0 1,40-1-1,-4 5-1271,77 10-1,-134-10 1208,1 1-1,0-1 0,-1 0 0,1 1 0,0-1 1,-1 0-1,1 0 0,0 0 0,-1-1 0,1 1 0,0 0 1,-1-1-1,1 1 0,0-1 0,-1 1 0,1-1 1,2-1-1,-3 0 198,-1 0 0,1 1 1,0-1-1,-1 0 1,1 0-1,-1 1 0,0-1 1,1 0-1,-1 0 0,0 0 1,0 0-1,0 0 0,-1-2 1,1-4 28,0 7 87,0 39-385,0 2 125,-1 2-8,8 72 1,-6-103 9,1 0 0,1-1 0,-1 1 0,2-1 0,-1 1 0,1-1 1,1 0-1,0-1 0,1 1 0,-1-1 0,13 15 0,-14-21-28,-1 0 0,1 0 0,-1 0 1,1-1-1,0 1 0,0-1 0,0 0 0,0 0 0,1 0 0,-1 0 0,0-1 0,1 0 1,-1 0-1,1 0 0,-1-1 0,1 1 0,0-1 0,-1 0 0,1 0 0,-1-1 0,1 1 1,0-1-1,-1 0 0,1 0 0,-1-1 0,0 1 0,1-1 0,-1 0 0,0 0 1,0-1-1,0 1 0,-1-1 0,1 0 0,0 0 0,-1 0 0,0 0 0,0 0 0,0-1 1,0 0-1,0 0 0,-1 1 0,1-1 0,-1-1 0,0 1 0,-1 0 0,1 0 1,-1-1-1,0 1 0,0-1 0,0 1 0,0-7 0,1-1 88,-2-1 0,1 1-1,-2-1 1,0 1 0,0 0-1,-1-1 1,0 1 0,-1 0 0,-1 0-1,0 0 1,0 1 0,-7-13-1,7 19-54,1-1-1,-1 1 0,0-1 0,0 1 1,-1 0-1,0 1 0,1-1 0,-2 1 1,1 0-1,0 0 0,-1 1 0,0-1 1,0 1-1,0 1 0,0-1 0,0 1 1,0 0-1,-1 0 0,1 1 0,-1 0 1,1 0-1,-1 0 0,0 1 0,-10 1 1,-2 4-1581,3 13-2069</inkml:trace>
</inkml:ink>
</file>

<file path=ppt/ink/ink1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40:29.9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230 10 18360,'0'0'609,"-20"-2"-364,-68-4 326,84 5-506,0 1 0,0 0 1,-1 0-1,1 0 0,0 0 0,0 1 0,0 0 1,0 0-1,0 0 0,0 0 0,0 0 0,0 1 1,1 0-1,-1 0 0,0 0 0,1 0 0,0 0 1,-1 1-1,1 0 0,0-1 0,0 1 0,0 0 1,1 1-1,-1-1 0,1 0 0,0 1 0,0-1 1,0 1-1,0 0 0,1 0 0,-3 7 0,0 7-58,0 0-1,2 1 0,0-1 0,1 1 0,2 26 0,0-19 147,0 18-90,2-1 0,3 0 1,16 67-1,48 120 122,10 39-143,-74-241-37,-2 0 1,-1 1-1,-1 0 0,-3 52 1,0-75 3,0-1 1,0 1 0,0-1 0,-1 0 0,0 0 0,0 0-1,0 0 1,-1 0 0,1 0 0,-1-1 0,0 1 0,-1-1-1,1 0 1,-1 0 0,0 0 0,0 0 0,0 0-1,0-1 1,-8 5 0,8-6-111,1 0 0,0 0 0,-1-1 0,0 1 0,1-1 0,-1 0 0,0 0 0,1 0 0,-1-1 0,0 1 0,0-1 0,0 0 0,0 0 0,1 0 0,-1-1 0,0 1 0,0-1 0,0 0 0,1 0 1,-1 0-1,0-1 0,1 1 0,-1-1 0,1 0 0,0 0 0,0 0 0,-1 0 0,-3-5 0,-23-29-4560</inkml:trace>
</inkml:ink>
</file>

<file path=ppt/ink/ink1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40:30.2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1 170 17832,'0'0'3586,"120"-73"-3410,-72 51-96,7 1-32,6 1-48,3 4-16,2 6-128,-3 3-1729,-12 7-3858</inkml:trace>
</inkml:ink>
</file>

<file path=ppt/ink/ink1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40:30.8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1 393 15719,'0'0'1502,"8"-17"-667,14-26-344,39-84 268,-54 111-742,-1 1 0,-1-1 0,-1-1 0,0 1 0,-1-1 0,1-25 0,-3 39 25,-1-1 0,0 1 0,0 0 0,0-1 0,0 1 0,-1 0 0,0 0 0,1-1 0,-1 1 0,0 0 0,0 0 0,-1 0 0,1 0 0,-1 0 0,-2-3 0,2 4 8,0 1-1,-1 0 0,1-1 1,-1 1-1,0 0 0,1 0 0,-1 0 1,0 1-1,0-1 0,1 1 0,-1-1 1,0 1-1,0 0 0,0 0 1,1 0-1,-1 0 0,0 1 0,-3 0 1,4-1-53,-1 1 1,1-1 0,0 1-1,0 0 1,0-1-1,0 1 1,0 0 0,0 0-1,0 0 1,0 0-1,0 1 1,0-1 0,0 1-1,1-1 1,-1 1 0,0-1-1,1 1 1,0 0-1,-3 3 1,2 0-10,-1 0 1,1 0-1,0-1 1,1 1-1,0 0 0,-1 1 1,1-1-1,0 8 1,0-5-1,1-1 0,0 0 0,0 1 1,1-1-1,0 0 0,0 0 1,1 1-1,0-1 0,0 0 1,1-1-1,0 1 0,5 10 0,3-3-22,1-1 0,0 0 0,1-1 0,1 0 0,16 11 0,-21-17-1,-1-1 0,1-1 0,-1 1-1,1-1 1,0-1 0,1 0-1,-1 0 1,1-1 0,-1 0-1,19 1 1,-16-3-169,0 0 0,0 0 0,0-1 0,-1 0-1,1-1 1,0-1 0,-1 0 0,0 0 0,0-1 0,0-1-1,0 0 1,0 0 0,-1-1 0,0 0 0,0-1 0,-1 0 0,0-1-1,0 0 1,-1 0 0,10-13 0,-13 15 29,-2-1 0,1 0 0,-1 0 0,0 0 0,0 0 0,-1-1 0,0 1 0,0-1 0,0 1 0,0-14 0,-2 15 514,0 0 0,0 1 1,0-1-1,-1 1 0,0-1 0,0 0 1,0 1-1,0-1 0,-3-5 0,3 10-256,1 0 0,0 0-1,-1 0 1,1 0-1,-1 0 1,1 1 0,-1-1-1,1 0 1,-1 0 0,1 0-1,-1 0 1,0 1 0,1-1-1,-1 0 1,0 1 0,0-1-1,0 1 1,0-1-1,1 1 1,-1-1 0,0 1-1,0-1 1,0 1 0,0 0-1,0 0 1,0-1 0,0 1-1,0 0 1,0 0 0,0 0-1,0 0 1,0 0 0,0 0-1,0 0 1,0 1-1,0-1 1,0 0 0,0 1-1,-2 0 1,1 0-78,0 1-1,0-1 1,-1 1 0,1 0 0,0-1-1,1 1 1,-1 0 0,0 0 0,1 1-1,-1-1 1,1 0 0,-1 0 0,0 5-1,-3 7 3,1 0-1,1 1 0,0 0 0,1 0 1,1 0-1,1 0 0,0 0 0,3 25 0,-3-38-62,1 1 0,-1-1-1,1 1 1,0-1-1,0 1 1,0-1-1,0 1 1,0-1 0,1 0-1,-1 0 1,1 1-1,0-1 1,-1 0-1,1 0 1,0-1-1,0 1 1,0 0 0,0-1-1,0 1 1,1-1-1,-1 0 1,0 1-1,1-1 1,-1 0-1,1-1 1,-1 1 0,1 0-1,0-1 1,-1 1-1,1-1 1,-1 0-1,1 0 1,0 0-1,-1 0 1,1 0 0,0-1-1,-1 1 1,1-1-1,-1 0 1,1 0-1,-1 0 1,1 0-1,-1 0 1,0 0 0,1-1-1,-1 1 1,0-1-1,0 1 1,0-1-1,2-2 1,-1-1 62,-1 0 0,1 0 0,-1 0 0,-1 0 1,1 0-1,-1 0 0,0 0 0,0 0 0,0-9 0,4-2 1083,12 44-753,-11-18-292,-1 0 1,2-1 0,-1 1-1,1-1 1,0-1-1,1 1 1,16 12 0,-20-17-204,1-1 0,-1 0 0,0-1 0,1 1 0,0-1 0,0 0 0,-1 0 0,1 0 0,1 0 0,-1-1 1,0 0-1,0 0 0,0-1 0,1 1 0,-1-1 0,0 0 0,0-1 0,11-1 0,7-8-4125</inkml:trace>
</inkml:ink>
</file>

<file path=ppt/ink/ink1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40:31.2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0 18825,'0'0'3025,"-20"67"-3025,20-2 16,0 6 128,7-2-128,6-8 0,0-5 16,0-9-32,-2-6-16,0-3-208,-4-10-1377,-7-13-1024</inkml:trace>
</inkml:ink>
</file>

<file path=ppt/ink/ink1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40:32.1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1 230 10165,'0'0'10306,"46"-8"-9634,8 5-853,-36 3-120,0 0 0,-1-2 0,1 0 0,-1 0 0,1-2 0,-1 0 0,0-1 0,0-1 0,23-11 0,-39 21 616,0 0-1,1 1 1,-2-1 0,1 1-1,0-1 1,-1 1 0,0-1-1,0 7 1,0-6-4,0 2-193,6 73 404,-5-74-523,0 0-1,0 0 0,1 0 0,0 0 1,0 0-1,0-1 0,0 1 1,1-1-1,0 1 0,6 7 1,-8-12-37,-1-1 1,1 1 0,0-1 0,-1 1 0,1-1 0,0 1-1,-1-1 1,1 0 0,0 1 0,0-1 0,-1 0 0,1 0-1,0 1 1,0-1 0,0 0 0,-1 0 0,1 0 0,0 0-1,0 0 1,0 0 0,0 0 0,-1-1 0,1 1 0,0 0-1,0 0 1,-1 0 0,1-1 0,0 1 0,0-1 0,-1 1 0,1 0-1,0-1 1,-1 1 0,1-1 0,0 0 0,19-20-186,-20 21 223,8-13-37,-1 1 1,0-1-1,-1 0 1,8-23 0,-8 20 94,0 0 0,14-24 0,-19 39-53,0 0-1,0 0 1,0 0 0,0 0 0,0 0-1,0 0 1,0 0 0,1 0 0,-1 0-1,0 1 1,0-1 0,1 0 0,-1 1-1,0-1 1,1 1 0,-1-1 0,1 1-1,-1 0 1,0 0 0,1 0 0,-1 0-1,1 0 1,-1 0 0,1 0 0,-1 0-1,0 0 1,1 1 0,-1-1 0,1 0-1,-1 1 1,0-1 0,1 1 0,-1 0 0,0-1-1,0 1 1,0 0 0,2 1 0,44 37-81,-43-36 80,11 13-11,-12-12 6,0 0-1,1 1 1,-1-2 0,1 1-1,0 0 1,0-1-1,1 0 1,-1 0 0,0 0-1,1 0 1,0-1-1,0 0 1,0 0 0,0 0-1,9 2 1,-13-5 4,1 1 0,-1-1 0,0 1 0,1-1 0,-1 0 0,0 1 0,0-1 0,0 0 0,0 0 1,0 0-1,0 0 0,0 0 0,0 0 0,0 0 0,0 0 0,0 0 0,-1 0 0,1-1 0,0 1 0,-1 0 0,1-1 0,-1 1 0,1 0 0,-1-1 0,0 1 1,0 0-1,0-1 0,1 1 0,-1-1 0,-1-1 0,2-56 77,-1 47-39,-1-3 105,0 1-1,-1 0 1,0 1 0,-1-1-1,-1 0 1,0 1-1,-1 0 1,-1-1 0,0 2-1,0-1 1,-15-19-1,23 35-126,1-1 0,-1 1 0,1 0 0,-1-1-1,1 1 1,0-1 0,0 0 0,0 0-1,0 0 1,0 0 0,1-1 0,-1 1-1,0-1 1,1 0 0,-1 0 0,1 0-1,6 0 1,8 1-7,0-1 0,30-3 0,-37 0-43,0 1 1,1 1-1,-1 0 0,0 0 1,0 1-1,0 1 0,0 0 1,0 0-1,17 6 0,-26-6 20,1 1 0,-1-1 0,1 0 0,-1 1-1,0-1 1,1 1 0,-1 0 0,-1-1 0,1 1 0,0 0 0,-1 0 0,1 0-1,-1 0 1,0 1 0,0-1 0,0 0 0,-1 1 0,1-1 0,-1 0-1,0 1 1,0 3 0,1 12 5,-2-1-1,-3 27 1,3-42 6,-6 38-3,4-31 2,1 0 1,0 0-1,1 0 0,0 0 0,1 0 0,0 0 0,0 0 0,3 12 0,-3-21 2,0 0 0,1 0 0,-1 0 0,1 0 0,-1 0 0,1 1 0,0-1 0,0 0 0,-1-1 0,1 1 0,0 0 0,0 0 0,0 0 0,0 0 0,0-1 0,0 1 0,0 0 0,0-1 0,0 1 0,0-1 0,0 1 0,3 0 0,35 1 7,-27-4-14,0 0-1,0-1 0,0 0 0,14-6 1,-3-2-263,-1 0 1,0-1-1,-1-1 0,0-1 1,-1-1-1,22-20 1,-34 26 128,0 1 0,0-1 0,0 0 0,-1-1 1,-1 0-1,0 0 0,0 0 0,-1-1 1,0 0-1,-1 0 0,0 0 0,-1-1 1,0 1-1,-1-1 0,1-12 0,-2-45 1205,-1 69-1017,0-1 0,0 1 0,0 0 0,0-1 1,0 1-1,0 0 0,0-1 0,0 1 0,0 0 1,0-1-1,0 1 0,0 0 0,0-1 0,-1 1 1,1 0-1,0-1 0,0 1 0,0 0 0,-1 0 1,1-1-1,0 1 0,0 0 0,0 0 0,-1-1 1,1 1-1,0 0 0,-1 0 0,1 0 0,0 0 1,-1 0-1,1-1 0,0 1 0,0 0 0,-1 0 1,1 0-1,0 0 0,-1 0 0,0 0 0,-16 5 457,-15 16-528,25-11 47,0 1 0,0-1-1,1 1 1,0 1 0,1-1 0,0 1 0,1-1 0,1 1 0,0 1 0,0-1 0,1 0 0,-1 22 0,3-27-18,0-1 0,0 0 1,0 0-1,1 0 1,0 0-1,0 0 1,1 0-1,0-1 0,0 1 1,0 0-1,0-1 1,1 1-1,0-1 1,0 0-1,0 0 0,1 0 1,0 0-1,0-1 1,0 1-1,1-1 1,-1 0-1,1-1 0,0 1 1,0-1-1,0 0 1,0 0-1,12 4 1,-1-2-138,1-1 0,-1-1 0,1 0 1,0-1-1,1-1 0,-1-1 1,18-1-1,-12-1-1111,-1-1-1,33-9 1,8-9-6962</inkml:trace>
</inkml:ink>
</file>

<file path=ppt/ink/ink1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40:32.6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159 48 19497,'0'0'3815,"-16"-10"-3679,5 2-131,0 1 1,0 1-1,-21-9 0,31 15-4,0-1-1,0 1 0,-1 0 0,1 0 1,0 0-1,0 0 0,0 0 0,-1 0 1,1 0-1,0 0 0,0 1 0,-1-1 1,1 0-1,0 1 0,0-1 0,0 1 1,0-1-1,0 1 0,0 0 0,0-1 1,0 1-1,0 0 0,0 0 0,0 0 1,0-1-1,0 1 0,1 0 0,-2 2 1,-14 33-6,13-28 2,-4 17-5,1 1 0,1-1 0,1 1 0,1 0 0,2 0 0,0 0 0,5 41 0,-4-63 2,1-1 0,-1 1-1,1-1 1,0 0 0,0 1 0,0-1-1,0 0 1,1 0 0,-1 0-1,1 0 1,0 0 0,0 0-1,0 0 1,0-1 0,0 1-1,1-1 1,-1 0 0,1 1-1,0-1 1,0 0 0,3 2 0,-4-3-7,0-1 1,0 1 0,0 0-1,0-1 1,1 1 0,-1-1-1,0 0 1,0 0 0,0 1-1,0-2 1,1 1 0,-1 0-1,0 0 1,0-1 0,0 1-1,0-1 1,0 1 0,0-1 0,0 0-1,0 0 1,0 0 0,0 0-1,0 0 1,0-1 0,-1 1-1,1 0 1,0-1 0,-1 0-1,1 1 1,-1-1 0,0 0-1,0 1 1,2-3 0,6-12-27,0 1 0,-1-2 1,-1 1-1,0-1 0,-1 0 1,-1 0-1,0 0 0,-2-1 1,3-29-1,12 90-52,-6-10 204,1-1 0,22 37 0,-5-13-4888,-23-43 2344</inkml:trace>
</inkml:ink>
</file>

<file path=ppt/ink/ink1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40:33.2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25 17192,'0'0'3249,"22"-6"-3131,70-12-54,-89 18-64,0 0 1,1 0 0,-1 0-1,1 1 1,-1-1 0,0 1-1,1 0 1,-1 0-1,0 0 1,0 1 0,1-1-1,-1 1 1,0 0 0,-1 0-1,1 0 1,0 0 0,3 4-1,1 1 0,0 1 0,-1 0 0,0 0 1,5 10-1,-4-6 4,-1-2 6,0 0-1,-1 0 1,0 0 0,-1 1 0,0 0-1,-1-1 1,0 1 0,-1 1 0,0-1 0,-1 0-1,0 0 1,-1 1 0,0-1 0,-2 18 0,1-27 54,1 1 0,-1-1 0,0 1 0,0-1 0,0 0 1,0 1-1,0-1 0,0 0 0,0 0 0,-1 0 1,1 0-1,-1 0 0,0 0 0,0 0 0,1 0 0,-5 2 1,6-20 527,2-1-866,0 0 0,2 0 0,0 0 0,1 0 0,1 1 0,0 0 1,1 0-1,1 0 0,14-21 0,22-51 748,-48 103 76,0 1-1,1 0 1,-2 26-1,5-28-548,0-1-1,2 0 0,-1 0 1,1 1-1,1-1 0,1-1 0,5 17 1,-7-25 2,0 1 1,1-1 0,-1 1-1,1-1 1,0 0-1,0 0 1,0 0 0,0 0-1,1-1 1,-1 1-1,1-1 1,0 0 0,0 0-1,1 0 1,-1-1-1,0 1 1,1-1 0,0 0-1,-1-1 1,1 1-1,0-1 1,8 2 0,-8-2-78,0 0 1,0-1 0,1 1-1,-1-1 1,0 0 0,0-1 0,1 1-1,-1-1 1,0 0 0,0 0-1,0-1 1,0 0 0,0 1-1,0-2 1,0 1 0,6-5 0,-7 3-22,0 1 0,-1-1 1,1 0-1,-1-1 0,0 1 1,0-1-1,-1 1 1,1-1-1,-1 0 0,0 0 1,-1 0-1,1 0 0,-1 0 1,0 0-1,0 0 1,0-9-1,2-109 3203,-4 152-3123,2 1 0,2 0 0,0-1 1,2 0-1,1 0 0,14 41 0,-14-59-1754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5:10.76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262 1 18008,'0'0'1209,"-13"27"-860,8-18-313,-45 92 696,-41 120 0,63-121-460,4 1 1,4 0-1,5 2 1,5 0-1,4 171 1,7-246-246,1 0 0,1 0 0,1 0 0,15 50-1,-17-71-216,0 1-1,1-1 0,0 0 0,0 0 0,1 0 0,-1 0 0,2 0 1,-1-1-1,1 0 0,0 0 0,0 0 0,0 0 0,1-1 0,0 0 1,0 0-1,1 0 0,-1-1 0,1 0 0,0 0 0,0-1 0,0 0 1,10 3-1,34-1-6137</inkml:trace>
</inkml:ink>
</file>

<file path=ppt/ink/ink1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40:33.6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24 21466,'0'0'2129,"-18"-24"-2145,29 32-1569,5 16 256,-1 10-800,0 11-5954</inkml:trace>
</inkml:ink>
</file>

<file path=ppt/ink/ink1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40:33.9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 41 12005,'0'0'8324,"-10"-8"-8036,-32-23-234,41 30-53,0 1-1,0 0 1,0-1 0,0 1 0,0 0 0,0 0-1,-1 0 1,1 0 0,0 0 0,0 0-1,0 0 1,0 1 0,0-1 0,0 0 0,0 0-1,0 1 1,0-1 0,0 1 0,0-1 0,0 1-1,0 0 1,0-1 0,0 1 0,0 0-1,0-1 1,0 1 0,1 0 0,-1 0 0,0 0-1,1 0 1,-1 0 0,1 0 0,-2 1 0,-16 36 1,17-33 1,-4 6 1,1 0 0,1 1 1,0-1-1,1 1 0,0-1 1,0 1-1,2 0 0,-1 13 1,2-20-5,-1 1 0,1-1 0,0 0 0,0 1 1,0-1-1,1 0 0,0 0 0,0 0 0,0 0 1,1 0-1,-1 0 0,1-1 0,0 1 0,1-1 1,-1 0-1,1 0 0,0 0 0,0 0 0,6 4 0,54 28 93,-52-31-102,0 0 0,0 2 0,-1-1 0,0 2 0,0-1 0,-1 1-1,0 1 1,14 15 0,-23-23 7,0 0 0,0 1-1,0-1 1,0 0 0,0 1 0,0-1-1,-1 1 1,1-1 0,0 1 0,-1 0-1,0-1 1,1 1 0,-1-1 0,0 1-1,1 0 1,-1-1 0,0 1 0,0 0-1,0-1 1,-1 1 0,1 0 0,0-1-1,-1 1 1,1 0 0,-1-1 0,0 3-1,-1-1 37,-1-1-1,1 1 0,0-1 0,-1 1 1,1-1-1,-1 0 0,0 0 0,0 0 0,0 0 1,0-1-1,0 1 0,-3 1 0,-11 3 198,-1-1 0,1 0-1,-31 4 1,37-8-207,-35 3 833,45-5-839,0 1-1,0 0 0,0 0 0,0 0 0,0 0 0,0-1 1,0 1-1,0 0 0,0-1 0,0 1 0,0-1 0,0 1 1,0-1-1,1 1 0,-1-1 0,0 0 0,0 1 0,1-1 1,-1 0-1,0 0 0,1 0 0,-1 1 0,1-1 0,-1 0 1,1 0-1,-1 0 0,1 0 0,0 0 0,-1 0 0,1 0 1,0 0-1,0 0 0,0 0 0,0 0 0,0-2 0,46 1-5358,-24 2-2814</inkml:trace>
</inkml:ink>
</file>

<file path=ppt/ink/ink1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40:34.3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30 23371,'0'0'3265,"0"-30"-3265,-7 34-4370</inkml:trace>
</inkml:ink>
</file>

<file path=ppt/ink/ink1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39:42.8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 0 13622,'0'0'6406,"-7"18"-3231,5 66-3181,2-83 313,0 17-425,-1-8 453,6-23-162,-3 6-155,0-1 1,-1 0 0,0 1-1,0-1 1,-1-11 0,-21 21-54,14 2 28,0-1 1,0 1-1,0 1 0,1-1 0,0 1 1,0 0-1,0 0 0,0 1 0,1 0 1,0 0-1,0 0 0,0 1 1,1-1-1,0 1 0,0 0 0,1 0 1,0 1-1,0-1 0,1 1 1,0-1-1,0 1 0,1 0 0,0 0 1,0 14-1,1-21 268,9-9-7955,1 8 1104</inkml:trace>
</inkml:ink>
</file>

<file path=ppt/ink/ink1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39:43.7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169 94 8068,'0'0'13192,"2"-9"-12357,-1 3-698,1-1-10,0 1 1,-1-1-1,0 0 1,0 0-1,0 1 0,-1-1 1,0 0-1,-2-12 1,1 18-127,0 1 0,1-1 0,-1 1 0,0-1 0,1 1 0,-1-1 1,0 1-1,1 0 0,-1-1 0,0 1 0,0 0 0,0 0 0,1-1 0,-1 1 1,0 0-1,0 0 0,0 0 0,1 0 0,-1 0 0,0 0 0,0 0 0,0 1 1,1-1-1,-1 0 0,0 0 0,0 1 0,0-1 0,1 0 0,-1 1 1,-1 0-1,-24 14-36,14-1 29,1 1 1,0 0-1,2 1 1,0 0 0,0 0-1,2 1 1,0 0-1,1 1 1,-4 18 0,-2 15-12,-10 101 0,20-99 1,3-53 16,0 0 0,-1 1 0,1-1 0,-1 0 0,1 0 1,-1 1-1,1-1 0,0 0 0,-1 0 0,1 0 0,-1 0 1,1 1-1,0-1 0,-1 0 0,1 0 0,0 0 0,-1 0 1,1-1-1,-1 1 0,1 0 0,0 0 0,-1 0 0,1 0 0,0-1 1,-1 1-1,1 0 0,-1-1 0,1 1 0,19-8 9,-6-1-37,0 0 0,-1-2-1,0 1 1,-1-1 0,0-1 0,-1 0-1,-1-1 1,0 0 0,16-27 0,1-10-191,30-78 0,-47 105 240,-10 23-21,1 1 0,0-1-1,-1 0 1,1 1 0,-1-1 0,1 0-1,-1 1 1,1-1 0,-1 1 0,1-1-1,-1 1 1,0-1 0,1 1 0,-1-1-1,0 1 1,1 0 0,-1-1 0,0 1 0,0-1-1,1 1 1,-1 0 0,0-1 0,0 1-1,0 0 1,0-1 0,0 1 0,0 0-1,0 0 1,8 28-22,-4-8 59,1 0 1,0-1-1,2 1 0,17 34 1,-22-50-36,1 0-1,0 0 1,0 0-1,1-1 1,-1 0 0,1 1-1,0-1 1,0-1 0,0 1-1,0 0 1,1-1 0,0 0-1,-1 0 1,1-1 0,0 1-1,0-1 1,1 0 0,-1 0-1,0-1 1,1 1 0,-1-1-1,1-1 1,9 1-1,70-2-2084,-39-7-1764</inkml:trace>
</inkml:ink>
</file>

<file path=ppt/ink/ink1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39:44.6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77 130 18504,'0'0'4707,"-14"-18"-4489,-40-57-68,53 74-140,0 0 0,1-1 0,-1 1 0,0 0 0,0 0 0,1 0 0,-1-1 0,1 1 0,-1 0 0,1-1 0,-1 1 0,1 0 0,0-1 0,0 1 0,-1-1 0,1 1 0,0 0 0,1-1 0,-1-1 0,0 3-8,1-1 1,-1 0-1,1 1 0,-1-1 1,1 1-1,-1-1 1,1 1-1,-1-1 1,1 1-1,0-1 0,-1 1 1,1-1-1,0 1 1,-1 0-1,1-1 0,0 1 1,0 0-1,-1 0 1,1 0-1,0-1 1,0 1-1,1 0 0,37 5-22,-34-2 9,0 0 0,-1 0 0,1 0 0,-1 1 0,1 0 0,-1 0 0,0 0 0,-1 0 0,1 1 0,-1 0 0,1 0 0,-2-1 0,1 2 1,3 8-1,30 82-75,-34-90 87,8 27-5,-1 1-1,-2-1 0,-1 1 0,-2 0 0,-1 1 0,-2 41 0,-1-76 5,0 1 0,0-1 0,0 1 1,0-1-1,0 1 0,0-1 0,0 1 0,0-1 1,0 1-1,0-1 0,0 1 0,0-1 1,0 1-1,0-1 0,0 1 0,-1-1 0,1 1 1,0-1-1,0 1 0,-1-1 0,1 1 0,0-1 1,-1 1-1,1-1 0,-1 0 0,1 1 1,0-1-1,-1 0 0,1 1 0,-1-1 0,1 0 1,-1 0-1,1 1 0,-1-1 0,1 0 0,-1 0 1,1 0-1,-1 0 0,1 0 0,-1 1 1,1-1-1,-1 0 0,1 0 0,-1 0 0,1-1 1,-1 1-1,0 0 0,1 0 0,-1 0 0,0-1 1,-1 1 6,1-1 1,-1 0 0,1 0-1,-1 0 1,1 0-1,0 0 1,0-1 0,-1 1-1,1 0 1,0-1 0,0 1-1,0 0 1,0-1 0,-1-2-1,-2-10-1,0 1 0,1-1 0,1 1 0,0-1 0,1 0 0,1 0 0,0 0 0,0 0 0,2 1 0,0-1 0,0 0 0,5-14 0,-1 10-44,0 0 0,1 1 0,0 0 0,2 0 0,0 0 0,0 1 0,2 1 0,17-21 0,-21 29-5,0 1 0,1 0 0,-1 0 1,1 0-1,1 1 0,9-5 0,-15 9 29,0 0-1,-1 0 1,1 0 0,0 0 0,0 0-1,0 1 1,0-1 0,0 1-1,0 0 1,5 0 0,-7 0 6,1 0 0,-1 1 0,0-1-1,0 1 1,1-1 0,-1 1 0,0-1 0,0 1 0,0 0 0,0-1 0,0 1 0,0 0 0,0 0 0,0 0 0,0 0 0,0 0 0,-1 0 0,1 0 0,0 0-1,-1 0 1,1 0 0,-1 1 0,1-1 0,-1 0 0,1 2 0,5 24 7,-1 1 0,-2 0 1,0 0-1,-3 34 0,4 28 106,-2-64-79,-1-6-23,1 0 0,8 36 0,-9-55-17,-1 0 1,0-1-1,0 1 0,1-1 0,-1 1 0,1-1 0,-1 1 1,1-1-1,-1 1 0,1-1 0,-1 1 0,1-1 1,-1 1-1,1-1 0,-1 0 0,1 1 0,0-1 1,-1 0-1,1 0 0,0 0 0,-1 1 0,1-1 1,0 0-1,-1 0 0,1 0 0,0 0 0,-1 0 1,1 0-1,0 0 0,-1 0 0,1 0 0,0-1 0,-1 1 1,1 0-1,0 0 0,-1-1 0,1 1 0,-1 0 1,1 0-1,0-1 0,-1 1 0,1-1 0,25-17-694,-12 3 706,-1-1 0,-1 0 0,0-1 0,-1 0 0,-1 0 0,-1-1 0,0-1-1,-1 0 1,-1 0 0,-1 0 0,-1-1 0,-1 0 0,2-22 0,-10 272 618,5-225-617,-1-1 1,1 1-1,0 0 1,0-1-1,0 1 0,1 0 1,0-1-1,0 0 0,0 1 1,0-1-1,0 0 0,6 6 1,-7-8-46,0-1 1,0 1 0,1-1 0,-1 0 0,1 1 0,-1-1-1,1 0 1,0 0 0,0 0 0,-1 0 0,1 0-1,0-1 1,0 1 0,0 0 0,0-1 0,0 1 0,0-1-1,0 0 1,0 0 0,0 0 0,0 0 0,0 0-1,0 0 1,0 0 0,0-1 0,0 1 0,-1-1 0,1 1-1,0-1 1,0 0 0,0 0 0,0 0 0,1-1-1,0 0-14,0-1-1,0 0 0,0 0 0,0 0 0,-1 0 0,1-1 0,-1 1 0,0 0 0,0-1 1,-1 0-1,1 1 0,-1-1 0,1 0 0,-1 0 0,0 0 0,-1 0 0,1 0 0,0-6 0,0-15 113,-2-45-1,0 46 176,1 10 17,-1 1 0,-1 0 0,-1 0-1,-7-25 1,8 33-180,1-1-1,-2 1 1,1 0 0,-1-1 0,0 1-1,0 0 1,0 1 0,0-1-1,-1 0 1,0 1 0,0 0-1,0 0 1,-10-7 0,13 11-75,1-1 1,-1 1 0,1 0 0,-1-1 0,0 1-1,0 0 1,1-1 0,-1 1 0,0 0 0,1 0-1,-1-1 1,0 1 0,0 0 0,1 0 0,-1 0-1,0 0 1,0 0 0,0 0 0,1 0 0,-1 0-1,0 1 1,0-1 0,1 0 0,-1 0 0,0 1-1,1-1 1,-1 0 0,0 1 0,1-1-1,-1 1 1,0-1 0,1 1 0,-1-1 0,1 1-1,-1-1 1,1 1 0,-1-1 0,1 1 0,-1 0-1,1-1 1,0 1 0,-1 0 0,1-1 0,0 1-1,0 0 1,-1 0 0,1-1 0,0 1 0,0 0-1,0 0 1,0 1 0,-2 47-3235,2-40 1018,0 17-10021</inkml:trace>
</inkml:ink>
</file>

<file path=ppt/ink/ink1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39:45.2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 19529,'0'0'2662,"5"3"-2464,3 2-202,-1 0 0,0 1 0,-1 0 0,1 0 0,-1 0 0,0 1-1,-1 0 1,0 0 0,7 13 0,-3-4-4,-1 2-1,0-1 1,9 37 0,-9-17 66,-1-1-1,-2 1 1,1 63 0,-6-129-41,1 0-1,1 0 0,1 0 1,2 0-1,1 1 1,15-43-1,-13 50-15,-4 7 3,1 0 0,0 1 0,1-1 0,0 1 0,1 1 0,1-1 0,0 1 0,15-17 0,-22 29-5,-1-1 0,0 1 0,1-1 0,-1 1 0,1 0 0,-1-1 0,1 1 0,-1 0 0,1 0 0,0-1 0,-1 1 0,1 0 0,-1 0 0,1 0 0,-1 0 0,1-1 0,0 1 0,-1 0 0,1 0 0,-1 0 0,1 0 0,0 0 0,-1 1 0,1-1 0,-1 0 0,1 0 0,0 0 0,-1 0 0,1 1 0,-1-1 0,1 0 0,-1 1 0,1-1 0,-1 0 0,1 1 0,-1-1 0,1 1 0,-1-1 0,0 0 0,1 1 0,-1-1 0,0 1 0,1-1 0,-1 1 0,0 0 0,0-1 0,1 1 0,-1-1 0,0 1 0,0 0 1,9 37-63,-8-30 62,9 50-131,14 60 322,-20-104-389,0-1 1,1 0-1,0 0 1,1-1-1,1 0 1,11 17-1,3-7-4427,-1-10-8735</inkml:trace>
</inkml:ink>
</file>

<file path=ppt/ink/ink1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39:45.6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48 20041,'0'0'3090,"158"-22"-3683,-106 12-959,-3-5-1234</inkml:trace>
</inkml:ink>
</file>

<file path=ppt/ink/ink1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39:46.0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 20409,'0'0'2732,"0"-2"-2598,2 10-150,15 75 127,-5 1 1,3 87 0,-6-56-47,-6-65-66,-3-34-13,0 1 1,1-1 0,1 0 0,1 0 0,0 0-1,1 0 1,1 0 0,8 20 0,-11-34-23,0 0 1,-1 0-1,1 0 1,0 0 0,0 0-1,1 0 1,-1 0-1,0-1 1,1 1-1,-1-1 1,1 0 0,-1 0-1,1 1 1,-1-2-1,1 1 1,0 0-1,0 0 1,-1-1 0,1 0-1,0 1 1,0-1-1,0 0 1,-1-1-1,1 1 1,0 0 0,0-1-1,4-1 1,-1 1-8,0-1-1,0 0 1,-1 0 0,1-1 0,-1 1 0,0-1 0,0 0-1,0-1 1,0 1 0,0-1 0,7-8 0,-2-1 38,-1-1 1,-1 0-1,0-1 0,-1 0 1,-1 0-1,0 0 1,-1-1-1,0 0 1,-1 0-1,-1 0 0,-1 0 1,-1-1-1,0-17 1,-1 33 409,-1 18-285,-13 58-44,8-48-17,0 1 1,-2 53-1,8-71-174,-1 13-166,3-13-2682</inkml:trace>
</inkml:ink>
</file>

<file path=ppt/ink/ink1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39:46.3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71 21546,'0'0'2401,"-13"-71"-2641,13 87-4402,0 12-769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5:11.1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138 4 18056,'0'0'4496,"1"-1"-4492,-1 1-1,0 0 1,0 0 0,1 0 0,-1-1 0,0 1 0,1 0 0,-1 0 0,0 0 0,0 0 0,1-1-1,-1 1 1,0 0 0,1 0 0,-1 0 0,0 0 0,1 0 0,-1 0 0,0 0 0,1 0 0,-1 0-1,0 0 1,1 0 0,-1 0 0,0 0 0,1 0 0,-1 0 0,0 0 0,1 1 0,-1-1 0,0 0-1,1 0 1,-1 0 0,0 0 0,1 1 0,-1-1 0,0 0 0,1 1 0,6 5-13,0 0 1,-1 1 0,1 0-1,-1 1 1,-1-1 0,1 1-1,-1 0 1,0 0 0,3 10-1,6 7 13,2 5-10,-1 1 1,-2 0-1,-1 1 1,-2 0-1,0 0 1,-3 1-1,0 1 1,-3-1-1,0 1 1,-2 0-1,-2 0 1,-1 0-1,-2-1 0,-1 1 1,-1-1-1,-2 1 1,-1-2-1,-2 1 1,-2-1-1,0-1 1,-2 0-1,-1-1 1,-2 0-1,-1-1 1,-1-1-1,-1-1 1,-2-1-1,0-1 1,-46 40-1,44-49-122,24-16 46,-1 1-1,1-1 1,-1 1-1,0-1 1,1 1 0,-1-1-1,1 1 1,-1-1-1,0 0 1,0 1-1,1-1 1,-1 0-1,0 0 1,0 0-1,1 1 1,-1-1 0,0 0-1,0 0 1,1 0-1,-1 0 1,0 0-1,0 0 1,1-1-1,-1 1 1,0 0-1,0 0 1,1 0 0,-1-1-1,0 1 1,0 0-1,0-1 1,-2-12-3122</inkml:trace>
</inkml:ink>
</file>

<file path=ppt/ink/ink1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39:46.7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37 20537,'0'0'739,"15"7"-712,44 26-24,-56-29-4,-1-1 1,1 1-1,-1-1 1,0 1-1,0 0 1,0 0-1,0 0 1,-1 0-1,0 0 1,1 0-1,-2 1 1,1-1-1,0 0 1,-1 0 0,0 1-1,0-1 1,0 0-1,0 1 1,-3 7-1,2 5 0,3 8-12,-1-19 5,-1 1 1,1-1-1,-1 0 0,0 0 0,0 0 0,-1 1 0,0-1 1,0 0-1,0 0 0,-1 0 0,-4 9 0,3-53 795,4 18-694,0 1-1,1-1 0,1 0 1,9-31-1,-10 42-90,1 0 1,0 1 0,1 0 0,0 0-1,0 0 1,1 0 0,0 0-1,0 1 1,1 0 0,-1 0-1,2 1 1,11-11 0,-17 16-6,0 0 1,0 0 0,1-1-1,-1 1 1,0 1 0,1-1-1,-1 0 1,1 0 0,-1 0-1,1 1 1,-1-1 0,1 1-1,0-1 1,-1 1 0,1-1-1,-1 1 1,1 0 0,0 0-1,-1 0 1,1 0 0,0 0-1,-1 0 1,1 1 0,0-1-1,-1 1 1,1-1 0,-1 1-1,1-1 1,-1 1 0,1 0-1,-1 0 1,1-1 0,-1 1-1,1 0 1,-1 0 0,0 1-1,0-1 1,0 0 0,0 0 0,0 1-1,0-1 1,1 2 0,4 8-23,-1 0 1,-1 0 0,0 1 0,-1-1-1,3 15 1,6 15 118,-11-38-93,1 0 0,0 0 0,0 0 0,0 0 0,1 0-1,-1 0 1,1-1 0,0 1 0,-1-1 0,1 0 0,0 0 0,0 0 0,0 0 0,1 0 0,-1-1 0,0 0 0,1 1 0,-1-1 0,1 0 0,-1-1 0,1 1 0,4 0 0,10 0-260,-1 0 0,0-2-1,25-2 1,-31 2-60,1-1-329,0 0 0,1 0 0,-1-2 0,-1 1 1,1-1-1,0-1 0,-1 0 0,0-1 0,0 0 0,17-13 1,6-10-7738</inkml:trace>
</inkml:ink>
</file>

<file path=ppt/ink/ink1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39:49.3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65 380 13766,'0'0'8305,"-3"-9"-7800,0-8-448,0 1 1,1-1 0,1 0 0,1 0 0,0 0-1,1 0 1,1 0 0,6-27 0,-2 10-326,-1 0 1,-2-1 0,-1-54-1,-4 89 254,0 1-1,1-1 1,-1 1-1,0-1 1,1 1-1,-1 0 1,0-1 0,1 1-1,-1 0 1,1 0-1,0 0 1,-1 0-1,1 0 1,-1 1 0,1-1-1,-1 2 1,-4 4 9,0 1 0,1-1 0,0 1 1,0 1-1,1-1 0,0 1 0,0-1 0,1 1 1,0 0-1,1 1 0,0-1 0,0 0 0,1 1 1,0-1-1,1 1 0,0-1 0,1 0 1,0 1-1,0-1 0,1 1 0,0-1 0,0 0 1,1 0-1,0 0 0,1 0 0,0-1 0,1 1 1,8 12-1,-3-9-98,0-1 1,1-1-1,0 1 1,1-2-1,0 1 1,0-2-1,1 0 1,0 0-1,18 7 0,-25-13-239,1 1-1,0-1 0,0 0 0,0 0 1,0 0-1,0-1 0,0 0 0,0-1 0,0 0 1,0 0-1,0 0 0,0-1 0,0 0 1,1 0-1,-2-1 0,1 0 0,0 0 0,0-1 1,-1 0-1,1 0 0,8-6 0,20-18-3848</inkml:trace>
</inkml:ink>
</file>

<file path=ppt/ink/ink1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39:50.0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159 103 11477,'0'0'7051,"-5"-17"-5997,-15-50-181,20 66-838,0 0 1,-1 0 0,1 0-1,-1 0 1,0 0 0,1 0 0,-1 0-1,0 0 1,1 0 0,-1 0-1,0 1 1,0-1 0,0 0-1,0 0 1,0 1 0,0-1-1,0 0 1,0 1 0,0-1 0,0 1-1,0 0 1,0-1 0,0 1-1,0 0 1,0 0 0,-1-1-1,1 1 1,0 0 0,0 0-1,0 0 1,-3 1 0,-24 11 129,22-8-151,1 1 1,0-1-1,0 2 0,0-1 0,0 0 1,1 1-1,0 0 0,0 0 0,0 0 1,1 0-1,0 1 0,0-1 1,1 1-1,0 0 0,0 0 0,-2 11 1,0 13-8,1-1 1,2 48 0,1-58-21,0-19-32,0 0-1,0 0 1,0 0-1,0-1 1,0 1-1,1 0 1,-1 0-1,0 0 1,0-1-1,1 1 1,-1 0-1,0 0 1,1-1-1,-1 1 1,1 0-1,-1-1 1,1 1-1,-1 0 1,1-1-1,0 1 1,-1-1-1,1 1 1,0-1-1,-1 1 1,1-1-1,0 0 1,-1 1-1,1-1 1,0 0-1,0 0 1,0 1-1,-1-1 1,1 0-1,0 0 1,0 0-1,0 0 1,0 0-1,-1 0 1,1 0-1,0 0 1,0 0-1,0 0 0,-1-1 1,1 1-1,0 0 1,0-1-1,1 0 1,0 1 6,1-1 0,0 0 0,0 0 1,0-1-1,-1 1 0,1-1 0,0 1 0,-1-1 0,0 0 1,1 0-1,-1 0 0,3-4 0,2-7 25,0 0 0,-2-1 0,9-27 0,-10 25 140,1 1 1,13-27-1,-18 41-101,1 0 1,-1 0-1,1 0 1,-1 0-1,1 0 1,-1 0-1,1 1 0,0-1 1,-1 0-1,1 0 1,0 1-1,0-1 1,-1 0-1,1 1 1,0-1-1,0 1 0,0-1 1,0 1-1,0-1 1,0 1-1,0 0 1,0-1-1,0 1 0,0 0 1,0 0-1,0 0 1,0 0-1,0 0 1,0 0-1,0 0 0,0 0 1,0 0-1,0 0 1,0 1-1,0-1 1,0 0-1,0 1 1,0-1-1,0 1 0,0-1 1,0 1-1,0-1 1,-1 1-1,3 1 1,3 3-50,0 1 0,-1 0 0,1 0 0,7 11 0,-8-9 101,4 3-61,4 7 8,1-2 1,18 18 0,-28-30-19,-1-1-1,1 0 1,0 1 0,1-1 0,-1-1-1,0 1 1,1-1 0,0 0-1,0 0 1,-1 0 0,1-1 0,0 1-1,0-1 1,10 1 0,-14-3 0,0 1 0,1-1 0,-1 1 0,0-1 0,0 0 0,1 1 0,-1-1 0,0 0 0,0 0 1,0 0-1,0 0 0,0 0 0,0 0 0,0 0 0,0-1 0,-1 1 0,1 0 0,0 0 0,-1 0 0,1-1 0,-1 1 0,1 0 0,-1-1 0,0 1 0,1-1 0,-1 1 1,0 0-1,0-2 0,5-47 36,-5 49-41,1-21 25,-2-65 123,0 81-95,0 0-1,0 0 1,0 0 0,-1 0-1,1 0 1,-2 1 0,1-1-1,0 0 1,-1 1-1,0 0 1,-8-10 0,11 15-51,-1-1 0,0 1 0,1-1 0,-1 1 0,0-1 0,1 1 1,-1 0-1,0-1 0,0 1 0,0 0 0,0 0 0,1 0 0,-1-1 0,0 1 0,0 0 1,0 0-1,0 0 0,0 0 0,1 0 0,-1 0 0,0 1 0,0-1 0,0 0 1,0 0-1,1 1 0,-1-1 0,0 0 0,0 1 0,1-1 0,-1 1 0,0-1 0,1 1 1,-1-1-1,0 1 0,1 0 0,-1-1 0,1 1 0,-1 0 0,1-1 0,-1 1 1,1 0-1,-1-1 0,1 1 0,0 0 0,-1 0 0,1 1 0,-3 2-10,1-1 0,0 1 0,0 0 0,1 0 0,-1 0 0,1 1 0,-2 7 0,4-11 11,0 0-1,-1 0 0,1-1 0,0 1 0,0 0 0,0 0 0,-1-1 0,1 1 1,0 0-1,0-1 0,0 1 0,0-1 0,0 1 0,0-1 0,1 1 0,-1-1 0,0 0 1,0 0-1,0 1 0,0-1 0,0 0 0,0 0 0,1 0 0,-1 0 0,0 0 1,0-1-1,0 1 0,0 0 0,2-1 0,4 1 23,44-2 69,-1-3-1,59-11 0,-37 11-56,-71 5-38,1 1 0,-1-1 0,0 1 0,0-1 1,1 1-1,-1 0 0,0 0 0,0-1 0,0 1 1,0 0-1,0 0 0,0 0 0,0 0 0,0 0 1,0 0-1,0 0 0,-1 1 0,1-1 0,0 0 0,-1 0 1,1 1-1,-1-1 0,1 0 0,-1 1 0,0-1 1,0 0-1,1 1 0,-1 1 0,6 49 45,-6-41-18,2 71 178,-3-54-170,2 1 0,4 29-1,-4-56-29,0 0-1,0 0 0,0 1 0,0-1 0,0 0 0,0 0 1,0 0-1,1 0 0,-1 0 0,1 0 0,-1-1 0,1 1 1,0 0-1,0-1 0,0 1 0,0-1 0,0 0 0,0 0 1,0 0-1,0 0 0,0 0 0,1 0 0,-1 0 0,0-1 0,1 1 1,-1-1-1,1 0 0,4 0 0,9 1 4,0 0-1,0-2 0,19-2 1,-22 1-41,6 0-147,0-1 0,0-1 1,0-1-1,30-13 0,-40 15-206,0-1 0,0 0 0,-1-1-1,0 0 1,0-1 0,0 1 0,-1-1-1,1-1 1,-1 0 0,-1 0 0,9-11 0,-7-2-1461,-8 15-1423</inkml:trace>
</inkml:ink>
</file>

<file path=ppt/ink/ink1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40:37.8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86 5186,'0'0'14826,"-40"14"-13940,37-13-870,2-1-1,-1 0 0,1 1 0,0-1 1,-1 1-1,1-1 0,0 1 1,0-1-1,-1 1 0,1 0 0,0 0 1,0 0-1,0 0 0,0-1 0,0 1 1,0 1-1,0-1 0,0 0 1,0 0-1,0 0 0,1 0 0,-2 3 902,16-4-340,664-12-254,-582 10-251,514-30 507,-333 28-548,69-3-38,272-4-138,-241 26 44,-76-28 39,-162 4 84,502-8-65,-618 15 56,1 0 0,34-8-1,-34 5 64,1 1 1,39-1-1,-63 5-121,-30 0 7,-17 2-220,-84 16-1,-6 2-1598,-12-11-2238</inkml:trace>
</inkml:ink>
</file>

<file path=ppt/ink/ink1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39:52.8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132 350 19465,'0'0'2385,"0"18"-1915,0 117 4,4-116-342,3-31 137,4-30 115,-10 31-384,1-2-2,-1 1 0,0-1 0,-1 1 1,-4-25-1,4 35 2,0 0 0,-1 0-1,0-1 1,1 1 0,-1 0 0,0 0-1,0 0 1,0 0 0,0 0 0,-1 0 0,1 0-1,0 0 1,-1 1 0,1-1 0,-1 0-1,0 1 1,0-1 0,1 1 0,-1 0 0,0-1-1,0 1 1,0 0 0,-1 0 0,1 0 0,0 1-1,0-1 1,0 0 0,-1 1 0,1 0-1,0-1 1,0 1 0,-5 0 0,3 0-1,0 1 0,1-1 0,-1 1 0,0-1-1,0 1 1,1 0 0,-1 1 0,1-1 0,-1 1 0,1-1 0,-1 1 0,1 0 0,0 0 0,0 0 0,0 1 0,0-1 0,0 1 0,1 0 0,-1 0 0,1 0 0,0 0-1,-1 0 1,2 0 0,-1 1 0,0-1 0,1 0 0,-1 1 0,1 0 0,0-1 0,-1 6 0,-2 11 18,0 1 0,2 0 1,0-1-1,2 27 0,0-45-14,0 13 6,1 0 0,1 0 0,0 0 0,1 0 0,0-1-1,2 1 1,-1-1 0,2 0 0,0 0 0,0-1 0,2 0 0,9 14 0,-13-20 0,1-1 0,1 0 0,-1 0 0,1 0 0,0-1 0,0 1 0,1-1 1,-1-1-1,1 1 0,0-1 0,1-1 0,-1 1 0,1-1 0,-1-1 0,1 1 0,0-1 0,0 0 0,0-1 0,0 0 0,0 0 0,0-1 0,0 0 0,16-2 0,-18 0-5,0 1 0,1-1 0,-1-1 0,0 1-1,0-1 1,-1 0 0,1-1 0,0 1 0,-1-1-1,0 0 1,0 0 0,0-1 0,-1 0 0,1 1 0,-1-2-1,0 1 1,0 0 0,-1-1 0,0 0 0,0 1-1,3-10 1,1-3-10,0 1-1,-2-1 0,0-1 1,-1 1-1,-1-1 0,1-25 1,-2-25-112,-2 1 1,-4-1-1,-3 1 1,-24-106 0,22 140 120,5 22 20,0-1 0,1 0 1,-2-25-1,7 72-32,2 0 0,0 0 0,3 0 0,20 63 0,61 132 249,-18-79-171,-58-129-66,0-1 0,1 0 0,2 0 1,29 31-1,-42-48-28,1 0 1,0-1-1,0 1 0,0 0 1,0-1-1,0 0 0,1 0 0,-1 0 1,1 0-1,-1 0 0,1-1 1,0 1-1,0-1 0,-1 0 1,1 0-1,0-1 0,0 1 1,0-1-1,0 0 0,0 0 1,0 0-1,0 0 0,0-1 1,0 0-1,0 0 0,0 0 1,-1 0-1,1 0 0,0-1 1,-1 0-1,1 1 0,3-4 1,-1 0-36,1 0 0,-1-1 0,0 0 1,-1 0-1,0 0 0,0-1 1,0 1-1,0-1 0,-1-1 0,0 1 1,-1-1-1,0 1 0,0-1 1,2-10-1,0-7-29,-1 0 1,-1 1 0,-1-1-1,-2 0 1,0 0-1,-6-38 1,5 58 135,0 1-1,0 0 1,-1-1 0,0 1 0,0 0 0,0 0 0,0 0-1,0 1 1,-1-1 0,0 0 0,0 1 0,0 0 0,-5-5-1,7 7-32,0 0 1,0 1-1,0-1 0,0 0 0,0 1 0,0-1 0,-1 0 0,1 1 0,0 0 0,-1-1 0,1 1 0,0 0 0,0-1 0,-1 1 0,1 0 0,-1 0 0,1 0 0,0 0 0,-1 0 0,1 1 0,0-1 0,-1 0 0,1 1 0,0-1 0,0 1 0,-1-1 0,1 1 0,0-1 0,0 1 0,0 0 1,0 0-1,0-1 0,0 1 0,0 0 0,0 0 0,0 0 0,0 0 0,0 0 0,1 1 0,-1-1 0,0 0 0,1 0 0,-1 0 0,1 1 0,-1-1 0,0 2 0,-5 12-7,1 1 0,0 0 0,1 0 0,0 0 0,1 0 0,0 25 0,2-29-3,1 0 1,0 0-1,0 0 1,2 0-1,-1 0 1,2 0-1,-1-1 1,2 1-1,7 18 0,-7-24-137,-1 0-1,1-1 1,0 0-1,1 0 0,6 7 1,-10-11 115,0 0-1,-1-1 1,1 1 0,0 0 0,-1 0-1,1-1 1,0 1 0,0-1 0,0 1-1,0 0 1,0-1 0,0 0 0,-1 1-1,1-1 1,0 0 0,0 1 0,0-1-1,0 0 1,0 0 0,1 0 0,-1 0-1,0 0 1,0 0 0,0 0 0,0 0-1,0 0 1,0 0 0,0-1 0,0 1-1,0 0 1,0-1 0,-1 1 0,1-1-1,0 1 1,0-1 0,0 1 0,0-1-1,0 1 1,-1-1 0,1 0 0,0 0-1,-1 1 1,1-1 0,0 0 0,-1 0-1,2-2 1,4-12-15,0-1 1,-2 0-1,1-1 0,2-25 1,1 0 379,-8 42-332,0 0 0,0-1-1,0 1 1,0-1 0,0 1 0,0-1 0,0 1-1,0 0 1,0-1 0,0 1 0,0-1-1,1 1 1,-1 0 0,0-1 0,0 1-1,0-1 1,1 1 0,-1 0 0,0-1 0,0 1-1,1 0 1,-1-1 0,0 1 0,0 0-1,1 0 1,-1-1 0,1 1 0,-1 0-1,0 0 1,1 0 0,-1-1 0,0 1 0,1 0-1,-1 0 1,1 0 0,-1 0 0,0 0-1,1 0 1,-1 0 0,1 0 0,-1 0-1,1 0 1,-1 0 0,0 0 0,1 0 0,-1 0-1,1 0 1,-1 0 0,0 0 0,1 1-1,-1-1 1,1 0 0,-1 0 0,0 1-1,1-1 1,-1 0 0,0 0 0,1 1 0,-1-1-1,0 0 1,0 1 0,1-1 0,-1 0-1,0 1 1,0-1 0,0 0 0,1 1-1,19 30-202,-17-25 271,4 4-83,0 1 0,1-1 1,17 17-1,-24-25 4,1-1 1,0 1-1,0 0 1,-1 0-1,1-1 1,1 1 0,-1-1-1,0 0 1,0 0-1,0 0 1,1 0-1,-1 0 1,0 0-1,1 0 1,-1-1 0,1 1-1,-1-1 1,1 0-1,-1 0 1,1 0-1,-1 0 1,1 0-1,-1 0 1,1-1 0,-1 1-1,1-1 1,3-1-1,-3-2 6,0 1 0,-1-1-1,1 0 1,-1 0 0,0-1 0,0 1-1,0 0 1,-1-1 0,1 1 0,-1 0-1,0-1 1,0-8 0,6-12 13,-7 25-23,4-14 11,1 1 0,1 0 1,0 0-1,8-12 0,-13 23-13,0 0 0,0 0-1,0 0 1,1 0 0,-1 0 0,0 0 0,1 1-1,0-1 1,-1 0 0,1 1 0,0 0-1,0-1 1,0 1 0,0 0 0,0 0-1,0 0 1,0 0 0,0 0 0,0 0-1,1 1 1,-1-1 0,0 1 0,0-1 0,1 1-1,-1 0 1,0 0 0,0 0 0,1 0-1,-1 1 1,0-1 0,1 1 0,-1-1-1,0 1 1,0 0 0,3 1 0,-1 1-5,0 0 0,1 1 0,-1 0 0,-1 0 0,1 0 1,0 0-1,-1 1 0,0-1 0,0 1 0,0 0 0,-1 0 0,0 0 1,0 0-1,0 0 0,0 0 0,-1 1 0,1 8 0,2 9 8,-1 0-1,0 41 0,-3-64 7,0 0 0,0 0 1,0 0-1,0 0 0,0 1 0,0-1 1,1 0-1,-1 0 0,0 0 0,0 0 1,0 0-1,0 0 0,0 0 0,0 0 0,1 0 1,-1 1-1,0-1 0,0 0 0,0 0 1,0 0-1,1 0 0,-1 0 0,0 0 1,0 0-1,0 0 0,0 0 0,0 0 0,1 0 1,-1 0-1,0 0 0,0 0 0,0 0 1,0 0-1,1-1 0,-1 1 0,0 0 1,0 0-1,0 0 0,0 0 0,0 0 1,0 0-1,1 0 0,-1 0 0,0-1 0,0 1 1,0 0-1,0 0 0,0 0 0,0 0 1,0 0-1,0 0 0,0-1 0,1 1 1,-1 0-1,0 0 0,0 0 0,0 0 1,0-1-1,0 1 0,0 0 0,0 0 0,0 0 1,0-1-1,17-20 203,28-44-185,-25 36-19,-13 19-11,31-39 12,-36 47-10,0 0-1,0 0 1,0 0 0,0 0 0,0 0 0,0 1-1,1-1 1,-1 1 0,0-1 0,1 1 0,0 0-1,-1 0 1,1 0 0,0 1 0,-1-1 0,1 0-1,4 1 1,-5 0-5,0 1 1,0 0-1,-1 1 0,1-1 0,0 0 0,-1 0 1,1 1-1,-1-1 0,0 1 0,1-1 1,-1 1-1,0 0 0,0-1 0,0 1 0,0 0 1,0 0-1,-1 0 0,1 0 0,0-1 0,-1 1 1,0 0-1,1 0 0,-1 0 0,0 3 0,6 53 30,-5-47-31,-1 0 0,0 0 0,-1 0 0,0-1 0,0 1 0,-2 0 1,1 0-1,-1-1 0,-1 1 0,0-1 0,-10 18 0</inkml:trace>
</inkml:ink>
</file>

<file path=ppt/ink/ink1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39:53.2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38 385 20249,'0'0'2625,"31"106"-2512,-18-76-65,-2-6-32,-4-7-16,-7-3-129,0-6-1007</inkml:trace>
  <inkml:trace contextRef="#ctx0" brushRef="#br0" timeOffset="1">14 28 21674,'0'0'2433,"-13"-28"-2801,20 46-384,8 11-161,2 3-2272</inkml:trace>
</inkml:ink>
</file>

<file path=ppt/ink/ink1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39:53.5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1 21354,'0'0'1438,"-7"27"-998,5-18-418,-7 28 48,2 1 0,1 0 0,-2 70-1,14-9 207,5-1 0,26 113 0,4 17-164,-38-191-119,-1 51 0,-2-69-14,1-18 0,-1 1 0,0-1 0,0 1 0,0-1 0,0 0 0,-1 1 0,1-1 0,0 1 0,-1-1 0,1 0 0,-1 1 0,1-1 0,-1 0 0,1 1 0,-1-1 0,0 0 0,0 0 0,0 0 0,0 0 0,0 0 0,0 0 0,0 0 0,0 0 0,0 0 0,0 0 0,0 0 0,-1-1 0,0 2 0,-2-1-235,0 0-1,0-1 1,0 1 0,0-1-1,0 0 1,0 0 0,0 0-1,-8-2 1,-17-4-4026</inkml:trace>
</inkml:ink>
</file>

<file path=ppt/ink/ink1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39:53.9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30 22074,'0'0'2174,"14"-5"-2013,4-1-422,1 1 0,0 1 1,0 0-1,1 2 1,34-1-1,65 3-4718,-52 0 5996,-66 3-804,1 0 0,-1 0 0,0 1-1,0-1 1,0 1 0,0-1 0,-1 1 0,1-1-1,-1 1 1,0 6 0,0-6 74,6 60 604,22 101 0,-27-163-1147</inkml:trace>
</inkml:ink>
</file>

<file path=ppt/ink/ink1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39:54.3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58 21098,'0'0'2353,"24"-58"-2930,-11 88-399,0 9-1761,-2 9-4691</inkml:trace>
</inkml:ink>
</file>

<file path=ppt/ink/ink1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39:54.6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53 291 19065,'0'0'2961,"10"-21"-2921,32-69-37,-38 81-7,-1-1 0,0 1 0,0-1 0,-1 1 0,-1-1 0,1 0 0,-1 0 0,-1 0 0,0 1 0,-2-12 0,1-10 5,1 30-2,0-1 1,0 1-1,0 0 0,0-1 0,0 1 0,0-1 1,0 1-1,-1 0 0,1-1 0,0 1 0,-1 0 1,1-1-1,-1 1 0,0 0 0,1 0 1,-1-1-1,0 1 0,0 0 0,0 0 0,-1-1 1,1 1-5,0 1 0,0-1 0,0 1 1,0 0-1,0-1 0,0 1 0,0 0 1,0 0-1,0 0 0,0 0 1,0 0-1,0 0 0,0 0 0,-1 0 1,1 0-1,0 1 0,0-1 0,0 0 1,0 1-1,-1 0 0,-2 0-6,1 1 0,-1 0 0,0 1 0,1-1 0,0 1 0,-1-1 0,1 1 0,0 0 0,1 0 0,-1 1 0,-4 6 0,-1 8 31,0 0-1,2 0 1,0 1-1,1 0 1,1 0-1,1 1 1,0-1-1,2 1 1,0-1 0,1 1-1,5 30 1,-5-45-17,2-1 1,-1 0-1,0 0 1,1 0-1,0 0 1,0 0-1,0-1 1,0 1-1,1-1 1,-1 1-1,1-1 1,0 0-1,0 0 1,0 0-1,0 0 1,1 0-1,-1-1 1,1 0-1,0 1 1,-1-1-1,1-1 1,0 1-1,0 0 1,0-1-1,0 0 1,1 0 0,4 0-1,-3 0-77,0 0 0,1 0 1,-1-1-1,0 1 0,1-2 0,-1 1 0,0-1 0,0 0 0,1 0 1,-1 0-1,0-1 0,0 0 0,0-1 0,-1 1 0,1-1 1,0 0-1,-1 0 0,6-5 0,-2-2 38,0-1-1,0 0 0,-1-1 1,0 1-1,-1-2 0,-1 1 1,1-1-1,-2 0 0,0 0 1,-1 0-1,0-1 0,2-17 1,8-20 232,-13 48-151,-1 1 1,1 0-1,-1-1 1,1 1-1,0 0 1,0 0-1,0-1 1,1 1-1,-1 0 1,0 0-1,1 0 0,-1 1 1,1-1-1,0 0 1,-1 0-1,1 1 1,0-1-1,0 1 1,0 0-1,0 0 0,1-1 1,-1 1-1,0 1 1,0-1-1,1 0 1,-1 0-1,0 1 1,1-1-1,-1 1 1,0 0-1,4 0 0,-3 0-27,1 1 0,-1 0 0,1 0-1,-1 0 1,1 1 0,-1-1-1,0 1 1,1 0 0,-1-1 0,0 2-1,0-1 1,0 0 0,-1 0 0,1 1-1,0 0 1,-1-1 0,0 1-1,1 0 1,2 6 0,3 9 59,0 0 1,-1 0 0,-1 1-1,-1 0 1,0 0 0,-1 0-1,1 35 1,0-13-3,-5-40-73,1-1 0,-1 1 0,0 0 0,1 0 0,-1 0 0,1 0 0,-1 0 0,1 0 0,-1 0 0,1-1 0,0 1 0,0 0 0,-1-1 0,1 1 0,0 0 0,0-1 0,0 1 0,-1-1 1,1 1-1,0-1 0,0 1 0,0-1 0,0 0 0,0 1 0,0-1 0,0 0 0,0 0 0,0 0 0,0 0 0,0 0 0,0 0 0,0 0 0,0 0 0,0 0 0,0-1 0,0 1 0,0 0 0,1-1 0,42-13 21,-16-1-432,0 0 1,41-32 0,8-14-5878,-31 20-8518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5:11.54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7 20057,'0'0'857,"13"-2"-671,-6 1-184,31-2-25,-37 3 22,1 1-1,-1-1 1,0 0 0,1 1-1,-1-1 1,0 1 0,0 0-1,1-1 1,-1 1 0,0 0-1,0 0 1,0 0 0,0 0-1,0 0 1,0 0 0,0 0-1,0 0 1,-1 0 0,1 1-1,0-1 1,-1 0 0,1 0-1,0 1 1,-1-1 0,0 0-1,1 1 1,-1-1 0,0 0-1,0 3 1,3 9 10,-2 0-1,0 1 1,0-1 0,-2 0 0,1 1 0,-2-1-1,0 1 1,0-1 0,-1 0 0,-1 0-1,0 0 1,-1-1 0,-10 21 0,14-32 7,1-1 1,0 0 0,-1 1 0,1-1-1,0 0 1,0 1 0,0-1 0,-1 0 0,1 1-1,0-1 1,0 0 0,0 1 0,0-1-1,0 1 1,0-1 0,-1 0 0,1 1-1,0-1 1,0 1 0,0-1 0,1 0-1,-1 1 1,0-1 0,0 1 0,0-1-1,0 0 1,0 1 0,0-1 0,0 1 0,1-1-1,-1 0 1,0 1 0,0-1 0,1 0-1,-1 1 1,0-1 0,0 0 0,1 0-1,-1 1 1,0-1 0,1 0 0,-1 0-1,0 1 1,1-1 0,-1 0 0,0 0-1,1 0 1,-1 0 0,1 0 0,-1 0 0,0 1-1,1-1 1,29-1 128,-17 1-98,38-3 84,60-10 0,31-2-5670,-92 14-5007</inkml:trace>
</inkml:ink>
</file>

<file path=ppt/ink/ink1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39:55.8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58 14999,'0'0'5498,"-18"6"-4623,-53 18-496,103-19 685,23-3-1061,48-2-411,-101 45 904,-3 6 201,0-16-459,4 60-1,-2-86-242,0-1-1,1 1 1,0-1 0,0 0-1,0 0 1,1 1-1,1-2 1,-1 1 0,1 0-1,1-1 1,-1 0 0,9 10-1,-12-16-32,0 1-1,1-1 0,-1 0 0,0 0 1,1 0-1,-1 1 0,1-1 0,0-1 0,-1 1 1,1 0-1,0 0 0,-1-1 0,1 1 1,0 0-1,0-1 0,0 0 0,-1 1 1,1-1-1,0 0 0,0 0 0,0 0 1,0 0-1,0-1 0,-1 1 0,1 0 1,0-1-1,0 1 0,0-1 0,-1 0 1,1 0-1,0 1 0,-1-1 0,1 0 0,-1 0 1,1-1-1,-1 1 0,1 0 0,-1 0 1,0-1-1,2-1 0,4-5-21,-1 0-1,0 0 0,-1 0 1,1 0-1,7-19 0,3-20-18,-14 36 138,2 1 0,-1-1 0,1 1 0,11-19 1,-15 29-39,1-1 1,0 0 0,-1 1-1,1-1 1,0 1 0,0-1 0,0 1-1,-1 0 1,1-1 0,0 1-1,0 0 1,0-1 0,0 1 0,0 0-1,0 0 1,-1 0 0,1 0 0,0 0-1,0 0 1,0 0 0,0 0-1,0 0 1,0 0 0,0 0 0,0 1-1,0-1 1,-1 0 0,1 1-1,0-1 1,1 1 0,24 14-158,-23-13 167,7 5-22,1 0 0,-1-1 0,2-1 0,-1 0 0,1 0 0,-1-1 0,1 0 0,17 2 0,-26-6-3,0 1 0,0-1 1,-1 0-1,1 0 0,0 0 0,0 0 0,0-1 0,0 1 1,0-1-1,0 0 0,0 0 0,0 0 0,0 0 0,-1 0 1,1 0-1,0-1 0,-1 1 0,1-1 0,-1 0 0,0 0 1,0 0-1,1 0 0,-1 0 0,-1-1 0,1 1 1,0 0-1,0-1 0,-1 0 0,0 1 0,1-1 0,-1 0 1,0 0-1,0 1 0,0-1 0,-1 0 0,1 0 0,-1 0 1,0 0-1,0-6 0,2 0 21,-1 0 0,-1 0 0,0 0 0,0 0 0,-1 0 0,0 0 0,0 0 0,-1 0 0,0 0 0,-1 1 0,0-1 0,0 1 0,-1-1 0,0 1 0,0 0 0,-1 0 0,-10-12-1,10 13 51,-27-32 133,30 37-167,1 0 0,-1 0-1,0 0 1,0 0-1,0 0 1,0 1 0,-1-1-1,1 1 1,0 0-1,-1-1 1,1 1 0,-1 0-1,1 0 1,-5 0-1,7 1 9,0 1-111,1 0 54,-1 0-1,0 0 1,1 1 0,-1-1-1,1 0 1,-1 0-1,1 0 1,0 0 0,0 0-1,-1 0 1,1 0-1,0 0 1,0 0-1,0-1 1,0 1 0,0 0-1,0 0 1,0-1-1,0 1 1,0-1 0,0 1-1,3 0 1,30 9-122,-31-9 92,30 4-197,-1-1 0,1-1-1,47-3 1,-46 0 104,-33 1 150,0 0-1,-1 0 0,1-1 1,0 1-1,-1 0 0,1 0 1,-1 0-1,1 0 0,-1 0 1,1 0-1,-1 0 0,0 0 1,0 0-1,1 0 0,-1 1 1,0-1-1,0 0 0,0 0 1,0 0-1,0 0 0,0 0 1,-1 0-1,1 0 0,-1 2 1,1 0 15,-2 47 369,1-24-236,0 1 1,5 38 0,-3-59-163,-1 0 1,2 1-1,-1-1 1,1 0-1,0 0 1,0 0 0,1-1-1,0 1 1,0 0-1,0-1 1,0 0-1,1 0 1,0 0 0,0 0-1,8 6 1,-10-9-19,1 0 0,0 0 0,0 0 1,0-1-1,0 0 0,0 1 0,0-1 0,0 0 1,0 0-1,0-1 0,1 1 0,5 0 1,-8-1-123,1 0 1,-1 0-1,0 0 1,0-1 0,0 1-1,1 0 1,-1 0 0,0-1-1,0 1 1,0-1 0,0 1-1,0-1 1,0 1-1,0-1 1,0 0 0,0 1-1,0-1 1,0 0 0,0 0-1,0 0 1,0 1 0,-1-1-1,1 0 1,0 0-1,-1 0 1,1-1 0,0 1-1,-1 0 1,0 0 0,1 0-1,-1 0 1,0 0 0,1-1-1,-1-1 1,1-28-9787</inkml:trace>
</inkml:ink>
</file>

<file path=ppt/ink/ink1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39:56.1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33 21994,'0'0'2897,"-20"-32"-2897,35 32-1472,14 12 63,6 2-1840</inkml:trace>
</inkml:ink>
</file>

<file path=ppt/ink/ink1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39:56.5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1 20745,'0'0'3293,"-4"4"-3093,1 2-200,0 0 0,0 0-1,1 0 1,-1 0 0,1 1 0,1-1 0,-1 0 0,1 1 0,0 0 0,1-1 0,-1 1 0,2 11 0,11 93 186,-10-93-139,17 120-297,2 172 1,-21-310 191,0 1 0,0-1 0,0 0 0,0 1 0,0-1 0,0 0 0,-1 1 0,1-1 0,0 0 0,0 1-1,0-1 1,0 0 0,0 0 0,0 1 0,-1-1 0,1 0 0,0 0 0,0 1 0,0-1 0,-1 0 0,1 0 0,0 1 0,0-1 0,-1 0 0,1 0 0,0 0 0,-1 0 0,1 1 0,0-1 0,0 0 0,-1 0 0,1 0-1,0 0 1,-1 0 0,1 0 0,0 0 0,-1 0 0,1 0 0,0 0 0,-1 0 0,1 0 0,0 0 0,-1 0 0,1 0 0,0 0 0,-1 0 0,1-1 0,-4 1-928,-19 0-5223</inkml:trace>
</inkml:ink>
</file>

<file path=ppt/ink/ink1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39:56.9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44 360 19961,'0'0'3941,"-8"-12"-3621,-24-34-96,32 45-220,-1 1 1,1-1 0,0 1-1,-1-1 1,1 1-1,0-1 1,0 1 0,0-1-1,-1 1 1,1-1-1,0 1 1,0-1 0,0 1-1,0-1 1,0 1-1,0-1 1,0 0 0,0 1-1,0-1 1,0 1-1,0-1 1,1 1-1,-1-1 1,0 1 0,0-1-1,0 1 1,1-1-1,-1 1 1,0-1 0,1 1-1,-1-1 1,0 1-1,1 0 1,-1-1 0,0 1-1,1 0 1,-1-1-1,1 1 1,-1 0 0,1-1-1,-1 1 1,1 0-1,-1 0 1,1-1-1,-1 1 1,1 0 0,-1 0-1,1 0 1,-1 0-1,2 0 1,31-4-81,-29 3 86,70-5-200,-54 5-133,0 0-1,0-1 1,0-1-1,0-1 1,-1-1-1,29-11 0,-45 14 281,1-1-1,-1 0 0,1 0 0,-1 0 0,0 0 0,0-1 1,0 1-1,-1-1 0,0 0 0,1 0 0,-1 0 0,0 0 1,-1 0-1,1 0 0,-1 0 0,0-1 0,0 1 0,0-1 1,0 1-1,-1 0 0,0-7 0,1-7 320,-1 0 1,-1 0-1,-6-33 1,-5 13 793,6 32-98,3 26-794,8 42-192,2 1 0,3-1 1,2 0-1,24 67 0,13 66-13,-49-196 24,0 1 1,0 0 0,0 0-1,0-1 1,0 1 0,0 0-1,1 0 1,-1 0 0,0-1 0,0 1-1,0 0 1,1 0 0,-1 0-1,0-1 1,0 1 0,0 0 0,1 0-1,-1 0 1,0 0 0,0 0-1,1 0 1,-1 0 0,0 0 0,0-1-1,1 1 1,-1 0 0,0 0-1,0 0 1,1 0 0,-1 0-1,0 0 1,0 0 0,1 0 0,-1 0-1,0 1 1,0-1 0,1 0-1,-1 0 1,0 0 0,0 0 0,1 0-1,-1 0 1,0 0 0,0 1-1,0-1 1,1 0 0,-1 0 0,0 0-1,0 1 1,0-1 0,0 0-1,1 0 1,-1 0 0,0 1 0,0-1-1,0 0 1,0 0 0,0 1-1,0-1 1,0 0 0,0 0-1,0 1 1,0-1 0,0 0 0,0 0-1,0 1 1,0-1 0,0 1-1,12-20-124,-12 18 127,37-88-32,-26 61 13,1 0 1,0 0-1,21-30 0,-32 57 17,-1 0 0,1-1 0,0 1 0,0 0-1,0 0 1,0-1 0,0 1 0,1 0 0,-1 0 0,0 0-1,0 0 1,1 1 0,-1-1 0,0 0 0,1 0-1,-1 1 1,1-1 0,2 0 0,-3 1-4,0 0 0,0 1 0,0-1 1,0 0-1,0 0 0,0 1 0,0-1 0,0 1 1,0-1-1,0 1 0,0-1 0,0 1 0,-1-1 1,1 1-1,0 0 0,0 0 0,-1-1 0,1 1 1,0 0-1,0 1 0,4 7-34,0 0 1,-1 0-1,0 0 1,5 16-1,-4-10 60,-4-10-14,1 0 0,0-1 1,0 1-1,0 0 0,1-1 1,-1 0-1,1 1 0,0-1 0,1 0 1,-1-1-1,1 1 0,-1-1 0,1 1 1,0-1-1,0 0 0,6 3 1,-6-5-40,1 0 0,-1 0 1,0 0-1,1 0 1,-1 0-1,1-1 1,-1 0-1,1 0 1,-1 0-1,0-1 1,1 1-1,-1-1 0,1 0 1,-1 0-1,0-1 1,0 1-1,0-1 1,0 0-1,4-3 1,2 0-847,0-1 1,0 0-1,14-13 1,-5 1-3692</inkml:trace>
</inkml:ink>
</file>

<file path=ppt/ink/ink1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40:39.8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129 326 10421,'0'0'3724,"-15"-2"-3220,-68-8 1769,54 3-732,27 6-1130,7-1-174,49 2-25,-32 1 90,133 2 53,149-5-315,-223-8 204,-36 4-110,54-1 0,187-13-72,5 0-7,-232 17-32,109-19 0,-102 11-10,74-4 0,56-5 9,-127 10-15,87-1-1,51 1 30,298-52 1,-56 4 469,-288 44 1135,-195 8-1425,-23 7-3361,18 6-334</inkml:trace>
</inkml:ink>
</file>

<file path=ppt/ink/ink1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42:09.2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126 525 8420,'0'0'8278,"-15"0"-7248,-95 0 2020,145 15-2813,22-8 70,1-2-1,105-6 1,-58-1-261,312-20-1,995-85 129,-808 107-300,-399-14 142,1-1 0,1194 8 307,-945-19-229,-166 6 36,367 1-42,-119 6-24,227-37 279,-211 11-318,-293 20-22,178-7 32,129-30-155,-330 25 109,-2-4-3,-119 15-34,209-8 1,-24 27-51,320 2-207,-396 7-74,-313-9-4378,50-2-878</inkml:trace>
</inkml:ink>
</file>

<file path=ppt/ink/ink1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42:09.8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0 18488,'0'0'4616,"0"0"-4598,0 0 0,-1 0 0,1 0 0,0 0 0,0 0 1,-1 1-1,1-1 0,0 0 0,0 0 0,0 0 0,-1 0 0,1 0 0,0 0 0,0 1 1,0-1-1,-1 0 0,1 0 0,0 0 0,0 1 0,0-1 0,0 0 0,-1 0 1,1 0-1,0 1 0,0-1 0,0 0 0,0 0 0,0 1 0,0-1 0,0 0 0,0 0 1,0 1-1,0-1 0,0 0 0,0 0 0,0 1 0,0-1 0,0 0 0,0 0 0,0 1 1,0-1-1,0 0 0,0 0 0,0 1 0,1-1 0,-1 0 0,0 0 0,0 0 0,0 1 1,0-1-1,0 0 0,1 0 0,-1 0 0,0 1 0,0-1 0,1 0 0,5 12-4,1 0 0,1-1-1,0 0 1,0 0-1,1-1 1,1 0 0,0 0-1,0-1 1,13 8-1,-2-2-93,0-1 0,1-1 0,47 20 0,7-14-832,-21-6 192,-54-13 810,-3 8-127,-11 12 39,0 0 0,-1-2 0,-1 0 0,-1-1 0,0 0 0,-20 15 0,4-2 107,-27 26 61,-79 79-22,114-109-125,2 1-1,0 1 0,-24 44 1,40-57-2085,6-19-516</inkml:trace>
</inkml:ink>
</file>

<file path=ppt/ink/ink1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42:19.4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42 14839,'0'0'4266,"13"-6"-1642,49-17-2596,-50 19-27,-1 2 1,1-1 0,0 2-1,0-1 1,0 2 0,14 0-1,-22 0-11,0 1 0,0-1 0,0 1 0,0 0 0,0 0 0,0 1 0,-1-1 0,1 1 0,0-1 0,-1 1 0,1 0 0,-1 1 0,0-1 0,0 1 0,0-1 0,0 1 0,0 0 1,0 0-1,-1 0 0,0 0 0,4 7 0,0 3-30,0 0 0,-1 0 0,-1 1 0,0 0 0,-1 0 0,0 0 0,-1 0 0,-1 0 0,0 0 0,-1 1 0,0-1 0,-5 26 0,4-31 34,-1 1 0,-1-1 0,1 0-1,-2 0 1,1 0 0,-1 0 0,0-1 0,-1 0 0,0 1-1,0-1 1,-1-1 0,0 1 0,0-1 0,-1 0-1,0-1 1,0 0 0,-1 0 0,1 0 0,-16 8 0,22-14 53,0 1 1,1-1-1,-1 1 1,0-1-1,0 1 1,0-1 0,0 0-1,0 1 1,1-1-1,-1 0 1,0 0-1,0 0 1,0 1 0,0-1-1,0 0 1,0 0-1,0 0 1,0-1-1,0 1 1,0 0 0,0 0-1,1 0 1,-1-1-1,0 1 1,0 0 0,0-1-1,0 1 1,0-1-1,1 1 1,-2-2-1,1 1-23,0-1 1,0 0-1,1 0 0,-1 1 0,1-1 0,-1 0 0,1 0 0,0 0 0,-1 1 0,1-1 1,0 0-1,0 0 0,0 0 0,1-2 0,0-4-34,0 0 0,1 1 1,0-1-1,1 1 0,-1 0 0,1 0 0,4-8 1,15-9-134,0 0 0,1 1 0,1 1 0,1 2 0,1 0 0,53-29 1,28-24-118,-105 72 276,-1 1 1,0-1-1,1 0 0,-1 0 0,0 0 0,1 0 0,-1 0 0,0-1 0,0 1 0,0 0 0,0 0 0,0-1 0,0 1 0,-1-1 0,1 1 0,0 0 0,-1-1 0,1 0 0,-1 1 0,1-1 0,-1 1 0,0-1 0,0 0 0,1 1 0,-1-3 0,-1 2 6,0 1 1,0 0-1,0 0 0,0 0 0,0 0 1,0 0-1,0 0 0,0 0 0,0 0 1,0 1-1,-1-1 0,1 0 0,0 1 1,-1-1-1,1 0 0,0 1 0,-1 0 1,1-1-1,-1 1 0,1 0 0,0 0 1,-1 0-1,1 0 0,-1 0 0,-2 0 1,0 0-5,-1 0 0,0 1 1,1-1-1,-1 1 1,0 0-1,1 0 1,-1 0-1,1 1 1,0 0-1,-1 0 0,1 0 1,0 0-1,0 0 1,0 1-1,-4 4 1,3-2 11,0 0 0,0 1 0,1 0 1,0 0-1,0 0 0,0 0 0,1 0 1,0 1-1,-3 11 0,2-3 37,0 1 0,1 0-1,1 0 1,1 0 0,1 28-1,0-41-61,1 1 0,0 0 0,0-1 0,0 1 0,0-1 0,1 0 0,-1 1 0,1-1 0,0 0 0,0 0 0,0 0 0,0 0 0,1 0 0,-1-1 0,1 1 0,0-1 0,0 1 0,0-1 0,0 0 0,0 0 0,0 0 0,0-1 0,0 1 0,1-1 0,-1 0 0,6 2 0,6 2-46,1-1-1,0 0 1,0-1 0,27 1-1,41-3-2102,-52-1-3563</inkml:trace>
</inkml:ink>
</file>

<file path=ppt/ink/ink1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42:19.8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 15447,'0'0'8788,"0"-5"-8366,9 82-311,3-1 0,37 128 0,-45-180-43,-2-14-6080,-15-23-1093</inkml:trace>
</inkml:ink>
</file>

<file path=ppt/ink/ink1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42:28.81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17528,'0'0'4714,"18"9"-3529,18 17-1222,1-1 1,49 25 0,46 29-442,-114-60 123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5:11.8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85 19001,'0'0'4434,"55"-21"-4370,-18 13-64,5 0 0,6 2-160,-4-2-64,-7 0-369,-6-4-607,-13-1-1537</inkml:trace>
</inkml:ink>
</file>

<file path=ppt/ink/ink1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42:29.19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144 1 18697,'0'0'2830,"-3"10"-2798,-48 136-111,-37 118 105,88-263-161,0-1 33,0 1 1,-1 0 0,1-1 0,0 1 0,0 0 0,-1-1 0,1 1 0,0 0 0,0 0 0,0-1 0,0 1 0,0 0 0,0-1 0,0 1 0,0 0-1,1 0 1,-1-1 0,0 1 0,0 0 0,0-1 0,1 1 0,-1 0 0,15-2-2121</inkml:trace>
</inkml:ink>
</file>

<file path=ppt/ink/ink1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42:29.56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8 20890,'0'0'2913,"0"-8"-3057,0 22 16,20 8 128,6 1 16,5-1 0,2-2 64,-1 0-64,-1-3-16,0-3-112,-9-2-529,-5-4-943,-10-4-2722</inkml:trace>
</inkml:ink>
</file>

<file path=ppt/ink/ink1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42:29.90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156 0 20073,'0'0'1985,"-28"68"-2113,14-29 112,-3 0 48,-1 1 16,-4-1-48,3 3-48,-3-7-1393,6-5-2272</inkml:trace>
</inkml:ink>
</file>

<file path=ppt/ink/ink1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42:30.26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11 12438,'0'0'10501,"13"12"-10614,7 5 81,9 3 64,4 2-32,2-3 0,4 1 0,-4-2 0,0-4 0,-6-4-528,-7-6-1153,-11-4-1920</inkml:trace>
  <inkml:trace contextRef="#ctx0" brushRef="#br0" timeOffset="1">204 1 19497,'0'0'2081,"-68"128"-1873,55-92-144,0-3-48,-2 1 48,1-5-64,6-5-1168,8-12-2994</inkml:trace>
</inkml:ink>
</file>

<file path=ppt/ink/ink1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42:30.63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21914,'0'0'1729,"128"29"-1713,-82-5-16,-3 2 0,-3-1-16,-7-1-64,-9-2-240,-4-9-385,-12-3-799</inkml:trace>
</inkml:ink>
</file>

<file path=ppt/ink/ink1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42:30.97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51 1 19497,'0'0'2993,"-16"67"-2945,10-34 48,-1 3-80,0 1-16,3 3 0,0-1-1488,-3-7-3571</inkml:trace>
</inkml:ink>
</file>

<file path=ppt/ink/ink1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42:31.37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123 63 20281,'0'0'3026,"22"32"-2834,0-9-32,0 3-112,4-4 0,-2-3 16,-2-3-64,-7-4-448,-4-6-721</inkml:trace>
  <inkml:trace contextRef="#ctx0" brushRef="#br0" timeOffset="1">259 0 21034,'0'0'2241,"-75"142"-2049,49-95-96,0-1-64,-5-1-32,-2-3-336,0-9-753,-2-11-3073</inkml:trace>
</inkml:ink>
</file>

<file path=ppt/ink/ink1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42:31.72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19801,'0'0'1761,"103"114"-1681,-72-90 48,-3-4-112,-2-4-16,-4-9-288,-2-7-2065</inkml:trace>
</inkml:ink>
</file>

<file path=ppt/ink/ink1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42:32.05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200 1 19625,'0'0'656,"-27"132"-256,12-71-111,-7 4-161,-9 4-32,-13 0-96,-17-4-1233</inkml:trace>
</inkml:ink>
</file>

<file path=ppt/ink/ink1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42:32.41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19241,'0'0'2225,"57"36"-2097,-24-20 0,0-2-96,0-1 0,-3 1-32,-3-4-48,-8-2-1233,-10-8-2384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3:01.1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 11 17656,'0'0'5064,"0"-7"-4811,0 4-300,0 5-29,-2 15 51,0-1-1,0 1 0,-8 24 0,5-24 10,1 1 0,1-1-1,-2 31 1,5 21-4220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5:12.2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28 0 18937,'0'0'3596,"0"6"-3439,-3 143-39,3-79 65,-15 120-1,12-173-331,-3 14-24,7-13-3354</inkml:trace>
</inkml:ink>
</file>

<file path=ppt/ink/ink1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42:32.75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105 1 19689,'0'0'2801,"-30"69"-2993,14-26 272,1 3-80,2 1 0,-3-2-672,1-3-2177</inkml:trace>
</inkml:ink>
</file>

<file path=ppt/ink/ink1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42:33.10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15239,'0'0'6483,"25"17"-5749,99 99-500,-49-46-3718,-56-52-2500</inkml:trace>
</inkml:ink>
</file>

<file path=ppt/ink/ink1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42:33.44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101 1 20521,'0'0'2594,"-37"71"-2706,19-22 144,-2 0-32,5-3 0,6-3-449,7-5-991,2-13-1938</inkml:trace>
</inkml:ink>
</file>

<file path=ppt/ink/ink1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42:33.77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97 20313,'0'0'1937,"73"52"-1745,-34-43-112,-2-3-48,1-2-32,-8 0-272,-10-4-1329,-9 0-4289</inkml:trace>
  <inkml:trace contextRef="#ctx0" brushRef="#br0" timeOffset="1">149 1 16071,'0'0'4066,"-59"132"-3634,42-83-352,1 2 16,8-1-96,3-5-528,3-5-3938</inkml:trace>
</inkml:ink>
</file>

<file path=ppt/ink/ink1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42:34.10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20441,'0'0'2690,"127"52"-2610,-81-36-32,-2-3-32,-4-1-16,-7-2-609,-9-6-1295,-11-4-4708</inkml:trace>
</inkml:ink>
</file>

<file path=ppt/ink/ink1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42:34.46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156 192 19417,'0'0'3522,"-86"138"-3426,71-92-64,2-3-32,0-1-64,-3-7-929,3-7-2529</inkml:trace>
  <inkml:trace contextRef="#ctx0" brushRef="#br0" timeOffset="1">498 1 16039,'0'0'7380,"98"69"-7092,-65-47-240,2-3 96,-4-3-144,-5-2 0,-4-4-704,-9-2-385</inkml:trace>
</inkml:ink>
</file>

<file path=ppt/ink/ink1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42:34.82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82 1 18312,'0'0'3666,"-44"145"-3378,31-95-128,2-1-112,2-5-48,5-7-240,4-11-2337</inkml:trace>
</inkml:ink>
</file>

<file path=ppt/ink/ink1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42:38.36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21802,'0'0'176,"143"99"-496,-91-73 320,-3-5-160,-8-5-913,-12-10-1104,-14-6-3889</inkml:trace>
</inkml:ink>
</file>

<file path=ppt/ink/ink1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42:38.69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154 0 21546,'0'0'1857,"-53"131"-1761,38-90-96,2 0 0,-3 1-64,1-1-529,-5-5-1231,-2-9-3859</inkml:trace>
</inkml:ink>
</file>

<file path=ppt/ink/ink1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42:39.02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17480,'0'0'4322,"28"70"-4162,3-57-16,6 1 16,3-2-16,-1-6-48,-1 0-96,-8-4-496,-8-2-1505,-11 0-5538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5:12.61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58 21322,'0'0'3657,"4"-12"-3414,13-34-211,-11 109-403,-7 191-1221,-2-225-292,-6-9-1755</inkml:trace>
</inkml:ink>
</file>

<file path=ppt/ink/ink1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42:39.38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226 0 19673,'0'0'1745,"-92"101"-1393,66-50-304,-3 3 112,5 1-160,4-4-144,1-4-1537,3-9-2465</inkml:trace>
</inkml:ink>
</file>

<file path=ppt/ink/ink1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42:39.72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149 105 21770,'0'0'1281,"77"51"-1345,-44-25 144,2-4-80,0-6-433,0-13-751,-7-3-4035</inkml:trace>
  <inkml:trace contextRef="#ctx0" brushRef="#br0" timeOffset="1">314 1 20778,'0'0'1040,"-99"165"-848,60-88-128,-8 4-64,-10-2-272,-15-8-2257</inkml:trace>
</inkml:ink>
</file>

<file path=ppt/ink/ink1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42:40.49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21530,'0'0'1376,"111"25"-1231,-69-9-129,-9 0-16,-7 0-16,-2-1-209,-6-1-783,-7-8-1745</inkml:trace>
</inkml:ink>
</file>

<file path=ppt/ink/ink1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42:40.84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141 0 15783,'0'0'6275,"-40"50"-6307,25-3 240,0 0-192,-1-1-32,1-1-144,0-3-992,1-11-1073,3-11-6131</inkml:trace>
</inkml:ink>
</file>

<file path=ppt/ink/ink1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42:41.20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78 15415,'0'0'6563,"109"77"-6403,-78-54-80,0-3 16,-5-4-96,-6-4-96,2-6-704,-9-6-2322</inkml:trace>
  <inkml:trace contextRef="#ctx0" brushRef="#br0" timeOffset="1">216 1 18745,'0'0'2065,"-53"128"-1697,35-77-192,1-3-80,2-7-48,-3-5-48,9-3-240,-4-7-1553,0-8-3682</inkml:trace>
</inkml:ink>
</file>

<file path=ppt/ink/ink1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42:41.56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20906,'0'0'2065,"101"58"-2065,-55-37 112,-2-3-64,6-4 32,-6-4-80,-7-4-497,-10-6-1488,-16 0-4529</inkml:trace>
</inkml:ink>
</file>

<file path=ppt/ink/ink1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42:41.95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154 0 20762,'0'0'1312,"-99"142"-1232,75-92 0,6-7-80,10-3 0,3-5 0,5-7-1232,0-8-1602</inkml:trace>
</inkml:ink>
</file>

<file path=ppt/ink/ink1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42:42.31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17 17688,'0'0'3554,"111"75"-2818,-60-46-480,6-1-128,-5-5-32,-6-3-64,-8-6-32,-8-6-720,-10-8-2754</inkml:trace>
  <inkml:trace contextRef="#ctx0" brushRef="#br0" timeOffset="1">268 1 18809,'0'0'2529,"-70"106"-2113,50-56-240,0 3-128,3 2-48,-1-4 0,-1-1-1056,-8-13-2706</inkml:trace>
</inkml:ink>
</file>

<file path=ppt/ink/ink1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42:42.67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 66 8100,'0'0'14006,"17"33"-14006,10-11 0,3 2 112,1 1-64,4-3-16,0 0-32,-2-4-80,-7-7-1072,-17-5-3651</inkml:trace>
  <inkml:trace contextRef="#ctx0" brushRef="#br0" timeOffset="1">127 1 20329,'0'0'2001,"-56"122"-1953,34-65-32,8 2-16,1 1-160,2-3-848,0-8-2738</inkml:trace>
</inkml:ink>
</file>

<file path=ppt/ink/ink1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42:43.02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20745,'0'0'2466,"59"67"-2306,-26-39 16,8-5-64,5-3-32,-2-4-80,0-6-528,-11-8-673,-9-2-2929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5:12.97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38 18857,'0'0'3169,"127"-17"-2993,-77 11-176,5 2 0,0-2-144,-1 4-576,-7 2-817,-17-2-5554</inkml:trace>
</inkml:ink>
</file>

<file path=ppt/ink/ink1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42:43.39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132 0 20057,'0'0'1393,"-72"103"-1041,55-60-240,3 1-96,1-5-16,9-5-512,-3-9-1665,3-9-6723</inkml:trace>
</inkml:ink>
</file>

<file path=ppt/ink/ink1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42:43.74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132 0 18601,'0'0'3297,"77"114"-3025,-42-78-64,2-6-96,2-5-64,-1-5 32,-3-8-80,-2-6-768,-9-6-1249,-13 0-3954</inkml:trace>
  <inkml:trace contextRef="#ctx0" brushRef="#br0" timeOffset="1">307 73 18729,'0'0'3777,"-96"111"-3521,65-66-256,-2 2 48,-8 3-48,-10-5-832,-4-6-4242</inkml:trace>
</inkml:ink>
</file>

<file path=ppt/ink/ink1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42:44.07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18873,'0'0'4466,"101"20"-4306,-60-4 48,1-5-144,-1-1-64,-5-4 0,-10 2-977,-13-6-1328</inkml:trace>
</inkml:ink>
</file>

<file path=ppt/ink/ink1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42:44.44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741 182 17656,'0'0'5090,"-78"119"-4930,53-80-160,6 0 0,-1-3 0,-2-4-608,-6-11-2097</inkml:trace>
  <inkml:trace contextRef="#ctx0" brushRef="#br0" timeOffset="1">1 1 18104,'0'0'3986,"0"14"-3986,19 7 0,5-1 128,9-2 32,5-4-144,10-7 128,4-3-144,1-4 0,-3 0-16,-12 0-688,-19 0-2177</inkml:trace>
</inkml:ink>
</file>

<file path=ppt/ink/ink1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42:44.79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209 0 21898,'0'0'720,"-71"136"-624,50-78-32,1-1-48,0 0-16,0 0-512,-6-8-1873,-5-13-14455</inkml:trace>
</inkml:ink>
</file>

<file path=ppt/ink/ink1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42:45.15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18504,'0'0'3890,"118"39"-3826,-89-17 16,-1-4-80,-1 0-16,-7-7-560,-10-9-1633</inkml:trace>
</inkml:ink>
</file>

<file path=ppt/ink/ink1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42:45.49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110 0 18456,'0'0'1633,"-59"115"-1265,46-56-240,0 2-96,6-2-32,-2-7-944,1-9-4611</inkml:trace>
</inkml:ink>
</file>

<file path=ppt/ink/ink1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42:49.866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101 17 14567,'0'0'7539,"47"36"-6426,-46-36-1129,-1 0 1,1 1 0,-1-1-1,1 1 1,0-1-1,-1 1 1,0-1 0,1 1-1,-1-1 1,1 1 0,-1-1-1,0 1 1,1 0-1,-1-1 1,0 1 0,0 0-1,1-1 1,-1 1 0,0 0-1,0-1 1,0 1 0,0 0-1,0 0 1,0-1-1,0 1 1,0 0 0,0-1-1,0 1 1,0 0 0,-1-1-1,1 1 1,0 0-1,0-1 1,-1 1 0,1 0-1,0-1 1,-1 1 0,1-1-1,-1 1 1,1-1 0,-1 1-1,1-1 1,-1 1-1,1-1 1,-1 1 0,0 0-1,-33 2 415,31-3-329,2 0-53,0 0 1,0-1-1,0 1 0,0-1 1,0 0-1,0 1 0,0-1 0,1 0 1,-1 1-1,0-1 0,0 0 1,1 0-1,-1 0 0,1 1 0,-1-1 1,0 0-1,1 0 0,0 0 1,-1 0-1,1 0 0,0 0 0,-1 0 1,1 0-1,0 0 0,0 0 1,0 0-1,0 0 0,0-1 0,0 0 1,-1-40-37,1 34 39,0 8-29,0 0 0,0 0-1,0-1 1,0 1 0,0 0 0,0 0-1,0-1 1,0 1 0,0 0-1,0 0 1,0 0 0,0-1-1,0 1 1,0 0 0,0 0-1,0-1 1,0 1 0,0 0 0,0 0-1,0 0 1,0-1 0,1 1-1,-1 0 1,0 0 0,0 0-1,0-1 1,0 1 0,0 0-1,1 0 1,-1 0 0,0 0-1,0 0 1,0-1 0,0 1 0,1 0-1,-1 0 1,0 0 0,0 0-1,0 0 1,1 0 0,-1 0-1,0 0 1,0 0 0,1 0-1,-1 0 1,0 0 0,0 0 0,1 0-1,11 9-266,8 18-59,-18-24 311,-1 0 0,0 0 0,0-1 0,0 1 0,0 0-1,0 0 1,-1 0 0,1 0 0,-1 0 0,0 0 0,0 0-1,0 0 1,0 0 0,0 0 0,-1 0 0,1 0 0,-1 0 0,-1 3-1,1-4 54,-1 0 0,1-1 0,-1 1 0,1 0 0,-1-1 0,0 1 0,1-1 0,-1 0 0,0 0-1,0 0 1,0 0 0,0 0 0,0 0 0,0 0 0,0 0 0,-1-1 0,1 1 0,0-1 0,0 0-1,0 0 1,-1 0 0,1 0 0,-3 0 0,3 0-3,0-1 1,1 1-1,-1-1 1,0 1-1,1-1 1,-1 0-1,0 0 0,1 0 1,-1 0-1,1 0 1,-1 0-1,1 0 0,0 0 1,-1-1-1,1 1 1,0 0-1,0-1 0,0 1 1,0-1-1,0 0 1,0 1-1,1-1 1,-1 1-1,0-1 0,1 0 1,-1 0-1,1 1 1,0-1-1,0 0 0,-1 0 1,1 0-1,0 1 1,1-1-1,-1 0 0,1-2 1,-2 1-60,1 0 0,0 0 0,1 0 0,-1 0 0,1 0 1,-1 0-1,1 1 0,0-1 0,0 0 0,0 0 0,0 1 0,0-1 1,1 1-1,-1-1 0,1 1 0,0 0 0,-1-1 0,1 1 0,0 0 0,1 0 1,-1 0-1,4-2 0,-4 3 18,-1 0 1,1 0 0,0 1-1,-1-1 1,1 1-1,0 0 1,-1-1 0,1 1-1,0 0 1,0 0 0,-1 0-1,1 0 1,0 0-1,-1 1 1,1-1 0,0 0-1,-1 1 1,1-1 0,1 2-1,-2-2-3,0 1-1,0 0 0,0 0 1,0 0-1,0 0 1,-1 0-1,1 0 0,0 0 1,-1 0-1,1 0 1,-1 0-1,1 0 1,-1 0-1,0 0 0,1 1 1,-1-1-1,0 0 1,0 0-1,0 0 0,0 3 1,0-1 1,0 1 1,-1 0 0,0 0-1,1-1 1,-1 1-1,0-1 1,-1 1-1,1-1 1,-1 1-1,0-1 1,1 0-1,-1 1 1,-1-1-1,1 0 1,0 0-1,-4 2 1,5-4 25,-3 3 43,-1 1-1,0-1 1,-1 0-1,1 0 0,-1-1 1,0 0-1,1 0 1,-1 0-1,-1 0 0,1-1 1,0 0-1,-8 1 1,13-4-10,-1 0 1,1 0 0,0 0 0,-1 0 0,1 0-1,0 0 1,0 0 0,0 0 0,0 0 0,0-1-1,0 1 1,0 0 0,0-1 0,1 1 0,-1-1-1,0 1 1,1-1 0,-1 1 0,1-1-1,0 1 1,-1-1 0,1 0 0,0 1 0,0-1-1,0 1 1,0-3 0,0 0-140,-1 0 0,1 0 0,0 0 0,0 0 0,0 0 0,1 0 0,-1 0 0,1 0 0,0 0 0,1-4 0,2 4-190,-1 1 1,1 0-1,0 1 1,0-1 0,-1 1-1,2 0 1,-1-1-1,0 2 1,0-1-1,7-1 1,23-8-3772</inkml:trace>
</inkml:ink>
</file>

<file path=ppt/ink/ink1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42:50.529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73 15 18248,'0'0'6214,"0"-1"-6221,1 1 0,-1-1 1,0 0-1,0 0 0,0 1 0,0-1 1,0 0-1,1 1 0,-1-1 1,0 1-1,1-1 0,-1 0 0,0 1 1,1-1-1,-1 1 0,1-1 0,-1 1 1,1-1-1,-1 1 0,1-1 1,-1 1-1,2-1 0,0 2-8,-1 0-1,0 1 1,0-1 0,0 1-1,0-1 1,0 1 0,0 0-1,0-1 1,0 1 0,-1 0-1,1 0 1,-1-1 0,1 1-1,-1 0 1,0 0 0,0 0-1,0 0 1,0-1 0,0 1-1,0 0 1,0 0 0,0 0-1,-1 0 1,1-1 0,-1 1-1,1 0 1,-1 0 0,0-1-1,-1 4 1,0-3-11,0 1 0,0-1 0,1 1 0,-2-1 0,1 0 0,0 0 0,0 0 0,-1 0 0,1 0 0,-1 0 0,0-1 0,1 1 0,-1-1 0,0 0 0,0 0 0,-4 1 0,5-1 38,1-1 0,-1 1 0,0-1 0,1 1-1,-1-1 1,1 0 0,-1 1 0,0-1 0,1 0-1,-1 0 1,1-1 0,-1 1 0,0 0 0,1 0-1,-1-1 1,1 1 0,-1-1 0,1 1 0,-1-1 0,1 0-1,-1 1 1,-1-2 0,2-1-7,0 1-1,0-1 1,1 0-1,-1 1 1,0-1-1,1 0 1,0 1 0,0-1-1,-1 0 1,2 0-1,-1-3 1,0 3-46,0 2 15,0 0 0,1 0 0,-1 0 0,0 0 0,1 0 0,-1 0 0,0 0 0,1 0 0,-1 0 0,1 0 0,0 0 1,-1 0-1,1 0 0,0 0 0,-1 1 0,1-1 0,0 0 0,0 1 0,0-1 0,0 0 0,0 1 0,0-1 0,0 1 0,0-1 0,0 1 0,0 0 0,0-1 1,0 1-1,0 0 0,0 0 0,0 0 0,0 0 0,0 0 0,0 0 0,0 0 0,0 0 0,2 0 0,-1 0 8,0 0-1,0 0 1,0 1-1,0-1 1,0 0-1,0 1 1,0-1-1,0 1 1,0 0-1,0 0 1,0 0-1,0 0 1,-1 0-1,1 0 1,0 0-1,-1 0 1,1 1 0,-1-1-1,3 3 1,-3 0-39,1 1 1,-1-1 0,0 1 0,0-1-1,0 1 1,0 9 0,0-13 80,-1 0-1,0-1 1,0 1 0,0 0-1,0 0 1,0-1 0,1 1-1,-1 0 1,-1 0 0,1-1-1,0 1 1,0 0 0,0 0-1,0-1 1,0 1 0,-1 0-1,1 0 1,0-1 0,-1 1-1,1 0 1,0-1 0,-1 1-1,1-1 1,-1 1-1,1 0 1,-1-1 0,1 1-1,-1-1 1,0 1 0,1-1-1,-1 0 1,0 1 0,1-1-1,-1 0 1,0 1 0,1-1-1,-1 0 1,0 0 0,0 1-1,1-1 1,-1 0 0,0 0-1,0 0 1,1 0 0,-1 0-1,0 0 1,0 0 0,-1-1-1,0-8-240</inkml:trace>
</inkml:ink>
</file>

<file path=ppt/ink/ink1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42:50.977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36 15415,'0'0'5963,"14"-3"-5854,43-12-122,-56 15-23,0 0 1,0-1-1,1 1 1,-1 0-1,0 0 1,1-1 0,-1 1-1,1 0 1,-1 0-1,0 1 1,1-1-1,-1 0 1,0 0-1,1 1 1,1 0-1,-3-1 15,1 1 1,-1-1-1,0 0 0,1 1 0,-1-1 0,0 0 1,1 1-1,-1-1 0,0 1 0,0-1 0,0 0 1,1 1-1,-1-1 0,0 1 0,0-1 0,0 1 1,0-1-1,0 1 0,0-1 0,0 1 0,0-1 0,0 1 1,0-1-1,0 1 0,0-1 0,0 0 0,-1 2 1,1-1-5,-1 1 1,1-1-1,-1 1 1,0-1-1,1 1 1,-1-1-1,0 1 1,0-1-1,0 0 1,0 0 0,0 1-1,-1-1 1,1 0-1,0 0 1,-1 0-1,-2 2 1,3-3 70,-1 1 0,0-1 0,0 1 0,0-1-1,1 1 1,-1-1 0,0 0 0,0 0 0,0 0 0,0 0 0,0 0 0,1 0 0,-1 0 0,0-1 0,0 1 0,0-1 0,1 1 0,-1-1 0,0 0-1,0 0 1,1 0 0,-1 0 0,-1-1 0,1-1 19,1 1 0,0-1-1,-1 0 1,1 0 0,0 1 0,1-1-1,-1 0 1,0 0 0,1 0 0,0 0-1,-1 0 1,1 0 0,1-5 0,-1 8-72,0 0 0,1-1 1,-1 1-1,0 0 1,0-1-1,1 1 0,-1 0 1,0-1-1,1 1 1,-1 0-1,0 0 0,1-1 1,-1 1-1,1 0 0,-1 0 1,0 0-1,1 0 1,-1 0-1,1 0 0,-1-1 1,0 1-1,1 0 1,-1 0-1,1 0 0,-1 0 1,1 1-1,-1-1 0,0 0 1,1 0-1,-1 0 1,1 0-1,-1 0 0,0 0 1,1 1-1,-1-1 1,1 0-1,-1 0 0,0 0 1,1 1-1,-1-1 0,0 0 1,0 1-1,1-1 1,-1 0-1,0 1 0,0-1 1,1 1-1,-1 0-56,1 0-1,-1 1 0,0-1 0,0 0 1,0 1-1,0-1 0,0 0 1,0 1-1,0-1 0,0 0 1,0 1-1,-1-1 0,1 0 1,0 1-1,-1-1 0,1 0 1,-1 0-1,0 0 0,1 1 0,-1-1 1,0 0-1,0 0 0,0 0 1,0 0-1,0 0 0,0 0 1,0 0-1,0-1 0,0 1 1,0 0-1,0-1 0,0 1 1,-1 0-1,1-1 0,0 0 0,0 1 1,-1-1-1,-1 1 0,-6-1-4612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5:13.33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32 64 17272,'0'0'4997,"11"-9"-4829,-7 6-156,2-3-12,1 1 0,0 0 0,0 0 1,1 1-1,-1-1 0,1 2 1,0-1-1,0 1 0,0 0 1,1 1-1,-1 0 0,1 0 1,9 0-1,-16 1-3,0 1 0,-1 0 0,1 0 1,-1 0-1,1 0 0,0 1 0,-1-1 0,1 0 0,-1 0 0,1 1 1,-1-1-1,1 1 0,-1 0 0,1-1 0,-1 1 0,3 2 1,-3-1-6,0 0 0,0 0 1,0 0-1,-1 0 1,1 0-1,0 0 0,-1 0 1,0 0-1,1 0 1,-1 0-1,0 0 0,0 1 1,-1 2-1,1 5-15,-1 1-1,0-1 1,-1 0-1,0 0 1,0 0-1,-1 0 1,-1 0-1,0-1 0,0 1 1,-1-1-1,0 0 1,-9 12-1,-6 5-114,-2-1-1,-38 35 1,14-16-133,46-43 270,-1-1-1,1 0 1,0 0 0,0 0 0,-1 1-1,1-1 1,0 0 0,0 0 0,-1 1 0,1-1-1,0 0 1,0 0 0,0 1 0,-1-1 0,1 0-1,0 1 1,0-1 0,0 0 0,0 1 0,0-1-1,0 0 1,0 1 0,0-1 0,0 0-1,0 1 1,0-1 0,0 0 0,0 1 0,0-1-1,0 0 1,0 1 0,0-1 0,0 0 0,0 1-1,0-1 1,1 0 0,-1 1 0,0-1 0,17 6 30,34-6 103,-39 0-108,27 0-102,41 0-444,-28 0-2562,-43 0 163</inkml:trace>
</inkml:ink>
</file>

<file path=ppt/ink/ink1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42:51.387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31 7 19401,'0'0'3980,"0"0"-3977,0 0-1,0-1 0,0 1 0,-1 0 0,1 0 1,0 0-1,0 0 0,0 0 0,0 0 1,0-1-1,0 1 0,0 0 0,0 0 0,0 0 1,0 0-1,0 0 0,0-1 0,0 1 1,0 0-1,0 0 0,0 0 0,0 0 0,0-1 1,0 1-1,0 0 0,0 0 0,0 0 1,0 0-1,0 0 0,0-1 0,0 1 0,0 0 1,0 0-1,0 0 0,0 0 0,0 0 1,1 0-1,-1-1 0,0 1 0,0 0 0,0 0 1,0 0-1,0 0 0,0 0 0,0 0 1,1 0-1,-1 0 0,0 0 0,0 0 1,0 0-1,0 0 0,0-1 0,1 1 0,2 4-28,0-1 0,0 0 0,0 1 0,0-1 0,0 1 0,-1 0 0,1 0 0,-1 0 0,0 0-1,-1 0 1,1 1 0,-1-1 0,0 1 0,0-1 0,0 0 0,0 1 0,-1 0 0,0-1 0,0 1-1,0-1 1,0 1 0,-3 8 0,3-12 39,-1-1 0,0 1-1,1-1 1,-1 0 0,0 1 0,0-1-1,1 1 1,-1-1 0,0 0 0,0 0 0,1 1-1,-1-1 1,0 0 0,0 0 0,0 0-1,0 0 1,1 0 0,-1 0 0,0 0-1,0 0 1,0 0 0,0-1 0,1 1-1,-1 0 1,0 0 0,0-1 0,1 1-1,-1 0 1,-1-2 0,-20-12 442,19 8-546,0 1 0,1-1 0,-1 0 0,1 1 0,1-1 0,-1 0 0,1 0 0,0 0 0,1 0 1,-1 0-1,1-7 0,3 12-1486,10 1-2222</inkml:trace>
</inkml:ink>
</file>

<file path=ppt/ink/ink1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42:51.913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22 19 19273,'0'0'2967,"11"-3"-2818,34-9-149,-44 12-4,0 0 1,0 0-1,0 0 0,0 0 1,0 0-1,0 0 0,0 0 0,0 0 1,0 0-1,0 1 0,-1-1 1,1 0-1,0 1 0,0-1 1,0 1-1,0-1 0,-1 1 1,1-1-1,0 1 0,0-1 1,-1 1-1,1 0 0,-1-1 1,1 1-1,0 0 0,-1 0 1,1 0-1,-1-1 0,0 1 1,1 0-1,-1 0 0,0 0 1,1 0-1,-1 0 0,0 0 1,0 0-1,0-1 0,0 1 0,0 0 1,0 0-1,0 0 0,0 0 1,0 0-1,-1 2 0,1 0-3,0 1-1,0-1 0,-1 0 0,0 1 1,1-1-1,-1 1 0,0-1 0,-1 0 1,1 0-1,-3 4 0,1-4-2,0-1 0,0 1 0,0-1 0,-1 0-1,1 0 1,-1 0 0,1 0 0,-1-1 0,0 0 0,0 1 0,0-1-1,-5 0 1,8 0 6,0-1-1,0 0 0,-1 1 0,1-1 1,0 0-1,0 0 0,0 0 0,-1 0 1,1 0-1,0 0 0,0-1 0,-1 1 1,1 0-1,0 0 0,0-1 0,0 1 1,-1-1-1,1 1 0,0-1 1,0 0-1,0 1 0,0-1 0,0 0 1,0 0-1,0 0 0,1 0 0,-1 1 1,0-1-1,0 0 0,1 0 0,-1-1 1,0 1-1,1 0 0,-1 0 0,1 0 1,0 0-1,-1 0 0,1-1 1,0 1-1,0 0 0,-1-2 0,1-1 15,0 0-3,-1-1-1,1 1 1,0-1 0,0 1-1,1-1 1,-1 0-1,1 1 1,2-8 0,-2 11-11,0 0 0,0-1 1,0 1-1,1 0 0,-1 0 0,0-1 1,1 1-1,-1 0 0,1 0 0,-1 1 1,1-1-1,0 0 0,-1 0 0,1 1 1,0-1-1,-1 1 0,1-1 0,0 1 1,0 0-1,-1 0 0,1 0 0,0 0 1,0 0-1,3 1 0,-4-1-3,0 0 1,0 0-1,0 1 0,0-1 0,1 1 0,-1-1 0,0 1 0,0-1 1,0 1-1,0-1 0,0 1 0,0 0 0,-1 0 0,1 0 0,0-1 1,0 1-1,0 0 0,-1 0 0,1 0 0,0 0 0,-1 0 1,1 0-1,-1 1 0,1-1 0,-1 0 0,0 0 0,0 0 0,1 2 1,1 23-868,15-43-2565</inkml:trace>
</inkml:ink>
</file>

<file path=ppt/ink/ink1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42:52.312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44 60 22010,'0'0'1838,"0"0"-1838,0-1-1,0 1 1,0 0-1,0 0 1,0 0 0,0 0-1,0-1 1,0 1-1,1 0 1,-1 0-1,0 0 1,0 0-1,0-1 1,0 1-1,0 0 1,0 0 0,0 0-1,1 0 1,-1 0-1,0 0 1,0 0-1,0-1 1,0 1-1,1 0 1,-1 0-1,0 0 1,0 0 0,0 0-1,0 0 1,1 0-1,-1 0 1,0 0-1,0 0 1,0 0-1,0 0 1,1 0-1,-1 0 1,0 0 0,0 0-1,0 0 1,1 0-1,-1 0 1,0 0-1,0 0 1,0 1-1,1-1 1,-2 1-9,1 1 1,0-1 0,-1 1-1,1-1 1,0 1-1,-1-1 1,0 1 0,1-1-1,-1 0 1,0 0-1,0 1 1,0-1-1,0 0 1,0 0 0,0 0-1,0 0 1,0 0-1,0 0 1,0 0-1,-1 0 1,1 0 0,0 0-1,-1-1 1,1 1-1,-1-1 1,1 1-1,0-1 1,-1 1 0,1-1-1,-1 0 1,1 0-1,-1 0 1,0 0-1,1 0 1,-1 0 0,1 0-1,-3-1 1,4 1 18,-1 0 1,1-1 0,-1 1-1,1-1 1,-1 1-1,1-1 1,0 1 0,-1-1-1,1 1 1,-1-1-1,1 1 1,0-1 0,0 0-1,-1 1 1,1-1-1,0 0 1,0 1 0,0-1-1,-1 0 1,1 1-1,0-1 1,0 0 0,0 1-1,0-1 1,0 0-1,1 1 1,-1-1 0,0 1-1,0-1 1,0 0-1,0 1 1,1-2 0,9-22-116,4 17 31,-13 7-4,0 0 1,-1 0-1,1 0 1,0 0 0,0-1-1,-1 1 1,1 0 0,0-1-1,-1 1 1,1 0-1,0-1 1,-1 1 0,1-1-1,-1 1 1,1-1 0,-1 1-1,1-1 1,-1 1 0,1-1-1,-1 1 1,1-1-1,-1 0 1,0 1 0,1-1-1,-1 0 1,0 1 0,0-1-1,1 0 1,-1 0-1,0 1 1,0-1 0,0 0-1,0 0 1,0 1 0,0-2-1,0-14-4823</inkml:trace>
</inkml:ink>
</file>

<file path=ppt/ink/ink1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42:52.664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34 1 21946,'0'0'203,"10"19"-499,31 60 293,-40-77 17,1 0 1,-1 0-1,0 0 0,0 1 0,0-1 1,-1 0-1,1 1 0,0-1 1,-1 1-1,0-1 0,0 1 0,0 3 1,0-5 12,0-1 1,0 1-1,0-1 0,-1 1 1,1-1-1,0 0 1,0 1-1,-1-1 1,1 1-1,-1-1 0,1 0 1,0 1-1,-1-1 1,1 0-1,0 0 0,-1 1 1,1-1-1,-1 0 1,1 0-1,-1 0 1,1 0-1,-1 1 0,1-1 1,-1 0-1,1 0 1,-1 0-1,1 0 1,-1 0-1,1 0 0,-1 0 1,1 0-1,-1 0 1,0-1-1,-3 0 106,0 0 1,0 0-1,0-1 1,1 1-1,-1-1 0,0 0 1,-6-5-1,6 3-142,0 0 0,1-1 0,0 0 0,-1 1 0,1-1 0,1 0 0,-4-7 0,1 14-2686,-3 11-2470</inkml:trace>
</inkml:ink>
</file>

<file path=ppt/ink/ink1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42:53.225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178 81 20073,'0'0'2065,"-8"2"-2052,-15 6 10,11-2 7,0-2 1,-1 0-1,0 0 1,1-1 0,-1-1-1,0 0 1,-21 0-1,32-3-3,1 0-1,-1 0 0,1 0 0,-1-1 0,1 1 1,-1 0-1,1 0 0,0-1 0,0 1 1,0-1-1,0 1 0,0-1 0,0 0 1,0 1-1,0-1 0,0 0 0,1 0 1,-1 1-1,1-1 0,-1 0 0,1 0 1,0 0-1,0 0 0,0 0 0,0-2 0,-1 0-18,1 1-1,0-1 0,-1 0 1,2 0-1,-1 1 0,0-1 1,1 0-1,-1 1 0,1-1 0,0 1 1,0-1-1,1 1 0,1-4 1,0 4-8,0 1 0,0 0 0,0 1 1,0-1-1,0 0 0,0 1 1,1 0-1,-1 0 0,1 0 1,-1 0-1,1 0 0,3 1 0,-5-1-33,-1 1-1,1-1 0,-1 1 0,1 0 0,-1 0 0,1 0 0,-1 0 0,1 0 0,-1 0 0,1 0 0,-1 0 0,0 1 0,1-1 1,-1 0-1,1 1 0,-1-1 0,0 1 0,1 0 0,-1 0 0,0-1 0,1 1 0,-1 0 0,0 0 0,0 0 0,0 0 0,0 0 1,0 0-1,0 1 0,1 0 0,4 34-4830,-5-28 281</inkml:trace>
</inkml:ink>
</file>

<file path=ppt/ink/ink1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42:53.655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79 20393,'0'0'3076,"11"-4"-2902,-7 2-166,4-1-3,0-1 0,0 2 1,1-1-1,-1 1 0,1 0 1,0 1-1,0 0 0,-1 0 1,12 1-1,-20 0-8,1 0 0,-1 0 0,0 0 0,1 0 0,-1 0-1,0 1 1,1-1 0,-1 0 0,0 0 0,0 0 0,1 1 0,-1-1 0,0 0 0,0 0-1,1 1 1,-1-1 0,0 0 0,0 0 0,0 1 0,0-1 0,1 0 0,-1 1-1,0-1 1,0 0 0,0 0 0,0 1 0,0-1 0,0 0 0,0 1 0,0-1 0,0 0-1,0 1 1,0-1 0,0 0 0,0 1 0,0-1 0,0 0 0,0 1 0,0-1-1,0 0 1,0 1 0,-1-1 0,1 0 0,0 1 0,0-1 0,0 0 0,-1 0-1,1 1 1,0-1 0,0 0 0,-1 0 0,1 0 0,0 1 0,0-1 0,-1 0 0,1 0-1,0 0 1,-1 0 0,1 1 0,0-1 0,0 0 0,-1 0 0,1 0 0,-1 0-1,-4 1 34,-1-1 0,1 0-1,-1 0 1,1 0 0,-1-1-1,1 0 1,-1 0-1,-7-2 1,12 2-141,-1 1-1,1-1 1,0 0-1,0 0 1,-1 0 0,1 0-1,0 0 1,0 0-1,0 0 1,0 0 0,0 0-1,0 0 1,0 0-1,1-1 1,-1 1-1,0 0 1,1-1 0,-1 1-1,1 0 1,-1-1-1,1 1 1,0-1 0,-1 1-1,1-1 1,0 1-1,0-1 1,0 1-1,0-1 1,1 1 0,-1-1-1,0 1 1,0 0-1,1-1 1,-1 1 0,1-1-1,0 1 1,0-2-1,8-12-7593</inkml:trace>
</inkml:ink>
</file>

<file path=ppt/ink/ink19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42:54.069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67 48 19497,'0'0'3401,"0"6"-3030,0-3-331,1 0-1,-1 0 0,0 0 0,0 0 0,-1 1 0,1-1 1,-1 0-1,1 0 0,-1 0 0,-2 4 0,2-5-23,0-1 0,0 0 0,0 1 0,0-1 0,0 0-1,-1 0 1,1 0 0,-1 0 0,1 0 0,-1 0 0,1 0-1,-1 0 1,1-1 0,-1 1 0,0-1 0,1 1 0,-1-1-1,0 1 1,1-1 0,-1 0 0,0 0 0,0 0 0,1 0 0,-3 0-1,3-1-6,0 1-1,0 0 1,-1-1-1,1 1 0,0-1 1,0 1-1,0-1 0,0 0 1,0 0-1,0 1 1,0-1-1,0 0 0,0 0 1,1 0-1,-1 0 1,0 0-1,0 0 0,1 0 1,-1 0-1,1 0 1,-1 0-1,1 0 0,-1 0 1,1-1-1,0 1 0,-1 0 1,1 0-1,0 0 1,0-1-1,0 1 0,0-2 1,-1-49-25,2 39-87,-1 12 51,0 1 0,0-1 0,1 0 0,-1 1 0,0-1 0,0 0 0,1 1 0,-1-1 0,0 0 0,1 1 0,-1-1 0,1 1 1,-1-1-1,1 1 0,-1-1 0,1 1 0,-1-1 0,1 1 0,-1 0 0,1-1 0,0 1 0,-1 0 0,1-1 0,0 1 0,-1 0 0,1 0 0,0-1 0,-1 1 0,1 0 0,0 0 1,-1 0-1,1 0 0,0 0 0,-1 0 0,1 0 0,0 0 0,0 1 0,-1-1 0,1 0 0,0 0 0,-1 0 0,2 1 0,8 0-889,15-1-2170</inkml:trace>
</inkml:ink>
</file>

<file path=ppt/ink/ink19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42:54.430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84 103 20697,'0'0'1639,"9"-3"-1471,31-10-107,-40 13-61,1 0 0,-1 0 0,0-1 0,1 1 0,-1 0 0,0 0 0,0 0 0,1-1 0,-1 1 0,0 0 0,1 0 0,-1 0 0,0 0 0,1 0 0,-1 0 0,0 0 0,1 0 0,-1 0 0,0 0 0,1 0 0,-1 0 0,0 0 0,1 0 0,-1 0 0,0 0 0,1 0 0,-1 1 0,0-1 0,1 0 0,-1 0 0,0 0 0,1 0 0,-1 1 0,0-1 0,0 0 0,1 0 0,-1 1 0,0-1 0,0 0 0,0 0 0,1 1 0,-4 5 21,-6-5 126,1-1 0,0 0-1,-1 0 1,1 0 0,-1-1-1,1 0 1,-14-5 0,18 5-139,1 0 0,-1 0 0,1 0 0,-1-1 0,1 1 1,0-1-1,0 0 0,0 0 0,0 0 0,0-1 0,0 1 1,0 0-1,1-1 0,-1 0 0,1 0 0,0 0 0,0 0 0,0 0 1,0 0-1,-2-6 0,3-12-1988,1 6-698</inkml:trace>
</inkml:ink>
</file>

<file path=ppt/ink/ink19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42:54.793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99 0 22058,'0'0'176,"90"107"-176,-108-92 224,-11-5 305,-1-10 175,-3 0 112,4-2-416,5-15-272,7-3-112,8 2-32,9 0-416,0 3-1024,20 1-1362</inkml:trace>
</inkml:ink>
</file>

<file path=ppt/ink/ink19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42:55.726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23 20 20745,'0'0'2671,"6"-3"-2626,-4 2-55,1-1-1,0 1 0,0 0 1,0 0-1,0 0 0,1 0 0,-1 1 1,0-1-1,0 1 0,0 0 1,1-1-1,-1 2 0,0-1 0,0 0 1,5 2-1,-6-2 4,0 1 0,0 0 0,0 0 0,-1 0 1,1 0-1,0 0 0,0 1 0,-1-1 0,1 0 0,0 1 0,-1-1 0,1 1 1,-1 0-1,0 0 0,0-1 0,0 1 0,0 0 0,0 0 0,0 0 0,0 0 1,0 0-1,-1 0 0,1 0 0,-1 0 0,0 0 0,1 1 0,-1-1 0,0 3 1,0-3 0,0 0 0,1 0 0,-1 0 1,0 0-1,0 0 0,0 0 1,-1 0-1,1 0 0,0 0 0,-1 0 1,1 0-1,-1 0 0,0-1 1,0 1-1,1 0 0,-1 0 0,0 0 1,-1-1-1,1 1 0,0-1 1,0 1-1,-2 1 0,-1-1 58,1-1-1,-1 1 0,0-1 1,1 0-1,-1 0 1,0-1-1,1 1 0,-1-1 1,0 1-1,0-1 1,-5-1-1,7 1-19,0 0 0,0-1 0,0 0 0,0 1 0,0-1-1,0 0 1,0 0 0,0 0 0,1 0 0,-1 0 0,0 0 0,0 0 0,1-1 0,-1 1 0,1-1-1,-1 1 1,1-1 0,0 0 0,-1 1 0,1-1 0,0 0 0,0 0 0,0 0 0,1 0 0,-1 0-1,-1-4 1,0-2-233,-1 0-1,2 0 0,-1-1 0,1 1 0,0-13 1,1 21 111,0-1 0,0 1 0,0-1 0,0 1 0,0-1 0,0 1 0,0-1 0,0 1 0,1-1 0,-1 1 0,0 0 0,0-1 0,1 1 0,-1-1 1,0 1-1,0 0 0,1-1 0,-1 1 0,0-1 0,1 1 0,-1 0 0,0 0 0,1-1 0,-1 1 0,1 0 0,-1 0 0,1-1 0,-1 1 0,0 0 0,1 0 0,-1 0 1,1 0-1,-1 0 0,1 0 0,-1-1 0,1 1 0,-1 0 0,1 0 0,-1 1 0,1-1 0,-1 0 0,1 0 0,0 0 0,3 0-1069,21 0-7955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5:13.66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163 0 9492,'0'0'8583,"-4"17"-8519,-33 122 635,-1-4 431,-37 253 0,66-252-1004,9 142 1,2-243-74,1 0 0,2 0 0,12 45 0,-14-66-244,1 0 0,1-1 0,1 0 0,-1 0 0,2-1 0,0 1 0,0-1 0,1-1-1,1 1 1,0-2 0,11 11 0,33 15-5697</inkml:trace>
</inkml:ink>
</file>

<file path=ppt/ink/ink19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42:56.164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28 1 18985,'0'0'1574,"11"7"-1612,-9-6 44,4 3-15,0 1 0,0 0-1,0 0 1,0 0-1,5 7 1,-10-10 17,1-1 0,-1 1-1,0 0 1,0-1 0,0 1 0,0 0-1,0-1 1,0 1 0,0 0 0,-1 0-1,1 0 1,-1 0 0,1 0 0,-1 0-1,0 0 1,0 0 0,0 0 0,0 0-1,0 0 1,0 0 0,0 0 0,-1 0-1,1 0 1,-1 0 0,1 0 0,-1-1-1,0 1 1,0 0 0,0 0 0,0-1-1,0 1 1,-3 3 0,2-3 99,-1 0-1,-1 0 1,1 0 0,0-1-1,0 1 1,-1-1 0,1 0 0,-1 1-1,1-2 1,-1 1 0,1 0-1,-1-1 1,0 1 0,1-1 0,-1 0-1,0 0 1,1-1 0,-1 1-1,-4-2 1,7 2-102,1-1 0,-1 1-1,0-1 1,1 1 0,-1-1-1,1 0 1,-1 1 0,0-1 0,1 0-1,-1 1 1,1-1 0,0 0 0,-1 1-1,1-1 1,0 0 0,-1 0-1,1 1 1,0-1 0,0 0 0,0 0-1,0 0 1,-1 0 0,1 1 0,0-1-1,0 0 1,1 0 0,-1 0-1,0 0 1,0 1 0,0-1 0,1 0-1,-1 0 1,0 1 0,1-2-1,-1 0-88,1 1-1,-1 0 0,1-1 1,-1 1-1,1 0 0,0-1 1,0 1-1,-1 0 0,1 0 0,0 0 1,0 0-1,0 0 0,0 0 1,0 0-1,0 0 0,1 0 1,-1 0-1,0 0 0,2 0 0,17 1-3007,-5 7-3559</inkml:trace>
</inkml:ink>
</file>

<file path=ppt/ink/ink19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42:57.649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35 0 20762,'0'0'634,"5"4"-591,-4-3-30,1 0 0,-1 1 0,1-1-1,-1 1 1,0-1 0,1 1 0,-1 0-1,0-1 1,0 1 0,0 0 0,-1 0 0,1 0-1,0-1 1,-1 1 0,1 0 0,-1 0 0,1 3-1,-1-4 28,-1 0 0,1 1 0,-1-1 0,1 0 0,-1 0 0,1 0 0,-1 0 0,1 0 0,-1 0 0,0 0-1,0 0 1,0 0 0,1-1 0,-1 1 0,0 0 0,0 0 0,0-1 0,0 1 0,0 0 0,0-1 0,-1 1 0,1-1 0,0 0-1,0 1 1,0-1 0,0 0 0,-1 1 0,1-1 0,0 0 0,0 0 0,0 0 0,-1 0 0,1 0 0,0-1 0,-2 0 0,2 2-28,0-1 0,0 0 0,0 0 0,0 0 0,1 0 1,-1-1-1,0 1 0,0 0 0,0 0 0,1 0 0,-1-1 1,0 1-1,0 0 0,1-1 0,-1 1 0,0 0 1,0-1-1,1 1 0,-1-1 0,1 0 0,-1 1 0,0-1 1,1 1-1,-1-1 0,1 0 0,-1 1 0,1-1 0,0 0 1,-1 0-1,1 1 0,0-1 0,-1 0 0,1 0 0,0 0 1,0 1-1,0-1 0,0 0 0,0 0 0,0 0 1,0 1-1,0-1 0,0 0 0,0 0 0,0 0 0,0 0 1,1 1-1,-1-2 0,0-6-324,1 8 254,-1-1 0,0 1 0,0 0 0,0-1 1,0 1-1,0 0 0,0 0 0,1-1 0,-1 1 1,0 0-1,0-1 0,1 1 0,-1 0 0,0 0 1,0 0-1,1-1 0,-1 1 0,0 0 0,0 0 0,1 0 1,-1 0-1,0-1 0,1 1 0,-1 0 0,0 0 1,1 0-1,-1 0 0,0 0 0,1 0 0,-1 0 1,0 0-1,1 0 0,-1 0 0,0 0 0,0 0 1,1 0-1,-1 0 0,0 0 0,1 1 0,-1-1 0,4 0-674,14 0-3136</inkml:trace>
</inkml:ink>
</file>

<file path=ppt/ink/ink19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42:59.908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5 1 19497,'0'0'4269,"-5"5"-2631,8-6-1659,-1 0 0,0 1 1,1-1-1,-1 0 1,1 1-1,-1 0 0,0 0 1,1 0-1,-1 0 1,1 0-1,-1 0 0,1 0 1,-1 1-1,1 0 1,-1-1-1,0 1 0,1 0 1,-1 0-1,0 0 0,0 0 1,0 0-1,0 1 1,0-1-1,0 1 0,0-1 1,0 1-1,0 0 1,2 2-1,-2 2-35,1 0 0,-1 0 1,0 0-1,-1 0 0,1 0 0,-1 0 1,0 1-1,-1-1 0,0 0 0,0 9 0,0-4 43,-2 15-1,1-26 38,1 1 0,-1 0-1,0-1 1,1 1 0,-1-1 0,0 1 0,0-1 0,0 1 0,1-1-1,-1 0 1,0 1 0,0-1 0,0 0 0,0 0 0,1 1 0,-1-1-1,0 0 1,0 0 0,0 0 0,0 0 0,0 0 0,0 0 0,1-1 0,-1 1-1,0 0 1,0 0 0,0 0 0,0-1 0,0 0 0,-2 0 4,0 0 1,0-1-1,0 1 1,0-1 0,0 0-1,0 0 1,1 0-1,-1 0 1,1-1 0,0 1-1,0-1 1,-4-5-1,-2-4-5741,24 37 68</inkml:trace>
</inkml:ink>
</file>

<file path=ppt/ink/ink19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43:00.292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20 1 17240,'0'0'1921,"2"14"-1937,-2-6 16,0-3 352,0-1 48,0-2 1089,-4-2-801,-5 0-416,2 0-272,5-4-96,2 2-704</inkml:trace>
</inkml:ink>
</file>

<file path=ppt/ink/ink19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42:56.524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24 2705,'0'0'19735,"4"-5"-19645,-3 4-92,0-1 0,0 1 0,0 0 0,0-1 0,1 1 0,-1 0 0,0 0 0,1 0 0,-1 0 0,1 0 0,-1 0-1,1 0 1,-1 0 0,1 1 0,-1-1 0,1 1 0,0-1 0,0 1 0,-1-1 0,1 1 0,2 0 0,-3 1-6,0-1 0,0 1 0,1 0-1,-1-1 1,0 1 0,0 0 0,0 0 0,0 0 0,0 0 0,0 0 0,0 0 0,0 0 0,0 0 0,0 1 0,-1-1-1,1 0 1,0 0 0,-1 1 0,1-1 0,-1 0 0,1 1 0,-1-1 0,0 1 0,0-1 0,0 0 0,1 1 0,-1-1 0,-1 1-1,1-1 1,0 1 0,-1 2 0,2-3 14,-1 0-1,0 1 1,0-1-1,0 0 1,0 1-1,0-1 1,0 0-1,0 1 0,0-1 1,-1 0-1,1 0 1,-1 1-1,1-1 1,-1 0-1,1 0 1,-1 1-1,1-1 1,-1 0-1,0 0 1,0 0-1,0 0 1,1 0-1,-1 0 1,0 0-1,0 0 1,-1 0-1,1-1 1,0 1-1,0 0 0,0-1 1,0 1-1,-1-1 1,1 1-1,0-1 1,0 1-1,-1-1 1,-1 0-1,3 0-124,0-1 0,0 1 0,0-1 1,0 1-1,1-1 0,-1 1 0,0-1 0,0 0 0,1 1 0,-1 0 0,0-1 0,1 1 0,-1-1 0,1 1 0,-1-1 0,0 1 1,1 0-1,-1-1 0,1 1 0,-1 0 0,1 0 0,-1-1 0,1 1 0,0 0 0,0 0 0,18-1-5905</inkml:trace>
</inkml:ink>
</file>

<file path=ppt/ink/ink19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42:56.901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0 122 13158,'0'0'9167,"17"-16"-8980,51-48-147,-46 49-209,-22 15 168,0 0 0,0 0-1,1 0 1,-1 0 0,0 1-1,0-1 1,0 0 0,1 0 0,-1 0-1,0 0 1,0 0 0,0 0 0,0 0-1,1 0 1,-1 0 0,0 1 0,0-1-1,0 0 1,0 0 0,0 0 0,1 0-1,-1 0 1,0 1 0,0-1-1,0 0 1,0 0 0,0 0 0,0 1-1,0-1 1,0 0 0,0 0 0,0 0-1,0 1 1,0-1 0,0 0 0,0 0-1,0 0 1,0 0 0,0 1-1,0-1 1,0 0 0,0 0 0,0 0-1,0 1 1,0-1 0,0 0 0,0 0-1,-9 23 0,-28 4 72,34-25-61,1-1 1,0 1-1,0-1 0,-1 0 1,1 0-1,-1 0 0,1-1 1,-1 1-1,1 0 1,-1-1-1,0 0 0,1 0 1,-1 0-1,0 0 0,1 0 1,-4-1-1,5-2-50,0 0 0,1 0 0,0 0-1,0-1 1,0 1 0,0 0 0,1 0 0,-1-1 0,1 1 0,0 0 0,2-6-1,1 5-460,0 0-1,1 0 1,0 0-1,0 0 0,0 1 1,1 0-1,-1 0 0,1 0 1,8-2-1,25-8-6505</inkml:trace>
</inkml:ink>
</file>

<file path=ppt/ink/ink19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42:57.266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30 85 21498,'0'0'1072,"17"0"-1026,53 4-86,-69-4 38,0 0 1,0 0 0,-1 0 0,1 0 0,0 0-1,0 0 1,-1 0 0,1 0 0,0 0 0,0 1-1,-1-1 1,1 0 0,0 0 0,-1 1 0,1-1-1,0 1 1,-1-1 0,1 1 0,0-1-1,-1 1 1,1-1 0,-1 1 0,1-1 0,-1 1-1,1 0 1,-1-1 0,1 2 0,-6 9 45,2-9 34,-1 0 0,1 0 0,-1-1-1,0 0 1,0 1 0,0-1 0,1 0-1,-1-1 1,0 1 0,0-1 0,0 0 0,0 0-1,0 0 1,0 0 0,-6-2 0,7 2-24,0 0 1,0-1 0,0 1 0,0-1-1,0 0 1,0 0 0,0 0 0,0 0-1,1 0 1,-1-1 0,0 1 0,1-1 0,-1 0-1,1 1 1,-1-1 0,1 0 0,0-1-1,0 1 1,0 0 0,0-1 0,-2-2-1,3 2-163,0 1 0,1-1-1,-1 1 1,0-1 0,1 0-1,-1 1 1,1-1-1,0 0 1,0 1 0,0-1-1,0 0 1,1 1-1,-1-1 1,1 0 0,-1 1-1,1-1 1,0 1 0,0-1-1,0 1 1,0-1-1,1 1 1,-1 0 0,1-1-1,-1 1 1,1 0-1,0 0 1,0 0 0,0 0-1,0 1 1,3-3 0,16-6-3240</inkml:trace>
</inkml:ink>
</file>

<file path=ppt/ink/ink19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42:58.012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73 1 20762,'0'0'877,"2"10"-914,2 3 62,-2-8-10,0 1 0,-1-1 1,1 1-1,-1 0 0,-1-1 0,1 1 0,-1 6 1,-1-11 63,0 1 0,0-1 1,1 0-1,-2 1 0,1-1 1,0 0-1,0 0 0,0 0 1,0 0-1,-1 0 0,1 0 1,0 0-1,-1 0 1,1 0-1,-1-1 0,1 1 1,-1-1-1,1 1 0,-1-1 1,0 1-1,1-1 0,-1 0 1,1 0-1,-1 0 0,0 0 1,1 0-1,-1 0 0,0 0 1,-2-1-1,2 1-76,1 0-1,-1 0 1,0 0-1,1 0 1,-1 0-1,0 0 1,1-1-1,-1 1 0,0 0 1,1-1-1,-1 0 1,0 1-1,1-1 1,-1 0-1,1 0 1,-1 1-1,1-1 1,0 0-1,-1-1 1,1 1-1,0 0 1,0 0-1,0 0 1,0-1-1,0 1 1,0-1-1,0 1 1,0-1-1,0 1 0,1-1 1,-2-2-1,4-5-3384,9 9-1997</inkml:trace>
</inkml:ink>
</file>

<file path=ppt/ink/ink19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42:58.384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79 26 13622,'0'0'8276,"-76"22"-8004,74-30-272,2-4-208,0 0-848,0 2-1490,8 4-3873</inkml:trace>
</inkml:ink>
</file>

<file path=ppt/ink/ink19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42:58.852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2 50 18248,'0'0'4392,"2"-5"-4222,13-17-117,-7 22-79,-5 20-38,-7 15 89,4-34-15,0 0 1,-1 0-1,1 0 1,-1 0 0,1 0-1,-1 0 1,1 0-1,-1 0 1,0 0-1,1-1 1,-1 1-1,0 0 1,0 0 0,0 0-1,1-1 1,-1 1-1,0 0 1,0-1-1,0 1 1,0-1 0,0 0-1,0 1 1,-1-1-1,1 1 1,0-1-1,0 0 1,0 0-1,0 0 1,-2 0 0,5-39-694,-1 36 397,1 0 0,0 0 0,0 0 0,0 0 1,1 0-1,-1 0 0,1 1 0,-1 0 0,1-1 0,0 1 1,0 0-1,0 0 0,0 0 0,5-1 0,28-15-7581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5:14.01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136 1 19161,'0'0'1462,"12"27"-1574,-2-5 104,10 24 3,-1 2 1,14 58-1,-17-35 34,-4 0 0,-3 1 0,-2 0 0,-4 0 0,-12 133 0,7-184-22,-2 0 1,0 0 0,-2 0-1,0 0 1,-1-1-1,-1 0 1,-1 0 0,0-1-1,-2 0 1,0-1-1,-1 0 1,-26 28 0,33-41 5,-1 0 1,0-1 0,0 0-1,0 0 1,0 0 0,0-1 0,-11 4-1,14-6-89,0 0 0,1 0-1,-1 0 1,0-1-1,0 1 1,0-1-1,1 1 1,-1-1 0,0 0-1,0 0 1,0 0-1,0-1 1,0 1 0,1-1-1,-1 1 1,0-1-1,0 0 1,1 0-1,-1 0 1,0-1 0,-2-1-1,-14-22-4866</inkml:trace>
</inkml:ink>
</file>

<file path=ppt/ink/ink19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42:59.227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13 21178,'0'0'1491,"17"10"-1464,49 36-25,-65-45 14,1 0-1,-1 0 1,0 0-1,0 0 1,1 0-1,-1 1 0,0-1 1,0 0-1,0 1 1,0-1-1,0 1 1,-1-1-1,1 1 1,0-1-1,-1 1 0,1 0 1,-1-1-1,1 4 1,-1-4 11,0 0 0,-1 0 1,1 0-1,0 0 0,-1 0 0,1 0 1,0 0-1,-1-1 0,1 1 0,-1 0 1,1 0-1,-1 0 0,0-1 0,1 1 1,-1 0-1,0-1 0,1 1 1,-1 0-1,0-1 0,0 1 0,0-1 1,1 1-1,-3-1 0,2 1 8,-1 0-1,1 0 1,-1-1 0,0 1-1,1-1 1,-1 0 0,0 1-1,0-1 1,1 0 0,-1 0-1,0 0 1,0 0 0,1 0-1,-1-1 1,0 1 0,0 0-1,1-1 1,-1 1 0,0-1-1,1 0 1,-1 1 0,1-1-1,-1 0 1,1 0 0,-1 0-1,1 0 1,-1 0 0,1-1-1,-2-1 1,1-2 1,-1-1 1,1 1-1,1-1 0,-1 0 1,1 0-1,0 0 0,0 0 1,1 0-1,-1-6 0,9-15-3681,4 13-3256</inkml:trace>
</inkml:ink>
</file>

<file path=ppt/ink/ink19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43:00.657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92 26 20345,'0'0'3202,"0"-1"-3216,1 0 1,-1 0 0,0 0-1,0-1 1,0 1 0,0 0-1,0 0 1,0 0 0,0 0-1,-1 0 1,1-1 0,0 1-1,-1 0 1,0-1 0,-25 17 142,21-12-34,0 1 1,0-1-1,0 0 0,0-1 1,0 1-1,-1-1 1,1 0-1,-1-1 0,-10 3 1,15-32-1291,4 14-539,10 7-2063</inkml:trace>
</inkml:ink>
</file>

<file path=ppt/ink/ink19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43:01.031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59 48 21770,'0'0'1633,"-46"-41"-2658,33 35-3521</inkml:trace>
</inkml:ink>
</file>

<file path=ppt/ink/ink19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43:38.48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1 215 18729,'0'0'3756,"0"-17"-3180,-1 4-516,2-59 467,-1 65-451,1 0 0,1 0 0,-1 1 0,1-1-1,0 0 1,1 1 0,-1-1 0,1 1 0,1 0 0,4-8 0,-5 11-73,-1 1-1,1 0 0,0 0 1,0 0-1,0 0 1,0 0-1,0 1 1,0-1-1,0 1 0,1 0 1,-1 0-1,0 0 1,1 0-1,4 0 0,58-3-110,-43 3 100,87 0-336,-5 0-5739,-91-1-848</inkml:trace>
</inkml:ink>
</file>

<file path=ppt/ink/ink19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43:38.82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15751,'0'0'6355,"4"148"-6019,9-91-128,3 1-176,-3-3 48,-2-2-64,-5-2-16,-1-3 32,-5-3-32,0-7-704,-2-7-1233,-20-9-1857</inkml:trace>
</inkml:ink>
</file>

<file path=ppt/ink/ink19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43:39.17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 71 13254,'0'0'8660,"-4"0"-8468,10 0 96,18 0-240,14-5-48,8-5 0,2-2-128,-4 0-208,-3-2-512,-8-4-2034</inkml:trace>
</inkml:ink>
</file>

<file path=ppt/ink/ink19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43:39.54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1 384 13958,'0'0'7540,"18"18"-7407,55 65-98,-68-77-33,-1 0-1,0 1 1,-1 0 0,0 0 0,0 0 0,0 0-1,-1 0 1,0 1 0,0-1 0,-1 1-1,0-1 1,0 1 0,-1 0 0,0-1 0,0 1-1,-3 13 1,2 12 8,2-52 159,1-1-1,1 0 1,0 1 0,2 0-1,0 0 1,11-23 0,-3 10-196,2 1 1,35-56 0,-49 85 22,0 0 1,0 1-1,1-1 0,-1 0 1,0 0-1,1 1 1,-1-1-1,1 1 0,-1-1 1,1 1-1,0 0 1,0 0-1,-1 0 1,1 0-1,0 0 0,0 0 1,0 0-1,0 0 1,0 1-1,0-1 0,1 1 1,3-1-1,-4 2-5,1 0 0,0-1 0,-1 1 0,1 1 0,-1-1 0,0 0 0,1 0 0,-1 1 0,0-1 0,0 1 0,0 0 0,0 0 0,0 0 0,0 0-1,0 0 1,-1 0 0,3 4 0,47 81 70,-36-58-1110,2-1 1,21 27 0,-12-26-4440</inkml:trace>
  <inkml:trace contextRef="#ctx0" brushRef="#br0" timeOffset="1">963 21 21610,'0'0'3594,"0"-6"-3418,-2-9-161,2 23-110,7 39-140,39 110 197,-30-112-100,-2 1-1,-2 1 0,-2 0 1,5 58-1,-14-39-3268,-1-51-952</inkml:trace>
</inkml:ink>
</file>

<file path=ppt/ink/ink19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43:40.16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1 110 20377,'0'0'3773,"0"0"-3768,0 0 0,-1 0 0,1 0 1,0-1-1,0 1 0,0 0 0,0 0 1,0 0-1,0-1 0,0 1 0,0 0 1,0 0-1,0-1 0,0 1 0,0 0 1,0 0-1,0 0 0,0-1 0,1 1 1,-1 0-1,0 0 0,0 0 0,0-1 0,0 1 1,0 0-1,0 0 0,0 0 0,1 0 1,-1-1-1,0 1 0,0 0 0,0 0 1,0 0-1,1 0 0,-1 0 0,0 0 1,0 0-1,0 0 0,1-1 0,-1 1 1,0 0-1,0 0 0,0 0 0,1 0 1,-1 0-1,0 0 0,0 0 0,1 0 0,-1 0 1,0 0-1,0 0 0,0 0 0,1 0 1,-1 1-1,0-1 0,19-3-84,-1 1-1,1 1 1,0 1-1,21 3 1,12-2-479,-9 1 168,51-3-2015,-87 0 2142,0 0 1,0 0-1,0 0 1,-1-1-1,1 0 1,0-1-1,-1 0 1,1 0-1,-1 0 1,9-6-1,-13 7 364,1 0-1,-1 0 0,0 0 1,0-1-1,-1 1 0,1-1 1,0 1-1,-1-1 0,1 1 1,-1-1-1,1-5 0,5-31 4982,19 129-4028,-15-45-1251,-2 0 0,-2 1 1,1 65-1,5-123-1304,3-10 1494,-2-1-174,-10 13 191,1 0 0,1 0 0,0 1 0,0 0 1,1 0-1,0 0 0,1 1 0,0 0 0,16-12 0,-22 19-10,0 0 0,0 0 0,0 0 0,1 1-1,-1-1 1,0 1 0,0-1 0,1 1 0,-1 0-1,0 0 1,1 0 0,-1 0 0,0 0 0,0 1-1,1-1 1,-1 1 0,0 0 0,0-1 0,0 1-1,0 0 1,1 0 0,-1 0 0,-1 0-1,1 1 1,0-1 0,0 1 0,3 2 0,5 6-14,-1 0 1,0 1-1,12 19 1,-3-6 32,-17-22-63,0-1 0,0 1 0,1 0 0,-1-1 0,1 1 0,-1-1 0,1 1 0,0-1 0,-1 0 0,1 0 0,0 1-1,0-1 1,0-1 0,0 1 0,0 0 0,0 0 0,0-1 0,0 1 0,0-1 0,0 0 0,0 1 0,1-1 0,2 0-1,-3-1 33,1 0 0,-1 0 0,1-1-1,-1 1 1,0 0 0,1-1-1,-1 0 1,0 1 0,0-1 0,0 0-1,0 0 1,0 0 0,-1 0-1,1 0 1,2-5 0,5-11 310,0 0-1,-2 0 1,11-38 0,-14 43 0,-2 6-111,3-4 521,2 29-738,-1 0-370,21 84 908,-19-35-5098</inkml:trace>
</inkml:ink>
</file>

<file path=ppt/ink/ink19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43:40.50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 22 23259,'0'0'2465,"-6"-22"-2577,21 36-1121,9 14 273,0 7-625,-2-3-4866</inkml:trace>
</inkml:ink>
</file>

<file path=ppt/ink/ink19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43:40.87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96 1 22474,'0'0'739,"-14"17"-384,-43 61-141,55-74-206,0 0 1,0 1-1,0-1 1,1 0-1,-1 1 1,1-1-1,0 1 1,1-1-1,-1 1 1,1 0-1,0-1 1,0 1-1,0-1 1,1 1-1,-1 0 1,1-1-1,1 1 1,-1-1-1,0 0 1,4 7-1,2 2-6,1 0 0,0-1-1,0 0 1,18 18-1,-12-14-3,-2-3-12,24 36-235,-34-46 225,0 0 0,0 0-1,-1 0 1,0 1 0,1-1-1,-1 1 1,0-1 0,-1 1-1,1-1 1,-1 1 0,1 0-1,-1-1 1,-1 8 0,0-9 32,0 1 1,0-1 0,-1 1 0,1-1-1,-1 1 1,1-1 0,-1 0-1,0 0 1,0 0 0,0 0 0,0 0-1,0 0 1,-1-1 0,1 1-1,0-1 1,-1 1 0,1-1 0,-1 0-1,1 0 1,-1 0 0,0 0 0,0-1-1,1 1 1,-1-1 0,-5 1-1,-12 2-1061,0-2 0,-27 0 1,40-1-71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5:14.36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17 17640,'0'0'3602,"9"-3"-3378,1-1-198,-7 2-24,1 1 0,0 0 0,0-1-1,0 1 1,0 0 0,0 1 0,0-1 0,7 1 0,-10 1-18,0 0 1,1 0-1,-1 0 1,0 0-1,0 0 1,0 1-1,0-1 1,0 0-1,0 0 1,-1 1-1,1-1 1,0 1-1,-1-1 1,1 1-1,-1-1 1,1 1-1,-1-1 1,0 1-1,0 0 1,1-1-1,-1 1 1,0-1-1,-1 3 1,1 0 8,2 23-57,-1 1 0,-4 31-1,-1 12 151,4-70 143,4-1 228,42-1-203,0-2 0,-1-2 0,56-13 0,-89 17-655</inkml:trace>
</inkml:ink>
</file>

<file path=ppt/ink/ink19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43:41.22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21898,'0'0'2145,"1"27"-1977,27 212 208,1 4-32,-27-191-333,-3-40 2,1 0-1,0 0 1,1 0-1,1 0 1,0 0 0,4 14-1,-6-26-3,1 1 1,-1-1-1,0 0 0,1 0 0,-1 0 0,0 0 0,1 1 1,-1-1-1,0 0 0,1 0 0,-1 0 0,1 0 1,-1 0-1,0 0 0,1 0 0,-1 0 0,0 0 0,1 0 1,-1 0-1,1 0 0,-1 0 0,0 0 0,1 0 1,-1 0-1,0-1 0,1 1 0,-1 0 0,0 0 1,1 0-1,-1-1 0,0 1 0,1 0 0,-1 0 0,0-1 1,0 1-1,1 0 0,-1-1 0,0 1 0,0 0 1,0 0-1,1-1 0,-1 1 0,0-1 0,0 1 1,0 0-1,0-1 0,14-17 338,23-40-660,-2-1-1,-3-2 1,41-109-1,-96 233 135,6-20 348,-12 50 1,26-80-121,1-1 1,0 1-1,0 0 1,1 0 0,1 0-1,0 1 1,1-1-1,4 22 1,-4-32-45,0 1 1,1-1-1,-1 0 0,1 0 1,-1 0-1,1 0 1,0 0-1,0-1 0,1 1 1,-1 0-1,1-1 1,-1 0-1,1 0 0,0 1 1,-1-2-1,1 1 0,0 0 1,0 0-1,1-1 1,-1 0-1,0 0 0,0 0 1,1 0-1,-1 0 1,6 0-1,8 1-83,-1-1-1,0 0 1,33-4-1,-41 2-64,0 0-1,-1-1 0,1 0 0,-1 0 1,0 0-1,0-1 0,0-1 0,0 1 1,0-1-1,-1 0 0,1 0 0,6-7 1,-6 5-986,-1-1 1,1 0 0,-1 0-1,0 0 1,8-15 0,4-15-10595</inkml:trace>
</inkml:ink>
</file>

<file path=ppt/ink/ink19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43:41.60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91 324 16071,'0'0'7268,"0"32"-7236,0 1 32,2-1 16,6-1-48,-1-5-32,-3-8-144,1-6-737</inkml:trace>
  <inkml:trace contextRef="#ctx0" brushRef="#br0" timeOffset="1">7 22 18344,'0'0'6403,"-6"-21"-7027,28 50-144,4 5-513,-9 3-2112</inkml:trace>
</inkml:ink>
</file>

<file path=ppt/ink/ink19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43:41.98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12 18697,'0'0'1859,"11"16"-696,1 2-897,-6-11-196,-1 0 0,0 1 0,0 0 0,0 0 1,-1 0-1,0 1 0,-1 0 0,0-1 0,0 1 0,-1 0 0,1 11 0,1 88 578,-4-77-450,0-30-3,0-30 963,1 11-1166,1 1 0,0 0 0,2 0 0,0 0 0,1 0 0,0 1 0,2 0 0,-1 0 0,2 0 0,1 1 0,0 0 0,0 1 0,13-14 0,-21 26-2,0 0 0,0 0 0,1 0 0,-1 1 0,0-1 0,1 0 0,0 1 0,-1-1 0,1 1 0,0-1 0,0 1 0,0 0 0,0 0 0,0 0 0,0 0 0,0 0 0,0 0 0,0 1 0,0-1 0,0 1 0,1 0 0,-1-1 0,0 1 0,0 0 0,0 0 0,1 0 0,-1 1 0,0-1 0,0 0 0,1 1 0,-1-1 0,0 1 0,0 0 0,0 0 0,0 0 0,0 0 0,0 0 0,0 0 0,0 1 0,1 1 0,8 7-37,-1 0-1,-1 1 1,0 0 0,0 0-1,8 17 1,1-2-78,-15-21 31,-1-1-95,1 0 0,0 0 0,0 0 0,0 0 0,0-1 0,1 1 0,-1-1 0,1 0 0,0 0 0,0 0 0,0 0 0,1-1 0,6 4 0,9-5-2564</inkml:trace>
</inkml:ink>
</file>

<file path=ppt/ink/ink19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43:42.3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225 1 22922,'0'0'1233,"3"20"-1129,64 573 339,-72-613-543,-2 1 0,0-1 1,-1 1-1,-1 0 0,0 1 0,-2 0 1,0 1-1,-1 0 0,-23-24 0,33 38 94,0 1 1,0-1-1,0 1 0,0 0 0,0 0 0,-1 0 0,1 0 1,-1 1-1,0-1 0,0 1 0,1-1 0,-1 1 0,0 0 1,0 0-1,0 0 0,0 1 0,0-1 0,0 1 0,0 0 1,0-1-1,-6 2 0,5 0 4,0 0-1,0 0 1,1 1 0,-1 0-1,0 0 1,1 0-1,-1 0 1,1 0 0,0 1-1,0 0 1,-1-1 0,2 1-1,-1 0 1,-3 5-1,-2 3 47,0 1 0,1 0 0,0 1 0,1 0 0,0 0 0,1 0 0,1 0 0,-4 21 0,7-28-18,0 0-1,0 0 0,1 1 1,-1-1-1,2 0 1,-1 0-1,1 1 0,1 6 1,-1-11-23,0 0 1,-1 0 0,1 0-1,1 0 1,-1 0 0,0 0-1,0 0 1,1 0 0,-1-1-1,1 1 1,0 0 0,-1-1-1,1 0 1,0 1 0,0-1-1,0 0 1,0 0 0,0 0-1,0 0 1,0 0 0,0 0-1,0-1 1,1 1 0,1 0-1,20 3-50,0-1-1,1-1 1,-1-1-1,0-1 0,1-1 1,29-6-1,-22 1-1964,0-1-1,33-12 1,10-9-14065</inkml:trace>
</inkml:ink>
</file>

<file path=ppt/ink/ink19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43:42.84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123 472 22138,'0'0'1996,"-15"19"-1852,-49 63 29,58-73-160,0 1 1,1 1-1,0-1 0,1 1 0,0-1 0,0 1 0,2 0 1,-1 1-1,1-1 0,1 0 0,0 1 0,0-1 0,1 1 1,1-1-1,2 12 0,-3-21-27,1 1-1,0 0 1,0-1-1,0 1 1,0-1-1,0 1 1,1-1-1,-1 0 1,1 0-1,-1 1 1,1-1 0,0 0-1,0 0 1,0-1-1,0 1 1,0 0-1,1-1 1,-1 1-1,0-1 1,1 0 0,-1 0-1,1 0 1,-1 0-1,1 0 1,0 0-1,-1-1 1,1 1-1,0-1 1,4 1-1,2 0-65,0-1 0,0 1 0,0-1 0,0-1 0,0 1-1,0-2 1,0 1 0,10-4 0,-14 3 63,-1 0 0,0 0 1,0 0-1,0-1 0,0 0 0,0 1 1,0-1-1,-1-1 0,0 1 0,1 0 1,-1-1-1,-1 0 0,1 0 0,0 0 1,-1 0-1,0 0 0,0 0 0,0 0 1,0-1-1,-1 1 0,0-1 0,0 1 1,0-1-1,0-7 0,0 5 30,-1-1-1,0 0 1,0 0 0,-1 0-1,0 1 1,0-1-1,-1 0 1,0 1 0,0-1-1,-1 1 1,0 0-1,0 0 1,-1 0 0,-4-7-1,-47-47 140,41 48 264,1-1 1,-22-29-1,35 41-396,-1 1-1,1 0 1,-1 0-1,1-1 1,0 1 0,-1 0-1,1-1 1,0 1-1,0 0 1,0-1 0,0 1-1,0 0 1,0-1-1,0 1 1,0 0-1,1-1 1,-1 1 0,1 0-1,-1-1 1,1 1-1,-1 0 1,1 0 0,0 0-1,-1-1 1,1 1-1,0 0 1,0 0 0,0 0-1,0 0 1,0 0-1,0 1 1,2-3 0,41-25-117,-38 25 113,95-48-563,44-26-776,-123 63 961,-1 0-1,-1-1 1,0-2-1,25-25 1,-40 36 388,0 0 0,0-1 0,-1 0 0,0 0-1,0 0 1,0 0 0,-1-1 0,0 0 0,-1 1 0,1-1 0,0-10 0,-2 16 43,-1 0 0,0-1 0,0 1 0,0 0 1,0 0-1,0-1 0,-1 1 0,1 0 0,-1 0 0,1 0 0,-1-1 0,0 1 1,0 0-1,0 0 0,0 0 0,0 0 0,-3-3 0,2 4-23,0-1 1,0 1-1,-1-1 0,1 1 0,0 0 0,-1-1 1,1 1-1,-1 1 0,1-1 0,-1 0 0,1 1 1,-1-1-1,0 1 0,1 0 0,-1-1 0,0 2 1,1-1-1,-6 1 0,5 0-43,-1 0 1,1 0-1,-1 0 0,1 1 0,0-1 1,0 1-1,0 0 0,0 0 1,0 1-1,0-1 0,0 0 0,1 1 1,-1 0-1,1-1 0,0 1 0,0 0 1,0 0-1,0 0 0,0 1 1,0-1-1,1 0 0,0 1 0,-2 4 1,-2 9 32,0 0 0,1 1 1,-4 27-1,5-2 60,1 0 0,2 0 0,9 64 1,35 125 12,-29-167-107,-3 1 1,-2 0 0,0 125-1,-11-180-18,0-1-1,-1 0 0,0 0 1,0 0-1,-1 0 0,0 0 0,-1 0 1,-5 9-1,8-16 13,0-1 0,-1 1 0,1-1 0,0 0 0,-1 1 0,1-1 0,-1 0 0,0 0 1,0 0-1,0 0 0,0 0 0,0-1 0,0 1 0,0-1 0,-1 1 0,1-1 0,0 0 0,-1 1 0,1-1 0,-1-1 0,0 1 0,1 0 0,-1-1 0,1 1 0,-1-1 1,0 0-1,0 0 0,1 0 0,-1 0 0,0 0 0,1 0 0,-1-1 0,0 0 0,1 1 0,-1-1 0,-3-2 0,3 2-42,1-1-1,0 0 0,0 1 1,0-1-1,0 0 0,0 0 1,1 0-1,-1 0 0,0 0 1,1 0-1,0-1 0,-1 1 1,1-1-1,0 1 0,0 0 1,0-1-1,0-3 0,-7-49-2541,7 0-3236</inkml:trace>
</inkml:ink>
</file>

<file path=ppt/ink/ink19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43:43.22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24 23419,'0'0'1953,"116"-14"-2578,-59 12-543,-5-5-1521</inkml:trace>
</inkml:ink>
</file>

<file path=ppt/ink/ink19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43:43.88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108 1 21626,'0'0'3751,"0"9"-3618,-1 38-173,3 1 0,2-1 0,2 0 0,13 49 0,-6-33 21,7 107 1,-19-140-121,1-3-901,-5 51-1,3-78 1030,0 0 1,0 1-1,1-1 0,-1 0 1,0 0-1,0 1 0,0-1 0,0 0 1,0 0-1,0 1 0,0-1 0,0 0 1,0 0-1,0 1 0,0-1 0,0 0 1,0 0-1,0 0 0,0 1 1,0-1-1,-1 0 0,1 0 0,0 1 1,0-1-1,0 0 0,0 0 0,0 0 1,0 1-1,-1-1 0,1 0 0,0 0 1,0 0-1,0 0 0,0 1 1,-1-1-1,1 0 0,0 0 0,0 0 1,-1 0-1,1 0 0,0 0 0,0 0 1,0 0-1,-1 0 0,1 0 0,-1 0 1,-5-12-32,-4-23 172,7 24-120,-7-33 105,-1 1 0,-2 0 0,-30-65 0,43 109-108,-1-1 1,1 1-1,0-1 1,0 0-1,0 1 1,0-1 0,0 1-1,0-1 1,0 0-1,-1 1 1,1-1 0,0 0-1,0 1 1,-1-1-1,1 0 1,0 1-1,0-1 1,-1 0 0,1 1-1,0-1 1,-1 0-1,1 0 1,-1 1-1,1-1 1,0 0 0,-1 0-1,1 0 1,0 0-1,-1 0 1,1 1 0,-1-1-1,1 0 1,0 0-1,-1 0 1,1 0-1,-1 0 1,1 0 0,-1 0-1,1-1 1,0 1-1,-1 0 1,1 0 0,-1 0-1,1 0 1,0 0-1,-1-1 1,1 1-1,0 0 1,-1 0 0,1 0-1,0-1 1,-1 1-1,1 0 1,0-1-1,-1 1 1,1 0 0,0-1-1,0 1 1,0 0-1,-1-1 1,1 1 0,0-1-1,0 1 1,0 0-1,0-1 1,0 1-1,-1-1 1,1 1 0,0-1-1,-10 39-170,8-31 188,-8 32-42,1 1 0,2-1 1,-4 72-1,11-110 15,0 0 0,1 0 0,-1 1 0,0-1 0,1 0 0,-1 0 0,1 0 0,-1 0 0,1 0 0,0 0 1,0 0-1,-1 0 0,1 0 0,0-1 0,0 1 0,0 0 0,0 0 0,0-1 0,0 1 0,0 0 0,0-1 0,0 1 0,0-1 0,0 0 0,0 1 0,0-1 0,0 0 0,1 1 0,-1-1 0,0 0 0,0 0 0,0 0 0,0 0 1,2-1-1,50-1-250,-45 1 177,18-3-343,-1-1 0,-1-2 0,1 0 0,40-18-1,38-27-4352,-40 14-1848</inkml:trace>
</inkml:ink>
</file>

<file path=ppt/ink/ink19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43:44.24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128 0 19225,'0'0'5146,"-12"8"-5095,0 1-62,1 0 0,0 1 0,0 0-1,-16 21 1,22-25 0,0 1 1,0 0-1,1 0 0,0 1 0,0-1 0,1 1 0,0 0 0,1 0 0,-1 0 0,2 0 0,-1 0 0,0 9 0,2-15-85,0 0 0,-1 0-1,1 0 1,0-1 0,0 1-1,1 0 1,-1 0 0,0 0-1,1-1 1,-1 1 0,1 0-1,-1 0 1,1-1 0,0 1-1,0 0 1,0-1 0,0 1-1,0-1 1,0 1-1,3 1 1,-3-2 49,0-1 0,1 1-1,-1-1 1,1 0 0,-1 0 0,1 1 0,-1-1-1,1 0 1,-1 0 0,1-1 0,-1 1-1,1 0 1,-1 0 0,1-1 0,-1 1 0,1-1-1,-1 1 1,0-1 0,1 0 0,-1 0-1,0 1 1,0-1 0,1 0 0,-1 0 0,0 0-1,0 0 1,1-2 0,4-3 105,0-1 0,-1 1-1,0-1 1,0 0 0,8-15 0,2-4 857,-15 25-888,1 0-1,-1 1 1,1-1 0,-1 0 0,1 1 0,0-1 0,-1 0-1,1 1 1,0-1 0,0 1 0,-1 0 0,1-1 0,0 1-1,0-1 1,0 1 0,0 0 0,-1 0 0,1-1 0,0 1-1,0 0 1,0 0 0,0 0 0,0 0 0,0 0 0,-1 0-1,1 0 1,0 1 0,0-1 0,0 0 0,0 0 0,0 1-1,-1-1 1,1 0 0,0 1 0,0-1 0,0 1 0,-1-1-1,1 1 1,0-1 0,-1 1 0,1 0 0,-1-1 0,2 2-1,29 35-257,-25-29 290,4 4-262,2 5 271,1-1 1,1-1-1,0 0 0,23 18 0,-35-31-192,0 0-1,1 0 1,0 0-1,-1 0 1,1-1-1,0 1 0,0-1 1,0 1-1,0-1 1,0 0-1,1 0 1,-1-1-1,0 1 1,0 0-1,1-1 0,-1 0 1,0 0-1,0 0 1,1 0-1,-1-1 1,0 1-1,0-1 1,1 0-1,-1 0 0,0 0 1,0 0-1,0 0 1,0-1-1,0 0 1,0 1-1,-1-1 1,1 0-1,-1 0 0,1 0 1,2-4-1,22-30-6128</inkml:trace>
</inkml:ink>
</file>

<file path=ppt/ink/ink19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43:44.56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1 181 17576,'0'-19'1510,"0"-72"393,0 21 2690,0 156-4674,3-1 1,18 104-1,-11-137-230,-3-21-732,-1 1-1,2 53 0</inkml:trace>
</inkml:ink>
</file>

<file path=ppt/ink/ink19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43:44.92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 20 16968,'0'0'6549,"-2"-1"-6322,-2-5-155,38 5-173,55 1-173,313-11-2518,-404 17 3096,-1 0-1,1 0 0,-2 0 0,1 0 1,-1-1-1,-8 11 0,12-15-283,-9 10 22,1 0 1,1 1 0,0 0 0,1 0-1,0 0 1,1 1 0,0 0-1,1 0 1,1 1 0,0-1-1,1 1 1,-2 22 0,4-35-60,0-1 1,1 1 0,-1-1-1,0 1 1,0-1-1,0 1 1,0-1 0,0 1-1,1-1 1,-1 1 0,0-1-1,0 1 1,1-1-1,-1 0 1,0 1 0,1-1-1,-1 1 1,1-1 0,-1 0-1,0 1 1,1-1-1,-1 0 1,1 0 0,-1 1-1,1-1 1,-1 0-1,1 0 1,-1 0 0,1 0-1,-1 1 1,1-1 0,-1 0-1,1 0 1,-1 0-1,1 0 1,-1 0 0,1 0-1,-1 0 1,1-1 0,-1 1-1,1 0 1,-1 0-1,1 0 1,-1 0 0,1-1-1,-1 1 1,0 0 0,1 0-1,0-1 1,25-15-115,-19 8 128,-1-1 0,0 0 1,0 0-1,-1 0 0,-1-1 0,0 0 0,0 0 1,0 0-1,-1 0 0,-1-1 0,2-16 1,7-21 507,-11 47-490,0 0 0,0 1 0,0-1 0,0 1 0,1-1 0,-1 1 1,0-1-1,0 1 0,0-1 0,0 0 0,1 1 0,-1-1 0,0 1 0,1 0 0,-1-1 0,0 1 0,1-1 0,-1 1 0,1-1 0,-1 1 0,1 0 0,-1-1 0,0 1 0,1 0 0,-1 0 0,1-1 1,0 1-1,-1 0 0,1 0 0,-1 0 0,1-1 0,-1 1 0,1 0 0,-1 0 0,1 0 0,0 0 0,-1 0 0,1 0 0,-1 0 0,1 0 0,-1 1 0,1-1 0,0 0 0,-1 0 0,1 0 0,-1 1 1,1-1-1,-1 0 0,1 1 0,23 20-281,-21-18 326,9 10-90,1-1 1,1 0-1,0-1 0,1-1 1,0 0-1,27 13 0,-30-18-489,0 0 0,0-1 0,1-1 0,-1 0 0,1 0-1,14 0 1,26-1-7834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5:15.15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296 9 11013,'0'0'9106,"-8"-2"-9058,3 0-48,1 1 0,-1 0 0,1 0 1,0 0-1,-1 1 0,0 0 0,1 0 1,-1 0-1,1 0 0,-1 1 0,1-1 0,-1 1 1,1 0-1,0 1 0,-1-1 0,1 1 1,0 0-1,0 0 0,0 0 0,0 0 1,-6 6-1,-17 10-7,-33 26 25,55-40-16,1-1-1,0 1 1,1 0 0,-1 0-1,1 1 1,-1-1 0,1 1-1,1 0 1,-1 0 0,-3 7-1,6-10 8,0-1 1,-1 1-1,1 0 0,0-1 0,0 1 0,0 0 0,0-1 1,0 1-1,0 0 0,0-1 0,1 1 0,-1 0 0,0-1 1,1 1-1,0-1 0,-1 1 0,1-1 0,0 1 0,0-1 1,0 1-1,2 2 0,31 24 392,-30-25-365,1 0-1,-1 0 0,0 0 0,0 1 1,0 0-1,0 0 0,-1 0 0,4 4 1,-4-2-31,-1 0 0,1 0 1,-1 1-1,0-1 1,0 0-1,-1 1 0,0-1 1,0 1-1,0 0 1,-1-1-1,0 1 0,0 0 1,-2 10-1,-2 0 33,-1 1 0,-1-1 0,-11 25-1,-5 13 89,21-49-114,1 0 0,-1 0 1,1 0-1,0 0 0,1 0 0,-1 0 1,1 0-1,0 0 0,1 0 0,0 0 0,-1 0 1,2-1-1,2 7 0,8 27-12,-9-19 1,-1 0 1,-1 0-1,0 1 1,-2-1 0,0 0-1,-1 0 1,-8 37-1,2-27-4,-2 0 0,-2 0 0,0-1 0,-21 37 0,21-45-13,4-10-2,1 1 1,-1 0-1,2 0 0,0 1 0,1 0 0,0 0 0,0 0 0,2 0 0,-3 20 0,5-32-5,1-1 0,-1 1 0,0 0-1,0 0 1,0 0 0,1 0 0,-1 0-1,1 0 1,-1 0 0,0-1 0,1 1 0,0 0-1,-1 0 1,1-1 0,-1 1 0,1 0 0,0-1-1,-1 1 1,1 0 0,0-1 0,0 1 0,0-1-1,-1 1 1,1-1 0,0 0 0,0 1 0,0-1-1,0 0 1,0 0 0,0 1 0,1-1-1,36 2-1671,-29-2 729,29 0-4287</inkml:trace>
</inkml:ink>
</file>

<file path=ppt/ink/ink19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43:45.40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106 0 22826,'0'0'2991,"3"11"-3047,23 104-11,-4 1-1,7 141 0,-28-243 7,1 33-471,-5-33 158,-3-18-9,-117-183 447,123 187-63,0 0-1,-1-1 0,1 1 0,0 0 0,0 0 0,0 0 1,0-1-1,0 1 0,-1 0 0,1 0 0,0 0 0,0-1 1,0 1-1,-1 0 0,1 0 0,0 0 0,0 0 0,-1 0 1,1-1-1,0 1 0,0 0 0,-1 0 0,1 0 0,0 0 0,0 0 1,-1 0-1,1 0 0,0 0 0,0 0 0,-1 0 0,1 0 1,0 0-1,0 0 0,-1 0 0,1 0 0,0 0 0,0 0 1,-1 1-1,1-1 0,0 0 0,0 0 0,-1 0 0,1 0 1,0 0-1,0 1 0,-12 14-62,-4 19-25,12-25 83,1 1 0,0-1 0,0 1-1,1 0 1,1 0 0,-1 1 0,1-1 0,1 12 0,1-18 8,-1-1 0,1 1 0,-1-1 1,1 0-1,0 0 0,0 1 0,1-1 0,-1 0 0,1 0 1,-1 0-1,1 0 0,0-1 0,0 1 0,0 0 1,1-1-1,-1 1 0,1-1 0,-1 0 0,1 0 1,0 0-1,0 0 0,0 0 0,0-1 0,0 1 0,0-1 1,0 0-1,6 2 0,11 1-117,0 0 0,0-2 0,0 0 0,0-1 0,0-1 0,0-1 0,0 0-1,0-2 1,0 0 0,-1-2 0,1 0 0,30-13 0,-45 17 133,0-1 0,-1 0 0,0-1 1,1 1-1,-1-1 0,0 0 0,0 0 0,0 0 0,0-1 0,-1 0 0,0 1 0,1-1 1,-1 0-1,0 0 0,-1-1 0,1 1 0,-1 0 0,0-1 0,0 0 0,0 1 0,-1-1 1,0 0-1,0 0 0,0 0 0,0-10 0,-1 14 604,0 32-589,0 77-1940</inkml:trace>
</inkml:ink>
</file>

<file path=ppt/ink/ink19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43:45.74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 34 23131,'0'0'2929,"-3"-33"-2945,19 50-2593,1 9 1328,5 0-3633</inkml:trace>
</inkml:ink>
</file>

<file path=ppt/ink/ink19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43:46.12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37 300 19833,'0'0'2230,"-5"20"-2035,-16 64 40,21-78-229,0 0 1,0 0-1,1 0 1,-1 1-1,1-1 0,1 0 1,-1 0-1,1 0 1,0-1-1,0 1 1,1 0-1,0-1 0,0 1 1,0-1-1,1 0 1,-1 0-1,1 0 0,0-1 1,1 1-1,6 5 1,13 16-1,-22-22-6,1-1 0,-1 1 0,1-1 0,-1 1 0,0 0 0,0 0 0,-1 0 0,1 0 0,-1 1 0,0-1 0,0 0 0,0 8 0,-1-10 3,0 0-1,0 0 1,-1-1-1,1 1 0,-1 0 1,1-1-1,-1 1 1,0 0-1,0-1 1,0 1-1,1-1 0,-2 1 1,1-1-1,0 0 1,0 1-1,0-1 1,-1 0-1,1 0 0,0 0 1,-1 0-1,1 0 1,-1 0-1,1 0 1,-1-1-1,0 1 0,1 0 1,-1-1-1,0 1 1,1-1-1,-1 0 1,0 0-1,-2 1 0,-60 3 415,64-4-419,-1 0 0,1 0 0,-1 0 0,1 0 0,0 0 0,-1-1 0,1 1 1,0 0-1,-1 0 0,1 0 0,0-1 0,0 1 0,-1 0 0,1 0 1,0-1-1,0 1 0,-1 0 0,1-1 0,0 1 0,0 0 0,0-1 0,-1 1 1,1-1-1,0 1 0,0 0 0,0-1 0,0 1 0,0 0 0,0-1 0,0 1 1,0-1-1,0 1 0,0 0 0,0-1 0,0 1 0,0-1 0,1 0 0,2-15-599,14-14-2918,11-8-6200</inkml:trace>
  <inkml:trace contextRef="#ctx0" brushRef="#br0" timeOffset="1">335 1 14759,'0'0'10789,"-2"74"-10949,2 1 160,0 8 16,0-4 48,7-10-48,10-8 0,1-11-16,-3-9-208,-4-9-513,-4-11-447,-7-13-1153</inkml:trace>
</inkml:ink>
</file>

<file path=ppt/ink/ink19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43:46.62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1 158 20201,'0'0'4824,"0"-1"-4802,0 0 0,0 0 0,0 1 0,0-1 0,0 0 0,0 0 0,0 0 0,0 1 0,0-1 0,0 0 0,0 0 0,1 1 0,-1-1-1,0 0 1,1 0 0,-1 1 0,0-1 0,1 0 0,-1 1 0,1-2 0,9-4-54,-1 0 0,1 1 0,0 0 0,0 1 0,0 0 0,1 0 0,-1 1 0,1 0 0,17-2 0,10 1-688,56 1 0,68 3-1886,-91 0 5289,-70 1-2691,1 0 0,0 0 0,-1 1 0,1-1-1,-1 1 1,1 0 0,-1-1 0,0 1 0,0 0 0,1 0 0,-1-1 0,-1 1 0,1 0 0,0 0 0,0 0 0,0 3-1,2 2 8,6 17-53,-1 0-1,0 0 1,-2 1-1,-1 0 0,-1 0 1,-1 0-1,-1 0 1,-2 29-1,0-53 309,-1-5 527,-2-12-690,0-1 1,1 1-1,1-1 0,0 0 0,1 1 0,1-1 0,1 0 0,0 1 0,1-1 0,1 1 0,0 0 0,1 0 0,1 1 0,11-22 0,-10 23-241,1 0 0,0 1 1,15-19-1,-20 29-26,-1 0 1,1 0-1,0 1 1,0-1-1,0 0 1,0 1-1,1 0 1,-1 0 0,1 0-1,-1 0 1,1 0-1,0 1 1,0 0-1,-1-1 1,1 1 0,0 1-1,0-1 1,0 1-1,5-1 1,8 6-3435,-3 14-3313</inkml:trace>
</inkml:ink>
</file>

<file path=ppt/ink/ink19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43:46.98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102 494 15751,'0'0'9012,"11"114"-8643,-7-100-273,0-4-48,1-4-16,-1-2 16,1-4-48,-1 0-513,3 0-367,-3-24-1089</inkml:trace>
  <inkml:trace contextRef="#ctx0" brushRef="#br0" timeOffset="1">14 38 24507,'0'0'3074,"-13"-37"-3074,33 37-1201,10 4-15,10 9-593,-5 1-3714</inkml:trace>
</inkml:ink>
</file>

<file path=ppt/ink/ink19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43:47.37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22314,'1'23'787,"2"24"-652,17 87 0,9 51 10,-12-71-714,-17-114 566,12 47-1533,-12-47 1526,0 1-1,0 0 0,0-1 0,1 1 0,-1 0 0,0-1 0,0 1 0,1 0 0,-1-1 0,1 1 0,-1 0 0,0-1 1,1 1-1,-1-1 0,1 1 0,-1-1 0,1 1 0,-1-1 0,1 1 0,0-1 0,-1 0 0,1 1 0,0-1 1,-1 0-1,1 0 0,0 1 0,-1-1 0,1 0 0,0 0 0,0 0 0,-1 0 0,1 0 0,0 0 0,-1 0 1,1 0-1,0 0 0,0 0 0,-1 0 0,1 0 0,0 0 0,-1-1 0,1 1 0,0 0 0,-1-1 0,1 1 0,0 0 1,-1-1-1,1 1 0,-1-1 0,1 1 0,-1-1 0,1 1 0,-1-1 0,1 1 0,-1-1 0,1 0 0,-1 1 1,0-1-1,1 1 0,-1-2 0,7-9 50,-1-1 1,0 0 0,-1 0-1,0 0 1,-1-1-1,4-21 1,15-41 304,-17 64-321,0 1-1,0 0 0,1 0 0,1 0 0,-1 1 0,13-11 1,-18 18-29,1 0 0,-1 0 1,1 0-1,0 0 1,-1 0-1,1 1 1,0-1-1,0 1 0,0 0 1,0 0-1,0 0 1,6-1-1,-7 2-1,0 0-1,-1 1 1,1-1 0,0 0-1,0 1 1,-1-1 0,1 1-1,0 0 1,-1-1 0,1 1-1,-1 0 1,1 0-1,-1 0 1,1 0 0,-1 0-1,0 0 1,1 1 0,-1-1-1,0 0 1,0 1 0,0-1-1,0 1 1,0-1-1,1 4 1,4 7-3,-1 0-1,-1 0 1,0 0-1,-1 1 1,0 0-1,-1-1 1,0 1-1,-1 0 1,-1 0-1,0 0 1,0 0-1,-5 24 1,3-34 71,1 0-1,-1 0 1,1 0 0,-1 0-1,0 0 1,0 0 0,0 0-1,-1 0 1,1-1 0,-1 1 0,1-1-1,-1 0 1,0 0 0,0 0-1,0 0 1,0 0 0,0-1-1,0 0 1,-1 1 0,1-1-1,0 0 1,-5 0 0,-4 2 152,0-1 0,0-1-1,0 0 1,0 0 0,-15-2 0,26 0-247,0 1-1,0 0 0,0 0 1,0-1-1,0 1 0,0 0 0,1-1 1,-1 1-1,0-1 0,0 1 1,1-1-1,-1 1 0,0-1 1,1 0-1,-1 1 0,0-1 1,1 0-1,-1 0 0,1 1 1,-1-1-1,1 0 0,0 0 1,-1 0-1,1 0 0,0 1 1,0-1-1,-1 0 0,1 0 1,0 0-1,0 0 0,0 0 1,0 0-1,0 0 0,0 0 0,0 0 1,0 1-1,1-1 0,-1-2 1,0 1-185,0-20-2417</inkml:trace>
</inkml:ink>
</file>

<file path=ppt/ink/ink19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43:47.89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0 347 20041,'0'0'3492,"0"20"-3278,0 110-102,1-130-170,-1 1 1,0 0 0,0 0-1,1-1 1,-1 1-1,1 0 1,-1-1-1,1 1 1,-1 0 0,1-1-1,-1 1 1,1-1-1,-1 1 1,1-1-1,0 1 1,-1-1 0,1 0-1,0 1 1,-1-1-1,1 0 1,0 1-1,0-1 1,-1 0 0,1 0-1,0 0 1,0 0-1,0 1 1,-1-1-1,1 0 1,0 0-1,0-1 1,-1 1 0,1 0-1,0 0 1,0 0-1,0 0 1,0-1-1,36-10-1913,-28 5 1719,0 0 1,-1 0-1,0-1 1,0 0-1,-1-1 0,0 1 1,0-2-1,-1 1 1,7-10-1,1-3 2258,-14 21-1977,1 0-1,-1 0 1,1 0-1,-1-1 1,0 1-1,1 0 1,-1 0-1,0 0 1,1 0-1,-1 0 1,1 0-1,-1 0 1,1 0-1,-1 0 1,0 0-1,1 0 1,-1 0-1,1 0 1,-1 0-1,0 0 1,1 0-1,-1 0 1,1 0-1,-1 1 1,0-1-1,1 0 1,-1 0-1,0 0 1,1 1-1,-1-1 0,0 0 1,1 1-1,-1-1 1,0 0-1,0 1 1,1-1-1,-1 0 1,0 1-1,0-1 1,1 0-1,-1 1 1,0-1-1,0 1 1,0-1-1,0 0 1,0 1-1,0 0 1,16 30 1041,-10-16-816,-4-12-249,1-1-1,-1 1 1,0 0-1,1-1 1,-1 1-1,1-1 1,0 0-1,0 0 0,0 0 1,0 0-1,0-1 1,0 1-1,0-1 1,1 0-1,-1 0 1,1 0-1,-1 0 1,0 0-1,1-1 1,-1 1-1,1-1 0,0 0 1,-1 0-1,1-1 1,-1 1-1,1-1 1,-1 0-1,0 0 1,1 0-1,-1 0 1,5-3-1,2 0 10,0 0-1,-1-1 1,0 0-1,0-1 0,-1 0 1,0 0-1,0-1 1,0 0-1,11-13 1,-11 8 41,-1 1-1,0-1 1,-1 0 0,0-1-1,-1 0 1,-1 0 0,0 0 0,0 0-1,-1 0 1,1-20 0,0-20 1037,-4-72 0,-2 59-421,2 64-561,1 19-276,-1-14 140,3 67-96,13 71 1,-13-122-104,1 1 0,1-1 1,0-1-1,2 1 0,0-1 1,1 0-1,1 0 0,20 30 1,-3-21-1127,-8-15-3050</inkml:trace>
</inkml:ink>
</file>

<file path=ppt/ink/ink19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43:48.27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14 21706,'0'0'2847,"18"0"-2845,17 0 374,323-13-8582,-358 13 8373,1 0 0,0 1 0,-1-1 0,1 0 0,0 1 0,-1-1 0,1 0 0,-1 1 0,1-1 0,-1 1 1,1-1-1,-1 1 0,1-1 0,-1 1 0,1-1 0,-1 1 0,0 0 0,1-1 0,-1 1 0,0-1 0,1 1 0,-1 0 0,0-1 0,0 1 0,0 0 0,0 0 0,0-1 0,0 1 0,0 0 0,0-1 0,0 1 1,0 0-1,0 0 0,0 35-411,-1-27 909,0 60 238,0-35-1640,1 0-4119</inkml:trace>
</inkml:ink>
</file>

<file path=ppt/ink/ink19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43:48.62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 44 22522,'0'0'2882,"-16"-44"-2946,25 62-1073,6 14 433,7 9-241,5-2-1840</inkml:trace>
</inkml:ink>
</file>

<file path=ppt/ink/ink19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43:48.98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85 7 21530,'0'0'1347,"-7"19"-1147,-5 9-132,-6 12-11,2 2-1,-11 45 1,26-83 307,-3 25-2657,4-28 2141,0-1-1,1 1 0,-1-1 0,0 1 0,0 0 0,0-1 0,1 1 0,-1-1 1,0 1-1,1-1 0,-1 1 0,1-1 0,-1 0 0,0 1 0,1-1 1,-1 1-1,1-1 0,-1 0 0,1 1 0,-1-1 0,1 0 0,-1 0 0,1 1 1,0-1-1,-1 0 0,1 0 0,-1 0 0,1 0 0,-1 0 0,1 0 1,0 0-1,-1 0 0,1 0 0,-1 0 0,1 0 0,0 0 0,-1 0 0,1 0 1,-1 0-1,2-1 0,1 0-441,-1 0 1,1 1 0,0-1-1,-1-1 1,1 1-1,-1 0 1,1-1-1,-1 1 1,4-4 0,18-22-395,13-40 6856,-27 46-3371,4-6-616,-9 14-1378,2-1 1,0 1-1,0 1 0,1-1 0,1 2 0,12-15 0,-21 26-492,1-1 0,-1 1 0,0-1 0,1 1 0,-1 0 0,1-1 0,-1 1 0,1-1-1,-1 1 1,1 0 0,-1 0 0,1-1 0,-1 1 0,1 0 0,0 0 0,-1-1 0,1 1 0,-1 0 0,1 0 0,0 0 0,-1 0 0,1 0 0,-1 0 0,1 0 0,0 0 0,-1 0 0,1 0 0,-1 0 0,1 1 0,0-1 0,-1 0 0,1 0 0,-1 1 0,1-1 0,-1 0 0,1 1 0,-1-1 0,1 0 0,-1 1 0,1-1 0,-1 1 0,1-1 0,-1 1 0,0-1-1,1 1 1,-1-1 0,0 1 0,1-1 0,-1 1 0,0-1 0,0 1 0,0 0 0,1 0 0,6 34-243,-6-32 243,2 35-108,-1 54 1,-2-55-285,0-37 382,0-1 0,0 1 0,0 0 0,0 0-1,0 0 1,0 0 0,0-1 0,0 1 0,0 0 0,0 0 0,0 0 0,0 0 0,0 0 0,0-1-1,1 1 1,-1 0 0,0 0 0,0 0 0,0 0 0,0 0 0,0 0 0,1-1 0,-1 1 0,0 0-1,0 0 1,0 0 0,0 0 0,1 0 0,-1 0 0,0 0 0,0 0 0,0 0 0,0 0-1,1 0 1,-1 0 0,0 0 0,0 0 0,0 0 0,0 0 0,1 0 0,-1 0 0,0 0 0,0 0-1,0 0 1,0 0 0,1 0 0,-1 0 0,0 1 0,0-1 0,0 0 0,0 0 0,0 0 0,1 0-1,-1 0 1,0 0 0,0 1 0,0-1 0,0 0 0,0 0 0,0 0 0,0 0 0,0 1 0,0-1-1,1 0 1,-1 0 0,1-1 20,148-164 179,-149 165-198,1 0 0,-1-1 0,1 1 0,-1 0 0,1-1-1,-1 1 1,1 0 0,0 0 0,-1-1 0,1 1 0,-1 0 0,1 0 0,0 0 0,-1 0 0,1 0-1,0 0 1,-1 0 0,1 0 0,0 0 0,-1 0 0,1 0 0,-1 0 0,1 1 0,0-1 0,-1 0 0,1 0-1,-1 1 1,1-1 0,-1 0 0,1 1 0,-1-1 0,1 0 0,-1 1 0,1-1 0,0 1 0,23 25-52,-22-22 34,1 0 1,1 0-1,-1 0 0,0-1 1,1 0-1,7 6 0,-2-6-407,1-1 0,-1 0 0,0 0 0,1-1 0,-1 0-1,0-1 1,1 0 0,12-2 0,-13 2-808,31-4-8078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5:16.24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150 2 20313,'0'0'3455,"1"-1"-3447,0 1 0,0 0 0,0 0 0,-1 0 0,1 0-1,0 0 1,0 0 0,0 0 0,0 0 0,0 0 0,0 0 0,-1 0 0,1 1-1,0-1 1,0 0 0,0 1 0,-1-1 0,1 1 0,1 0 0,1 2-15,-1 1 0,1 0 0,-1-1 0,0 1 1,0 0-1,-1 0 0,1 0 0,-1 0 0,0 1 1,0-1-1,0 0 0,0 1 0,-1 6 0,-1 68-133,-1-43 109,2-13-77,1 1 1,1-1-1,0 1 0,10 34 1,-11-54 88,0 1 0,0-1 1,1 1-1,-1-1 1,1 0-1,0 1 0,0-1 1,1 0-1,-1 0 0,1-1 1,0 1-1,0 0 1,0-1-1,0 0 0,1 0 1,0 0-1,-1 0 1,1 0-1,0-1 0,0 0 1,0 0-1,1 0 1,-1 0-1,0 0 0,1-1 1,-1 0-1,1 0 1,-1 0-1,9 0 0,-13-1 23,1-1 1,-1 1-1,0 0 0,1 0 0,-1-1 0,0 1 0,1 0 0,-1 0 0,0-1 0,1 1 1,-1 0-1,0-1 0,0 1 0,1-1 0,-1 1 0,0 0 0,0-1 0,0 1 1,1 0-1,-1-1 0,0 1 0,0-1 0,0 1 0,0-1 0,0 1 0,0 0 0,0-1 1,0 1-1,0-1 0,0 1 0,0-1 0,0 1 0,0 0 0,-1-1 0,1 1 0,0-1 1,0 1-1,0 0 0,-1-1 0,1 1 0,0-1 0,0 1 0,-1 0 0,1 0 1,0-1-1,-1 1 0,1 0 0,0-1 0,-1 1 0,1 0 0,0 0 0,-1 0 0,1-1 1,0 1-1,-1 0 0,1 0 0,-1 0 0,0 0 0,-2-1 2,-1 1 0,1-1-1,0 1 1,-1 0 0,1 0 0,0 1-1,-1-1 1,1 1 0,0-1 0,-1 1-1,1 0 1,0 0 0,0 1 0,0-1-1,0 0 1,0 1 0,-5 4 0,4-2-6,0 0 0,-1 0 0,2 1 0,-1-1 0,1 1 0,-1 0 0,1 0 0,1 1 0,-4 7 0,-3 12-8,2 1 0,1 0 0,-5 45 0,9-56 21,-7 96 15,3 121 0,2 6-25,3-220-22,-1-1 0,-1 0 0,0 0-1,-1 0 1,-1 0 0,-11 28 0,13-39 12,0 0 0,-1 0 1,1 0-1,-1 0 0,0-1 0,-1 1 1,0-1-1,1 0 0,-2 0 0,1-1 1,0 0-1,-1 0 0,0 0 0,0 0 1,0-1-1,0 0 0,-1 0 0,1-1 1,-10 3-1,11-5-199,10-2-645,3-3-397,20-13-3616</inkml:trace>
</inkml:ink>
</file>

<file path=ppt/ink/ink19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43:55.12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21610,'0'0'1446,"7"30"-1652,88 414 236,-77-334 12,21 114 23,-38-221-65,0 1 0,0-1 0,0 0 0,0 0 0,0 0 0,1 0 0,-1 0 0,1 0 0,0 0 0,3 4 0,-4-7-27,0 1 0,0 0 1,0-1-1,0 1 0,0-1 0,1 1 1,-1-1-1,0 1 0,0-1 0,0 0 0,1 1 1,-1-1-1,0 0 0,0 0 0,1 0 1,-1 0-1,0 0 0,0 0 0,1-1 0,-1 1 1,0 0-1,0-1 0,0 1 0,1-1 1,-1 1-1,0-1 0,0 1 0,0-1 0,0 0 1,0 1-1,1-2 0,23-25-2307,-2-9-4208</inkml:trace>
</inkml:ink>
</file>

<file path=ppt/ink/ink19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43:55.80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0 198 19465,'0'0'3847,"7"0"-3671,41-3-458,0-2 0,0-2 0,-1-3 0,0-1 0,-1-2 0,56-25 0,-92 34 48,-1 0 0,1-1 0,-1-1 0,0 1-1,13-12 1,-19 15 432,0-1 0,-1 0 0,1 0 0,0 0-1,-1 0 1,0-1 0,1 1 0,-1-1-1,-1 1 1,1-1 0,0 0 0,-1 1 0,0-1-1,0 0 1,0 0 0,0 0 0,0-7 792,-1 14-649,0 477-792,-1-479 417,1-1-1,0 1 1,0 0-1,0 0 1,0 0-1,-1 0 0,2 0 1,-1 0-1,0 0 1,0 0-1,0 0 0,0 0 1,1 0-1,-1 0 1,0 0-1,1 0 1,-1 0-1,1 0 0,-1-1 1,1 1-1,-1 0 1,1 0-1,-1 0 0,1-1 1,0 1-1,0 0 1,-1-1-1,1 1 0,0-1 1,1 1-1,-1-1 20,1 0 0,0 0-1,-1-1 1,1 1 0,-1-1-1,1 1 1,0-1 0,-1 1-1,1-1 1,-1 0-1,0 0 1,1 0 0,-1 0-1,0 0 1,3-2 0,44-51-13,-48 53 18,15-20-15,-1-2 0,19-40-1,-22 38 28,2 1-1,19-27 0,-32 50-2,0 1 0,1 0 1,-1 0-1,0-1 0,1 1 0,-1 0 0,0 0 0,1 0 0,-1 0 0,1-1 1,-1 1-1,1 0 0,-1 0 0,0 0 0,1 0 0,-1 0 0,1 0 0,-1 0 1,1 0-1,-1 0 0,0 0 0,1 0 0,-1 0 0,1 1 0,-1-1 0,0 0 1,1 0-1,-1 0 0,1 1 0,-1-1 0,0 0 0,1 0 0,-1 1 0,0-1 1,1 0-1,-1 0 0,0 1 0,0-1 0,1 0 0,-1 1 0,0-1 0,0 1 1,0-1-1,1 0 0,-1 1 0,0-1 0,0 1 0,0-1 0,0 0 0,0 1 1,12 26-130,-10-24 112,-2-1 15,8 19 3,2 0 0,0-1 0,1 0 0,0-1 0,18 22 0,-26-38-1,0 1 0,-1-1 0,1 0 0,0 0 0,1 0-1,-1-1 1,1 1 0,-1-1 0,1 1 0,0-1 0,0-1 0,-1 1 0,1 0 0,1-1 0,-1 0-1,0 0 1,0 0 0,0 0 0,1-1 0,-1 0 0,0 0 0,0 0 0,1 0 0,-1-1 0,0 1-1,0-1 1,1 0 0,-1-1 0,0 1 0,0-1 0,0 1 0,-1-1 0,1 0 0,0-1-1,5-3 1,-2 0-17,0 1 0,-1-1 0,0 1 0,0-2 0,0 1 0,-1-1 0,0 0 0,0 0 0,-1 0 0,0-1 0,0 1 0,-1-1 0,5-16-1,-4 10 77,-1-1 0,-1 1 0,0-1 0,-1 1 0,0-1 0,-2 0 0,-1-18 0,1 32-52,1 1-1,0 0 1,0-1-1,-1 1 1,1 0-1,0-1 1,-1 1-1,1 0 1,0-1-1,-1 1 1,1 0-1,0 0 1,-1 0 0,1-1-1,0 1 1,-1 0-1,1 0 1,-1 0-1,1 0 1,0 0-1,-1-1 1,1 1-1,-1 0 1,1 0-1,-1 0 1,1 0-1,0 1 1,-1-1-1,1 0 1,-1 0-1,1 0 1,0 0-1,-1 0 1,1 0 0,-1 1-1,1-1 1,0 0-1,-1 0 1,1 0-1,0 1 1,-1-1-1,1 0 1,0 1-1,-1-1 1,1 0-1,0 1 1,0-1-1,-1 0 1,1 1-1,0-1 1,0 0-1,0 1 1,0-1 0,-1 1-1,1 0 1,-6 9-31,-1 0 1,2 1 0,-1 0 0,1 0 0,1 0-1,0 1 1,1-1 0,0 1 0,1 0-1,0 0 1,1 0 0,0 19 0,1-28 19,0 1 1,0-1-1,1 1 1,-1-1-1,1 1 1,0-1-1,0 0 1,0 1-1,1-1 1,-1 0-1,1 0 1,-1 0-1,1 0 1,0 0-1,0 0 1,1 0-1,-1-1 1,5 5-1,-1-3-21,0 0-1,0 0 0,1 0 1,-1-1-1,1 0 0,0-1 1,0 1-1,12 2 0,12 0-185,1-1 0,0-2 1,42-2-1,-58 0 78,91-6-2812,1-17-5564</inkml:trace>
</inkml:ink>
</file>

<file path=ppt/ink/ink19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43:56.58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 19113,'0'0'5309,"0"-4"-5258,10 62-503,1 53 391,-12 6 50,-2-84 6,3 0 0,0 0 1,2 0-1,2 0 0,11 53 0,-12-80-39,-1 0-1,1 0 0,-1 0 0,2 0 0,-1 0 1,1-1-1,-1 0 0,2 0 0,-1 0 1,0 0-1,1 0 0,0-1 0,0 0 1,0 0-1,1 0 0,-1-1 0,1 0 1,0 0-1,0 0 0,0-1 0,0 0 1,1 0-1,-1 0 0,1-1 0,-1 0 0,1 0 1,-1-1-1,1 0 0,-1 0 0,1 0 1,-1-1-1,1 0 0,-1 0 0,1-1 1,10-3-1,-11 2-42,0 0 1,-1 1-1,1-2 0,-1 1 1,0-1-1,0 0 0,0 0 1,0 0-1,-1 0 0,1-1 1,-1 0-1,0 0 0,-1 0 1,1-1-1,-1 1 0,0-1 1,0 1-1,-1-1 1,0 0-1,0 0 0,2-12 1,1-9 459,-1-1 1,-1 0 0,-2-44-1,-1 61 223,0 9-108,-1 28-304,-5 23-236,-7 108 6,13-156-35,0 1 0,0-1 1,0 0-1,0 0 1,0 1-1,0-1 1,0 0-1,0 0 0,0 0 1,0 1-1,1-1 1,-1 0-1,1 0 1,-1 0-1,1 0 0,-1 0 1,1 1-1,-1-1 1,1 0-1,0 0 1,0-1-1,0 1 0,0 0 1,1 1-1,7 0-3907</inkml:trace>
</inkml:ink>
</file>

<file path=ppt/ink/ink19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43:56.95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59 22730,'0'0'2177,"0"-59"-2737,4 79-2769,3 13-49,-5 7-10964</inkml:trace>
</inkml:ink>
</file>

<file path=ppt/ink/ink19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43:57.58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44 20121,'0'0'203,"8"23"80,-1-5-225,4 9 19,-1 0 0,-2 0 0,0 1 0,3 29 0,-10 16 56,-1-72 222,0-18 672,1-4-972,1-1 0,2 1-1,0 0 1,1 0 0,1 0 0,1 0 0,1 1 0,1 1-1,0-1 1,20-29 0,-28 48-50,-1 0 1,1 0-1,-1 1 1,1-1-1,-1 0 1,1 0-1,0 0 0,-1 0 1,1 1-1,0-1 1,0 0-1,0 0 1,-1 1-1,1-1 0,0 1 1,0-1-1,0 1 1,0-1-1,0 1 1,2-1-1,-2 1-10,-1 1 0,1-1 0,0 0 1,-1 0-1,1 1 0,0-1 0,-1 1 0,1-1 0,0 0 0,-1 1 0,1-1 1,-1 1-1,1-1 0,-1 1 0,1 0 0,-1-1 0,0 1 0,1 0 0,-1-1 1,0 1-1,1 0 0,-1 0 0,12 49-274,-11-45 294,4 40-34,-4-32 19,0 1 1,1-1 0,0 1-1,2-1 1,5 18 0,-7-28-1,-1 0 1,1 1 0,0-1-1,0 0 1,0 0 0,1 0-1,-1-1 1,1 1-1,-1-1 1,1 1 0,0-1-1,0 0 1,0 0 0,0 0-1,0 0 1,1 0-1,-1-1 1,1 0 0,-1 1-1,1-1 1,-1-1 0,1 1-1,-1 0 1,8-1-1,7 1-639,0-2 0,0 0 0,0-1 0,0-1 0,0-1 0,-1 0 0,1-1 0,-1-1 0,0-1-1,-1 0 1,0-1 0,0-1 0,0 0 0,-1-1 0,-1-1 0,0-1 0,14-14 0,-23 21 925,-1 0-1,0 0 1,0-1 0,-1 1 0,0-1 0,0 0 0,0 0 0,0 0 0,-1-1 0,3-12 0,-3 1 2278,0 0 0,-1-30 0,-1 40-2002,0 7-534,0 1 0,0 0 0,0-1 0,-1 1 0,1 0 0,0 0 0,0-1 0,0 1 0,0 0 0,-1 0 0,1-1 0,0 1 0,0 0 0,-1 0 0,1 0 0,0-1 0,0 1 0,-1 0 0,1 0 0,0 0 0,-1 0 0,1 0 0,0-1 0,0 1 0,-1 0 0,1 0 0,0 0 0,-1 0 0,1 0-1,0 0 1,-1 0 0,1 0 0,0 0 0,-1 0 0,1 0 0,0 0 0,-1 1 0,1-1 0,0 0 0,0 0 0,-1 0 0,-16 7-159,8 0 121,1 0 0,0 0 0,0 1 0,1 0 0,0 0 1,0 1-1,1 0 0,0 0 0,0 0 0,1 1 1,1 0-1,-1 0 0,1 0 0,1 0 0,0 1 0,1-1 1,0 1-1,0 0 0,1 0 0,1-1 0,1 22 0,0-27 11,0-1-1,1 1 0,0-1 0,0 0 0,0 0 0,0 0 1,1 0-1,-1 0 0,1-1 0,0 1 0,0-1 0,0 0 1,1 1-1,-1-2 0,1 1 0,0 0 0,0-1 0,0 1 1,0-1-1,0 0 0,0-1 0,0 1 0,7 1 0,7 3-105,1-1 0,-1-1-1,1-1 1,24 1 0,-15-1-562,0-2 1,0-1 0,-1-1-1,1-1 1,31-8 0,-53 9 536,0 0 0,1-1 1,-2 0-1,1-1 1,0 1-1,0-1 1,-1 0-1,1-1 0,-1 1 1,0-1-1,0 0 1,0 0-1,-1-1 1,0 1-1,1-1 0,-2 0 1,1 0-1,0 0 1,-1-1-1,0 1 1,0-1-1,-1 0 0,0 0 1,0 0-1,0 0 1,-1 0-1,1 0 1,-1-11-1,0 6 807,0-1 1,-2 1-1,1 0 1,-1 0-1,-1 0 1,-6-21-1,8 30-614,-1-1 0,1 1-1,-1 0 1,0 0 0,0 0 0,0 0 0,0 0 0,0 0-1,0 0 1,-1 0 0,1 1 0,-1-1 0,1 0 0,-1 1-1,1-1 1,-1 1 0,0 0 0,0-1 0,0 1-1,0 0 1,0 0 0,0 0 0,0 0 0,0 1 0,0-1-1,-1 1 1,1-1 0,0 1 0,0 0 0,0 0 0,-1-1-1,1 2 1,0-1 0,0 0 0,-1 0 0,1 1-1,0-1 1,0 1 0,0 0 0,0 0 0,0-1 0,-4 3-1,0 1-65,-1 0 0,1 1 0,-1-1 0,2 1 0,-1 0 0,0 1 0,1-1 0,0 1 0,0 0 0,1 0 0,-1 1 0,1 0 0,1-1 0,-1 1 0,1 1 0,-2 7 0,-1 2-220,1 0 0,1 1 0,1 0 0,0 0 0,0 33-1,3-48 59,0-2-17,0 0 0,-1 0 1,1 0-1,0 0 0,0 0 0,0 1 1,0-1-1,1 0 0,-1 0 1,0 0-1,0 0 0,1 0 0,-1 0 1,0 0-1,1 0 0,-1 0 1,1 0-1,0 0 0,-1 0 1,1 0-1,0 0 0,-1 0 0,1 0 1,0 0-1,2 0 0,15 1-3974</inkml:trace>
</inkml:ink>
</file>

<file path=ppt/ink/ink19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43:58.09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0 219 16984,'0'0'6603,"9"3"-6769,-5-1 160,1 0 0,-1 0 0,0 1 0,0 0 0,0 0 0,0 0 0,0 0 0,-1 0 0,1 1 0,-1 0 0,0 0 0,0 0 0,0 0 0,-1 0 0,1 1 0,-1-1 0,0 1 0,2 6 0,5 9 6,-6-15-22,1 1 1,-1-1 0,1 1-1,0-1 1,0 0 0,0-1-1,1 1 1,-1-1 0,9 6-1,-11-9 14,-1 0 0,1 0 0,-1 0 1,1 0-1,0 0 0,-1-1 0,1 1 0,0-1 0,0 1 0,-1-1 0,1 0 0,0 0 0,0 0 0,0 0 0,-1 0 0,1 0 0,0 0 0,0 0 0,-1-1 1,1 1-1,0-1 0,0 1 0,-1-1 0,1 0 0,0 0 0,-1 0 0,1 0 0,-1 0 0,1 0 0,-1 0 0,0 0 0,1 0 0,-1-1 0,0 1 1,0-1-1,0 1 0,0-1 0,1-1 0,4-7-34,-1 0 1,0 0 0,-1-1-1,0 0 1,0 0 0,-1 0-1,-1 0 1,0 0 0,1-20-1,-1-15 407,-5-49-1,1 51 108,-4 9 56,-3 28-242,-5 18-436,8-3 133,0 0 0,0 0 0,1 0 0,0 1-1,0-1 1,1 1 0,0 0 0,1 1 0,0-1 0,0 1 0,-1 15 0,4-24 14,0 0 0,1 0 0,-1 0 0,0 0 0,1 0 0,-1 0 0,1 0 0,0 0 0,-1 0 0,1 0 0,0-1 0,-1 1 0,1 0 0,0 0 0,0-1 0,0 1 0,0-1 1,-1 1-1,1 0 0,0-1 0,0 0 0,0 1 0,0-1 0,0 0 0,0 1 0,1-1 0,-1 0 0,0 0 0,0 0 0,0 0 0,2 0 0,44 0 60,-34 0-38,18-2-23,-1-1 1,45-10-1,-49 7-32,0 2 1,0 0-1,1 2 0,31 1 1,-55 1 22,-1 1 0,0 0 0,0 0 0,0-1 0,0 1 0,1 1 0,-1-1 0,-1 0 0,1 0 0,0 1 0,0-1 0,0 1 0,-1-1 0,1 1 0,-1 0 0,1 0 0,-1 0 0,0 0 0,1 0 0,-1 0 0,0 0 0,0 0 1,-1 0-1,1 0 0,0 1 0,-1-1 0,0 0 0,1 0 0,-1 1 0,0 2 0,2 13-49,-1-1 1,-3 35-1,1-39 75,-16 88 30,18-100-39,0 0 0,1 0 1,-1 0-1,0-1 0,1 1 1,-1 0-1,0-1 1,1 1-1,-1-1 0,1 1 1,-1-1-1,1 0 0,-1 1 1,1-1-1,0 0 0,-1 0 1,1 0-1,-1 0 0,1 0 1,-1-1-1,1 1 1,2-1-1,3 1-3,3-1-201,0 1 0,0-1-1,0-1 1,0 0 0,-1 0 0,16-6 0,26-18-5391,-10-1-10057</inkml:trace>
</inkml:ink>
</file>

<file path=ppt/ink/ink19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44:00.56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164 598 15687,'0'0'6891,"-5"0"-6386,-4 0-429,-1 0 209,19 14-169,-9-13-102,1-1-1,0 1 1,-1 0 0,1 0-1,0 0 1,-1-1 0,1 1-1,0 0 1,0-1 0,-1 1-1,1-1 1,0 1 0,0-1-1,0 1 1,0-1 0,0 0-1,0 1 1,0-1 0,0 0-1,0 0 1,0 0 0,0 0-1,0 1 1,0-2 0,0 1-1,0 0 1,0 0 0,0 0-1,0 0 1,0 0 0,0-1-1,0 1 1,1-1 0,0-1 1,-1 0-1,1 0 1,0 0 0,-1 0 0,1 0 0,-1-1 0,1 1 0,-1 0-1,0-1 1,0 1 0,0-1 0,0-3 0,3-8 23,-1-1 1,-1 0-1,1-23 0,-3 31-17,-1 1 0,0-1 1,0 1-1,0-1 0,-1 1 0,0 0 0,0 0 0,-1 0 0,0 0 1,0 0-1,0 0 0,0 1 0,-1 0 0,0-1 0,-1 1 0,1 1 0,-6-6 1,3 4-20,0 0 0,-1 1 1,0 0-1,0 0 0,0 0 0,0 1 1,-1 0-1,0 1 0,0 0 1,0 0-1,-17-2 0,25 5-9,0 1 0,-1-1 0,1 1 0,0-1 0,0 1 0,0 0 0,0-1 0,0 1 0,0 0 0,0 0 0,0 0 0,0-1 0,0 1-1,1 0 1,-1 0 0,0 0 0,0 0 0,1 1 0,-1-1 0,1 0 0,-1 0 0,1 0 0,0 0 0,-1 1 0,1-1 0,0 0 0,0 0 0,0 1 0,0-1 0,0 0-1,0 0 1,0 2 0,-1 4-16,-7 31 5,3-1-1,1 1 1,1 0 0,4 46-1,0-70 12,0 0 1,1 1-1,0-2 0,1 1 1,1 0-1,0 0 0,1-1 1,0 0-1,1 0 0,0-1 1,1 1-1,1-1 0,0-1 1,15 18-1,-17-24-16,1 0 0,-1 0 0,1 0 0,0-1 0,0 0 0,1-1 0,-1 1 0,1-1 0,0-1 0,0 1 0,0-2 0,0 1 0,0-1 0,0 0 0,0-1 0,0 1 0,1-2 0,-1 1-1,0-1 1,0 0 0,12-4 0,-10 2-17,0 0-1,-1 0 0,1-1 1,-1 0-1,0-1 0,0 0 1,-1 0-1,0-1 0,0 0 1,0-1-1,0 0 1,-1 0-1,0 0 0,-1-1 1,1 0-1,9-17 0,-10 10-22,0 1-1,-1-1 0,-1 0 0,0 0 1,-1 0-1,2-30 0,-4-100-49,-3 76 144,2 7 253,-2 1 0,-3 0 0,-2 1-1,-27-103 1,32 160-86,2 27-318,2 57 104,5-1 1,3 0 0,3-1 0,4 0-1,3-1 1,38 95 0,-54-163-19,0 1-1,1 0 1,0-1-1,1 0 1,0 0-1,0-1 1,1 0-1,0 0 1,16 14-1,-18-19-35,1 0 0,0-1 0,-1 1 0,2-1 0,-1-1 0,0 1 0,0-1 0,1 0 0,-1-1 0,1 0-1,0 0 1,-1 0 0,1 0 0,0-1 0,0 0 0,-1-1 0,14-2 0,-13 2-12,0-1-1,0 0 1,-1 0 0,1 0 0,0-1-1,-1 0 1,0 0 0,0-1-1,0 0 1,0 0 0,0 0 0,-1-1-1,0 0 1,0 0 0,0 0 0,0 0-1,-1-1 1,0 0 0,0 0-1,-1 0 1,1 0 0,-1-1 0,-1 1-1,1-1 1,-1 0 0,2-12 0,1-10 321,-1 0 0,-1 0 0,-1-1 0,-2 0 0,-4-29 0,4 57-196,0-4 139,0-1-1,0 0 0,-1 0 0,0 0 0,0 0 0,-1 1 0,0-1 1,0 1-1,-1-1 0,1 1 0,-1 0 0,-7-11 0,10 17-175,0 0 0,-1 0 0,1 0-1,0 0 1,0 0 0,-1-1 0,1 1 0,0 0-1,0 0 1,-1 0 0,1 0 0,0 0 0,0 0-1,-1 0 1,1 0 0,0 0 0,0 0 0,-1 0-1,1 0 1,0 0 0,0 0 0,-1 0 0,1 0-1,0 1 1,0-1 0,-1 0 0,1 0-1,0 0 1,0 0 0,0 0 0,-1 1 0,1-1-1,0 0 1,0 0 0,0 0 0,0 1 0,-1-1-1,1 0 1,0 0 0,0 0 0,0 1 0,0-1-1,0 0 1,0 0 0,0 1 0,-1-1-1,-7 25-38,0 0-1,1 0 0,1 1 0,2-1 0,-3 35 1,6-43 14,-5 62-123,6-74 64,0-1 0,0 1 0,1 0 1,-1 0-1,1 0 0,0 0 1,0-1-1,1 1 0,-1 0 1,1-1-1,0 1 0,3 4 0,-3-7 8,0 0 0,0-1-1,0 1 1,0-1 0,0 0-1,0 1 1,0-1-1,0 0 1,0 0 0,0 0-1,1 0 1,-1-1-1,0 1 1,1-1 0,-1 1-1,1-1 1,-1 0-1,0 0 1,1 0 0,-1 0-1,1 0 1,-1-1-1,0 1 1,1-1 0,-1 1-1,0-1 1,4-1 0,-1 0 25,0-1 1,0 1-1,0-1 1,0 0-1,-1 0 1,1 0-1,-1 0 1,0-1 0,0 0-1,6-7 1,-4 1 40,-2 0 0,0-1 1,0 1-1,-1-1 0,0 0 1,0 0-1,-2 0 0,2-14 0,0-52 2161,1 92-2165,1-1 0,1 0-1,0-1 1,10 18 0,-14-28-38,0 0 1,0 1-1,0-1 1,1 0-1,0 0 1,-1 0-1,1-1 1,0 1-1,0-1 1,1 1-1,-1-1 0,0 0 1,1 0-1,0 0 1,-1-1-1,1 1 1,0-1-1,0 0 1,-1 0-1,1-1 1,7 2-1,-7-2 3,0 0-1,0 0 1,0 0-1,0-1 1,0 1-1,0-1 1,0 0-1,0 0 1,0 0-1,-1-1 1,1 1-1,0-1 0,-1 0 1,1 0-1,-1 0 1,0 0-1,0-1 1,0 1-1,0-1 1,0 0-1,0 0 1,-1 0-1,1 0 1,-1-1-1,0 1 1,0 0-1,0-1 1,2-7-1,15-27 71,-15 27 65,1 0 0,0 1-1,0 0 1,1 0 0,0 0 0,1 1 0,0 0 0,16-16 0,-21 24-92,-1 0 1,1 0-1,0 0 0,-1 0 0,1 0 1,0 0-1,0 0 0,0 1 0,-1-1 1,1 0-1,0 1 0,0 0 1,0-1-1,0 1 0,0 0 0,0 0 1,0 0-1,0 0 0,0 1 1,0-1-1,0 0 0,0 1 0,2 0 1,-1 1-10,-1 0 0,1 0 0,0 0 0,0 0 0,-1 0 0,1 0 1,-1 1-1,0 0 0,0-1 0,0 1 0,0 0 0,2 3 0,1 4-17,0 0 0,-1 1 0,0-1 0,-1 1 0,0-1 0,-1 1 0,2 12 0,-4-11 42,1-6 25,0 1-1,0 0 0,-1 0 0,0 0 0,-1 0 1,0 0-1,0-1 0,0 1 0,-4 11 0,5-18 219,0-14 1094,1 6-1329,0 1 0,1 0 1,-1 0-1,2 0 0,-1 0 0,1 0 0,0 0 1,1 1-1,-1-1 0,1 1 0,0 0 1,1 0-1,7-7 0,12-14-89,39-31-1,-59 54 71,7-5-26,31-26-13,-40 34 28,0-1 1,1 1 0,-1-1-1,1 1 1,-1 0 0,1 0-1,0 0 1,-1 0-1,1 0 1,0 1 0,-1-1-1,1 1 1,0 0 0,0 0-1,5 0 1,-7 1-9,1 0 1,-1 0-1,1 0 1,-1 0-1,0 1 1,1-1-1,-1 0 1,0 1-1,0-1 1,0 1-1,0-1 1,0 1-1,0-1 1,0 1-1,-1 0 1,1 0-1,-1-1 1,1 1-1,-1 0 1,1 0-1,-1 0 0,0-1 1,0 1-1,0 2 1,1 55 13,-2-51-1,1-3 19,-1 0 0,1 0 0,-1-1-1,0 1 1,-1 0 0,1-1 0,-1 1 0,0-1 0,0 0 0,0 0-1,-1 1 1,-4 4 0,-42 41 192,40-42-182,8-7-135,10-5-2873,15-14-2521</inkml:trace>
</inkml:ink>
</file>

<file path=ppt/ink/ink19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44:00.92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139 281 21626,'0'0'1873,"-24"146"-1473,24-97-336,0-4 0,0-7-32,13-9-32,0-7-256,-4-10-560,-3-12-1121</inkml:trace>
  <inkml:trace contextRef="#ctx0" brushRef="#br0" timeOffset="1">1 22 22618,'0'0'2049,"17"-21"-2673,25 30-16,10 7-225,3 0-2016</inkml:trace>
</inkml:ink>
</file>

<file path=ppt/ink/ink19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44:01.25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80 1 21562,'0'0'1078,"-10"22"-881,1-2-146,0-1 0,2 1-1,1 0 1,0 1 0,1-1-1,2 1 1,0 0 0,0 26-1,8 13 62,2 0-1,3-1 1,2 0-1,21 59 1,-15-61-101,-3 0-1,-3 2 1,-2 0 0,3 76-1,-13-128-27,1 2-1,-1 0 0,0 0-1,-1 0 1,0 0 0,0 0-1,-1 0 1,-4 11 0,6-19 6,-1 1 0,0 0 0,0-1 1,0 1-1,0-1 0,-1 1 0,1-1 1,0 0-1,-1 1 0,1-1 0,0 0 1,-1 0-1,0 0 0,1 0 1,-1 0-1,-2 1 0,1-1-25,-1-1 0,1 1 0,-1 0 0,1-1 0,-1 0-1,1 0 1,-1 0 0,1 0 0,-1-1 0,1 1 0,-6-3 0,-25-13-1663,-4-16-2872</inkml:trace>
</inkml:ink>
</file>

<file path=ppt/ink/ink19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44:01.60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1 111 21754,'0'0'1318,"19"-13"-1294,-5 3-72,-3 1-27,2 1-1,-1 0 1,1 1 0,0 0 0,1 1-1,0 0 1,0 1 0,24-5-1,8 2-94,2 1 1,58 0-1,-106 8 181,1-1-1,-1 0 1,1 1 0,0-1 0,-1 1 0,1-1 0,-1 1 0,1-1 0,-1 1 0,0-1 0,1 1-1,-1-1 1,1 1 0,-1 0 0,0-1 0,1 1 0,-1-1 0,0 1 0,0 0 0,0 0 0,0-1 0,1 1-1,-1 0 1,0-1 0,0 1 0,0 1 0,1 26 298,-1-22-179,0 239 865,-1-240-2883,-4-4-2845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5:16.58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28 11189,'0'0'11109,"18"-11"-10709,2 7-336,4-2-64,-2 2-32,2 2-48,-5 2-384,1 0-416,-5 0-769,-1 0-3601</inkml:trace>
</inkml:ink>
</file>

<file path=ppt/ink/ink19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44:01.99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18 22090,'0'0'2721,"2"-18"-4001,11 58-65,0 17-320,0 8-3953</inkml:trace>
</inkml:ink>
</file>

<file path=ppt/ink/ink19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44:02.33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36 294 18168,'0'0'3503,"5"-16"-2852,-2 9-581,4-13-9,-1 0 0,-1-1 1,-1 0-1,3-42 0,-6 36-4,0 17 11,0 1-1,-1-1 1,0 1-1,-1-1 0,-3-16 1,3 26-49,1-1 0,0 0-1,-1 1 1,1-1 0,-1 0 0,1 1 0,-1-1-1,1 0 1,-1 1 0,1-1 0,-1 1 0,0-1-1,1 1 1,-1 0 0,0-1 0,1 1-1,-1-1 1,0 1 0,1 0 0,-1 0 0,0-1-1,0 1 1,0 0 0,1 0 0,-1 0 0,0 0-1,0 0 1,1 0 0,-1 0 0,0 0 0,0 0-1,0 0 1,1 1 0,-1-1 0,0 0 0,0 0-1,1 1 1,-1-1 0,0 1 0,1-1 0,-1 0-1,0 1 1,1-1 0,-1 1 0,0 0 0,-2 1-50,0 0 1,1 0 0,-1 0 0,0 0 0,1 1 0,0-1-1,-1 1 1,1-1 0,-2 5 0,2-2 13,-1 1 1,1 0-1,1 0 1,-1 0-1,1 0 1,0 0-1,1 0 0,-1 0 1,1 0-1,0 0 1,1 0-1,0 1 1,0-1-1,0 0 0,0 0 1,1 0-1,0-1 1,0 1-1,1 0 1,0-1-1,0 1 1,0-1-1,0 0 0,1 0 1,0 0-1,0-1 1,0 1-1,8 5 1,-3-5-139,0 0 1,0-1-1,0 0 1,1 0-1,-1-1 1,1-1-1,0 1 1,20 1 0,-27-4 73,1 1 0,0-1 0,0 0 0,0 0 0,0-1 0,0 1 0,0-1 0,0 1 0,0-1 0,-1-1 0,1 1 0,0 0 0,-1-1 0,1 0 0,-1 0 0,1 0 0,-1 0 0,0 0 0,0-1 0,0 1 0,0-1 0,0 0 0,-1 0 0,5-6 0,0-6 282,-2 0 0,1 0 0,3-23 0,-7 27 73,1 0 1,0 0-1,1 0 1,0 1-1,0-1 0,1 1 1,0 0-1,9-12 0,-11 20-266,-1 0-1,1 0 0,0 0 1,0 0-1,0 1 1,1 0-1,-1-1 0,0 1 1,0 0-1,1 0 1,-1 1-1,1-1 0,-1 1 1,1-1-1,-1 1 1,1 0-1,-1 1 0,1-1 1,-1 0-1,0 1 1,1 0-1,-1 0 0,0 0 1,1 0-1,-1 1 0,0-1 1,0 1-1,0 0 1,0-1-1,0 2 0,-1-1 1,1 0-1,0 0 1,2 4-1,4 9 0,-1-1 0,-1 1 0,-1 0 0,0 0 0,0 1 0,-2 0 0,0 0 0,-1 0 0,0 1 0,-1-1 0,-1 1 0,-2 25 0,1-41-1,0-1-1,0 1 1,0 0 0,0-1 0,0 1-1,0 0 1,1-1 0,-1 1 0,0-1 0,0 1-1,1 0 1,-1-1 0,0 1 0,1-1 0,-1 1-1,0-1 1,1 1 0,-1-1 0,1 0 0,-1 1-1,1-1 1,-1 1 0,1-1 0,-1 0 0,1 1-1,-1-1 1,1 0 0,0 0 0,0 1-1,25 0 121,27-15-153,-22 0-944,0-1 0,-2-1 0,0-2-1,49-38 1,-15 1-6595</inkml:trace>
</inkml:ink>
</file>

<file path=ppt/ink/ink19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44:02.67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42 0 22186,'0'0'2407,"-1"20"-2154,-16 142-217,-7 200 461,25-324-477,1-1 0,2 1 0,1-1 0,2 0 0,2-1 0,1 0 1,26 59-1,-18-60-30,1-1 1,2-1-1,2-1 0,1 0 1,1-2-1,1-1 1,2-1-1,1-2 0,45 33 1,-47-40-174,0-1 0,2-1 0,0-2 0,0-1 0,2-1 0,-1-2 0,2 0 0,-1-3 0,1 0 0,1-2 0,49 2 0,-72-7-489,-1-1 0,1 0 1,0-1-1,17-3 0,-21 2-616,0-1-1,0 0 0,0 0 1,0 0-1,0-1 1,5-4-1</inkml:trace>
</inkml:ink>
</file>

<file path=ppt/ink/ink19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44:04.97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240 1 18120,'0'0'2396,"-22"14"-2332,-72 49 19,90-60-80,1 0 0,-1-1 1,1 1-1,-1 1 0,1-1 0,0 0 1,0 1-1,0 0 0,1 0 0,-1 0 1,1 0-1,0 0 0,0 0 0,0 0 1,1 1-1,0-1 0,-1 1 0,1-1 1,1 1-1,-1-1 0,1 1 0,0 0 1,0-1-1,1 6 0,-1 3 57,0-11-62,1 0 0,-1 0 0,0 0 0,1-1 0,0 1 0,-1 0 0,1 0-1,0-1 1,0 1 0,0 0 0,0-1 0,0 1 0,0-1 0,0 0 0,1 1 0,-1-1 0,0 0 0,1 0 0,-1 0-1,1 0 1,0 0 0,-1 0 0,3 1 0,50 19-174,-16-7 98,-35-13 78,0 1 0,0-1-1,0 1 1,-1 0 0,1 0-1,-1 0 1,1 0 0,-1 0 0,0 1-1,0-1 1,0 1 0,0 0 0,0-1-1,0 1 1,-1 0 0,1 0-1,-1 0 1,0 0 0,0 0 0,0 0-1,0 0 1,-1 1 0,1-1 0,-1 0-1,0 0 1,0 1 0,0-1-1,0 0 1,-1 0 0,1 1 0,-1-1-1,0 0 1,0 0 0,0 0 0,0 0-1,-1 0 1,1 0 0,-1 0-1,0 0 1,1-1 0,-1 1 0,0-1-1,-1 1 1,1-1 0,0 0 0,-1 1-1,1-1 1,-4 1 0,-9 5 251,1-1 1,-1-1-1,0 0 1,0-1-1,0-1 1,-1-1-1,1 0 1,-1-1-1,0 0 1,-29-1-1,44-2-297,1 0 0,-1 0 0,0 0-1,1 0 1,-1 0 0,1 0 0,-1 0-1,1 0 1,0 0 0,-1 0 0,1 0-1,0 0 1,0 0 0,-1 0 0,1 0-1,0 0 1,0 0 0,0 0 0,0 0-1,1 0 1,-1 0 0,0-1 0,0 1-1,1 0 1,-1 0 0,0 0 0,1 0 0,-1 0-1,2-1 1,37-4-2641,-30 6 2052,25-2-2302</inkml:trace>
</inkml:ink>
</file>

<file path=ppt/ink/ink19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44:05.31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184 20 19993,'0'0'4162,"-134"-20"-4162,115 52-16,1 5 0,9 3 16,5 1-48,4-2-144,0-3-64,0-8-384,11-7-497,9-11-1008,8-10-1457,1 0-2336</inkml:trace>
</inkml:ink>
</file>

<file path=ppt/ink/ink19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44:05.72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1 223 8340,'0'0'7070,"2"-19"-4584,9-93 878,-9 125-3033,-1-1 1,2 0-1,-1 0 0,2 0 0,6 16 0,-8-20-372,1-1 0,0 1 0,1-1 0,-1 0 0,1 0 0,1 0 0,-1 0 0,1-1 0,1 0-1,-1 0 1,10 9 0,-12-14-75,0 1-1,0 0 1,0-1-1,0 0 1,0 0-1,0 0 1,0 0-1,0 0 1,0 0-1,0-1 1,0 1-1,1-1 1,-1 0-1,0 0 1,0 0-1,0-1 1,1 1-1,-1-1 1,0 0-1,0 0 1,0 0-1,0 0 1,0 0 0,0 0-1,0-1 1,-1 0-1,1 0 1,0 1-1,-1-1 1,1-1-1,-1 1 1,0 0-1,0-1 1,0 1-1,0-1 1,0 1-1,0-1 1,1-4-1,4-6 285,-1 0 0,0-1-1,-1 1 1,0-1 0,-1 0-1,-1 0 1,2-18 0,-2 5 849,-3 17-647,1 0 0,0-1 0,0 1 0,1 0 0,1 0 0,6-16 0,-9 27-369,1-1 0,0 1 1,0-1-1,-1 1 0,1 0 1,-1-1-1,1 1 0,0 0 0,-1 0 1,0-1-1,1 1 0,-1 0 1,1 0-1,-1 0 0,0-1 0,1 1 1,-1 0-1,0 0 0,0 0 0,0 0 1,0 0-1,0 1 0,29 179-817,-29-180 741,1 1 1,0 0-1,-1-1 0,1 1 1,0-1-1,0 1 0,0-1 1,0 0-1,0 0 0,1 1 1,-1-1-1,0 0 0,0 0 1,1 0-1,-1 0 0,1 0 1,-1 0-1,1-1 1,-1 1-1,1 0 0,-1-1 1,1 1-1,0-1 0,-1 0 1,1 1-1,0-1 0,0 0 1,-1 0-1,1 0 0,0 0 1,-1 0-1,1-1 0,0 1 1,-1-1-1,1 1 0,0-1 1,1 0-1,7-2 28,0 0-1,0 0 1,0-1 0,14-9 0,1-1 864,1-2 0,34-28 0,-59 54-72,-2 7-675,0 1 1,-1 0 0,0-1-1,-2 1 1,0-1 0,-1 0 0,-1-1-1,0 1 1,-1-1 0,-1 0-1,0 0 1,-1-1 0,-1-1-1,-1 1 1,0-1 0,0-1 0,-1 0-1,-1-1 1,-22 16 0,15-21-502,15-11-3244,5-5-2139</inkml:trace>
</inkml:ink>
</file>

<file path=ppt/ink/ink19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44:06.98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121 89 18344,'0'0'1980,"-11"-8"-1665,-5-4-281,11 7-37,-1 0 0,0 1 1,0 0-1,0 0 1,-1 1-1,1 0 1,-1 0-1,-13-3 0,19 5 131,-1 1 0,1 0-1,0-1 1,0 1 0,0-1-1,-1 0 1,1 1-1,0-1 1,0 0 0,0 0-1,0 1 1,0-1 0,0 0-1,0 0 1,0 0 0,1 0-1,-1 0 1,0-1-1,0 1 1,1 0 0,-1 0-1,1 0 1,-1-1 0,1 1-1,0 0 1,-1 0-1,1-1 1,0 1 0,0 0-1,0-3 873,0 8-1045,1 8-7,0 0-1,1-1 1,1 1 0,5 17 0,5 19 41,2 54-7,-5 1 1,-2 117-1,-7-174 44,-1-35-52,5 49 57,-5-59-46,0 1-1,1 0 0,-1 0 1,1-1-1,-1 1 1,1 0-1,0-1 1,0 1-1,0 0 1,0-1-1,0 1 1,0-1-1,0 0 1,0 1-1,1-1 1,-1 0-1,0 0 1,1 0-1,-1 1 1,1-2-1,-1 1 1,1 0-1,0 0 1,-1 0-1,1-1 1,0 1-1,2 0 1,6-1-133,0 0 0,0 0 0,0-1 0,0 0 0,0-1 0,0 0 0,0 0 0,0-1 0,0-1 0,-1 1 0,0-2 0,0 1 0,0-1 0,0-1 1,-1 1-1,0-1 0,0-1 0,0 0 0,-1 0 0,0 0 0,0-1 0,5-9 0,-1 3-123,-1-1 0,-1 0 0,0-1 0,-1 0-1,-1 0 1,8-28 0,-11 29 577,0 0 0,-2 1 1,0-1-1,0-21 0,-2 37 892,-3 43 1800,0-3-3081,1 1-1,6 55 1,-3-93 52,0 0 1,0 0 0,0 0-1,1-1 1,0 1 0,-1 0-1,1-1 1,1 0 0,-1 1-1,0-1 1,1 0 0,-1 0-1,1 0 1,0-1 0,0 1-1,0-1 1,1 1 0,-1-1-1,0 0 1,1 0 0,0-1-1,-1 1 1,1-1 0,0 0-1,0 1 1,-1-2 0,1 1-1,0 0 1,0-1 0,0 0-1,0 0 1,0 0 0,0 0-1,0-1 1,0 1 0,0-1-1,0 0 1,0 0 0,-1-1-1,1 1 1,0-1 0,-1 0-1,1 0 1,-1 0 0,0 0-1,0-1 1,0 1 0,0-1-1,0 0 1,0 0 0,0 0-1,-1 0 1,2-3 0,1-4 66,0 0 0,-1 1 1,0-1-1,-1-1 1,0 1-1,-1 0 0,0-1 1,-1 0-1,0 1 0,0-1 1,-2-15-1,1 18 10,0 1 1,-1-1-1,0 1 0,0-1 0,-1 1 0,0-1 1,0 1-1,-1 0 0,0 0 0,0 0 0,-1 0 1,0 0-1,0 1 0,0 0 0,-1 0 0,-8-8 1,12 13-79,0 0 0,1 1 1,-1-1-1,0 1 1,0-1-1,0 1 1,0-1-1,0 1 1,0 0-1,0-1 1,0 1-1,-1 0 1,1 0-1,0 0 0,0 0 1,0 0-1,0 0 1,0 0-1,0 0 1,0 0-1,0 0 1,0 1-1,0-1 1,0 0-1,0 1 1,0-1-1,0 1 1,0-1-1,0 1 0,0-1 1,0 1-1,0 0 1,-1 1-1,-23 31-2390,19-25 1293,-7 12-3201</inkml:trace>
</inkml:ink>
</file>

<file path=ppt/ink/ink19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44:07.98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93 14 18857,'0'0'4634,"-5"-11"-4210,3 11-434,0 1 1,-1 0-1,1 0 0,0 0 1,1 0-1,-1 0 1,0 0-1,0 1 0,0-1 1,1 0-1,-1 1 1,0 0-1,1-1 0,0 1 1,-1 0-1,-1 3 1,-19 39-411,11-22-438,8-16 853,0 1 0,0-1-1,0 0 1,1 1 0,0 0-1,0 0 1,1-1 0,-1 1-1,2 0 1,-1 9 0,3-15-33,1-1-1,0 1 1,0 0 0,-1 0 0,1-1 0,0 0 0,0 1 0,0-1 0,0 0 0,-1-1 0,1 1 0,0 0 0,0-1 0,4-1 0,-4 0 91,1 0-1,-1 0 1,0 0 0,1-1 0,-1 1 0,0-1 0,-1 0 0,1 0-1,0 0 1,-1 0 0,0 0 0,0-1 0,0 1 0,0-1 0,0 1 0,-1-1-1,1 0 1,1-7 0,0-4 228,-1 1 0,0 0 1,-1-28-1,-1 42-204,4 23-384,75 199 232,-57-170 76,-2 1 0,-2 1 0,-3 1 1,9 59-1,-21-95-1,-1 0-1,-1 0 1,-1 0 0,0 1 0,-7 34 0,6-50 5,0 1 1,0-1 0,0 0-1,-1 0 1,1 0 0,-1 0-1,0 0 1,0 0 0,-1 0 0,1-1-1,-1 1 1,0-1 0,0 0-1,0 0 1,0 0 0,0 0 0,-1 0-1,1-1 1,-1 1 0,0-1-1,0 0 1,0 0 0,0 0 0,0-1-1,0 0 1,0 0 0,-1 0-1,1 0 1,0 0 0,-1-1 0,-4 0-1,6 0 68,-1 0-1,0 0 0,0 0 1,0-1-1,0 1 1,1-1-1,-1 0 0,0-1 1,1 1-1,-1-1 1,0 1-1,1-1 1,0 0-1,-1 0 0,1 0 1,0-1-1,-4-3 1,3 0-22,-1 1 0,1-1 0,0 0 0,0 0 0,0-1 1,1 1-1,0-1 0,-4-12 0,2 1-42,1 0 0,1-1 0,1 1 1,0-1-1,1 1 0,3-31 0,1 30-121,1-1 1,1 1-1,1 0 0,1 0 1,0 1-1,1 0 1,19-30-1,87-115-1917,-98 142 1672,13-17-175,49-67-1640,-31 29 7984,-45 85-5727,33 139-133,-18-85-184,-14-49-2220</inkml:trace>
</inkml:ink>
</file>

<file path=ppt/ink/ink19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44:08.35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 65 23915,'0'0'2817,"-15"-65"-2817,17 65-1200,18 16 239,8 13-47,1 3-833,-7 4-5763</inkml:trace>
</inkml:ink>
</file>

<file path=ppt/ink/ink19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44:08.70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107 172 22602,'0'0'771,"-2"21"-704,-1-1-30,0-3-5,0 0 0,1 0 1,1 1-1,1-1 1,0 1-1,1-1 0,1 1 1,5 17-1,13 10-40,-16-39-14,0 1 0,0 0-1,-1 0 1,0 0 0,-1 0-1,1 1 1,-1-1-1,-1 0 1,0 1 0,0 0-1,0-1 1,-1 11-1,-1-16 22,0-1 0,1 1-1,-1 0 1,-1-1 0,1 1-1,0-1 1,0 1 0,0-1-1,-1 0 1,1 1 0,-1-1-1,1 0 1,-1 0 0,1 0-1,-1 0 1,0 0 0,0-1-1,1 1 1,-1 0 0,0-1-1,0 1 1,0-1 0,0 0-1,1 0 1,-1 1 0,-3-2-1,-60 4 75,55-3-51,7 0-25,1 0 0,0 0 1,-1 0-1,1 0 0,-1 0 0,1-1 0,0 1 0,-1-1 0,1 0 1,-4-1-1,6 1-70,-1 0 0,1 1 0,-1-1 0,1 0 0,0 0 0,-1 0 1,1 0-1,0 0 0,0 1 0,0-1 0,-1 0 0,1 0 0,0 0 0,0 0 0,1 0 1,-1 0-1,0 0 0,0 0 0,0 0 0,0 1 0,1-1 0,-1 0 0,0 0 0,1 0 1,-1 0-1,1 1 0,-1-1 0,1 0 0,-1 0 0,1 1 0,1-2 0,20-25-5132</inkml:trace>
  <inkml:trace contextRef="#ctx0" brushRef="#br0" timeOffset="1">365 0 22442,'0'0'2417,"-4"107"-2545,4-30 256,0 0-16,0-2-48,13-8-64,0-6 32,-2-6-32,-2-7-288,-7-11-816,-2-17-913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2:46.9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42 15719,'0'0'5766,"1"-6"-5113,5-30 732,6 60-1644,47 138 286,-35-101-28,19 69-1,-41-117 0,-2-10 5,0 0 1,1-1 0,-1 1 0,1 0 0,0 0 0,0 0 0,0-1 0,0 1-1,0 0 1,1-1 0,-1 1 0,3 2 0,3-12 148,3-21-133,0-1-1,-2 0 1,-1 0 0,-2 0-1,3-34 1,-2 18 2,13-53 1,-19 97-85,1-1 0,-1 1 0,0 0 0,0 0 0,1 0 0,-1 0 0,1 0 0,-1 0 0,1 0 0,-1 0 0,1 0 0,-1 0 0,1 1 0,0-1 0,-1 0 0,1 0 0,0 0 0,0 1 0,0-1 0,0 0 0,0 1 0,0-1 0,0 1 0,0-1 0,0 1 0,0 0 0,0-1 0,0 1 0,0 0 0,0 0 0,0-1 0,0 1 0,0 0 0,0 0 0,2 1 0,10-1-3480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3:01.6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199 290 18857,'0'0'1795,"5"-14"-1768,9-25-17,-4 16 15,-2-2 0,0 1 0,-1-1 0,-2-1 0,4-34 0,-9 58 29,1-1 0,-1 1 0,0-1 0,0 1 0,0-1 0,0 1 0,-1-1 0,1 1 1,-1-1-1,1 1 0,-1 0 0,0-1 0,0 1 0,0 0 0,0 0 0,0 0 0,-4-4 0,2 4-28,0 1-1,0 0 0,0 0 1,-1 0-1,1 1 0,0-1 1,-1 1-1,1-1 1,0 1-1,-1 0 0,1 1 1,0-1-1,-5 1 0,2 1-25,0-1 0,0 1 0,1 0 0,-1 0 0,1 1 0,-1-1 0,1 1 0,0 0 0,0 1-1,0-1 1,1 1 0,-1 0 0,1 0 0,0 1 0,0-1 0,-4 6 0,-7 11-9,1 0 1,-16 31 0,20-31 19,0 0 0,-13 44 0,20-56-6,0 1-1,1-1 0,1 1 0,0 0 0,0-1 1,1 1-1,0 0 0,1-1 0,0 1 1,2 9-1,-2-17-12,0 0 0,0 1 0,1-1 0,-1 0 0,0 0 0,1-1 0,0 1 0,-1 0 0,1 0 0,0-1 1,0 1-1,0-1 0,0 0 0,0 1 0,0-1 0,0 0 0,1 0 0,-1 0 0,0-1 0,1 1 0,-1 0 0,4 0 0,57 5-1798,-62-6 1706,41 0-2632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5:16.93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17272,'0'0'4050,"92"4"-4098,-59-4-545,-3 0-287,-8 0-1553</inkml:trace>
</inkml:ink>
</file>

<file path=ppt/ink/ink20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44:09.03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26 21930,'0'0'2887,"8"-1"-2839,210-14-2273,-86 8-558,-55 5 3167,-76 2-303,-1 0 0,1 0 0,0 1-1,0-1 1,0 1 0,0-1 0,0 1-1,0-1 1,-1 1 0,1-1 0,0 1 0,0 0-1,-1-1 1,1 1 0,-1 0 0,1 0-1,0-1 1,-1 1 0,1 0 0,-1 0 0,0 0-1,1 0 1,-1 0 0,0 0 0,1 0-1,-1 0 1,0 0 0,0 0 0,0 1-1,3 36 479,-2-29-278,5 151-1273</inkml:trace>
</inkml:ink>
</file>

<file path=ppt/ink/ink20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44:09.41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56 22714,'0'0'2530,"17"-56"-3331,10 86 129,5 13 80,1 9-1105,-4-1-4002</inkml:trace>
  <inkml:trace contextRef="#ctx0" brushRef="#br0" timeOffset="1">367 381 19833,'0'0'3311,"-3"-17"-2452,-10-53-387,13 68-462,0 0 1,0 0-1,-1 0 0,0 0 1,1-1-1,-1 1 0,0 0 0,0 0 1,0 1-1,0-1 0,0 0 0,-1 0 1,1 0-1,0 1 0,-1-1 1,1 1-1,-1-1 0,0 1 0,0 0 1,1-1-1,-1 1 0,0 0 0,0 0 1,0 0-1,0 1 0,0-1 1,0 0-1,0 1 0,0-1 0,-1 1 1,1 0-1,0-1 0,-3 1 0,2 1-12,0-1-1,-1 1 0,1 0 0,0 0 0,0 0 0,-1 1 0,1-1 0,0 1 0,0-1 0,1 1 0,-1 0 0,0 0 0,0 0 0,1 0 0,0 1 0,-3 2 0,-2 5-3,1 0 1,1 1-1,-1-1 0,2 1 1,0 0-1,0 0 0,1 1 0,0-1 1,1 1-1,0-1 0,1 1 1,0 0-1,1 0 0,2 22 1,-1-31-10,-1 0 0,1 0 0,0 0 0,0 0 0,0 0 0,1 0 0,-1-1 0,1 1 0,-1 0 0,1-1 0,0 1 0,0-1 0,0 1 0,0-1 0,0 0 0,1 0 0,-1 0 0,1 0 0,-1 0 0,1-1 0,0 1 0,0-1 0,-1 0 0,1 1 0,0-1 0,0-1 0,0 1 0,5 0 0,10 2-184,0 0 0,0-2 0,32-1 0,-29 0-48,1-1-559,0 0 0,0-1 1,0-2-1,34-9 0,25-11-5698</inkml:trace>
</inkml:ink>
</file>

<file path=ppt/ink/ink20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44:10.17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0 111 21482,'0'0'1419,"19"21"-1451,56 71 3,-69-81 22,-1-1 0,0 1 0,0 0 0,-1 0 0,-1 1 0,0-1 0,0 1 0,-1-1 0,-1 1 0,0 0 0,0 0 0,-1 0 0,-1 0 0,-2 11 0,2 20-38,-3-12-243,1-20 563,-1-23 1659,-1-26-1538,1-1 0,2 0 0,6-69 0,-2 83-491,2 1-1,1 0 0,0 0 1,2 1-1,1 0 1,0 0-1,15-26 0,-22 47-33,0-1-1,0 1 1,0 0-1,1-1 1,-1 1-1,1 0 1,-1 0-1,1 0 1,0 0-1,0 0 0,0 0 1,0 0-1,0 1 1,0-1-1,1 1 1,-1 0-1,1-1 1,-1 1-1,0 0 1,1 1-1,0-1 1,-1 0-1,1 1 1,0-1-1,-1 1 1,1 0-1,0 0 0,-1 0 1,1 0-1,0 0 1,-1 1-1,1-1 1,-1 1-1,1-1 1,0 1-1,-1 0 1,1 0-1,-1 1 1,0-1-1,1 0 1,-1 1-1,0-1 1,0 1-1,0 0 0,0 0 1,0 0-1,0 0 1,2 3-1,29 41-5667</inkml:trace>
</inkml:ink>
</file>

<file path=ppt/ink/ink20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44:11.03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70 360 20425,'0'0'1460,"4"-19"-713,29-155 34,-28 67-450,-19 110-173,7 3-170,0-1 0,1 1 0,0 0 0,0 0 0,0 1 0,1 0 0,0 0 0,0 0 0,1 1 0,-5 10 0,3-6-4,1 1 0,0 0 0,1 0 1,0 0-1,1 0 0,-1 15 0,3-22 15,2 31-29,0-35 25,-1-1 1,1 0-1,-1 0 1,1 0-1,0 0 1,-1 0-1,1 0 1,0 0-1,0 0 1,0 0 0,-1 0-1,1 0 1,0-1-1,0 1 1,0 0-1,1-1 1,-1 1-1,0-1 1,0 1-1,0-1 1,0 1-1,0-1 1,1 0-1,-1 1 1,0-1-1,2 0 1,16 2-165,0-1 1,0-1 0,1 0-1,-1-2 1,0 0-1,-1-1 1,1-1 0,0-1-1,-1 0 1,0-1 0,23-12-1,-32 14 124,-1-1-1,1 1 1,-1-2-1,0 1 1,-1-1-1,1 0 1,-1-1-1,0 0 0,-1 0 1,0 0-1,0-1 1,0 0-1,-1 0 1,0 0-1,-1-1 1,0 1-1,0-1 1,-1 0-1,0 0 1,0-1-1,-1 1 1,-1-1-1,1 1 1,-1-12-1,-1 13 251,-4-44 1941,4 52-2112,0-1 0,0 0 0,0 1 0,0-1-1,-1 1 1,1-1 0,0 0 0,-1 1 0,1-1 0,0 1-1,-1-1 1,1 1 0,-1-1 0,1 1 0,-1-1 0,1 1 0,-1-1-1,1 1 1,-1 0 0,1-1 0,-1 1 0,1 0 0,-1-1-1,0 1 1,0 0 0,-1 0-32,1 0 0,0 1-1,-1-1 1,1 0 0,-1 1 0,1 0-1,0-1 1,-1 1 0,1 0 0,0-1-1,0 1 1,0 0 0,0 0 0,-1 0 0,1 0-1,1 0 1,-2 2 0,-9 9-16,1 0 0,1 0 0,0 1 0,1 1 0,1-1 0,-11 28 0,14-31-134,0 1 0,1-1 0,0 0 0,1 1 0,1-1 0,-1 1 1,2 0-1,-1 0 0,2-1 0,-1 1 0,3 13 0,-2-23 47,0 1 1,-1-1-1,1 0 0,0 1 1,0-1-1,0 0 1,0 1-1,0-1 0,1 0 1,-1 0-1,0 0 0,0 0 1,1 0-1,-1 0 1,1 0-1,-1 0 0,1-1 1,-1 1-1,1-1 1,-1 1-1,1-1 0,-1 1 1,1-1-1,0 0 0,-1 0 1,1 0-1,0 0 1,-1 0-1,1 0 0,0 0 1,-1 0-1,1-1 0,-1 1 1,1-1-1,2 0 1,3-1 104,0 0 0,0 0 0,0-1 0,-1 1 0,1-1 0,10-7 0,-16 9 58,-1 0-1,1 1 1,0-1-1,0 0 1,0 1-1,0-1 1,0 1-1,0-1 1,0 1-1,0 0 1,0-1-1,0 1 1,0 0-1,0 0 1,1 0-1,-1-1 1,0 1-1,0 0 1,0 0-1,0 1 1,0-1-1,0 0 1,0 0-1,0 1 1,0-1 0,0 0-1,0 1 1,0-1-1,0 1 1,0-1-1,0 1 1,0 0-1,0-1 1,0 1-1,0 0 1,-1-1-1,1 1 1,0 0-1,0 1 1,3 5-84,0-1 1,0 1 0,-1 0-1,5 13 1,-3-7 239,14 36-43,-1 0-1,-3 1 1,-2 1-1,-2 0 1,-3 1-1,4 77 1,-12-126-191,-1 0 1,1 0-1,-1 0 0,1 1 0,-1-1 0,0 0 1,0 0-1,-1 0 0,1 0 0,0-1 1,-1 1-1,0 0 0,0-1 0,0 1 1,-3 3-1,3-5 20,1 0 0,0 0-1,0 0 1,0 0 0,0-1 0,-1 1 0,1-1 0,0 1 0,-1-1 0,1 1-1,0-1 1,-1 0 0,1 1 0,0-1 0,-1 0 0,1 0 0,-1 0 0,1 0-1,0 0 1,-1-1 0,1 1 0,-1 0 0,1-1 0,0 1 0,-1-1 0,1 1-1,0-1 1,0 0 0,-1 1 0,1-1 0,0 0 0,0 0 0,0 0 0,0 0-1,0 0 1,0 0 0,0 0 0,0 0 0,1 0 0,-2-2 0,-3-5 73,-1 0 0,1 0 1,1 0-1,0-1 1,0 0-1,1 0 0,0 0 1,0 0-1,1-1 1,-2-14-1,1-13 104,1-52-1,2 60-128,1 8-51,0 0 0,1 0 0,1 0 0,1 0-1,1 0 1,1 1 0,1 0 0,0 0 0,2 0 0,0 1-1,1 0 1,1 1 0,1 0 0,0 1 0,30-31 0,-38 44-9,1 0 0,-1 0 0,1 0 0,0 1 1,1 0-1,-1 0 0,0 0 0,1 0 0,0 1 1,-1 0-1,1 0 0,0 1 0,0-1 0,0 1 1,0 1-1,0-1 0,0 1 0,0 0 0,0 0 0,1 1 1,-1 0-1,0 0 0,0 0 0,-1 1 0,1 0 1,0 0-1,0 0 0,-1 1 0,0 0 0,1 0 1,-1 0-1,0 1 0,0 0 0,-1 0 0,1 0 1,-1 0-1,0 1 0,0-1 0,5 9 0,-2-2-3,-1-1-1,-1 1 0,0 0 0,0 0 0,-1 1 0,-1-1 0,1 1 0,-2 0 0,0 0 0,0 0 1,-1 0-1,-1 19 0,0-30 14,0 1 0,0-1 0,0 0 0,0 0 0,0 0 0,0 0 0,0 1 0,-1-1 0,1 0 0,0 0 0,-1 0 0,1 0 0,-1 0 0,1 0 0,-1 0 0,1 0 0,-1 0 0,0 0 0,0 1 0,0-2 44,0 0-1,1 1 1,-1-1 0,0 0-1,1 0 1,-1 0 0,0 0-1,1 1 1,-1-1-1,0 0 1,1 0 0,-1 0-1,0 0 1,0 0 0,1-1-1,-1 1 1,0 0-1,1 0 1,-1 0 0,0-1-1,1 1 1,-2-1-1,-1 0 106,1-1-1,-1 0 1,0 0-1,1 0 0,-1 0 1,1 0-1,0-1 1,-1 1-1,1-1 1,1 1-1,-4-6 0,-1-7-111,0 0-1,2 0 1,0 0-1,0-1 1,2 0-1,-1 0 0,2 1 1,1-32-1,0 38-152,1 1 0,0-1 0,0 1-1,0 0 1,1 0 0,1 0 0,-1 0-1,1 0 1,1 0 0,-1 0 0,1 1-1,0 0 1,1 0 0,0 0 0,0 0-1,1 1 1,-1 0 0,10-7 0,-12 10-132,0 1 1,1 0 0,0 1-1,-1-1 1,1 1 0,0-1 0,-1 1-1,1 0 1,0 0 0,0 1-1,0-1 1,0 1 0,0 0-1,0 0 1,0 0 0,4 1 0,22 9-3928</inkml:trace>
</inkml:ink>
</file>

<file path=ppt/ink/ink20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44:11.63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1 261 18216,'0'0'827,"11"-22"32,1 1-614,5-9 265,0 0-1,-3-2 1,21-61 0,-34 92-468,-1-1 0,1 1 0,-1 0 0,1-1 0,-1 1 0,0-1 0,1 1 0,-1-1 0,0 1 0,0-1 0,0 1 0,0-1 0,0 1 0,-1-1 0,1 1 0,0-1 0,-1 1 0,1-1 0,-1 1 0,0-2 0,0 3-25,0 0-1,0 0 0,0 0 0,0 0 0,0 0 0,0 0 0,1 0 0,-1 0 0,0 0 0,0 0 0,0 1 0,0-1 1,0 0-1,1 1 0,-1-1 0,0 0 0,0 1 0,1-1 0,-1 1 0,0-1 0,0 1 0,1 0 0,-2 0 0,-43 48-33,39-41 10,1 1 0,1 0 0,-1 0 0,2 1 0,-1-1 0,1 1-1,1 0 1,-1 0 0,2 0 0,-1 0 0,1 0 0,1 13 0,0-19-8,0 0-1,0-1 1,0 1 0,1 0 0,-1-1-1,1 1 1,0-1 0,0 1 0,0-1 0,1 1-1,-1-1 1,1 0 0,0 0 0,0 1 0,0-1-1,0 0 1,0-1 0,1 1 0,-1 0 0,1-1-1,0 1 1,0-1 0,0 0 0,0 0-1,0 0 1,0 0 0,1-1 0,-1 1 0,0-1-1,1 0 1,0 0 0,-1 0 0,1-1 0,-1 1-1,8-1 1,-5 1-5,1-1 0,0 0 0,0-1 0,-1 0 0,1 0 0,0 0 0,-1-1-1,1 0 1,-1 0 0,0-1 0,1 1 0,-1-1 0,6-5 0,-3 1-1,0-1 0,-1 0-1,0 0 1,-1 0 0,0-1 0,0 0-1,7-13 1,-9 13 11,4-6 18,0 1 0,1 0 0,21-22 0,-29 33-10,0 1-1,0 0 1,1 1 0,-1-1-1,1 0 1,-1 1 0,1-1-1,0 1 1,-1 0 0,1 0-1,0 0 1,4-1 0,-5 2-5,0 0 1,-1 0 0,1 0 0,0 0 0,-1 1-1,1-1 1,0 1 0,-1-1 0,1 1 0,-1-1-1,1 1 1,0 0 0,-1 0 0,0 0 0,1 0-1,-1 0 1,1 0 0,-1 0 0,0 0 0,0 1-1,0-1 1,0 0 0,2 3 0,2 4-6,-1 0 1,1 0-1,-1 1 1,-1 0-1,1 0 1,-1 0-1,-1 0 1,3 18-1,-2-3-2,-2 1 0,-1 30-1,0-53 60,0-1 1,0 1-1,0 0 0,0 0 0,-1-1 1,1 1-1,-1 0 0,1 0 1,-1-1-1,1 1 0,-1-1 0,0 1 1,0-1-1,0 1 0,0-1 0,0 1 1,0-1-1,0 0 0,0 1 0,-1-1 1,1 0-1,-3 2 0,4-3-17,-1 0 0,1 0-1,-1 0 1,1 0-1,-1 0 1,1 0 0,-1 1-1,1-1 1,-1 0 0,1-1-1,-1 1 1,0 0 0,1 0-1,-1 0 1,1 0-1,0 0 1,-1 0 0,1-1-1,-1 1 1,1 0 0,-1 0-1,1-1 1,-1 1 0,1 0-1,0-1 1,-1 0-1,-8-22 376,8 12-387,1 1-1,0 0 0,0 0 0,1 0 0,0 0 0,1 0 0,0 0 0,1 0 1,0 1-1,0-1 0,1 1 0,0-1 0,9-12 0,-3 6-65,1 1 0,1 1 0,1 0 0,-1 0 0,2 1 0,23-16 0,-34 26 35,0 0 1,1 1 0,-1-1 0,1 1-1,0 0 1,0 0 0,0 0 0,0 1-1,0-1 1,0 1 0,1 0 0,-1 1-1,0-1 1,0 0 0,1 1 0,-1 0-1,0 0 1,5 1 0,-6 0-2,0 0 0,-1 1 0,1-1 0,0 0 0,-1 1 0,0-1 0,1 1 0,-1 0 0,0 0 0,0 0 0,0 0 0,0 0 0,0 1 0,0-1 1,-1 1-1,1-1 0,-1 1 0,0-1 0,0 1 0,0 0 0,0-1 0,0 1 0,0 0 0,-1 0 0,1 0 0,-1 5 0,1 2 21,0 0-1,-1-1 1,0 1 0,0 0-1,-1 0 1,-1 0 0,-4 17-1,5-24-44,0 1 0,-1-1-1,1 1 1,-1-1 0,1 0-1,-1 0 1,0 0 0,0 0-1,0 0 1,-1 0 0,1-1-1,-1 1 1,0-1 0,1 1-1,-1-1 1,0 0 0,0 0-1,0-1 1,-1 1 0,1 0-1,0-1 1,-1 0 0,1 0-1,-7 1 1,6-2-2038</inkml:trace>
</inkml:ink>
</file>

<file path=ppt/ink/ink20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44:12.0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70 440 21978,'0'0'1585,"7"115"-1313,2-74-192,-3-3-48,1-5-32,-5-9 0,-2-8-880</inkml:trace>
  <inkml:trace contextRef="#ctx0" brushRef="#br0" timeOffset="1">16 93 21898,'0'0'4162,"-16"-93"-4162,25 115-1009,15 18 401,9 11-32,2 4-1025,0-4-3841</inkml:trace>
</inkml:ink>
</file>

<file path=ppt/ink/ink20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44:12.47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180 1 21450,'0'0'1288,"-20"14"-994,-64 52-6,77-60-276,1 0 0,0 1-1,1 0 1,0 1 0,0-1-1,0 1 1,1 0 0,0 0 0,1 0-1,-1 1 1,2-1 0,-1 1 0,1 0-1,-1 17 1,-1-6-12,0 5-253,2 1 0,0 40 0,2-54 17,0-11 169,0 1 0,0-1 1,1 1-1,-1-1 0,0 1 0,1 0 0,-1-1 0,0 1 1,1-1-1,0 1 0,-1-1 0,1 0 0,0 1 1,0-1-1,0 0 0,0 0 0,0 1 0,0-1 0,0 0 1,0 0-1,0 0 0,1 0 0,-1 0 0,0 0 1,1-1-1,-1 1 0,1 0 0,-1-1 0,0 1 0,1-1 1,0 1-1,-1-1 0,1 0 0,-1 0 0,1 1 1,-1-1-1,1 0 0,0-1 0,-1 1 0,1 0 0,1-1 1,2 1-3,0-1 1,0 0 0,0 0-1,0-1 1,-1 1-1,1-1 1,-1 0 0,1 0-1,-1-1 1,0 1 0,0-1-1,6-4 1,2-9 152,0 0-1,-1 0 1,-1-1-1,0 0 1,-1-1 0,-1 0-1,6-22 1,-6 18 381,1 1 1,0 0-1,2 0 1,18-27-1,-28 47-436,-1 0-1,1 0 1,0-1 0,0 1 0,0 0-1,0 0 1,0 0 0,0 0-1,0 1 1,0-1 0,0 0 0,1 0-1,-1 1 1,0-1 0,0 1-1,1-1 1,-1 1 0,0-1 0,1 1-1,1-1 1,-2 2-25,1-1 1,-1 0-1,0 1 0,0-1 1,0 1-1,0-1 0,0 1 1,0-1-1,0 1 0,0 0 1,0-1-1,-1 1 0,1 0 1,0 0-1,0 0 0,0 0 1,-1 0-1,1-1 0,0 3 1,3 5-36,0 1 0,0 0 0,-1-1 0,3 15 0,-6-21 43,5 24-72,-1-1 0,-2 1 0,-1 41 0,20-82-455,-8-2 621,0-2 0,12-21 0,-16 23 35,1 0-1,1 1 1,23-27-1,-34 43-136,1-1 0,0 0 1,-1 1-1,1-1 0,0 1 0,-1-1 0,1 1 0,0 0 0,0-1 0,0 1 0,-1 0 0,1-1 0,0 1 1,0 0-1,0 0 0,0 0 0,0 0 0,0 0 0,-1 0 0,1 0 0,0 0 0,0 0 0,0 0 0,0 0 1,0 0-1,-1 1 0,1-1 0,0 0 0,0 1 0,0-1 0,-1 1 0,1-1 0,0 1 0,0-1 0,-1 1 1,1-1-1,0 1 0,-1 0 0,1-1 0,-1 1 0,1 0 0,0 1 0,22 39-261,-17-30 208,31 49-3406,-15-41-2212</inkml:trace>
</inkml:ink>
</file>

<file path=ppt/ink/ink20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44:12.85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18536,'0'0'3858,"138"77"-3474,-99 6 1,-6 23 127,-6 15-240,-8 5 96,-6 2-64,-8-8-224,-5-1-32,0-9-48,-11-5-240,-26-13-480,-12-19-1937,-3-25-33</inkml:trace>
</inkml:ink>
</file>

<file path=ppt/ink/ink20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44:13.93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 2 20249,'0'0'4130,"-11"0"-4946,36 4 57,1 0 1,31-1 1699,-48 170 376,-6-149-1400,1 1 1,2-1-1,0 0 0,19 44 1,-25-65-51,2-1 1,-1 0-1,0 1 1,0-1-1,1 0 0,-1 1 1,1-1-1,-1 0 1,1 0-1,0 0 1,0-1-1,0 1 1,0 0-1,0-1 0,1 1 1,-1-1-1,0 0 1,1 0-1,-1 0 1,1 0-1,-1 0 0,1 0 1,-1-1-1,1 1 1,0-1-1,-1 0 1,6 1-1,-5-2-57,0 0 0,0 0 0,0 0 0,0 0 0,0 0 0,0-1 0,-1 1 0,1-1 0,-1 1-1,1-1 1,-1 0 0,1 0 0,-1 0 0,0-1 0,0 1 0,0 0 0,0-1 0,0 0 0,-1 1 0,1-1 0,-1 0 0,0 0 0,1-3 0,5-19 829,-1 0 0,-1 0 1,-1 0-1,0-47 0,0 9 2496,-4 63-3119,0 0-1,0 0 1,0 0 0,0 0 0,0-1 0,0 1-1,0 0 1,0 0 0,0 0 0,1 0 0,-1 0-1,0 0 1,0 0 0,0-1 0,0 1 0,0 0 0,0 0-1,0 0 1,0 0 0,0 0 0,0 0 0,0 0-1,0 0 1,0 0 0,0 0 0,1 0 0,-1 0-1,0-1 1,0 1 0,0 0 0,0 0 0,0 0 0,0 0-1,0 0 1,0 0 0,1 0 0,-1 0 0,0 0-1,0 0 1,0 0 0,0 0 0,0 0 0,0 0-1,0 0 1,0 0 0,1 0 0,-1 0 0,0 0 0,0 0-1,0 0 1,0 0 0,0 1 0,0-1 0,0 0-1,0 0 1,0 0 0,1 0 0,-1 0 0,0 0-1,0 0 1,0 0 0,0 0 0,0 0 0,0 0 0,0 1-1,0-1 1,0 0 0,0 0 0,0 0 0,10 13 77,8 16-375,-18-28 321,6 10-38,0-1 0,0 0-1,1 0 1,0-1-1,16 16 1,-21-23-11,1 0 0,0 0 1,0 0-1,0 0 0,0 0 0,0 0 1,0-1-1,0 1 0,1-1 1,-1 0-1,0 0 0,1 0 0,-1-1 1,1 1-1,-1-1 0,1 0 0,-1 0 1,1 0-1,-1 0 0,1-1 0,-1 1 1,1-1-1,-1 0 0,6-2 0,-5 1 3,0 0 0,-1-1-1,1 1 1,-1-1 0,0 0 0,0 0-1,0 0 1,0-1 0,0 1-1,-1-1 1,1 1 0,-1-1-1,0 0 1,0 0 0,0 0-1,-1 0 1,0 0 0,1 0-1,-1-1 1,-1 1 0,1 0 0,-1-1-1,1 1 1,-2-6 0,2 1 77,-1 1 0,-1-1 1,1 1-1,-1-1 0,-1 0 1,0 1-1,0 0 1,0 0-1,-1-1 0,-1 1 1,-5-10-1,-8 1 264,6 5 11,11 11-387,0 1-1,0 0 1,0 0 0,0-1 0,0 1 0,0 0-1,1 0 1,-1-1 0,0 1 0,0 0 0,0 0-1,1 0 1,-1-1 0,0 1 0,0 0 0,1 0-1,-1 0 1,0 0 0,0-1 0,1 1 0,-1 0-1,0 0 1,1 0 0,-1 0 0,0 0 0,0 0-1,1 0 1,-1 0 0,0 0 0,1 0 0,-1 0-1,0 0 1,0 0 0,1 0 0,-1 0 0,0 0-1,1 0 1,-1 1 0,0-1 0,0 0 0,1 0-1,-1 0 1,0 0 0,0 1 0,0-1 0,1 0-1,33 3-366,51-3-1,-37-1 397,-47 2 15,0-1 0,0 0 0,0 1 0,0-1 0,-1 0 0,1 1 0,0-1 0,0 1 0,0 0 0,-1-1-1,1 1 1,0-1 0,-1 1 0,1 0 0,-1 0 0,1-1 0,-1 1 0,1 0 0,-1 0 0,1 0 0,-1 0 0,0-1 0,1 1 0,-1 1 0,8 27 125,-7-24-60,5 32 677,3 65 0,3 18-1477</inkml:trace>
</inkml:ink>
</file>

<file path=ppt/ink/ink20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44:14.28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 22 22010,'0'0'2737,"-9"-22"-3169,9 36-816,7 10 303,10 1-1248,1-7-6323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5:18.08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109 148 18985,'0'0'3121,"-30"31"-3473,36-37 294,0 0-1,0-1 1,0 1 0,-1-1 0,0 0-1,0-1 1,-1 1 0,6-13 0,-3 4 266,0 0 0,0 0 1,-2-1-1,5-22 1,-23 125 279,-2 121 0,15 47-1014,0-251 409,1 0 0,-1-1 0,0 1-1,0 0 1,-1-1 0,1 1 0,-1-1-1,1 1 1,-1-1 0,0 1-1,0-1 1,0 1 0,0-1 0,0 1-1,0-1 1,-1 0 0,1 0 0,-1 0-1,0 0 1,1 0 0,-1 0 0,0 0-1,0 0 1,0-1 0,-1 1-1,1-1 1,0 0 0,-3 2 0,-4-1-701,0 0 0,1-1 0,-1 1 0,0-2 0,0 1 0,-16-2 0,0 0 28,36 1 6505,11-1-3928,65-8-5229,-46-3-2203</inkml:trace>
</inkml:ink>
</file>

<file path=ppt/ink/ink20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44:14.69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36 21738,'0'0'2097,"11"27"-2108,-1-1 12,8 24 89,22 87 1,13 153 165,-52-286-285,0-1 1,0 0 0,1 1 0,-1-1-1,1 0 1,-1 0 0,1 0-1,0 0 1,0-1 0,0 1 0,1 0-1,2 2 1,-4-4-115,0-1 0,0 1-1,0 0 1,1 0 0,-1-1 0,0 1 0,0-1 0,1 1-1,-1-1 1,0 0 0,1 1 0,-1-1 0,0 0 0,1 0 0,-1 0-1,0 0 1,1 0 0,-1 0 0,1 0 0,-1-1 0,0 1-1,0 0 1,1-1 0,-1 1 0,0-1 0,1 1 0,-1-1-1,0 0 1,0 1 0,0-1 0,0 0 0,0 0 0,0 0-1,2-2 1,15-24-9072</inkml:trace>
  <inkml:trace contextRef="#ctx0" brushRef="#br0" timeOffset="1">283 0 21050,'0'0'1776,"0"115"-1519,0-46 207,7 2-352,6 0 112,2-6-80,3-6-32,4-10 16,4-9-112,5-9-16,8-9 0,9-10-384,12-12-721,3 0-1984</inkml:trace>
</inkml:ink>
</file>

<file path=ppt/ink/ink20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44:15.06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22762,'0'0'635,"0"19"-616,20 245 136,26 398-2031,-65-711 2178,13 20-138,2 0 0,1-1 0,1 1 0,1-1 1,2 1-1,6-44 0,-3 52-93,0 0-1,1 0 1,1 0 0,1 1 0,1 0 0,0 0-1,2 1 1,0 0 0,20-27 0,-28 44-70,-1-1 1,1 1 0,0-1 0,0 1 0,0 0 0,0 0-1,0-1 1,1 2 0,-1-1 0,1 0 0,-1 0 0,1 1-1,0 0 1,-1-1 0,1 1 0,0 0 0,0 0 0,0 0-1,0 1 1,0-1 0,0 1 0,0 0 0,0 0 0,0 0-1,0 0 1,0 0 0,0 1 0,0-1 0,0 1 0,3 1-1,-1 0-22,-1 1 0,0 0 0,0-1 0,0 2-1,0-1 1,-1 0 0,1 1 0,-1 0-1,0-1 1,0 1 0,0 1 0,-1-1-1,1 0 1,-1 1 0,0-1 0,0 1-1,1 6 1,-1-3 7,1 0-1,-1 0 1,-1 0-1,0 0 1,0 1 0,0-1-1,-1 0 1,-1 1-1,1-1 1,-1 0-1,-3 11 1,2-13 16,0 0-1,-1 1 1,0-2 0,0 1 0,0 0 0,-1-1-1,0 1 1,0-1 0,0 0 0,-1 0-1,0-1 1,0 1 0,0-1 0,-8 5-1,5-4-134,0 0 0,0 0 1,-1-1-1,1 0 0,-1 0 0,0-1 0,0 0 0,0-1 0,0 0 0,0 0 0,-15 0 0,11-2-3052</inkml:trace>
</inkml:ink>
</file>

<file path=ppt/ink/ink20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44:15.68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1 278 21386,'0'0'2572,"21"-19"-2522,66-61-47,-82 76-21,0-1 1,-1 1-1,1-1 0,-1 0 0,-1-1 1,1 1-1,-1-1 0,0 0 0,0 0 1,0 0-1,-1 0 0,0 0 0,0 0 1,-1-1-1,1 1 0,-1-1 1,-1 1-1,1-1 0,-1 1 0,-1-9 1,1 2 7,-24 15 2,19 0-5,-1 1-1,1-1 0,-1 1 0,1 1 0,0-1 0,0 1 0,0 0 1,1 0-1,0 0 0,-1 1 0,1-1 0,1 1 0,-1 0 0,1 0 0,0 1 1,0-1-1,0 1 0,1-1 0,-3 8 0,1 0 35,1 0-1,0 0 1,0 1 0,1-1-1,1 0 1,1 1 0,1 25-1,0-36-4,0 1-1,0-1 0,0 0 1,0 1-1,1-1 0,-1 0 1,1 0-1,0 0 0,0 0 1,0 0-1,1 0 0,-1 0 1,1-1-1,-1 1 0,1-1 1,0 0-1,0 0 0,0 0 1,0 0-1,0 0 0,1-1 1,-1 1-1,0-1 0,1 0 1,-1 0-1,1 0 0,-1-1 1,7 1-1,12 2-10,0-1 0,1-1 0,29-2 0,-45 1-21,0-1-35,-1 1 0,1-1 1,-1 0-1,1-1 0,-1 1 0,1-1 1,-1 0-1,0-1 0,0 0 1,0 0-1,0 0 0,-1-1 1,1 1-1,-1-1 0,0-1 1,0 1-1,0-1 0,-1 0 1,1 0-1,-1 0 0,0 0 0,-1-1 1,0 0-1,1 1 0,-2-1 1,1 0-1,-1-1 0,0 1 1,0 0-1,0-1 0,-1 1 1,0-1-1,-1 0 0,0-11 0,1-1-10,0 8 145,0 0 0,0-1 0,-1 1-1,-1 0 1,0 0 0,-1 0 0,0-1 0,0 2-1,-1-1 1,-1 0 0,-8-18 0,103 27 847,-88 2-940,0 0 0,0 1 0,-1-1 0,1 1 0,0 0-1,-1 0 1,1 0 0,0 0 0,-1 0 0,1 0 0,-1 1 0,0 0 0,1-1 0,-1 1 0,0 0 0,0 0 0,0 0-1,0 0 1,0 0 0,-1 1 0,1-1 0,-1 1 0,1-1 0,-1 1 0,0-1 0,0 1 0,0 0 0,0-1-1,-1 1 1,1 4 0,2 10-69,-2 1-1,0-1 1,-1 0-1,-2 20 1,0 0 138,1-4-38,3 37 10,-1-69-30,-1 1 0,1 0 1,0 0-1,0-1 0,0 1 1,0-1-1,0 1 0,0 0 1,0-1-1,0 0 0,1 1 1,-1-1-1,0 0 0,1 0 1,-1 0-1,1 0 0,-1 0 1,1 0-1,0 0 0,0 0 1,-1-1-1,1 1 0,0-1 1,0 1-1,-1-1 0,1 0 1,0 1-1,3-1 0,63-1-97,-54 0-13,39-7-1061,-2-14-1448</inkml:trace>
</inkml:ink>
</file>

<file path=ppt/ink/ink20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44:16.05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96 0 23099,'0'0'533,"-12"20"-447,8-14-80,-6 9 31,0 2 0,1-1 0,1 1 0,1 0 0,0 1 0,1 0 0,1 0-1,-3 19 1,3 10 16,1 1-1,3-1 1,2 1-1,2-1 1,2 1-1,3-1 1,1-1-1,15 47 1,12 7-50,-20-58-4,-2 0 0,-1 0 0,10 70 1,-22-111-28,-1 0 1,0 0 0,0 0 0,0-1-1,0 1 1,0 0 0,0 0 0,0 0-1,0 0 1,0 0 0,0-1 0,0 1-1,0 0 1,-1 0 0,1 0 0,0-1-1,-1 1 1,1 0 0,-1 0 0,1-1-1,-1 1 1,1 0 0,-1-1 0,1 1 0,-1 0-1,0-1 1,1 1 0,-1-1 0,0 1-1,1-1 1,-1 1 0,0-1 0,0 0-1,1 1 1,-1-1 0,0 0 0,0 0-1,0 1 1,0-1 0,1 0 0,-1 0-1,-1 0 1,-39-8-2507,-5-16-4074</inkml:trace>
</inkml:ink>
</file>

<file path=ppt/ink/ink20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44:16.66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0 101 19385,'0'0'4074,"11"-12"-3759,259 30-326,-246-18-88,7 1-124,-1-1 0,0-2 0,0-1 0,53-12 0,-81 14 807,-6 1-564,1 0-1,-1 1 0,0-1 1,1 1-1,-1 0 1,0 0-1,1 0 0,-1 0 1,1 1-1,0-1 0,-1 1 1,1 0-1,0 0 1,0 0-1,0 0 0,0 1 1,1-1-1,-1 1 0,1-1 1,-1 1-1,1 0 0,0 0 1,0 0-1,0 1 1,0-1-1,1 0 0,-3 7 1,0 5-49,1-1 1,0 1-1,1-1 0,1 1 1,1 24-1,0-36-9,0-1-1,0 1 1,0 0-1,1-1 1,-1 1-1,1-1 1,0 1-1,0-1 1,0 0-1,0 1 1,0-1 0,0 0-1,1 1 1,-1-1-1,1 0 1,0 0-1,-1 0 1,1-1-1,0 1 1,0 0-1,4 2 1,-2-2-123,0 0 1,0 0-1,0 0 0,1 0 0,-1-1 1,1 1-1,-1-1 0,1 0 1,0-1-1,0 1 0,5-1 0,-10-1 205,1 1 0,0-1-1,0 0 1,-1 0-1,1 0 1,0 0-1,-1 0 1,1 0 0,-1 1-1,1-1 1,-1 0-1,0 0 1,1-1-1,-1 1 1,0 0 0,0 0-1,0 0 1,1 0-1,-1 0 1,0 0-1,-1 0 1,1 0 0,0 0-1,0 0 1,-1-2-1,1-2 142,1-10 5,0 1 0,1 0 0,1-1 0,0 1 0,0 0 0,2 1 0,0-1-1,11-22 1,-13 31-190,0 0 0,1 0 0,-1 0 0,1 0 1,0 1-1,0 0 0,1-1 0,-1 1 0,1 1 0,0-1 0,0 1 0,0 0 0,1 0 0,-1 0 0,1 1 0,-1 0 0,1 0 0,0 0 0,0 1 0,0-1 0,0 2 0,0-1 0,7 0 1,-8 2-17,0 0 0,0 0 0,-1 1 1,1 0-1,0-1 0,-1 1 1,1 1-1,-1-1 0,0 1 1,0-1-1,0 1 0,0 1 0,0-1 1,-1 0-1,1 1 0,-1 0 1,0 0-1,0 0 0,0 0 1,-1 0-1,4 8 0,2 2-9,-1 1 0,0 0 0,-2 1 0,0-1-1,5 23 1,-7 15 76,-3-53 157,0-7 1041,-2-49-652,0 38-577,2 0 0,0 0 1,5-34-1,-4 45-87,1 0 0,1 0 1,-1 0-1,1 0 0,0 0 0,1 0 1,-1 1-1,1 0 0,1 0 0,-1 0 1,1 0-1,0 1 0,7-7 1,-6 7-257,0 1 1,0 0-1,0 0 0,1 0 1,0 1-1,-1-1 1,1 2-1,12-4 1,5-1-2784</inkml:trace>
</inkml:ink>
</file>

<file path=ppt/ink/ink20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44:17.22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20201,'0'0'2468,"10"17"-2433,5 10-31,-1 2-1,-1-1 1,-1 1 0,-2 1 0,-1 0 0,7 41-1,-15-34-96,2 0-181,2-41 160,4-23 67,2-10 120,2 1 0,1 0 0,2 1 1,25-43-1,-39 76-45,0 0 1,-1-1 0,1 1 0,0 0 0,0 0-1,0 0 1,0 0 0,0 0 0,1 0 0,-1 0-1,1 1 1,2-2 0,-4 3-27,0 0 0,0-1 0,0 1 0,0 0 0,0 0 0,1 0 0,-1 0 0,0 0-1,0 0 1,0 0 0,0 1 0,0-1 0,0 0 0,0 1 0,0-1 0,0 0 0,0 1 0,0-1 0,0 1 0,0 0 0,0-1 0,0 1 0,0 0 0,0 0-1,-1-1 1,1 1 0,0 0 0,-1 0 0,1 0 0,0 0 0,-1 0 0,1 0 0,0 2 0,6 13-40,0 1 1,-2 0-1,0 0 0,0 0 1,-2 1-1,0 0 1,0 21-1,0-11-34,11 51-1,-14-79 68,0 0 0,0 1-1,1-1 1,-1 0-1,0 1 1,0-1 0,0 1-1,1-1 1,-1 0-1,0 0 1,0 1 0,1-1-1,-1 0 1,0 1 0,1-1-1,-1 0 1,0 0-1,1 0 1,-1 1 0,0-1-1,1 0 1,-1 0-1,1 0 1,-1 0 0,0 0-1,1 0 1,-1 0 0,1 0-1,-1 0 1,0 0-1,1 0 1,-1 0 0,1 0-1,-1 0 1,0 0-1,1 0 1,-1 0 0,1 0-1,-1-1 1,0 1-1,1 0 1,-1 0 0,0 0-1,1-1 1,-1 1 0,0 0-1,1 0 1,-1-1-1,0 1 1,0 0 0,1-1-1,-1 1 1,0 0-1,0-1 1,1 0 0,15-17 0,44-86-251,-46 77 274,0 1 0,2 1 0,33-42-1,-42 66 30,-2 13-95,-2 22-109,-3-27 147,1 2-2,-1 2 2,2 1 1,-1 0-1,1-1 1,5 16-1,-6-25 14,0 1 0,0-1-1,0 1 1,1-1-1,-1 1 1,0-1-1,1 0 1,0 0 0,-1 0-1,1 0 1,0 0-1,0 0 1,0 0-1,0 0 1,1-1 0,-1 1-1,0-1 1,1 0-1,-1 0 1,1 0-1,-1 0 1,1 0 0,-1 0-1,6 0 1,-2 0-229,0 0 0,0 0 0,0-1 0,0 0 0,0-1 0,0 1 0,0-1 0,0 0 0,0 0 0,0-1 0,10-4 0,7-11-3977</inkml:trace>
</inkml:ink>
</file>

<file path=ppt/ink/ink20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44:18.40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19161,'0'0'3223,"3"12"-2943,75 592-436,-8-38 42,-67-549-1,-3-12 16,0 0-1,1 0 1,0 0-1,0 0 1,0 0-1,1 0 1,-1 0-1,1 0 1,0 0 0,1-1-1,-1 1 1,1-1-1,6 8 1,-1-11-1635,-3-10-1188</inkml:trace>
</inkml:ink>
</file>

<file path=ppt/ink/ink20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44:18.76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1 117 20153,'0'0'654,"5"-18"-30,24-54-120,-28 70-490,0 0-1,1 0 0,-1 0 0,1 0 1,0 1-1,-1-1 0,1 1 0,0-1 1,0 1-1,0-1 0,0 1 0,0 0 1,0 0-1,0 0 0,0 0 0,0 1 1,1-1-1,-1 0 0,0 1 0,1 0 1,-1-1-1,0 1 0,1 0 0,-1 0 1,0 0-1,1 1 0,3 0 0,5 0-2,-3-1-15,-1 2 0,1-1 0,-1 1 0,1 0 0,-1 0 0,0 1 0,0 0 0,0 1 0,0-1 0,-1 1 0,1 1 0,-1-1 0,0 1 0,0 0 0,-1 0 0,0 1 0,1 0 0,-2 0 0,1 0 0,-1 0 0,0 1 0,6 12 0,-6-11-4,0 1-1,0-1 1,-1 1 0,0 0-1,0-1 1,-1 1 0,0 0-1,-1 1 1,0-1-1,-1 0 1,1 0 0,-2 1-1,1-1 1,-1 0 0,-1 0-1,0 0 1,0 0 0,-1 0-1,-3 9 1,2-12 21,0-1-1,0 1 1,0-1 0,-1 0 0,0-1-1,1 1 1,-2-1 0,1 0-1,-11 7 1,13-9-2,0 0 0,-1 0 0,1-1 0,0 1 0,-1-1 0,0 0 0,1 1 0,-1-2 0,0 1 0,1 0 0,-1-1 0,0 0 0,0 1 0,0-2 0,1 1 0,-1 0 0,0-1 0,0 1 0,-4-3 0,6 1-39,0 1 0,0-1 0,0-1 0,0 1 0,0 0 0,0 0 0,1-1 0,-1 1 0,1 0 0,0-1 0,0 0 0,0 1 0,0-1 0,0 0 0,0 1 0,1-1 0,-1 0 1,1-5-1,-1 3-480,1-1 1,-1 1 0,1 0-1,1-1 1,-1 1-1,1 0 1,-1 0 0,2-1-1,-1 1 1,2-5 0,16-14-6070</inkml:trace>
</inkml:ink>
</file>

<file path=ppt/ink/ink20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44:19.72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70 136 17880,'0'0'4197,"-10"24"-4032,-32 80 25,38-95-182,1 0 0,0 0 1,1 0-1,0 1 1,0-1-1,1 1 0,0-1 1,1 1-1,0-1 1,1 1-1,0-1 0,0 1 1,1-1-1,3 11 1,-4-16-11,2 0 0,-1 0 0,0 0 1,1 0-1,0-1 0,0 1 1,0-1-1,0 1 0,0-1 1,1 0-1,-1 0 0,1-1 0,0 1 1,0-1-1,0 0 0,0 0 1,0 0-1,1 0 0,-1-1 1,0 1-1,1-1 0,-1-1 0,1 1 1,0 0-1,-1-1 0,7 0 1,-2 0-34,-1 0 1,1 0 0,-1 0 0,0-1 0,1 0 0,-1-1-1,11-3 1,-16 4 27,-1-1 1,1 1-1,-1-1 0,0 1 0,1-1 0,-1 0 0,0 0 1,0 0-1,0 0 0,0 0 0,0 0 0,-1-1 0,1 1 1,-1 0-1,1-1 0,-1 0 0,0 1 0,0-1 1,0 0-1,0 1 0,-1-1 0,1 0 0,-1 0 0,1 0 1,-1-3-1,0-2-8,0 1 1,0-1-1,-1 0 1,0 1-1,0-1 1,-1 1-1,0 0 1,0-1-1,0 1 1,-1 0-1,-1 0 0,1 1 1,-7-11-1,2 6 122,-1 1-1,0 0 1,0 0-1,-1 0 1,0 2-1,-20-15 0,30 22-104,1 0-1,-1 1 0,1-1 1,0 0-1,-1 0 0,1 1 1,0-1-1,0 0 0,0 1 1,0-1-1,-1 1 1,1-1-1,0 1 0,0 0 1,0-1-1,0 1 0,0 0 1,0 0-1,0-1 0,0 1 1,0 0-1,0 0 0,0 0 1,2 1-1,53-13-145,-35 8 89,42-11-96,-41 8 106,1 1 0,0 2 0,45-4 0,-66 10 5,-1 0-1,0 1 1,-1-1 0,1 1 0,0-1-1,-1 1 1,1-1 0,-1 1-1,0-1 1,0 1 0,0-1-1,0 1 1,-1 3 0,1-2 15,0 213 523,0-216-492,1 1 0,-1 0 0,0-1-1,1 1 1,-1 0 0,1-1 0,0 1-1,-1-1 1,1 1 0,0-1 0,0 1-1,0-1 1,0 0 0,0 1 0,0-1 0,0 0-1,0 0 1,1 0 0,-1 0 0,0 0-1,1 0 1,-1 0 0,1 0 0,-1 0-1,1-1 1,0 1 0,-1-1 0,1 1-1,-1-1 1,1 0 0,0 1 0,0-1-1,-1 0 1,1 0 0,0 0 0,-1 0-1,1-1 1,2 1 0,1-1 3,0 1 1,0-1 0,0 0-1,-1 0 1,1-1 0,0 0-1,-1 1 1,1-1-1,-1-1 1,1 1 0,-1-1-1,4-3 1,-4 3-12,-1 0 0,0-1 0,0 0 0,0 0 0,-1 1 0,1-1 0,-1-1 0,0 1 0,0 0-1,0-1 1,-1 1 0,0 0 0,1-1 0,-2 0 0,1 1 0,0-1 0,-1 0 0,0 1 0,0-1 0,0 0 0,-1 0 0,0 1 0,0-1 0,0 1 0,0-1 0,-1 1 0,1-1 0,-1 1 0,0 0 0,-1 0 0,1 0-1,-1 0 1,-5-6 0,-1-2 21,0 1 0,-1 1-1,0 0 1,-1 0 0,0 1 0,-1 1-1,1-1 1,-2 2 0,1 0-1,-14-6 1,25 13-13,1 0-1,0 0 1,-1 0 0,1 0 0,0 0-1,-1 0 1,1 0 0,0-1 0,-1 1 0,1 0-1,0 0 1,-1 0 0,1-1 0,0 1-1,0 0 1,-1 0 0,1-1 0,0 1-1,0 0 1,-1-1 0,1 1 0,0 0-1,0 0 1,0-1 0,0 1 0,-1-1-1,1 1 1,0 0 0,0-1 0,0 1-1,0 0 1,0-1 0,0 1 0,0 0-1,0-1 1,0 1 0,0-1 0,0 1-1,0 0 1,1-1 0,-1 1 0,0 0-1,0-1 1,0 1 0,0 0 0,1-1-1,-1 1 1,0 0 0,0 0 0,0-1 0,1 1-1,25-19 51,37-9-112,-52 25 43,0 0 1,1 0 0,-1 1-1,0 0 1,1 1 0,0 1-1,-1-1 1,1 2 0,-1 0-1,1 0 1,-1 1 0,14 4-1,-17-3 0,0 1 0,0-1 0,0 1 0,0 1 0,-1 0 0,0 0 0,0 0 0,0 1 0,-1 0 0,1 0 0,-2 0 0,1 1 0,-1 0 0,0 0 0,0 1 0,6 12 0,-6-8 59,0 1-1,0 0 0,-2 0 1,1 0-1,-2 0 0,0 1 1,0 0-1,-1 22 0,-4-113 572,0 37-576,3-47 1,1 76-65,0 0 1,1 1-1,0-1 1,0 0-1,2 1 1,-1-1 0,1 1-1,0 0 1,7-10-1,-10 18 8,-1 1 0,1-1 0,0 1 0,0 0-1,0-1 1,0 1 0,0 0 0,0 0 0,0 0-1,0 0 1,0 0 0,0 0 0,1 0 0,-1 0 0,0 0-1,1 0 1,-1 1 0,1-1 0,-1 1 0,1-1-1,-1 1 1,1-1 0,-1 1 0,1 0 0,-1 0-1,1 0 1,0 0 0,-1 0 0,1 0 0,-1 0 0,1 1-1,-1-1 1,1 0 0,-1 1 0,3 0 0,-2 0-7,0 1 0,-1-1 0,1 1 0,0-1 1,0 1-1,-1 0 0,1 0 0,-1 0 0,1-1 0,-1 2 1,0-1-1,0 0 0,0 0 0,0 0 0,0 0 1,0 1-1,0-1 0,-1 0 0,1 1 0,-1-1 0,0 0 1,0 4-1,14-4-3137,-2-4 184</inkml:trace>
</inkml:ink>
</file>

<file path=ppt/ink/ink20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44:20.37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20377,'0'0'2650,"2"4"-2474,10 14-210,-1 1 0,0 0 0,-2 1 0,0 0 0,-2 0 0,9 34 1,15 131 25,-7-29 106,-23-150-104,0-1 1,0 1-1,1-1 1,0 1-1,1-1 1,-1 1-1,1-1 0,0 0 1,0 0-1,0-1 1,1 1-1,0 0 1,6 5-1,-8-8-34,1-1-1,0 1 1,0 0-1,0-1 1,0 1-1,0-1 1,1 0 0,-1 0-1,0-1 1,0 1-1,1 0 1,-1-1 0,1 0-1,-1 0 1,0 0-1,1 0 1,-1-1-1,0 1 1,1-1 0,-1 0-1,0 0 1,0 0-1,1 0 1,3-3-1,0 0-47,-1 0-1,0 0 1,0 0-1,0-1 0,0 0 1,-1 0-1,0 0 1,0-1-1,0 0 0,-1 0 1,0 0-1,0-1 1,0 1-1,-1-1 1,0 0-1,0 0 0,-1 0 1,0 0-1,0 0 1,1-12-1,0-3 512,-1-1 0,-1 0 0,0 0 0,-2 0 0,-5-33 0,4 50-226,1 10-10,-1 26 136,6 46-16,-3-65-343,1 1 0,1-1 1,0 0-1,0 0 0,1 0 0,0-1 1,1 1-1,1-1 0,10 15 0,-15-23-3,1-1-1,-1 0 0,1 0 0,-1 0 1,1 0-1,0 0 0,0 0 0,-1 0 1,1 0-1,0-1 0,0 1 0,0-1 1,0 1-1,0-1 0,0 0 0,0 0 1,0 0-1,0 0 0,0 0 0,0 0 1,0 0-1,-1-1 0,1 1 1,0-1-1,0 1 0,0-1 0,0 0 1,0 0-1,-1 0 0,1 0 0,0 0 1,-1 0-1,1 0 0,-1-1 0,1 1 1,1-2-1,7-7-101,-1 1-1,1-2 1,13-19 0,-20 26 106,36-52 326,-38 56-285,-1 0 1,1 0-1,-1 0 1,1 0 0,-1 1-1,1-1 1,-1 0-1,0 0 1,1 0-1,-1 0 1,1 0-1,-1 1 1,1-1-1,-1 0 1,1 0 0,-1 1-1,0-1 1,1 0-1,-1 1 1,0-1-1,1 0 1,-1 1-1,0-1 1,1 1-1,-1-1 1,0 0 0,0 1-1,0-1 1,1 1-1,-1-1 1,0 1-1,0-1 1,0 1-1,0-1 1,0 1-1,0-1 1,0 1-1,0-1 1,0 1 0,0-1-1,0 2 1,8 29 130,-1 1 1,-2 0-1,-1 0 1,-2 1-1,-1-1 1,-1 1-1,-2-1 1,-1 0-1,-1 1 1,-2-1-1,-2-1 1,-22 62-1,15-59-29,-2-1 0,-1 0 0,-1-1 0,-2-1-1,-1 0 1,-31 31 0,53-62-107,-2 2 11,1 0 0,-1 0 0,0 0 0,0-1 0,1 1 0,-2 0 0,1-1 0,0 1 0,0-1 0,0 0 0,-1 0-1,1 0 1,0 0 0,-1 0 0,1 0 0,-1-1 0,1 1 0,-1-1 0,-2 1 0,4-2-31,1 0 0,-1 0-1,0 0 1,1 0 0,-1 0 0,1 0-1,0 0 1,-1 0 0,1 0-1,0 0 1,-1 0 0,1 0 0,0 0-1,0 0 1,0 0 0,0-1-1,0 1 1,0 0 0,0 0 0,0 0-1,1-2 1,-1-2-229,6-35-3108,21-6-6262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5:18.43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79 16664,'0'0'6053,"14"-4"-5618,74 2-580,-64 3-135,0-1 1,0-1-1,0-1 0,0-1 1,0-2-1,35-10 1,-57 14 234,0 1 1,-1-1 0,1 0 0,0 0 0,0 0 0,-1 0 0,1 0 0,-1 0-1,1-1 1,-1 1 0,0-1 0,1 1 0,1-3 0,-3 3-20,0 1 0,0-1 1,0 0-1,0 1 0,0-1 0,0 0 1,0 0-1,0 1 0,0-1 0,0 0 1,-1 1-1,1-1 0,0 0 1,0 1-1,-1-1 0,1 0 0,0 1 1,-1-1-1,1 0 0,-1 1 0,1-1 1,-1 1-1,1-1 0,-1 1 0,1-1 1,-1 1-1,1 0 0,-1-1 1,0 1-1,1 0 0,-1-1 0,0 1 1,1 0-1,-1-1 0,0 1 0,1 0 1,-1 0-1,0 0 0,1 0 1,-2 0-1,-30-10-3637</inkml:trace>
</inkml:ink>
</file>

<file path=ppt/ink/ink20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44:20.84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44 1 21162,'0'0'1990,"-2"17"-1862,-14 155 178,-7 137 706,20-223-824,5 1 0,3-1 0,24 124 0,-10-131-159,34 89 1,-43-140-32,2 0 1,2 0-1,0-2 1,2 0-1,0 0 1,28 31-1,-37-49-41,1 0 0,-1-1 0,1 0 0,0 0 0,1-1 0,0 0 0,0 0-1,0-1 1,1-1 0,-1 1 0,1-1 0,0-1 0,1 0 0,-1 0 0,0-1 0,1-1-1,-1 1 1,17-1 0,-25-1-50,0 0-1,0 0 1,0 0 0,0 0-1,0 0 1,0-1 0,1 1-1,-1-1 1,0 1-1,0-1 1,0 0 0,0 1-1,0-1 1,-1 0 0,1 0-1,0-1 1,0 1-1,-1 0 1,1 0 0,0-1-1,-1 1 1,0-1 0,1 0-1,-1 1 1,0-1-1,0 0 1,0 0 0,0 0-1,0 0 1,0 0 0,0 0-1,-1 0 1,1 0-1,-1 0 1,1 0 0,-1 0-1,0 0 1,0 0 0,0-3-1,1-31-5911</inkml:trace>
</inkml:ink>
</file>

<file path=ppt/ink/ink20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44:21.54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97 21834,'0'0'2588,"2"18"-2695,55 491 174,-74-745-1086,-22-123 875,39 359 152,0-1 0,0 0 1,0 1-1,1-1 0,-1 0 0,0 1 1,1-1-1,-1 0 0,0 1 1,1-1-1,-1 0 0,1 1 1,-1-1-1,1 1 0,-1-1 1,1 1-1,0-1 0,-1 1 0,1 0 1,-1-1-1,1 1 0,0 0 1,-1-1-1,1 1 0,0 0 1,0 0-1,-1 0 0,1-1 1,1 1-1,28-5 211,-24 4-204,18-2-24,-1 0 0,1 1 0,0 2 0,0 0 0,40 7 0,-59-6-3,-1 0 1,0 1-1,0-1 1,0 1-1,0 0 0,0 0 1,0 1-1,0-1 0,0 1 1,-1 0-1,0 0 0,1 0 1,-1 0-1,0 0 0,0 1 1,-1-1-1,1 1 0,-1 0 1,0 0-1,0 0 0,0 0 1,-1 0-1,1 1 0,-1-1 1,0 0-1,0 1 0,0-1 1,-1 1-1,0 7 0,1-4-15,-2 1-1,1-1 1,-1 1 0,-1-1-1,0 1 1,0-1 0,0 0-1,-1 0 1,0 0 0,-1 0-1,0 0 1,0-1 0,0 1-1,-10 10 1,-30 23-263,33-32 72,0 0-1,1 1 1,-12 14 0,22-23 203,0 0 0,0 0 1,0-1-1,0 1 1,0 0-1,1-1 1,-1 1-1,0 0 1,1-1-1,-1 1 1,0-1-1,1 1 0,-1 0 1,1-1-1,-1 1 1,0-1-1,1 1 1,0-1-1,-1 1 1,1-1-1,-1 0 0,1 1 1,-1-1-1,1 0 1,0 1-1,0-1 1,27 16 81,-19-11-96,4 4 79,0 1 0,-1 0 0,0 0 0,-1 1 0,0 1 0,0 0 0,12 20 0,-18-25 10,-1 0 1,0 0-1,0 1 1,0-1 0,-1 1-1,0 0 1,-1 0-1,0 0 1,0 0 0,-1 0-1,0 1 1,0-1-1,-1 0 1,0 1 0,0-1-1,-2 10 1,1-16-90,0-1 0,1 0 1,-1 1-1,0-1 0,0 0 1,0 0-1,0 0 0,0 0 1,0 1-1,-1-1 0,1-1 1,0 1-1,0 0 0,-1 0 1,1 0-1,-1-1 0,1 1 1,-1-1-1,1 1 0,-1-1 1,1 1-1,-1-1 0,1 0 1,-1 0-1,1 0 0,-1 0 0,1 0 1,-1 0-1,1 0 0,-1-1 1,-2 0-1,-5 1-2847</inkml:trace>
</inkml:ink>
</file>

<file path=ppt/ink/ink20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44:21.90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74 408 16968,'0'0'4231,"10"-17"-3118,2-3-971,60-114 929,-63 116-1046,-2 0 0,0 0 0,-1-1 1,0 0-1,-2 0 0,3-25 1,-6 28-74,0 9 26,0 1 1,-1-1 0,0 0-1,0 1 1,0-1-1,-3-12 1,2 19 21,1-1 1,-1 1-1,0-1 0,1 1 0,-1-1 1,1 1-1,-1-1 0,0 1 1,1-1-1,-1 1 0,0 0 0,0-1 1,1 1-1,-1 0 0,0 0 0,0 0 1,1-1-1,-1 1 0,0 0 1,0 0-1,1 0 0,-1 0 0,0 0 1,0 1-1,0-1 0,-1 0 0,-22 7-15,12 1 1,0 0-1,0 1 1,0 0-1,1 1 1,1 0-1,-1 0 1,2 1-1,0 1 1,0 0-1,1 0 1,0 0-1,1 1 1,1 0-1,0 1 1,0-1-1,2 1 1,-1 0-1,2 1 1,0-1-1,1 0 1,0 1-1,1 21 1,2-32 18,-1-1-1,1 0 1,0 0 0,0 0 0,1 0 0,-1 0 0,0 0 0,1 0 0,0 0 0,0 0 0,0-1 0,0 1 0,0-1-1,1 1 1,-1-1 0,1 0 0,-1 0 0,1 0 0,0 0 0,0-1 0,0 1 0,0-1 0,0 1 0,0-1 0,0 0 0,0 0-1,0-1 1,1 1 0,4 0 0,12 1-54,0 0 1,1-1-1,31-3 0,-40 2-23,1-1-153,0-1 0,1 0 1,-1 0-1,0-1 0,-1-1 0,1 0 0,15-8 1,23-15-2521</inkml:trace>
</inkml:ink>
</file>

<file path=ppt/ink/ink20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44:23.31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142 147 16968,'0'0'4621,"0"-5"-4375,0 0 0,1 0 0,-2 0 0,1 0 0,-1 0 0,1 0 0,-3-7 0,-1 11-250,1 1-1,0-1 0,-1 1 0,1 0 0,0 0 0,-1 0 0,1 1 0,0-1 1,-1 1-1,1 0 0,0 0 0,0 0 0,0 0 0,0 0 0,-1 1 0,2-1 1,-5 3-1,2 0-5,1 0 0,-1 1 1,1-1-1,0 0 1,0 1-1,1 0 1,-1 0-1,1 0 0,-3 6 1,0 3 1,1-1 0,0 1 1,1 0-1,0 0 0,1 1 0,1-1 1,-1 20-1,2-24 14,1 0 0,0 0 0,1 0 0,0 0 1,0 0-1,5 16 0,-4-23-4,-1 0 0,0 0 0,1 0 0,0-1-1,0 1 1,0 0 0,0-1 0,0 0 0,0 1 0,1-1 0,-1 0 0,1 0 0,-1 0 0,1-1 0,0 1-1,0 0 1,0-1 0,0 0 0,0 0 0,0 0 0,0 0 0,0 0 0,0-1 0,6 1 0,7 1-48,1-1 0,-1 0 0,0-1 0,0-1 0,0 0 0,0-2 1,0 1-1,0-2 0,0 0 0,-1-1 0,0-1 0,0 0 0,0-1 0,15-10 0,-4 1-204,0-1-1,-1-1 1,40-39-1,-57 50 236,-1-1 0,0-1 0,0 1 0,-1-1 0,0 0 0,-1 0 0,0-1 0,0 1 0,-1-1 0,0 0 0,-1 0 0,0-1 0,-1 1 0,2-17 0,-3 19 41,0-3 150,-1-1 1,0 1-1,-2-21 0,2 31-125,-1-1 0,1 0 0,0 1-1,0-1 1,-1 0 0,1 1-1,-1-1 1,0 0 0,1 1-1,-1-1 1,0 1 0,0-1-1,0 1 1,0-1 0,0 1-1,0 0 1,-1 0 0,1-1-1,0 1 1,0 0 0,-1 0-1,1 0 1,-1 0 0,1 1 0,-1-1-1,0 0 1,1 1 0,-1-1-1,1 1 1,-1-1 0,0 1-1,-2 0 1,1 0-50,0 1 1,0 0-1,1 0 1,-1 0-1,0 0 1,1 0-1,-1 1 0,1-1 1,0 1-1,-1 0 1,1 0-1,0 0 1,0 0-1,0 0 0,0 0 1,1 0-1,-1 1 1,0-1-1,1 0 1,-2 4-1,-25 55-34,21-38 12,1 1-1,2 0 0,0 0 1,1 0-1,2 0 0,0 0 1,5 39-1,-4-61-24,0 1 0,-1-1 0,2 0 1,-1 0-1,0 0 0,0 0 0,1 1 0,-1-1 0,1 0 1,0 0-1,-1 0 0,1 0 0,0 0 0,0 0 1,0-1-1,1 1 0,-1 0 0,0 0 0,1-1 0,-1 1 1,1-1-1,0 1 0,-1-1 0,1 0 0,0 0 1,0 0-1,0 1 0,0-2 0,0 1 0,0 0 0,0 0 1,0-1-1,0 1 0,0-1 0,0 1 0,0-1 0,4 0 1,-2-1-99,0 1 0,0-1 0,0 0 0,-1 0 0,1-1 1,0 1-1,-1-1 0,1 0 0,0 0 0,-1 0 0,0 0 1,0 0-1,1-1 0,-1 0 0,-1 1 0,1-1 0,0 0 0,-1-1 1,4-4-1,3-11 351,-2 0 1,0 0-1,-1 0 1,-1-1-1,0 0 1,-2 0-1,0 0 1,-2-1-1,0-21 1,1-1 1244,2 103-1008,13 73 0,-16-127-527,0 1-1,1-1 1,0 1 0,0-1-1,1 0 1,-1 0 0,2 0-1,-1 0 1,7 8 0,-9-12-87,1-1 0,0 1 1,-1-1-1,1 1 0,0-1 1,0 0-1,0 0 0,0 0 1,0 0-1,0 0 0,0 0 1,0-1-1,0 1 0,1-1 1,-1 1-1,0-1 0,0 0 1,0 0-1,1 0 0,-1 0 1,0 0-1,0 0 0,1-1 1,-1 1-1,0-1 0,0 0 1,0 1-1,0-1 0,0 0 1,0 0-1,0 0 0,2-2 1,1 0-245,-1 0 0,0 0 0,0 0 0,0 0 0,-1-1 0,1 0 0,-1 1 0,0-1 0,5-8 0,-3 3 586,0-1-1,-1 1 0,0-1 1,3-12-1,-1-4 1879,-1 0 1,3-47-1,-8 53-1192,-1 16-642,1-1-1,-1 1 1,1 0 0,1 0-1,-1-1 1,1 1-1,-1 0 1,3-6-1,1 17-47,10 118-375,-13-95 172,2 1 1,0-1-1,3 0 0,0 0 0,11 30 0,-16-58-2,0-1 0,-1 0 0,1 0 0,0 0 0,0 0 0,-1 0 0,1 0 0,0 0 1,0 0-1,0 0 0,0 0 0,0-1 0,0 1 0,0 0 0,1-1 0,-1 1 0,0-1 0,0 1 0,1-1 0,-1 1 0,0-1 0,0 0 0,1 0 0,-1 0 0,0 1 0,1-1 0,-1 0 0,0-1 0,1 1 0,-1 0 0,0 0 0,0-1 0,1 1 0,-1 0 0,0-1 0,0 1 0,0-1 0,1 0 0,0 0 0,4-3-75,0 1-1,0 0 0,0-1 1,-1 0-1,0-1 0,7-6 1,0-4 103,0-2 0,-1 1 0,-1-1 0,-1-1 0,0 0 0,-2 0 0,7-21 0,-5 13 536,2 0 1,20-38-1,-30 63-504,0 0 1,-1-1-1,1 1 0,0 0 1,0 0-1,0 0 1,0-1-1,0 1 1,0 0-1,0 0 1,0 0-1,0 1 1,1-1-1,-1 0 1,0 0-1,0 1 0,1-1 1,-1 0-1,1 1 1,-1 0-1,0-1 1,1 1-1,-1 0 1,4-1-1,-3 2-25,0 0 1,0-1-1,0 1 0,0 0 0,0 0 0,0 0 0,0 0 1,0 0-1,0 1 0,-1-1 0,1 0 0,0 1 0,-1 0 1,3 2-1,2 4-37,0 1 0,-1-1 0,1 1 0,-2 0 0,8 19 0,-8-13 36,0-1 0,-1 1-1,-1 0 1,0 0 0,-1 0-1,-1 0 1,-3 27 0,3-39 12,0 1 0,-1 0 0,1 0 0,-1 0 0,0 0-1,0-1 1,-1 1 0,1 0 0,-1-1 0,1 1 0,-1-1 0,0 0 0,-1 0 0,1 0 0,-1 0 0,1 0 0,-1 0 0,0 0 0,0-1 0,0 1-1,0-1 1,0 0 0,-1 0 0,1 0 0,-1-1 0,1 1 0,-1-1 0,0 0 0,1 0 0,-1 0 0,0 0 0,0-1 0,-7 1 0,9-5 30,1 0 1,0-1 0,0 1 0,0 0 0,1-1 0,-1 1 0,1-1 0,0 1 0,0 0 0,1-7 0,0 5-29,-1 4-22,0 1 0,0-1-1,1 1 1,-1-1 0,0 1-1,1-1 1,-1 1 0,1 0-1,0-1 1,0 1-1,-1 0 1,1-1 0,0 1-1,0 0 1,0 0 0,0 0-1,0 0 1,0 0 0,1 0-1,-1 0 1,0 0-1,0 1 1,1-1 0,-1 0-1,1 1 1,-1-1 0,0 1-1,1-1 1,-1 1 0,1 0-1,-1-1 1,1 1 0,-1 0-1,3 0 1,11 0-39,-1 0 1,0 0-1,15 3 0,3 0 116,-4-3-66,-1-2 1,0-1-1,1-1 1,-1-1-1,48-17 1,-57 16-167,-1-1 0,0-1 0,0-1 1,-1 0-1,0-1 0,-1-1 1,0 0-1,-1-2 0,20-20 0,-29 26 166,-1 1 0,0-1-1,0 1 1,-1-1 0,0-1-1,0 1 1,0 0-1,-1 0 1,2-10 0,-4 14 84,1 0 1,0 1 0,-1-1-1,1 0 1,-1 0 0,0 0 0,0 0-1,0 0 1,0 0 0,-1 0-1,1 0 1,-1 0 0,0 0-1,1 0 1,-1 1 0,-1-1 0,1 0-1,0 0 1,-1 1 0,1-1-1,-1 1 1,0 0 0,0-1-1,0 1 1,-3-3 0,4 5-54,0-1 0,0 0 1,-1 1-1,1-1 0,0 1 0,0-1 1,-1 1-1,1 0 0,0-1 1,0 1-1,-1 0 0,1 0 0,0 0 1,-1 0-1,1 0 0,0 0 1,-1 0-1,1 1 0,0-1 0,-1 0 1,1 1-1,0-1 0,-2 2 1,0 0-18,1 0 0,-1 0 0,1 0-1,-1 0 1,1 0 0,0 1 0,0-1 0,0 1 0,-2 4 0,-2 4-13,1 0 0,0 1 0,-6 22 0,8-23 32,0-1 1,1 1 0,1 0-1,0 0 1,0 0 0,1-1 0,0 1-1,1 0 1,0 0 0,1 0 0,3 12-1,-2-16-23,0 0-1,0-1 1,0 1-1,1 0 1,0-1 0,0 0-1,1 0 1,0 0-1,0-1 1,0 1-1,0-1 1,1 0-1,0-1 1,0 0-1,1 0 1,-1 0-1,7 3 1,5 0-79,0 0-1,1-2 1,0 0 0,-1-1 0,1-1-1,1 0 1,-1-2 0,30-1 0,-26-1-898,1-1 0,-2-1 0,41-11 1,2-9-5328</inkml:trace>
</inkml:ink>
</file>

<file path=ppt/ink/ink20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44:23.94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21818,'0'0'3444,"0"4"-3158,3 43-341,3-1 1,1 0 0,26 82 0,0 7 60,1 72-224,-30-118-3502</inkml:trace>
</inkml:ink>
</file>

<file path=ppt/ink/ink20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44:24.72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13 184 21034,'0'0'2900,"-13"-6"-1684,14 5-1217,-1-1-1,0 1 1,1-1 0,-1 0-1,1 1 1,-1-1-1,1 1 1,0-1 0,-1 1-1,1 0 1,0-1-1,0 1 1,0 0-1,0-1 1,1 1 0,-1 0-1,0 0 1,0 0-1,1 0 1,-1 0 0,0 0-1,1 1 1,-1-1-1,3 0 1,44-15-576,-34 12 394,88-19-823,-74 19 547,-1-2 1,0-1-1,0-1 0,43-19 0,-68 26 597,0 0 0,0 0 1,0-1-1,0 1 0,0-1 0,0 1 0,-1-1 1,1 0-1,-1 0 0,1 0 0,-1 0 0,0 0 1,1 0-1,-1 0 0,0 0 0,0 0 0,-1-1 1,1 1-1,0 0 0,-1 0 0,1-1 0,-1 1 1,0-1-1,0-1 0,0 3 366,0 7-312,1 35-242,1 0 0,2-1 0,2 1 0,2-1 0,1-1 0,2 0 0,29 69 0,-40-107 6,1 0 0,-1 0 0,1 0 0,-1 0 0,1 0 0,-1 0 0,1 0 0,-1 0 0,1 0 0,0-1 0,0 1 0,-1 0 0,1 0 0,0-1 0,0 1 0,0 0 0,0-1 0,0 1 0,0-1 0,0 1 1,0-1-1,0 0 0,0 1 0,0-1 0,0 0 0,0 0 0,1 1 0,0-2 12,0 1 0,0-1 0,0 0 1,0 1-1,-1-1 0,1 0 1,0 0-1,-1 0 0,1 0 0,-1 0 1,1-1-1,-1 1 0,1 0 0,0-2 1,5-6-55,0 1 0,-1-1 0,0-1 0,6-11 0,-8 9 116,0 0 0,0-1 0,-1 1 0,-1-1 0,0 0 0,0 0 0,-2 0 0,0-21 0,0 33-17,25 36-24,-20-25 7,1 0 0,1 0 0,0-1 0,0 0 1,0 0-1,1-1 0,0 0 0,1 0 0,0-1 0,12 8 0,-14-12-11,-1 1 0,1-2 1,0 1-1,-1-1 0,1 0 0,0 0 0,1 0 1,-1-1-1,0-1 0,0 1 0,0-1 0,1 0 1,-1-1-1,0 1 0,0-1 0,0-1 1,13-4-1,-10 3-51,-1-1 0,1 0 0,-1-1 0,-1 0 0,1-1 0,-1 0 0,0 0 0,0 0 0,-1-1 0,1-1 0,-2 1 0,1-1 0,-1 0 0,8-13 0,-7 9 34,-1 0-1,0 0 1,-1-1 0,-1 0 0,0 0-1,0 0 1,-1-1 0,-1 1 0,0-1-1,-1-16 1,0 10-101,-1-9 1262,-2 30-628,-4 17-480,3-6-33,-8 25-16,3 0 0,0 0 1,-3 68-1,11-102 30,0-1 1,0 0-1,0 1 0,1-1 0,-1 0 0,1 1 0,-1-1 0,1 0 0,0 0 0,0 1 0,0-1 1,0 0-1,0 0 0,0 0 0,1 0 0,-1 0 0,1 0 0,-1-1 0,1 1 0,0 0 0,0-1 0,-1 0 1,1 1-1,0-1 0,0 0 0,1 0 0,-1 0 0,0 0 0,0 0 0,4 1 0,6 0 12,1 0-1,-1 0 0,1-1 0,22-2 0,-15 1-18,19-2-662,0-1 0,0-3 0,-1 0 0,1-3 0,52-19 0,7-7-6085</inkml:trace>
</inkml:ink>
</file>

<file path=ppt/ink/ink20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44:25.26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258 75 19065,'0'0'5389,"-2"-13"-5077,-9-36-67,9 36-108,1 19-116,-2 69-95,3-1 0,3 1-1,3-1 1,19 85 0,-9-47-826,-12-71-3250,-5-55 4237,-1 0 0,0-1 0,-1 1-1,-1 1 1,0-1 0,-1 0 0,0 1 0,-12-22 0,7 18 211,-1-1 0,0 1 0,-1 1-1,-1 0 1,-23-23 0,34 37-275,0 1 1,1-1-1,-1 1 0,0-1 0,0 1 1,0 0-1,0 0 0,0-1 1,0 1-1,-1 1 0,1-1 1,0 0-1,0 0 0,-1 1 1,1 0-1,0-1 0,-1 1 1,1 0-1,0 0 0,-1 0 1,1 0-1,0 1 0,-1-1 1,1 1-1,0-1 0,-1 1 1,1 0-1,0 0 0,0 0 1,0 0-1,0 0 0,0 0 1,0 1-1,0-1 0,0 1 0,0-1 1,1 1-1,-1 0 0,1-1 1,-1 1-1,-1 3 0,-5 7-24,0 1 0,0-1-1,2 1 1,0 1-1,-7 18 1,8-15 48,1 0 1,0 1-1,1 0 0,1-1 1,1 1-1,1 0 0,1 23 1,0-39-41,-1 0 1,0 0-1,1 1 1,-1-1-1,1 0 0,0 0 1,-1 0-1,1 0 1,0 0-1,1 0 0,-1 0 1,0 0-1,0 0 1,1-1-1,-1 1 1,1-1-1,-1 1 0,1-1 1,2 2-1,0 0-11,1-1 0,-1 1 0,1-1-1,0-1 1,-1 1 0,1-1 0,0 1 0,7 0-1,9-1-123,1 0 0,0-1-1,24-3 1,-33 2 11,8-2-507,-1 0 1,0-2 0,1-1 0,-2 0 0,1-2 0,31-16 0,6-6-4236</inkml:trace>
</inkml:ink>
</file>

<file path=ppt/ink/ink20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44:25.77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137 328 18697,'0'0'4802,"-10"-1"-4575,6 1-227,1 0 1,0 0 0,-1 0-1,1 0 1,0 0 0,-1 1-1,1 0 1,0 0 0,0 0-1,0 0 1,0 0 0,-1 0-1,1 1 1,1 0 0,-1-1-1,-3 4 1,1 0-4,0 0 0,0 0 0,1 1 0,0 0 0,0 0 0,0 0 0,1 0 0,-4 12 0,0-1-121,2 1 0,0 1 0,1-1 1,1 1-1,1-1 0,0 1 0,2 24 1,0-42 63,0-1 1,0 0 0,0 1 0,0-1-1,0 0 1,0 1 0,0-1-1,0 0 1,0 1 0,0-1 0,0 0-1,0 1 1,0-1 0,0 0 0,1 1-1,-1-1 1,0 0 0,0 1-1,0-1 1,0 0 0,1 1 0,-1-1-1,0 0 1,0 0 0,1 1-1,-1-1 1,0 0 0,1 0 0,-1 0-1,0 1 1,0-1 0,1 0-1,-1 0 1,0 0 0,1 0 0,-1 0-1,0 0 1,1 0 0,0 0-1,16-6-1187,13-19-934,11-34-599,-8-4 4621,4-7 2518,-37 70-4314,0-1 0,0 1 0,1 0 0,-1-1 0,0 1 0,0 0 0,0 0 0,0-1 0,1 1 1,-1 0-1,0 0 0,0 0 0,1-1 0,-1 1 0,0 0 0,0 0 0,1 0 0,-1 0 0,0-1 0,1 1 0,-1 0 0,0 0 0,1 0 0,-1 0 0,0 0 0,1 0 1,-1 0-1,0 0 0,0 0 0,1 0 0,-1 0 0,0 0 0,1 0 0,-1 0 0,0 0 0,1 0 0,-1 1 0,13 12 548,10 33-846,-12-24 498,-7-14-224,2 0 0,-1-1 0,1 1 0,0-1 0,1 0-1,0-1 1,0 1 0,0-1 0,1-1 0,0 1 0,0-2 0,0 1 0,0-1 0,1 0 0,0 0-1,0-1 1,0-1 0,0 1 0,1-1 0,-1-1 0,0 0 0,1 0 0,15-1 0,-22 0-81,0-1 1,-1 1 0,1-1 0,0 1-1,0-1 1,0 0 0,-1 0 0,1 0-1,0 0 1,-1-1 0,1 1 0,-1-1-1,1 1 1,-1-1 0,0 0 0,0 0-1,0 0 1,0 0 0,0-1 0,0 1-1,0 0 1,-1-1 0,1 1 0,-1-1-1,0 0 1,0 1 0,0-1-1,0 0 1,0 0 0,0 0 0,-1 1-1,0-1 1,1-4 0,1-10-469,-1 0 0,-1 0-1,-1 1 1,-3-27 0,-4-2 1420,-21-66 0,-4-20 1643,17 44-806,16 209-1574,7-71-142,3 0 1,1-2-1,23 60 1,0 4-676,-26-81-520,-6-13-2743</inkml:trace>
</inkml:ink>
</file>

<file path=ppt/ink/ink20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44:26.36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80 12854,'0'0'9842,"93"0"-9511,-57-3-450,0-1 1,0-2 0,48-14 0,-4 1-829,-37 8 338,-29 7 757,-1 0-1,1 1 0,0 1 1,14-1 680,-28 7-554,-1 20-151,-2 1-1,-8 35 0,6-35-77,0 1 0,-1 39 0,6-51 79,0-10-186,0 1-1,0-1 0,0 1 0,0 0 0,1-1 0,-1 1 1,3 4-1,-3-8 45,1 0 1,-1-1-1,1 1 0,0 0 1,-1 0-1,1-1 1,0 1-1,-1 0 0,1-1 1,0 1-1,0-1 1,0 1-1,-1-1 0,1 1 1,0-1-1,0 0 1,0 1-1,0-1 0,0 0 1,0 0-1,0 0 1,0 1-1,0-1 0,0 0 1,0 0-1,0-1 1,0 1-1,0 0 0,0 0 1,0 0-1,0-1 1,-1 1-1,1 0 0,0-1 1,0 1-1,0-1 1,0 1-1,1-2 0,3-1-17,-1 0-1,1 0 1,-1-1-1,1 1 1,-1-1-1,0 0 1,0 0-1,-1-1 1,1 1-1,-1-1 1,0 0-1,0 0 1,-1 0-1,1 0 1,-1 0-1,2-8 1,3-8 120,-1-2-1,6-37 1,-1-34 2481,-11 106-2592,1 0-1,0 0 1,0 0-1,1 0 1,1 0-1,5 13 1,-6-19 0,0-1 1,0 0 0,1 0-1,0 0 1,0 0 0,0-1-1,1 1 1,-1-1 0,1 0-1,0 0 1,1 0 0,-1-1-1,0 1 1,1-1 0,0 0 0,6 3-1,14 3-588,0-1 0,0-1-1,1-2 1,0 0 0,0-2 0,42 1-1,-47-3-330,93 5-7149</inkml:trace>
</inkml:ink>
</file>

<file path=ppt/ink/ink20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44:27.14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16 22698,'0'0'1681,"0"0"-1692,0 0 0,0 1 0,0-1 0,0 0 0,0 0 0,0 0 0,0 1 0,0-1 0,0 0 0,0 0-1,0 1 1,0-1 0,0 0 0,0 1 0,0-1 0,0 0 0,0 0 0,0 0 0,0 1 0,0-1 0,0 0 0,0 0 0,1 1 0,-1-1 0,0 0 0,0 0 0,0 0-1,0 1 1,1-1 0,-1 0 0,0 0 0,0 0 0,0 0 0,1 1 0,-1-1 0,0 0 0,0 0 0,0 0 0,1 0 0,-1 0 0,0 0 0,0 0 0,1 0 0,-1 0-1,0 0 1,0 0 0,1 0 0,-1 0 0,0 0 0,0 0 0,1 0 0,-1 0 0,0 0 0,1 0 0,12 2-157,1-1 0,-1 0 0,1-1 0,0-1-1,-1 0 1,1-1 0,-1 0 0,0-1 0,0 0 0,0-1 0,17-8 0,-29 50 3083,0-12-3063,7 230 161,-7-241-3263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5:20.00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26 106 17528,'0'0'2006,"-5"27"-2083,1-21 154,-11 17-146,14-17 629,11-13 910,-2 0-1357,-1 0 1,0 0-1,-1-1 0,1 0 0,-2-1 0,1 1 1,-1-1-1,0 0 0,-1 0 0,0-1 1,-1 1-1,0-1 0,0 0 0,-1 0 0,2-20 1,-3 126-298,-3 117-46,2-206-4,-1-1 1,0 0-1,0 1 0,-1-1 1,-3 10-1,4-15-28,0 1 0,1-1 0,-1 1 1,0-1-1,0 1 0,0-1 0,0 0 0,-1 1 0,1-1 0,0 0 1,0 0-1,-1 0 0,1 0 0,-1 0 0,-1 1 0,-10 1-4681</inkml:trace>
</inkml:ink>
</file>

<file path=ppt/ink/ink20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44:27.51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 86 21018,'0'0'4226,"-13"-85"-4306,13 103-1793,11 13 1024,13 7-367,2 3-1265,1-3-4611</inkml:trace>
</inkml:ink>
</file>

<file path=ppt/ink/ink20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44:27.91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131 0 20441,'0'0'1916,"-20"13"-1551,-60 45-162,77-55-199,0 0 0,0 0 1,1 0-1,-1 1 0,1-1 0,0 0 0,0 1 0,0 0 0,0-1 1,1 1-1,0 0 0,0 0 0,0 0 0,0 0 0,0 0 0,1 0 1,-1 0-1,1 0 0,0 0 0,1 0 0,-1 0 0,1 0 0,1 5 1,-1-2 3,2-1 0,-1 1 0,1 0 0,0-1 0,0 0 1,1 1-1,0-1 0,0-1 0,1 1 0,5 6 1,21 13-9,26 25 22,-55-48-35,0 0 0,0 0 0,0 1-1,-1-1 1,1 0 0,-1 1 0,1-1 0,-1 1 0,0 0 0,0-1 0,0 1-1,0 0 1,-1 0 0,1 0 0,-1 0 0,1-1 0,-1 1 0,0 0-1,0 0 1,-1 5 0,0-7 13,0 1 1,0-1-1,0 1 0,0-1 0,0 1 1,0-1-1,-1 0 0,1 0 0,0 1 1,-1-1-1,1 0 0,-1 0 1,0 0-1,1 0 0,-1-1 0,0 1 1,1 0-1,-1-1 0,0 1 0,0-1 1,1 0-1,-1 1 0,0-1 0,-2 0 1,-54 1 207,43-1-145,-3-4 140,11 1-443,11 0-1273,14 1-1379</inkml:trace>
</inkml:ink>
</file>

<file path=ppt/ink/ink20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44:28.27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1 119 21274,'0'0'1934,"8"-18"-1318,32-55-408,-38 71-207,-1-1 0,1 1-1,0 1 1,-1-1 0,1 0-1,0 0 1,0 1 0,0-1-1,1 1 1,-1-1-1,0 1 1,1 0 0,-1 0-1,0 0 1,1 0 0,-1 0-1,1 1 1,-1-1 0,1 1-1,0 0 1,-1 0 0,1 0-1,-1 0 1,1 0 0,0 0-1,3 1 1,-1 1-12,-1-1 0,0 0 0,1 1 1,-1 0-1,0 0 0,0 0 0,0 1 0,0-1 1,-1 1-1,1 0 0,5 5 0,3 8-21,1 0-1,-2 1 1,0 1 0,-1 0-1,-1 0 1,-1 1-1,0 0 1,8 38 0,-7-17 10,-2 1 1,-2 1 0,0 69 0,-5-110 98,0-4 305,-6-94 466,3 61-786,1 0 0,4-67 0,-1 93-61,1 1 1,0-1-1,0 1 1,1 0 0,0 0-1,0 0 1,1 0-1,0 0 1,1 1 0,0-1-1,0 1 1,1 1-1,0-1 1,0 1 0,11-10-1,-15 15-8,0 1-1,0-1 1,0 1-1,0 0 1,0 0-1,0 0 1,0 0-1,0 0 1,0 0-1,1 1 1,-1-1-1,0 1 1,0-1-1,1 1 1,-1 0-1,0 0 1,1 0-1,-1 0 1,0 0-1,1 1 1,-1-1-1,0 1 1,1 0-1,-1-1 1,0 1-1,0 0 1,0 0-1,0 0 1,0 0-1,0 1 1,0-1-1,0 1 1,0-1-1,-1 1 1,1 0-1,-1-1 1,1 1-1,-1 0 1,3 4-1,3 4-22,0 1-1,0 0 1,-1 0-1,-1 0 1,8 23-1,5 42 38,-14-54-134,2-1 0,13 40 1,-18-59 48,0 0 0,0 0 0,0-1 0,1 1 0,-1 0 0,0-1 0,1 1 0,-1 0 0,1-1 0,0 0 0,-1 1-1,1-1 1,0 0 0,0 0 0,0 0 0,0 0 0,0 0 0,0-1 0,0 1 0,0 0 0,0-1 0,0 0 0,0 1 0,0-1 0,1 0 0,-1 0 0,0 0 0,0-1 0,0 1 0,0 0 0,0-1 0,0 1 0,1-1 0,-1 0 0,0 0 0,3-1 0,5-3-1234,0 0 1,0 0-1,-1-1 0,1 0 1,12-12-1,14-15-10008</inkml:trace>
</inkml:ink>
</file>

<file path=ppt/ink/ink20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44:28.64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54 51 16440,'0'0'7552,"-3"10"-7506,-3 14-7,1 0 1,-2 34-1,6-52-35,1 0 1,-1 1-1,1-1 1,0 0-1,1 0 0,-1 0 1,1 0-1,1 0 1,-1 0-1,1 0 0,0 0 1,0 0-1,1 0 1,-1-1-1,1 1 0,0-1 1,5 5-1,-6-8-25,0 0-1,0-1 1,1 1-1,-1-1 0,0 1 1,1-1-1,-1 0 1,1 0-1,0 0 1,-1-1-1,1 1 1,0 0-1,-1-1 1,1 0-1,0 0 1,0 0-1,-1 0 1,1 0-1,0 0 1,0-1-1,-1 1 1,1-1-1,0 0 1,-1 0-1,1 0 1,-1 0-1,1 0 1,-1 0-1,3-2 0,1-1-25,0 0 0,-1-1 0,1 1 0,-1-1-1,0 0 1,-1 0 0,1-1 0,-1 1-1,7-13 1,-7 10 43,-1 0 0,0 0-1,0 0 1,-1 0 0,0 0-1,-1-1 1,1 1 0,-2-1-1,1 0 1,-1 1 0,-1-1 0,1 1-1,-5-17 1,4 21 16,0-1 0,0 1 0,0 0-1,-1-1 1,0 1 0,0 0 0,0 0 0,-1 0 0,1 0 0,-1 0 0,0 1-1,0-1 1,0 1 0,-1 0 0,1 0 0,-1 0 0,1 0 0,-1 1 0,0-1-1,0 1 1,0 0 0,-1 0 0,1 0 0,0 1 0,-1 0 0,1 0-1,-6-1 1,5 1-8,-1 1-1,0-1 1,0 1-1,0 0 1,0 0-1,1 1 1,-1 0-1,0 0 1,0 0-1,1 1 1,-1 0-1,-9 4 1,12-4-71,1 0 0,-1 0 0,0 1 0,1-1 1,0 0-1,-1 1 0,1-1 0,0 1 0,0 0 1,1 0-1,-1 0 0,0 0 0,1 0 0,0 0 1,0 0-1,0 1 0,0-1 0,0 0 0,1 0 1,-1 1-1,1-1 0,0 1 0,0 3 0,4 9-2336,16-10-1690</inkml:trace>
</inkml:ink>
</file>

<file path=ppt/ink/ink20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44:29.02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22362,'0'0'2609,"13"77"-3137,-8-8 528,-1 8 144,1 4-80,1-4-16,1-6-32,1-10 16,1-11-32,2-11-656,-4-17-1089</inkml:trace>
  <inkml:trace contextRef="#ctx0" brushRef="#br0" timeOffset="1">0 373 22186,'0'0'2433,"151"-21"-2833,-65 13 32,-1-4-1121,-6-6-4578</inkml:trace>
</inkml:ink>
</file>

<file path=ppt/ink/ink20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44:29.40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57 9524,'0'0'13028,"10"-10"-12754,30-30-84,-39 40-192,-1-1 1,1 1 0,0-1-1,0 0 1,-1 1-1,1-1 1,0 1-1,0-1 1,0 1-1,0 0 1,0-1-1,-1 1 1,1 0 0,0 0-1,0 0 1,0-1-1,0 1 1,0 0-1,0 0 1,0 0-1,0 0 1,0 1 0,0-1-1,0 0 1,0 0-1,0 1 1,-1-1-1,1 0 1,0 1-1,0-1 1,0 1-1,0-1 1,-1 1 0,1-1-1,0 1 1,-1 0-1,1-1 1,0 1-1,-1 0 1,1-1-1,-1 1 1,1 0 0,-1 0-1,1 0 1,-1 0-1,1-1 1,-1 1-1,0 0 1,0 0-1,1 2 1,2 2-13,8 15 55,-2 1 0,1 0 1,-2 1-1,-1 0 0,-1 0 0,6 37 1,7 147 576,-12-94-602,-5-86-3,-1-14-6,0 1 0,0 0 0,1-1 0,1 1 0,0-1 0,0 1 0,8 15 0,-9-26-27,-1 0 0,1 0-1,0 0 1,-1 0 0,1 0-1,0 0 1,0-1 0,1 1-1,-1-1 1,0 1 0,0-1-1,1 0 1,-1 0-1,1 0 1,-1 0 0,1 0-1,-1-1 1,1 1 0,-1-1-1,1 1 1,0-1 0,-1 0-1,1 0 1,-1 0 0,1-1-1,0 1 1,-1-1 0,1 1-1,2-2 1,3 0-83,0-1 0,0 1 1,0-1-1,-1-1 0,1 1 0,-1-1 0,13-10 1,-12 7 41,0-1 0,0-1 1,-1 1-1,0-1 1,0-1-1,-1 1 0,0-1 1,-1 0-1,0-1 0,0 1 1,-1-1-1,4-17 1,-2-1 582,-2 1 1,0-1-1,-1-53 1,-3 82-46,0 13-416,-3 60-256,1-41 128,1 0-1,6 55 1,-5-85-97,1 0 0,-1 0 0,0-1 0,1 1 0,-1 0 0,1-1 0,0 1 0,-1 0 0,1-1 0,0 1 0,0-1 0,0 1 0,0-1 0,2 2 0,2-2-3539</inkml:trace>
</inkml:ink>
</file>

<file path=ppt/ink/ink20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44:29.76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 58 23659,'0'0'2001,"-13"-58"-2001,13 74-2625,11 16 384,0 7-1153</inkml:trace>
</inkml:ink>
</file>

<file path=ppt/ink/ink20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44:30.43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77 20938,'0'0'504,"14"20"-502,43 64 4,-54-80-5,0 1-1,0-1 1,-1 1 0,0 0-1,1 0 1,-1 0 0,-1 1 0,1-1-1,-1 0 1,0 0 0,0 1-1,-1-1 1,0 1 0,0 9 0,-1 1 4,1-15 384,0-4 230,1-13-567,1 0-1,0-1 0,1 2 0,1-1 1,0 0-1,1 1 0,1-1 0,0 1 1,1 1-1,1-1 0,0 1 0,1 1 1,18-23-1,-26 36-54,-1-1 0,1 0-1,-1 0 1,1 0 0,0 0 0,-1 1-1,1-1 1,0 0 0,-1 0 0,1 1 0,0-1-1,0 1 1,0-1 0,0 1 0,0-1-1,0 1 1,0-1 0,0 1 0,0 0 0,0 0-1,0-1 1,0 1 0,0 0 0,0 0-1,0 0 1,0 0 0,0 0 0,0 0 0,0 1-1,0-1 1,0 0 0,0 0 0,0 1-1,0-1 1,0 1 0,0-1 0,0 1 0,-1-1-1,1 1 1,0-1 0,0 1 0,0 0-1,0 0 1,3 4-32,0 1 0,-1-1 0,0 1-1,0-1 1,4 12 0,-3-7 6,19 65-115,-19-60 144,0 0 0,1 0 0,0 0 0,1 0 0,1-1 0,13 22 0,-17-34 6,-1 0-1,1 0 0,-1 0 0,1 0 0,0-1 0,-1 1 0,1-1 0,0 0 0,0 0 1,0 0-1,0 0 0,0 0 0,0-1 0,0 1 0,0-1 0,6 0 0,51-4 44,-49 1-110,0 0 0,0 0-1,0 0 1,-1-2-1,0 1 1,1-1-1,-2-1 1,1 0-1,-1 0 1,1-1-1,-2 0 1,1 0 0,-1-1-1,0-1 1,-1 1-1,0-1 1,0 0-1,-1-1 1,0 1-1,-1-1 1,0 0-1,0-1 1,-1 1 0,-1-1-1,0 0 1,0 0-1,-1 0 1,1-13-1,-3-51 1906,0 74-1596,-1 2-246,-1-1 0,1 1 0,-1-1 0,1 1 0,-1 0 0,1 0 1,-1-1-1,1 1 0,0 0 0,-1 0 0,1 1 0,0-1 0,-2 2 0,-7 11 8,0 0-1,0 0 1,2 1-1,0 0 0,0 0 1,2 1-1,0 0 1,0 0-1,2 1 1,0-1-1,1 1 0,0 0 1,2 0-1,0 25 1,1-39-15,0 1 1,0-1 0,1 0-1,0 0 1,-1 0 0,1 0 0,0 0-1,0 0 1,1 0 0,-1-1-1,1 1 1,-1 0 0,1-1-1,0 1 1,0-1 0,0 1 0,0-1-1,0 0 1,1 0 0,-1 0-1,1 0 1,-1 0 0,1-1-1,0 1 1,0-1 0,0 0 0,0 0-1,0 0 1,0 0 0,0 0-1,4 0 1,12 2-104,0 0 0,0-1 0,1-1 0,19-2 0,-15 0-105,-9 1-35,1-1-1,-1 0 1,0-1 0,0-1 0,-1 0 0,1-1 0,-1-1 0,1 0 0,-2-1 0,15-8 0,-21 10 173,-1 0 0,1 0-1,-1-1 1,0 0 0,-1 0 0,1-1 0,-1 1-1,0-1 1,-1 0 0,1-1 0,-1 1-1,0-1 1,-1 0 0,1 0 0,-1 0 0,-1 0-1,1-1 1,-2 1 0,1-1 0,-1 1-1,1-12 1,-1 2 504,1-55 1440,-2 67-1730,-1 1 0,1 0 1,-1 0-1,0-1 0,0 1 0,0 0 1,0 0-1,-1 0 0,1 0 0,-1 0 1,0 1-1,-1-1 0,-2-4 1,4 7-123,0 1 0,1-1 1,-1 1-1,0-1 0,1 1 1,-1-1-1,0 1 1,0-1-1,1 1 0,-1 0 1,0 0-1,0-1 0,0 1 1,0 0-1,0 0 1,1 0-1,-1 0 0,0 0 1,0 0-1,0 0 0,0 0 1,0 0-1,1 0 1,-1 1-1,0-1 0,0 0 1,0 0-1,0 1 0,1-1 1,-1 1-1,0-1 1,0 1-1,1-1 0,-2 1 1,-18 21-62,19-22 50,-12 19-160,1 0-1,0 1 0,2 0 1,0 1-1,1 0 0,1 0 0,1 1 1,1 0-1,1 1 0,1-1 0,1 1 1,0 27-1,3-50 48,0 0 0,0 0 1,0 1-1,0-1 0,-1 0 1,1 1-1,0-1 0,0 0 1,0 1-1,0-1 0,0 0 1,0 1-1,0-1 0,1 0 0,-1 1 1,0-1-1,0 0 0,0 1 1,0-1-1,0 0 0,0 0 1,1 1-1,-1-1 0,0 0 1,0 0-1,0 1 0,1-1 0,-1 0 1,0 0-1,0 1 0,1-1 1,-1 0-1,0 0 0,0 0 1,1 0-1,-1 1 0,0-1 1,1 0-1,-1 0 0,0 0 0,1 0 1,-1 0-1,0 0 0,1 0 1,-1 0-1,0 0 0,1 0 1,-1 0-1,0 0 0,0 0 1,1 0-1,-1 0 0,0 0 0,1-1 1,0 1-32,17 0-5451</inkml:trace>
</inkml:ink>
</file>

<file path=ppt/ink/ink20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44:31.56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0 507 13926,'0'0'7401,"6"-5"-7059,-5 4-348,0 0 1,0 1 0,-1-1 0,1 0-1,0 0 1,0 0 0,0 1 0,1-1 0,-1 0-1,0 1 1,0-1 0,0 1 0,0-1-1,1 1 1,-1 0 0,0 0 0,0-1 0,1 1-1,-1 0 1,0 0 0,0 0 0,3 1-1,14 19-54,-15-15 64,1 1 1,0-1-1,0 0 0,0 0 1,9 7-1,-10-10-23,1 1-1,0-1 1,-1 0 0,1 0 0,0 0 0,0 0 0,0 0-1,0-1 1,1 0 0,-1 0 0,0 0 0,0-1-1,1 1 1,-1-1 0,0 0 0,1 0 0,5-1-1,-7 0-30,-1 1-1,0-1 0,1 0 1,-1 0-1,1 0 0,-1 0 0,0 0 1,0 0-1,0-1 0,1 1 0,-1-1 1,-1 1-1,1-1 0,0 0 0,0 0 1,-1 0-1,1 0 0,-1 0 0,1 0 1,-1 0-1,0 0 0,0-1 0,0 1 1,0 0-1,0-1 0,0 1 1,-1-1-1,0 1 0,1-5 0,1-18 671,-1 0-1,-1 1 1,-1-1-1,-1 0 0,-10-43 1,44 65-297,138 3-3247,-158-2 2530,-8 2 2892,-3 11-1212,-1-10-1352,-3 63-84,1-38 166,1 0-1,2 0 0,6 52 1,-6-75-21,0 0-1,0 0 1,0 0 0,1 0 0,-1 0 0,1-1 0,0 1 0,0 0 0,0-1 0,0 1 0,0-1-1,0 0 1,1 0 0,-1 0 0,1 0 0,-1 0 0,1 0 0,0-1 0,0 1 0,0-1 0,0 0-1,0 1 1,0-2 0,0 1 0,6 1 0,-6-2-14,1 1 1,0-1-1,0 0 0,0 0 0,0 0 1,0 0-1,-1-1 0,1 1 1,0-1-1,0 0 0,-1 0 0,1-1 1,0 1-1,-1-1 0,1 0 1,-1 0-1,0 0 0,0 0 0,0 0 1,5-6-1,-1 0 4,-1-1 1,0-1-1,0 1 0,-1-1 0,-1 0 1,1 0-1,-2-1 0,1 1 0,-1-1 1,-1 0-1,2-13 0,-1-17 104,-2-70 1,-2 56 89,2 13 174,-3 1 0,0-1 0,-15-68 0,13 106 111,-1 12-437,-3 17-263,7-22 272,-12 44-52,3 0 0,1 1 0,3 0 0,1 0 0,3 1 0,5 55 0,-3-99-3,1 1 1,0 0-1,0-1 1,0 1-1,1-1 1,-1 1-1,1-1 1,1 0 0,-1 0-1,1 0 1,0 0-1,0 0 1,0-1-1,1 1 1,0-1 0,0 0-1,0 0 1,0 0-1,0-1 1,1 1-1,0-1 1,-1 0 0,9 3-1,-4-2-70,0-1 1,0 0-1,0-1 1,0 0-1,0 0 0,1-1 1,-1-1-1,0 1 0,1-1 1,-1-1-1,0 0 0,1 0 1,14-5-1,-17 4 67,0-1 1,-1 0-1,1 0 0,-1-1 0,0 1 0,0-1 1,0-1-1,-1 1 0,1-1 0,-1 0 0,0-1 1,7-10-1,6-9 219,25-49 1,-9 13 1035,-29 58-1028,-2 11-229,-2 18-232,-1-20 243,9 168-209,-10-173 123,1 1 0,0-1-1,0 1 1,0-1 0,0 1-1,1-1 1,-1 0 0,0 1-1,1-1 1,-1 1 0,0-1-1,1 0 1,0 1 0,-1-1 0,1 0-1,0 1 1,0-1 0,-1 0-1,1 0 1,0 0 0,0 0-1,0 0 1,1 0 0,-1 0-1,0 0 1,2 0 0,-1 0-43,0-1 1,0 0 0,0 0 0,0 0-1,1 0 1,-1 0 0,0 0-1,0 0 1,0-1 0,0 1 0,0-1-1,0 0 1,0 0 0,0 0-1,3-1 1,6-5-67,0 0 0,0-1 1,0 0-1,13-14 0,-5 1 671,-13 14 237,0 0 0,1 0-1,0 1 1,14-10 0,-21 40-175,-1-9-454,-2-1 0,0 1 0,-1-1-1,0 0 1,-1 0 0,0-1 0,-1 1-1,-1-1 1,0-1 0,-1 1 0,-16 19 0,3-7 23,0-1 1,-1-1 0,-2-1 0,-37 28 0,30-29 12,-1-2 0,-1-1 0,-1-1 1,0-2-1,-1-2 0,-40 10 0,27-11-481,-55 7-1,53-14-1927,-50 0 0,58-5-6843</inkml:trace>
</inkml:ink>
</file>

<file path=ppt/ink/ink20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44:33.66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299 55 18440,'0'0'3511,"-23"8"-3209,-74 30-22,92-36-274,-1 1 1,1 0-1,0 0 1,0 0-1,0 1 1,0-1-1,1 1 1,-1 1-1,1-1 1,0 0-1,0 1 1,1 0-1,-1 0 1,1 0-1,0 0 1,-3 10-1,3-6 13,1 1-1,0 0 0,0-1 0,1 1 0,1 0 1,0 0-1,1 14 0,-1-19-18,1-1 0,0 0 0,0 1 0,0-1-1,0 0 1,1 0 0,-1 0 0,1 0 0,0 0 0,0 0 0,1-1 0,-1 1-1,1-1 1,5 6 0,4 2-37,-1-1 0,27 16 0,-28-20 22,0 1 0,-1 0 0,1 0 0,-1 1 0,13 15 0,-20-21 4,0 0-1,-1 1 0,1-1 1,-1 0-1,0 1 0,1-1 1,-1 1-1,0-1 1,-1 1-1,1-1 0,0 1 1,-1 0-1,1-1 0,-1 1 1,0 0-1,0-1 0,0 1 1,0 0-1,-1 0 1,0 4-1,-1-3 7,0-1 0,0 1 1,0 0-1,0-1 0,0 0 0,-1 0 0,1 1 1,-1-1-1,0-1 0,0 1 0,0 0 0,-6 3 1,-3 1 26,0 0 0,-1-1 0,1 0 0,-2-1 0,1 0 0,-25 5 0,32-9 2,0 0-1,0 0 1,1 0-1,-1-1 1,0 0-1,0 0 0,0 0 1,0-1-1,1 0 1,-1 0-1,0 0 1,-7-4-1,11 4-3,-1-1-1,1 0 1,-1 0 0,1 0-1,0 0 1,0 0-1,0 0 1,0-1 0,0 1-1,1-1 1,-1 1-1,1-1 1,0 1 0,-1-1-1,1 0 1,0 0-1,1 0 1,-1 0 0,0 0-1,1 0 1,0 0-1,-1 0 1,1 0 0,1-5-1,17 10-16,48 30-91,-50-22 98,1-2 0,0 0-1,1 0 1,0-2 0,0 0 0,21 3 0,-19-6-37,1-2-1,-1 0 1,1-1-1,0 0 1,-1-2-1,1-1 0,-1-1 1,38-11-1,-51 13-23,1-1 0,0-1 0,-1 1-1,1-1 1,-1 0 0,0-1 0,-1 0 0,1 0-1,-1 0 1,0-1 0,0 0 0,-1 0 0,1-1-1,-1 0 1,-1 1 0,1-2 0,-1 1 0,-1 0-1,1-1 1,-1 0 0,-1 1 0,1-1 0,-1 0-1,-1-1 1,2-7 0,0-4 291,-1 1 0,-1-1 0,-1 0 0,-1 1 0,0-1 1,-6-27-1,6 46-207,1 0 0,0 1 1,-1-1-1,1 1 0,-1-1 1,1 1-1,-1-1 0,1 1 1,-1-1-1,1 1 0,-1-1 1,0 1-1,1-1 1,-1 1-1,0 0 0,1-1 1,-1 1-1,0 0 0,1 0 1,-1 0-1,0-1 0,0 1 1,1 0-1,-1 0 0,0 0 1,0 0-1,1 0 0,-1 0 1,0 1-1,1-1 0,-1 0 1,0 0-1,0 0 0,1 1 1,-2-1-1,-24 14-51,15-5 7,1 1 1,1 0-1,-1 0 1,1 1 0,1 0-1,0 1 1,1-1 0,-10 22-1,13-24 6,0 0-1,0 1 1,2-1-1,-1 1 1,1 0-1,0 0 0,1 0 1,0 0-1,1 0 1,0 0-1,0 0 1,1 0-1,3 11 1,-3-17-3,1-1 1,0 1-1,0 0 1,0-1-1,1 1 1,-1-1-1,1 1 0,0-1 1,0 0-1,0 0 1,0-1-1,1 1 1,-1-1-1,1 1 1,-1-1-1,1 0 1,0 0-1,0-1 0,0 1 1,0-1-1,0 0 1,0 0-1,0 0 1,0-1-1,7 1 1,5 1-52,-1-2 0,0 1 0,0-2 0,0 0 0,1 0 0,14-5 1,-15 2-64,-1-1 1,0 0 0,0-1 0,-1-1 0,1 0 0,-2-1 0,1 0 0,-1-1 0,21-19 0,-25 21 100,-1-1 0,1-1 0,-1 1 0,-1-1 1,0 0-1,0 0 0,-1-1 0,0 0 0,0 0 0,-1 0 1,0-1-1,-1 1 0,-1-1 0,3-14 0,-3-11 356,-2 0-1,-2 0 1,-1 0-1,-1 1 1,-2-1-1,-2 1 1,-20-57-1,23 173-190,8-17-164,2 0 0,16 79-1,41 129 32,-24-115-4,-18-74-189,39 219-1388,-62-314 1763,-1 0 1,-1 0 0,0 1 0,-7-15 0,-15-32-94,13 14-68,2 0-1,3 0 0,1-1 0,2 0 0,2 0 0,2-1 0,2 1 0,8-61 1,-6 92-74,0-1 0,1 0 0,0 0 0,1 1 0,0 0 0,2 0 1,-1 0-1,2 0 0,0 1 0,0 0 0,2 1 0,11-15 0,-18 25 34,-1 0-1,1 0 0,0 1 0,0-1 0,0 1 1,0 0-1,1-1 0,-1 1 0,0 0 1,1 0-1,-1 0 0,0 0 0,1 1 0,-1-1 1,1 1-1,-1 0 0,1-1 0,-1 1 1,1 0-1,-1 0 0,1 1 0,-1-1 0,1 0 1,-1 1-1,1 0 0,-1-1 0,1 1 1,-1 0-1,0 0 0,0 0 0,1 1 0,-1-1 1,0 1-1,0-1 0,0 1 0,0-1 1,3 5-1,2 2-31,1 1 0,-1 0 0,-1 0 0,1 1 0,-2 0 0,9 18 0,-10-19 32,0 1-1,-1 1 1,0-1 0,-1 0 0,0 1 0,-1-1 0,0 1 0,0-1 0,-1 1-1,-1 0 1,0-1 0,0 1 0,-1-1 0,-6 20 0,6-24 7,0 0 0,-1 0 0,0 0 0,0 0 0,-1-1 0,0 1 0,0-1 0,0 0 0,0 0 0,-1-1 0,0 1 0,0-1 0,0 0 0,0-1 0,-1 1 0,0-1 0,1 0 0,-1 0 0,0-1 0,-1 1 0,1-1 0,0-1 0,-1 1 0,-12 0 0,-20-2-631,38-1 438,0 1 1,0-1-1,0 1 1,0-1 0,0 0-1,0 1 1,0-1-1,0 0 1,0 0 0,0 0-1,1 1 1,-1-1-1,0 0 1,1 0-1,-1 0 1,1 0 0,-1 0-1,1 0 1,-1 0-1,1-1 1,0 1-1,-1 0 1,1 0 0,0 0-1,0 0 1,0 0-1,0 0 1,0-1-1,0-1 1,0-23-9033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5:20.3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6 12854,'0'0'8148,"57"4"-8148,-15-4-128,-5 0 80,-9-2-81,-6-2-159,-6 2-496,-8 0-737</inkml:trace>
</inkml:ink>
</file>

<file path=ppt/ink/ink20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44:35.02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168 376 21146,'0'0'3116,"-23"17"-3058,-71 57-60,90-70 6,-1 1 1,1 0-1,0 1 0,0-1 1,0 0-1,0 1 0,1 0 1,0 0-1,1 0 0,-1 0 1,1 1-1,-2 9 0,2-2 2,1 0 0,0 0 0,2 26 0,1-7-89,-2-33 84,-1 7-180,1 0 0,0-1 0,1 1 0,0-1 0,0 1 0,0 0 0,3 7 1,-3-13 111,-1 0 0,1 0 1,0 0-1,-1 0 1,1 0-1,0 0 1,-1 0-1,1 0 1,0 0-1,0-1 1,0 1-1,0 0 1,0 0-1,0-1 0,0 1 1,0-1-1,0 1 1,0-1-1,2 1 1,-1-1-23,1 0 0,-1 0 0,1 0 0,0 0 1,-1 0-1,1 0 0,-1-1 0,1 0 0,-1 1 0,0-1 0,1 0 1,3-2-1,0 0-132,-1 0 0,1-1 1,-1 0-1,0 0 0,0-1 0,0 1 1,-1-1-1,1 0 0,-1 0 1,0 0-1,0-1 0,-1 0 1,0 1-1,0-1 0,0 0 0,3-12 1,10-44 236,-9 2 3600,-7 60-3584,0 0 1,1 0 0,-1 0 0,0 0 0,0 0 0,0 0 0,0 0-1,0 1 1,0-1 0,0 0 0,0 0 0,0 0 0,0 0 0,0 0-1,0 0 1,0 0 0,0 0 0,0 0 0,0 0 0,1 0 0,-1 0-1,0 0 1,0 0 0,0 0 0,0 0 0,0 0 0,0 0-1,0 0 1,0 0 0,0 0 0,1 0 0,-1 0 0,0 0 0,0 0-1,0 0 1,0 0 0,0 0 0,0 0 0,0 0 0,0 0 0,0 0-1,0 0 1,1 0 0,-1 0 0,0 0 0,0 0 0,0 0 0,0 0-1,0 0 1,0 0 0,0 0 0,0 0 0,0 0 0,0-1 0,0 1-1,0 0 1,0 0 0,0 0 0,0 0 0,0 0 0,0 0-1,8 13 224,5 17-521,-8-18 264,-1-1 0,2 0 1,0-1-1,0 1 0,9 10 0,-14-19 7,0 0 0,1 0 0,-1 0 0,1-1 1,0 1-1,-1 0 0,1-1 0,0 0 0,0 1 0,0-1 1,0 0-1,0 0 0,0 0 0,0 0 0,0 0 0,1-1 0,-1 1 1,0-1-1,0 1 0,1-1 0,-1 0 0,0 0 0,1 0 1,-1 0-1,0 0 0,1 0 0,-1-1 0,0 1 0,0-1 0,1 0 1,-1 0-1,0 1 0,0-2 0,0 1 0,3-2 0,0-1-15,-1 0-1,0-1 1,0 1 0,0-1-1,0 0 1,-1-1-1,1 1 1,-2-1-1,1 1 1,0-1 0,-1 0-1,0 0 1,-1 0-1,1 0 1,-1 0-1,0 0 1,0 0-1,-1 0 1,-1-12 0,1 6 22,0 0 0,-1 1 0,-1-1 1,0 0-1,0 1 0,-1 0 0,-1-1 1,0 1-1,-9-18 0,10 24 20,0 0 0,-1 0 0,0 1 0,0-1 0,0 1 0,0 0 0,-8-6 0,11 9-36,0 0 0,0 1 0,0-1 0,0 1 1,0-1-1,-1 1 0,1-1 0,0 1 0,0 0 0,0-1 0,0 1 0,-1 0 0,1 0 0,0 0 0,0 0 1,0 0-1,-1 0 0,1 0 0,0 1 0,0-1 0,0 0 0,0 1 0,0-1 0,-1 1 0,1-1 0,0 1 1,0-1-1,0 1 0,0 0 0,0-1 0,1 1 0,-1 0 0,0 0 0,0 0 0,0 0 0,1 0 0,-1 0 1,0 0-1,1 0 0,-1 0 0,1 0 0,-1 2 0,-2 2 7,0 1 1,0-1-1,1 1 0,0 0 0,0 0 1,1 0-1,-1 0 0,1 0 0,0 10 1,46-13 296,-39-3-247,15-2 11,0-1 0,0 0 0,0-2 0,0 0 0,20-9 0,-20 7-103,0 1 0,0 0-1,1 2 1,-1 0-1,25-1 1,-44 6 25,0-1 0,0 1 1,0-1-1,-1 1 0,1-1 0,0 1 1,0 0-1,-1 0 0,1 0 1,-1 0-1,1 0 0,-1 0 1,1 0-1,-1 1 0,0-1 1,1 1-1,-1-1 0,0 1 0,0-1 1,0 1-1,0-1 0,0 1 1,-1 0-1,1 0 0,0-1 1,-1 1-1,1 0 0,-1 0 1,1 3-1,6 64-140,-6-57 145,-1 6-5,0-8 18,1 0 0,0 0 1,0-1-1,4 17 0,-4-23 2,0-1-1,0 0 0,0 1 0,0-1 0,0 0 1,1 0-1,-1 0 0,1 0 0,-1 0 0,1 0 1,0 0-1,-1-1 0,1 1 0,0-1 0,0 1 0,0-1 1,0 0-1,1 0 0,-1 0 0,0 0 0,0 0 1,1 0-1,-1 0 0,3 0 0,11 0-100,0 0 0,1 0 0,-1-2 0,0 0 0,0 0 0,0-2 0,0 0 0,0-1 0,0-1 0,-1 0 0,0-1 0,0 0 1,0-2-1,-1 1 0,0-2 0,-1 0 0,23-20 0,-31 24 75,0-1 1,0 0 0,-1 0 0,0 0-1,0-1 1,0 0 0,-1 1-1,0-1 1,-1-1 0,1 1 0,1-10-1,-3 14 97,0 0 0,0 0 0,-1-1 0,1 1 0,-1 0 0,0 0 0,1 0 0,-1 0 0,-1-1 0,1 1 0,0 0 0,-1 0 0,0 0 0,0 0 0,0 0 0,0 0 0,0 0 0,0 0 0,-1 0 0,0 0 0,1 0-1,-1 1 1,0-1 0,0 1 0,0 0 0,-1-1 0,-3-2 0,4 4-58,-1 0 0,1 0 0,0 0 0,0 0 0,0 0-1,-1 1 1,1 0 0,0-1 0,0 1 0,-1 0 0,1 0-1,0 0 1,-1 0 0,1 0 0,0 1 0,0-1 0,-1 1 0,1-1-1,-4 3 1,2-1-23,0 0 0,0 1-1,0 0 1,0 0 0,0 0 0,1 0-1,0 0 1,-1 1 0,-2 4-1,-3 4-31,1 1-1,1 1 1,0-1-1,-10 28 1,14-31-38,0-1 0,0 1 0,1-1 0,1 1 0,-1 0 0,2 0 0,-1 0 0,1 0 0,1 0 0,2 12 0,-3-21 37,1 0 0,0 0 0,1 0 1,-1 0-1,0 0 0,0 0 0,0-1 0,0 1 0,1 0 1,-1-1-1,0 1 0,1 0 0,-1-1 0,0 0 0,1 1 1,-1-1-1,1 0 0,-1 0 0,0 0 0,1 0 0,-1 0 1,1 0-1,-1 0 0,1 0 0,-1 0 0,1-1 0,-1 1 1,2-1-1,41-13-150,5-20 80,-45 30 184,1-1-1,0 1 1,0 0 0,1 1 0,-1-1 0,1 1 0,0 0-1,0 0 1,0 1 0,0 0 0,0 0 0,1 0 0,-1 1-1,0 0 1,1 0 0,11 0 0,5 4-85,-14-1-60,1-1 0,-1-1 0,0 1 0,17-2 0,-23 0 1,0 0 0,0 1 0,0-1 0,0 0 1,0-1-1,-1 1 0,1 0 0,0-1 0,-1 0 0,1 1 1,-1-1-1,1 0 0,-1 0 0,0-1 0,0 1 1,0 0-1,0-1 0,3-4 0,0-2-91,-1-1 0,1 0 0,-2 0 1,1 0-1,-1-1 0,-1 1 0,0-1 0,1-14 0,-2-93 2090,-2 67-1034,1-162 1712,-1 291-2726,4 0 0,3 1 0,4-2-1,23 94 1,-31-166 53,18 53-808,-19-56 842,-1 0 0,1 0 0,0 1 0,1-1 0,-1 0 0,0 0 0,1 0 0,-1 0 0,1 0 0,-1-1 0,1 1 0,0 0-1,0-1 1,0 1 0,0-1 0,0 0 0,0 0 0,0 0 0,0 0 0,3 1 0,-3-2 33,-1 0 0,0 0 0,1 0-1,-1-1 1,0 1 0,1 0 0,-1-1-1,0 1 1,0-1 0,0 0-1,0 1 1,1-1 0,-1 0 0,0 0-1,0 0 1,0 0 0,0 1 0,-1-1-1,1 0 1,0-1 0,0 1 0,0 0-1,0-2 1,15-33 186,-13 27-149,6-13 30,-3 3-17,2 0 0,15-25-1,-22 41-57,1-1 0,0 1 0,0 0 0,0 0 0,0 0 1,1 1-1,-1-1 0,1 1 0,0-1 0,0 1 0,0 0 0,0 0 0,0 0 0,0 0 0,1 0 0,-1 1 0,0 0 0,1-1 0,-1 1 0,5 0 0,-7 1-5,1 0 1,0 0-1,-1 0 1,1 0 0,-1 0-1,1 1 1,-1-1-1,1 1 1,-1-1-1,0 1 1,1-1 0,-1 1-1,1 0 1,-1 0-1,0 0 1,0-1-1,1 1 1,-1 1 0,0-1-1,0 0 1,0 0-1,1 2 1,0 0-9,0 1-1,0 0 1,0 0 0,0 0-1,-1 0 1,1 0 0,0 9-1,0-1-19,0 1 0,-2-1-1,1 1 1,-4 22 0,2-31 32,0 0 1,-1 0 0,0 0-1,0 0 1,0-1 0,0 1-1,-1-1 1,1 1 0,-1-1-1,0 0 1,0 0 0,0 0-1,0 0 1,0-1-1,-1 1 1,1-1 0,-1 0-1,0 0 1,0 0 0,1 0-1,-1-1 1,0 0 0,-1 0-1,-5 1 1,-8 3 15,-1-2 1,0 0-1,0-1 1,-20-1-1,33 0-171,5-1 47,-1 1 0,1-1-1,0 0 1,-1 0 0,1 0 0,0 0 0,-1 0-1,1 0 1,0 0 0,-1 0 0,1 0 0,0 0-1,0-1 1,-1 1 0,1-1 0,0 1 0,0-1-1,-1 1 1,1-1 0,0 0 0,0 0 0,-1 0 0,1-13-3455</inkml:trace>
</inkml:ink>
</file>

<file path=ppt/ink/ink20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44:35.49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21994,'0'0'2564,"6"7"-2543,2 2-38,-1 1 0,0 0 0,-1 0 0,0 1 0,0 0 0,-1 0 0,-1 0 0,0 1 0,0-1 0,-1 1 0,2 16 0,3 30 80,1 64 0,-5-59-17,-3-54-41,0 14 10,1 1 0,2 0-1,0-1 1,8 25-1,-11-43-10,1-1 1,0 1-1,-1-1 1,1 1-1,1-1 1,-1 0-1,1 0 0,-1 0 1,1 0-1,0-1 1,1 1-1,-1-1 1,0 1-1,1-1 0,0 0 1,0-1-1,0 1 1,0-1-1,0 1 1,1-1-1,-1 0 0,1-1 1,-1 1-1,1-1 1,0 0-1,8 1 1,-4-2-16,0 0 0,-1-1 0,1 0 0,0-1 0,0 0 0,-1 0 0,1 0 1,-1-1-1,0-1 0,0 1 0,0-1 0,0-1 0,-1 0 0,1 0 0,-1 0 1,-1-1-1,1 1 0,-1-2 0,0 1 0,11-15 0,-9 9-48,1-1 0,-2-1 0,1 1 0,-2-1 0,0 0 0,-1 0 0,0-1 0,-1 0 0,-1 0 0,0 0 0,1-20 0,-3 18-89,0 8 145,0 0 0,-1 0-1,0 0 1,-1 0 0,-1-12 0,1 20 9,1-1 1,-1 1-1,1 0 1,-1-1-1,1 1 1,-1 0-1,1 0 1,-1 0-1,0-1 1,0 1-1,0 0 1,0 0-1,0 0 1,0 0-1,0 0 1,0 0-1,0 1 1,0-1-1,0 0 1,-1 0-1,1 1 1,0-1-1,-1 1 0,1-1 1,0 1-1,-1 0 1,1-1-1,0 1 1,-1 0-1,1 0 1,-1 0-1,1 0 1,0 0-1,-1 0 1,1 1-1,-1-1 1,1 0-1,0 1 1,-1-1-1,-1 2 1,-4 0-28,0 2 0,0-1 1,1 1-1,-1 0 0,1 1 0,0-1 0,0 1 1,0 1-1,1-1 0,0 1 0,0 0 0,-7 9 1,-1 5 4,1 0 0,-18 39 0,25-46 34,0-1-1,2 2 1,0-1-1,0 0 1,1 1-1,1-1 1,0 1-1,1 18 1,1-29-12,-1-1 0,0 1 0,1 0-1,0 0 1,0 0 0,0 0 0,0-1 0,0 1 0,0 0 0,1-1 0,-1 1-1,1-1 1,0 0 0,0 1 0,0-1 0,0 0 0,0 0 0,0 0 0,1 0-1,-1-1 1,0 1 0,1-1 0,0 1 0,-1-1 0,1 0 0,0 0 0,0 0-1,-1 0 1,1-1 0,0 1 0,5 0 0,13 1-70,-1 0-1,0 0 1,31-3 0,-36 0-46,7 0-191,0-1-1,0-2 0,-1 0 1,26-8-1,39-20-4814,-13-1-7922</inkml:trace>
</inkml:ink>
</file>

<file path=ppt/ink/ink20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44:36.19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106 1 18793,'0'0'6965,"1"2"-6930,15 27-58,37 52-1,6 9 12,-39-52 12,-2 0-1,-1 2 0,-2 0 0,-2 0 1,-2 2-1,-1-1 0,-2 1 1,-2 1-1,-2-1 0,-2 1 0,-2 0 1,-2-1-1,-1 1 0,-2-1 0,-2 1 1,-2-2-1,-28 78 0,0-37-204,-5-2 1,-2-2-1,-95 123 0,135-196 22,-1 1-1,1 0 1,1 0-1,-1 1 1,1-1-1,0 1 1,0 0-1,-1 7 1,3-12-1114,6-16-4426</inkml:trace>
</inkml:ink>
</file>

<file path=ppt/ink/ink20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44:36.53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38 1 22090,'0'0'448,"-37"28"-4257</inkml:trace>
</inkml:ink>
</file>

<file path=ppt/ink/ink20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45:37.206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367 0 5394,'0'0'1665,"0"0"-1665,0 0-1184,0 0 1184,0 0 32,-21 14 992,-11 8 33,-5 2 559,-1 0-767,2-2-33,2-1 353,3-3-961,3-2-208,0 0-1313,-1-1-2961,1-1-1713,4-3 4915</inkml:trace>
</inkml:ink>
</file>

<file path=ppt/ink/ink20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45:37.254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1 0 880,'0'0'0,"0"0"0,0 0-880</inkml:trace>
</inkml:ink>
</file>

<file path=ppt/ink/ink20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45:39.477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0 0 11013,'0'0'0,"29"34"-48,16 31-9636,1 6 8403</inkml:trace>
</inkml:ink>
</file>

<file path=ppt/ink/ink20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46:53.29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 1 9973,'0'0'11994,"-2"5"-11449,0 21-553,-4 243 16,6-267-78,0 0 0,0 0 0,1-1 0,-1 1 0,0 0 0,1-1 1,0 1-1,-1 0 0,1-1 0,0 1 0,0-1 0,0 1 0,0-1 0,0 1 1,0-1-1,1 0 0,-1 0 0,0 0 0,3 2 0,18 7-4970,-8-7-5319</inkml:trace>
</inkml:ink>
</file>

<file path=ppt/ink/ink20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46:53.66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25 1 14375,'0'0'6549,"-15"25"-5508,12-6-969,0-1 1,1 0-1,1 0 0,1 1 1,0-1-1,6 36 1,4-15-3752,-6-29-707</inkml:trace>
</inkml:ink>
</file>

<file path=ppt/ink/ink20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46:54.00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15095,'0'0'4178,"0"33"-3618,5-19-192,-5 4 48,0 4-143,2 1 47,0 5-272,0 2-48,0-3 0,3 1-16,-1-4-609,1-7-1407,-5-1-2995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5:20.70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11 10053,'0'0'8454,"9"0"-7619,124 2 818,194-7-1625,-302 1 334,-17 2-1569,-30 1-8918</inkml:trace>
</inkml:ink>
</file>

<file path=ppt/ink/ink20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46:54.33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16568,'0'0'4250,"0"8"-3853,10 162 877,0-49-4744,-8-101-38</inkml:trace>
</inkml:ink>
</file>

<file path=ppt/ink/ink20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46:54.68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7956,'0'0'12123,"0"7"-11462,2 39 68,3 0 0,12 51 0,5 38-6384,-20-115 645</inkml:trace>
</inkml:ink>
</file>

<file path=ppt/ink/ink20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46:55.05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14599,'0'0'8115,"15"69"-7826,-10-52-97,-1 5-144,1 0 32,-3 1-80,0 3 0,2-2-16,-4 1-529,3 1-655,-3-4-1665,0-1-6756</inkml:trace>
  <inkml:trace contextRef="#ctx0" brushRef="#br0" timeOffset="1">40 450 14118,'0'0'7748,"19"111"-7700,-14-94-48,-3 1 0,0-4-1697,2-2-2369</inkml:trace>
  <inkml:trace contextRef="#ctx0" brushRef="#br0" timeOffset="2">72 792 14759,'0'0'8580,"0"31"-8484,0-29-96,5-2-32,-1 0-865</inkml:trace>
</inkml:ink>
</file>

<file path=ppt/ink/ink20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46:56.40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46 18008,'0'0'6374,"7"-2"-6275,8-6-114,1 1 0,1 0 0,0 1 0,26-7 0,-39 12-14,0 1 0,0-1 1,1 1-1,-1-1 0,0 1 1,0 0-1,0 1 0,0-1 1,0 1-1,0 0 0,0 0 1,0 0-1,0 0 1,0 1-1,0-1 0,-1 1 1,1 0-1,-1 0 0,1 1 1,-1-1-1,0 1 0,0-1 1,0 1-1,0 0 0,0 0 1,2 4-1,2 4-38,-2 0 0,1 0 0,-1 1 0,-1 0 0,0 0 0,0 0 0,-2 0 0,1 0 0,-1 1 0,-1-1 0,-1 1 0,0 17 0,0-21 59,-1 0 1,0 0-1,0-1 0,-1 1 0,0 0 0,-1-1 1,0 0-1,0 1 0,0-1 0,-1 0 0,-1 0 1,1-1-1,-1 0 0,-1 1 0,1-2 0,-1 1 1,0-1-1,-8 7 0,14-13 26,0 0 0,0 0-1,0 0 1,0 0 0,0 0 0,0 0 0,0-1-1,0 1 1,0 0 0,0 0 0,0 0 0,1 0-1,-1 0 1,0 0 0,0 0 0,0-1 0,0 1-1,0 0 1,0 0 0,0 0 0,0 0-1,0 0 1,0 0 0,0-1 0,0 1 0,-1 0-1,1 0 1,0 0 0,0 0 0,0 0 0,0 0-1,0 0 1,0-1 0,0 1 0,0 0 0,0 0-1,0 0 1,0 0 0,0 0 0,-1 0 0,1 0-1,0 0 1,0 0 0,0 0 0,0 0 0,0-1-1,0 1 1,0 0 0,-1 0 0,1 0 0,0 0-1,0 0 1,0 0 0,0 0 0,0 0 0,0 0-1,-1 0 1,1 0 0,0 0 0,0 0-1,0 0 1,0 0 0,0 1 0,0-1 0,-1 0-1,1 0 1,0-4 28,1-9-39,0 0-1,1 0 1,0 0 0,1 0-1,0 1 1,1-1 0,1 1-1,0 0 1,0 0 0,1 0-1,1 1 1,0 0 0,15-18-1,7-10-144,2 2 1,48-45-1,-78 80 148,-1 2 4,-9 14 154,2-3-158,0 0-1,1 1 1,0 0 0,1 0-1,0 0 1,1 1 0,0 0-1,1 0 1,-3 21 0,6-28-17,0 0 1,0-1 0,0 1-1,1 0 1,-1 0 0,1-1-1,1 1 1,-1-1 0,1 1-1,0-1 1,0 1 0,1-1-1,-1 0 1,1 0 0,1 0-1,-1-1 1,0 1 0,1-1-1,0 1 1,0-1 0,0 0-1,1-1 1,-1 1 0,11 5 0,-5-4-412,0 0 1,0 0-1,0-1 1,1-1 0,-1 1-1,1-2 1,0 0-1,14 2 1,9-2-5113</inkml:trace>
</inkml:ink>
</file>

<file path=ppt/ink/ink20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46:56.77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2 19881,'0'0'4909,"0"-1"-4741,12 125-145,-4-59-33,-8-59-262,0-6 129,0 1 1,0-1 0,0 0 0,0 1 0,-1-1-1,1 1 1,0-1 0,0 0 0,0 1 0,0-1-1,0 0 1,0 1 0,1-1 0,-1 0 0,0 1-1,0-1 1,0 0 0,0 1 0,0-1 0,0 0-1,1 1 1,-1-1 0,0 0 0,0 1 0,0-1-1,1 0 1,-1 0 0,0 1 0,0-1 0,1 0-1,-1 0 1,0 1 0,1-1 0,-1 0-1,0 0 1,1 0 0,-1 0 0,0 0 0,1 1-1,-1-1 1,0 0 0,1 0 0,-1 0 0,1 0-1,-1 0 1,0 0 0,1 0 0,-1 0 0,0 0-1,1 0 1,-1-1 0,0 1 0,1 0 0,-1 0-1,0 0 1,1 0 0,-1 0 0,0-1 0,1 1-1,-1 0 1,1-1 0</inkml:trace>
</inkml:ink>
</file>

<file path=ppt/ink/ink20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46:57.11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0 21418,'0'0'3657,"1"83"-3587,14 81 71,-15-164-192,0 0-1,0 1 1,0-1 0,0 0-1,0 0 1,0 1-1,0-1 1,0 0-1,0 0 1,0 1 0,0-1-1,0 0 1,0 0-1,0 0 1,0 1 0,0-1-1,0 0 1,0 0-1,0 1 1,0-1-1,1 0 1,-1 0 0,0 0-1,0 1 1,0-1-1,0 0 1,1 0 0,-1 0-1,0 0 1,0 0-1,0 1 1,1-1-1,-1 0 1,0 0 0,0 0-1,0 0 1,1 0-1,-1 0 1,0 0 0,0 0-1,1 0 1,-1 0-1,0 0 1,0 0-1,1 0 1,-1 0 0,0 0-1,0 0 1,1 0-1,-1 0 1,0 0-1,0 0 1,0 0 0,1 0-1,-1-1 1,0 1-1,0 0 1,0 0 0,1 0-1,-1 0 1,0 0-1,0-1 1,0 1-1,0 0 1,1 0 0,-1-15-4026</inkml:trace>
</inkml:ink>
</file>

<file path=ppt/ink/ink20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46:59.27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2008 58 13862,'0'0'6841,"-19"-5"-6113,-138-37 219,117 37-904,0 1 1,-1 2-1,-43 4 0,15-1-37,-8 1 8,0 4 0,1 3 1,0 4-1,1 2 0,-80 29 0,56-10 31,2 5 0,2 4-1,-111 68 1,156-78-44,1 2-1,2 2 1,1 2-1,2 2 1,2 2 0,2 2-1,1 1 1,-43 70-1,69-92 0,1 0 0,1 0-1,1 1 1,1 1 0,1 0-1,1 0 1,2 0-1,0 1 1,2 0 0,1 0-1,1 0 1,1 0 0,6 34-1,-4-49 4,1 1 0,1-1 0,0 0-1,1-1 1,0 1 0,1-1 0,0 0 0,12 17 0,-2-7 8,1 0 1,1-1-1,22 19 1,-21-23 4,2-1 0,0-1-1,0 0 1,2-2 0,44 18-1,128 34 90,-161-54-88,76 19 44,2-5 1,227 18-1,232-32 217,-147-50-188,-289 22-60,-64 9-33,-2-3 1,1-3-1,-2-3 1,0-3-1,-2-3 1,93-47-1,-127 53-6,0 0-1,-1-3 0,0 0 1,-2-2-1,-1-1 0,-1-1 1,-1-2-1,-1 0 0,-1-2 1,-2-1-1,-1 0 0,-2-2 0,0 0 1,14-38-1,-24 48-6,-2 0 1,-1-1-1,0 0 0,-2 0 0,0 0 1,-2-1-1,-1 1 0,0-1 0,-2 0 0,-4-25 1,2 35 29,-2 1 0,1 0 0,-1 0 0,-1 0 1,0 0-1,-1 1 0,-10-13 0,-62-77 257,52 72-277,-1 1-1,-2 1 1,0 2 0,-2 1-1,-1 1 1,-44-23 0,-225-96-41,269 129 85,-18-6 17,0 2 0,-2 3 1,0 2-1,-75-10 0,-221 6-4688,296 17 543</inkml:trace>
</inkml:ink>
</file>

<file path=ppt/ink/ink20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47:00.18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101 127 10421,'0'0'7851,"-8"-2"-7490,-52-5-306,28 6 2779,100-18-2004,-33 15-812,49 1 1,-81 4-22,0-1-1,0 1 1,0-1 0,-1 1-1,1 0 1,0 0 0,-1 0-1,1 0 1,-1 1 0,1-1 0,-1 0-1,1 1 1,-1 0 0,0 0-1,0 0 1,0 0 0,0 0-1,0 0 1,-1 0 0,1 1-1,0-1 1,-1 0 0,0 1 0,1 0-1,-1-1 1,0 1 0,-1 0-1,1-1 1,0 1 0,0 4-1,2 11-118,-1-1-1,0 1 0,-1 28 0,-1-41 50,0 3-12,-1-1 0,0 0-1,0 0 1,-1 1 0,0-1 0,0 0 0,0 0 0,-7 12 0,7-15 69,0-1 0,0 1 0,-1-1 0,1 1 0,-1-1 0,1 0 0,-1 0 0,0 0 0,-1 0 0,1-1 0,0 1 0,-1-1 0,1 0 0,-1 0 0,0 0 0,1 0 0,-7 1 0,9-4 90,1-1-1,-1 0 1,1 1-1,0-1 0,-1 1 1,1-1-1,0 0 1,0 1-1,0-1 1,0 1-1,1-1 1,-1 0-1,0 1 1,1-3-1,7-14-55,0 0 1,1 0-1,0 1 1,2 1-1,16-22 1,17-28-18,-35 51 51,-1 4-3,0-2 0,-1 1-1,-1-1 1,0-1 0,0 1-1,-2-1 1,1 0 0,-2 0-1,3-18 364,-6 42-487,-1 1 59,0 0 1,-1-1-1,0 1 1,-4 11-1,2-10 17,1-1 1,0 1-1,1 0 0,0 15 0,1-21 2,1 0 1,0 0-1,1 0 0,-1-1 1,1 1-1,0 0 0,1 0 1,-1-1-1,1 1 0,0-1 1,5 10-1,-4-12-68,0 0 0,0 0 0,0-1 0,0 1 0,0-1 1,1 1-1,-1-1 0,1 0 0,-1-1 0,1 1 0,0-1 0,0 1 0,0-1 0,0 0 0,0-1 0,0 1 0,7 0 1,13 1-1956,-2-2-1894</inkml:trace>
</inkml:ink>
</file>

<file path=ppt/ink/ink20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47:00.53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4 14311,'0'0'6651,"0"-3"-6043,0 9-675,0 236 259,5-227-1832,-5-18-503</inkml:trace>
</inkml:ink>
</file>

<file path=ppt/ink/ink20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47:01.74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 0 11381,'0'0'9228,"0"0"-9153,0 1-1,0-1 0,0 0 0,0 0 1,0 0-1,0 0 0,0 0 0,0 0 1,0 0-1,0 1 0,0-1 0,0 0 1,0 0-1,0 0 0,-1 0 0,1 0 75,0 0-75,0 0 0,0 0 0,0 0 1,0 1-1,0-1 0,0 0 0,0 0 1,-1 0-1,1 0 0,0 0 0,0 0 1,0 0-1,0 0 0,0 0 0,0 0 0,-1 0 1,1 0-1,0 0 0,0 0 0,0 0 1,0 0-1,0 0 0,0 0 0,0 0 1,-1 0-1,1 0 0,0 0 0,23 28-160,1 0 0,2-1 0,1-1-1,0-2 1,40 27 0,-66-51 83,-1 1 0,1 0-1,0-1 1,-1 1 0,1 0 0,-1-1 0,1 1 0,-1 0 0,0 0-1,1 0 1,-1-1 0,0 1 0,1 0 0,-1 0 0,0 0 0,0 0 0,0 0-1,0-1 1,0 1 0,0 0 0,0 0 0,0 0 0,0 0 0,0 0 0,-1 0-1,1-1 1,0 1 0,0 0 0,-1 0 0,1 0 0,-1 0 0,1-1 0,-1 1-1,1 0 1,-1 0 0,-27 36 30,15-21-19,-14 27-1,-32 68 0,15-25 22,43-84-37,1-2-24,-2-28-4850,2 13-78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5:21.06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297 0 15575,'0'0'3594,"-11"10"-3255,-35 30-66,-2-2 1,-70 43 0,101-70-262,13-8-6,0 0 1,0 0 0,-1-1 0,1 1-1,-1-1 1,0 0 0,1 0-1,-1 0 1,0-1 0,-6 1 0,11-2 142,18 0-5,22 1-112,-22 1-384,0-2 0,0 0 0,23-4 0,-17-5-2236</inkml:trace>
  <inkml:trace contextRef="#ctx0" brushRef="#br0" timeOffset="1">255 57 13894,'0'0'8740,"1"-3"-8606,3 0-212,-2 13 34,0 16 11,-2 137 105,0 7-383,0-57-4756,0-119 918</inkml:trace>
</inkml:ink>
</file>

<file path=ppt/ink/ink20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47:02.56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8 16872,'0'0'5181,"10"-2"-5136,-3 1-44,62-4 4,-64 6-4,1-1-1,-1 1 0,0-1 0,0 1 0,0 1 0,0-1 0,0 1 0,0 0 1,-1 0-1,1 0 0,-1 1 0,9 5 0,-5-1-4,0 1 0,0 0 0,-1 0 0,0 1 0,0 0 0,-1 0 0,-1 1 0,1-1 0,-1 1 0,-1 1 0,5 13 0,-4-6-3,-1 0 0,-1 1 1,-1-1-1,0 0 0,-2 1 0,-1 18 0,1-31 19,0-1-1,-1 0 1,0 0 0,0 0-1,0 1 1,-1-1 0,0 0-1,0-1 1,0 1-1,0 0 1,-1 0 0,0-1-1,0 0 1,0 1 0,0-1-1,-1 0 1,0-1 0,1 1-1,-1-1 1,-1 1 0,-6 3-1,11-7 22,-1 0 0,1 1 0,0-1 0,-1 0 0,1 0 0,0 0 0,-1 0 0,1 0 0,0 0 0,-1 0 0,1 0 0,0 0 0,0 0 0,-1 0 0,1 0 0,0 0 0,-1 0 0,1 0 0,0-1 0,-1 1 0,1 0 0,0 0 0,-1 0 0,1 0 0,0 0 0,0-1 0,-1 1 0,1 0 0,0 0 0,0-1 0,0 1 0,-1 0 0,1 0 0,0-1 0,0 1 0,0 0 0,0-1 0,-1 1 0,1 0 0,0 0 0,0-1 0,0 1 0,0 0 0,0-1 0,0 1 0,0-1 0,-2-18 172,2 18-163,0-10-55,0 0 0,1 0 0,0 0 0,1 0 0,1 0 0,-1 1 0,2-1 0,-1 1 0,10-18 0,5-3-288,36-49-1,-32 50 167,22-41 0,-50 87 218,1 0 0,1 1 0,1 0 0,0 0-1,-1 28 1,4-34-90,0 1 0,1 0-1,0-1 1,0 1 0,6 17-1,-5-24 6,-1 0 0,1 0 0,0 0 0,1-1 0,-1 1 0,1-1 0,0 0 0,0 0-1,0 0 1,0 0 0,1 0 0,0-1 0,-1 1 0,6 2 0,-3-3-112,-1 0 1,0 0-1,1-1 1,0 1-1,0-1 1,0-1-1,-1 1 1,10 0-1,26 0-5819,-24-2-8658</inkml:trace>
</inkml:ink>
</file>

<file path=ppt/ink/ink20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47:02.91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0 18937,'0'0'3505,"11"71"-3201,-9-43-160,1-1-47,-1-1-49,-2-4-16,0-3 0,0-5 0,0-4-64,0-4-465,0-4-607</inkml:trace>
</inkml:ink>
</file>

<file path=ppt/ink/ink20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47:03.30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18504,'0'0'4691,"8"34"-4691,-1-3 0,0 5 80,-1-1-48,-1-1-16,-1-5 64,-4-5-80,2-6 0,-2-4-128,0-6-465,0-3-575</inkml:trace>
</inkml:ink>
</file>

<file path=ppt/ink/ink20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47:08.763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12 1 16712,'0'0'5255,"0"30"-4222,-2-2-995,-2-21 156,0-19 78,3 11-266,1-1 1,0 0-1,-1 1 0,1-1 1,0 1-1,0-1 0,0 0 1,0 1-1,1-1 0,-1 0 0,0 1 1,1-1-1,-1 1 0,1-1 1,-1 1-1,1-1 0,0 1 1,1-3-1,-2 4-9,1-1 1,0 0-1,0 1 0,0-1 1,-1 1-1,1-1 0,0 1 1,0 0-1,0-1 0,0 1 1,0 0-1,0 0 0,0-1 1,0 1-1,0 0 0,0 0 1,0 0-1,0 0 0,0 0 1,0 0-1,0 1 0,-1-1 1,1 0-1,0 0 0,0 1 1,0-1-1,0 0 0,0 1 1,0-1-1,0 1 0,-1-1 1,2 2-1,-1-1-5,0-1 0,-1 1 1,1 0-1,-1-1 0,1 1 0,-1 0 0,1 0 0,-1 0 0,0-1 1,1 1-1,-1 0 0,0 0 0,1 0 0,-1 0 0,0 0 0,0 0 1,0-1-1,0 1 0,0 0 0,0 0 0,0 0 0,0 0 0,-1 0 1,1 0-1,0 0 0,-1 1 0,-1 3 127,6-16 1,-2 9-136,0 0 0,-1 0-1,1 0 1,0 1 0,0-1 0,0 0 0,1 1 0,-1-1 0,0 1 0,1 0-1,-1 0 1,0 0 0,1 0 0,-1 0 0,1 0 0,0 1 0,-1-1 0,1 1 0,-1 0-1,1 0 1,0 0 0,-1 0 0,5 1 0,-7 0-2,1 1 1,-1 0-1,1 0 1,-1-1-1,0 1 1,0 0 0,0 0-1,0 0 1,0-1-1,0 1 1,0 0-1,0 0 1,-1-1-1,1 1 1,-1 0-1,1 0 1,-2 1-1,-1-1 53,0 0-1,0-1 1,0 1-1,0-1 0,0 1 1,0-1-1,-1 0 1,1 0-1,0-1 1,-1 1-1,1-1 1,-1 1-1,1-1 1,-1 0-1,-5-1 1,8 1-8,1 0-40,-1 0 1,1 0-1,0 0 1,-1 0-1,1 0 0,0 0 1,0-1-1,-1 1 0,1 0 1,0 0-1,0 0 0,-1 0 1,1 0-1,0-1 1,0 1-1,-1 0 0,1 0 1,0-1-1,0 1 0,0 0 1,0 0-1,-1-1 0,1 1 1,0 0-1,0 0 1,0-1-1,0 1 0,0 0 1,0 0-1,0-1 0,0 1 1,0 0-1,0-1 0,0 1 1,0 0-1,0 0 1,0-1-1,0 1 0,0 0 1,0-1-1,0 1 0,0 0 1,0 0-1,0-1 0,1 1 1,-1 0-1,0 0 1,0-1-1,0 1 0,0 0 1,1 0-1,-1-1 0,15-14-3474,13 11-3823</inkml:trace>
</inkml:ink>
</file>

<file path=ppt/ink/ink20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47:10.239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154 22 14567,'0'0'6568,"0"9"-6130,-3 28-206,2-27 683,1-29 37,0 17-949,1 0 0,-1-1 0,0 1-1,0-1 1,-1 1 0,1 0 0,0-1 0,-1 1 0,1 0-1,-1-1 1,0 1 0,0 0 0,0 0 0,0-1 0,0 1-1,-2-3 1,0 4 14,0-1 0,1 1 0,-1 0-1,0 0 1,0 0 0,0 0 0,0 1-1,0-1 1,0 1 0,0 0 0,0 0-1,-1 0 1,-3 0 0,3 1-20,1 0 0,-1 0-1,1 0 1,-1 0 0,1 0 0,-1 1 0,1-1-1,0 1 1,0 0 0,-1 0 0,1 0 0,1 1-1,-1-1 1,0 1 0,1-1 0,-1 1-1,1 0 1,0 0 0,0 0 0,0 0 0,0 1-1,0-1 1,1 0 0,0 1 0,-2 3 0,-2 6-7,1 0 1,1 0 0,0 0 0,0 0-1,-1 25 1,3-28 3,1 0 0,0 0 0,1 0 0,0-1 0,0 1 0,1 0 0,5 17 0,-5-24-11,0 0 1,0 0-1,0 0 0,0-1 0,0 1 1,0 0-1,1-1 0,-1 0 1,1 1-1,0-1 0,0 0 0,0 0 1,0-1-1,0 1 0,0 0 1,0-1-1,0 0 0,1 0 0,-1 0 1,0 0-1,1-1 0,-1 1 0,1-1 1,-1 0-1,7 0 0,2 0-142,1 0-1,-1 0 1,1-1-1,-1-1 1,0 0-1,0-1 0,0 0 1,0-1-1,16-8 1,-20 8-164,-2 0 1,1 0-1,0-1 1,-1 0-1,0 0 1,0 0-1,-1-1 1,0 0-1,1 0 1,-2-1-1,1 1 1,-1-1-1,0 0 1,-1 0-1,1-1 1,1-7-1,-1 0 532,-1-1-1,-1 1 0,0-1 0,-1 0 0,-1 0 1,-2-23-1,1-7 5634,1 79-5824,0-10-12,0 1 0,2-1 0,6 25-1,-7-42-24,0 1-1,1-1 1,0 0-1,0 0 1,0-1-1,1 1 0,0 0 1,0-1-1,0 1 1,1-1-1,0 0 1,0 0-1,0-1 1,1 1-1,-1-1 1,11 7-1,-11-9-149,0-1 1,0 1-1,1-1 1,-1 0-1,0 0 1,1 0-1,-1-1 0,0 0 1,1 0-1,-1 0 1,1 0-1,-1-1 1,0 1-1,1-1 0,-1 0 1,0-1-1,1 1 1,-1-1-1,0 1 1,0-1-1,-1-1 0,1 1 1,5-4-1,10-7-256,-1-1-1,-1-1 0,18-19 0,-29 28 415,-4 4 21,1 0 0,-1-1 0,0 1 0,1-1 0,-1 0 1,0 1-1,-1-1 0,1 0 0,1-4 0,0-11 4379,-15 18-3751,8 0-638,0 1 0,0 0-1,0 0 1,0 0 0,0 0 0,0 0 0,0 1 0,0 0 0,1-1 0,-1 2 0,1-1 0,-1 0-1,1 1 1,0-1 0,0 1 0,0 0 0,0 0 0,1 0 0,-1 0 0,1 1 0,0-1 0,-1 1-1,-1 6 1,-1 0-11,1-1-1,0 1 1,1 0-1,0 0 0,1 1 1,0-1-1,1 0 1,-1 14-1,2-23-27,0-1 0,0 1-1,0 0 1,0-1 0,0 1 0,0 0 0,1-1 0,-1 1 0,0-1-1,0 1 1,0 0 0,1-1 0,-1 1 0,0-1 0,1 1-1,-1-1 1,0 1 0,1-1 0,-1 1 0,1-1 0,-1 1-1,0-1 1,1 1 0,-1-1 0,1 0 0,0 1 0,-1-1-1,1 0 1,-1 0 0,1 1 0,0-1 0,24-2-958,-21 0 875,1 1-1,0-1 0,-1 0 1,1-1-1,-1 1 0,0-1 1,8-5-1,-9 3 94,1 0 0,-1 0 0,0 0-1,0 0 1,0 0 0,-1 0 0,0-1 0,0 1-1,0-1 1,-1 0 0,1 1 0,-1-7 0,1-25 4085,16 72-4214,-16-30 230,2 4-130,1 1 0,0-2 0,0 1 0,1-1-1,0 1 1,8 6 0,-13-14 10,0 0 1,0 0-1,1 0 0,-1 0 0,1 0 0,-1 0 0,1 0 0,-1-1 0,1 1 0,-1 0 1,1-1-1,-1 0 0,1 1 0,0-1 0,-1 0 0,1 0 0,3 0 0,-3 0-18,0-1 0,1 0-1,-1 0 1,0 0-1,1 0 1,-1 0-1,0 0 1,0-1-1,0 1 1,0-1 0,0 0-1,0 1 1,0-1-1,-1 0 1,3-3-1,8-11-100,-1-1-1,12-24 0,-18 29 199,1 0 1,1 1-1,0 0 0,0 0 0,1 1 0,1-1 1,18-15-1,-27 25-32,1 1 0,0-1 0,-1 1 0,1-1-1,0 1 1,0 0 0,0-1 0,-1 1 0,1 0 0,0 0 0,0 0 0,0 0 0,0-1-1,-1 1 1,1 0 0,0 0 0,0 1 0,0-1 0,0 0 0,0 0 0,-1 0 0,1 1-1,0-1 1,0 0 0,0 1 0,-1-1 0,1 0 0,0 1 0,-1-1 0,1 1 0,0-1-1,-1 1 1,1 0 0,0-1 0,-1 1 0,1 0 0,-1-1 0,1 1 0,-1 0 0,0 0-1,1-1 1,0 2 0,14 41-114,-12-34 131,4 16 7,-2 1-1,0 0 0,-2 1 1,1 52-1,-4-79 499,0-31 1431,3 20-1932,0 0-1,1 0 0,0 0 0,0 0 0,1 0 1,1 1-1,-1 0 0,2 0 0,0 1 0,0-1 1,0 1-1,1 1 0,1 0 0,-1 0 1,1 0-1,1 1 0,-1 1 0,1-1 0,14-5 1,-22 10-27,1 1 1,-1 0-1,1 0 1,0 0 0,-1 0-1,1 0 1,0 1 0,0-1-1,-1 1 1,1 0-1,0-1 1,0 1 0,0 1-1,-1-1 1,1 0-1,0 1 1,0-1 0,-1 1-1,1 0 1,0 0 0,-1 0-1,1 0 1,-1 0-1,1 1 1,-1-1 0,0 1-1,1 0 1,-1-1 0,0 1-1,0 0 1,0 0-1,-1 1 1,1-1 0,0 0-1,2 5 1,-2 0 3,1 0 1,-1 0 0,0 1-1,0-1 1,-1 1-1,0 0 1,0-1-1,-1 1 1,0 0-1,0-1 1,-1 1 0,-2 10-1,2-13 40,-1-1 1,1 0-1,-1 0 0,0 1 0,0-1 1,-1 0-1,-3 5 0,5-7-16,-1 0-1,1 0 0,-1-1 0,1 1 1,-1 0-1,0-1 0,0 1 0,0-1 1,0 0-1,0 1 0,0-1 0,0 0 1,0 0-1,0 0 0,0-1 0,0 1 1,-1 0-1,-3 0 0,8-12-1143,11-10-1369</inkml:trace>
</inkml:ink>
</file>

<file path=ppt/ink/ink20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47:10.620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2 8 18873,'0'0'3169,"-2"12"-3169,17-8 96,14 0-32,6-4 32,11 0-96,4 0-208,3-8-1153,-5-12-2224</inkml:trace>
</inkml:ink>
</file>

<file path=ppt/ink/ink20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47:10.976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5 1 22858,'0'0'1292,"0"9"-1319,15 232 47,-13-217-11,-1-21-236,-1 7 513,-5-7-3458,-12-3-931</inkml:trace>
</inkml:ink>
</file>

<file path=ppt/ink/ink20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47:13.59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 8 17960,'0'0'5075,"0"0"-5047,0 0 0,0 0 1,0-1-1,-1 1 0,1 0 1,0 0-1,0 0 1,0 0-1,0 0 0,0-1 1,0 1-1,0 0 1,-1 0-1,1 0 0,0 0 1,0-1-1,0 1 0,0 0 1,0 0-1,0 0 1,0-1-1,0 1 0,0 0 1,0 0-1,0 0 1,0 0-1,0-1 0,0 1 1,0 0-1,0 0 1,0 0-1,0-1 0,0 1 1,1 0-1,-1 0 0,0 0 1,0 0-1,0-1 1,0 1-1,0 0 0,0 0 1,1 0-1,-1 0 1,0 0-1,0 0 0,0-1 1,0 1-1,0 0 0,1 0 1,51 36-714,-1 2 0,57 57 1,-99-87-1425</inkml:trace>
</inkml:ink>
</file>

<file path=ppt/ink/ink20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47:13.95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154 1 17912,'0'0'4402,"-33"47"-4370,17-9 16,1 5-32,-7 2 48,9-1-64,-5-1-32,3-1-528,4-7-1505,0-9-2785</inkml:trace>
</inkml:ink>
</file>

<file path=ppt/ink/ink20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47:15.32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67 80 16600,'0'0'5519,"1"10"-3838,3-18-1651,-2 0 0,1 0-1,-1 0 1,0 0-1,0 0 1,-1 0 0,-1-1-1,1-14 1,-1 22 29,-2 1-55,0 0 0,1 0 1,-1 0-1,0 0 0,0 0 0,1 0 1,-1 1-1,0-1 0,1 0 0,-1 1 1,0-1-1,1 1 0,-1 0 0,-2 1 1,0 2-8,-1 0-1,1 1 1,0-1 0,0 1 0,0 0-1,1 0 1,-1 1 0,1-1 0,0 1 0,1-1-1,0 1 1,0 0 0,0 0 0,0 0 0,0 11-1,-1 2-7,1 1-1,1-1 0,3 37 0,-2-50-17,1 1 0,0-1 1,1-1-1,-1 1 0,1 0 0,0 0 1,1-1-1,-1 1 0,1-1 0,0 1 1,1-1-1,-1 0 0,1-1 0,0 1 0,0 0 1,1-1-1,-1 0 0,1 0 0,0-1 1,10 7-1,-8-7-19,0 1 1,1-1 0,-1-1 0,1 1-1,-1-1 1,1 0 0,0-1 0,0 0-1,0 0 1,0-1 0,0 0-1,0 0 1,0-1 0,0 0 0,14-4-1,-16 3-9,-1 0 0,1-1-1,-1 0 1,1 0 0,-1 0-1,0 0 1,0-1 0,0 0-1,0 0 1,-1-1 0,0 1-1,0-1 1,0 0 0,0 0-1,-1 0 1,0 0 0,0-1-1,0 0 1,-1 1 0,0-1-1,0 0 1,0 0 0,1-9 0,2-15 77,-1 1 1,-2-1-1,-1-47 1,-2 50 549,-2 5-171,1 15-45,1 15 177,0 34-611,0-8 70,1 0 1,8 51-1,-7-77 4,0 1-1,1-1 1,0 0-1,1 0 1,0 0-1,0 0 0,1-1 1,0 1-1,0-1 1,0 0-1,1 0 1,0 0-1,1-1 0,0 0 1,10 9-1,-13-12-81,0-1 0,0 0 0,0-1-1,1 1 1,-1-1 0,0 1 0,1-1 0,-1 0-1,1 0 1,0 0 0,-1-1 0,1 1-1,0-1 1,-1 0 0,1 0 0,0 0 0,-1-1-1,1 1 1,0-1 0,-1 0 0,1 0 0,-1 0-1,5-2 1,-3 0-6,-1 1 1,1-1-1,-1 0 0,0 0 0,1 0 0,-2-1 1,1 0-1,0 1 0,-1-1 0,1 0 0,-1-1 1,0 1-1,-1-1 0,1 1 0,2-8 1,-1 0 296,-2 0 1,1-1 0,-2 1 0,1 0-1,-2-1 1,0 0 0,-2-19 0,2 32-123,0-1 0,0 1 0,0-1 0,0 1 0,0-1 0,0 1 0,0-1 0,0 1 0,0-1 0,0 1 0,0-1 0,0 1 0,0-1 0,0 1 0,-1-1 0,1 1 0,0-1 0,0 1 0,-1 0 0,1-1 0,0 1 0,-1-1 0,1 1 0,0 0 0,-1-1 0,1 1 0,-1 0 0,0-1 0,-8 11 235,-6 23-612,10-7-16,1 1 0,1 0 1,2 54-1,1-64-680,19-23-1619,-15 1 2600,-1 0 0,0 0-1,1 0 1,-2-1 0,1 1 0,-1-1 0,1 0 0,-2 1 0,1-1 0,-1 0 0,0 0 0,0 0 0,0 0 0,-1-6 0,11-45 2466,-11 57-2442,0-1 1,1 1 0,-1 0 0,0-1 0,1 1 0,-1 0 0,0-1 0,1 1 0,-1 0 0,0 0 0,1-1 0,-1 1 0,0 0-1,1 0 1,-1 0 0,1 0 0,-1-1 0,0 1 0,1 0 0,-1 0 0,1 0 0,-1 0 0,1 0 0,-1 0 0,0 0 0,1 0-1,-1 0 1,1 0 0,-1 1 0,1-1 0,-1 0 0,0 0 0,1 0 0,-1 0 0,1 1 0,-1-1 0,0 0 0,1 0 0,-1 1-1,0-1 1,1 0 0,-1 0 0,0 1 0,0-1 0,1 1 0,-1-1 0,0 0 0,0 1 0,0-1 0,1 0 0,-1 1-1,17 20 343,-17-21-355,10 16-143,-5-8-126,0 0 0,1-1-1,0 1 1,0-1 0,9 8-1,-14-14 229,1 1 0,-1-1 0,1 0 0,0 0 0,-1 0 0,1 0 0,0-1 0,-1 1 0,1 0 0,0-1 0,0 1 0,0-1 0,0 0 0,0 1 0,-1-1 0,1 0-1,0 0 1,0 0 0,0 0 0,0-1 0,0 1 0,0-1 0,0 1 0,-1-1 0,1 1 0,0-1 0,0 0 0,-1 0 0,1 0 0,-1 0 0,1 0 0,2-2 0,5-6-135,1 0 0,-1-1 0,11-16 0,-12 16 287,0 0 1,0 0-1,1 1 0,11-9 0,-19 17-102,-1 1 0,1 0 1,-1-1-1,1 1 0,-1 0 0,1-1 1,-1 1-1,1 0 0,-1 0 0,1 0 1,-1-1-1,1 1 0,0 0 0,-1 0 1,1 0-1,-1 0 0,1 0 0,0 0 1,-1 0-1,1 0 0,-1 1 0,1-1 1,0 0-1,-1 0 0,1 0 0,-1 1 1,1-1-1,-1 0 0,1 0 0,-1 1 1,1 0-1,14 20 56,0 26-13,-14-46-39,3 49 887,-3-42 937,-2-32-1175,2 16-682,1 1 0,-1 0-1,1 0 1,0 0 0,1 0 0,0 0-1,0 0 1,0 1 0,1 0 0,0-1-1,0 1 1,1 1 0,5-7 0,-7 9 1,-1 0 0,1 1 0,0-1 0,1 1 0,-1-1 0,0 1 0,1 0 0,0 0 0,-1 0 0,1 1 1,6-2-1,-8 2 7,0 1 1,1 0-1,-1-1 1,1 1-1,-1 1 1,0-1-1,1 0 1,-1 0-1,1 1 1,-1 0-1,0-1 1,0 1-1,1 0 1,-1 0 0,0 0-1,0 0 1,0 1-1,0-1 1,0 0-1,3 4 1,-1-1-3,1 1 0,-1 0-1,0 0 1,0 0 0,-1 0 0,1 1 0,-1 0 0,-1-1 0,1 1 0,-1 0 0,0 1 0,2 6-1,-4-9-8,1-1 0,-1 0 0,1 1-1,-1-1 1,0 0 0,0 1-1,0-1 1,-1 0 0,1 1 0,-1-1-1,0 0 1,0 0 0,0 0-1,0 1 1,0-1 0,-1 0 0,0-1-1,1 1 1,-1 0 0,0 0-1,0-1 1,-1 1 0,1-1 0,0 0-1,-4 3 1,-36 22-247,40-26-513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5:21.42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66 13990,'0'0'7988,"22"-10"-7684,-7 6 192,3 0-480,6 0-16,0 0 0,2-2-320,1-2-352,-5-1-1009,-5-7-1568</inkml:trace>
</inkml:ink>
</file>

<file path=ppt/ink/ink20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47:15.66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36 20537,'0'0'3026,"48"0"-3106,-15-4-240,4-4-257,2-2-1247,-4-4-3555</inkml:trace>
</inkml:ink>
</file>

<file path=ppt/ink/ink20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47:16.02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21 17928,'0'0'4754,"47"-17"-4220,-42 16-537,0 0 0,0 0 0,0 1 0,0 0-1,0 0 1,0 0 0,10 1 0,-13 0-7,0-1-1,0 1 1,0 0-1,-1 0 0,1-1 1,0 1-1,-1 0 1,1 0-1,-1 1 1,1-1-1,-1 0 1,1 0-1,-1 1 1,0-1-1,0 1 1,0-1-1,1 1 1,-1 0-1,-1-1 0,1 1 1,0 0-1,0-1 1,-1 1-1,1 2 1,2 7-10,-1-1 0,0 1 0,-1 0 0,-1-1 0,0 1 0,0 0 0,-1 0 0,0-1 0,0 1 1,-6 18-1,-4 0 115,0 0 1,-21 37-1,27-56-39,5-10-54,0 0 1,0 0-1,0 0 0,-1 1 1,1-1-1,0 0 1,0 0-1,0 0 1,0 0-1,0 1 1,0-1-1,0 0 1,0 0-1,0 0 1,0 0-1,0 1 1,0-1-1,0 0 1,0 0-1,0 0 1,0 0-1,0 1 1,0-1-1,0 0 1,0 0-1,0 0 1,0 0-1,0 1 1,0-1-1,0 0 1,0 0-1,0 0 0,1 0 1,-1 0-1,0 1 1,0-1-1,0 0 1,0 0-1,0 0 1,0 0-1,1 0 1,-1 0-1,0 0 1,0 0-1,0 0 1,0 1-1,1-1 1,-1 0-1,0 0 1,0 0-1,0 0 1,0 0-1,1 0 1,-1 0-1,0 0 1,0 0-1,0 0 1,1 0-1,17-4 55,17-11 6,169-76-1535,-207 90-1052,-15 1-1414</inkml:trace>
</inkml:ink>
</file>

<file path=ppt/ink/ink20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47:17.28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1 353 16263,'0'0'2916,"-1"3"-938,11 0-1610,705-64 629,-394 23-658,452-24 28,-582 49-296,338-44-100,-129 11 2,122-19 75,-404 49-43,-320 34-3238,100-13-3816</inkml:trace>
</inkml:ink>
</file>

<file path=ppt/ink/ink20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47:25.76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641 58 12150,'0'0'6605,"-1"-12"-2385,0-32-3896,-2 42-75,-6 9-102,-17 22-62,-29 41-57,-46 83-1,-83 170 0,-34 55-9,176-307-7,42-104-1908,0 10-872</inkml:trace>
</inkml:ink>
</file>

<file path=ppt/ink/ink20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47:26.16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46 15 8724,'0'0'13243,"-6"-9"-12593,6 8-620,0 1-1,0 0 1,0 0 0,0-1-1,0 1 1,0 0 0,0 0-1,0 0 1,0-1 0,0 1-1,0 0 1,-1 0 0,1 0-1,0-1 1,0 1 0,0 0-1,0 0 1,0 0-1,-1 0 1,1-1 0,0 1-1,0 0 1,0 0 0,-1 0-1,1 0 1,0 0 0,0 0-1,0 0 1,-1 0 0,1-1-1,0 1 1,0 0 0,0 0-1,-1 0 1,1 0 0,0 0-1,0 0 1,-1 0-1,1 0 1,0 0 0,0 0-1,0 1 1,-1-1 0,1 0-1,0 0 1,0 0 0,-1 0-1,-5 19-40,0 1 1,1-1-1,1 1 0,-3 36 0,3 86 89,4-128-83,0-13-32,47-3-1138,94-13 349,-17-13-6908,-63 11-6553</inkml:trace>
</inkml:ink>
</file>

<file path=ppt/ink/ink20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47:27.03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0 17688,'0'0'4426,"17"7"-3449,97 139-787,-82-101-132,2-1-1,56 57 0,68 29 14,-18-15-64,-130-109-452,-4-6-4537</inkml:trace>
</inkml:ink>
</file>

<file path=ppt/ink/ink20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47:27.36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367 1 18312,'0'0'4912,"-1"0"-4905,1 0-1,-1 0 1,1 0 0,-1 0 0,1 0 0,-1 0-1,0 0 1,1 0 0,-1 0 0,1 0-1,-1 0 1,1 1 0,-1-1 0,1 0-1,-1 0 1,1 1 0,-1-1 0,1 0-1,-1 1 1,1-1 0,-1 0 0,1 1-1,0-1 1,-1 1 0,1-1 0,0 1-1,-1-1 1,1 0 0,-1 2 0,0 2-4,-1 0 1,1 0-1,0 0 1,0 1-1,1-1 0,-1 0 1,1 0-1,0 1 1,0-1-1,0 0 1,1 0-1,0 1 1,-1-1-1,1 0 0,1 0 1,-1 0-1,1 0 1,2 6-1,7 11-10,0-1-1,16 22 0,-19-28-40,-3-8 29,10 24-582,-15-30 592,1 1 0,-1 0-1,0-1 1,0 1-1,0 0 1,0-1 0,0 1-1,0 0 1,-1-1 0,1 1-1,0 0 1,0-1-1,0 1 1,-1 0 0,1-1-1,0 1 1,-1-1 0,1 1-1,0-1 1,-1 1-1,1-1 1,-1 1 0,1-1-1,-1 1 1,1-1 0,-1 1-1,1-1 1,-1 0 0,1 1-1,-1-1 1,0 0-1,1 1 1,-1-1 0,0 0-1,1 0 1,-1 0 0,1 0-1,-1 1 1,0-1-1,1 0 1,-1 0 0,0 0-1,-1-1 1,-189 9 78,41-4-2809,76 0-3052</inkml:trace>
</inkml:ink>
</file>

<file path=ppt/ink/ink20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47:28.58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36 1 16856,'0'0'2897,"-26"16"-2262,22 6-538,1 1 1,1-1-1,1 1 0,3 27 0,2 11-2345,-1-28-661,-2-3-3892</inkml:trace>
</inkml:ink>
</file>

<file path=ppt/ink/ink20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47:28.93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10789,'0'0'6083,"15"51"-5987,-13-35-32,0 2 16,-2 5-80,3 1-144,-1 0-2161,0-3-3250</inkml:trace>
</inkml:ink>
</file>

<file path=ppt/ink/ink20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47:29.30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12550,'0'0'4642,"5"61"-4482,-1-45-144,-4 0 48,0 1-64,0 3-1329,0-2-4465</inkml:trace>
  <inkml:trace contextRef="#ctx0" brushRef="#br0" timeOffset="1">38 356 14791,'0'0'3970,"-7"118"-3922,7-96-32,0 0-32,0 0-48,7-5-1521,1 3-2657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5:21.78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34 1 16872,'0'0'6440,"-1"0"-6325,-1 42-342,-12 73 220,6-68-21,0 66-1,8-85-446,0-16-7115</inkml:trace>
</inkml:ink>
</file>

<file path=ppt/ink/ink20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47:29.63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10821,'0'0'8004,"13"89"-7620,-13-74-272,0 3-48,0 0-64,0 2 0,0 3-1073,0 3-1232,3 2-2481</inkml:trace>
  <inkml:trace contextRef="#ctx0" brushRef="#br0" timeOffset="1">24 433 11621,'0'0'6499,"9"79"-6467,-9-65-32,0-1-128,0 3-1024,0 2-785,2 2-1297,3-1-7346</inkml:trace>
  <inkml:trace contextRef="#ctx0" brushRef="#br0" timeOffset="2">48 741 2369,'0'0'15271,"14"112"-15223,-8-96-48,3 0-1585,0-1-4241</inkml:trace>
</inkml:ink>
</file>

<file path=ppt/ink/ink20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47:29.97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 0 8532,'0'0'9908,"-5"53"-9908,16-45-176,-2 2-720,-2 2-465,-3 2-1056,-2 0-2177</inkml:trace>
  <inkml:trace contextRef="#ctx0" brushRef="#br0" timeOffset="1">35 209 5426,'0'0'8756,"-24"103"-8595,22-89-161,2-1-161,0 1-4657</inkml:trace>
</inkml:ink>
</file>

<file path=ppt/ink/ink20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47:30.32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18 0 11477,'0'0'5827,"0"71"-5907,0-55-2145,-2 4-7219</inkml:trace>
  <inkml:trace contextRef="#ctx0" brushRef="#br0" timeOffset="1">1 357 14967,'0'0'32</inkml:trace>
</inkml:ink>
</file>

<file path=ppt/ink/ink20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47:57.7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99 15031,'0'0'5365,"8"-23"-2812,4 8-2456,-9 11-89,-1-1-1,1 1 1,1 0 0,-1 0-1,0 0 1,1 0 0,0 1 0,0 0-1,0 0 1,0 0 0,1 0-1,-1 0 1,1 1 0,-1 0-1,1 0 1,0 0 0,0 0 0,0 1-1,8-1 1,-11 2-10,0 1 0,0 0 0,-1 0 1,1 0-1,0 1 0,-1-1 0,1 0 0,-1 0 0,1 1 1,-1-1-1,1 1 0,-1 0 0,0-1 0,0 1 0,0 0 1,0 0-1,0-1 0,0 1 0,-1 0 0,2 3 0,14 44-23,-16-47 25,5 20-109,-4-16 12,0-1 0,0 1 0,1-1-1,0 0 1,-1 0 0,2 0 0,3 8 0,-5-12 78,0 0 1,-1 0-1,1-1 0,-1 1 1,1-1-1,0 1 0,0 0 1,-1-1-1,1 0 1,0 1-1,0-1 0,0 1 1,0-1-1,0 0 1,0 1-1,-1-1 0,1 0 1,0 0-1,0 0 1,1 0-1,1 0 2,-1-1 0,0 1 0,1-1 0,-1 0 0,0 1 0,0-1 0,0 0 0,0 0 0,0-1 0,0 1 0,3-2 0,19-26-142,2 0 89,-26 29 70,1 0-1,-1 0 1,0 0 0,1 0 0,-1 0 0,0 0 0,0 0-1,1 0 1,-1 0 0,0 0 0,0 0 0,1 0 0,-1 0-1,0 1 1,0-1 0,1 0 0,-1 0 0,0 0-1,0 0 1,0 1 0,1-1 0,-1 0 0,0 0 0,0 0-1,0 1 1,0-1 0,1 0 0,-1 0 0,0 0-1,0 1 1,0-1 0,0 0 0,0 0 0,0 1 0,0-1-1,0 0 1,0 1 0,0-1 0,0 0 0,0 0 0,0 1-1,0-1 1,0 0 0,0 1 0,5 27 57,-2 1 0,0 0 0,-2 0-1,-2 0 1,-5 46 0,5-70-31,0 1-1,0-1 1,-1 0-1,1 0 1,-1 0-1,0 0 1,-1 0-1,1-1 1,-1 1-1,0-1 1,0 1-1,0-1 1,-1 0 0,1 0-1,-1 0 1,0-1-1,0 0 1,-5 4-1,2-3 84,0-1 0,0 1 0,-1-1 0,1-1 0,-1 1 0,0-1 0,0-1 0,0 1 0,0-1 0,0-1 0,-9 1 0,16-2-174,0 1-1,0 0 1,0-1-1,0 1 1,1-1-1,-1 1 1,0-1-1,0 1 1,0-1 0,0 0-1,1 1 1,-1-1-1,0 0 1,0 0-1,1 1 1,-1-1-1,1 0 1,-1 0-1,1 0 1,-1 0-1,1 0 1,0 0 0,-1 0-1,1 0 1,0 0-1,0 0 1,-1 0-1,1 0 1,0 0-1,0 0 1,0 0-1,0 0 1,1 0-1,-1 0 1,0 0 0,0 0-1,1 0 1,-1 0-1,0 0 1,2-2-1,3-7-4234</inkml:trace>
</inkml:ink>
</file>

<file path=ppt/ink/ink20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47:58.2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43 237 17656,'0'0'622,"9"-19"255,0-1-603,1 1 7,-1-1 0,-1 0 0,-1 0 0,-1-1 0,0 0 0,2-23 0,-7 43-228,-1 0 0,0 0 0,0-1 0,0 1 0,0 0-1,0 0 1,0-1 0,0 1 0,0 0 0,0 0 0,-1 0-1,1-1 1,0 1 0,-1 0 0,1 0 0,-1 0 0,1 0-1,-1 0 1,0 0 0,1 0 0,-1 0 0,0 0 0,0 0-1,0 0 1,0 0 0,0 0 0,1 1 0,-3-2 0,1 1-39,-1 1 0,1 0 0,0 0 1,0 0-1,0 0 0,0 1 0,-1-1 0,1 0 1,0 1-1,0-1 0,0 1 0,0 0 1,0 0-1,0 0 0,0 0 0,-3 2 1,0 2-16,-1-1 1,1 1-1,1 0 1,-1 0-1,1 0 1,0 1 0,0 0-1,0 0 1,1 0-1,0 0 1,0 0-1,1 1 1,-1-1 0,1 1-1,1 0 1,-1-1-1,1 1 1,1 0-1,-1 0 1,1 0 0,0 0-1,1 0 1,-1 0-1,4 12 1,-2-16-7,-1-1 1,1 1-1,0 0 1,0-1-1,0 1 0,0-1 1,0 0-1,0 0 1,1 0-1,-1 0 1,1 0-1,0 0 0,-1-1 1,1 1-1,0-1 1,0 0-1,0 0 0,0 0 1,0 0-1,0 0 1,0-1-1,4 1 0,72 5-984,-78-6 949,6 0-66,0 0 0,-1-1-1,1 0 1,0 0-1,-1 0 1,1 0-1,-1-1 1,0 0-1,0-1 1,1 1 0,7-6-1,-4 0-42,0 1 0,-1-2 1,0 1-1,-1-1 0,11-14 0,-16 19 155,12-14 431,0 0-1,33-28 1,-44 42-363,1 0 1,0 0-1,0 1 1,0 0-1,1 0 1,-1 0-1,1 1 1,-1-1-1,1 2 1,0-1-1,0 0 1,0 1-1,0 0 0,0 1 1,0-1-1,9 1 1,-12 1-70,-1 0 1,1 0-1,0 0 1,0 1 0,-1-1-1,1 1 1,0-1-1,-1 1 1,0 0-1,1 0 1,-1 0-1,0 0 1,0 0-1,0 0 1,0 1-1,-1-1 1,1 1-1,0 0 1,-1-1-1,0 1 1,0 0-1,0 0 1,0-1 0,0 1-1,0 0 1,-1 0-1,1 0 1,-1 3-1,3 15 20,-2-1-1,0 40 1,-2-51-12,1-4 20,0-1 0,-1 1 0,1 0 0,-1 0 0,0 0 0,-1-1 0,1 1 0,-1-1 0,0 1 0,0-1 0,-1 0 0,1 1 0,-1-1 0,0-1 0,0 1 0,0 0 0,0-1 0,-1 1 0,1-1 0,-1 0 0,0 0 0,0 0 0,0-1 0,-1 0 0,1 1 0,0-1 0,-1-1 0,0 1 0,1-1 0,-1 0 0,0 0 0,0 0 0,1 0 0,-1-1 0,0 0 0,0 0 0,0 0 0,-6-2 0,9 1-18,1 1 1,-1-1 0,0 1-1,1-1 1,-1 0-1,1 0 1,0 1 0,-1-1-1,1 0 1,0 0 0,0-1-1,-1 1 1,1 0-1,0 0 1,0 0 0,0-1-1,0 1 1,0-1-1,1 1 1,-1-1 0,0 1-1,1-1 1,-1 1-1,1-1 1,0 1 0,-1-1-1,1 0 1,0 1-1,0-1 1,0-2 0,0 3-154,0-1 0,0 1 0,0-1 1,0 0-1,0 1 0,0-1 1,0 1-1,1-1 0,-1 1 1,0-1-1,1 1 0,0 0 0,-1-1 1,1 1-1,0-1 0,0 1 1,-1 0-1,1 0 0,0-1 0,0 1 1,1 0-1,-1 0 0,0 0 1,0 0-1,0 0 0,1 1 0,-1-1 1,0 0-1,1 0 0,-1 1 1,1-1-1,1 0 0,11 1-6516</inkml:trace>
</inkml:ink>
</file>

<file path=ppt/ink/ink20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47:59.6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0 143 12086,'0'0'10399,"8"-18"-10322,27-55-34,-33 69-35,0 0 1,0 0-1,1 0 1,-1 1-1,1-1 1,0 1-1,0 0 1,0-1-1,1 2 1,-1-1-1,5-3 1,-7 5-7,1 1-1,0-1 1,0 0 0,-1 1 0,1-1 0,0 1 0,0-1 0,0 1 0,-1 0 0,1 0 0,0 0 0,0 0 0,0 0 0,0 0 0,0 0-1,-1 1 1,1-1 0,2 2 0,0-1-2,0 1-1,-1 0 1,0 1 0,0-1-1,0 1 1,0-1-1,0 1 1,0 0 0,0 0-1,-1 0 1,0 1-1,1-1 1,-1 1-1,-1-1 1,1 1 0,0-1-1,1 7 1,1 9 3,-1 0 0,0 1-1,-1-1 1,-2 38 0,0-30 20,0-27-2,0-8 105,2-2-122,0 0 1,1 0-1,1 0 0,-1 0 1,2 1-1,-1 0 0,1 0 1,0 0-1,10-12 0,-7 10-17,1 0-1,-1 1 1,2 1 0,-1-1-1,1 1 1,1 1-1,12-8 1,-21 14 8,1 0 0,-1 1 1,1 0-1,0-1 0,0 1 0,0 0 1,0 1-1,0-1 0,0 0 0,0 1 1,0 0-1,0-1 0,5 2 0,-6-1 3,-1 1-1,1-1 0,-1 1 0,1-1 1,-1 1-1,1 0 0,-1 0 0,1 0 0,-1 0 1,0 0-1,0 0 0,1 0 0,-1 0 1,0 0-1,0 0 0,0 1 0,0-1 1,1 3-1,2 7-4,0-1 0,-1 1 0,-1-1 0,0 1 0,0 0 0,0 15 0,7 30 28,-9-53-37,1 0-1,0-1 1,0 1-1,0 0 1,0 0 0,0-1-1,1 1 1,-1-1 0,1 1-1,0-1 1,-1 0-1,1 1 1,0-1 0,1 0-1,-1 0 1,0-1-1,0 1 1,1 0 0,-1-1-1,1 1 1,0-1-1,-1 0 1,1 0 0,0 0-1,0 0 1,-1 0-1,1-1 1,0 1 0,0-1-1,0 0 1,0 0 0,0 0-1,0 0 1,0 0-1,0-1 1,0 1 0,5-3-1,-2 1-102,0-1 1,0 0-1,0 0 0,0 0 0,0-1 0,-1 0 1,1 0-1,-1 0 0,0-1 0,-1 0 0,1 0 0,-1 0 1,0 0-1,0-1 0,5-10 0,-6 8 235,0-2-1,0 1 1,-1 0 0,-1 0-1,0-1 1,0 1-1,0-1 1,-2-13-1,1 8 1004,0 15-853,-4 40-159,4-37-121,-1 8 38,0 0 0,1 0 0,1-1 0,0 1 1,5 21-1,-5-29-56,0-1 0,0 1 0,0 0 0,1-1 1,-1 1-1,1 0 0,0-1 0,0 0 0,0 1 1,0-1-1,0 0 0,0 0 0,1 0 0,-1-1 0,1 1 1,-1 0-1,1-1 0,0 0 0,-1 1 0,1-1 1,0 0-1,0-1 0,0 1 0,0 0 0,0-1 1,4 1-1,-2 0-211,0-1 0,1 1 0,-1-1 0,0 0 0,0 0 0,0 0 0,1-1 0,-1 0 0,0 0 0,0 0 0,7-3 0,-10 3 191,0-1-1,0 0 1,0 1-1,0-1 1,-1 0 0,1 0-1,0 0 1,-1-1 0,0 1-1,1 0 1,-1-1 0,0 1-1,0 0 1,0-1-1,0 1 1,-1-1 0,1 0-1,-1 1 1,0-1 0,1 1-1,-1-1 1,0 0 0,-1-4-1,1 0 369,-1 0-1,1 0 1,-1 0-1,-1 0 1,1 0-1,-1 0 1,-1 1-1,1-1 1,-1 1 0,0-1-1,-6-7 1,6 9-285,-1 0 0,0 0 1,0 0-1,0 1 0,-1 0 1,1 0-1,-1 0 0,0 0 1,0 1-1,-1 0 0,1 0 1,-1 0-1,1 1 0,-1 0 1,0 0-1,0 0 0,0 1 1,0 0-1,0 0 1,-11 0-1,-15 1-1549,1 4-2001</inkml:trace>
</inkml:ink>
</file>

<file path=ppt/ink/ink20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48:20.7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2197 22 7956,'0'0'9898,"-16"-2"-9250,-265-17 2012,249 19-2413,-210 7 552,202-3-802,1 2-1,0 1 0,0 3 0,-43 15 0,-593 268-4,582-244 25,3 4 1,1 5-1,-91 77 0,150-112-6,1 2 0,1 0 0,1 2 0,-41 54 0,58-66-5,1 0 0,0 0 0,1 1 0,0 1 0,1-1 0,1 1 0,1 0 0,1 0 0,0 0 0,1 1 0,1 0 1,-1 23-1,3-27 13,0 0 1,1 0 0,4 21 0,-3-29-13,0 0 1,1 0-1,-1 0 0,1 0 1,0 0-1,0-1 0,1 0 1,0 1-1,0-1 0,5 5 1,26 25 33,2-2 1,2-1 0,1-2 0,1-1 0,2-2 0,61 28-1,-20-18 10,1-3 0,143 36 0,-142-51 21,1-4 1,119 6-1,178-14 82,-303-7-90,56-8 13,0-6-1,169-39 0,231-70 226,-494 111-279,-1-2 0,0-1 0,-2-3 0,1-1 0,-2-2-1,49-35 1,-70 43-9,0-1 0,-1 0-1,0-2 1,-1 0 0,-1-1-1,-1 0 1,0-1 0,-1-1-1,-1 0 1,-1-1 0,-1 0-1,-1-1 1,0 0 0,6-26-1,-4-2 27,-2 0-1,-3-1 0,-1 0 0,-3 0 0,-7-81 0,2 114-34,-1 1 1,0-1-1,-2 1 0,0 0 0,0 0 1,-2 1-1,0 0 0,0 0 0,-2 1 1,-17-22-1,3 8 4,-1 1-1,0 2 1,-2 0 0,-31-20 0,9 14 6,-2 3-1,-1 2 1,-1 2 0,-74-23 0,87 35-22,-1 1 0,0 2 0,-63-6 0,-127 2-19,207 12 27,-28-1-770,0 2 0,0 2 0,-70 12 0,50 3-3561</inkml:trace>
</inkml:ink>
</file>

<file path=ppt/ink/ink20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48:21.6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71 16552,'0'0'6611,"13"0"-6150,14-2-453,-16 1-5,0 0 1,0 0-1,-1 1 1,1 1-1,20 3 1,-28-3-20,1 0 0,-1 0-1,0 0 1,0 1 0,0 0 0,1 0 0,-1 0-1,-1 0 1,1 0 0,0 0 0,0 1-1,-1 0 1,0-1 0,1 1 0,-1 0 0,0 0-1,0 0 1,-1 0 0,1 0 0,-1 1-1,1-1 1,0 5 0,1 3-19,-1 0 0,-1 1 1,1-1-1,-2 1 0,0 0 0,0-1 0,-1 1 1,0-1-1,-1 1 0,0-1 0,-1 1 1,-1-1-1,1 0 0,-2 0 0,1-1 0,-2 1 1,1-1-1,-1 0 0,-1-1 0,0 1 0,0-1 1,-1-1-1,0 1 0,-14 9 0,17-15 30,4-43 296,1 30-298,2-1 0,-1 1 0,1 0 0,1-1 1,0 1-1,1 0 0,0 1 0,0-1 0,1 1 0,7-12 0,12-14-97,34-39-1,-36 46 51,-6 9 61,-12 16 10,0-2 1,0 1-1,-1-1 0,1 1 1,-1-1-1,0 0 1,0 0-1,0 0 0,-1-1 1,0 1-1,0 0 1,0-1-1,-1 0 1,1 1-1,-1-9 0,-1 13 154,-1 1-168,-1 0-1,0-1 1,1 1-1,-1 0 1,1 0-1,-1 0 1,0 0-1,1 0 1,-1 0-1,0 1 1,1-1-1,-1 0 1,0 1-1,1-1 1,-1 1-1,1 0 1,-1 0-1,1-1 1,-1 1-1,1 0 1,-2 2-1,0 0 2,1-1-1,-1 1 0,1 0 1,0 1-1,0-1 0,0 0 1,0 1-1,1-1 0,-2 5 1,-1 4-1,1 0 1,1 0-1,0 0 1,0 0-1,1 14 0,1-22-22,-1 0 0,1 0 0,0 1 0,0-1 0,1 0-1,-1 0 1,1 1 0,0-1 0,0 0 0,0 0 0,1 0-1,-1 0 1,1 0 0,0-1 0,0 1 0,1 0 0,-1-1-1,1 1 1,-1-1 0,1 0 0,0 0 0,0 0-1,1 0 1,-1-1 0,1 1 0,-1-1 0,1 0 0,0 0-1,-1 0 1,1-1 0,8 3 0,50 8-4380,-37-11-3122</inkml:trace>
</inkml:ink>
</file>

<file path=ppt/ink/ink20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48:23.0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27 10789,'0'0'4775,"0"4"-4078,0 2-313,1 22 525,-1-27-835,0 0 1,0-1-1,0 1 1,0 0-1,-1-1 1,1 1-1,0 0 1,0-1-1,0 1 1,-1 0-1,1-1 1,0 1-1,0-1 1,-1 1-1,1 0 1,-1-1-1,1 1 1,0-1-1,-1 1 1,1-1-1,-1 0 1,1 1-1,-1-1 1,0 1-1,1-1 1,-1 0-1,1 1 1,-1-1-1,0 0 1,1 0-1,-1 1 1,0-1-1,-1 0 1062,2-5-1110,0 0 0,0 0 1,0 0-1,0 0 0,1 0 0,0 0 0,0 0 0,0 1 0,4-10 0,-3 12-37,0 0 0,0 0 0,0 0 1,0 1-1,0-1 0,0 1 0,0-1 0,1 1 0,-1 0 0,1 0 0,-1 0 0,1 0 0,-1 0 1,1 1-1,-1-1 0,1 1 0,0 0 0,-1-1 0,1 1 0,3 1 0,-5-1 12,6-1-13,0 0 0,0 1-1,0 0 1,0 0 0,0 1 0,0-1 0,14 5-1,-19-4 9,0 1-1,0-1 0,0 1 1,0-1-1,0 1 0,0 0 1,0 0-1,0 0 0,-1 0 1,1 0-1,-1 0 0,1 1 1,-1-1-1,0 0 0,0 1 1,0-1-1,0 1 1,0-1-1,-1 1 0,1-1 1,-1 1-1,0 0 0,0-1 1,0 6-1,1 7-1,0 1-1,-2 0 1,0-1 0,0 1 0,-2 0-1,0-1 1,0 0 0,-9 22-1,8-28 0,0-1-1,0 1 1,0-1-1,-1 0 1,0-1 0,-1 1-1,0-1 1,0 0-1,-1 0 1,0-1-1,0 0 1,0 0-1,-1-1 1,1 0-1,-17 8 1,22-52 87,2 34-77,1 1 0,-1 0 1,1 0-1,0 0 0,0 0 1,1 0-1,-1 1 0,1-1 1,0 0-1,0 1 0,0-1 0,0 1 1,1-1-1,-1 1 0,1 0 1,0 0-1,4-3 0,-5 4 2,0 1-1,0-1 0,0 1 1,0 0-1,0-1 0,0 1 1,1 0-1,-1 0 0,0 1 1,1-1-1,-1 0 1,1 1-1,-1-1 0,1 1 1,-1 0-1,1 0 0,-1 0 1,0 0-1,1 0 1,-1 1-1,1-1 0,-1 1 1,1-1-1,-1 1 0,0 0 1,1 0-1,-1 0 1,0 0-1,0 1 0,4 2 1,8 11-18,0 1 1,-1 1 0,0 0-1,-2 1 1,0 0-1,16 38 1,-17-37-101,-9-17-28,7 5-2821</inkml:trace>
</inkml:ink>
</file>

<file path=ppt/ink/ink20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48:24.8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0 6979,'0'0'14079,"-5"0"-11112,-12 4-1986,21 1-984,-1 0 0,1 0 0,0-1 0,0 1 0,0-1 1,1 0-1,0 0 0,0 0 0,0 0 0,0-1 0,11 5 0,-5-1 6,48 29-7,-21-15-439,-2 3 1,49 40 0,-86-65 431,0 1 1,-1-1-1,1 1 1,0 0-1,-1 0 0,1 0 1,-1 0-1,1 0 1,0 0-1,-1 0 1,1 0-1,0 0 0,-1 1 1,1-1-1,0 1 1,-1-1-1,1 1 1,0-1-1,0 1 1,0 0-1,-1-1 0,1 1 1,0 0-1,-1 1 1,-2 1-7,0 0 0,0 0 0,1 0 0,-1 1 0,0-1 0,1 1 0,-4 5 0,-5 15 15,0 1 0,2 0 0,-9 34 1,13-37-1,-1-1 1,-1 0-1,-1 0 1,0-1-1,-20 30 1,17-36-4649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5:22.16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108 97 17400,'0'0'1006,"-13"15"-862,-8 11-102,9-11-9,-1 0-1,0 0 1,-22 17 0,35-32-113,0-1 48,0-1-1,0 0 1,0 0-1,1 1 1,-1-1-1,0 0 1,1 1 0,0-1-1,-1 0 1,1 1-1,0-1 1,0 0-1,0 1 1,0 0-1,0-1 1,0 1-1,3-3 1,-2 1-32,50-82 792,-47 77-267,-1-1 0,0 1 0,-1-1 0,0 0 0,0-1 0,-1 1 0,0 0 0,0-15 0,-2 23-56,-3 42-568,4 69 40,1-36 105,-2-67-241,1 0-1,-1 0 0,1 0 1,0 0-1,1 0 1,0 0-1,0 0 0,0-1 1,1 1-1,0-1 1,0 0-1,7 11 0,-2-8-2466</inkml:trace>
</inkml:ink>
</file>

<file path=ppt/ink/ink20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48:25.3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36 14727,'0'0'4444,"11"-4"-4185,36-10-48,-44 13-195,-1 1-1,1-1 1,0 1 0,0 0 0,0 0-1,0 0 1,0 1 0,0-1-1,-1 1 1,1-1 0,0 1 0,0 0-1,-1 0 1,1 1 0,0-1-1,-1 0 1,1 1 0,-1-1 0,0 1-1,1 0 1,-1 0 0,0 0-1,0 0 1,0 0 0,0 0 0,-1 1-1,1-1 1,-1 1 0,1-1-1,-1 1 1,1 3 0,4 5 2,-2 1 0,1 0 0,-2 0 0,1 0 0,1 16 0,-3-16 23,-1 0-1,0 0 1,-1 0 0,0 0-1,-4 24 1,3-31-19,0-1 0,0 1-1,0-1 1,-1 1 0,0-1-1,0 0 1,0 1 0,-1-1 0,1 0-1,-1 0 1,0-1 0,0 1-1,-1-1 1,1 1 0,-1-1-1,1 0 1,-8 4 0,10-6 181,2-40 709,2 26-919,1 0 1,0 0-1,1 0 1,0 1-1,1 0 1,0 0-1,1 0 0,0 1 1,10-12-1,16-28-271,-23 33 214,-5 12 94,-1-1-1,0 0 1,-1 0 0,1 0-1,-1 0 1,-1 0-1,1-1 1,1-14 387,-17 47-87,7-13-321,2 1 0,-1 0-1,1 1 1,1-1 0,0 1-1,1-1 1,1 1 0,0 0-1,1 0 1,0-1 0,4 26-1,-3-36-42,0 1 0,0-1 0,0 1 0,1-1-1,-1 0 1,1 1 0,0-1 0,-1 0 0,1 0 0,1 0-1,-1-1 1,0 1 0,1 0 0,-1-1 0,1 0-1,0 1 1,0-1 0,0 0 0,3 1 0,1 1-168,0-1 0,0 0 0,0-1 1,0 0-1,1 0 0,-1 0 0,0-1 0,9 1 1,15-2-2614</inkml:trace>
</inkml:ink>
</file>

<file path=ppt/ink/ink20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48:25.7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43 14839,'0'0'4543,"13"-7"-4492,42-22 48,-53 28-86,0 0 1,0 0-1,0 0 0,0 0 1,0 1-1,0-1 1,0 1-1,0 0 1,0-1-1,0 1 1,0 0-1,0 0 1,0 0-1,0 1 0,0-1 1,3 1-1,-4 0-7,1-1 0,-1 1 0,0 0-1,0 0 1,0 0 0,0 0 0,0 0-1,0 0 1,0 0 0,0 0-1,0 0 1,0 0 0,-1 0 0,1 1-1,-1-1 1,1 0 0,0 1 0,-1 1-1,2 5 27,-1 1 0,0 0 0,0 0 0,-1 0 0,-1 15-1,0-7 113,0-6-74,0 0 0,0 0-1,-1 0 1,-1 0 0,0-1 0,0 1 0,-7 13 0,-40 70 371,31-60-155,23-33-253,0-1 1,0 0-1,1 0 0,-1 0 1,0 0-1,0-1 0,6-1 1,51-12-225,12-4-3532,-50 10-162</inkml:trace>
</inkml:ink>
</file>

<file path=ppt/ink/ink20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48:26.1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18408,'0'0'4461,"1"6"-4135,18 79-130,-4 1 1,4 96-1,-14-82-2477</inkml:trace>
</inkml:ink>
</file>

<file path=ppt/ink/ink20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48:31.5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610 105 10613,'0'0'9033,"-7"-18"-6405,-4-68-1238,9 86-1389,0 0 0,0 1-1,0-1 1,0 1 0,1-1 0,-1 1-1,0 0 1,0 0 0,0 0 0,0 0 0,1 0-1,-1 0 1,-1 1 0,-24 24 39,1 0 0,1 2 1,1 0-1,2 2 0,-20 33 0,10-8-44,2 1 0,-25 68 0,0 50 7,37-108 7,-43 99 1,53-146-10,-2 0 1,0-1-1,-1 0 0,-1-1 1,0 0-1,-1-1 0,-1-1 1,-1 0-1,-24 19 1,36-31-16,2-3-26,14-12-1340,-1-1 0,17-23 0,-19 14-2713</inkml:trace>
</inkml:ink>
</file>

<file path=ppt/ink/ink20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48:31.9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0 11653,'0'0'9717,"-2"23"-8677,2-12-1044,1 1 0,0-1-1,1 0 1,1 1-1,-1-1 1,2 0 0,0-1-1,0 1 1,1-1-1,0 1 1,0-1 0,1-1-1,1 1 1,0-1 0,12 13-1,-12-16-11,-1 1 0,2-1 0,-1 0 0,1-1 0,-1 0 0,1 0-1,1-1 1,-1 0 0,1 0 0,0-1 0,-1 0 0,1 0 0,1-1 0,-1-1 0,0 1 0,0-1-1,1-1 1,-1 0 0,15-1 0,-21 0-80,0 0 1,0 1-1,0-1 0,-1 0 1,1 0-1,0-1 0,-1 1 1,1 0-1,-1-1 0,1 0 1,-1 1-1,0-1 0,0 0 1,2-3-1,10-22-4192,-13 18-306</inkml:trace>
</inkml:ink>
</file>

<file path=ppt/ink/ink20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48:32.7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62 146 7635,'0'0'9058,"-7"0"-8618,-21-1-126,2 0 3121,31-8-3283,51-28-180,-47 32-76,0 0-1,0 0 1,-1-1-1,0 0 1,0 0-1,0-1 1,-1 0-1,0 0 1,10-14-1,-12 6-987,-5 15 943,0 0 0,0-1 0,0 1 0,0 0 0,-1-1 0,1 1 0,0 0 0,0 0 0,0-1 0,0 1 0,0 0 0,0-1 0,0 1 0,-1 0 0,1 0 0,0 0 0,0-1 0,0 1 0,-1 0 0,1 0 0,0-1 0,0 1 0,-1 0 0,1 0 0,0 0 0,0 0 0,-1 0 0,1-1 0,0 1 0,0 0 0,-1 0 0,1 0 0,0 0 0,-1 0 0,-21-1-7790</inkml:trace>
</inkml:ink>
</file>

<file path=ppt/ink/ink20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48:33.7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51 122 16440,'0'0'5880,"-9"-11"-5595,-26-33-88,34 43-194,0 1 0,1-1 0,-1 0 0,0 0-1,1 0 1,-1 0 0,1 0 0,0 0 0,-1 0-1,1 0 1,0-1 0,-1 1 0,1 0 0,0 0-1,0 0 1,0 0 0,0 0 0,0 0 0,0 0-1,1 0 1,-1-1 0,0 1 0,0 0 0,1 0 0,-1 0-1,1 0 1,-1 0 0,1 0 0,-1 0 0,1 0-1,-1 0 1,1 1 0,0-1 0,0 0 0,-1 0-1,1 0 1,0 1 0,1-2 0,35-15-24,-34 16 23,2-1-4,0 0 0,-1 1 0,1 0 0,0 0 0,0 0 0,0 0 0,0 1 0,0 0 0,0 0 0,0 0 0,0 0 0,0 1 0,0 0 0,-1 0 0,1 0 0,0 1 0,0 0 0,-1 0 0,1 0 0,-1 0 0,0 1 0,6 3 0,-5 0 0,1-1 1,-1 1-1,0 0 0,-1 0 1,1 1-1,-2-1 0,1 1 1,0 0-1,-1 0 0,-1 0 1,1 0-1,-1 1 0,2 13 1,0 5-17,-2 0 0,-1 0 1,-3 34-1,1-4-29,2-60 51,0-1-1,1 1 1,0 0-1,0-1 1,0 1 0,0 0-1,1 0 1,-1 0-1,1 1 1,6-8-1,1-2-2,39-66-3,-37 57-21,1 1-1,0 0 1,2 0 0,1 1 0,17-17 0,-32 36 20,-1 1 0,1-1-1,0 1 1,-1-1 0,1 1 0,0-1-1,-1 1 1,1-1 0,0 1-1,0 0 1,-1-1 0,1 1 0,0 0-1,0 0 1,0-1 0,-1 1 0,1 0-1,0 0 1,0 0 0,0 0 0,-1 0-1,1 0 1,0 0 0,0 1 0,0-1-1,0 0 1,-1 0 0,1 1 0,0-1-1,0 0 1,-1 1 0,1-1 0,0 1-1,-1-1 1,1 1 0,0-1 0,-1 1-1,1-1 1,-1 1 0,1 0 0,-1-1-1,1 1 1,-1 0 0,1-1 0,-1 1-1,0 0 1,1 0 0,-1-1 0,0 1-1,0 0 1,1 0 0,-1 0 0,0 0-1,0 1 1,13 65-9,-8-38 22,-2-18-7,0 0 0,1 1 0,0-2 0,1 1 0,0 0 0,1-1 0,0 0 0,0 0 0,14 15 0,-16-21-16,1 0 0,0 0-1,0 0 1,0-1-1,0 0 1,0 0 0,1 0-1,-1 0 1,1-1-1,-1 0 1,1 0 0,0-1-1,0 0 1,0 0-1,0 0 1,0 0-1,0-1 1,1 0 0,-1-1-1,6 0 1,-8 0-24,-1 1 1,0-1-1,1 0 0,-1 0 1,0 0-1,0-1 0,0 1 1,0-1-1,0 0 0,0 1 1,0-1-1,0-1 0,-1 1 1,1 0-1,-1-1 0,0 1 1,1-1-1,-1 0 0,0 1 1,-1-1-1,1 0 1,2-6-1,-2 3 22,0-1 0,0 1-1,-1 0 1,1-1 0,-1 1 0,-1-1 0,1 1 0,-1-1 0,-1 1 0,1-1-1,-2-7 1,-6-3 620,-2 23 44,-3 26-382,11-23-264,1-1-1,1 1 1,-1-1 0,1 1-1,1-1 1,0 1 0,0-1-1,1 1 1,2 9 0,-2-15-3,-1 0 1,1 0 0,0 0 0,-1 0-1,1 0 1,1-1 0,-1 1-1,0-1 1,1 1 0,-1-1 0,1 0-1,0 0 1,-1 0 0,1 0-1,0 0 1,0-1 0,0 1 0,1-1-1,-1 0 1,0 0 0,0 0 0,1 0-1,-1-1 1,1 1 0,5-1-1,-6 0 3,0 0-1,1 0 1,-1 0-1,0 0 0,0-1 1,1 1-1,-1-1 0,0 0 1,0 0-1,0-1 1,0 1-1,0 0 0,0-1 1,0 0-1,0 0 0,-1 0 1,1 0-1,-1 0 0,1 0 1,-1-1-1,0 1 1,0-1-1,0 1 0,0-1 1,0 0-1,-1 0 0,1 0 1,-1 0-1,0 0 1,0 0-1,0 0 0,0-1 1,0 1-1,-1 0 0,1-7 1,0 0 0,0 0 1,-1 0-1,0 0 1,-1 0 0,0 1-1,0-1 1,-1 0-1,0 0 1,-1 0-1,0 1 1,-6-13-1,1 8 3,0 1 0,0-1 0,-18-19 0,23 30-18,0 0 1,0 0 0,0 0 0,0 0-1,0 0 1,-1 1 0,1-1-1,-1 1 1,1 0 0,-1 0-1,0 1 1,0-1 0,0 1 0,0-1-1,0 1 1,0 0 0,0 1-1,0-1 1,-5 1 0,7 0-58,0 1 1,0-1 0,0 1 0,1 0-1,-1-1 1,0 1 0,1 0-1,-1 0 1,0 0 0,1 0-1,-1 0 1,1 1 0,0-1 0,-1 0-1,1 1 1,0-1 0,0 1-1,0-1 1,0 1 0,0-1-1,0 1 1,0 0 0,1 0 0,-1 1-1,-10 28-2599</inkml:trace>
</inkml:ink>
</file>

<file path=ppt/ink/ink20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49:24.54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122 95 11701,'0'0'6758,"-11"5"-6147,-1-1-439,7-3-101,1 0-1,0 1 1,-1-1-1,1 1 1,0 0-1,0 0 1,1 1 0,-1-1-1,-6 6 1,10-8 196,-31 4 1469,11-2 686,37-3-2034,40-3-596,323-25 224,392 29-667,-709-1 413,0-3 1,99-20-1,130-47-122,-291 71 401,0 0 0,0 1-1,0-1 1,0 0 0,-1 1-1,1-1 1,0 0 0,0 1 0,0-1-1,0 1 1,0-1 0,-1 1 0,1 0-1,0-1 1,0 1 0,-1 0-1,1 0 1,-1-1 0,1 1 0,0 0-1,-1 0 1,0 0 0,1 0 0,-1-1-1,1 1 1,-1 0 0,0 0-1,0 0 1,1 0 0,-1 0 0,0 1-1,10 42-87,-8-35 192,70 617 142,-28-174-153,-39-413-133,3 10-15,1 97 1,-10-148-18,0 0 0,-1 0 1,1 0-1,0 0 1,-1 1-1,1-1 0,-1 0 1,1 1-1,-1-1 1,0 1-1,-1-2 0,-4-3-186,-42-43-2101,14 16-2004,-24-17-10885</inkml:trace>
</inkml:ink>
</file>

<file path=ppt/ink/ink20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49:26.30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710 119 9668,'0'0'1823,"-5"-15"-847,-15-48 161,19 62-1083,1 0 0,-1 0 0,1 0 0,-1 0 0,1 0 0,0 0 0,-1 0 0,1 0 0,0 0 0,0 0 0,0 0 0,0-1 0,0 1 0,0 0 0,0 0 0,0 0 0,0 0 0,1 0 0,-1 0 0,0 0 0,1 0 0,-1-1 1,1 1-1,-1 0 0,1 1 0,-1-1 0,1 0 0,0 0 0,-1 0 0,1 0 0,0 0 0,0 1 0,0-1 0,0 0 0,0 1 0,0-1 0,0 0 0,0 1 0,0-1 0,2 0 0,3 0-34,-1 1 0,1-1 0,0 1-1,0 0 1,0 1 0,8 1 0,2-1 579,-7-1-248,12-1-837,-19 2 1605,-12 0 2067,-250 47-2098,-225-18 169,484-30-1251,-1 0 1,1 0-1,-1 0 1,0 0-1,1 0 1,-1 1-1,1-1 0,-1 0 1,1 1-1,-1-1 1,1 1-1,0 0 1,-1-1-1,1 1 1,0 0-1,-1 0 0,1 0 1,0 0-1,0 0 1,0 0-1,0 0 1,0 0-1,0 1 0,0-1 1,0 0-1,0 0 1,1 1-1,-1-1 1,0 1-1,0 2 1,0 3 23,-1 1 1,2-1-1,-1 0 1,1 1 0,1 10-1,0 4 3,-1 49 17,3-1 0,3 0 0,16 74 0,12 52-28,-9 2-1,0 218 0,-25-405-24,-1-6 3,1-1 1,0 1 0,0 0 0,0-1 0,1 1-1,0-1 1,2 10 0,-1-14 6,-1 1 0,1-1 0,-1 1 1,1-1-1,-1 0 0,1 0 0,0 0 0,-1 0 1,1 0-1,0 0 0,-1 0 0,1 0 0,-1 0 1,1-1-1,0 1 0,-1-1 0,1 1 0,-1-1 1,1 0-1,-1 1 0,3-3 0,12-2-8,64 3-5,114-18-1,37-11-3,148-24-12,-250 40 31,0 6 0,175 9 0,-127 2-4,-33 0-28,162-5-50,-264-3 82,58-15 0,16-3 5,-80 21-6,-1-3 1,0-1 0,0-1-1,44-18 1,-76 25-299,2-3 761,-4-4-4049</inkml:trace>
</inkml:ink>
</file>

<file path=ppt/ink/ink20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49:28.26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145 18 8180,'0'0'14796,"-27"18"-14639,25-15-152,-1-1-1,0 1 1,0 0 0,1 0-1,0 0 1,0 1 0,0-1-1,0 0 1,0 1-1,0 0 1,1-1 0,0 1-1,0 0 1,0 0-1,0-1 1,0 1 0,1 0-1,0 0 1,0 0-1,0 0 1,1 7 0,-1-10-3,0-1 1,1 0 0,-1 1 0,0-1 0,0 1 0,0-1 0,1 0-1,-1 1 1,0-1 0,0 0 0,1 1 0,-1-1 0,0 0-1,1 1 1,-1-1 0,0 0 0,1 0 0,-1 1 0,1-1-1,-1 0 1,0 0 0,1 0 0,-1 0 0,1 1 0,-1-1-1,1 0 1,-1 0 0,0 0 0,1 0 0,-1 0 0,1 0 0,-1 0-1,1 0 1,-1 0 0,1 0 0,-1-1 0,0 1 0,1 0-1,-1 0 1,1 0 0,-1 0 0,0-1 0,1 1 0,-1 0-1,1 0 1,-1-1 0,0 1 0,1 0 0,-1-1 0,0 1-1,1-1 1,12-19 119,-12 18-95,-1 0-1,0 0 1,0 0 0,0 1 0,0-1-1,0 0 1,0 0 0,-1 0-1,1 1 1,0-1 0,-1 0 0,0 0-1,1 1 1,-1-1 0,0 0-1,0 1 1,0-1 0,0 1-1,0-1 1,0 1 0,0 0 0,0-1-1,-1 1 1,1 0 0,-1 0-1,1 0 1,-2-1 0,0 0-24,0 1 0,0 0 1,0 1-1,0-1 0,0 0 0,-1 1 1,1 0-1,0 0 0,0 0 0,0 0 1,0 0-1,0 0 0,0 1 0,0 0 1,0 0-1,-4 1 0,4 0-5,0-1-1,1 1 0,0 0 1,-1 0-1,1 0 1,0 0-1,0 0 0,0 1 1,0-1-1,0 1 1,1-1-1,-1 1 0,1 0 1,0 0-1,-1-1 1,1 1-1,0 0 0,1 0 1,-1 0-1,0 4 1,-7 64 3,8-60-1,0 0-1,1 1 1,0-1 0,0 0 0,1 0 0,1 0-1,0 0 1,0 0 0,8 15 0,-7-19-1,-1-1 1,1 0 0,0-1-1,1 1 1,-1-1 0,1 0-1,0 0 1,1 0 0,-1-1-1,1 1 1,0-1 0,0-1-1,0 1 1,0-1-1,1 0 1,11 3 0,-10-3-30,-1-1 0,1 0 0,0-1 0,0 1 0,-1-2 0,1 1 0,0-1 0,0 0 0,0-1 0,0 0 0,-1 0 0,1 0 0,0-1 0,-1 0 0,1-1 0,-1 0 0,0 0 0,0-1 0,0 1 0,11-9 0,-11 6-18,0-1 0,-1 0-1,0 0 1,0 0 0,0-1-1,-1 1 1,0-1 0,-1-1-1,1 1 1,-2-1 0,1 1-1,-1-1 1,-1 0 0,1-1-1,-1 1 1,-1 0 0,1-11-1,-2 12-56,3-15 18,-1 1 0,-2-1 0,0 0 0,-1 0 0,-1 1 0,-9-40-1,8 60 586,1 8-217,-1 25-161,1 38-160,3-41 79,0-1-1,10 48 1,-8-62-31,0 0 0,1-1 0,0 0 0,1 0-1,0 0 1,1 0 0,15 21 0,-20-30-15,2-1-1,-1 0 0,0 1 0,0-1 1,1 0-1,-1 0 0,1 0 1,-1-1-1,1 1 0,0-1 0,0 1 1,0-1-1,0 0 0,0 0 1,0 0-1,0 0 0,0-1 1,0 1-1,0-1 0,1 0 0,-1 0 1,0 0-1,0 0 0,0-1 1,0 1-1,0-1 0,0 0 0,0 0 1,0 0-1,0 0 0,4-3 1,3-1-40,0-1 0,0 0 0,-1 0 0,0-1 0,0-1 0,-1 1 1,10-12-1,-13 13 40,0-1 1,0 1 0,-1-1-1,1 0 1,-2-1-1,1 1 1,-1 0 0,0-1-1,0 0 1,-1 0 0,0 0-1,-1 0 1,0 0-1,0 0 1,0 0 0,-1 0-1,-2-16 1,2 23 18,-1 0-1,1 0 1,0 0-1,0 0 1,-1 0 0,1 0-1,0 0 1,-1 0 0,1 0-1,-1 1 1,1-1-1,-1 0 1,0 0 0,1 1-1,-1-1 1,0 0 0,0 1-1,1-1 1,-1 1 0,0-1-1,0 1 1,0-1-1,1 1 1,-1-1 0,0 1-1,0 0 1,0 0 0,0-1-1,0 1 1,0 0-1,0 0 1,0 0 0,0 0-1,0 0 1,0 0 0,0 0-1,0 1 1,0-1 0,0 0-1,0 0 1,1 1-1,-1-1 1,-1 1 0,-1 0-1,0 0 0,0 0-1,0 0 1,0 0 0,0 1 0,1-1 0,-1 1 0,1 0 0,-1 0 0,1 0 0,-1 0 0,-1 2 0,-3 10-48,2-1 1,-1 0-1,1 1 1,1 0-1,1 0 1,0 1-1,0-1 1,2 1-1,0-1 1,0 1-1,3 19 1,-2-34 2,0 0-1,0 0 1,0 1 0,0-1 0,0 0-1,0 1 1,1-1 0,-1 0 0,0 0-1,0 1 1,0-1 0,1 0 0,-1 0-1,0 1 1,0-1 0,1 0 0,-1 0-1,0 0 1,0 1 0,1-1 0,-1 0-1,0 0 1,1 0 0,-1 0-1,0 0 1,0 0 0,1 0 0,-1 0-1,0 0 1,1 0 0,-1 0 0,0 0-1,1 0 1,-1 0 0,0 0 0,1 0-1,-1 0 1,0 0 0,1 0 0,-1 0-1,0 0 1,0 0 0,1-1 0,-1 1-1,0 0 1,0 0 0,1 0-1,-1 0 1,0-1 0,0 1 0,1 0-1,-1 0 1,0-1 0,0 1 0,0 0-1,0-1 1,1 1 0,-1 0 0,0-1-1,16-14-358,-10 7 335,-1-1-1,0 0 1,-1-1-1,0 1 1,4-15 0,4-9 250,-12 32-173,0 1 0,1-1 0,-1 1 0,0-1 0,0 0 0,0 1 0,1-1 0,-1 1 0,0-1 0,0 1 0,1-1 0,-1 1-1,0-1 1,1 1 0,-1 0 0,1-1 0,-1 1 0,1 0 0,-1-1 0,1 1 0,-1 0 0,1-1 0,-1 1 0,1 0-1,-1 0 1,1-1 0,-1 1 0,1 0 0,-1 0 0,1 0 0,0 0 0,-1 0 0,1 0 0,-1 0 0,1 0 0,-1 0 0,1 0-1,0 0 1,-1 0 0,1 1 0,-1-1 0,1 0 0,-1 0 0,1 1 0,-1-1 0,1 0 0,-1 1 0,1-1 0,-1 0 0,1 1-1,-1-1 1,0 0 0,1 1 0,-1-1 0,1 1 0,-1-1 0,0 1 0,0-1 0,1 1 0,-1 0 0,21 35-2,-19-33 84,0 1-39,0 1-78,0 0-1,1 0 0,0-1 0,-1 1 0,2-1 0,6 8 0,-9-11 8,0-1-1,0 1 1,0 0-1,0-1 1,0 0 0,0 1-1,0-1 1,1 1-1,-1-1 1,0 0-1,0 0 1,0 0-1,1 0 1,-1 0-1,0 0 1,0 0 0,0 0-1,0 0 1,1 0-1,-1-1 1,0 1-1,0-1 1,0 1-1,0-1 1,0 1-1,0-1 1,0 1 0,0-1-1,0 0 1,0 0-1,0 1 1,0-1-1,0 0 1,-1 0-1,1 0 1,1-2 0,16-18 12,24-23-11,-40 43 11,0-1-1,0 0 1,0 1-1,0 0 1,0-1-1,1 1 1,-1 0-1,0 0 1,1 0-1,-1 1 1,1-1-1,-1 1 1,1-1-1,-1 1 1,1 0-1,-1 0 0,1 0 1,-1 0-1,5 1 1,-6 0 11,0 0-1,1 1 1,-1-1 0,0 1-1,0-1 1,0 1 0,0 0-1,0-1 1,-1 1 0,1 0-1,0 0 1,-1 0 0,0-1 0,1 1-1,-1 0 1,0 0 0,0 0-1,0 0 1,0 0 0,0 2-1,-3 41 223,-1-37-2,1-16 198,1-15-183,2 18-255,2-1 1,-1 1-1,0 0 1,1 1-1,0-1 1,0 0-1,1 0 1,-1 1-1,1-1 1,0 1-1,0 0 1,1 0-1,-1 0 1,1 0-1,0 1 1,0-1-1,0 1 1,0 0-1,1 0 1,-1 1-1,1-1 1,-1 1-1,1 0 1,0 0-1,0 1 1,0-1-1,0 1 1,0 0-1,9 0 0,-12 1 3,0 1-1,0 0 1,0 0-1,-1 0 1,1 0-1,0 0 1,0 0-1,-1 0 1,1 1-1,0-1 1,-1 1-1,0-1 0,1 1 1,-1-1-1,0 1 1,0 0-1,0 0 1,0 0-1,0 0 1,0-1-1,0 1 1,-1 0-1,1 0 1,-1 0-1,1 1 0,-1-1 1,0 2-1,6 61-14,-7-61 19,1 1 0,-1 0-1,0-1 1,0 1 0,0 0 0,-1-1 0,1 0-1,-1 1 1,0-1 0,0 0 0,-1 0 0,1 0-1,-1 0 1,0 0 0,0-1 0,-1 1-1,1-1 1,-5 4 0,6-6-325,-1 1 0,1-1 0,-1 1 0,1-1 0,-1 0 0,0 0 0,1 0 0,-1 0 0,0-1 0,0 1 0,0-1 0,-3 1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3:02.1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41 18488,'0'0'3954,"-3"-5"-3828,2 3-121,-1 0 1,1 0 0,0 0 0,0 0-1,0 0 1,0 0 0,0 0 0,0 0-1,0 0 1,1 0 0,-1 0 0,1-5-1,6 6-56,0 0-1,0 0 0,0 0 0,0 0 1,0 1-1,0 0 0,0 1 0,0-1 1,9 3-1,-14-2 42,1 0 1,-1 0 0,0 0-1,0 0 1,0 0-1,0 1 1,0-1 0,0 1-1,0-1 1,0 0-1,0 1 1,-1-1 0,1 1-1,-1 0 1,1-1-1,-1 1 1,0-1 0,1 1-1,-1 0 1,0 1-1,0 42-89,0-30 92,-2-7 6,1 0 0,-1 1 0,-1-1 0,1 0 0,-2 0 0,1 0 0,-1-1 0,0 1 0,0-1 0,-1 0 0,0 0 0,0-1 0,-8 8 0,-15 23 41,31-35-28,0-1-1,0 0 1,0 0 0,1-1-1,-1 1 1,0-1-1,0 1 1,1-1-1,-1 0 1,0 0 0,7-2-1,-3 2 5,184-2-3297,-180 0 1153,-14-2 253,-15-3 344,-5 3 45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5:22.5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126 15 11877,'0'0'8260,"4"4"-7844,20-4-352,9 0 0,9 0-128,-5 0-96,-4-10-1200,-14 2-1810</inkml:trace>
  <inkml:trace contextRef="#ctx0" brushRef="#br0" timeOffset="1">1 184 13654,'0'0'5483,"22"1"-4907,383 10-1198,-426-6-5423,-4 6 10</inkml:trace>
</inkml:ink>
</file>

<file path=ppt/ink/ink2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49:28.78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18889,'0'0'4658,"35"0"-4642,-13 4 16,2 0-32,2-4 0,1 0 0,-1 0-464,2 0-609,-4-6-2048</inkml:trace>
</inkml:ink>
</file>

<file path=ppt/ink/ink2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49:29.32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82 12886,'0'0'8430,"2"-8"-5476,-2 4-2957,1 0-1,0 0 0,0 0 1,0 1-1,0-1 1,0 1-1,1-1 0,3-5 1,-1 5-7,1 1 1,0-1 0,0 1-1,0 0 1,0 0-1,1 1 1,-1-1-1,1 1 1,-1 0 0,1 1-1,0 0 1,0 0-1,0 0 1,0 0 0,-1 1-1,12 1 1,-15-1 1,0 1-1,0-1 1,-1 1 0,1 0 0,-1 0 0,1 0-1,-1 0 1,1 0 0,-1 0 0,0 0 0,1 0-1,-1 1 1,0-1 0,0 1 0,0-1 0,0 1-1,0-1 1,0 1 0,0-1 0,-1 1 0,1 0 0,-1-1-1,1 1 1,-1 0 0,1-1 0,-1 1 0,0 0-1,0 0 1,0 2 0,2 63-72,-2-53 80,-1-3-7,-1 0 0,1 0 0,-2 0 0,1-1 0,-2 1 0,1-1 1,-1 0-1,-1 0 0,0 0 0,0 0 0,-1-1 0,0 0 0,-9 10 0,-24 41 30,87-58 198,-8-5-460,-1-1-1,67-16 1,25-2-494,-127 23-2639,-11 5-1146,4-4 4303,-24 16-4908</inkml:trace>
</inkml:ink>
</file>

<file path=ppt/ink/ink2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48:34.5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16488,'0'0'7011,"1"25"-6411,5-8-582,1-1 1,1 0-1,0 0 1,1-1-1,1 0 1,0 0-1,17 18 0,-7-8 14,182 220 61,30 40-5,-225-275-82,-1 2 1,0-1-1,0 1 0,3 13 0,13 25 6,-20-49-49,-2-1-81,-5-28-5138,-1 14-1573</inkml:trace>
</inkml:ink>
</file>

<file path=ppt/ink/ink2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48:34.8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312 0 16856,'0'0'5784,"22"42"-5582,2 3-194,-18-38-7,-1 1 1,-1 0-1,0 0 1,0 0-1,0 0 1,-1 1-1,0-1 1,-1 1-1,0 0 1,0 0-1,-1 0 1,0 13-1,-1-21-2,0-1-1,-1 1 1,1 0-1,-1 0 1,1-1 0,-1 1-1,0 0 1,1-1-1,-1 1 1,1-1 0,-1 1-1,0-1 1,0 1-1,1-1 1,-1 1 0,0-1-1,0 1 1,0-1-1,1 0 1,-1 0-1,0 1 1,0-1 0,0 0-1,0 0 1,0 0-1,1 0 1,-2 0 0,-32 0-2,25 0 0,-281-13-1822,267 11 907,1 1-2868</inkml:trace>
</inkml:ink>
</file>

<file path=ppt/ink/ink2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48:35.5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 12982,'0'0'8863,"3"-21"-7711,0 21-1148,0 0-1,1 0 1,-1 1-1,0-1 1,0 1-1,0 0 1,0 0-1,0 0 1,0 0-1,0 0 1,0 1-1,-1-1 1,1 1-1,0 0 1,-1 0-1,1 0 1,-1 0-1,0 0 1,0 1-1,3 3 0,2 4-1,-1 1 0,-1 0 0,1 0 0,3 14 0,12 23-29,-20-47 21,0 0-1,-1 0 1,1 0-1,0 0 1,0-1-1,0 1 1,0 0-1,0-1 1,0 1-1,0 0 1,0-1-1,1 1 1,-1-1-1,0 1 1,0-1-1,0 0 1,0 0-1,1 1 1,-1-1-1,0 0 1,0 0-1,1 0 1,-1 0-1,0-1 1,0 1-1,0 0 1,1 0-1,-1-1 1,0 1-1,0-1 1,0 1-1,0-1 1,0 1-1,0-1 1,0 0 0,0 1-1,0-1 1,0 0-1,0 0 1,0 0-1,1-1 1,37-37-111,-18 4 72,-18 28 41,0 1 0,1 0 0,0 0 0,0 0 0,8-9-1,-5 15-92,-4 13 39,-2 15 17,-1-26 40,0 11-7,1 0 19,-1 0 1,-1 0 0,0 0 0,0-1 0,-7 23 0,6-30 26,0-1-1,0 1 1,0-1 0,-1 0 0,1 0 0,-1 0-1,0 0 1,-1-1 0,1 1 0,-1-1 0,1 0 0,-1 0-1,0 0 1,0-1 0,0 1 0,0-1 0,-1 0-1,1 0 1,-7 2 0,-40 7 233,30-10-5003,32-1-4771</inkml:trace>
</inkml:ink>
</file>

<file path=ppt/ink/ink2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48:36.0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5 207 18008,'0'0'1342,"10"-18"-942,0 0-216,5-6 75,-2-1 1,0-1 0,15-49-1,-27 75-211,-1-1-1,0 1 1,1-1-1,-1 1 1,0-1 0,1 1-1,-1-1 1,0 0-1,0 1 1,0-1-1,0 1 1,0-1-1,0 0 1,0 1-1,1-1 1,-2 1 0,1-1-1,0 0 1,0 1-1,0-1 1,0 1-1,0-1 1,0 0-1,-1 1 1,1-1-1,0 1 1,0-1-1,-1 1 1,1-1 0,-1 1-1,1-1 1,0 1-1,-1-1 1,1 1-1,-1 0 1,1-1-1,-1 1 1,0-1 0,-22 13 396,15-6-431,0 1 0,1 0 0,0 0 0,-11 16 0,15-18-8,1 1 0,-1-1 0,1 1 0,0 0-1,0 0 1,1 0 0,0 0 0,0 0 0,0 0 0,1 0 0,0 0 0,0 0 0,0 0-1,1 0 1,0 0 0,2 9 0,-1-12-5,-1 1 0,0-1 1,1 1-1,0-1 0,0 0 0,0 0 0,0 0 0,0 0 1,1 0-1,-1 0 0,1-1 0,0 1 0,0-1 1,-1 0-1,2 0 0,-1 0 0,0 0 0,0 0 0,1-1 1,-1 0-1,1 1 0,-1-1 0,1 0 0,-1-1 1,1 1-1,0-1 0,4 1 0,-1-1-45,-1 1-1,0-1 1,0 0 0,0 0-1,0-1 1,0 0 0,0 0-1,0-1 1,0 1 0,0-1-1,0 0 1,0-1-1,-1 1 1,1-1 0,-1-1-1,0 1 1,0-1 0,0 1-1,-1-1 1,1-1 0,-1 1-1,0-1 1,0 1 0,0-1-1,-1 0 1,4-7-1,17-31 24,-17 28 18,0 1 1,19-25 0,-24 36 10,0 1 1,0-1 0,0 1 0,1-1 0,-1 1-1,1 0 1,-1 0 0,1 0 0,0 0-1,0 1 1,0-1 0,0 1 0,0 0 0,0 0-1,1 0 1,-1 0 0,0 0 0,0 1-1,4-1 1,-5 1-6,0 0 0,0 0 0,0 1 0,-1-1 0,1 0 0,0 1 0,0-1 0,-1 1 0,1 0-1,0-1 1,-1 1 0,1 0 0,-1 0 0,1 0 0,-1 0 0,1 1 0,-1-1 0,0 0 0,0 0 0,1 1 0,0 1 0,1 2-1,-1-1 0,0 1 0,0-1 0,0 1 0,-1 0 0,1-1 0,0 10 0,0 6 2,-1 0-1,-2 38 1,1-58-3,-1 4 6,1 1-1,-1 0 1,-1-1 0,1 1-1,-1-1 1,0 0 0,0 1 0,0-1-1,0 0 1,-1 0 0,1 0-1,-1-1 1,-4 5 0,5-5 35,-1-1 1,1 0-1,0 0 0,0 0 1,-1 0-1,1-1 0,-1 1 1,0-1-1,1 1 0,-1-1 1,0 0-1,0 0 1,0 0-1,0 0 0,0-1 1,0 1-1,0-1 0,0 0 1,0 0-1,0 0 0,-5-1 1,7-2-73,0 0 1,0-1 0,1 1-1,0-1 1,-1 1 0,1-1-1,0 1 1,1 0 0,-1-1 0,1-3-1,6-17-1148,7-1-1534</inkml:trace>
</inkml:ink>
</file>

<file path=ppt/ink/ink2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48:36.4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19737,'0'0'0</inkml:trace>
</inkml:ink>
</file>

<file path=ppt/ink/ink2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50:28.4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1872 11 14247,'0'0'5802,"-24"-1"-5575,-184-8 112,156 9-307,1 2 1,-1 2 0,-86 18-1,-231 96 46,198-65-38,-43 17-21,168-48 100,0 1 0,2 3 1,1 1-1,1 2 1,1 2-1,2 2 1,1 1-1,-47 57 1,63-67-108,2 1 0,1 1 0,0 1 0,-22 46 0,32-54-9,2 0 0,0 1 0,0 0 0,2 0 0,1 0 1,0 1-1,2-1 0,-1 28 0,3-38 14,1 0 1,-1 0-1,2 0 1,-1 0 0,1 0-1,1 0 1,0-1-1,0 1 1,1-1 0,0 0-1,0 0 1,1 0-1,0 0 1,1-1-1,0 0 1,10 10 0,17 20 47,2-1 1,1-1-1,2-3 1,1-1-1,2-1 1,1-3 0,1-1-1,1-2 1,1-3-1,2-1 1,74 23 0,-22-17 21,1-5 0,1-4 0,114 6 1,307-12 350,-464-12-460,123-8 66,242-41 0,46-44-49,-405 74 18,-1-1 0,0-4 0,-2-2 0,-1-3-1,64-42 1,-103 57-10,-1-2 0,-1 0 0,0 0-1,-2-2 1,0 0 0,-1-1 0,0-1-1,-2-1 1,0 0 0,-2 0 0,14-32-1,-20 38 16,0 0 0,-1 0 0,-1 0 0,-1 0 0,0-1 0,0 1 0,-2-1 0,0 0 0,-1 1 0,-1-1-1,0 0 1,-1 1 0,0-1 0,-2 1 0,1-1 0,-2 1 0,0 0 0,-15-27 0,-15-21 26,-4 1 0,-2 2 0,-94-105 0,103 133 11,-1 1 0,-1 2 0,-2 1 0,-1 2 0,-1 2 0,-1 1 0,-65-28 0,50 31-86,0 3-1,-2 2 1,0 2 0,0 3-1,-1 2 1,0 3 0,0 3 0,-105 7-1,-16 17-2576,-255 64 1,423-84 2432,-122 28-6249</inkml:trace>
</inkml:ink>
</file>

<file path=ppt/ink/ink2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50:29.6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65 13190,'0'0'3708,"-6"4"-3622,-32 21 1565,44-27-1416,0-1 314,0 0 0,0 1 1,0 0-1,1 0 0,-1 0 0,11 0 0,-8 0-553,0 2-1,0-1 0,0 1 1,1 1-1,-1 0 0,13 3 1,-19-3 2,0 0 0,0 0 0,0 1 0,-1-1 0,1 1 0,0-1 0,-1 1 0,1 0 0,-1 0 0,0 1 0,0-1 0,0 0 0,0 1 1,0-1-1,0 1 0,0-1 0,-1 1 0,0 0 0,1 0 0,-1 0 0,0 0 0,1 4 0,1 7-40,0 1 0,0-1-1,-1 0 1,-1 1 0,0 0 0,-1-1 0,-3 21 0,2-28 25,0 0 0,0 0 0,-1 0 0,0 0 0,-1 0 0,1-1 0,-1 1 1,0-1-1,-1 0 0,1 1 0,-1-2 0,-1 1 0,1 0 0,-1-1 0,0 0 1,-10 9-1,15-14 25,-1 0-1,1 1 1,-1-1 0,1 0 0,0 0 0,-1 1 0,1-1-1,-1 0 1,1 0 0,-1 1 0,1-1 0,-1 0-1,1 0 1,-1 0 0,1 0 0,0 0 0,-1 0 0,1 0-1,-1 0 1,1 0 0,-1 0 0,1 0 0,-1 0 0,1 0-1,-1 0 1,1-1 0,-1 1 0,1 0 0,-1 0-1,1 0 1,-1-1 0,1 1 0,0 0 0,-1-1 0,1 1-1,0 0 1,-1-1 0,1 1 0,0 0 0,-1-1 0,1 1-1,0-1 1,0 1 0,-1-1 0,1 1 0,0-1-1,0 1 1,0 0 0,0-1 0,-1 1 0,1-1 0,0 1-1,0-1 1,0 1 0,0-1 0,0 1 0,0-1 0,1 1-1,-1-1 1,0 1 0,0-1 0,0 1 0,1-1-1,2-38 26,2 25-119,0-1 0,1 1-1,0 1 1,1-1 0,0 1-1,1 0 1,1 0-1,0 1 1,1 1 0,0-1-1,12-9 1,-9 7 10,0 0 1,-1 0-1,0-1 0,-1-1 1,-1 1-1,12-26 0,-21 39 122,-1 1-1,1-1 0,-1 1 1,1-1-1,-1 0 0,1 1 1,-1-1-1,0 0 0,0 0 1,0 1-1,0-1 0,0 0 1,0 1-1,-1-4 0,1 4-12,-1 1 0,1-1 0,0 0 0,-1 1-1,1-1 1,-1 1 0,1-1 0,0 1-1,-1-1 1,1 1 0,-1 0 0,1-1 0,-1 1-1,1 0 1,-1-1 0,0 1 0,1 0 0,-1-1-1,1 1 1,-1 0 0,0 0 0,1 0 0,-1 0-1,0 0 1,-1 0 0,0 0-17,0 0 0,0 1 0,0-1 0,0 1 0,0-1 0,0 1 0,0 0 0,1 0 1,-1 0-1,0 0 0,0 0 0,1 0 0,-1 1 0,0-1 0,1 0 0,-1 1 0,1-1 0,0 1 0,0 0 0,-1-1 0,1 1 0,-1 2 0,-1 5-4,0-1 0,0 1 0,1 0 0,0 0 0,0-1-1,1 1 1,0 0 0,1 1 0,0-1 0,0 0 0,3 11-1,-2-14-82,0 0 1,0 0-1,1 0 0,-1 1 0,1-1 0,1-1 0,-1 1 0,1 0 0,0-1 0,1 1 0,-1-1 0,1 0 0,0 0 0,1 0 0,-1-1 0,8 7 0,23 5-4048,-15-14-1783</inkml:trace>
</inkml:ink>
</file>

<file path=ppt/ink/ink2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50:30.1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14503,'0'0'8281,"0"16"-6251,2 303-2001,-2-319-93,0-36-5058,0 11-2449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5:23.04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222 1 15719,'0'0'3010,"-16"18"-2605,-1 2-361,-99 109 654,94-110-580,16-16-96,1 1 1,0 0 0,0 0-1,0 1 1,1 0-1,0-1 1,0 2 0,0-1-1,-4 7 1,8-11-19,1-1 0,-1 1-1,0-1 1,1 1 0,-1-1 0,0 1 0,1-1 0,-1 1-1,1-1 1,-1 1 0,1-1 0,-1 0 0,1 1 0,-1-1-1,1 0 1,0 0 0,-1 1 0,1-1 0,-1 0 0,1 0 0,0 0-1,-1 0 1,1 1 0,0-1 0,-1 0 0,1 0 0,0 0-1,-1-1 1,1 1 0,0 0 0,27 1-17,-26-1 24,22 0-204,-15 1 206,1-1-1,-1 0 1,1 0-1,-1-1 1,16-4-1,-22 4-268,-1 0-1,0 0 1,0 0-1,0 0 1,1 0-1,-1 0 1,0-1-1,0 1 1,-1-1-1,1 0 1,0 1-1,0-1 1,-1 0-1,1 0 1,-1 0-1,0 0 1,0 0-1,1-1 1,-1 1 0,-1 0-1,1 0 1,0-1-1,0 1 1,-1-1-1,0 1 1,1-5-1,1-13-4646,-2-1 3430,0-41 8950,-1 13 712,1 65-8075,0 28-148,1 30 21,-3 0 0,-3-1 1,-15 78-1,20-150-21,-14 39-358,1-28-1387,-7-7-3371,-2-5-9804</inkml:trace>
</inkml:ink>
</file>

<file path=ppt/ink/ink2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50:31.5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18 12918,'0'0'6654,"-5"-3"-6067,-22-12 429,38 22 3709,13 9-5069,31 45 349,-44-47-43,0 0-1,1-1 0,1 0 0,0 0 1,1-2-1,1 1 0,20 11 1,-31-21-119,1 0 0,-1-1 0,1 0 0,0 0 0,-1 0 0,1 0 0,0-1 1,0 0-1,7 0 0,-5 0-97,-6 0 217,-32 21 138,14 1-38,1 1 0,2 1 0,0 0-1,-14 35 1,11-23-49,-23 37 0,35-63-47</inkml:trace>
</inkml:ink>
</file>

<file path=ppt/ink/ink2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50:32.3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67 17736,'0'0'3954,"14"-11"-1150,-8 8-2811,-1 1 1,1-1-1,0 2 0,0-1 1,0 0-1,0 1 0,0 0 1,0 1-1,0 0 1,0-1-1,0 2 0,0-1 1,0 1-1,0 0 0,0 0 1,0 1-1,0-1 0,0 1 1,0 1-1,-1-1 1,1 1-1,-1 0 0,0 0 1,0 1-1,0-1 0,0 1 1,-1 0-1,1 0 0,-1 1 1,0-1-1,0 1 1,-1 0-1,1 0 0,-1 1 1,0-1-1,2 8 0,1 1-58,-2 1-1,0 0 1,-1 0-1,0 0 1,-1 1-1,-1-1 0,-1 29 1,-1-33 45,0 0 0,0 0 0,-1 0 0,0-1 1,-1 1-1,0 0 0,-1-1 0,0 0 0,-1 0 0,0 0 0,-10 14 0,15-23 28,0-1-1,0 1 0,-1 0 1,1-1-1,0 1 0,-1-1 1,1 1-1,-1-1 0,1 1 0,0-1 1,-1 1-1,1-1 0,-1 1 1,1-1-1,-1 0 0,0 1 1,1-1-1,-1 0 0,1 1 1,-1-1-1,0 0 0,1 0 0,-1 0 1,1 0-1,-1 0 0,0 1 1,0-1-1,-1-17 102,13-32-196,3 17-233,1 1 0,23-36-1,22-45-873,-55 100 1337,-1-1 1,1 0-1,-2 1 0,0-1 1,0-1-1,-1 1 0,0-18 1,-2 30 267,-4 11-171,-2 9-204,0 0 0,2 0 1,0 1-1,1-1 0,1 1 0,1 0 1,1 0-1,1 0 0,3 23 1,-3-39-29,0 1 1,0 0 0,1-1 0,0 1 0,-1 0 0,1-1-1,1 0 1,-1 0 0,1 1 0,0-1 0,0-1 0,0 1-1,0 0 1,0-1 0,1 0 0,0 0 0,0 0 0,0 0 0,0 0-1,0-1 1,0 0 0,9 4 0,-3-3-501,-1-1 0,1 1-1,-1-2 1,1 1 0,0-1 0,0-1 0,0 0 0,-1 0-1,1-1 1,14-3 0,-1-4-6714</inkml:trace>
</inkml:ink>
</file>

<file path=ppt/ink/ink2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50:32.6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20633,'0'0'3426,"0"11"-3317,0-2-60,-1 23 81,2 0 0,1 1 0,2-1 0,10 46 0,-6-57-220,-5-13-137,0 0-1,-1 1 0,0-1 1,0 0-1,0 1 1,0 10-1</inkml:trace>
</inkml:ink>
</file>

<file path=ppt/ink/ink2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50:33.0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69 18264,'0'0'3447,"10"-10"-3193,35-34-209,-43 42-44,0 1 0,1-1-1,-1 1 1,1-1 0,0 1-1,-1 0 1,1 0 0,0 0 0,0 0-1,0 0 1,0 1 0,0 0 0,0-1-1,0 1 1,0 0 0,0 0-1,0 1 1,0-1 0,-1 0 0,1 1-1,0 0 1,0 0 0,0 0 0,0 0-1,-1 0 1,1 1 0,0-1-1,-1 1 1,0-1 0,1 1 0,-1 0-1,4 4 1,-2 2 12,-1 0 1,0 0-1,0 1 0,-1-1 0,0 0 1,0 1-1,-1 0 0,0-1 1,-1 1-1,0 0 0,0-1 0,-3 15 1,-3 3 181,0 0 1,-18 42 0,4-12 37,20-56-226,0 0 0,0 0 0,0 1 0,0-1 0,0 0 0,0 0 0,-1 1 1,1-1-1,0 0 0,0 1 0,0-1 0,0 0 0,0 1 0,0-1 0,0 0 0,0 0 1,0 1-1,0-1 0,1 0 0,-1 1 0,0-1 0,0 0 0,0 0 0,0 1 1,0-1-1,0 0 0,1 0 0,-1 1 0,0-1 0,0 0 0,0 0 0,1 1 1,-1-1-1,0 0 0,0 0 0,1 0 0,-1 1 0,15-2 82,20-13-93,-31 12 22,51-21-186,8-3-1305,-25 7-3134</inkml:trace>
</inkml:ink>
</file>

<file path=ppt/ink/ink2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50:36.3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506 54 11877,'0'0'8167,"-4"-9"-7431,-12-26-50,16 34-675,-1 1 1,1-1-1,0 0 1,-1 1-1,1-1 1,-1 1-1,1-1 1,-1 1-1,1-1 1,-1 1-1,0-1 1,1 1-1,-1 0 1,1-1-1,-1 1 1,0 0-1,1 0 1,-1-1-1,0 1 1,0 0-1,1 0 1,-1 0-1,0 0 1,1 0-1,-1 0 1,0 0-1,0 0 0,1 0 1,-1 0-1,0 0 1,1 0-1,-1 1 1,0-1-1,1 0 1,-1 0-1,0 1 1,1-1-1,-1 1 1,0-1-1,1 0 1,-1 1-1,1-1 1,-1 1-1,1-1 1,-1 1-1,1-1 1,0 1-1,-1 1 1,0-1 22,-8 7 31,1 1 0,0 1-1,1-1 1,0 2-1,1-1 1,0 1-1,-9 19 1,-26 92 415,11-33-396,-8 10-14,-5-2 0,-4-2 0,-111 165 0,126-217-49,31-43 57,1-13-679,0-27-4580,0 18-3484</inkml:trace>
</inkml:ink>
</file>

<file path=ppt/ink/ink2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50:36.6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18072,'0'0'3583,"-1"8"-3359,0 6-186,0-5 9,0 0 0,1 0 0,0 1 0,0-1 0,2 9 0,-2-16-38,1 0 1,-1 0 0,0 0-1,1-1 1,0 1-1,-1 0 1,1 0-1,0-1 1,0 1-1,0-1 1,0 1 0,0-1-1,0 1 1,1-1-1,-1 1 1,0-1-1,1 0 1,-1 0-1,1 0 1,-1 0 0,1 0-1,-1 0 1,1 0-1,0 0 1,0-1-1,-1 1 1,1-1-1,0 1 1,0-1 0,0 0-1,0 0 1,3 0-1,10-1 10,-1-1-1,1-1 1,-1 0-1,1-1 1,-1 0-1,0-1 1,0-1-1,-1 0 0,16-11 1,50-19-14,-75 34-121,-1 1 0,1 0 1,-1 0-1,1 0 0,0 0 1,0 1-1,-1-1 0,1 1 1,0 0-1,0 0 0,5 1 0,-8-1-167,1 1 0,-1 0 0,1 0 0,-1-1 0,0 1 0,1 0 0,-1 0 0,0 0 0,1 0 0,-1 0 0,0 1 0,0-1 0,0 0 0,0 1 0,0-1 0,0 0 0,-1 1 0,1-1 0,0 1-1,-1-1 1,1 1 0,-1-1 0,1 1 0,-1 0 0,0-1 0,0 1 0,0 2 0,1 4-5552</inkml:trace>
</inkml:ink>
</file>

<file path=ppt/ink/ink2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50:43.6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23 225 14343,'0'0'6557,"-3"-19"-5610,-3-6-702,2 12-152,1 0 0,1 1 1,0-1-1,1 0 0,0 0 0,2-22 0,-1 32-79,0 0 0,1 0 0,0 0 1,-1 0-1,1 0 0,0 0 0,0 0 1,1 0-1,-1 0 0,1 0 0,-1 0 0,1 1 1,0-1-1,0 1 0,0-1 0,0 1 1,0 0-1,1 0 0,-1 0 0,1 0 1,-1 0-1,1 1 0,0-1 0,0 1 0,0 0 1,0-1-1,0 1 0,0 1 0,0-1 1,0 0-1,0 1 0,0-1 0,0 1 1,0 0-1,1 0 0,-1 1 0,0-1 0,0 0 1,0 1-1,0 0 0,0 0 0,0 0 1,0 0-1,0 0 0,0 1 0,0-1 0,-1 1 1,1-1-1,-1 1 0,1 0 0,-1 0 1,0 1-1,1-1 0,-1 0 0,0 1 1,3 4-1,0 6-27,0 0-1,0 0 1,-1 0 0,-1 0 0,0 1 0,1 20 0,-1 86 48,-4-73-13,4-67 7,1 0 0,1 1 0,0-1 0,2 1-1,0 0 1,1 1 0,13-22 0,-11 20-12,-6 11-22,23-41-2,-25 48 6,-1 0 0,0 0 0,1 1 0,-1-1 0,1 0 0,0 0 0,0 1 0,0-1 0,-1 1 0,1 0 0,0-1 0,1 1 0,-1 0 0,0 0 0,0 0 0,0 0 0,1 1 0,-1-1 0,4 0 0,-5 1-1,1 1-1,-1-1 0,0 0 1,0 1-1,1-1 1,-1 1-1,0 0 0,0-1 1,0 1-1,1 0 1,-1 0-1,0 0 0,0-1 1,0 1-1,0 0 1,-1 0-1,1 1 0,0-1 1,0 0-1,-1 0 1,1 0-1,1 3 1,11 33-2,-10-29 25,16 75 98,-16-63-92,1 0 0,2 0 0,-1 0-1,11 21 1,-15-39-36,-1-1 1,1 1-1,0-1 0,0 0 0,0 0 1,0 0-1,0 1 0,0-1 1,0 0-1,0 0 0,0 0 1,0 0-1,1-1 0,-1 1 0,0 0 1,1 0-1,-1-1 0,0 1 1,1-1-1,-1 1 0,1-1 1,-1 0-1,1 0 0,-1 1 0,1-1 1,-1 0-1,1 0 0,-1 0 1,1-1-1,-1 1 0,1 0 1,-1-1-1,1 1 0,-1 0 0,0-1 1,1 0-1,-1 1 0,0-1 1,1 0-1,-1 0 0,0 0 1,0 1-1,0-1 0,2-2 0,4-2-49,-1-1-1,1 0 0,-1 0 0,0-1 1,-1 1-1,6-10 0,-6 8 94,0-1 0,-1 0 0,0 0 1,-1 0-1,0 0 0,0-1 0,-1 0 0,0 1 0,-1-1 1,1-18-1,16 73 298,-15-38-340,1 6 7,1 0-1,1 0 0,13 23 0,-17-33-19,0 0-1,0 0 1,1-1 0,-1 1-1,0 0 1,1-1-1,0 0 1,-1 0 0,1 0-1,0 0 1,0 0-1,0 0 1,1-1 0,-1 1-1,0-1 1,0 0-1,1 0 1,-1 0 0,1-1-1,-1 1 1,5-1-1,-6 0 19,0 0-1,-1 0 1,1-1-1,0 1 0,0-1 1,-1 0-1,1 0 0,0 1 1,-1-1-1,1 0 1,-1 0-1,1 0 0,-1 0 1,0-1-1,1 1 0,-1 0 1,0-1-1,0 1 1,0-1-1,0 1 0,0-1 1,0 1-1,0-1 0,-1 0 1,1 1-1,-1-1 1,1 0-1,-1 1 0,1-1 1,-1 0-1,0-2 0,5-64 10,-6 58-7,2-5 8,-1 8-1,1 1 1,-1-1-1,0 1 1,0-1-1,-1 1 1,0 0-1,0-1 1,-1 1-1,1 0 1,-2 0-1,1 0 1,0 0-1,-1 0 1,-4-6-1,7 12-80,-1-1 0,0 0-1,0 1 1,0-1 0,1 0 0,-1 1 0,0-1-1,0 1 1,0 0 0,0-1 0,0 1 0,0 0-1,0-1 1,0 1 0,0 0 0,0 0 0,0 0-1,0 0 1,0 0 0,0 0 0,0 0 0,0 0-1,0 0 1,0 1 0,0-1 0,0 0 0,0 1-1,1-1 1,-1 1 0,0-1 0,0 1 0,0-1-1,0 1 1,1-1 0,-1 1 0,0 0-1,0-1 1,1 1 0,-1 0 0,0 1 0,-18 22-4959</inkml:trace>
</inkml:ink>
</file>

<file path=ppt/ink/ink2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50:44.4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9941,'0'0'7374,"10"9"368,3 2-7683,42 31-72,265 196 28,-311-232-17,197 149-12,-204-169-3606,-1 7-313</inkml:trace>
</inkml:ink>
</file>

<file path=ppt/ink/ink2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50:44.7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306 19 13558,'0'0'9850,"-8"-3"-9303,-25-9-184,25 9-272,10 11-81,0 1 1,0-1-1,1 0 1,0 0-1,0 0 1,1 0-1,0 0 1,1-1-1,-1 1 1,1-1 0,10 10-1,14 25 13,-25-36-31,-1 0 1,0 0-1,0 1 1,-1-1 0,1 1-1,-2 0 1,3 8-1,-4-13-7,0 0 0,0 0 0,0 0 0,0 1 0,0-1 0,0 0 0,0 0 0,-1 0 0,1 0 0,-1 0 0,0 0 0,1 0 0,-1 0 0,0 0 0,0 0 0,0-1 0,-1 1 0,1 0 0,0-1 0,0 1 0,-1-1 0,1 1 0,-1-1 0,0 1 0,1-1 0,-1 0 0,-4 2 0,-16 6 15,0-1 1,-1-1 0,0 0-1,0-2 1,-29 3-1,26-5-58,0 2 0,1 0-1,0 2 1,-27 11 0,42-10 102,6-3-985,27-3-11563</inkml:trace>
</inkml:ink>
</file>

<file path=ppt/ink/ink2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50:45.2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 15511,'0'0'8809,"7"-7"-8547,-5 5-253,-1 0-5,1 1 1,-1 0 0,0-1-1,1 1 1,-1 0-1,1-1 1,-1 1-1,1 0 1,0 0-1,-1 0 1,1 0-1,0 1 1,0-1 0,2 0-1,-2 1 7,0 1 0,-1-1 0,1 1 0,0 0 0,0 0 0,0 0 0,-1 0 0,1 0 0,-1 0 0,1 1 0,-1-1-1,1 0 1,-1 1 0,1-1 0,-1 1 0,0-1 0,0 1 0,0 0 0,1 2 0,11 15 83,-6-7-101,1 0 0,0 0 0,1-1-1,0-1 1,14 12 0,-21-20-10,0 0-1,1 0 1,0 0-1,-1-1 1,1 1-1,0-1 1,-1 0-1,1 0 1,0 0-1,0 0 0,0 0 1,0-1-1,0 1 1,0-1-1,0 0 1,0 0-1,0 0 1,0 0-1,0 0 1,0-1-1,0 0 0,0 1 1,0-1-1,0 0 1,0 0-1,0-1 1,0 1-1,-1-1 1,6-3-1,8-8 9,-13 10 10,1 0 0,-1 0-1,1 0 1,-1 1 0,1-1-1,0 1 1,0 0 0,5-2 0,-9 4-5,0 0 1,1 0 0,-1 0 0,0 0 0,0 0 0,1 0 0,-1 1 0,0-1 0,0 0 0,1 0 0,-1 0 0,0 0-1,0 0 1,0 1 0,1-1 0,-1 0 0,0 0 0,0 0 0,0 0 0,0 1 0,0-1 0,1 0 0,-1 0 0,0 1 0,0-1-1,0 0 1,0 0 0,0 0 0,0 1 0,0-1 0,0 0 0,0 0 0,0 1 0,0-1 0,0 0 0,0 0 0,0 1-1,0-1 1,0 0 0,0 0 0,0 1 0,0-1 0,0 0 0,0 1 0,0 0-8,0 6-43,2 15 8,-1 1 0,-1-1 0,-1 0 0,-7 43 0,7-60 72,0-1 0,0 0 1,-1 1-1,1-1 0,-1 0 0,0 0 0,0 0 1,0 0-1,-1 0 0,1-1 0,-1 1 1,0-1-1,0 1 0,0-1 0,-1 0 0,1 0 1,-1 0-1,1-1 0,-1 1 0,0-1 1,0 0-1,0 0 0,0-1 0,-1 1 0,1-1 1,0 0-1,-1 0 0,1 0 0,0 0 1,-1-1-1,-7 0 0,0-6-1349,15-3-3936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5:23.57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184 0 19417,'-5'18'373,"-2"2"-172,-100 351 2421,87-286-2369,4 0 1,-9 142-1,22-159-213,3 0-1,2 0 1,24 131-1,-21-175-67,1 0 0,1-1-1,2 0 1,0-1 0,1 0 0,1 0-1,1-1 1,2 0 0,-1-1-1,2-1 1,1 0 0,0-1-1,1-1 1,31 24 0,-29-28-366,0 0 1,1-1 0,1-2 0,0 0 0,0-1 0,1 0-1,37 7 1,48 0-5386</inkml:trace>
</inkml:ink>
</file>

<file path=ppt/ink/ink2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50:45.7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69 251 16936,'0'0'1200,"6"-19"-586,-5 16-600,9-27 596,-2-1 0,0 0 1,-3 0-1,3-45 0,-7 75-551,-1-1-1,0 1 1,0-1-1,0 1 0,0-1 1,0 1-1,-1-1 1,1 1-1,0-1 0,-1 1 1,1 0-1,-1-1 1,1 1-1,-1-1 1,0 1-1,1 0 0,-1 0 1,0-1-1,-2 0 1,2 1-48,0 1 0,0 0 0,0 0 0,-1 0 0,1 0 0,0 0 0,0 0 0,-1 1 0,1-1 0,0 0 1,0 1-1,0-1 0,0 0 0,-1 1 0,1 0 0,0-1 0,0 1 0,0-1 0,0 1 0,0 0 1,0 0-1,1 0 0,-1 0 0,0 0 0,-1 1 0,-6 6-5,1 1 0,0 0 1,0 0-1,0 1 0,1-1 0,1 1 0,0 1 0,0-1 1,1 1-1,0 0 0,1 0 0,0 0 0,1 0 0,0 1 1,1-1-1,0 1 0,1-1 0,2 23 0,-1-30-2,0-1-1,-1 1 0,1-1 0,0 1 1,1-1-1,-1 0 0,1 1 1,-1-1-1,1 0 0,0 0 0,0 0 1,0 0-1,1-1 0,-1 1 1,1 0-1,-1-1 0,4 3 0,0-2-3,-1 1 0,1-1 0,0 0 1,0 0-1,0-1 0,0 1 0,1-2 0,-1 1 0,8 1 0,-6-2-13,-1 0 1,1 0-1,0-1 1,0 0 0,-1 0-1,1-1 1,0 0-1,-1 0 1,1-1-1,0 0 1,-1 0 0,0-1-1,0 0 1,0 0-1,0-1 1,11-7-1,-7-1 11,0 0 1,0-1-1,14-24 0,-17 25 1,0 0 1,0 0-1,1 1 1,20-19-1,-25 27 1,0 0 0,0 1 0,0-1 0,0 1 0,1 0 0,-1 0 0,1 0 0,-1 1 0,1 0 0,0-1 0,-1 2 0,1-1 0,0 0 0,0 1 0,-1 0 0,1 0 0,0 1 0,0-1 0,4 2 0,-5-1 0,-1 0 0,0 0 1,0 0-1,0 0 1,0 1-1,0 0 0,0-1 1,0 1-1,0 0 0,0 0 1,-1 1-1,1-1 1,-1 1-1,0-1 0,0 1 1,0 0-1,0-1 1,0 1-1,0 0 0,1 5 1,0-3-1,-1 1 1,0 0 0,-1 0 0,1 1-1,-1-1 1,0 0 0,-1 0-1,1 1 1,-1-1 0,-2 9 0,2-13 16,0-1-1,-1 0 1,1 1 0,-1-1 0,0 1 0,1-1 0,-1 0 0,0 0 0,0 1 0,0-1 0,0 0 0,0 0-1,0 0 1,0 0 0,0 0 0,-1 0 0,1-1 0,0 1 0,0 0 0,-1-1 0,1 1 0,-1 0-1,1-1 1,0 0 0,-4 1 0,1 0 41,-1 0-1,0 0 1,0-1-1,1 0 0,-1 0 1,0 0-1,-6-1 1,10 0-174,0 0-1,1-1 1,-1 1 0,1 0 0,-1-1 0,0 1-1,1 0 1,0-1 0,-1 1 0,1 0 0,0-1-1,0 1 1,0 0 0,0-1 0,0 1 0,0-1-1,0 1 1,0 0 0,1-2 0,-1-3-1688,0-13-8077</inkml:trace>
</inkml:ink>
</file>

<file path=ppt/ink/ink2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50:46.0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4 10133,'0'0'13958,"-11"-3"-14982,-5 3-1810</inkml:trace>
</inkml:ink>
</file>

<file path=ppt/ink/ink2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50:48.82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0 278 14247,'0'0'3430,"24"1"-2160,188 2 961,-136-7-1632,0-4 1,97-21-1,42-6-58,51 10-338,336-48 264,-452 42-473,-34 6-58,2 4 0,212-10 1,-332 31-33,0 1 0,0-1 1,-1 1-1,1 0 0,0-1 1,0 1-1,0 0 0,0 0 1,0 0-1,0 1 1,-3 1-1,-9 6-53,-20 6-1184,-54 16 1,7-9-2977</inkml:trace>
</inkml:ink>
</file>

<file path=ppt/ink/ink2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50:49.78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138 55 10341,'0'0'10060,"-20"-9"-9756,-60-29 51,78 37-267,1 0-1,-1 1 1,1-1-1,-1 0 1,1 0-1,-1 1 1,0-1-1,1 1 1,-1-1-1,0 1 1,1 0-1,-1-1 1,0 1-1,0 0 1,1 0-1,-1 0 1,0 1-1,0-1 1,-1 1-1,3-1-27,-1 1 0,1 0 0,-1 0 0,1 0 0,0 0-1,0 0 1,-1 0 0,1 0 0,0 0 0,0 0 0,0 0 0,0-1-1,0 1 1,0 0 0,1 0 0,-1 0 0,0 0 0,0 0 0,1 1-1,1 11-247,-1 25 422,2 0-1,2 0 1,13 50 0,40 113 108,-14-58-240,-23-57-103,-3 0-1,-4 1 0,-3 1 1,-2 118-1,-9-35 53,0-170-50,1 0-1,0 0 1,0 0 0,0 0-1,0 0 1,0 0 0,1 0-1,-1-1 1,0 1 0,0 0-1,1-1 1,-1 1 0,0-1-1,1 1 1,-1-1 0,0 0-1,1 1 1,-1-1 0,0 0-1,1 0 1,-1 0 0,3 0 0,2 0 4,32 4 47,0-1 0,0-2 1,63-7-1,113-28 106,-81 11-114,220-28-32,351-56-445,-460 68 330,321-9 0,-474 45-1442,-98-5-2630,-14-8 1593</inkml:trace>
</inkml:ink>
</file>

<file path=ppt/ink/ink2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50:50.25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42 267 12822,'0'0'2233,"-2"-20"-819,-11-163 3431,4 136-2086,3 30-2131,5 22-187,48 246-425,-4-26 192,4 124-43,-39-256-508,-8 165 1,0-257 312,0 0 0,0 0 1,0 0-1,0 0 0,0 1 0,0-1 1,0 0-1,-1 0 0,1 0 0,0 0 0,-1 0 1,1 0-1,-1 0 0,1 0 0,-1 0 1,1 0-1,-1 0 0,0 0 0,1 0 0,-1-1 1,0 1-1,0 0 0,1 0 0,-1-1 0,0 1 1,0 0-1,0-1 0,-1 1 0,0-1-19,0 0 0,0 0-1,0 0 1,0 0 0,0 0 0,0-1-1,1 1 1,-1-1 0,0 1-1,0-1 1,0 0 0,1 0 0,-1 0-1,-2-2 1,-9-6-678,0-1 1,1-1-1,-10-11 1,18 18 190,-42-42-5018</inkml:trace>
</inkml:ink>
</file>

<file path=ppt/ink/ink2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50:52.12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89 109 15383,'0'0'5162,"0"5"-4423,0 54 1508,2-69-2017,-2-14 141,-1 24-367,1-1 0,-1 1-1,1-1 1,-1 1-1,1 0 1,-1-1 0,1 1-1,-1 0 1,1-1-1,-1 1 1,0 0 0,1 0-1,-1 0 1,0-1 0,1 1-1,-1 0 1,0 0-1,1 0 1,-1 0 0,0 0-1,1 0 1,-1 0-1,0 0 1,1 1 0,-1-1-1,1 0 1,-1 0-1,0 1 1,1-1 0,-1 0-1,1 0 1,-1 1 0,1-1-1,-1 1 1,1-1-1,-1 1 1,1-1 0,-1 0-1,1 1 1,-1 0-1,-4 3-5,0 1-1,0-1 1,0 1-1,1-1 0,-1 1 1,1 1-1,1-1 1,-1 0-1,1 1 0,0 0 1,0 0-1,0 0 1,1 0-1,0 0 0,0 1 1,1-1-1,-2 11 1,1 6-1,0 1 1,1 0 0,4 36-1,-3-55 5,1 0-1,0 0 0,0 0 1,0 0-1,1 0 0,0 0 1,0 0-1,0 0 0,0-1 1,1 1-1,-1-1 0,1 0 1,0 0-1,1 0 0,-1 0 1,1 0-1,0-1 0,0 1 1,0-1-1,8 5 0,-6-5 4,1 0 0,-1 0 0,1-1-1,0 0 1,-1 0 0,1-1 0,0 1-1,0-1 1,0-1 0,0 0 0,0 0-1,0 0 1,0 0 0,0-1 0,7-2-1,-8 1-8,1-1-1,-1 0 0,0 0 1,0 0-1,-1-1 0,1 1 1,-1-2-1,1 1 0,-1 0 1,-1-1-1,1 0 0,-1 0 0,1 0 1,-1-1-1,-1 0 0,1 1 1,-1-1-1,0 0 0,3-12 1,1 1-34,-1-1 1,-1 0 0,-1 0-1,-1 0 1,0-1 0,-1-19 0,-1-206-75,-1 244 146,0 21-215,0 20 193,3 0 0,8 46 0,-8-69-2,1 0 0,1 0 0,1 0 1,0-1-1,1 0 0,1 0 0,11 18 0,-17-32-41,0 0-1,1 0 0,-1 0 0,0 0 1,1-1-1,0 1 0,0-1 1,0 1-1,0-1 0,0 0 1,0 0-1,0 0 0,1-1 1,-1 1-1,1-1 0,-1 0 0,1 1 1,-1-2-1,7 2 0,-4-2-71,-1 0 0,0-1 0,0 1 0,1-1 0,-1 0 0,0-1 0,0 1 0,0-1 0,0 0 0,-1 0 0,1-1 0,8-4 0,-6 1 12,1 1 1,-1-1-1,1-1 0,-2 1 0,1-1 0,-1 0 1,0-1-1,0 0 0,-1 0 0,0 0 1,-1 0-1,0-1 0,0 1 0,0-1 0,2-13 1,-4-50 100,-2 40 1034,-17 35-295,12 0-730,0 1 1,0 0-1,1 0 0,-1 0 0,1 0 0,0 0 0,0 1 1,1 0-1,-1 0 0,1 0 0,0 0 0,0 1 1,1-1-1,0 1 0,0-1 0,-2 7 0,0 5 34,1-1 1,0 1-1,1 0 0,0 26 0,3-43-76,-1 1-1,0 0 1,0-1-1,1 1 0,-1-1 1,0 1-1,1-1 0,-1 1 1,0-1-1,1 1 0,-1-1 1,1 1-1,-1-1 1,1 0-1,-1 1 0,1-1 1,-1 0-1,1 1 0,0-1 1,-1 0-1,1 0 1,-1 1-1,1-1 0,0 0 1,-1 0-1,1 0 0,0 0 1,-1 0-1,1 0 0,-1 0 1,1 0-1,0 0 1,-1 0-1,1 0 0,0 0 1,-1-1-1,2 1 0,26-9-636,-22 4 519,0 0-1,-1 0 1,0-1-1,1 0 1,-2 0-1,1 0 1,-1-1-1,0 1 1,0-1-1,3-9 1,15-24 435,-21 40-243,-1-1-1,1 1 0,0 0 1,-1 0-1,1 0 0,0-1 0,-1 1 1,1 0-1,0 0 0,-1 0 0,1 0 1,0 0-1,-1 0 0,1 0 1,0 0-1,-1 0 0,1 1 0,-1-1 1,1 0-1,0 0 0,-1 1 0,1-1 1,-1 0-1,1 1 0,0-1 1,-1 0-1,1 1 0,-1-1 0,1 1 1,-1-1-1,1 1 0,-1-1 0,0 1 1,1-1-1,-1 1 0,1 1 0,20 22-246,-20-21 317,1-1-119,0 1-1,0-1 1,0 1 0,0-1-1,0 0 1,0 1-1,1-1 1,-1 0 0,1-1-1,0 1 1,-1 0-1,1-1 1,0 1 0,0-1-1,0 0 1,0 0-1,0 0 1,0-1 0,7 2-1,-6-3-2,0 0 0,0 1 0,0-1 0,-1-1-1,1 1 1,0 0 0,-1-1 0,1 0 0,-1 0 0,1 0-1,-1 0 1,0-1 0,0 1 0,0-1 0,4-4 0,27-32-25,-27 29 18,1 1-1,0 0 1,0 0 0,1 1 0,9-7 0,-17 14 6,0 1 1,0-1-1,0 1 1,0-1-1,-1 1 0,1-1 1,0 1-1,0-1 1,0 1-1,0 0 0,0-1 1,0 1-1,0 0 1,0 0-1,0 0 0,0 0 1,0 0-1,0 0 1,0 0-1,0 0 0,0 0 1,0 0-1,0 1 1,0-1-1,0 0 0,0 1 1,0-1-1,0 1 1,0-1-1,0 1 0,0-1 1,0 1-1,-1 0 0,1-1 1,0 1-1,0 0 1,-1 0-1,1-1 0,-1 1 1,1 0-1,-1 0 1,1 0-1,-1 0 0,1 0 1,-1 0-1,0 0 1,1 0-1,-1 0 0,0 0 1,0 0-1,0 0 1,0 0-1,0 1 0,2 10 0,0-1 0,-1 1 0,-1 18-1,0-23 6,0 10 5,1-13-3,-1 0 1,0 0-1,0 1 0,0-1 0,0 0 1,-1 0-1,-1 7 0,1-10 41,1-24 375,1 16-404,-1-1-1,1 1 0,0 0 1,0 0-1,1 0 1,0 0-1,0 0 1,4-7-1,-5 12-16,0-1 1,0 1-1,1 0 1,-1 0-1,0 0 0,1 1 1,-1-1-1,1 0 1,0 0-1,-1 1 0,1-1 1,0 1-1,0-1 1,0 1-1,0 0 0,0 0 1,0 0-1,1 0 1,-1 0-1,0 0 1,0 1-1,1-1 0,-1 1 1,0 0-1,1-1 1,-1 1-1,0 0 0,1 0 1,3 1-1,-4 0 1,0 1 0,-1-1-1,1 0 1,-1 1-1,1-1 1,-1 1 0,0-1-1,0 1 1,0-1 0,0 1-1,0 0 1,0 0 0,0 0-1,0 0 1,0 0 0,-1-1-1,1 1 1,-1 0 0,0 0-1,0 0 1,1 3 0,5 49 215,-6-52-199,1 109-566</inkml:trace>
</inkml:ink>
</file>

<file path=ppt/ink/ink2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50:52.47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40 9556,'0'0'11318,"28"0"-12647,-2-10-352,3-4-1088,-5-1-4370</inkml:trace>
</inkml:ink>
</file>

<file path=ppt/ink/ink2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50:52.83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88 18873,'0'0'3361,"9"-12"-3318,33-36 29,-40 45-73,1 1 0,-1-1 0,1 1 1,-1 0-1,1 0 0,0 0 0,0 0 0,0 1 1,0-1-1,0 1 0,0 0 0,1 0 0,-1 0 0,0 0 1,0 0-1,1 1 0,-1 0 0,7 0 0,-8 0 0,0 0 0,0 1 0,0-1 0,0 1 0,0 0 0,0-1 0,-1 1 0,1 0-1,0 0 1,-1 0 0,1 0 0,-1 1 0,1-1 0,-1 0 0,1 1 0,-1-1 0,0 1-1,0-1 1,0 1 0,0 0 0,0-1 0,0 1 0,0 0 0,0 0 0,-1 0 0,2 3 0,4 29 175,-2 1 0,-1 0 0,-1 0 1,-2 1-1,-7 48 0,-8-12 2,15-72-7,4-1-104,1 0 0,-2-1 0,1 1 0,0-1 0,0 0 0,0 0 0,-1-1 0,0 1 0,1-1 1,-1 1-1,5-6 0,8-5-11,-5 5-115,0 1 1,1 1-1,0 0 1,0 0-1,1 2 1,0-1-1,13-2 1,27 2-6777</inkml:trace>
</inkml:ink>
</file>

<file path=ppt/ink/ink2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51:09.489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281 145 11077,'0'0'6438,"-7"2"-6169,-21 5-197,28-8-70,0 1-1,-1 0 0,1 0 1,0 0-1,-1 0 0,1 0 1,0 0-1,-1 1 1,1-1-1,0 0 0,0 0 1,-1 0-1,1 0 0,0 0 1,0 0-1,-1 0 0,1 1 1,0-1-1,0 0 1,-1 0-1,1 0 0,0 0 1,0 1-1,0-1 0,-1 0 1,1 0-1,0 1 1,0-1-1,0 0 0,0 0 1,0 1-1,-1-1 0,1 0 1,0 1-1,0-1 1,0 0-1,0 0 0,0 1 1,0-1-1,0 0 0,0 1 1,0-1-1,0 0 1,0 0-1,0 1 0,0-1 1,1 0-1,-1 1 0,0-1 36,0 0 0,0 0-1,0 1 1,0-1-1,0 0 1,0 0 0,0 0-1,0 1 1,0-1-1,0 0 1,0 0-1,0 0 1,0 0 0,0 1-1,0-1 1,0 0-1,0 0 1,0 0 0,0 0-1,0 1 1,0-1-1,0 0 1,0 0 0,0 0-1,0 0 1,0 1-1,0-1 1,0 0 0,-1 0-1,1 0 1,0 0-1,0 0 1,0 0 0,0 1-1,0-1 1,-1 0-1,1 0 1,0 0-1,0 0 1,0 0 0,0 0-1,-1 0 1,1 0-1,0 0 1,0 0 0,0 0-1,0 0 1,-1 0-1,1 0 1,0 0 0,0 0-1,0 0 1,-1 0-1,1 0 1,0 0 0,0 0-1,-57 5 160,-66-4 0,69-1 1045,66-13-363,13 4-879,1 1-1,-1 1 1,1 2 0,47-5 0,111 3 97,-146 7-53,381 4 184,106-1-160,-427-12-8,188-39 1,-140 19-27,-45 16-54,166-1 0,-213 13 15,390-7 1222,-448 9-1207,1-1 0,0 1 1,0 0-1,0 0 0,1 0 0,-1 1 0,0-1 1,0 1-1,1 0 0,-1 0 0,1-1 0,-1 2 1,1-1-1,0 0 0,0 0 0,0 1 0,0-1 1,0 1-1,1 0 0,-1-1 0,1 1 0,-1 0 0,1 0 1,0 0-1,-1 3 0,-4 14-20,0 0 0,-5 31 0,10-48 24,-9 74-2,4 0 1,6 139-1,2-86 8,3-55-53,2 1 1,4-1-1,36 126 0,-38-164-71,-8-34 249,0 7-1155,-13-15-878,-17-17-605</inkml:trace>
</inkml:ink>
</file>

<file path=ppt/ink/ink2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51:10.840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700 48 10165,'0'0'7790,"6"-7"-6904,19-21-147,-25 28-726,0 0 0,0-1 0,0 1 0,0 0 0,0 0 0,1 0-1,-1 0 1,0 0 0,0-1 0,0 1 0,0 0 0,0 0 0,0 0 0,0-1 0,0 1 0,0 0 0,0 0 0,0 0 0,0-1 0,0 1 0,0 0 0,0 0 0,0 0 0,0-1 0,0 1 0,0 0 0,0 0 0,0 0 0,0-1 0,0 1 0,0 0 0,0 0 0,0 0 0,0 0 0,0-1 0,-1 1 0,1 0 0,0 0 0,0 0 0,0 0 0,0-1 0,0 1 0,-1 0 0,1 0 0,-14-4 856,-22 4 571,32 0-1353,-49 2-85,-81 15 1,93-9 1,-1-3 0,-1-1 0,-74-4 0,69-8 16,-21-1-16,-60 7 1458,129 28-1494,3 19 67,1-1-1,2-1 1,2 1 0,2-1-1,2-1 1,20 47 0,-3 0 14,24 130-1,-2 95 48,-41-246-92,-10-63 1,1-1-1,-1 1 1,1 0-1,0 0 1,1-1-1,-1 1 1,1 0-1,5 8 1,-6-12-2,1 1-1,0-1 1,0 1-1,0-1 1,0 0 0,0 1-1,0-1 1,0 0 0,0 0-1,0-1 1,0 1 0,1 0-1,-1-1 1,0 1-1,1-1 1,-1 0 0,0 0-1,1 0 1,3 0 0,792-18 239,-78 14-207,-647 0-33,132-22 1,69-35-22,62-9-116,-217 52 84,250-43 40,-469 45-1814,-33 3-1613,34 4-3048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5:24.14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516 1 15479,'0'0'5485,"-3"11"-5397,5 80-26,15 121-1,-7-144-20,-4 1-1,-3 0 1,-7 86 0,0-111-27,-2 0 0,-3 0 0,0-1 0,-3-1 0,-2 0 0,-22 48 0,21-57-168,-2-1-1,0-1 0,-3 0 1,0-2-1,-2 0 0,-1-1 0,-1-1 1,-1-2-1,-2 0 0,0-2 0,-2-1 1,0-1-1,-47 24 0,-9-7-2403</inkml:trace>
</inkml:ink>
</file>

<file path=ppt/ink/ink2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51:12.623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89 159 3714,'0'0'15556,"-13"23"-13774,12-9-1064,3 30 200,-1-43-908,-1 0 0,0 0 0,1 0-1,-1 0 1,1 1 0,-1-1-1,1 0 1,0 0 0,-1 0 0,1 0-1,0 0 1,0-1 0,0 1 0,0 0-1,-1 0 1,1 0 0,0-1 0,0 1-1,1 0 1,-1-1 0,0 1-1,0-1 1,0 1 0,0-1 0,0 0-1,1 1 1,-1-1 0,0 0 0,0 0-1,0 0 1,2 0 0,0 0-4,0 0 0,0 1 0,0-2 0,0 1 0,0 0 0,0-1 1,0 1-1,0-1 0,0 0 0,0 0 0,0 0 0,5-3 0,-6 3-3,-1-1-1,0 0 1,0 0-1,0 0 0,0 0 1,0 0-1,0 0 1,-1 0-1,1 0 1,-1 0-1,1 0 1,-1 0-1,0 0 0,0 0 1,1 0-1,-2-1 1,1 1-1,0 0 1,0 0-1,-1-2 1,0 2-5,0 0 1,0 0-1,0 0 1,-1 0-1,1 0 1,0 1 0,-1-1-1,1 1 1,-1-1-1,1 1 1,-1-1-1,0 1 1,0 0-1,1 0 1,-1 0 0,0 0-1,0 0 1,0 0-1,0 0 1,-1 1-1,1-1 1,0 1 0,0-1-1,0 1 1,-4 0-1,-2-1-3,1 0 0,-1 0-1,1 1 1,-1 0 0,1 1-1,-14 2 1,19-2 4,-1 0-1,1 1 1,-1-1 0,1 1 0,-1-1-1,1 1 1,0 0 0,-1 0-1,1 0 1,0 0 0,0 1 0,1-1-1,-1 0 1,0 1 0,1-1 0,0 1-1,-1 0 1,1-1 0,0 1-1,1 0 1,-1 0 0,0 0 0,0 4-1,-1 9-6,0 0 0,1 0 0,2 17-1,-1-15 12,0-13-3,0 1 1,1-1 0,-1 0 0,1 1 0,0-1 0,1 0 0,-1 1 0,1-1 0,0 0 0,0 0 0,1 0-1,0 0 1,0-1 0,0 1 0,0-1 0,0 0 0,1 0 0,0 0 0,0 0 0,0 0 0,0-1 0,1 0 0,-1 0-1,1 0 1,0 0 0,0-1 0,0 0 0,0 0 0,0 0 0,0-1 0,1 0 0,9 2 0,-5-2-1,0 0 1,-1-1 0,1 1 0,0-2-1,0 1 1,0-2 0,0 1-1,0-1 1,0-1 0,-1 0-1,1 0 1,-1-1 0,0 0-1,0 0 1,0-1 0,-1-1 0,12-8-1,-14 8-33,1 0 0,-2-1 0,1 1-1,-1-1 1,0-1 0,0 1 0,-1-1 0,0 1-1,0-1 1,-1 0 0,0-1 0,0 1 0,-1 0-1,0-1 1,-1 1 0,0-1 0,0 0 0,-1-9-1,-2-12-71,-1 1-1,-2 0 1,0 1-1,-11-29 1,4 10 225,8 19 369,3 17 103,1 25-523,1 5-56,1 0 0,0 0-1,2 0 1,0-1 0,1 1-1,11 24 1,-3-13 16,0-2 0,2 0 1,21 30-1,-34-55-68,0 0 1,1 1-1,-1-1 1,0-1-1,1 1 1,0 0-1,0-1 1,0 1-1,0-1 1,0 0-1,0 0 1,1 0-1,-1 0 1,1-1-1,-1 1 1,1-1 0,0 0-1,-1 0 1,1 0-1,0-1 1,0 1-1,0-1 1,0 0-1,-1 0 1,8-1-1,-5 0-36,0-1-1,-1 0 1,1-1-1,-1 1 1,1-1-1,-1 0 0,0 0 1,0 0-1,0-1 1,-1 0-1,1 0 1,-1 0-1,0-1 1,0 1-1,5-9 1,-2 3-83,-1 0 1,0 0 0,-1-1 0,0 0 0,-1 0 0,4-15-1,-5 15 751,-1-1-1,-1 1 1,1-20 0,-3 38-572,0 0 0,0 0 0,-1-1 1,1 1-1,-2 0 0,1-1 0,-5 9 0,3-8 6,1 1 0,0 0 0,1 0 0,0-1 0,-2 13-1,3 61-244,3-81 177,-1 0 0,1-1 0,0 1 1,-1-1-1,1 1 0,-1-1 1,1 0-1,-1 1 0,1-1 0,-1 0 1,1 0-1,-1 0 0,0 0 0,2-2 1,3-5-21,0 0 0,0 0 0,-1-1-1,-1 0 1,1 1 0,-2-2 0,1 1 0,3-17 0,19 61 1128,-23-31-1070,0 0-1,0-1 1,0 1-1,0 0 1,1-1-1,0 0 1,-1 0-1,1 0 1,0 0-1,0-1 0,1 0 1,-1 0-1,0 0 1,1 0-1,-1 0 1,8 1-1,-9-3-5,0 0-1,1 0 1,-1 0 0,0 0-1,0-1 1,0 1-1,0-1 1,0 1-1,0-1 1,0 0-1,-1 0 1,1-1 0,0 1-1,0-1 1,-1 1-1,1-1 1,-1 0-1,1 0 1,-1 0 0,0 0-1,0 0 1,0 0-1,0-1 1,0 1-1,0-1 1,2-4-1,1-5-6,1 0 0,-2 0 1,7-26-1,-8 26 18,1 0 1,0 0-1,0 0 1,10-16 0,-13 26-1,-1 1 0,1 0 0,0-1 0,0 1 0,0 0 0,1 0-1,-1 0 1,0 0 0,0-1 0,1 2 0,-1-1 0,0 0 0,1 0 0,-1 0 0,1 1 0,-1-1 0,1 1 0,0-1 0,-1 1 0,1 0 0,-1-1 0,1 1 0,0 0 0,-1 0 0,1 0 0,0 0 0,-1 0-1,1 1 1,-1-1 0,1 1 0,0-1 0,-1 1 0,1-1 0,-1 1 0,1 0 0,-1-1 0,0 1 0,1 0 0,-1 0 0,2 2 0,4 2 20,-1 0 0,0 0 0,0 1 0,-1 0 0,0 0 0,7 10 1,-7-8-12,-1 0 1,-1 0-1,1 0 1,-1 1-1,-1-1 1,0 1-1,0-1 1,1 12-1,-2-17-10,-1 1-1,0-1 1,1 0 0,-1 0-1,-1 1 1,1-1 0,0 0-1,-1 0 1,1 0 0,-1 1-1,0-1 1,0 0 0,0 0-1,-1 0 1,1 0 0,-1 0-1,0-1 1,1 1 0,-1 0-1,0-1 1,-1 1 0,1-1-1,0 0 1,-6 4 0,7-7 18,1 0 0,-1 0 0,0 0 1,1 0-1,-1 0 0,1 0 0,-1 0 1,1-1-1,0 1 0,-1 0 1,1 0-1,0 0 0,0-1 0,0 1 1,0 0-1,0 0 0,0 0 0,0-1 1,0 1-1,1-2 0,-1-1-13,1-2-41,0-1 0,0 1 0,0 0 0,0-1 0,1 1 0,0 0 0,1 0 0,-1 0 0,1 0-1,0 0 1,1 1 0,-1 0 0,1-1 0,0 1 0,8-7 0,-10 10 30,0 0 0,0 1 1,0-1-1,0 0 0,0 1 1,1-1-1,-1 1 0,1 0 1,-1-1-1,1 1 0,0 1 1,-1-1-1,1 0 0,0 1 1,0-1-1,-1 1 0,1 0 0,0 0 1,0 0-1,0 0 0,-1 0 1,1 0-1,0 1 0,0 0 1,-1-1-1,1 1 0,0 0 1,-1 1-1,1-1 0,-1 0 1,0 1-1,1-1 0,-1 1 1,0-1-1,0 1 0,0 0 0,0 0 1,2 3-1,0-1 3,-1 0 0,1 1-1,-1-1 1,0 1 0,0 0 0,0 0-1,-1 0 1,0 1 0,3 9 0,-4-12 9,-1-1 0,1 0 0,-1 0 1,0 0-1,0 1 0,0-1 1,0 0-1,0 0 0,0 0 0,-1 1 1,1-1-1,-1 0 0,1 0 1,-1 0-1,0 0 0,0 0 0,0 0 1,0 0-1,0 0 0,0 0 1,-1 0-1,1-1 0,-1 1 0,1 0 1,-1-1-1,1 1 0,-5 1 1,-12 8 49,-22 12 115,40-23-205,0 1 0,0-1 0,0 0 0,0 0 0,0 0 0,0 0 0,0 0 0,1 0 0,-1 0 0,0 0 0,0 0 1,0 0-1,0 1 0,0-1 0,0 0 0,0 0 0,0 0 0,0 0 0,0 0 0,0 0 0,0 0 0,0 1 0,0-1 0,0 0 0,0 0 0,0 0 0,0 0 0,0 0 0,0 0 0,0 0 0,0 0 0,0 1 0,0-1 0,0 0 0,0 0 0,0 0 0,-1 0 0,1 0 0,0 0 0,0 0 1,0 0-1,0 0 0,0 1 0,0-1 0,0 0 0,0 0 0,0 0 0,0 0 0,-1 0 0,1 0 0,0 0 0,0 0 0,0 0 0,0 0 0,0 0 0,0 0 0,0 0 0,-1 0 0,1 0 0,0 0 0,0 0 0,24-6-4833,2-6-4418</inkml:trace>
</inkml:ink>
</file>

<file path=ppt/ink/ink2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51:13.007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78 19145,'0'0'3794,"46"4"-3746,-11-4-48,7 0-161,2-16-591,0-6-577,-5 3-1120,-2-5-4226</inkml:trace>
</inkml:ink>
</file>

<file path=ppt/ink/ink2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51:13.367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2 20153,'0'0'5107,"0"0"-5103,0 0 0,0 0 0,1 0 0,-1 0 0,0-1 0,0 1 0,1 0 0,-1 0 0,0 0 0,1 0 0,-1 0 1,0 0-1,0 0 0,1 0 0,-1 0 0,0 0 0,1 0 0,-1 0 0,0 0 0,1 0 0,-1 0 0,0 0 0,0 0 0,1 0 1,-1 0-1,0 1 0,1-1 0,-1 0 0,0 0 0,0 0 0,1 0 0,-1 1 0,0-1 0,0 0 0,1 0 0,-1 0 1,0 1-1,0-1 0,0 0 0,0 1 0,1-1 0,-1 0 0,0 0 0,0 1 0,0-1 0,0 0 0,0 1 0,0-1 0,0 0 1,0 1-1,10 17 43,0 0 0,-2 1 0,0 0 0,-1 0 0,8 38 0,-4-16 4,-1-10-208,-1 1 0,-2 0 1,-1 0-1,2 50 0,-31-83-3842,-4-7-2212</inkml:trace>
</inkml:ink>
</file>

<file path=ppt/ink/ink2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51:21.3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1675 1 5507,'0'0'5343,"4"0"-3142,-251 22 5547,-114 58-7735,218-44-13,-44 0-10,-21 5 2,174-31 65,0 3 0,1 0 0,0 2 1,1 2-1,-57 38 0,43-21 64,1 1 0,-77 82 1,115-109-106,1 0 0,0 1 0,0-1 0,1 1 1,0 1-1,0-1 0,1 0 0,1 1 0,-1 0 1,2 0-1,-4 20 0,3 4 14,1 0 0,3 43-1,0-52-30,0-10 31,2-1-1,0 0 1,0 1 0,1-1-1,1 0 1,0-1-1,1 1 1,0-1 0,1 0-1,1-1 1,0 0-1,1 0 1,0 0 0,0-1-1,1-1 1,1 1-1,13 8 1,8 7 33,1-2-1,1-2 1,1-1-1,73 32 1,12-4 168,2-5 0,1-5 0,2-6 0,169 23 0,-78-38 193,274-12-1,-275-8-317,396-22-61,-544 17-39,330-43-37,-290 31 29,173-53 0,-237 56 16,1-1 0,-2-3 1,-1-1-1,0-2 1,61-47-1,-75 49-14,-2-1 0,0-1 1,-1-2-1,-1 0 0,-2-1 0,0-1 0,-2-1 1,22-43-1,-35 60 1,-1-1 1,0-1-1,-1 1 1,0-1-1,-1 1 1,-1-1-1,0 0 1,0 0-1,-1-1 1,-1 1-1,-2-19 1,1 23 16,-1-1-1,0 1 1,-1 0-1,0 0 1,-1 0 0,0 0-1,0 1 1,-1 0-1,0 0 1,0 0 0,-1 0-1,0 1 1,0 0-1,-1 0 1,0 1 0,-11-9-1,-13-6-8,0 1 1,-2 1-1,0 2 0,-62-22 0,-151-35 35,222 68-43,-294-70-1024,-574-61 0,519 114-2144,192 20-798</inkml:trace>
</inkml:ink>
</file>

<file path=ppt/ink/ink2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51:22.0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96 18344,'0'0'4058,"23"-6"-3938,74-19-66,-90 24-52,-1 0 0,1 1 0,0-1 0,-1 1 0,1 1 0,0-1 0,0 1 0,-1 0 0,1 1 0,-1-1 0,1 2 0,-1-1 0,0 0 0,1 1 0,-1 0 0,-1 1 0,1-1 0,0 1 0,-1 0 0,0 1 0,0-1 0,0 1 0,0 0 0,-1 0 0,0 1 0,0-1 0,3 7 0,-4-7-6,0 0-1,0 1 1,-1-1 0,1 0-1,-1 1 1,-1-1 0,1 1-1,-1-1 1,0 1 0,0 0-1,-1 0 1,1 0 0,-1-1-1,-1 1 1,1 0 0,-1 0-1,0 0 1,0-1 0,-1 1-1,1-1 1,-1 1 0,0-1-1,-1 1 1,0-1 0,0 0-1,0 0 1,0-1 0,-6 7-1,7-8 8,-2 1 1,1 0-1,-1-1 1,0 1 0,0-1-1,0 0 1,-1 0 0,1 0-1,-1 0 1,0-1 0,0 0 0,1 0-1,-10 3 1,13-25 679,2 7-655,0 1 1,1 0-1,0 0 0,0 0 1,2 0-1,-1 1 1,9-17-1,44-77-105,-8 19 18,-46 82 61,7-14-19,-5 12 35,-3 8 51,-8 84-243,3-58 197,2 0 0,1 31 1,1-55-44,0-1 0,1 1 0,-1-1 0,1 1-1,0-1 1,0 0 0,1 1 0,-1-1 0,0 0 0,1 0 0,0 0 0,0 0 0,0 0 0,0 0 0,0-1 0,1 1 0,-1-1 0,1 1 0,0-1 0,0 0 0,-1 0 0,8 3 0,-3-1-374,1-1 0,0-1 1,0 1-1,0-1 0,1-1 0,-1 1 1,0-1-1,15-1 0,14 0-3693</inkml:trace>
</inkml:ink>
</file>

<file path=ppt/ink/ink2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51:22.4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19177,'0'0'1665,"18"7"-1607,56 25-76,-71-31 12,-1 1 1,0 0-1,0-1 1,0 1-1,-1 0 1,1 0 0,0 1-1,-1-1 1,1 0-1,-1 0 1,0 1 0,0-1-1,0 1 1,0-1-1,0 1 1,0 0-1,-1-1 1,1 1 0,-1-1-1,1 6 1,-1 0 9,-1 0 0,1 0 0,-1 0 0,-4 13 0,2-13 6,1-1 1,-1 0-1,-1 0 0,0-1 0,1 1 0,-2-1 1,1 0-1,-1 0 0,-6 6 0,-28 39 115,56-50 35,16-4-771,-1-2 0,51-15 0,-31 7-2241,-21 5-1280</inkml:trace>
</inkml:ink>
</file>

<file path=ppt/ink/ink2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51:22.8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16520,'0'0'5498,"3"18"-5175,0-11-304,0-1-1,1 0 1,0 0-1,0 0 1,1 0 0,0-1-1,0 0 1,0 0-1,0 0 1,1-1 0,0 1-1,0-1 1,0-1-1,7 4 1,17 8-60,54 18-1,-56-24-66,-21-6-8,0 0 1,0 0-1,0 1 1,0-1-1,0 1 1,-1 1-1,1-1 1,-1 1-1,0 1 0,-1-1 1,8 9-1,-11-11 71,0 0-1,0 1 0,-1-1 1,1 1-1,-1-1 0,0 1 1,1 0-1,-2-1 0,1 1 0,0 0 1,-1 0-1,0 0 0,0-1 1,0 1-1,0 0 0,0 0 1,-1 0-1,0-1 0,0 1 1,0 0-1,0-1 0,0 1 0,-1-1 1,0 1-1,-3 4 0,-3 5 119,-1-2-1,0 1 1,-1-1-1,-1 0 1,0-1-1,-15 10 1,-24 26 337,42-36-80,8-10-405,0 1 0,0-1 1,-1 0-1,1 0 0,0 0 0,0 0 1,0 0-1,0 0 0,0 1 1,0-1-1,-1 0 0,1 0 0,0 0 1,0 0-1,0 1 0,0-1 0,0 0 1,0 0-1,0 0 0,0 0 1,0 1-1,0-1 0,0 0 0,0 0 1,0 0-1,0 1 0,0-1 0,0 0 1,0 0-1,0 0 0,0 0 1,0 1-1,0-1 0,0 0 0,0 0 1,0 0-1,1 0 0,-1 1 0,0-1 1,0 0-1,0 0 0,0 0 1,0 0-1,0 0 0,1 1 0,-1-1 1,0 0-1,0 0 0,0 0 0,0 0 1,1 0-1,-1 0 0,0 0 0,13 0-4841</inkml:trace>
</inkml:ink>
</file>

<file path=ppt/ink/ink2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51:23.2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20201,'0'0'830,"21"2"-585,67 12-71,-84-12-172,1 0 0,-1-1 0,0 2 1,1-1-1,-1 0 0,0 1 0,-1 0 1,1-1-1,0 2 0,-1-1 0,1 0 1,-1 1-1,0-1 0,0 1 0,-1 0 0,1 0 1,2 5-1,-1 0-3,-1-1 0,0 1-1,0 0 1,-1 0 0,0 0 0,1 13 0,-2-20 6,-1 67-41,1-67 43,-1-1-1,0 1 1,0 0 0,0 0 0,-1 0 0,1 0 0,0-1 0,-1 1 0,1 0 0,-1 0 0,0-1 0,0 1 0,1 0 0,-1-1 0,0 1-1,0-1 1,0 1 0,-1-1 0,1 1 0,0-1 0,-1 0 0,1 1 0,0-1 0,-1 0 0,1 0 0,-1 0 0,0 0 0,1-1 0,-1 1-1,0 0 1,0-1 0,-2 1 0,3-17 385,3 4-418,0 0 0,0 0-1,1-1 1,1 2 0,0-1-1,0 0 1,1 1 0,11-18-1,12-33 214,-27 61 157,-1 30-259,-1 3-224,0-19 188,1-1 1,0 1-1,0 0 0,2 0 1,0-1-1,3 15 0,-3-23-158,-1-1-1,1 0 1,0 1 0,-1-1-1,1 0 1,1 0-1,-1 0 1,0-1 0,1 1-1,-1 0 1,1-1-1,0 0 1,0 1 0,0-1-1,0 0 1,0-1-1,0 1 1,1-1 0,-1 1-1,1-1 1,-1 0-1,1 0 1,-1 0 0,1-1-1,-1 1 1,6-1-1,22 1-3905</inkml:trace>
</inkml:ink>
</file>

<file path=ppt/ink/ink2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51:23.6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17768,'0'0'4327,"7"1"-4231,-5-1-98,1 1 0,0-1-1,-1 1 1,1 0-1,-1 0 1,0 0 0,1 0-1,-1 0 1,0 0-1,0 1 1,1-1 0,-1 1-1,0-1 1,-1 1-1,1 0 1,3 3 0,-3-1-12,0-1 1,-1 1-1,1 0 1,-1 0-1,1 0 1,-1 0-1,0 1 1,-1-1-1,1 0 1,-1 0-1,0 9 1,0 1 4,-2 1 0,1-1 1,-2 1-1,1-1 0,-2 0 1,0 0-1,-8 16 0,12-29 9,0-1 0,0 0 0,0 1 0,0-1 0,0 0 0,0 1 0,0-1 0,-1 0 0,1 1 0,0-1-1,0 0 1,1 1 0,-1-1 0,0 0 0,0 1 0,0-1 0,0 0 0,0 1 0,0-1 0,0 0 0,0 0-1,1 1 1,-1-1 0,0 0 0,0 1 0,0-1 0,1 0 0,-1 0 0,0 1 0,0-1 0,1 0 0,-1 0 0,0 0-1,1 0 1,-1 1 0,1-1 0,17 3-83,19-6-407,-19 0-655,-1-2-1,31-11 1,-12 1-2547</inkml:trace>
</inkml:ink>
</file>

<file path=ppt/ink/ink2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51:24.0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0 20313,'0'0'2978,"-4"119"-2722,-1-84-208,5 1-32,0-5-16,0-1-112,0-10-961,0-11-2032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5:24.80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 16 20169,'0'0'3906,"-2"0"-3890,13 0 32,19 0-48,10 0-16,4-2-208,-7-4-544,-6 4-1169,-12-4-1425</inkml:trace>
</inkml:ink>
</file>

<file path=ppt/ink/ink2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51:24.9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546 8 13190,'0'0'6083,"0"0"-5951,0 0 1,0-1 0,0 1-1,0 0 1,0-1 0,0 1-1,0 0 1,0-1-1,0 1 1,0 0 0,0 0-1,0-1 1,0 1 0,0 0-1,0 0 1,-1-1-1,1 1 1,0 0 0,0 0-1,0-1 1,-1 1 0,1 0-1,0 0 1,0 0-1,-1-1 1,1 1 0,0 0-1,0 0 1,-1 0 0,1 0-1,0 0 1,0 0-1,-1-1 1,1 1 0,0 0-1,-1 0 1,1 0-1,-5 1-127,1 0 0,0 0 0,-1 0 0,1 0 0,0 1 0,0 0 0,0 0 0,0 0 0,0 0 0,0 1 0,0-1 0,1 1 0,-1 0-1,1 0 1,0 0 0,0 1 0,-4 4 0,-8 12-9,-24 41-1,29-45 14,-221 452 296,126-238-234,90-196-71,12-24-5,-2 1-1,1-1 1,-2 0 0,1 0-1,-1 0 1,-1-1-1,-7 10 1,13-18 5,1-41-5459,0 25 1839</inkml:trace>
</inkml:ink>
</file>

<file path=ppt/ink/ink2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51:25.3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8 18200,'0'0'208,"-3"-8"-6739,14 8 0</inkml:trace>
</inkml:ink>
</file>

<file path=ppt/ink/ink2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51:25.7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1 0 5234</inkml:trace>
</inkml:ink>
</file>

<file path=ppt/ink/ink2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51:26.0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51 5234,'1'-14'3624,"6"-22"10062,-7 51-13428,2 42-118,1-1-1,3 0 0,3-1 0,30 106 1,-38-160-132,-1-1 1,0 1-1,0-1 1,1 0-1,-1 1 1,0-1 0,1 0-1,-1 1 1,0-1-1,1 0 1,-1 1-1,0-1 1,1 0-1,-1 0 1,1 1-1,-1-1 1,1 0-1,-1 0 1,0 0 0,1 0-1,-1 0 1,1 0-1,-1 1 1,1-1-1,-1 0 1,1 0-1,-1 0 1,1-1-1,-1 1 1,1 0-1,-1 0 1,1 0 0,-1 0-1,0 0 1,1 0-1,-1-1 1,1 1-1,-1 0 1,0 0-1,1-1 1,-1 1-1,1 0 1,-1-1-1,0 1 1,1 0 0,-1-1-1,0 1 1,1-1-1,22-21 605,-20 18-534,14-11-189,0 0 0,1 1 1,0 1-1,1 1 1,1 0-1,0 1 1,34-13-1,-36 18-885,-1 1-1,1 1 1,0 0 0,0 1-1,36 0 1,-35 3-4471</inkml:trace>
</inkml:ink>
</file>

<file path=ppt/ink/ink2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51:32.7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12 114 18248,'0'0'5125,"-3"-15"-4938,-6-49 43,9 63-228,0-1 0,1 0 0,-1 1 0,0-1 0,1 1 1,-1-1-1,1 1 0,0-1 0,-1 1 0,1 0 1,0-1-1,0 1 0,0 0 0,0 0 0,0-1 1,0 1-1,0 0 0,1 0 0,-1 0 0,0 0 0,0 1 1,1-1-1,-1 0 0,1 0 0,-1 1 0,1-1 1,-1 1-1,1-1 0,-1 1 0,1 0 0,2-1 1,45 0-105,-46 2 93,0 0 0,0 1 1,0-1-1,0 0 1,-1 1-1,1 0 0,-1-1 1,1 1-1,-1 0 1,0 0-1,1 1 0,-1-1 1,0 0-1,-1 1 1,1-1-1,0 1 0,-1 0 1,3 3-1,22 56-68,-19-31 22,0 0-1,-2 0 0,-1 0 1,-2 1-1,-2 54 0,-1-50-127,24-91 188,-9 15-27,-8 20 29,0 0 0,2 1 0,0 0-1,1 1 1,1 0 0,0 0-1,23-29 1,-32 46-4,0 0 0,1 0 0,-1 0 0,0 0-1,0 0 1,1 0 0,-1 0 0,1 0 0,-1 1 0,1-1 0,-1 0-1,1 1 1,-1-1 0,1 1 0,-1 0 0,1-1 0,0 1 0,-1 0-1,1 0 1,0 0 0,-1 0 0,1 0 0,0 0 0,1 1 0,0 0-5,0 1 0,0-1 1,-1 1-1,1 0 0,0-1 0,-1 1 1,1 1-1,-1-1 0,1 0 1,-1 0-1,3 5 0,2 4-8,0 0-1,0 0 0,-1 1 0,8 21 1,14 46-529,-28-79 477,0 1 1,1 0 0,-1 0 0,1-1 0,-1 1 0,1-1 0,-1 1-1,1-1 1,0 1 0,-1-1 0,1 1 0,0-1 0,-1 1 0,1-1-1,0 0 1,0 1 0,-1-1 0,1 0 0,0 1 0,0-1 0,-1 0-1,1 0 1,0 0 0,0 0 0,0 0 0,0 0 0,-1 0 0,1 0-1,0 0 1,0-1 0,-1 1 0,1 0 0,0 0 0,0-1 0,-1 1 0,1 0-1,0-1 1,0 1 0,-1-1 0,1 1 0,0-1 0,-1 1 0,1-1-1,-1 1 1,1-1 0,-1 0 0,1 1 0,-1-1 0,1-1-1,23-33 380,-24 49 193,1-1 1,0 0-1,5 20 1,-5-28-545,1 1 0,0 0 0,0-1 0,0 1 1,1-1-1,0 0 0,4 7 0,-6-10 34,1 0 0,-1 0 0,1-1 0,0 1 0,0 0-1,0-1 1,0 1 0,0-1 0,0 0 0,0 1 0,0-1 0,1 0-1,-1 0 1,0-1 0,1 1 0,-1 0 0,1-1 0,-1 0 0,3 1 0,-1-1-26,-1 0 0,1 0 0,-1 0 0,1 0 1,-1-1-1,1 1 0,-1-1 0,1 0 0,-1 0 1,0 0-1,1-1 0,-1 1 0,0-1 1,0 0-1,0 0 0,0 0 0,0 0 0,3-3 1,-3 0-9,1 1 1,-1-1 0,0 0 0,-1 0 0,1 0 0,-1 0 0,0 0 0,0 0-1,0-1 1,-1 1 0,1-8 0,2-9 55,-1-1 0,-1-23 0,-2 39 19,0 0 0,0 0 0,-1 0 0,0 0 0,0 0 0,-1 0 0,0 0 0,0 0 0,0 1 0,-6-11 0,8 16-52,-1 1-1,1-1 1,-1 1-1,1-1 1,-1 1-1,1-1 1,0 1-1,-1-1 1,0 1 0,1 0-1,-1-1 1,1 1-1,-1 0 1,1 0-1,-1-1 1,0 1-1,1 0 1,-1 0 0,0 0-1,1 0 1,-1-1-1,0 1 1,1 0-1,-1 0 1,0 0-1,1 1 1,-1-1 0,0 0-1,1 0 1,-1 0-1,1 0 1,-1 1-1,0-1 1,1 0-1,-1 0 1,1 1 0,-1-1-1,1 1 1,-1-1-1,1 0 1,-1 1-1,1-1 1,-1 1-1,1-1 1,-1 2 0,-18 22-2749,3 3-4044</inkml:trace>
</inkml:ink>
</file>

<file path=ppt/ink/ink2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51:33.6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36 18104,'0'0'2569,"-5"-6"-1968,-16-17-52,16 17 1092,9 7-1620,1 0-1,-1 1 1,-1 0-1,1 0 0,0 0 1,0 0-1,-1 1 1,1-1-1,-1 1 1,5 5-1,10 6 126,535 286 744,-215-125-913,-54-12 53,306 151-375,-388-218-268,-199-94 591,-3-1-10,-2-2-204,0 1 90,-1 0 0,1-1 0,-1 1 0,1-1 0,0 0 1,-1 0-1,1 0 0,0 0 0,0 0 0,0 0 0,0-1 0,0 1 1,0-1-1,0 1 0,0-1 0,-2-3 0,-9-9-3426</inkml:trace>
</inkml:ink>
</file>

<file path=ppt/ink/ink2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51:34.0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323 1 20201,'0'0'3495,"0"4"-3273,-1 7-213,1-1 0,0 1 0,1 0 1,1 0-1,0 0 0,0-1 0,1 1 1,0-1-1,1 0 0,0 1 0,0-2 1,1 1-1,1 0 0,11 14 0,-15-20-18,1-1 0,-1 1 0,0-1 0,0 1-1,-1 0 1,1 0 0,-1-1 0,1 1 0,0 8 0,-2-10-2,0-1 1,0 1 0,0-1 0,-1 1 0,1-1-1,0 0 1,-1 1 0,1-1 0,-1 1 0,0-1-1,1 0 1,-1 0 0,0 1 0,0-1 0,0 0 0,0 0-1,0 0 1,0 0 0,0 0 0,0 0 0,0 0-1,0 0 1,-1-1 0,1 1 0,0 0 0,0-1-1,-1 1 1,1-1 0,-3 1 0,-35 10-401,-1-3 0,1-1 0,-2-1 0,1-3 0,-74-2 1,110-1 252,-45 0-4647</inkml:trace>
</inkml:ink>
</file>

<file path=ppt/ink/ink2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51:34.5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76 19049,'0'0'3972,"4"-13"-3310,14-40-115,-18 53-545,0-1 0,0 1 1,0-1-1,0 1 0,0-1 0,1 1 1,-1-1-1,0 1 0,0 0 0,1-1 1,-1 1-1,0-1 0,1 1 1,-1-1-1,1 1 0,-1 0 0,0-1 1,1 1-1,-1 0 0,1 0 1,-1-1-1,1 1 0,-1 0 0,1 0 1,-1 0-1,1-1 0,-1 1 0,1 0 1,-1 0-1,1 0 0,-1 0 1,1 0-1,-1 0 0,1 0 0,-1 0 1,1 0-1,-1 0 0,1 1 0,-1-1 1,1 0-1,-1 0 0,1 0 1,-1 0-1,1 1 0,-1-1 0,0 0 1,1 1-1,-1-1 0,1 0 0,-1 1 1,0-1-1,1 0 0,-1 1 1,0-1-1,1 1 0,-1-1 0,0 1 1,17 24-72,-16-25 70,6 15-27,-1-1 1,-1 1-1,0-1 0,6 31 1,10 31-189,-20-74 118,0 1 0,0-1 0,0 0 1,0 1-1,0-1 0,1 0 0,-1 1 0,1-1 0,0 0 0,0 0 0,-1 0 0,1-1 0,0 1 0,1 0 0,2 1 0,-3-2 40,0 0-1,-1-1 0,1 0 1,0 1-1,0-1 1,-1 0-1,1 0 0,0 0 1,0 0-1,-1 0 1,1 0-1,0-1 1,0 1-1,-1 0 0,1-1 1,0 0-1,2-1 1,6-4-72,-1 0 1,0-1-1,0 0 1,-1 0 0,15-17-1,-3 4 199,-20 19-68,0 1-1,0 0 0,1 0 0,-1 0 1,0-1-1,0 1 0,1 0 0,-1 0 1,0 0-1,1 0 0,-1 0 0,0 0 1,0 0-1,1-1 0,-1 1 0,0 0 1,1 0-1,-1 0 0,0 0 0,1 0 1,-1 1-1,0-1 0,0 0 0,1 0 1,-1 0-1,0 0 0,1 0 0,-1 0 1,0 0-1,0 0 0,1 1 0,-1-1 1,0 0-1,0 0 0,1 0 0,-1 1 1,0-1-1,0 0 0,0 0 0,1 1 0,-1-1 1,0 0-1,0 0 0,0 1 0,0-1 1,0 0-1,0 0 0,1 1 0,-1-1 1,0 0-1,0 1 0,0-1 0,0 0 1,0 1-1,0-1 0,0 0 0,0 0 1,0 1-1,0-1 0,-1 0 0,1 1 1,0-1-1,0 0 0,0 0 0,0 1 1,0-1-1,-1 1 0,-1 27-137,2-27 155,-1 7 6,-1 0 0,0-1-1,0 1 1,-1-1 0,0 0 0,0 0 0,-1 0 0,0 0 0,0 0 0,-7 8-1,-1-2 224,0 1 0,-1-2 0,-20 17 0,27-26-194,0 0 0,0-1 0,0 1 1,-1-1-1,1-1 0,-1 1 0,1-1 0,-1 0 0,1 0 0,-1-1 0,1 0 0,-1 0 0,1-1 0,-1 0 0,-7-1 0,13 0-347</inkml:trace>
</inkml:ink>
</file>

<file path=ppt/ink/ink2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51:35.0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28 269 16824,'0'0'1307,"6"-17"-50,3-4-739,32-89 992,-35 92-1193,-1 1 1,0-1-1,-2 0 0,3-31 1,-31 55-161,18-1-150,1 0-1,-1 1 1,1-1 0,0 1 0,1 0 0,0 1-1,0-1 1,0 1 0,1 0 0,-1 0-1,2 1 1,-1-1 0,1 1 0,0 0 0,1 0-1,0 0 1,0 0 0,1 0 0,0 0-1,0 0 1,1 1 0,0-1 0,0 0-1,1 1 1,3 11 0,-3-15-29,1-1 1,0 0-1,0 0 0,1 0 1,-1-1-1,1 1 1,0 0-1,0-1 0,0 0 1,0 0-1,1 0 0,-1 0 1,1 0-1,0-1 0,0 1 1,0-1-1,0 0 1,0 0-1,0-1 0,0 1 1,1-1-1,8 2 0,0-1-104,1 0 0,-1 0-1,1-1 1,-1-1 0,1 0-1,20-3 1,-27 1 76,0 1 0,0-1 1,-1-1-1,1 1 0,-1-1 0,1 0 0,-1-1 0,0 0 1,0 0-1,7-6 0,51-57 48,-2 4 240,-61 61-221,1 0-1,0 0 1,0 1 0,0-1-1,0 1 1,0 0 0,1-1-1,-1 1 1,0 0 0,0 0-1,1 0 1,-1 1 0,1-1 0,-1 0-1,1 1 1,-1 0 0,1-1-1,-1 1 1,1 0 0,-1 0-1,1 1 1,-1-1 0,3 1-1,-2 1-7,-1-1-1,1 1 0,-1 0 0,0 0 1,0 0-1,0 0 0,0 0 0,0 0 1,0 0-1,-1 1 0,1-1 0,-1 1 1,1-1-1,-1 1 0,0 0 0,1 4 1,3 11-7,-1-1 0,-1 1 1,-1 0-1,0 34 0,-2-51-1,0 0 0,0 0 0,0 0 0,0 0 0,0 0 0,0 0 0,0 0 1,-1 0-1,1 0 0,0 0 0,-1 0 0,1 0 0,-1 0 0,1 0 0,-1 0 0,0 0 0,1 0 0,-1-1 0,0 1 0,1 0 0,-1 0 0,0-1 0,0 1 0,0 0 0,0-1 0,0 1 0,0-1 0,0 1 1,-1-1-1,-32 4 320,29-4-188,4 0-129,1-1 0,-1 1 0,1 0 0,-1 0 0,1 0 0,0 0 0,-1-1 0,1 1 0,-1 0 0,1-1 0,0 1 0,-1 0 0,1 0 0,0-1 0,0 1 0,-1-1 0,1 1 0,0 0 0,0-1 0,-1 1 0,1-1 0,0 1 0,0 0 0,0-1 0,0 1 0,-1-1 0,1 1 0,0-1 0,0 1 0,0-1 0,0 1 0,0-1 0,0 1 0,0 0 0,0-1 0,1 1 0,-1-1 0,0 1 0,0-1 0,0 0 0,10-21-966,11 4-1703,1-1-3570</inkml:trace>
</inkml:ink>
</file>

<file path=ppt/ink/ink2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51:35.3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12005,'0'0'0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5:25.14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20 17192,'0'0'3730,"154"-2"-3746,-106 0-161,0 0-591,0-2-1953,-4-6-11990</inkml:trace>
</inkml:ink>
</file>

<file path=ppt/ink/ink2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51:44.16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1 191 17032,'0'0'3012,"0"1"-2927,0-1 1,0 1 0,0-1-1,1 1 1,-1 0-1,0-1 1,0 1 0,1-1-1,-1 0 1,0 1-1,1-1 1,-1 1 0,1-1-1,-1 0 1,1 1-1,-1-1 1,1 0 0,-1 1-1,1-1 1,-1 0-1,1 1 1,-1-1 0,2 0-1,574-27 2132,-248-14-2179,430-39 108,-511 63-147,449-15 16,-628 30 2,-35 0-71,0 2 0,50 6 0,-165 14-1984,-108 5-707,74-13-833</inkml:trace>
</inkml:ink>
</file>

<file path=ppt/ink/ink2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51:45.05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25 36 13798,'0'0'7673,"-4"-6"-7011,-1-3-794,-7-12 1142,8 22-523,4 17-433,10 44 141,2 0-1,33 98 0,-8-34 63,-19-45-213,-3 0 0,-3 1-1,-5 1 1,-3-1-1,-6 85 1,-14-56-22,10-80-13,2 0-1,-2 38 1,7-68-6,0 0 1,-1 0-1,1 0 0,0 0 1,0-1-1,0 1 1,0 0-1,0-1 0,0 1 1,0 0-1,0-1 1,0 1-1,1-1 0,-1 1 1,0-1-1,0 0 0,0 0 1,1 1-1,-1-1 1,0 0-1,0 0 0,0 0 1,2-1-1,2 2 7,70 4 32,1-2 1,-1-4 0,81-12 0,-65 5-30,196-9-10,-51 4-7,254-47-1,-346 32-6,220-39-80,-255 53 48,152-2-1,363 16-340,-624 0 377,1 0 0,-1 0 1,1 0-1,-1 0 0,1 1 1,-1-1-1,1 0 0,-1-1 1,0 1-1,1 0 0,-1 0 1,1 0-1,-1 0 0,1 0 1,-1 0-1,1 0 0,-1-1 1,0 1-1,1 0 0,-1 0 0,1-1 1,-1 1-1,0 0 0,1-1 1,-1 1-1,0 0 0,1-1 1,-1 1-1,0 0 0,0-1 1,1 1-1,-1-1 0,0 1 1,0-1-1,0 1 0,1-1 1,-1 1-1,0 0 0,0-1 0,0 1 1,0-1-1,0 1 0,0-1 1,0 1-1,0-1 0,0 1 1,0-1-1,0 1 0,-1-1 1,1 1-1,0 0 0,0-1 1,0 1-1,-1-1 0,1 1 1,0-1-1,0 1 0,-1 0 1,1-1-1,0 1 0,-1-1 1,-24-24-994,-11 3-430,-9-3-1523</inkml:trace>
</inkml:ink>
</file>

<file path=ppt/ink/ink2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51:45.44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191 147 16824,'0'0'2750,"0"-19"-1178,0-57-526,0 24 1773,17 356-2892,0-23 288,-15-189-179,0 142 64,-5-189-87,-1-1-1,-2 1 1,-12 46 0,16-85-15,-1 9-87,-2 0 0,0-1 0,-12 25 1,16-36 49,-1 0 0,0 1 0,-1-1 0,1 0 0,-1 0 1,1 0-1,-1 0 0,0 0 0,0-1 0,0 0 0,0 1 0,-1-1 1,1 0-1,-1 0 0,1-1 0,-1 1 0,0-1 0,1 0 1,-8 2-1,-35-2-1466,-8-4-1571</inkml:trace>
</inkml:ink>
</file>

<file path=ppt/ink/ink2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51:47.13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109 34 12614,'0'0'7899,"0"4"-7477,-7 69 1902,5-96-2242,1 21-80,1 0 0,0 1 0,0-1 0,-1 0 0,1 1 0,-1-1 0,0 1 0,1-1 0,-1 1 0,0-1 0,0 1 0,0-1 0,0 1 0,0-1 0,0 1 0,0 0 0,0 0 0,-1 0 0,-1-2 0,1 3 0,1 0-1,0-1 0,0 1 1,0 0-1,0 0 0,0 0 1,0 0-1,0 1 0,0-1 1,-1 0-1,1 0 0,0 1 1,0-1-1,0 1 0,0-1 1,0 1-1,0-1 0,0 1 1,1-1-1,-1 1 0,0 0 1,-1 1-1,-3 2-2,1 1 0,0 0 0,0 0 0,0 1 0,0-1 0,1 1 0,0 0 0,-5 11 0,3 0-1,1 0 0,1 0 0,0 1 1,2-1-1,0 1 0,1 22 0,0-31 4,1 1 1,0-1-1,1 0 0,0 0 0,0 0 1,1 0-1,0 0 0,0-1 0,1 1 0,0-1 1,1 0-1,-1 0 0,9 10 0,-10-15-1,0 1 1,0-1-1,1 0 0,-1 0 0,1 0 0,0 0 0,0 0 0,0-1 0,0 0 0,0 0 0,1 0 1,-1 0-1,0-1 0,1 0 0,-1 0 0,1 0 0,0 0 0,-1-1 0,1 0 0,0 0 0,-1 0 0,1 0 1,0-1-1,-1 0 0,1 0 0,-1 0 0,8-3 0,-4 1-13,-1-2 0,0 1 1,0-1-1,0 0 0,-1 0 0,1 0 0,-1-1 0,-1 0 1,1-1-1,-1 1 0,0-1 0,0 0 0,-1 0 0,5-12 1,-2 3-27,-1 0 0,-1-1 0,0 0 0,-2 0 0,4-34 0,-5-90 64,-2 82 408,0 59-109,0 5-239,0 8-122,7 171-37,-4-163 82,0 0 1,2-1-1,0 1 1,1-1-1,2 0 0,16 34 1,-22-50-81,0-1 1,0 1-1,0-1 1,0 1-1,1-1 1,-1 0-1,1 0 0,0 0 1,0 0-1,0-1 1,0 1-1,0-1 1,0 0-1,1 0 1,-1 0-1,1 0 0,0-1 1,-1 1-1,1-1 1,0 0-1,0 0 1,0 0-1,0-1 0,0 1 1,0-1-1,0 0 1,0 0-1,0 0 1,0-1-1,8-1 1,-2-2-40,0 0 0,0 0 0,-1-1 0,1 0 0,-1 0 0,0-1 0,-1 0 0,1-1 0,-1 0 1,11-13-1,-7 8 14,-1-1 1,-1 0 0,0 0-1,-1-1 1,0-1 0,-1 0-1,0 0 1,-2 0 0,0-1-1,5-18 1,-8 18 782,0 0 0,-1 0 0,0-25 0,-4 41-644,1 0 1,-1 0-1,1 1 0,-1-1 0,0 1 1,1-1-1,-1 1 0,1-1 0,0 1 1,-1 0-1,1 0 0,-1-1 0,0 3 1,-6 5-26,0 0 1,1 1 0,0 1 0,1-1-1,0 1 1,1 0 0,0 0-1,0 1 1,1 0 0,0-1 0,-2 15-1,1 3-163,0 1 1,3-1-1,0 39 0,2-67 121,0 0-1,-1 1 1,1-1-1,1 0 1,-1 0 0,0 0-1,0 0 1,0 1-1,0-1 1,0 0 0,0 0-1,0 0 1,0 0-1,0 1 1,0-1 0,0 0-1,0 0 1,0 0-1,1 0 1,-1 1 0,0-1-1,0 0 1,0 0-1,0 0 1,0 0 0,1 0-1,-1 0 1,0 0-1,0 0 1,0 1 0,0-1-1,1 0 1,-1 0-1,0 0 1,0 0 0,0 0-1,0 0 1,1 0-1,-1 0 1,0 0 0,0 0-1,0 0 1,1 0-1,-1 0 1,0 0 0,13-6-355,8-9-12,-13 3 353,0 0-1,-1-1 1,0 0-1,-1 0 0,0 0 1,-1-1-1,0 0 1,-1 0-1,-1 0 1,0-1-1,-1 1 0,0-24 1,-2 37 467,1 5-418,1-1-1,-1 0 0,1 1 1,-1-1-1,0 1 0,-1-1 1,1 1-1,0 6 0,0-6 15,1 10 29,1 0-1,0 0 1,1 0 0,10 22 0,-13-34-60,0 1 1,0-1-1,0 0 1,0 0-1,1 0 1,-1 0-1,0 0 1,1 0-1,0 0 1,-1 0-1,1 0 1,0-1 0,0 1-1,0-1 1,0 0-1,0 1 1,0-1-1,0 0 1,1 0-1,-1 0 1,0 0-1,1-1 1,-1 1-1,0-1 1,1 1 0,-1-1-1,1 0 1,-1 0-1,1 0 1,-1 0-1,1-1 1,-1 1-1,0 0 1,1-1-1,-1 0 1,4-1-1,-3 0-9,0 0 0,0 0-1,0 0 1,-1 0-1,1-1 1,-1 1 0,1-1-1,-1 1 1,0-1-1,0 0 1,0 0-1,0 0 1,1-4 0,21-50-10,-16 35 28,-5 15 40,0 0 0,0 0 0,0 0 0,1 1 0,0 0 0,1-1 0,5-5 0,-9 11-36,0 0-1,1 0 0,-1 0 0,0 0 0,1 0 1,-1 0-1,1 0 0,-1 1 0,1-1 1,0 1-1,-1-1 0,1 1 0,0-1 0,-1 1 1,1 0-1,0 0 0,0 0 0,-1 0 1,1 0-1,0 0 0,-1 0 0,1 1 0,0-1 1,-1 1-1,1-1 0,0 1 0,-1-1 1,1 1-1,-1 0 0,1 0 0,-1 0 0,0 0 1,1 0-1,-1 0 0,0 0 0,1 0 1,-1 1-1,1 1 0,3 3-8,0 0 1,0 1-1,0-1 0,-1 1 1,0 0-1,-1 0 1,1 1-1,-1-1 0,-1 1 1,1 0-1,-1 0 0,-1 0 1,0 0-1,0 0 0,0 0 1,-1 0-1,-1 15 1,1-23 21,0 1 1,0-1 0,0 1 0,-1-1 0,1 1 0,0-1 0,0 1 0,0-1-1,0 1 1,-1-1 0,1 1 0,0-1 0,-1 1 0,1-1 0,0 0 0,-1 1-1,1-1 1,0 0 0,-1 1 0,1-1 0,0 0 0,-1 1 0,1-1-1,-1 0 1,1 0 0,-1 0 0,1 1 0,-1-1 0,1 0 0,-1 0 0,1 0-1,-1 0 1,1 0 0,-1 0 0,1 0 0,-1 0 0,1 0 0,-1 0-1,1 0 1,-1 0 0,1 0 0,-1 0 0,1-1 0,-1 1 0,1-7-50,1-1 0,0 1 0,0 0-1,1 0 1,0 0 0,0 1 0,1-1 0,-1 0 0,2 1 0,-1 0 0,1-1 0,6-8 0,-6 11 4,-1 0 1,0 0-1,1 0 0,0 1 1,0-1-1,0 1 1,0 0-1,0 0 0,1 1 1,0-1-1,-1 1 0,1 0 1,0 0-1,0 0 0,0 1 1,0 0-1,0 0 1,11-1-1,-15 2 30,1 1 0,-1-1 0,1 1 0,-1-1 0,1 1 0,-1-1 0,1 1 0,-1 0 0,1 0 0,-1 0 0,0 0 0,1 0 0,-1 0 0,0 0 0,0 0 0,0 0 0,0 0 0,0 1 0,0-1 0,0 1 0,0-1 0,-1 0 0,1 1 0,0-1 0,-1 1 0,0 0 0,1-1 0,-1 1 0,0-1 0,1 1 0,-1 0 0,0 1 0,1 66 387,-1-51-255,0-15-213,-1 0-1,1 1 1,-1-1 0,1 0 0,-1 0 0,0 1 0,0-1 0,0 0 0,-1 0-1,1 0 1,-1 0 0,0 0 0,0-1 0,-3 4 0</inkml:trace>
</inkml:ink>
</file>

<file path=ppt/ink/ink2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51:47.49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32 21066,'0'0'1969,"70"0"-2818,-26-6-575,-2-5-1650,-1-3-4753</inkml:trace>
</inkml:ink>
</file>

<file path=ppt/ink/ink2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51:47.87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52 18504,'0'0'4176,"1"-8"-4011,-1 8-162,0-3 4,0 1 1,0 0-1,0-1 1,1 1 0,-1 0-1,1 0 1,-1-1-1,1 1 1,0 0 0,0 0-1,2-4 1,-1 5-10,0-1 1,0 1-1,0 0 1,0 0-1,0 0 1,0 0-1,0 0 1,0 0-1,0 1 1,0-1-1,0 0 1,0 1-1,1 0 1,-1 0-1,0 0 1,0 0-1,5 0 1,-5 0-2,0 1 0,0-1 0,1 1 0,-1-1 0,0 1 0,0 0 0,0 0 0,0 0 0,0 0 0,0 0 0,0 1 1,0-1-1,0 0 0,-1 1 0,1 0 0,0-1 0,-1 1 0,1 0 0,-1 0 0,0 0 0,0 0 0,0 0 0,0 0 0,0 0 0,0 0 0,0 0 0,-1 0 0,1 1 0,-1-1 1,1 0-1,-1 3 0,3 12-26,-2 0 1,0 0 0,-1 20 0,0-22 21,-1-5 55,0 0 0,-1 0 0,0-1 0,0 1 0,-1-1 0,0 1 0,-1-1 0,0 0 0,-7 10 0,5-7 23,1-1-1,0 1 1,0-1-1,-4 22 1,11-32-49,-1-1 0,1 1 0,0-1 0,0 1 0,0-1 0,0 0 0,0 0 0,-1 0 0,1 0 0,0 0 0,0 0 0,0-1 0,0 1 1,2-1-1,24-9-252,-1 0 1,0-2-1,0-1 1,-1 0-1,29-22 1,-52 32 28,16-12-978,-14-2-3092,-5 9-2702</inkml:trace>
</inkml:ink>
</file>

<file path=ppt/ink/ink2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51:51.799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68 10965,'0'0'7542,"22"3"-7264,84 12 4,0-5 0,1-4 0,121-9 0,202-6-122,-238 4 91,-158 1-256,-1 0-1,0-2 1,55-18 0,-53 15 17,1 1 1,0 2 0,0 2 0,0 1 0,40 2-1,44-4 2,343-5 0,-327 10-12,-267 22-3419,42-4-1986</inkml:trace>
</inkml:ink>
</file>

<file path=ppt/ink/ink2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51:52.544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62 27 10789,'0'0'6928,"-8"-5"-5866,-23-15-184,31 20-828,0 0-1,-1 0 1,1 0-1,0 0 1,0-1-1,0 1 1,-1 0 0,1 0-1,0 0 1,0 0-1,0 0 1,-1 0-1,1 0 1,0 0 0,0 0-1,-1 0 1,1 0-1,0 0 1,0 0-1,-1 0 1,1 0 0,0 0-1,0 0 1,-1 0-1,1 0 1,0 0-1,0 0 1,0 0 0,-1 0-1,1 0 1,0 1-1,0-1 1,0 0-1,-1 0 1,1 0 0,0 0-1,0 1 1,0-1-1,0 0 1,-1 0-1,1 0 1,0 1 0,0-1-1,0 0 1,0 0-1,0 0 1,0 1-1,0-1 1,0 0 0,0 0-1,-1 1 1,1-1-1,0 0 1,0 1 0,0 14-544,0-12 707,-13 677-82,13-630-125,2 0-1,13 75 0,-13-100-1712,-1-43-1396</inkml:trace>
</inkml:ink>
</file>

<file path=ppt/ink/ink2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51:53.608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22 182 8500,'0'0'7857,"-3"4"-7228,-12 11-180,11-11 845,11-4-534,512-25 1142,-436 14-1917,234-16-71,-241 24-18,122-20 0,-135 12 104,80-11 0,-28 2 0,-24 3-3,-31 11-21,86 4 0,2 0 27,-125 1 0,-13 1 2,0-1 1,0 1 0,0-2-1,0 1 1,0-1 0,13-5 808,-24-4-5843,-3 0-2223</inkml:trace>
</inkml:ink>
</file>

<file path=ppt/ink/ink2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51:54.321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9 20 15335,'0'0'5792,"-1"-3"-5058,-5-10-361,5 10-205,1 8-157,2 87 177,23 133 1,34 93-32,-51-278-163,8 63 16,-5 0 0,-3 176 0,-11-279-215,1 0 0,0 0 0,-1 0 0,1-1 0,-1 1 0,1 0 1,-1-1-1,1 0 0,0 1 0,-1-1 0,1 0 0,0 0 0,-3-2 1,-16-13-3668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5:25.67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107 61 9412,'0'0'11414,"-2"8"-11249,-4 6-157,-1-1-1,0 1 1,-1-1 0,-1-1 0,0 0-1,0 0 1,-1 0 0,-1-2 0,-18 16-1,29-26 23,14-24 188,14-15-222,-18 28 81,-2 0 1,1 0-1,-2-1 0,1 0 0,-2 0 1,1-1-1,-2 1 0,0-1 1,6-23-1,-19 172 568,2-37-765,5-64-300,-8 58 0,2-74-1474,-1-5-1574</inkml:trace>
</inkml:ink>
</file>

<file path=ppt/ink/ink2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51:54.677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26 34 15271,'0'0'3892,"-7"2"-3673,-11 5-113,23-2 365,47-2 678,43-2-787,0-5 0,160-28 0,-214 27-203,3-2-1157,-42 5 631,-6 1-18,-28 0-382,-9 1-1122,-8 0-1747</inkml:trace>
</inkml:ink>
</file>

<file path=ppt/ink/ink2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51:56.622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136 142 10533,'0'0'8188,"-26"20"-6025,21-5-1140,8-38-669,-3 21-337,0 0 0,1 0 0,-1 0 0,0 0 0,0 1 0,-1-1 0,1 0 0,0 0 0,-1 0 0,1 0 0,-1 0 0,1 0 1,-1 1-1,0-1 0,0 0 0,0 0 0,0 1 0,0-1 0,0 1 0,0-1 0,-1 1 0,-2-3 0,0 2 18,-1 1-1,1 0 1,-1 0 0,1 0-1,-1 0 1,0 1 0,1 0-1,-10 0 1,12 1-37,0 0 0,0-1 0,0 1 0,0 0 0,0 0 0,0 0 0,1 1 0,-1-1 0,0 0 0,1 0 0,-1 1 0,1-1 0,-1 1 0,1 0 0,0-1 0,-1 1 0,1 0 0,0 0-1,0 0 1,0 0 0,1 0 0,-1 0 0,0 0 0,1 0 0,-1 0 0,1 0 0,0 0 0,0 0 0,0 3 0,-5 68-60,5-73 62,-1 10 5,2 1-1,0-1 1,0 1-1,0-1 1,2 0-1,-1 0 1,1 0-1,7 15 0,-8-20-1,1 0-1,0-1 0,0 1 0,1-1 0,-1 0 0,1 0 0,0 0 0,0 0 0,0-1 1,0 1-1,1-1 0,-1 0 0,1 0 0,0-1 0,0 0 0,0 1 0,0-2 0,7 3 0,-2-1-76,0-1-1,0 0 0,0-1 1,0 0-1,1-1 0,-1 0 1,0 0-1,0-1 0,0 0 0,0-1 1,14-4-1,-18 4 30,-1 0 0,0-1 0,0 0 0,0 0 0,0 0-1,0 0 1,-1-1 0,1 1 0,-1-1 0,0 0 0,0-1 0,-1 1 0,1-1 0,-1 1-1,0-1 1,0 0 0,-1-1 0,1 1 0,-1 0 0,0-1 0,1-6 0,2-13-68,-2-1 1,-1 1 0,-1 0 0,-3-42-1,0 29 106,2 25 137,-2 1 0,0-1 0,0 1 0,-1 0 0,0 0 0,-6-12 0,2 67 121,5-30-260,-3 32 75,1 0 0,2 0-1,2 0 1,10 69 0,-9-108-86,0 0 0,0 0 0,1 0 0,0-1 0,0 1-1,1-1 1,0 1 0,0-1 0,0 0 0,0 0 0,1 0 0,0-1 0,0 1 0,9 7 0,-10-10-45,0-1 1,0 1-1,0-1 1,1 0 0,-1 1-1,0-1 1,1-1-1,-1 1 1,1 0 0,-1-1-1,1 0 1,-1 0-1,1 0 1,-1 0-1,1-1 1,-1 1 0,0-1-1,1 0 1,-1 0-1,0 0 1,1 0 0,-1-1-1,0 1 1,0-1-1,0 0 1,0 0-1,3-2 1,5-4-283,-1 1 0,1-2 0,-1 1-1,-1-1 1,0-1 0,0 0 0,-1 0 0,0 0 0,7-15 0,-11 17 423,0 0 0,-1 0 1,0 0-1,0 0 0,-1-1 1,0 1-1,-1-1 0,0 1 1,0-13-1,-1 20 45,0 0 0,-1 0-1,1 0 1,-1 0 0,0 0-1,1 0 1,-1 0 0,0 0 0,1 0-1,-1 0 1,0 1 0,0-1-1,0 0 1,0 0 0,0 1-1,0-1 1,0 1 0,0-1 0,0 1-1,0-1 1,0 1 0,0-1-1,-1 1 1,1 0 0,-2 0-1,2-1-52,-1 1 0,0-1 0,0 1 0,0 0 0,0-1 0,0 1 0,0 0 0,1 0 0,-1 1 0,0-1 0,0 0 0,0 1 0,0-1 0,0 1 0,0-1 0,1 1 0,-3 1 0,0 2-62,0 0 1,1 0-1,-1 0 0,1 1 1,0-1-1,1 1 0,-1 0 1,1-1-1,0 1 0,0 0 1,0 1-1,1-1 0,-1 0 1,1 7-1,-2 11-16,1-1 0,1 24 0,1-35-36,27-12-1168,-23-2 1102,0 1 0,0-1 0,0 0 0,0 0 0,-1-1 0,0 1 1,0-1-1,0 0 0,0 1 0,0-1 0,4-9 0,17-43-440,-19 46 1943,-6 32-1389,3 30 124,-2-52-130,1 1 1,0 0-1,0-1 1,0 1-1,0-1 1,-1 1-1,1-1 1,0 0-1,0 1 1,0-1-1,0 0 1,0 0-1,0 1 1,0-1-1,0 0 1,0 0-1,0 0 1,0 0-1,0 0 1,0-1-1,0 1 0,2 0 1,24-6-127,-17 2 58,0-2 0,-1 1-1,0-1 1,0-1 0,-1 1 0,9-10-1,-9 9 48,0 0 0,0 0 0,0 1 0,0 0 0,1 1-1,0 0 1,11-4 0,-19 9 25,0-1 1,0 1-1,0 0 0,0 0 0,0 0 1,0 0-1,0 0 0,0 0 1,0 0-1,0 1 0,0-1 1,0 0-1,0 1 0,0-1 0,0 0 1,0 1-1,0-1 0,0 1 1,0 0-1,0-1 0,0 1 0,-1 0 1,1-1-1,0 1 0,0 0 1,-1 0-1,1 0 0,-1 0 0,1-1 1,0 1-1,-1 0 0,0 0 1,1 0-1,-1 0 0,0 0 0,1 0 1,-1 0-1,0 0 0,0 1 1,0 0-1,5 52 154,-4-46-115,-1 70 44,0-76 419,0-5 301,0-6-723,1 1 0,0-1 1,0 0-1,1 1 1,0 0-1,1-1 0,0 1 1,7-15-1,-8 19-86,0 1 1,0 0-1,0-1 0,0 1 1,0 0-1,1 0 0,0 1 1,-1-1-1,1 0 0,0 1 1,0 0-1,1-1 0,-1 1 1,0 0-1,1 1 0,-1-1 0,1 1 1,-1-1-1,1 1 0,0 0 1,0 1-1,-1-1 0,7 0 1,-9 2 11,1-1 0,0 1 0,0-1 0,-1 1 1,1 0-1,-1 0 0,1 0 0,-1 0 0,1 0 1,-1 0-1,0 0 0,1 1 0,-1-1 0,0 0 1,0 1-1,0-1 0,0 1 0,0-1 0,0 1 0,0-1 1,-1 1-1,1 0 0,-1-1 0,1 1 0,-1 0 1,1 0-1,-1 3 0,7 54 138,-7-58-141,2 24 54,0-13-58,-1 1 1,0 0 0,-1 0-1,0 0 1,-1 0 0,-1 0-1,0 0 1,0-1 0,-6 17-1,7-44-7696</inkml:trace>
</inkml:ink>
</file>

<file path=ppt/ink/ink2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51:56.962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32 5955,'0'0'15111,"72"-2"-15271,-30-6-417,0-2-1440,-5-2-3009</inkml:trace>
</inkml:ink>
</file>

<file path=ppt/ink/ink2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51:57.320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0 20778,'0'0'3044,"1"6"-2890,4 35-393,21 184 1020,-19-71-4287</inkml:trace>
</inkml:ink>
</file>

<file path=ppt/ink/ink2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52:32.93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53 16 18440,'0'0'6145,"-4"-2"-5868,4 2-276,-1-1 0,1 1 0,-1 0 1,1 0-1,-1-1 0,1 1 0,-1 0 0,1 0 0,-1-1 0,1 1 0,-1 0 0,1 0 1,-1 0-1,0 0 0,1 0 0,-1 0 0,1 0 0,-1 0 0,1 0 0,-1 0 0,0 0 1,1 0-1,-1 0 0,1 1 0,-1-1 0,1 0 0,-1 0 0,1 1 0,-1-1 0,1 0 1,-1 0-1,1 1 0,-1-1 0,1 1 0,0-1 0,-1 0 0,1 1 0,0-1 0,-1 1 1,1-1-1,0 1 0,-1-1 0,1 1 0,0-1 0,0 1 0,0-1 0,0 1 0,-1 0 1,1-1-1,0 1 0,0-1 0,0 1 0,0-1 0,0 1 0,0 0 0,0-1 1,1 1-1,-1-1 0,0 1 0,0-1 0,0 1 0,0-1 0,1 2 0,-1 2-5,-27 323 147,25-253-92,3 1 0,16 107 0,-17-182-47,0 0-1,0 0 1,0 0 0,0 0 0,0 0-1,0 0 1,0-1 0,1 1-1,-1 0 1,0 0 0,0 0 0,0 0-1,0 0 1,0 0 0,0 0 0,0 0-1,0 0 1,1 1 0,-1-1 0,0 0-1,0 0 1,0 0 0,0 0-1,0 0 1,0 0 0,0 0 0,0 0-1,0 0 1,1 0 0,-1 0 0,0 0-1,0 0 1,0 0 0,0 0 0,0 1-1,0-1 1,0 0 0,0 0-1,0 0 1,0 0 0,0 0 0,0 0-1,0 0 1,0 0 0,0 1 0,0-1-1,0 0 1,0 0 0,0 0-1,0 0 1,0 0 0,0 0 0,0 0-1,0 0 1,0 1 0,0-1 0,5-15 96,2-24-77,11-467-372,-18 495 349,-1 11-1,1 0-1,0-1 1,0 1 0,0 0 0,0-1 0,0 1 0,0 0 0,-1-1 0,1 1 0,0 0 0,0-1 0,0 1 0,0 0 0,0-1 0,1 1 0,-1-1 0,0 1 0,0 0 0,0-1 0,0 1 0,0 0 0,0-1 0,0 1 0,1 0 0,-1-1 0,0 1 0,0 0 0,1 0-1,-1-1 1,0 1 0,0 0 0,1 0 0,-1-1 0,0 1 0,0 0 0,1 0 0,-1 0 0,0 0 0,1-1 0,7 8-130,-6-5 74,71 84-79,113 171-1,-115-151-468,-71-106 605,1 0 0,-1 0 0,0 1 0,0-1 0,0 0 0,0 0 0,0 1 0,0-1 0,0 0 0,1 0 0,-1 0 0,0 1-1,0-1 1,0 0 0,1 0 0,-1 0 0,0 1 0,0-1 0,0 0 0,1 0 0,-1 0 0,0 0 0,0 0 0,1 0 0,-1 0-1,0 0 1,0 1 0,1-1 0,-1 0 0,0 0 0,0 0 0,1 0 0,-1 0 0,0 0 0,1 0 0,-1-1 0,0 1 0,0 0 0,1 0-1,-1 0 1,5-14 205,-2-31 217,-3 35-435,7-478 323,-7 477-332,0 11-29,0-1 0,0 1-1,1-1 1,-1 1-1,0 0 1,0-1 0,1 1-1,-1 0 1,0 0-1,0-1 1,1 1-1,-1 0 1,0-1 0,1 1-1,-1 0 1,1 0-1,-1 0 1,0-1-1,1 1 1,-1 0 0,1 0-1,-1 0 1,0 0-1,1 0 1,-1 0 0,1 0-1,-1 0 1,1 0-1,-1 0 1,0 0-1,1 0 1,-1 0 0,1 0-1,-1 0 1,0 1-1,1-1 1,-1 0 0,1 0-1,-1 0 1,0 1-1,1-1 1,-1 0-1,0 0 1,1 1 0,-1-1-1,1 1 1,20 11-1796,13 17-1365</inkml:trace>
</inkml:ink>
</file>

<file path=ppt/ink/ink2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52:33.44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111 15 20249,'0'0'2577,"-16"17"-2272,-51 60-121,64-72-179,0 0 1,0-1-1,0 1 0,0 1 1,1-1-1,0 0 1,0 1-1,0-1 1,1 1-1,-1 0 0,2-1 1,-1 1-1,0 0 1,1 0-1,0-1 1,1 1-1,0 6 1,0 12 21,-1-22-21,0 1 0,1 0 0,-1 0 0,1-1 0,-1 1 1,1 0-1,0-1 0,0 1 0,0-1 0,0 1 0,1-1 0,-1 1 0,1-1 0,-1 0 0,1 0 0,0 0 0,0 0 1,0 0-1,0 0 0,0 0 0,0-1 0,0 1 0,1-1 0,-1 1 0,1-1 0,-1 0 0,1 0 0,-1 0 0,1 0 1,0-1-1,-1 1 0,1-1 0,5 1 0,-3 0 4,0-1 0,0 0 0,0 0 0,0 0 1,0-1-1,0 0 0,0 0 0,0 0 0,0 0 0,0-1 1,0 0-1,-1 0 0,1 0 0,0-1 0,-1 1 0,0-1 0,8-6 1,-7 2-11,0 0 1,-1 0-1,0-1 1,0 1-1,-1-1 1,0 0-1,0 0 1,-1 0-1,0 0 1,0 0-1,-1 0 1,0-1-1,0 1 1,-1 0-1,-1-12 1,0 9 0,2 0 1,-1 1-1,1-1 1,1 0-1,0 1 1,0-1-1,1 1 0,7-16 1,-9 25-3,0-1 1,0 1-1,0-1 1,0 1-1,0-1 1,0 1-1,0 0 1,1 0-1,-1-1 1,1 1-1,-1 0 1,1 0-1,-1 1 1,1-1-1,0 0 1,-1 0-1,1 1 1,0-1-1,-1 1 1,1-1-1,0 1 1,0 0-1,0 0 1,-1 0-1,1 0 1,0 0-1,0 0 1,0 0-1,-1 1 1,3 0-1,0 0-8,0 0 0,0 0-1,-1 1 1,1-1 0,0 1-1,-1 0 1,1 0-1,-1 1 1,0-1 0,1 1-1,4 5 1,0 2-12,-1 0 0,-1 0-1,1 1 1,-2-1 0,0 2 0,0-1 0,-1 0 0,0 1-1,-1 0 1,2 14 0,0 11 181,-2 0 1,-1 39-1,-2-102 128,2 0 1,1 0-1,11-41 1,-11 52-301,2 0 1,0 1-1,1-1 1,0 1-1,1 0 1,1 0-1,13-18 1,-20 31 5,0 0 0,-1 0 0,1 1 0,0-1 0,0 0 0,-1 0 0,1 1 0,0-1 0,0 1-1,0-1 1,0 1 0,0-1 0,0 1 0,0 0 0,0-1 0,0 1 0,0 0 0,0 0 0,0 0 0,0 0 0,0 0 0,0 0 0,0 0 0,0 0 0,0 0 0,0 0 0,0 0 0,0 1 0,0-1 0,0 0 0,0 1 0,0-1 0,0 1 0,0-1 0,0 1 0,0 0 0,-1-1 0,1 1 0,0 0 0,0-1 0,-1 1-1,1 0 1,0 0 0,0 1 0,29 44-78,-26-38 104,61 119-2416,-55-110-632</inkml:trace>
</inkml:ink>
</file>

<file path=ppt/ink/ink2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52:33.81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36 22314,'0'0'2001,"109"-18"-2513,-65 12-641,9-6-1808</inkml:trace>
</inkml:ink>
</file>

<file path=ppt/ink/ink2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52:34.18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47 20697,'0'0'2754,"12"-11"-2632,-6 5-119,-3 2-4,0 1 0,1 0 0,-1 0 1,1 0-1,0 0 0,0 0 0,7-3 0,-9 5 0,-1 1-1,1 0 0,-1-1 1,1 1-1,0 0 0,-1 0 0,1 0 1,-1 0-1,1 1 0,-1-1 1,1 0-1,-1 0 0,1 1 1,-1-1-1,1 1 0,-1 0 1,0-1-1,1 1 0,-1 0 1,0 0-1,1 0 0,-1 0 1,0 0-1,0 0 0,0 0 1,0 0-1,0 0 0,0 0 0,0 1 1,0-1-1,-1 0 0,1 1 1,0 1-1,9 15 34,-1 0 0,-1 1 0,0 0 0,-2 0 0,8 35 0,7 106 278,-17-112-247,3-1 0,17 69 0,-24-113-74,1-1 0,0 1 0,-1 0 0,1-1 0,0 1 1,0-1-1,1 0 0,-1 1 0,0-1 0,1 0 0,-1 1 0,1-1 0,0 0 0,0 0 0,0-1 0,0 1 0,0 0 0,0-1 0,0 1 0,1-1 1,-1 1-1,1-1 0,-1 0 0,1 0 0,-1 0 0,1-1 0,-1 1 0,1-1 0,0 1 0,-1-1 0,1 0 0,0 0 0,0 0 0,-1 0 0,1 0 1,0-1-1,-1 1 0,1-1 0,-1 0 0,1 0 0,-1 0 0,1 0 0,-1 0 0,1 0 0,-1-1 0,0 1 0,0-1 0,0 0 0,0 1 0,3-4 0,5-7-35,1 0-1,-2-1 1,0 0-1,0-1 1,-1 0-1,-1 0 1,0-1-1,-1 0 1,-1 0-1,0 0 1,-1-1-1,-1 0 1,0 0-1,-1 0 1,0-25-1,16 155 1776,-13-87-1774,2 1-1,18 46 1,-19-66-3354</inkml:trace>
</inkml:ink>
</file>

<file path=ppt/ink/ink2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52:34.52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 28 19161,'0'0'5106,"-16"-28"-6050,21 40-561,3 14-640,-1 7-10117</inkml:trace>
</inkml:ink>
</file>

<file path=ppt/ink/ink2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52:36.02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1 480 20345,'0'0'659,"19"13"-533,58 48-57,-72-57-65,-1 0 1,1 1-1,-1-1 0,0 1 0,0 0 1,-1 0-1,1 1 0,-1-1 0,0 1 1,-1 0-1,1-1 0,-1 1 1,0 0-1,-1 1 0,0-1 0,0 0 1,0 0-1,0 1 0,-1-1 0,0 0 1,-1 0-1,1 1 0,-1-1 1,-2 7-1,1-13 972,-1-9-468,0-13-223,3 0-255,1 1 1,1-1-1,7-36 1,-6 49-49,-1 0 1,1 0-1,1 1 1,-1-1-1,2 1 1,-1 0-1,1 0 1,0 1-1,0-1 1,1 1-1,11-10 1,-16 15 13,0 1 0,0 0 0,0 0 0,0 0 0,0 0 0,0 0 0,0 1 0,0-1 0,1 0 0,-1 0 0,0 1 0,0-1 0,1 1 0,-1-1 0,1 1 0,-1 0 0,0-1 0,1 1 0,-1 0 0,1 0 0,-1 0 0,0 0 0,1 0 0,-1 0 0,1 1 0,-1-1 0,1 0 0,-1 1 0,0-1 0,1 1 0,-1-1 0,0 1 0,0 0 0,1-1 0,-1 1 0,0 0 0,0 0 0,0 0 0,0 0 0,0 0 0,0 0 0,0 0 0,0 0 0,-1 1 0,1-1 0,1 3 0,3 6-26,0 0-1,-1 1 1,0 0-1,4 18 0,-6-19 41,5 15 3,-3-8 34,0 0 0,2 0 0,12 28 0,-16-42-37,0 1 1,0 0-1,0-1 1,1 1-1,0-1 1,-1 0-1,1 0 1,0 0-1,0 0 1,1 0-1,-1-1 1,0 1-1,1-1 1,0 0-1,-1 0 1,1-1-1,0 1 1,0-1-1,0 1 1,0-1-1,5 0 1,5 0-62,1-1 0,-1 0 1,0-1-1,1-1 0,-1 0 0,0-1 0,0-1 0,0 0 1,0-1-1,-1 0 0,0-1 0,0-1 0,0 0 1,-1 0-1,0-1 0,-1-1 0,1 0 0,-2-1 1,1 0-1,-1 0 0,-1-1 0,11-17 0,-15 19 2,-1-1 1,0 1-1,-1-1 0,0 0 0,-1 1 0,0-1 0,0 0 0,-1-1 0,0-10 0,-1 17 98,0 0-1,-1-1 0,1 1 0,-1-1 0,0 1 0,0 0 0,0-1 0,-1 1 0,1 0 0,-4-6 0,3 8 21,1 0 0,0 1 0,-1-1 0,1 1 0,-1-1 0,1 1 0,-1-1 0,0 1-1,0 0 1,1 0 0,-1 0 0,0 0 0,0 0 0,0 0 0,0 0 0,0 1 0,0-1 0,-1 1-1,1-1 1,0 1 0,0 0 0,-3 0 0,3 1-58,0-1 0,0 1-1,0-1 1,1 1 0,-1 0 0,0 0-1,0 0 1,1 0 0,-1 0 0,1 1 0,-1-1-1,1 0 1,-1 1 0,1-1 0,0 1-1,-1-1 1,1 1 0,0 0 0,0-1-1,0 1 1,1 0 0,-1 0 0,0 0 0,0 2-1,-14 52-1,14-51 12,-4 24 16,1 0 0,1 1-1,2 0 1,3 51 0,-1-77-33,0 1 0,0-1 0,0 1 0,0-1 0,1 0 0,0 1 0,0-1-1,0 0 1,0 0 0,1 0 0,-1-1 0,1 1 0,0 0 0,0-1 0,1 0 0,-1 0 0,1 0 0,-1 0 0,1 0 0,0-1 0,0 0 0,0 0-1,0 0 1,0 0 0,1 0 0,-1-1 0,1 0 0,-1 0 0,6 0 0,13 3-31,1-2 0,-1-1 1,1-1-1,30-3 0,-33 1-198,1-1 0,-1-1-1,0-1 1,0-1 0,-1-1 0,1 0-1,-2-2 1,1 0 0,-1-1 0,0-1-1,-1-1 1,-1-1 0,20-17 0,-32 23 62,0 0 1,-1 0 0,0 0-1,-1 0 1,1 0 0,-1-1-1,-1 0 1,1 1 0,-1-1-1,-1 0 1,1 0 0,-1 0 0,-1-16-1,0 19 250,0 0-1,0 1 0,-1-1 0,0 0 1,0 1-1,0-1 0,0 1 0,-1 0 1,0-1-1,0 1 0,-3-5 1,3 6 32,0 1 1,1 0-1,-1 1 1,0-1 0,0 0-1,0 0 1,0 1 0,0-1-1,-1 1 1,1 0-1,0 0 1,-1 0 0,1 0-1,-1 0 1,1 0 0,-1 1-1,1-1 1,-1 1 0,0-1-1,-4 1 1,4 1-100,1-1 1,0 1-1,0-1 0,-1 1 1,1 0-1,0 0 1,0 0-1,0 0 1,0 0-1,0 0 0,0 0 1,0 1-1,0-1 1,1 1-1,-1-1 1,0 1-1,1 0 0,0 0 1,-1 0-1,1 0 1,0 0-1,-2 2 1,-21 55-4,20-46 56,-3 14-89,0 2 0,2-1 0,1 1 0,1 0 0,2 47 0,1-75-44,0-1 1,0 0-1,0 1 1,0-1-1,0 1 0,0-1 1,0 1-1,0-1 1,0 1-1,0-1 0,0 0 1,0 1-1,0-1 0,0 1 1,0-1-1,1 0 1,-1 1-1,0-1 0,0 1 1,0-1-1,1 0 1,-1 1-1,0-1 0,1 0 1,-1 0-1,0 1 1,1-1-1,-1 0 0,0 1 1,1-1-1,-1 0 0,0 0 1,1 0-1,-1 0 1,1 1-1,0-1 0,17-7-782,13-24 150,-24 20 871,0-1 0,-1-1 0,-1 1 0,0-1 1,4-14-1,-9 26-143,0 1 0,0 0 0,0-1 0,0 1 0,0 0 0,0-1 0,1 1-1,-1-1 1,0 1 0,0 0 0,0 0 0,1-1 0,-1 1 0,0 0 0,1-1 0,-1 1 0,0 0 0,0 0 0,1-1 0,-1 1 0,0 0 0,1 0 0,-1 0 0,1 0 0,-1-1 0,0 1 0,1 0 0,-1 0 0,0 0 0,1 0-1,-1 0 1,1 0 0,-1 0 0,0 0 0,1 0 0,-1 0 0,1 0 0,-1 0 0,0 0 0,1 1 0,-1-1 0,0 0 0,1 0 0,-1 0 0,0 0 0,1 1 0,-1-1 0,0 0 0,1 0 0,-1 1 0,0-1 0,0 0 0,1 1 0,-1-1-1,0 0 1,0 1 0,1-1 0,-1 1 0,17 18-138,-17-19 102,8 10 42,1 3-5,1-1 1,0 0-1,14 12 1,-21-21-26,1 0 0,0 0 0,0 0 0,0-1 0,1 0 0,-1 1 0,0-1-1,1-1 1,-1 1 0,1-1 0,0 0 0,0 0 0,-1 0 0,9 0 0,-10-2-5,0 1 0,-1-1-1,1 0 1,-1 0 0,0 0-1,1 0 1,-1 0 0,0 0-1,1-1 1,-1 1 0,0-1-1,0 1 1,0-1 0,0 0-1,-1 0 1,1 0 0,0 0-1,-1 0 1,0 0 0,1-1-1,-1 1 1,0 0 0,0-1-1,0 1 1,0-1 0,0-4 0,3-6-35,-1-1 1,0 1 0,1-26 0,-3-135-146,-1 174 179,0-1-1,0 1 1,0-1 0,0 0-1,1 1 1,-1-1 0,0 0 0,0 1-1,0-1 1,-1 0 0,1 1 0,0-1-1,0 1 1,0-1 0,0 0 0,-1 1-1,1-1 1,0 1 0,0-1-1,-1 1 1,1-1 0,-1 1 0,1-1-1,0 1 1,-1-1 0,1 1 0,-1-1-1,1 1 1,-1 0 0,1-1-1,-1 1 1,1 0 0,-1-1 0,0 1-1,1 0 1,-1 0 0,1-1 0,-1 1-1,0 0 1,1 0 0,-1 0 0,0 0-1,1 0 1,-1 0 0,1 0-1,-1 0 1,0 0 0,1 0 0,-1 1-1,0-1 1,-2 1 3,1 0 1,-1 0-1,1 0 0,0 1 1,0-1-1,0 0 0,0 1 1,0 0-1,0-1 0,-3 5 1,2-3-15,1 0 0,-1 1 0,1-1 0,0 0 0,0 1 0,0 0 0,1-1 0,-1 1 0,1 0 0,0 0 0,0 0 0,0 0 0,0 0 0,1 6 0,6-9 32,1 0 0,0-1 0,0 1 0,0-2 1,8 0-1,-4-1-14,-1 0 0,1-1 0,-1 0 1,0-1-1,0 0 0,13-7 0,-14 6-13,1 0 0,-1 1 0,1 0-1,0 1 1,0 0 0,0 0 0,13-1-1,-21 4 6,-1 1-1,1-1 0,0 0 0,0 1 1,0-1-1,-1 1 0,1 0 1,0 0-1,-1-1 0,1 1 0,0 0 1,-1 0-1,1 0 0,-1 1 0,1-1 1,-1 0-1,0 1 0,0-1 1,0 1-1,1-1 0,-1 1 0,0-1 1,-1 1-1,1 0 0,0-1 0,0 1 1,-1 0-1,1 2 0,13 60 525,-12-49-336,0-5-132,0 1 0,0-1-1,1 1 1,0-1 0,1 0-1,9 18 1,-11-25-52,0-1 0,-1 0 0,1 1 0,0-1 0,1 0 0,-1 0 0,0 0 0,0-1 0,1 1 0,-1 0 0,1-1-1,0 0 1,-1 0 0,1 0 0,0 0 0,0 0 0,0 0 0,-1-1 0,1 1 0,0-1 0,0 0 0,0 0 0,0 0 0,0 0 0,0 0 0,0-1 0,0 1 0,0-1 0,5-2 0,-3 1-54,0 0-1,1-1 1,-1 1 0,0-1 0,-1-1 0,1 1 0,0-1 0,-1 0-1,0 0 1,0 0 0,0 0 0,0-1 0,-1 0 0,0 1-1,0-1 1,0-1 0,0 1 0,3-10 0,-1 0-223,0-1 0,0 0 0,-1 0 0,-1-1 1,1-23-1,-1-32 46,-8-101 0,2 140 620,-1 1 0,-2-1 0,-2 1 0,0 0 1,-19-43-1,24 149 631,2-16-1006,3 0-1,3-1 1,2 0-1,2 0 1,3 0-1,20 56 1,-29-105-96,1 0 0,0 0 0,0 0 0,0 0-1,1-1 1,0 1 0,1-1 0,8 9 0,-12-14-59,1 0-1,-1 0 1,1 0 0,-1 0-1,1 0 1,0-1-1,0 1 1,-1-1 0,1 0-1,0 0 1,0 0-1,0 0 1,1 0 0,-1-1-1,0 1 1,0-1-1,0 0 1,0 0 0,0 0-1,1-1 1,-1 1 0,0-1-1,0 1 1,0-1-1,0 0 1,0 0 0,4-2-1,-1-1-100,0 1-1,-1-1 0,1 0 1,-1 0-1,1-1 0,-2 0 1,1 1-1,0-2 1,-1 1-1,0 0 0,0-1 1,5-10-1,2-7 182,-1-2 0,7-26 0,-11 31 935,1 0 0,1 1 0,11-20 0,-15 35-34,-1 13-337,1 26-233,-3-1 1,-2 36 0,-1-44-211,1-1 1,1 0-1,1 0 1,2 1-1,0-1 1,11 38-1,-13-61-99,0 0-1,-1 0 0,1 0 1,0-1-1,0 1 0,0 0 1,0 0-1,1-1 0,-1 1 1,0-1-1,1 1 0,-1-1 1,1 0-1,-1 1 0,1-1 0,-1 0 1,1 0-1,0 0 0,0 0 1,0-1-1,0 1 0,2 0 1,0 0-4,0-1 1,0 0 0,0 0 0,0 0 0,0 0 0,0-1-1,0 0 1,-1 0 0,1 0 0,7-3 0,4-3-25,1-1 0,-1-1 1,26-19-1,-41 28 58,17-13-26,-7 5 24,0 0 0,0 1 1,1 0-1,17-7 0,-27 13 4,-1 1 0,1 0 0,-1 0 0,0-1 0,1 1 0,-1 0 0,1 0 0,-1 0 1,1 0-1,-1 0 0,1 0 0,-1 0 0,1 0 0,-1 0 0,1 0 0,-1 0 0,1 0 0,-1 0 0,1 0 0,-1 0 0,1 0 0,-1 1 1,1-1-1,-1 0 0,1 0 0,-1 0 0,1 1 0,-1-1 0,0 0 0,1 1 0,-1-1 0,1 0 0,-1 1 0,0-1 0,0 1 1,1-1-1,-1 1 0,0-1 0,0 0 0,1 1 0,-1-1 0,0 1 0,0 0 0,1 25 71,-1-18-40,-1 10 73,-1 0 0,0 0 0,-2 0 0,0 0 0,-1-1 0,-1 0 0,0 0 0,-1 0 0,-1-1 0,-1 0 0,-18 25 0,14-22-65,-2 0 0,-1-1 0,0-1 0,-1 0 0,-1-2 0,0 0 0,-1 0 0,-34 18 0,25-23-489,9-11-2895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5:26.02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 24 7219,'0'0'13126,"-5"0"-13078,12 0 64,15 0-112,11 0-272,4 0-32,5-8-304,4 0-881,0 1-1008</inkml:trace>
</inkml:ink>
</file>

<file path=ppt/ink/ink2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52:38.21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164 167 20441,'0'0'1249,"-19"7"-956,-63 25 134,78-30-413,0 0 0,0 1 0,0 0 0,0 0-1,0 0 1,1 0 0,-1 0 0,1 1 0,0 0 0,0 0-1,0-1 1,0 2 0,1-1 0,0 0 0,0 0 0,0 1-1,0-1 1,1 1 0,-1 0 0,1 0 0,0-1 0,1 1-1,-1 0 1,1 0 0,0 0 0,1 9 0,-1-11-18,1 0 1,0-1-1,-1 1 1,1 0-1,0 0 1,0 0-1,1-1 1,-1 1-1,1-1 1,-1 1-1,1-1 1,0 1-1,-1-1 1,1 0-1,1 0 1,-1 0-1,0 0 1,4 3-1,58 34-252,-14-9 27,-46-27 217,0 1 1,0-1 0,-1 1 0,1 0 0,-1 0 0,0 0 0,0 0 0,0 0-1,-1 1 1,1 0 0,-1-1 0,0 1 0,-1 0 0,1 0 0,-1 0 0,0 0 0,0 0-1,0 0 1,-1 0 0,0 0 0,0 0 0,0 1 0,-1-1 0,1 0 0,-1 0 0,-1 0-1,1 0 1,-1 0 0,-4 9 0,3-8 47,0-1-1,0 1 0,-1-1 1,0 0-1,0 0 1,-1 0-1,1 0 1,-1-1-1,0 0 1,0 0-1,0 0 1,-1-1-1,1 0 1,-1 0-1,0 0 0,0 0 1,0-1-1,0 0 1,-1-1-1,1 1 1,0-1-1,-1 0 1,-8 0-1,14-1-84,0 0 0,0 0 0,0-1-1,1 1 1,-1 0 0,0 0 0,0 0 0,0 0-1,0-1 1,1 1 0,-1-1 0,0 1 0,0 0-1,0-1 1,1 1 0,-1-1 0,0 1 0,1-1-1,-1 0 1,1 1 0,-1-1 0,1 0 0,-1 1-1,1-1 1,-1 0 0,1 0 0,-1 1 0,1-1-1,0 0 1,0 0 0,-1 0 0,1 0 0,0 1-1,0-1 1,0 0 0,0 0 0,0 0 0,0 0 0,0 0-1,0-1 1,16 2-3491,-5 2 3231,-1 1 0,1 1 0,-1-1 0,0 2 0,15 7 0,-15-6 141,0-1 0,1 0-1,0-1 1,0 0 0,0-1 0,12 2 0,-15-4 487,0 0 0,-1-1 0,1 0 0,0 0 0,-1-1 0,1 0-1,-1 0 1,1 0 0,-1-1 0,0-1 0,0 1 0,1-1 0,11-7 0,-8 2-94,-1 0 0,1 0 1,-1-1-1,-1-1 0,0 0 0,0 0 1,8-13-1,-10 13-143,-1-1 0,-1 0-1,1 0 1,-2-1 0,1 1 0,-2-1-1,1 0 1,-2 0 0,0-1 0,0 1-1,-1 0 1,0-1 0,-2-13 0,1 25-51,0-1 1,0 1 0,0-1 0,0 1 0,0-1 0,0 0 0,-1 1-1,1-1 1,0 1 0,-1-1 0,1 1 0,-1 0 0,0-1 0,0 1 0,1-1-1,-1 1 1,0 0 0,0 0 0,0-1 0,0 1 0,0 0 0,-1 0 0,1 0-1,0 0 1,0 0 0,-1 1 0,1-1 0,-2-1 0,-3 1 78,0 0-1,1 0 1,-1 0 0,0 0 0,0 1 0,-7 1-1,2-1-134,9 0 32,1 0 0,-1 0 0,0 0 0,1 1 0,-1-1 0,0 1 0,1-1 0,-1 1 0,1-1 0,-1 1 0,1 0 0,-1 0 0,1 0 0,0 0 0,-1 0 0,1 0-1,0 0 1,0 0 0,0 1 0,-1-1 0,0 3 0,0 0 3,-1 1 1,1-1-1,0 1 0,0-1 0,1 1 0,0 0 0,-2 8 0,2-3 10,0 0 0,0 1 0,1 0 1,1-1-1,0 1 0,0-1 0,3 11 0,-3-17-12,0-1 0,1 0-1,-1 0 1,1 0 0,0 0 0,0 0 0,0 0 0,0-1 0,0 1-1,0-1 1,1 1 0,-1-1 0,1 0 0,0 0 0,0 0 0,3 2-1,1-1 8,-1 0 0,1-1-1,0 1 1,0-1-1,0-1 1,0 1 0,11 0-1,-6-1-34,-1-1 0,0 0 0,0-1 0,1 0 0,-1-1 0,0 0 0,0-1 0,0 0 0,20-8 1,-23 6-58,1-1 0,-1 1 0,-1-1 1,1-1-1,-1 1 0,0-1 1,-1-1-1,1 1 0,-1-1 0,-1 0 1,0 0-1,0-1 0,0 0 1,-1 1-1,-1-1 0,1-1 1,-2 1-1,1 0 0,2-18 0,-3 9 79,-1-1 0,-1 1 0,0-1 0,-1 0 0,-1 1 0,-1-1 0,0 1-1,-1 0 1,-12-28 0,-68-151 1735,86 224-1169,-2-2-632,17 49 97,3-1 0,3-1-1,44 92 1,-27-65 20,36 116 23,-66-180-244,-2 0 0,-2 0-1,-1 0 1,1 49 0,-6-51-294,-28-130 659,20 32-54,3 0-1,3 0 0,7-68 0,-5 131-143,1-17-10,0-1-1,9-34 1,-10 51 7,1 0 0,-1 0 1,1 0-1,0 0 0,0 0 0,0 0 1,1 1-1,-1-1 0,1 0 0,-1 0 1,1 1-1,0-1 0,0 1 0,0 0 1,0 0-1,0 0 0,1 0 0,-1 0 1,1 0-1,-1 0 0,1 1 0,0-1 1,0 1-1,-1 0 0,1 0 0,4-1 1,-4 2-7,-1 0 1,1 0-1,-1 1 0,1-1 1,0 1-1,-1-1 1,1 1-1,-1 0 1,0 0-1,1 0 1,-1 1-1,0-1 1,0 0-1,1 1 0,-1 0 1,0-1-1,0 1 1,-1 0-1,1 0 1,0 0-1,-1 0 1,1 0-1,-1 0 0,0 1 1,1-1-1,-1 1 1,0-1-1,-1 0 1,1 1-1,0-1 1,0 5-1,2 5-26,-1 0 1,0 0-1,0 0 0,-1 1 0,-2 15 0,1-21 29,-2 0-1,1 0 1,-1 0-1,0 0 0,-1 0 1,1 0-1,-1-1 0,-1 0 1,1 1-1,-1-1 0,0 0 1,-5 5-1,6-7-18,-1 0 0,0 0 0,0 0 0,0 0 0,0 0 0,-1-1 0,1 0 0,-1 0 0,0 0 0,0-1 0,0 1 0,0-1 0,0 0 0,-1-1 0,1 1 0,-6 0 0,8-2-150,3 0 116,-1 0 0,1 1-1,0-1 1,-1 0 0,1 0 0,-1 0-1,1 0 1,-1 0 0,1 0 0,-1 0 0,1 0-1,-1 0 1,1 0 0,-1 0 0,1 0 0,-1-1-1,1 1 1,-1 0 0,1 0 0,0 0-1,-1-1 1,1 1 0,-1 0 0,1 0 0,0-1-1,-1 1 1,1 0 0,0-1 0,-1 1 0,1 0-1,0-1 1,0 1 0,-1-1 0,1 1-1,0 0 1,-1-1 0,1-17-4401</inkml:trace>
</inkml:ink>
</file>

<file path=ppt/ink/ink2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52:38.64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79 1 21706,'0'0'2841,"-11"17"-2814,8-12-25,-5 8 2,-1 0 0,1 1 0,1 1 0,1-1 0,0 1 0,1 0 1,0 1-1,1-1 0,-2 22 0,5 68-1640,1-105 1596,0 0-1,1 1 0,-1-1 1,0 0-1,0 0 0,0 1 1,0-1-1,1 0 0,-1 0 1,0 1-1,0-1 0,0 0 1,1 0-1,-1 0 0,0 0 1,0 1-1,1-1 0,-1 0 1,0 0-1,0 0 0,1 0 1,-1 0-1,0 0 0,1 0 1,-1 0-1,0 0 0,0 0 1,1 0-1,-1 0 0,0 0 1,1 0-1,-1 0 1,0 0-1,1 0 0,-1 0 1,0 0-1,0 0 0,1 0 1,-1 0-1,0 0 0,0-1 1,1 1-1,-1 0 0,0 0 1,0 0-1,1-1 0,-1 1 1,15-9-706,-12 5 612,1 0 1,-1-1-1,0 0 1,0 1-1,0-1 0,0 0 1,-1-1-1,0 1 1,0 0-1,0-1 0,-1 1 1,1-10-1,2-42 2292,-4 57-1917</inkml:trace>
</inkml:ink>
</file>

<file path=ppt/ink/ink2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52:40.00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22 740 2705,'0'0'16034,"14"-20"-15167,1 1-709,5-6 4,-2 0-1,0-2 0,18-37 0,-32 55-98,-1-1 0,0 0-1,-1 1 1,0-1 0,-1 0 0,0 0-1,0-19 1,-2 27-42,0 1-1,1 0 1,-1 0 0,0-1 0,0 1-1,0 0 1,0 0 0,0 0-1,0 0 1,0 0 0,0 0 0,0 1-1,0-1 1,0 0 0,-1 0 0,1 1-1,0-1 1,-1 1 0,1-1-1,0 1 1,-1 0 0,1-1 0,-1 1-1,1 0 1,0 0 0,-1 0 0,1 0-1,-1 0 1,1 0 0,-2 1-1,-48 2 144,47-2-150,0 0 0,1 0 0,0 1 0,-1-1 0,1 1 0,0 0 0,0 0 0,0 0 0,0 0 0,0 1 0,0-1 0,1 1 0,-1 0 0,1 0 0,0 0 1,0 0-1,0 0 0,0 0 0,0 0 0,1 1 0,-1-1 0,1 1 0,0-1 0,0 1 0,0 4 0,-1 0 33,0 1-1,0-1 1,1 1 0,1 0 0,-1 0-1,1-1 1,1 1 0,0 0-1,3 16 1,-2-21-39,0 0 1,1 0-1,-1 0 1,1 0-1,0-1 1,0 1-1,0-1 1,0 0-1,0 0 1,1 0-1,0 0 1,-1 0-1,1-1 0,0 0 1,0 0-1,1 0 1,-1 0-1,0 0 1,0-1-1,1 0 1,7 1-1,0 1-209,0-1 1,1-1-1,-1 0 0,0-1 1,0 0-1,1-1 0,12-3 1,-21 3 43,1 0 0,-1 0 0,0 0 1,-1-1-1,1 0 0,0 0 0,0 0 1,-1 0-1,1 0 0,-1-1 0,0 0 0,0 1 1,0-1-1,0 0 0,0-1 0,0 1 1,-1 0-1,0-1 0,0 0 0,0 1 1,0-1-1,0 0 0,-1 0 0,1 0 0,0-6 1,1-8 703,0-1 0,-1 0 0,-1 0 0,-3-27 0,2 12 1992,0 33-2510,1 0 1,0 0-1,-1 0 1,1 0 0,0 0-1,0 0 1,0 1 0,-1-1-1,1 0 1,0 0-1,0 1 1,0-1 0,0 0-1,1 1 1,-1-1 0,0 1-1,0 0 1,0-1-1,0 1 1,0 0 0,1-1-1,-1 1 1,0 0 0,0 0-1,0 0 1,2 1 0,39-3-142,-39 2 152,3-1-50,0 1 1,0 1-1,1-1 1,-1 1-1,0 0 1,0 0-1,0 1 1,11 4-1,-13-4 6,0 1 0,-1 0 0,1-1 0,-1 1-1,0 0 1,0 1 0,0-1 0,0 0 0,-1 1 0,1 0-1,-1-1 1,0 1 0,3 8 0,-2-2-12,0 1 0,0 0 1,-1 0-1,0 0 1,-1 1-1,0-1 0,-2 17 1,0-19 19,1 0 0,0 0 0,0 0 1,1 0-1,0 0 0,1 0 1,0-1-1,0 1 0,1-1 1,0 1-1,0-1 0,6 10 0,-7-16 4,0 0 0,0 0 1,1 0-1,-1-1 0,0 1 0,1-1 0,-1 1 0,1-1 0,0 0 0,-1 0 0,1 0 0,0 0 0,-1 0 0,1-1 0,0 1 0,0-1 0,0 0 0,0 0 0,0 0 0,-1 0 0,1 0 0,0-1 0,0 0 0,0 1 0,3-2 0,4-1 6,0 0 0,0-1 0,-1 0 1,1 0-1,12-8 0,-4 0-131,-1-1 0,0 0 0,-1-1 0,-1-1 0,0-1 0,14-19 0,-22 26 21,0-1 1,-1 0-1,0 0 0,-1-1 1,0 1-1,-1-1 1,0 0-1,0-1 0,-1 1 1,-1-1-1,0 1 0,1-18 1,-3 26 127,0 0 0,0 1 0,0-1 0,0 0 1,-1 0-1,1 1 0,-1-1 0,1 1 0,-1-1 1,0 0-1,0 1 0,0-1 0,-1 1 0,1 0 1,-1-1-1,-2-3 0,2 6-9,1-1 1,-1 0-1,1 1 1,-1-1-1,0 1 1,1-1-1,-1 1 1,0 0-1,1 0 1,-1 0-1,0 0 1,1 0-1,-1 0 1,0 0-1,1 0 1,-1 1-1,0-1 1,1 0-1,-1 1 1,1 0-1,-1-1 1,1 1-1,-1 0 1,1 0-1,-1 0 0,1 0 1,0 0-1,-1 0 1,1 0-1,-1 2 1,-5 3 9,0 0-1,0 1 1,1 0 0,-1 0 0,2 0-1,-1 1 1,1 0 0,0 0 0,1 1-1,0-1 1,0 1 0,-3 14 0,1-2-52,2-1 0,1 1 0,0 0 0,1 34 0,2-54-34,0 0 1,0 0-1,0 1 1,0-1-1,0 0 1,1 0-1,-1 0 1,0 0-1,1 0 0,-1 0 1,0 0-1,1 0 1,-1 0-1,1 0 1,0 0-1,-1 0 1,1 0-1,0 0 1,-1 0-1,1 0 1,0-1-1,0 1 1,0 0-1,0-1 1,0 1-1,0 0 1,0-1-1,0 1 1,0-1-1,0 0 1,0 1-1,0-1 0,0 0 1,0 0-1,1 1 1,-1-1-1,0 0 1,0 0-1,0 0 1,2-1-1,0 1-104,0 0 0,1-1-1,-1 0 1,0 1-1,0-1 1,0-1 0,1 1-1,-1 0 1,0-1 0,0 1-1,-1-1 1,6-4-1,-1-1-49,-1-1 0,0 0-1,-1 0 1,0-1 0,0 1-1,-1-1 1,6-16 0,6-12 2546,-15 36-2267,-1 0 1,1 1-1,-1-1 0,0 0 1,1 1-1,-1-1 1,1 0-1,0 1 0,-1-1 1,1 1-1,-1-1 1,1 1-1,0-1 0,-1 1 1,1-1-1,0 1 1,0 0-1,-1-1 0,1 1 1,0 0-1,0-1 1,0 1-1,-1 0 0,1 0 1,0 0-1,0 0 1,0 0-1,0 0 0,-1 0 1,1 0-1,0 0 1,0 1-1,0-1 0,-1 0 1,1 0-1,0 1 1,0-1-1,-1 0 0,1 1 1,0-1-1,0 1 0,34 29-280,-16-13 412,-14-15-202,-1 1 1,1-1-1,-1 0 1,1 0-1,0-1 0,-1 1 1,1-1-1,0 0 1,0-1-1,0 1 1,0-1-1,0 0 1,0 0-1,0 0 0,0-1 1,0 1-1,0-1 1,0-1-1,0 1 1,-1-1-1,1 0 0,-1 0 1,1 0-1,-1 0 1,9-7-1,-7 5-65,-1-1-1,1-1 1,-1 1-1,0-1 1,0 0-1,0 0 1,-1-1-1,0 0 1,0 1-1,-1-1 0,0 0 1,0 0-1,0-1 1,-1 1-1,0-1 1,1-10-1,1-54 636,-5-99-1,-1 92-4,-11-55 1835,17 221-2445,4 0 0,4-1 1,41 153-1,-48-219-71,-3-11-82,0 0 0,0 0 0,1-1 0,0 1 0,0-1 0,1 0 0,0 0 0,9 11 0,-13-18 192,1-1 0,-1 1 0,1-1 0,-1 1 0,1-1 0,-1 1 0,1-1 0,0 0 0,-1 0 0,1 1 0,0-1 0,-1 0 1,1 0-1,0 0 0,0 1 0,-1-1 0,1 0 0,0 0 0,-1 0 0,1 0 0,0 0 0,0-1 0,-1 1 0,1 0 0,0 0 0,-1 0 1,1-1-1,0 1 0,-1 0 0,1 0 0,0-1 0,-1 1 0,1-1 0,-1 1 0,1-1 0,-1 1 0,1-1 0,-1 1 0,1-1 0,-1 1 1,1-1-1,-1 0 0,0 1 0,1-1 0,-1-1 0,19-33 51,-17 31-41,22-51-1,-17 34 0,2 1-1,0 0 0,2 0 1,0 1-1,21-28 1,-31 47-5,-1-1 1,1 0 0,-1 0 0,1 0 0,0 0-1,-1 1 1,1-1 0,0 0 0,-1 1-1,1-1 1,0 0 0,0 1 0,0-1 0,-1 1-1,1-1 1,0 1 0,0-1 0,0 1 0,0 0-1,0 0 1,0-1 0,0 1 0,0 0 0,0 0-1,0 0 1,0 0 0,0 0 0,0 0-1,0 0 1,0 0 0,0 1 0,0-1 0,0 0-1,0 1 1,0-1 0,-1 0 0,1 1 0,0-1-1,0 1 1,0-1 0,0 1 0,-1 0 0,1-1-1,0 1 1,-1 0 0,1 0 0,0-1-1,-1 1 1,1 0 0,-1 0 0,1 0 0,-1 0-1,1 0 1,-1-1 0,0 1 0,0 0 0,1 0-1,-1 0 1,0 2 0,3 7 16,-1 0-1,0 0 1,0 0 0,0 12-1,-1-10 1,-1-1-1,-1 1 1,1-1-1,-2 1 1,0-1-1,0 0 0,-1 1 1,0-1-1,-1-1 1,-7 17-1,7-20 5,-1 0 0,0-1 0,0 1 0,0-1 0,0 0 0,-1 0-1,0 0 1,-1-1 0,1 0 0,-1 0 0,0-1 0,0 1 0,0-2-1,-1 1 1,-11 3 0,18-6-41,0 0 0,-1-1 0,1 1 0,0-1 0,0 1 0,0-1 0,0 1-1,-1-1 1,1 0 0,0 0 0,0 1 0,0-1 0,-1 0 0,1 0 0,0 0 0,0 0 0,-1-1-1,1 1 1,0 0 0,0 0 0,-1-1 0,1 1 0,0-1 0,0 1 0,0-1 0,0 1 0,0-1-1,0 0 1,-2-1 0,2-1-290,0 0 0,0-1 0,0 1 0,1 0-1,0 0 1,-1-1 0,1 1 0,0 0 0,1-6 0,-1 0-519,2-27-5848</inkml:trace>
</inkml:ink>
</file>

<file path=ppt/ink/ink2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52:43.87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84 15511,'0'0'7310,"4"-12"-7225,17-39 233,-20 49-288,-1 1-1,1 0 1,0 0 0,-1-1 0,1 1-1,0 0 1,0 0 0,0 0 0,0 0-1,0 0 1,0 0 0,0 0 0,0 0-1,0 0 1,0 0 0,1 1 0,1-2-1,-2 2-18,-1 0-1,1 0 1,0 0-1,0 0 1,-1 0-1,1 0 1,0 1-1,-1-1 1,1 0-1,-1 0 1,1 1-1,0-1 1,-1 0-1,1 1 1,-1-1-1,1 0 0,-1 1 1,1-1-1,-1 1 1,1-1-1,-1 1 1,1-1-1,-1 1 1,1 0-1,14 38 19,-15-39-31,9 40 18,-3 0 0,-1 1 0,-1 48 0,-3-49 31,1-1 1,2 0-1,16 66 1,-18-99-54,-1-1 0,1 1 1,0-1-1,1 0 0,-1 1 0,1-1 1,0 0-1,0-1 0,1 1 0,-1 0 1,1-1-1,0 0 0,1 0 0,-1 0 1,1 0-1,8 5 0,-7-7-23,0 0-1,0 0 1,0 0 0,0 0-1,1-1 1,-1 0-1,0-1 1,1 1-1,-1-1 1,0-1 0,1 1-1,-1-1 1,0 0-1,0 0 1,9-3 0,-3 0-40,0 0 1,0-1-1,-1 0 1,0-1-1,0 0 0,0-1 1,0 0-1,-1 0 1,0-1-1,-1-1 1,0 0-1,0 0 1,-1-1-1,0 1 1,-1-2-1,0 1 1,0-1-1,-1 0 1,-1-1-1,0 1 1,-1-1-1,0 0 1,0 0-1,-1-1 1,-1 1-1,0-1 1,0-23-1,-1 18-5,-1 15 194,0 0 0,0-1-1,0 1 1,0-1 0,0 1 0,-1-1-1,1 1 1,-3-6 0,3 8-71,-1 0 1,0 0 0,0 0 0,0 0-1,0 0 1,0 0 0,0 0-1,0 1 1,0-1 0,0 0-1,-1 1 1,1-1 0,0 1-1,0-1 1,-1 1 0,1-1-1,0 1 1,0 0 0,-1 0 0,1 0-1,0 0 1,-1 0 0,1 0-1,0 0 1,-1 0 0,-1 1-1,0 0-35,0 0-1,-1 0 0,1 1 1,0-1-1,0 1 0,0 0 1,0 0-1,0 0 0,1 0 1,-1 0-1,0 1 0,1-1 1,0 1-1,0 0 1,0 0-1,0 0 0,0 0 1,0 0-1,1 0 0,-1 0 1,1 0-1,0 1 0,0-1 1,-1 7-1,1-6-11,0 0-1,0-1 1,0 1 0,0 0-1,1-1 1,-1 1 0,1 0-1,0 0 1,1 0 0,-1-1-1,0 1 1,1 0 0,0-1-1,0 1 1,0 0 0,0-1-1,1 1 1,-1-1 0,1 1-1,0-1 1,0 0 0,0 0-1,5 5 1,0-4-3,0 0 1,0-1-1,0 1 1,0-2-1,0 1 1,1-1-1,-1 0 1,1-1-1,-1 0 1,10 1-1,83-3-336,-76 0 117,3-1-450,0-1 1,0-2-1,41-12 0,-1-3-2934</inkml:trace>
</inkml:ink>
</file>

<file path=ppt/ink/ink2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52:44.81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73 0 20313,'0'0'3076,"5"0"-2539,-2 1-538,-1 0 0,1-1 1,-1 1-1,0 1 0,0-1 0,1 0 1,-1 0-1,0 1 0,0 0 1,0-1-1,0 1 0,-1 0 1,1 0-1,0 0 0,-1 0 0,1 0 1,-1 0-1,0 0 0,0 0 1,0 1-1,0-1 0,0 1 1,1 2-1,22 76 147,-18-59-75,23 98 29,22 213 0,-40-286-225,-11-47 125,0 0 0,0 0 1,0 0-1,0 0 1,0-1-1,0 1 1,0 0-1,0 0 0,0 0 1,0 0-1,1 0 1,-1 0-1,0 0 1,0 0-1,0 0 0,0 0 1,0 0-1,0 0 1,0 0-1,0 0 1,0 0-1,0 0 0,0 0 1,0 0-1,1 0 1,-1 0-1,0 0 0,0 0 1,0 0-1,0 0 1,0 0-1,0 0 1,0 0-1,0 0 0,0 0 1,0 0-1,1 0 1,-1 0-1,0 0 1,0 0-1,0 0 0,0 0 1,0 0-1,0 0 1,0 0-1,0 0 0,-3-26 42,0 12-59,-1 1 1,0 0-1,-1 0 0,-1 1 1,0-1-1,0 1 0,-1 0 1,-1 1-1,-9-12 1,14 19 17,0 0 0,-1 0 0,1 0 0,-1 1 0,0-1 0,0 1 0,0 0 0,0 0 0,0 0 0,-1 1 0,1-1 1,-1 1-1,0 0 0,1 1 0,-1-1 0,0 1 0,0 0 0,0 0 0,0 0 0,0 1 0,-1-1 0,1 1 0,0 1 0,0-1 0,0 1 1,0 0-1,-10 3 0,13-3-2,-1 1 0,1-1 1,-1 1-1,1 0 1,0 0-1,0 0 0,0 0 1,0 0-1,0 0 0,0 0 1,1 1-1,-1-1 0,1 1 1,-1-1-1,1 1 0,0 0 1,0-1-1,0 1 1,1 0-1,-1 0 0,0 4 1,-1 8-7,1 1 1,1 28 0,0-27 20,0-13-12,0-1 0,0 1 0,1-1 0,-1 1 0,1-1 0,0 1 0,0-1 0,0 1 1,1-1-1,-1 0 0,1 0 0,0 0 0,-1 0 0,1 0 0,1 0 0,-1 0 0,3 2 0,0 0-10,0-1 0,0-1 0,1 1 0,-1-1 0,1 0 0,0 0 0,0-1 0,12 4-1,5-1-154,0-1-1,0-1 1,0 0-1,29-3 0,-49 0 127,31 1-964,69-9-1,-92 6 338,0-1-1,0 0 0,0 0 1,0-1-1,-1 0 0,1-1 1,-1 0-1,0-1 1,-1 0-1,11-8 0,14-20-5826</inkml:trace>
</inkml:ink>
</file>

<file path=ppt/ink/ink2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52:45.30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140 356 11077,'0'0'11880,"-17"3"-11690,8-2-167,5-1-13,-1 1-1,1-1 1,-1 0 0,1 1-1,-1 0 1,1 0 0,0 1-1,-1-1 1,1 1 0,0 0 0,0 0-1,0 0 1,1 0 0,-1 1-1,0 0 1,1-1 0,-1 1 0,1 1-1,0-1 1,0 0 0,1 1-1,-1 0 1,-4 7 0,3 1-1,0-1-1,1 1 1,1 0 0,0 1 0,0-1 0,1 0-1,1 0 1,0 1 0,3 19 0,-3-30-30,0-1 0,1 0 0,-1 1 0,1-1-1,0 1 1,-1-1 0,1 0 0,0 1 0,0-1 0,0 0 0,0 0 0,0 1 0,0-1 0,0 0 0,0 0 0,0 0 0,1 0 0,-1-1 0,0 1 0,1 0 0,-1 0 0,0-1 0,1 1-1,-1-1 1,1 1 0,-1-1 0,1 0 0,-1 0 0,1 0 0,-1 1 0,1-1 0,2-1 0,-1 1-25,0 0 0,0-1 0,0 1-1,0-1 1,0 1 0,0-1 0,0 0 0,0-1 0,-1 1 0,1 0 0,0-1 0,-1 1-1,1-1 1,-1 0 0,5-4 0,-4 1 30,1 0-1,0 0 1,-1-1-1,0 0 1,-1 1-1,1-1 1,-1 0-1,0 0 1,-1-1-1,3-11 1,-2-68 341,-2 56 283,21 53-95,-10-7-490,0-2 0,1 1 0,1-2 0,0 0 0,1 0 0,29 20 0,-34-28-26,0 0 1,1 0-1,-1-1 0,1 0 0,0 0 1,0-1-1,0-1 0,1 0 0,-1 0 0,1-1 1,-1 0-1,1-1 0,18-2 0,-25 2-91,0-1-1,0 1 1,0-1-1,0-1 1,0 1-1,0 0 1,0-1-1,0 0 1,-1 0-1,1 0 1,-1 0-1,1-1 0,-1 1 1,0-1-1,0 0 1,4-5-1,-3 2-79,0 0-1,0 0 1,-1 0-1,0-1 1,0 0-1,0 1 0,-1-1 1,3-13-1,-2-5 44,0 1 0,-2-1 0,-1 1 0,-4-39 0,-3 12 1132,-3 1 1,-1 0 0,-26-69 0,29 107 646,7 29-1424,7 36-445,11 15 290,32 82-1,12 42-1731,-55-157-487,-6-13-2172</inkml:trace>
</inkml:ink>
</file>

<file path=ppt/ink/ink2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52:45.85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38 19737,'0'0'3020,"0"-1"-3007,0 1 1,0-1-1,0 0 0,0 0 1,1 0-1,-1 0 0,0 0 1,0 1-1,1-1 0,-1 0 1,1 0-1,-1 0 0,1 1 1,-1-1-1,1 0 1,-1 1-1,2-2 0,12-3-21,1 1 1,0 1-1,-1 1 0,1 0 0,0 0 1,0 2-1,1 0 0,28 3 0,10 0-279,208-13-2896,-261 28 3714,-3 1-157,0 0 0,-1-1-1,-8 30 1,6-29-98,1 0 0,1 0 0,-2 31-1,4-49-275,1-1-1,0 1 1,0-1-1,0 0 0,0 1 1,1-1-1,-1 1 1,0-1-1,0 1 0,0-1 1,0 0-1,0 1 1,0-1-1,1 0 1,-1 1-1,0-1 0,0 1 1,0-1-1,1 0 1,-1 1-1,0-1 0,1 0 1,-1 0-1,0 1 1,1-1-1,-1 0 0,0 0 1,1 1-1,-1-1 1,0 0-1,1 0 1,-1 0-1,1 0 0,-1 0 1,1 1-1,19-6-53,14-17-97,-29 16 130,-1 0 1,0-1 0,0 0 0,-1 1 0,1-1-1,-2 0 1,1 0 0,-1-1 0,0 1 0,1-11 0,0-7 319,-1-45 0,-2 49 192,1 33-471,2 0 1,0-1-1,0 1 1,1-1-1,1 0 1,-1 0-1,2 0 1,0-1-1,0 1 1,1-1-1,0-1 1,9 11-1,-10-14-25,1 0-1,-1 0 0,1-1 1,0 1-1,0-1 0,1-1 0,0 0 1,0 0-1,0 0 0,0-1 1,0 0-1,1-1 0,10 3 0,9-1-914,1-1 0,47-1-1,-4-2-3660</inkml:trace>
</inkml:ink>
</file>

<file path=ppt/ink/ink2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52:46.22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147 122 9748,'0'0'7756,"2"-13"-5880,3-68 954,-5 80-2777,0 0 0,0-1 0,0 1 0,-1 0 0,1 0 0,0 0 0,-1 0 0,1-1 0,-1 1 0,1 0 0,-1 0 0,1 0 1,-1 0-1,0 0 0,0 0 0,1 0 0,-1 0 0,0 1 0,0-1 0,0 0 0,0 0 0,0 1 0,0-1 0,0 0 0,0 1 0,0-1 0,0 1 0,-1 0 0,1-1 0,0 1 0,0 0 0,0 0 0,-1-1 0,-1 1 0,0 0-33,0 0-1,0 0 1,0 0-1,0 1 1,0-1-1,0 1 1,0-1-1,0 1 1,0 0-1,1 0 1,-1 0-1,0 1 1,-5 2-1,2 2-8,-1 1 0,1-1 0,0 1 0,1 0-1,0 1 1,0-1 0,0 1 0,1 0 0,1 0 0,-1 1-1,1-1 1,0 1 0,1 0 0,0-1 0,-1 10 0,-2 21 34,2-1 0,2 42 0,1-78-44,-1 2 1,1 1 0,0-1 0,1 0 0,-1 1 1,1-1-1,0 1 0,0-1 0,0 0 0,0 0 0,1 0 1,0 0-1,0 0 0,0 0 0,0 0 0,0 0 1,1-1-1,0 1 0,0-1 0,0 0 0,4 4 1,-1-4-13,0 1 1,1-1-1,-1 0 1,1-1-1,-1 1 1,1-1-1,0-1 1,0 1-1,0-1 1,0-1-1,0 1 1,7-1-1,0 0-242,1 0-1,-1-1 0,0 0 1,1-1-1,-1-1 0,0 0 1,0-1-1,-1-1 0,27-12 1,-29 11-585,-1-1 0,1 0 1,-1-1-1,0 0 0,-1-1 0,0 0 1,10-13-1,7-14-4429</inkml:trace>
</inkml:ink>
</file>

<file path=ppt/ink/ink2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52:46.59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91 5 10901,'0'0'12883,"-6"-2"-12653,5 1-223,-1 1 0,1-1 1,-1 1-1,1 0 0,-1 0 1,1 0-1,-1 0 0,1 0 1,-1 0-1,1 0 0,-1 0 1,1 0-1,-1 1 0,1-1 1,0 1-1,-1-1 0,1 1 1,-1-1-1,1 1 0,0 0 1,0 0-1,-1 0 0,1-1 0,0 1 1,-2 2-1,0 1 5,-1 0 1,1 1-1,0-1 1,0 1-1,1 0 0,0-1 1,-4 11-1,1 0 2,1 0 1,0 1-1,1-1 1,1 1-1,0 18 1,2-21 156,2 18-869,-1-30 659,-1-1 0,1 1 0,0 0 0,-1-1 1,1 1-1,0 0 0,-1-1 0,1 1 1,0-1-1,0 1 0,-1-1 0,1 0 1,0 1-1,0-1 0,0 0 0,0 1 1,0-1-1,0 0 0,-1 0 0,1 0 1,0 0-1,0 0 0,0 0 0,0 0 1,0 0-1,0 0 0,0 0 0,0 0 1,0-1-1,1 0 0,1 1-35,1-1 1,0-1-1,-1 1 0,1 0 0,-1-1 1,0 0-1,1 0 0,-1 0 1,0 0-1,0 0 0,0-1 0,-1 1 1,1-1-1,0 0 0,3-5 0,27-54-357,-5 9 1799,-28 53-1355,1 0 0,-1 0-1,1 1 1,-1-1 0,1 0 0,-1 0-1,1 1 1,-1-1 0,1 0-1,-1 0 1,0 1 0,1-1 0,-1 1-1,1-1 1,-1 0 0,0 1-1,0-1 1,1 1 0,-1-1 0,0 1-1,0-1 1,1 1 0,-1-1-1,0 1 1,0-1 0,0 1 0,0-1-1,0 1 1,0-1 0,0 2-1,7 18 82,-6-13-196,0 0-1,1 1 0,0-1 0,0 0 0,1 0 1,0 0-1,0 0 0,0-1 0,1 1 0,0-1 1,1 0-1,9 11 0</inkml:trace>
</inkml:ink>
</file>

<file path=ppt/ink/ink2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52:46.94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27 19577,'0'0'3706,"18"-2"-3637,-6 1-64,-5 0-4,0 0 1,1 1 0,-1-1 0,1 1 0,8 2 0,-13-2-1,-1 1-1,1 0 1,0 0 0,0 0 0,0 0 0,-1 0-1,1 0 1,-1 1 0,1-1 0,-1 1 0,1 0 0,-1 0-1,0 0 1,0 0 0,0 0 0,0 0 0,0 0-1,-1 1 1,4 4 0,3 11 0,0 1 0,-1 0 0,-1 0 0,-1 1-1,-1-1 1,-1 1 0,0 0 0,-1 32 0,0-81-3,2-1-1,0 0 1,2 1 0,1 0 0,1 0-1,14-29 1,-22 56 7,1 0 0,0 0 0,-1 0 1,1 1-1,0-1 0,0 0 0,0 0 0,0 1 0,1-1 0,-1 1 1,0-1-1,1 1 0,-1-1 0,1 1 0,-1 0 0,1 0 0,0 0 1,2-1-1,-3 1-5,0 1-1,1 0 1,-1 0 0,0 0 0,0 1 0,0-1 0,1 0 0,-1 0-1,0 1 1,0-1 0,0 0 0,1 1 0,-1 0 0,0-1 0,0 1 0,0-1-1,0 1 1,0 0 0,0 0 0,0 0 0,1 1 0,6 9-16,0-1 1,-1 1 0,0 0 0,7 19-1,-3-9 38,-7-14-131,0 0 0,1 0 0,-1-1-1,1 0 1,0 0 0,1 0 0,0 0 0,0-1-1,0 0 1,0 0 0,1-1 0,12 7 0,18-1-2615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5:26.40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 20537,'0'0'2001,"66"0"-2273,-20 0-544,0 0-577,4-4-1552</inkml:trace>
</inkml:ink>
</file>

<file path=ppt/ink/ink2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52:47.55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 0 20617,'0'0'3530,"-1"18"-3485,-2 41-6,3 1-1,8 62 0,-1-62-41,-1-4-96,2-1 1,19 67-1,-26-120 82,-1-1 0,0 0-1,0 0 1,0 0-1,1 0 1,-1 0 0,0 0-1,1 0 1,-1 0 0,1 0-1,-1 0 1,1 0 0,0 0-1,-1-1 1,1 1-1,0 0 1,0 0 0,0-1-1,-1 1 1,1 0 0,0-1-1,0 1 1,2 0-1,-2-1 19,0 0-1,0-1 0,0 1 0,0 0 0,0-1 0,0 1 0,-1-1 0,1 0 0,0 1 0,0-1 0,0 0 0,-1 1 0,1-1 0,0 0 0,-1 0 0,1 1 1,-1-1-1,1 0 0,-1 0 0,1-1 0,25-62 295,-23 54-335,8-23 101,-6 15-42,1 1 0,0 0 0,2 0 0,0 0 1,0 1-1,20-26 0,-27 40-20,0 1 0,0-1 0,0 1 1,0-1-1,1 1 0,-1 0 0,0 0 0,1-1 0,-1 1 1,1 0-1,-1 0 0,1 0 0,0 1 0,-1-1 0,1 0 0,0 1 1,0-1-1,0 1 0,-1-1 0,1 1 0,0 0 0,0 0 1,0 0-1,0 0 0,0 0 0,2 0 0,-1 2-8,-1-1 0,1 1 0,-1 0-1,0-1 1,0 1 0,0 0 0,0 0-1,0 1 1,0-1 0,0 0 0,-1 1 0,1-1-1,-1 0 1,0 1 0,2 3 0,2 8-24,0 1 0,-1-1 0,0 1 0,-1 0 0,1 19 0,-3-25 30,-1-1 0,0 0 0,-1 1 0,1-1 0,-2 0 0,1 0 0,-1 0 0,-1 0 1,1 0-1,-1 0 0,-1-1 0,-5 11 0,6-13 9,-1-1 1,0 1-1,0-1 1,0 1 0,-1-1-1,1 0 1,-1-1-1,0 1 1,0-1-1,0 0 1,-1 0 0,1 0-1,-1-1 1,1 0-1,-1 0 1,0-1-1,-10 2 1,16-3 11,-1 1 0,1-1 1,0 0-1,-1 0 0,1 0 0,-1 0 1,1 0-1,0 0 0,-1-1 0,1 1 0,0 0 1,0 0-1,-1 0 0,1 0 0,0 0 1,-1 0-1,1-1 0,0 1 0,-1 0 1,1 0-1,0 0 0,0-1 0,-1 1 1,1 0-1,0 0 0,0-1 0,0 1 0,-1 0 1,1 0-1,0-1 0,0 1 0,0 0 1,0-1-1,0 1 0,-1 0 0,1-1 1,0 1-1,0 0 0,0-1 0,0 1 1,0 0-1,0-1 0,0 1 0,0 0 0,0-1 1,0 1-1,1 0 0,-1-1 0,0 0 1,0 1-23,0-1 1,1 0 0,-1 0-1,0 0 1,1 1 0,-1-1-1,0 0 1,1 0 0,-1 1-1,1-1 1,-1 0 0,1 1-1,0-1 1,-1 0 0,1 1-1,-1-1 1,1 1 0,0-1-1,0 1 1,-1-1 0,1 1-1,1-1 1,17-2-42,0 1 0,0 0 1,26 2-1,-27 0 33,0 0 0,0-1 1,0-1-1,27-6 0,-10-3-372,-1-1-1,0-2 0,43-24 1,-59 28 56,-1-1 0,-1 0 0,0-1 0,0-1 0,-1 0 0,-1-2 0,22-26 1,-31 32 297,0 0 1,-1 0 0,0-1-1,0 1 1,-1-1 0,0 0-1,-1 0 1,2-17 0,-4 23 132,1 0 1,-1 0 0,0 0 0,-1 0-1,1 0 1,-1 0 0,1 0 0,-1 1-1,-1-1 1,1 0 0,-2-4 0,2 6-8,0 1-1,-1-1 1,1 1 0,0-1 0,0 1 0,-1-1 0,1 1 0,-1 0 0,1 0 0,-1 0 0,0 0 0,1 0 0,-1 0 0,0 0 0,0 0 0,0 1 0,1-1 0,-1 1 0,0-1 0,0 1 0,0 0 0,0 0 0,-3 0 0,3 0-61,0 1 1,0-1-1,0 0 1,0 1-1,0 0 0,0 0 1,0-1-1,0 1 1,1 0-1,-1 0 1,0 1-1,1-1 0,-1 0 1,0 1-1,1-1 1,0 0-1,-1 1 1,1 0-1,0-1 0,-2 3 1,-19 42 94,18-38-38,-4 14-16,0-1 0,2 1 0,0 0 0,2 0 0,0 0 0,2 1 0,0 35 0,2-55-73,0 0-1,0 0 1,0 0 0,1 0 0,-1 0-1,1 0 1,0 0 0,0 0 0,0-1 0,0 1-1,0 0 1,0-1 0,1 1 0,0-1-1,-1 1 1,1-1 0,0 1 0,0-1 0,0 0-1,0 0 1,1 0 0,-1-1 0,0 1 0,1 0-1,-1-1 1,1 1 0,0-1 0,0 0-1,-1 0 1,1 0 0,0 0 0,4 0 0,8 1-65,1 0 1,0-1-1,-1-1 1,31-3-1,-35 2-50,4 0-307,0-1 1,0-1-1,0 0 1,0-2-1,-1 1 1,0-1-1,16-9 0,25-20-4177</inkml:trace>
</inkml:ink>
</file>

<file path=ppt/ink/ink2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52:48.76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78 397 19401,'0'0'4925,"5"-12"-4725,24-49-200,19-44-18,-42 92-16,-2 0 1,0 0-1,-1 0 0,0 0 1,-1 0-1,1-17 0,-3 28 27,1 0 0,-1 0-1,0-1 1,0 1-1,0 0 1,0 0-1,-1 0 1,1 0 0,0 0-1,-1 0 1,0 0-1,1 0 1,-1 0 0,0 0-1,0 1 1,0-1-1,0 0 1,0 0-1,-1 1 1,1-1 0,0 1-1,-1-1 1,-2-1-1,0 1 3,0 1 0,-1 0 0,1 0 0,0 1-1,0 0 1,0-1 0,0 1 0,-1 1 0,1-1 0,0 0-1,-7 3 1,6-2 6,0 0 0,0 0 0,1 1 0,-1-1 0,0 1 0,1 1 0,-1-1 0,1 0 0,0 1 0,-1 0 0,1 0 0,1 0 0,-1 1 0,0 0 0,1-1 0,0 1 0,0 0 0,0 0 0,0 1 0,0-1 0,1 1 0,-3 7 0,1 0 3,0 0 0,1 0 0,1 1 0,-1-1 0,2 1 0,0-1 0,1 1 0,1 13 0,-1-22-2,0 0-1,1 0 1,0 0 0,0-1-1,0 1 1,0 0 0,0-1 0,1 1-1,-1-1 1,1 1 0,0-1-1,0 0 1,1 0 0,-1 0-1,0 0 1,1 0 0,3 3 0,0-2 3,0 0 1,-1-1 0,2 1-1,-1-1 1,0-1 0,0 1-1,1-1 1,13 3 0,7-1 6,0-1 1,0-1-1,49-4 0,-74 2-12,20-2-123,0-1 0,-1-1 1,1-1-1,-1 0 0,0-2 0,26-11 1,-34 12-26,0-1 1,0 0 0,0 0 0,-1-1 0,0-1-1,-1 0 1,0 0 0,0-1 0,-1-1 0,14-17-1,-20 20 144,0 0-1,-1-1 1,0 1 0,0-1-1,0 0 1,-1 1-1,-1-1 1,0 0 0,0 0-1,0 0 1,-1 0-1,-2-13 1,2 17 78,-1 0 0,0 1 0,0-1 0,-1 0 1,1 0-1,-1 1 0,0-1 0,0 1 0,0-1 0,-6-6 0,6 8 16,0 1 0,0 0 0,0 0-1,0 0 1,-1 1 0,1-1 0,-1 0-1,1 1 1,-1 0 0,0-1 0,1 1-1,-1 0 1,0 0 0,0 1 0,0-1-1,0 1 1,0-1 0,1 1 0,-5 0-1,6 0-81,-1 1-1,1-1 0,0 1 0,-1-1 0,1 1 0,0 0 0,-1 0 0,1-1 0,0 1 0,0 0 0,0 0 1,0 0-1,0 0 0,0 1 0,0-1 0,0 0 0,0 0 0,1 0 0,-2 3 0,-15 31-28,13-26 31,-3 11-16,1 0-1,0 0 1,2 0-1,0 1 1,2 0-1,0 0 1,1-1-1,3 37 0,-2-55-68,0 1-1,-1-1 1,2 0-1,-1 0 0,0 0 1,0 1-1,1-1 0,-1 0 1,1 0-1,-1 0 1,1 0-1,0 0 0,0 0 1,0 0-1,0 0 0,1 0 1,-1 0-1,0-1 1,1 1-1,-1-1 0,1 1 1,-1-1-1,1 1 0,0-1 1,0 0-1,0 0 1,0 1-1,-1-1 0,1-1 1,1 1-1,-1 0 0,0 0 1,0-1-1,0 0 0,0 1 1,0-1-1,1 0 1,1 0-1,0 0-53,0-1 1,0 1-1,1-1 1,-2 0-1,1-1 1,0 1-1,0-1 1,0 1-1,0-1 1,-1 0-1,1-1 1,-1 1-1,0 0 1,0-1-1,0 0 1,0 0-1,0 0 1,0 0-1,3-6 1,1-4 29,0 0 1,-1-1 0,7-28 0,5-10 1392,-17 52-1258,-1-1 0,0 1-1,0-1 1,0 1-1,0-1 1,1 1 0,-1-1-1,0 1 1,0 0 0,1-1-1,-1 1 1,0-1-1,1 1 1,-1 0 0,0-1-1,1 1 1,-1 0-1,1-1 1,-1 1 0,0 0-1,1 0 1,-1-1-1,1 1 1,-1 0 0,1 0-1,-1 0 1,1 0 0,-1-1-1,1 1 1,-1 0-1,2 0 1,11 12 189,9 28-514,-19-35 427,-2-2-133,0 0-1,0 0 1,1 0-1,0-1 0,0 1 1,-1-1-1,1 1 1,1-1-1,-1 0 0,0 0 1,0 0-1,1 0 1,0 0-1,-1 0 1,6 2-1,-6-4 3,0 1 0,1-1-1,-1 0 1,1 0 0,-1 0 0,1 0 0,-1-1-1,1 1 1,-1 0 0,1-1 0,-1 0 0,0 1-1,1-1 1,-1 0 0,0 0 0,0-1 0,0 1-1,0 0 1,0-1 0,4-2 0,46-45 66,-35 31-49,1 1-1,28-21 1,-42 35-26,1 0-1,0 0 1,-1 0 0,1 1 0,0 0 0,0 0-1,0 0 1,1 0 0,-1 1 0,0 0 0,1 0-1,-1 0 1,1 1 0,-1 0 0,0 0 0,7 1-1,-10 0-1,0 0 0,0 0 0,0 0 0,0 1 0,0-1 0,0 0 0,-1 1 0,1 0 0,0-1 1,-1 1-1,1 0 0,-1 0 0,0 0 0,0 0 0,0 0 0,0 0 0,0 0 0,0 1 0,0-1 0,0 0 0,-1 0 0,0 1 0,1-1 0,-1 0 0,0 1 0,0 2 0,1-1 12,-1 1 1,0 0 0,0-1-1,0 1 1,0-1 0,-1 1-1,0-1 1,0 1-1,0-1 1,0 1 0,-1-1-1,0 0 1,-2 5 0,0-4 57,0 0 0,-1-1 1,1 0-1,-1 0 1,0 0-1,0-1 0,-11 6 1,11-10-489,5-13-1776</inkml:trace>
</inkml:ink>
</file>

<file path=ppt/ink/ink2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52:49.11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14599,'0'0'9860,"0"112"-9348,4-71-319,5-3-129,0-5-16,-5-5-48,-1-6 0,-3-8-161,0-8-719</inkml:trace>
</inkml:ink>
</file>

<file path=ppt/ink/ink2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52:49.46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24 22314,'0'0'3042,"2"-24"-3459,22 24-447,9 0-817,-6 10-2417</inkml:trace>
</inkml:ink>
</file>

<file path=ppt/ink/ink2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52:49.83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20890,'0'0'1608,"2"17"-1341,9 132 933,21 169 39,-31-312-1240,0 1 1,0-1 0,1 1 0,0-1-1,1 0 1,0 1 0,0-1 0,0 0-1,0-1 1,6 7 0,-7-10-17,0 0 1,0 0 0,1 0-1,-1 0 1,1-1-1,-1 1 1,1-1 0,0 0-1,0 0 1,0 0-1,-1 0 1,1 0-1,0-1 1,0 1 0,0-1-1,0 0 1,0 0-1,0 0 1,0 0 0,0 0-1,0-1 1,0 1-1,0-1 1,0 0-1,4-1 1,2-2-67,-1 0 0,1 0 0,-1 0 0,0-1 0,0 0 0,-1-1 0,1 0 0,-1 0 0,-1 0 0,1-1 0,-1 0 0,0 0 0,0-1 0,-1 0 0,0 0 0,6-15 0,3-8 276,-1-1-1,-2-1 1,8-38 0,-6 122 431,-2 149-563,-11-199-100,0 0-1,0 0 0,0 0 0,0 1 1,0-1-1,0 0 0,0 0 0,0 0 0,0 0 1,1 0-1,-1 0 0,1 0 0,-1 0 1,1 0-1,-1 0 0,1 0 0,-1 0 0,1 0 1,0 0-1,-1-1 0,1 1 0,0 0 1,0 0-1,0-1 0,-1 1 0,1-1 1,0 1-1,0 0 0,0-1 0,0 0 0,0 1 1,0-1-1,0 0 0,0 1 0,1-1 1,-1 0-1,0 0 0,0 0 0,0 0 0,0 0 1,0 0-1,0 0 0,0 0 0,0 0 1,0-1-1,2 0 0,3-1-95,0 0 0,-1 0 0,1-1-1,-1 1 1,0-1 0,0-1 0,7-5 0,20-20-290,34-43 0,-52 56 461,-14 17-20,0-1 0,0 1-1,0-1 1,0 0 0,0 1 0,0-1-1,0 1 1,0-1 0,0 0 0,0 1-1,0-1 1,0 1 0,0-1 0,0 0 0,0 1-1,1-1 1,-1 1 0,0-1 0,0 0-1,0 1 1,1-1 0,-1 0 0,0 1-1,1-1 1,-1 0 0,0 0 0,0 1 0,1-1-1,-1 0 1,0 0 0,1 1 0,-1-1-1,1 0 1,-1 0 0,0 0 0,1 0-1,-1 0 1,1 0 0,-1 1 0,0-1 0,1 0-1,-1 0 1,1 0 0,-1 0 0,0 0-1,1-1 1,-1 1 0,1 0 0,-1 0-1,0 0 1,1 0 0,-1 0 0,1-1 0,-1 1-1,0 0 1,1 0 0,-1 0 0,0-1-1,1 1 1,-1 0 0,0-1 0,0 1-1,1 0 1,-1-1 0,0 1 0,0 0 0,1-1-1,-1 1 1,0-1 0,2 43 210,-3-31-54,3 29 370,-1-2-198,0-1 0,-3 1 0,-9 59 0,9-86-310,-1 0 0,0 0 0,-1-1 0,0 1 0,-1-1 0,0 0 1,0 0-1,-1-1 0,0 0 0,-1 0 0,0 0 0,0-1 0,-1 0 0,0 0 0,0-1 0,-19 12 0,17-12-15,-1-2-1,0 0 0,0 0 1,0-1-1,-1 0 1,0-1-1,1 0 1,-1-1-1,0 0 1,0-1-1,-14 0 1,24-1-60,1 0 1,-1 0-1,1 0 1,-1 0-1,1-1 1,0 1 0,-1 0-1,1-1 1,-1 1-1,1-1 1,-1 1 0,1-1-1,0 0 1,0 0-1,-1 0 1,1 1-1,0-1 1,0 0 0,0 0-1,0-1 1,0 1-1,0 0 1,0 0 0,0 0-1,0-2 1,-7-25-3466,6-8-6056</inkml:trace>
</inkml:ink>
</file>

<file path=ppt/ink/ink2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52:50.16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167 0 21786,'0'0'2113,"-5"20"-1921,-5 25-6,2 1 0,3 0 1,1 0-1,2 0 0,7 75 0,6-27-5,43 180-1,-41-226-158,-4-19-13,-1 0 0,-2 1 0,-1 0 0,1 33 0,-6-62-18,0 1 0,0-1 0,0 1 0,0-1 0,-1 0 0,1 1 0,-1-1 0,1 1 0,-1-1 0,1 0 0,-1 1 0,0-1 0,1 0 0,-1 0 1,0 1-1,0-1 0,0 0 0,0 0 0,0 0 0,0 0 0,-1 0 0,1 0 0,-2 1 0,-1 0-20,0-1-1,-1 1 1,1-1 0,0 0 0,0 0-1,-1 0 1,1-1 0,-6 1 0,-4-1-257,-1 0 1,1-2 0,0 1-1,-19-6 1,26 5-218,0-1-1,0 1 1,0-1-1,1-1 1,-12-7 0,-28-27-7354</inkml:trace>
</inkml:ink>
</file>

<file path=ppt/ink/ink2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52:50.53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0 338 18440,'0'0'6174,"19"-7"-5977,-4 1-190,5-1-15,-1 1 0,1 0-1,1 1 1,36-3 0,185 5-1860,-239 4 1870,-1-1 1,1 1-1,-1-1 0,1 1 1,-1 0-1,1 0 0,-1 0 0,1 0 1,-1 1-1,0-1 0,0 1 1,0-1-1,1 1 0,-2 0 0,1 0 1,0 0-1,0 0 0,0 0 1,-1 0-1,1 0 0,-1 0 0,0 1 1,0-1-1,0 1 0,0-1 1,0 1-1,0-1 0,-1 1 0,1-1 1,0 6-1,1 11 222,0 0 1,-1 0-1,-2 25 1,0-19 57,1 44-279,0-69-71,0 0 0,0 1 0,-1-1 0,1 0 0,0 1 0,0-1 0,0 0 0,0 0 0,-1 1 0,1-1 0,0 0 0,0 0 0,-1 1 0,1-1 0,0 0 0,-1 0 0,1 0 0,0 1 0,-1-1 0,1 0 0,0 0 0,-1 0 0,1 0 0,0 0 0,-1 0 0,1 0 0,0 0 0,-1 0 0,1 0 0,0 0 0,-1 0 0,1 0 0,0 0 0,-1 0 0,0 0 0,-1 0-773,-9 0-4890</inkml:trace>
  <inkml:trace contextRef="#ctx0" brushRef="#br0" timeOffset="1">471 30 21530,'0'0'2737,"-15"-30"-4017</inkml:trace>
</inkml:ink>
</file>

<file path=ppt/ink/ink2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52:50.92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121 0 22314,'0'0'1649,"0"174"-673,0-89-543,0 2-193,2-9-128,7-9 32,-2-5-128,1-11 0,3-12 0,3-9-16,1-14-208,0-12-368,1-6-385,-8-8-672,-8-24-3425</inkml:trace>
  <inkml:trace contextRef="#ctx0" brushRef="#br0" timeOffset="1">1 417 20393,'0'0'3218,"153"3"-3138,-89-3-80,-3-9-544,-4-5-625,-7-8-3617</inkml:trace>
</inkml:ink>
</file>

<file path=ppt/ink/ink2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52:51.69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39 46 17224,'0'0'6974,"-8"-11"-6585,2 3-355,-15-19-12,21 27-22,0 0-1,0 0 1,0 0 0,0 1-1,0-1 1,0 0 0,0 0-1,0 0 1,0 0 0,0 0-1,0 0 1,0 0 0,0 0-1,-1 0 1,1 0 0,0 0-1,0 0 1,0 1 0,0-1-1,0 0 1,0 0 0,0 0-1,0 0 1,0 0 0,0 0-1,0 0 1,0 0 0,0 0-1,0 0 1,0 0 0,-1 0-1,1 0 1,0 0 0,0 0-1,0 0 1,0 0 0,0 0-1,0 0 1,0 0 0,0 0-1,0 0 1,0 0 0,-1 0-1,1 0 1,0 0 0,0 0-1,0 0 1,0 0 0,0 0-1,0 0 1,0 0 0,0 0-1,0 0 1,8 24-27,24 57 148,-4 1 0,-4 1-1,-3 1 1,14 127 0,-20 28-5402</inkml:trace>
</inkml:ink>
</file>

<file path=ppt/ink/ink2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52:52.22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3 106 18937,'0'0'3142,"-3"-12"-1808,11 9-1325,0 0-1,0 1 1,0 0 0,0 1-1,0-1 1,0 2-1,12-1 1,12-1-8,255-36-2279,-83 18 2645,-218 48 215,8-13-456,0 1-1,0 0 1,2-1-1,0 2 0,0-1 1,2 0-1,0 1 1,1-1-1,2 30 1,-1-40-129,1 0 1,0 0-1,1 1 0,-1-1 1,1 0-1,0 0 1,1-1-1,-1 1 0,1 0 1,1-1-1,-1 1 1,6 5-1,-6-7 11,1-1 0,0 0 1,0 0-1,0 0 0,0 0 0,0-1 0,1 0 1,-1 0-1,1 0 0,-1 0 0,1-1 1,0 1-1,0-1 0,0 0 0,0-1 0,-1 1 1,10-1-1,-7 0 0,1 0 1,-1-1 0,0 0-1,0 0 1,1 0 0,-1-1-1,0 0 1,0 0 0,-1-1-1,1 0 1,7-4-1,-10 4-6,-1 1-1,1-2 1,-1 1-1,1 0 1,-1 0-1,0-1 1,-1 0-1,1 0 1,-1 0-1,1 0 1,-1 0-1,0 0 1,-1 0-1,1-1 1,-1 1-1,0-1 1,0 1-1,0-1 1,0-6-1,0 0 0,-1 0 0,0 0-1,0-1 1,-1 1 0,-1 0 0,0 0-1,0 0 1,-1 0 0,-1 1-1,0-1 1,0 1 0,-1-1 0,0 2-1,-1-1 1,0 0 0,-1 1 0,1 0-1,-2 1 1,1 0 0,-1 0-1,-12-9 1,19 16-11,-1-1 1,0 0-1,1 1 0,-1-1 0,0 1 0,0 0 1,0 0-1,0 0 0,0 0 0,0 0 0,-1 0 0,1 1 1,0-1-1,0 0 0,-1 1 0,1 0 0,0 0 1,-1 0-1,1 0 0,0 0 0,-1 0 0,1 0 1,0 1-1,0-1 0,-1 1 0,1 0 0,0-1 1,0 1-1,0 0 0,0 0 0,0 1 0,0-1 1,0 0-1,0 1 0,0-1 0,1 1 0,-1-1 0,-1 3 1,-5 7-551,1-1 0,0 1 0,1 0 0,0 0 1,-6 20-1,8-21-328,-19 47-7622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5:26.80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59 75 19177,'0'0'2027,"-4"5"-2032,-50 57 58,110-106 230,-14 0-545,-40 41 311,1 0-1,-1 0 1,1-1 0,-1 1 0,0-1-1,0 0 1,-1 1 0,1-1-1,-1 0 1,0 0 0,0 0-1,1-6 1,-2 9 311,0 15-394,-4 76-16,1-53 40,3 66 0,0-101-134,0-1-1,-1 1 1,1-1 0,-1 1-1,1-1 1,-1 0-1,1 1 1,-1-1 0,0 0-1,0 1 1,1-1 0,-1 0-1,0 0 1,0 1-1,0-1 1,0 0 0,-1 0-1,1 0 1,0-1-1,0 1 1,-1 0 0,1 0-1,0-1 1,-1 1 0,1 0-1,-1-1 1,1 0-1,-1 1 1,1-1 0,-1 0-1,1 0 1,-3 0 0,-56 5 1997,91-3 575,11-1-2615,35 0-1039,-29-10-3134,-20-1-3830</inkml:trace>
</inkml:ink>
</file>

<file path=ppt/ink/ink2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52:53.48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123 58 18024,'0'0'5269,"-1"-6"-4874,-1-2-118,1 1-1,-2-1 1,1 1-1,-1 0 1,-4-7 0,8 18-238,0 1 1,-1 0-1,1 0 1,-1 0-1,0 0 0,-2 9 1,1 13-98,9 52 112,3 0 0,26 96 0,11 76-2206,-51-283 1960,3 20 190,-2 0-1,1 0 1,-1 1 0,-1-1-1,0 1 1,0-1-1,-1 1 1,-8-15 0,7 18 15,0 0 1,0 0 0,-1 1 0,0-1-1,-1 1 1,0 0 0,-12-9 0,18 15-6,-1-1 0,0 1 1,1 0-1,-1 0 1,0 0-1,0 0 1,0 0-1,1 0 0,-1 1 1,0-1-1,0 1 1,0-1-1,0 1 1,0 0-1,0 0 0,0 0 1,0 0-1,0 0 1,0 0-1,0 0 1,0 1-1,0-1 0,0 1 1,0-1-1,0 1 1,0 0-1,0 0 1,0 0-1,1 0 0,-1 0 1,0 0-1,1 0 1,-1 0-1,1 1 1,-1-1-1,1 1 0,0-1 1,-1 1-1,1 0 1,0-1-1,0 1 1,-1 2-1,-5 12 4,0 1-1,2 0 1,-1 0-1,2 1 1,0-1 0,2 1-1,0 0 1,0 0 0,2 0-1,2 29 1,-1-43-5,-1 0 0,1-1 0,0 1 0,0 0 0,0-1 0,0 1 0,1-1 0,-1 1 0,1-1 0,0 0 0,0 1 0,0-1 0,0 0 0,1 0 0,-1-1 0,1 1 0,0 0 0,0-1 0,0 0 0,0 1 0,0-1 0,0-1 0,1 1 0,-1 0 0,1-1 0,-1 1 0,1-1 0,0 0 0,-1-1 0,1 1 0,0 0 0,3-1 0,6 1-91,0 0 0,0-1 0,0 0 1,-1-1-1,1-1 0,0 0 1,-1 0-1,20-8 0,-9 0-1201,-1 0 0,36-23 0,-8 0-2613</inkml:trace>
</inkml:ink>
</file>

<file path=ppt/ink/ink2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52:53.88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49 388 16520,'0'0'6760,"7"-21"-6555,3-5-173,4-10 13,-1-1 1,12-62-1,-22 84-38,-1 0-1,-1 0 1,0-1-1,-1 1 0,0-1 1,-1 1-1,-6-28 0,6 42 3,1 0-1,-1 0 1,1-1-1,-1 1 1,0 0 0,0 0-1,0 0 1,0 0-1,0 0 1,0 0-1,0 1 1,0-1 0,0 0-1,0 0 1,0 1-1,0-1 1,0 1 0,-1-1-1,1 1 1,0-1-1,-1 1 1,1 0-1,0 0 1,0-1 0,-1 1-1,1 0 1,0 0-1,-1 0 1,1 1-1,0-1 1,-3 1 0,1-1-1,1 1 1,-1 0 0,0 0 0,1 0-1,-1 0 1,0 1 0,1-1 0,0 1-1,-1-1 1,1 1 0,0 0-1,0 0 1,0 0 0,-3 4 0,-1 4 4,0 1-1,1 0 1,0 1 0,1-1 0,1 1 0,0 0 0,0 0 0,1 0-1,0 1 1,1-1 0,1 0 0,0 0 0,3 22 0,-2-25-4,0-1 0,0 0 0,1 1 0,0-1 0,0 0 0,1 0-1,0 0 1,1 0 0,-1 0 0,1-1 0,1 0 0,0 0 0,0 0 0,0 0 0,1-1 0,0 0 0,0 0 0,0 0 0,1-1 0,13 8 0,-12-9-20,0-2-1,0 1 1,0-1 0,0 0-1,0 0 1,1-1 0,-1 0-1,0-1 1,1 0 0,-1 0 0,1-1-1,-1 0 1,0 0 0,1-1-1,-1 0 1,13-6 0,-3 1-582,-1-1 0,0-1 1,0-1-1,-1-1 1,-1 0-1,19-16 0,13-18-4817</inkml:trace>
</inkml:ink>
</file>

<file path=ppt/ink/ink2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52:54.33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108 30 19225,'0'0'4645,"-9"4"-4459,-26 13-108,23-9 159,12-8-3,1-8-188,-1 7-39,-1-33 9,-4 20-73,4 14 54,1 0 0,0-1 0,0 1 0,-1 0 1,1 0-1,0 0 0,-1 0 0,1 0 0,0 0 0,0 0 0,-1 0 0,1 0 0,0 0 0,-1 0 0,1 0 0,0 0 0,-1 0 0,1 0 0,0 0 0,-1 0 1,1 0-1,0 0 0,0 1 0,-1-1 0,1 0 0,0 0 0,0 0 0,-1 1 0,1-1 0,0 0 0,0 0 0,-1 0 0,1 1 0,0-1 0,0 0 0,0 0 1,0 1-1,-1-1 0,1 0 0,0 1 0,0-1 0,-4 7-13,0 0 1,1-1-1,0 1 0,0 1 1,1-1-1,-1 0 0,2 1 1,-2 9-1,-6 63 42,9-70-23,-1-1-1,1 1 1,1-1-1,0 1 1,0-1 0,1 1-1,0-1 1,0 0-1,1 0 1,1 0-1,4 10 1,-5-14 0,1-1 0,-1 1-1,1-1 1,0 0 0,0 0 0,0-1 0,0 1 0,1-1 0,0 0-1,-1 0 1,1 0 0,0-1 0,0 0 0,1 0 0,-1 0 0,0 0-1,1-1 1,-1 0 0,1 0 0,9 0 0,-4 0-65,0 0 0,0-1 0,0 0 0,0-1 0,0 0 0,0 0 0,0-2-1,0 1 1,-1-1 0,1-1 0,-1 0 0,0 0 0,0-1 0,0 0 0,0-1 0,-1 0 0,0-1 0,0 0 0,-1 0 0,0-1 0,0 0 0,-1 0 0,0 0 0,0-1 0,-1-1 0,0 1-1,-1-1 1,0 0 0,0 0 0,4-17 0,-5 6 425,-1-1-1,-1 0 0,-1-34 0,-1 50 193,-1 77-528,3 99 242,-2-166-329,0-1 0,1 1 1,-1 0-1,1-1 0,0 1 0,0 0 0,0-1 1,1 1-1,-1-1 0,1 1 0,4 5 0</inkml:trace>
</inkml:ink>
</file>

<file path=ppt/ink/ink2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52:54.67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 32 10085,'0'0'15639,"-15"-31"-15639,28 31-1553,7 13 321,4 7-225,-2 4-4018</inkml:trace>
</inkml:ink>
</file>

<file path=ppt/ink/ink2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52:55.03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119 0 19897,'0'0'1547,"-7"22"-978,-22 71-54,27-86-486,0 0 1,1 0 0,0-1-1,1 1 1,-1 0-1,1 0 1,1 0 0,-1 0-1,1 0 1,0 0 0,1 0-1,0 0 1,0-1 0,0 1-1,1-1 1,5 10-1,-4-9-23,-1-1 0,-1 0 0,1 1 0,-1 0 0,0-1 0,0 1 0,-1 0 0,1 14 0,-2-20 9,-1 1 1,1-1-1,-1 0 0,0 1 0,1-1 0,-1 0 1,0 1-1,0-1 0,0 0 0,1 0 1,-1 0-1,-1 0 0,1 0 0,0 0 0,0 0 1,0 0-1,0 0 0,-1 0 0,1-1 0,0 1 1,-1 0-1,1-1 0,-1 0 0,1 1 0,-1-1 1,1 0-1,-2 1 0,-51 7 390,44-7-377,6 0-289,-11 1 658,11-2-4300</inkml:trace>
  <inkml:trace contextRef="#ctx0" brushRef="#br0" timeOffset="1">297 87 18312,'0'0'6435,"24"110"-6034,-16-70-337,3-5-48,-2-9 0,-2-4-32,-3-9-417,-4-11-863</inkml:trace>
</inkml:ink>
</file>

<file path=ppt/ink/ink2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52:55.38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22 61 22858,'0'0'3874,"-22"-61"-3874,22 63-288,0 24-416,18 9 256,2 9-401,6-1-591,0-2-2034</inkml:trace>
</inkml:ink>
</file>

<file path=ppt/ink/ink2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52:55.74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104 39 21466,'0'0'1198,"-14"19"-622,-42 65-176,51-76-385,0 0 0,1 0 0,1 1 0,-1 0 0,1-1 0,1 1 0,0 1 0,0-1 0,1 0 0,0 0 0,0 1 0,1-1 0,1 13 0,0 5-59,-1-26 3,0 0 0,0 0 0,0 1 0,0-1 0,0 0 0,0 0 0,1 0 0,-1 0 0,0 1 0,1-1 1,-1 0-1,1 0 0,-1 0 0,1 0 0,0 0 0,-1 0 0,1 0 0,0 0 0,0 0 0,0 0 1,0-1-1,0 1 0,0 0 0,1 1 0,1-1-38,-1 0 1,1-1-1,-1 1 1,1-1 0,-1 1-1,1-1 1,-1 0-1,1 0 1,-1 0-1,1 0 1,3 0-1,1-2-169,-1 1 1,1 0-1,-1-1 0,1-1 1,-1 1-1,0-1 0,0 0 0,11-7 1,-7 0 248,-1 0 0,0 0 1,0-1-1,-1 0 0,-1-1 1,0 1-1,0-2 0,-1 1 1,8-24-1,-7 18 460,1-1 0,1 1 0,14-21-1,-22 38-436,0-1 0,0 0-1,0 1 1,0 0 0,0-1-1,0 1 1,0 0 0,0-1-1,1 1 1,-1 0 0,1 0-1,-1 0 1,0 0-1,1 0 1,0 1 0,-1-1-1,1 0 1,0 1 0,-1-1-1,1 1 1,0 0 0,-1-1-1,1 1 1,0 0-1,2 0 1,-1 1-15,-1 0 0,1 0 0,-1 0-1,0 0 1,0 1 0,1-1 0,-1 1 0,0 0-1,0-1 1,0 1 0,-1 0 0,1 0 0,0 0-1,2 5 1,3 5-23,0 0 0,-1 1-1,0-1 1,7 27-1,-11-27 3,11 30 41,-13-41-29,0 0 1,0-1 0,1 1-1,-1 0 1,0-1-1,1 1 1,-1 0-1,1-1 1,-1 1 0,1-1-1,-1 1 1,1-1-1,0 1 1,-1-1-1,1 1 1,-1-1-1,1 1 1,0-1 0,-1 0-1,1 0 1,0 1-1,0-1 1,-1 0-1,1 0 1,0 0-1,0 1 1,-1-1 0,1 0-1,0 0 1,0 0-1,0 0 1,-1-1-1,1 1 1,0 0-1,0 0 1,-1 0 0,1-1-1,0 1 1,-1 0-1,1-1 1,0 1-1,-1 0 1,1-1 0,0 1-1,-1-1 1,2 0-1,6-9-26,1-1 0,-2 1 0,0-1 0,0-1 0,-1 1 0,0-1 0,7-21 0,4-6 34,-8 20 29,-7 12 63,1 0 1,1 1-1,-1-1 1,1 1-1,0-1 1,1 1-1,9-10 0,-14 15-69,0 1-1,1 0 0,-1 0 0,1-1 0,-1 1 0,1 0 0,-1 0 0,1-1 0,-1 1 0,1 0 0,-1 0 0,1 0 1,-1 0-1,1 0 0,-1 0 0,1 0 0,-1 0 0,1 0 0,-1 0 0,1 0 0,-1 0 0,1 0 0,-1 0 0,1 0 1,-1 1-1,1-1 0,-1 0 0,0 0 0,1 1 0,-1-1 0,1 0 0,-1 0 0,1 1 0,-1-1 0,0 1 0,1-1 1,-1 0-1,0 1 0,1-1 0,-1 1 0,0-1 0,0 1 0,0-1 0,1 1 0,8 25-52,-7-22 126,10 45 381,-9-34-389,1 0 1,0 0-1,1-1 1,0 1-1,2-1 1,10 18-1,-15-29-95,1 0-1,-1-1 1,1 1-1,0-1 0,0 1 1,0-1-1,1 0 1,-1 0-1,0-1 1,1 1-1,-1-1 0,1 1 1,0-1-1,-1 0 1,1 0-1,0-1 1,0 1-1,-1-1 0,1 0 1,0 0-1,0 0 1,0-1-1,-1 1 1,1-1-1,0 0 0,0 0 1,-1 0-1,5-2 1,9-3-276,-1-1-1,0 0 1,-1-1 0,24-16 0,22-22-3012,-5-4-4903</inkml:trace>
</inkml:ink>
</file>

<file path=ppt/ink/ink2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52:56.12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55 68 22586,'0'0'3538,"-55"-67"-3538,64 130 0,13 32 0,4 11 160,0 1-64,-4-11-80,2-11 0,-6-6-16,-7-14-320,-7-12-400,-4-15-961,-6-18-1505</inkml:trace>
</inkml:ink>
</file>

<file path=ppt/ink/ink2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52:56.53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1 313 21370,'0'0'3641,"11"-8"-3587,15-7-60,1 1 1,0 1 0,1 1-1,0 1 1,1 2 0,0 1-1,0 2 1,1 0 0,0 2-1,52-1 1,-71 6-3,0 0 1,-1 1-1,1 0 0,0 1 1,-1 0-1,0 0 0,0 1 1,0 0-1,0 1 0,-1 0 0,1 1 1,-1 0-1,-1 0 0,1 1 1,-1 0-1,0 1 0,-1-1 1,0 1-1,9 13 0,-7-8 3,0 1-1,-1 0 0,0 0 1,-1 1-1,0-1 1,-1 2-1,-1-1 0,-1 1 1,0 0-1,-1 0 1,-1 0-1,1 20 0,-3-35 12,1 0 1,-1 1-1,0-1 0,0 0 0,0 0 0,0 0 0,-1 0 0,1 0 1,0 0-1,0 1 0,-1-1 0,1 0 0,-1 0 0,1 0 0,-1 0 1,1 0-1,-1 0 0,0 0 0,1 0 0,-2 1 0,1-2 18,0 0 0,1 0 0,-1 0 0,0 1 1,0-1-1,1 0 0,-1 0 0,0 0 0,0 0 0,1 0 0,-1 0 0,0-1 0,1 1 0,-1 0 0,0 0 0,0 0 0,1-1 0,-1 1 0,0 0 0,1-1 0,-1 1 1,0-1-1,-3-2 82,0 0-1,1 0 1,0 0 0,0 0 0,0-1 0,0 1 0,0-1 0,-4-7 0,1-3-66,1 0 1,1 0-1,0-1 1,0 0 0,2 0-1,0 0 1,0 0-1,2 0 1,0 0-1,0 0 1,1 0-1,1 0 1,6-21 0,-2 11-183,2 0 0,1 1 0,1 0 1,2 0-1,0 1 0,28-40 1,-34 54-50,0 2 1,0-1 0,1 1 0,0 0 0,0 0-1,1 1 1,11-8 0,-17 13 13,1 0-1,-1 0 1,0 0 0,1 0 0,-1 0-1,0 0 1,1 1 0,-1-1-1,1 1 1,-1 0 0,1-1 0,0 1-1,-1 0 1,3 1 0,-2 0-155,-1-1-1,0 1 1,1 0 0,-1 0-1,0 1 1,0-1 0,0 0-1,0 1 1,0-1 0,0 1 0,0-1-1,0 1 1,-1 0 0,1 0-1,-1 0 1,1 0 0,1 3 0,20 45-10791</inkml:trace>
</inkml:ink>
</file>

<file path=ppt/ink/ink2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52:57.01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0 412 19161,'0'0'5445,"18"-23"-5336,55-77-95,-64 87-28,0-1 1,-1-1-1,0 1 1,-1-1-1,-1-1 0,0 1 1,-1-1-1,-1 0 1,-1 0-1,0 0 1,-1-1-1,0 1 1,-2-32-1,0 46 14,0 1 0,0 0-1,1 0 1,-1 0 0,0-1 0,0 1-1,0 0 1,0 0 0,0 0 0,-1-1-1,1 1 1,0 0 0,0 0-1,-1 0 1,1 0 0,-1-1 0,1 1-1,-1 0 1,1 0 0,-1 0 0,0 0-1,0 0 1,1 0 0,-1 1-1,0-1 1,0 0 0,0 0 0,0 1-1,0-1 1,0 0 0,0 1 0,0-1-1,0 1 1,0-1 0,-1 1-1,1-1 1,0 1 0,0 0 0,0 0-1,0 0 1,-1 0 0,1 0 0,0 0-1,0 0 1,0 0 0,-1 0-1,1 0 1,0 0 0,0 1 0,0-1-1,0 1 1,-1-1 0,1 1 0,-1 0-1,-4 2 9,1 0 0,-1 0-1,1 0 1,0 0-1,0 1 1,0 0 0,0 0-1,1 1 1,-6 6 0,2 2 0,1 0 0,1 0 0,0 1 0,1 0 0,1 0 0,0 0 0,0 1 0,2-1 0,0 1 0,0 0 0,2 0 0,1 25 0,-1-34-4,0 1 1,1 0-1,0-1 0,0 1 1,1-1-1,-1 0 1,1 1-1,1-1 1,-1 0-1,1 0 0,0 0 1,1-1-1,-1 1 1,1-1-1,0 0 1,1 0-1,-1 0 0,1 0 1,0-1-1,0 0 1,0 0-1,0 0 1,1-1-1,0 1 1,0-1-1,0-1 0,0 1 1,0-1-1,0 0 1,13 2-1,-4-1-1,1-1-1,-1 0 1,1-1-1,0 0 1,-1-2-1,1 0 1,0 0 0,-1-2-1,0 0 1,1 0-1,-1-1 1,18-9-1,-8 2-121,-1-1-1,-1-1 0,0-1 1,-1-2-1,38-33 0,-52 41 72,0 0-1,0 0 0,-1-1 0,0 0 1,-1 0-1,0-1 0,0 0 0,-1 0 0,-1 0 1,1-1-1,-2 1 0,1-1 0,-1 0 0,-1 0 1,0 0-1,0-18 0,-1 23 65,-1-1-1,-1 0 1,1 1 0,-1-1 0,-1 0-1,1 1 1,-1-1 0,-3-8-1,4 13 15,-1 0-1,1 0 0,0 1 1,0-1-1,-1 1 0,1-1 0,-1 1 1,1 0-1,-1-1 0,1 1 0,-1 0 1,0 0-1,0 0 0,0 0 0,0 0 1,1 1-1,-1-1 0,0 1 0,0-1 1,0 1-1,0-1 0,0 1 1,0 0-1,-1 0 0,1 0 0,0 0 1,0 1-1,0-1 0,0 1 0,0-1 1,0 1-1,-2 0 0,0 1-16,-1 0-1,1 0 1,0 1 0,0-1-1,0 1 1,0 0 0,0 0-1,1 0 1,-1 0 0,1 1-1,0-1 1,0 1 0,0 0-1,1 0 1,-1 0-1,1 0 1,0 0 0,0 1-1,0-1 1,1 1 0,-2 8-1,-2 5 18,2 1 0,0-1 0,1 1-1,1 22 1,1-26-7,-1-3 14,1 0 0,1 0 0,0 0 1,5 22-1,-5-31-31,0 1 1,1 0 0,0 0 0,0-1-1,0 1 1,0-1 0,0 0-1,1 0 1,-1 0 0,1 0 0,0 0-1,0 0 1,0-1 0,0 1-1,0-1 1,1 0 0,-1 0 0,7 3-1,3-1 13,0 0 1,0 0-1,0-1 0,1-1 0,-1 0 0,0-1 0,22-1 1,-6-1 6,1-2 0,40-8 0,-37 3-67,0-1 1,-1-2-1,31-15 0,-47 19-392,0-1 0,0-1 1,-1 0-1,-1-1 0,0-1 0,0 0 0,19-21 1,-9-1-3765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3:03.0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87 10 16039,'0'0'6739,"-1"-9"-4775,-62 316-2071,43-138 123,19-165-24,0-4-32,1-3-285,-1 0 88,1 0 0,0 0 0,0-1-1,0 1 1,1 0 0,-1 0 0,1 0 0,-1 0 0,1-1 0,0 1-1,0 0 1,1 0 0,-1 0 0,0 1 0,1-1 0,3-4 0,13-16-4051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5:27.15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28 16231,'0'0'6115,"132"2"-6067,-75-2-32,-7-4-16,-2-2 0,-6 0 0,-7 2-16,-2-2-32,-11 4-96,-9 0-560,-7 2-289</inkml:trace>
</inkml:ink>
</file>

<file path=ppt/ink/ink2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48:16.5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71 16343,'0'0'417,"2"-7"-612,5-20 283,-6 26 29,0 0 0,-1 0-1,1 0 1,0 0 0,0 0 0,0 1-1,0-1 1,0 0 0,0 1 0,0-1 0,0 0-1,0 1 1,0-1 0,0 1 0,0 0 0,1-1-1,-1 1 1,0 0 0,0 0 0,0 0 0,0 0-1,1 0 1,-1 0 0,0 0 0,0 0-1,2 1 1,0-1 265,178-10 1272,0 0-4413,-131 4-1565</inkml:trace>
</inkml:ink>
</file>

<file path=ppt/ink/ink2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48:16.8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0 149 17880,'0'0'1041,"121"-18"-1073,-82 16 32,1-2 0,1 0-529,-4-2-1167,1 2-4035</inkml:trace>
  <inkml:trace contextRef="#ctx0" brushRef="#br0" timeOffset="1">563 78 15687,'0'0'3922,"123"-46"-3858,-83 42-32,1-3-64,3 1-32,0 0-1729,-2-2-1744</inkml:trace>
</inkml:ink>
</file>

<file path=ppt/ink/ink2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48:17.2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68 11189,'0'0'7748,"116"0"-7716,-76 0-64,2 0-160,-5 0-1761,-2-6-5427</inkml:trace>
  <inkml:trace contextRef="#ctx0" brushRef="#br0" timeOffset="1">489 42 16904,'0'0'2673,"127"-29"-2705,-92 23-2145,0 0-4546</inkml:trace>
</inkml:ink>
</file>

<file path=ppt/ink/ink2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48:17.5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93 16824,'0'0'3697,"123"-12"-3729,-90 10-960,0-1-1633,2-1-5475</inkml:trace>
  <inkml:trace contextRef="#ctx0" brushRef="#br0" timeOffset="1">450 60 17144,'0'0'4850,"98"-24"-6451,-71 22-720,1-2-3954</inkml:trace>
  <inkml:trace contextRef="#ctx0" brushRef="#br0" timeOffset="2">831 1 13526,'0'0'785</inkml:trace>
</inkml:ink>
</file>

<file path=ppt/ink/ink2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48:17.9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 8948,'22'-8'0,"-44"16"-3682</inkml:trace>
</inkml:ink>
</file>

<file path=ppt/ink/ink2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42:01.6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208 23 11973,'0'0'8439,"-1"-2"-8158,0 0 0,0 0-1,-1 0 1,1 0 0,0 0 0,-1 1 0,0-1-1,1 1 1,-1-1 0,0 1 0,-2-2 0,-1 9-311,1-1 1,0 1 0,0 1 0,0-1 0,1 1-1,0-1 1,0 1 0,-2 9 0,-7 16-34,-31 57 84,-33 102 1,70-167-158,-6 13-711,12-37 835,0-1-1,0 1 1,0 0-1,0 0 1,0 0 0,0 0-1,0 0 1,0 0-1,0 0 1,0 0 0,0 0-1,0 0 1,0 0-1,0 0 1,-1 0 0,1-1-1,0 1 1,0 0-1,0 0 1,0 0 0,0 0-1,0 0 1,0 0-1,0 0 1,0 0 0,0 0-1,0 0 1,-1 0-1,1 0 1,0 0 0,0 0-1,0 0 1,0 0-1,0 0 1,0 0-1,0 0 1,0 0 0,0 0-1,0 0 1,0 0-1,-1 0 1,1 0 0,0 0-1,0 0 1,0 0-1,0 0 1,0 1 0,0-1-1,0 0 1,0 0-1,0 0 1,0 0 0,0 0-1,0 0 1,-1-24-823,4-10-2639,3-5-2318</inkml:trace>
</inkml:ink>
</file>

<file path=ppt/ink/ink2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42:02.0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 15335,'0'0'4992,"0"-5"-4453,0-1-440,0-3 367,2 13 87,12 26 81,3-2-628,1-1 0,1-1 0,2-1-1,0-1 1,1 0 0,34 26-1,-50-47-47</inkml:trace>
</inkml:ink>
</file>

<file path=ppt/ink/ink2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42:03.7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61 10613,'0'0'8673,"-1"-3"-8115,-33-55 2571,34 58-3102,0 0-1,0 0 0,0 1 1,0-1-1,0 0 1,0 0-1,0 0 1,0 0-1,0 0 0,0 0 1,0 1-1,0-1 1,0 0-1,0 0 0,0 0 1,0 0-1,0 0 1,0 0-1,0 0 1,0 1-1,0-1 0,0 0 1,0 0-1,-1 0 1,1 0-1,0 0 0,0 0 1,0 0-1,0 0 1,0 0-1,0 0 1,0 0-1,0 0 0,-1 0 1,1 1-1,0-1 1,0 0-1,0 0 1,0 0-1,0 0 0,0 0 1,0 0-1,-1 0 1,1 0-1,0 0 0,0 0 1,0 0-1,0 0 1,0-1-1,0 1 1,-1 0-1,1 0 0,0 0 1,0 0-1,0 0 1,0 0-1,-1 23 218,6 31-372,3 9 129,-3 1 1,-4 119-1,1 29 3,26 89 44,-24-195-52,-2-41-1,13 82 1,-5-60 9,1 127 0,-2-13-2,-2 12 118,0-13 4,-2-27-111,6 52 94,26 155 333,-10-88-335,-10-73 49,3 51 135,6 44-182,13 360-71,-22-351-7,-1-45-9,6 358-5,12-272 49,0 2-40,-21-93-1132,-13-273 1034,1 1-1,-1 0 0,0-1 1,0 1-1,0-1 0,0 1 1,0-1-1,0 1 0,-1 0 1,1-1-1,0 1 0,0-1 1,0 1-1,0-1 0,-1 1 1,1-1-1,0 1 0,-1-1 1,1 1-1,0-1 1,-1 1-1,1-1 0,0 1 1,-1-1-1,1 0 0,-1 1 1,1-1-1,-1 0 0,1 1 1,-1-1-1,1 0 0,-1 0 1,1 0-1,-1 1 0,1-1 1,-1 0-1,0 0 0,1 0 1,-1 0-1,1 0 0,-1 0 1,0 0-1,1 0 1,-1 0-1,1 0 0,-1 0 1,1 0-1,-2-1 0,0 1-439,-22 0-8277</inkml:trace>
</inkml:ink>
</file>

<file path=ppt/ink/ink2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42:04.9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 10389,'0'0'427,"6"-4"-601,21-14 10852,-32 29-10143,8 25-290,1 1 0,16 68-1,-3-25 25,12 59-92,12 79-92,-41-194-691,0-34-1565,0-14-1764</inkml:trace>
</inkml:ink>
</file>

<file path=ppt/ink/ink2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42:21.0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33 294 18024,'0'0'4474,"-6"-9"-4055,5 6-372,-18-31 226,18 32-249,0 0 0,0 0 0,0 0 0,1 1 0,-1-1 0,1 0 0,0 0 0,-1 0 0,1 0 0,0 0 0,0 0 0,0 0 0,0 0 0,0 0 0,1 0 0,-1 0 0,1 0 0,-1 0 0,1 0 1,1-2-1,1 0-26,2 0 1,-1 0-1,0 0 1,1 1 0,0 0-1,0 0 1,0 0-1,0 0 1,0 1 0,0-1-1,1 1 1,-1 1 0,1-1-1,7 0 1,6-2-11,1 1 0,37 0 1,-50 3-4,-1 0 1,0 1-1,1 0 1,-1 0-1,0 0 1,0 1 0,0 0-1,0 0 1,0 0-1,-1 1 1,1 0-1,0 0 1,-1 0 0,0 1-1,0 0 1,0 0-1,0 0 1,-1 0-1,0 1 1,0 0 0,0 0-1,0 0 1,-1 0-1,0 1 1,0-1-1,0 1 1,-1 0 0,1 0-1,-1 0 1,-1 0-1,2 11 1,0-4-39,-1 0 0,-1 0 0,0 0 0,-1 0 1,-1 0-1,0 0 0,-5 25 0,4-30 54,0 0 0,0-1 0,-1 1-1,0-1 1,0 1 0,-1-1 0,0 0 0,-1 0 0,1-1 0,-1 1 0,0-1-1,-1 0 1,-12 10 0,17-20 45,0 1-1,0-1 1,0 0 0,1 0-1,-1 0 1,1 0-1,0 0 1,0 0 0,1-7-1,0-2-67,1 0 0,0 0-1,1 0 1,1 0 0,0 0-1,0 1 1,13-24-1,56-83-438,-36 61 125,-12 20 306,-18 31 113,-1-2 1,0 1 0,0-1-1,-1 0 1,0 0 0,-1-1-1,0 1 1,0-1 0,-1 0-1,-1 0 1,4-18 0,-7 32-101,-1 1 1,1 0-1,0-1 1,-1 1 0,0 0-1,0-1 1,-5 7-1,-4 12 29,5-9 3,2-1 0,0 1 1,1 0-1,0 1 1,1-1-1,0 0 1,1 1-1,1-1 0,0 1 1,1-1-1,5 23 1,-4-30-46,-1-1 0,2 1 1,-1-1-1,1 0 0,0 0 1,0 0-1,0 0 0,1 0 0,0-1 1,0 1-1,1-1 0,-1 0 1,1-1-1,0 1 0,0-1 1,1 0-1,-1 0 0,1-1 1,0 1-1,0-1 0,0 0 1,0-1-1,1 0 0,-1 0 1,1 0-1,11 1 0,74 2-4228,-51-5-1464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5:27.53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224 3 15575,'0'0'3826,"-5"1"-3191,-14 3 136,15-3-67,8-2-170,8-2-649,0 1-1,1 1 1,-1 0 0,0 0 0,16 2 0,-27 0 105,0-1 1,0 0 0,0 1-1,0-1 1,0 0-1,0 1 1,0-1-1,0 1 1,0-1 0,0 1-1,0 0 1,0-1-1,0 1 1,-1 0 0,1 0-1,0 0 1,0 0-1,-1-1 1,1 1-1,-1 0 1,1 0 0,-1 0-1,1 0 1,-1 0-1,0 0 1,1 0 0,-1 0-1,0 1 1,0-1-1,0 0 1,0 2-1,-1 41-124,1-37 95,-3 6-19,1-1 0,-2 1 0,1-1-1,-2 0 1,0 0 0,0-1 0,-1 1 0,0-1 0,-1-1 0,0 1 0,-13 13-1,-5 5-342,-2-2-1,-46 38 1,58-53 324,0 0 1,0-1 0,-1-1-1,-34 16 1,101-61 2782,-11 4-2795,-14 14 131,-18 9-6,1 2-1,1-1 1,-1 2 0,1-1-1,0 1 1,0 1 0,1-1-1,-1 2 1,1 0 0,0 0-1,16-2 1,-26 5-35,1 1 1,0-1-1,0 1 1,-1-1-1,1 1 1,-1 0-1,1-1 1,0 1-1,-1 0 1,1 0-1,-1 0 1,0 0-1,1 0 1,-1 1 0,0-1-1,0 0 1,0 0-1,1 1 1,-2-1-1,1 1 1,1 2-1,20 42-26,-8-15 9,-11-26-7,0-1-1,1 0 1,-1 0 0,1-1 0,0 1-1,0-1 1,1 0 0,-1 0-1,1 0 1,-1 0 0,1-1 0,0 0-1,0 0 1,0 0 0,0-1 0,0 1-1,11 0 1,1 0-285,0-1 0,0-1 0,0 0 1,21-4-1,9-6-2968</inkml:trace>
</inkml:ink>
</file>

<file path=ppt/ink/ink2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42:21.4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 18264,'0'0'4498,"2"-14"-3956,-1 13-550,1 0 0,-1 0 0,0 0 0,0 0 0,0 0 0,1 0 1,-1 0-1,0 1 0,1-1 0,-1 0 0,1 1 0,-1-1 0,1 1 0,-1-1 0,1 1 0,-1 0 0,1 0 0,0 0 0,-1 0 1,1 0-1,-1 0 0,1 0 0,-1 0 0,1 1 0,-1-1 0,1 0 0,-1 1 0,1-1 0,-1 1 0,1 0 0,-1 0 0,0-1 1,1 1-1,-1 0 0,0 0 0,0 0 0,0 0 0,1 0 0,-1 1 0,0-1 0,-1 0 0,1 0 0,0 1 0,0-1 0,0 1 1,-1-1-1,2 3 0,2 5-37,0 0 1,-1 0 0,0 0-1,0 1 1,0 0-1,0 13 1,-1-6 37,-1 0-1,0 1 1,-2-1 0,0 0-1,-1 1 1,0-1 0,-2 0-1,0 0 1,-1-1 0,0 1-1,-11 20 1,6-19 14,7-15-6,1 1 0,-1 0 0,1 0 1,0 0-1,0 0 0,1 1 0,-1-1 0,1 0 0,-1 7 1,2-11 46,4-1-31,0-1 0,1 1 0,-1-1 0,0-1 0,0 1 0,0 0 0,-1-1 0,1 0 0,3-3 1,11-7-43,-8 8-45,0 0-1,1 1 1,0 0-1,0 1 0,0 0 1,17-2-1,-17 4-564,0 0 0,-1 1 1,1 1-1,11 1 0,-13 3-1915,-4 5-1292</inkml:trace>
</inkml:ink>
</file>

<file path=ppt/ink/ink2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48:08.9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1 7523,'0'0'6958,"-11"2"-6694,-1 1-81,-11 2-206,-1-3 3444,97 0-1863,-29 0-2716,64-6 0,-66-4-2916</inkml:trace>
</inkml:ink>
</file>

<file path=ppt/ink/ink2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48:09.2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 12358,'0'0'3153,"127"-15"-3153,-97 11-976,3-2-3394</inkml:trace>
</inkml:ink>
</file>

<file path=ppt/ink/ink2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48:09.6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1 156 15895,'0'0'3506,"96"-34"-3506,-65 29 0,2-1-48,2 2-64,7-4-1809,-3 0-2049</inkml:trace>
  <inkml:trace contextRef="#ctx0" brushRef="#br0" timeOffset="1">588 59 192,'0'0'20105,"101"-41"-20089,-68 35-16,2 2 0,5 0-32,3 2-848,-1 0-1409,0 2-3602</inkml:trace>
</inkml:ink>
</file>

<file path=ppt/ink/ink2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48:10.0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81 14375,'0'0'5154,"107"-14"-5106,-79 8-48,5 0-32,0 0-336,2-1-1697,0 1-4002</inkml:trace>
  <inkml:trace contextRef="#ctx0" brushRef="#br0" timeOffset="1">470 24 16776,'0'0'3889,"96"2"-3889,-61-2-128,9-6-880,0-4-1361,-5 0-3234</inkml:trace>
</inkml:ink>
</file>

<file path=ppt/ink/ink2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48:10.3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34 18504,'0'0'2802,"114"-16"-2802,-83 12-16,2 0-641,2 0-1295,2 2-1890,0-2-6291</inkml:trace>
</inkml:ink>
</file>

<file path=ppt/ink/ink2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48:10.7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1 154 14999,'0'0'7299,"6"-2"-7181,24-4-787,0 0 0,1 2 0,50 0 1,-40 3-3065,72-12 0,-71 6 11871,19 3-7160,6 5-2191,-24 1-4765,53-6 0,-89 3 6860,0-1 1,-1 0-1,1 0 0,-1-1 0,1 0 0,-1 0 0,10-7 0,-9 6 181,0 0 0,0 0 0,1 0 1,-1 1-1,15-4 0,49 3-5857,-57 4 432</inkml:trace>
  <inkml:trace contextRef="#ctx0" brushRef="#br0" timeOffset="1">932 50 14695,'0'0'5266,"57"-10"-5266,-39 8 0,-1-2-976,1-2-4995</inkml:trace>
  <inkml:trace contextRef="#ctx0" brushRef="#br0" timeOffset="2">1226 6 16936,'0'0'5058,"26"0"-5074,-6 0 16,4 0-640,-2-2-1169,2-2-3313</inkml:trace>
</inkml:ink>
</file>

<file path=ppt/ink/ink2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48:11.1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36 17976,'0'0'1777,"114"-2"-5299,-84-4-3457</inkml:trace>
  <inkml:trace contextRef="#ctx0" brushRef="#br0" timeOffset="1">284 0 14182,'0'0'3746,"-73"2"-11894</inkml:trace>
</inkml:ink>
</file>

<file path=ppt/ink/ink2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48:12.3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9 213 16520,'0'0'5463,"-8"-18"-5020,8 16-424,0-1-1,0 0 1,0 1-1,1-1 1,-1 1-1,1-1 1,0 1-1,0-1 1,0 1-1,0 0 1,0-1-1,0 1 1,1 0-1,-1 0 1,1 0-1,-1 0 1,1 0-1,3-2 1,0 0-11,-1 1 1,1 0 0,0 0-1,0 0 1,1 1-1,-1 0 1,0 0 0,7-1-1,8-1-6,1 0-1,0 2 1,34 0-1,-52 2-3,0 0 0,-1 0 0,1 1-1,0-1 1,-1 1 0,1-1 0,-1 1 0,1 0-1,-1 0 1,1 0 0,-1 0 0,0 0 0,1 1-1,-1-1 1,0 1 0,0 0 0,0-1 0,0 1-1,2 2 1,-1 1-15,0-1-1,-1 0 0,1 1 1,-1 0-1,0-1 1,0 1-1,-1 0 0,1 0 1,0 7-1,0 5-57,0-1-1,-2 0 1,0 0 0,0 0-1,-6 26 1,4-34 59,0 1 1,-1-1-1,0 1 1,-1-1-1,0 0 0,0 0 1,0-1-1,-1 1 1,0-1-1,-1 0 1,-12 11-1,20-49 136,10 2-145,1 0-1,32-51 1,3-6 5,-37 64 22,5-10 5,-1-1-1,12-40 0,-34 97 73,1-1 0,1 2 0,1-1 0,1 1 0,1-1 0,3 46 0,0-66-81,0-1 0,0 1 1,0-1-1,0 1 0,0-1 1,1 0-1,0 1 0,0-1 1,0 0-1,0 0 0,0 0 1,0 0-1,1-1 0,0 1 1,-1-1-1,1 1 1,0-1-1,0 0 0,0 0 1,1 0-1,-1 0 0,0-1 1,5 2-1,3 0-535,-1 0 0,2 0 0,-1-1 0,0 0 0,0-1 0,16-1 0,9 0-5474</inkml:trace>
</inkml:ink>
</file>

<file path=ppt/ink/ink2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48:12.8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65 3986,'0'0'17128,"-3"-3"-16427,2 3-691,1-1 0,-1 1-1,0-1 1,0 0-1,1 1 1,-1-1 0,0 0-1,1 1 1,-1-1-1,1 0 1,-1 1 0,1-1-1,-1 0 1,1 0-1,0 0 1,-1 0 0,1 1-1,0-1 1,0 0-1,-1 0 1,1 0 0,0 0-1,0 0 1,0 0-1,0 0 1,0 0 0,0 0-1,0 1 1,1-1-1,-1 0 1,0 0 0,1-2-1,1 2-4,-1-1-1,1 0 0,0 0 0,0 1 0,0-1 1,0 1-1,0 0 0,0-1 0,1 1 1,-1 0-1,0 0 0,4 0 0,6-3-14,0 1 1,0 0-1,1 1 0,19 0 0,-29 1 7,0 1-1,0 0 1,0 0 0,0 0-1,-1 0 1,1 0 0,0 1-1,0 0 1,0-1 0,0 1-1,-1 0 1,1 0 0,0 1-1,-1-1 1,1 0 0,-1 1-1,1 0 1,-1-1 0,0 1-1,0 0 1,0 0 0,0 0-1,0 1 1,0-1 0,0 0-1,-1 1 1,1-1 0,-1 1-1,0-1 1,0 1 0,0 0-1,0 0 1,0-1 0,0 1-1,0 5 1,1 0 2,0 1-1,-1-1 1,0 1 0,0 0-1,-1-1 1,0 1-1,0-1 1,-1 1 0,0 0-1,-1-1 1,0 1-1,0-1 1,-1 0 0,0 0-1,-7 13 1,-3 1 0,-2 0 1,0-1-1,-34 34 1,26-29 32,23-27 101,0-2-124,1 0 0,-1 0 1,1 0-1,0 1 0,0-1 0,0 0 1,0 1-1,0-1 0,1 0 1,-1 1-1,1 0 0,2-4 1,1 2-9,0 0 0,1 0 0,0 1 1,-1-1-1,2 1 0,-1 0 0,0 1 1,0 0-1,1 0 0,-1 0 1,1 1-1,0-1 0,0 2 0,10-1 1,6 1-188,1 2-1,41 8 1,-38-5-395,3-3-4765,-20-2-1775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5:27.92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12 17432,'0'0'5410,"66"-12"-5281,-42 12-113,4 0-16,3 0 0,-3 0-81,-1 0-287,-8 0-1136,-5 0-1618</inkml:trace>
</inkml:ink>
</file>

<file path=ppt/ink/ink2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48:13.2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19689,'0'0'3455,"0"2"-3236,1 50-197,1 0 1,3 0-1,2-1 0,15 57 1,-21-108-231,-1 2 114</inkml:trace>
</inkml:ink>
</file>

<file path=ppt/ink/ink2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48:44.2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40 116 16856,'0'0'5434,"-6"0"-5250,-21-1-8,21 0 62,6 0-196,0 0-1,0 0 1,0-1 0,0 1-1,0 0 1,0 0 0,1-1-1,-1 1 1,1 0 0,-1 0-1,1 0 1,-1-1 0,1 1-1,0 0 1,0-1 0,8-3-41,-1 0 1,1 0-1,0 1 1,1 1-1,-1-1 1,0 1-1,1 1 1,0 0-1,0 0 1,-1 1-1,1 0 1,0 1-1,0 0 1,0 0-1,16 4 1,-23-3-23,1 0 0,-1 0 0,0 1 0,0 0 0,0-1 0,0 1 0,0 0 0,0 0 0,-1 1 0,1-1 0,-1 1 0,1-1 0,-1 1 0,0 0 0,0 0 0,0-1 0,0 2 0,-1-1 0,1 0 0,-1 0 0,0 0 0,0 1-1,0-1 1,0 1 0,-1-1 0,1 0 0,-1 6 0,2 3-44,-2-1 0,1 0 0,-2 0 0,1 0 0,-2 1-1,1-1 1,-5 15 0,3-18 49,-1-1 1,1 0-1,-1 0 1,0 0-1,-1-1 1,1 1-1,-11 10 1,3-3-13,13-43 121,6 4-102,2 1 0,1 1 0,1-1-1,1 1 1,1 1 0,19-24 0,11-22-9,-39 59 7,11-16 16,-9 21-25,-4 14-40,-3 26 7,0-22 52,1 1 0,0-1-1,1 0 1,0 0-1,5 17 1,-5-27-6,1 1-1,0 0 1,0-1 0,0 1-1,1-1 1,0 1 0,-1-1-1,1 0 1,1 0 0,-1-1-1,1 1 1,-1-1-1,1 0 1,0 1 0,0-2-1,0 1 1,1 0 0,-1-1-1,6 2 1,1 1-505,1-1 1,0 0-1,0-1 0,0 0 0,14 1 0,13-2-3788</inkml:trace>
</inkml:ink>
</file>

<file path=ppt/ink/ink2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48:44.6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 15271,'0'0'4487,"15"-4"-4452,-8 1-32,36-8 3,-42 11-7,1 0 1,-1 0 0,1 0 0,-1 0 0,1 0-1,-1 1 1,1-1 0,-1 0 0,1 1 0,-1-1-1,0 1 1,1 0 0,-1-1 0,0 1 0,1 0 0,-1 0-1,0 0 1,0 0 0,0 0 0,0 0 0,0 0-1,0 0 1,0 0 0,0 0 0,0 1 0,0-1-1,0 0 1,-1 1 0,1-1 0,0 2 0,2 8 0,0-1 1,-1 1-1,0 0 0,-1 0 1,0 0-1,-1-1 1,0 1-1,0 0 1,-1 0-1,-1 0 0,0 0 1,-7 19-1,-1-2 92,-2 0 0,-2-1 0,-22 35 0,36-62-87,-1 0 0,1 0 0,0 1 0,-1-1 0,1 0 0,0 1 0,-1-1-1,1 1 1,0-1 0,0 0 0,-1 1 0,1-1 0,0 1 0,0-1 0,0 1 0,-1-1 0,1 1 0,0-1-1,0 1 1,0-1 0,0 1 0,0-1 0,0 1 0,0-1 0,0 0 0,0 1 0,0-1 0,1 1 0,-1-1-1,0 1 1,0-1 0,0 1 0,0-1 0,1 1 0,-1-1 0,0 0 0,1 1 0,-1-1 0,1 1 0,21-3 60,29-19-79,-50 21 14,60-27-417,-3 2-3005,-39 15-1423</inkml:trace>
</inkml:ink>
</file>

<file path=ppt/ink/ink2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48:45.0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15143,'0'0'4231,"9"8"-3993,3 0-169,0 0 0,0-1 0,0-1 0,1 0 1,24 8-1,-21-8-10,-1 0 1,-1 0-1,1 1 1,15 11-1,-28-16-70,0 0-1,1 0 1,-1 0-1,0 0 1,0 1 0,0-1-1,0 1 1,0-1 0,-1 1-1,1 0 1,-1-1-1,0 1 1,0 0 0,0 0-1,0 0 1,0 0-1,-1 0 1,1 0 0,-1 0-1,0 1 1,0-1 0,0 0-1,0 0 1,0 0-1,-1 0 1,1 0 0,-1 0-1,-2 5 1,-3 8-87,0 0 0,-2-1-1,0 0 1,-11 16 0,2-2 25,8-14 13,6-11 16,0 0 0,1 0 0,-1 0 0,1 0 1,0 1-1,0-1 0,0 1 0,1-1 1,-1 1-1,1-1 0,1 1 0,-2 8 1,4-15-1684,9-4-540</inkml:trace>
</inkml:ink>
</file>

<file path=ppt/ink/ink2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48:45.3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38 18344,'0'0'1422,"21"-6"-1053,5-3-251,-15 4-77,1 1 0,0 1 0,-1 0 0,1 0 0,0 1-1,0 1 1,24 0 0,-32 1-38,0 1 0,-1-1 0,1 1 0,0 0 0,-1 0-1,1 0 1,-1 0 0,1 1 0,-1-1 0,0 1 0,1 0 0,-1 0 0,0 0 0,0 1 0,-1-1-1,1 1 1,0 0 0,-1-1 0,1 1 0,-1 0 0,0 0 0,0 1 0,0-1 0,-1 0-1,1 1 1,-1-1 0,0 1 0,0-1 0,0 1 0,0 0 0,0-1 0,-1 8 0,2-3-2,-2 0 0,1 1 0,-1-1 0,0 1 1,-1-1-1,0 0 0,0 1 0,-1-1 0,0 0 0,-1 0 1,1 0-1,-1 0 0,-8 14 0,10-22-1,-2 5 7,0 0 1,-1-1-1,1 1 0,-1-1 0,0 0 0,-1 0 0,1 0 0,-7 4 0,11-8-5,0 1-1,0-1 0,-1 0 1,1 0-1,0 0 1,0 0-1,0 0 1,0 0-1,0 0 1,-1 0-1,1 0 0,0 0 1,0 0-1,0 0 1,0 0-1,-1 0 1,1 0-1,0 0 0,0 0 1,0 0-1,0 0 1,0 0-1,-1 0 1,1 0-1,0 0 0,0 0 1,0-1-1,0 1 1,0 0-1,-1 0 1,1 0-1,0 0 1,0 0-1,0 0 0,0 0 1,0-1-1,0 1 1,0 0-1,0 0 1,0 0-1,0 0 0,-1 0 1,1-1-1,0 1 1,0 0-1,0 0 1,0 0-1,0 0 1,0 0-1,0-1 0,0 1 1,0 0-1,0 0 1,0 0-1,0 0 1,0-1-1,0 1 0,1 0 1,-1 0-1,0 0 1,0 0-1,0 0 1,0 0-1,0-1 0,0 0 13,2-9-80,-1 0 1,2 0-1,-1 0 0,2 0 1,-1 1-1,1 0 0,0-1 1,7-9-1,16-40-175,-20 34 200,-5 18 43,-1 0 0,1 0 0,1 0 0,-1 0 0,1 0 0,8-12 0,-2 43 489,-6-12-437,-1 0 0,2-1 0,-1 1 0,2-1 0,-1 0 0,2 0 0,11 19 0,-13-25-149,0-1-1,0 0 1,0 1 0,0-2 0,1 1 0,-1 0 0,9 4 0,-7-5-473,0 0 0,1-1-1,0 1 1,-1-1 0,1 0 0,0-1 0,8 1-1,9-1-9496</inkml:trace>
</inkml:ink>
</file>

<file path=ppt/ink/ink2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48:45.7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 1121,'0'0'18821,"6"-2"-18663,-4 1-156,0 0 0,0 1 0,0-1 0,1 1 0,-1-1 0,0 1 0,0 0 0,0 0 0,0 0 0,0 0 0,0 0 0,0 0 0,0 1 0,0-1 0,0 1 0,0 0 0,0-1 0,2 2 0,-2 0-2,0 0 0,-1-1 0,1 1-1,-1 0 1,1 0 0,-1 0 0,0 0 0,0 0 0,0 0-1,0 1 1,0-1 0,0 0 0,-1 1 0,1-1-1,-1 0 1,0 1 0,1-1 0,-1 0 0,-1 5 0,2 4 57,0 1 0,-1-1 0,-1 1 0,0 0 0,-1-1 0,0 1 1,0-1-1,-1 0 0,-1 0 0,0 0 0,-8 15 0,12-26-47,-1 1 0,1-1 0,-1 0 0,1 1 0,0-1 0,-1 1 0,1-1 0,0 1 0,0-1 0,-1 0-1,1 1 1,0 0 0,0-1 0,-1 1 0,1-1 0,0 1 0,0-1 0,0 1 0,0-1 0,0 1 0,0-1 0,0 1 0,0-1 0,0 1 0,0 0 0,0-1-1,1 1 1,-1-1 0,0 1 0,0-1 0,0 1 0,1-1 0,-1 1 0,0-1 0,1 1 0,20-4 68,34-25-229,-51 25 144,10-5-210,70-45-4510,-57 33-2783</inkml:trace>
</inkml:ink>
</file>

<file path=ppt/ink/ink2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48:46.1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18681,'0'0'4001,"13"77"-3680,-2-42-193,0-1-128,5-5 16,-5 3-16,-5-5-48,-4-3-961,-2-4-1840</inkml:trace>
</inkml:ink>
</file>

<file path=ppt/ink/ink2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48:48.3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54 19529,'21'-6'472,"-10"3"-427,7-3-23,-1 1 0,1 1 0,0 1 0,0 0 0,0 1 0,0 1 0,36 3 1,-50-1-23,0 0 0,0 1 0,0-1 1,0 1-1,-1 0 0,1 0 0,0 0 0,-1 0 1,0 1-1,1-1 0,-1 1 0,0 0 1,0 0-1,0 0 0,-1 0 0,1 1 1,-1-1-1,0 1 0,0 0 0,0-1 0,0 1 1,-1 0-1,0 0 0,1 0 0,-1 0 1,-1 0-1,1 0 0,0 0 0,-1 6 1,0-1 5,0 0 0,0 0 1,0-1-1,-2 1 1,1-1-1,-1 1 1,0-1-1,0 1 1,-1-1-1,0 0 0,-1 0 1,-9 14-1,-4 0 320,0-2 1,-2 0-1,-22 18 0,43-51 223,9-12-530,1 0 0,1 1-1,19-25 1,19-37-123,-34 52 4,18-52 0,-37 101 149,2-1 0,0 0 1,1 1-1,0-1 0,1 0 0,6 21 0,-5-26-78,-1 1 0,2-1-1,-1 1 1,1-1 0,1 0 0,-1-1 0,2 1-1,-1-1 1,8 9 0,-9-13-227,0 0 1,0 0-1,1 0 1,-1-1-1,1 0 1,-1 0-1,1 0 0,0-1 1,0 1-1,0-1 1,7 2-1,19 1-3572</inkml:trace>
</inkml:ink>
</file>

<file path=ppt/ink/ink2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48:48.7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 18552,'0'0'505,"20"-1"-415,64 1-63,-83 1-26,1-1-1,-1 1 1,1-1 0,-1 1-1,1 0 1,-1-1-1,1 1 1,-1 0 0,1 0-1,-1 0 1,0 0-1,0 0 1,1 0 0,-1 0-1,0 1 1,0-1-1,0 0 1,0 1 0,0-1-1,-1 0 1,1 1-1,0-1 1,-1 1 0,1 0-1,-1-1 1,1 1-1,-1-1 1,0 4 0,-1 46 36,0-42-23,0 1 50,-1 0 0,-1 0-1,1-1 1,-2 1-1,1-1 1,-1 0 0,-1 0-1,-9 15 1,7-13 101,0 2 0,1-1 0,-8 21 0,14-32-161,0-1 0,0 1 0,0-1 0,0 0 0,0 1 0,0-1 0,0 1 0,0-1 0,0 0 0,0 1 0,0-1 0,0 1 0,0-1 0,0 0 0,0 1 0,1-1 0,-1 0 0,0 1 0,0-1 0,0 0 0,1 1 0,-1-1 0,0 0 0,0 1 0,1-1 0,-1 0 0,0 0 0,0 1 0,1-1 0,-1 0 0,0 0 0,1 0 0,-1 1 0,1-1 0,-1 0 0,0 0 0,1 0 0,-1 0-1,24 2 41,23-9-118,-27 1-1146,0-1 0,33-17 0,-30 9-3043</inkml:trace>
</inkml:ink>
</file>

<file path=ppt/ink/ink2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48:49.1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244 0 20505,'0'0'1585,"-13"23"-1110,-15 23-407,-1-1-1,-45 52 1,44-66-49,18-19-27,0 1 0,1-1 0,0 2 0,-12 20-1,66-27-36,-16 0 98,-1 2 1,0 1-1,-1 0 0,34 21 1,-30-16-1207,1 0 1,42 13-1,-50-23-3358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5:28.28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89 17640,'0'0'4962,"122"-31"-4946,-87 21-16,3 2-80,1 0-560,5-6-1041,2-3-4850</inkml:trace>
</inkml:ink>
</file>

<file path=ppt/ink/ink2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48:49.4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80 18408,'0'0'878,"20"-4"-147,61-11-384,-78 15-342,-1-1 1,1 1-1,0 0 0,-1 0 0,1 0 1,0 0-1,-1 0 0,1 1 0,-1-1 1,1 1-1,-1 0 0,1 0 1,-1 0-1,1 0 0,-1 0 0,1 0 1,-1 1-1,0-1 0,0 1 1,0 0-1,0-1 0,0 1 0,0 0 1,0 0-1,-1 0 0,1 0 0,-1 1 1,1-1-1,-1 0 0,0 1 1,0-1-1,1 4 0,1 4 10,-1-1-1,0 1 1,-1 0-1,1 0 1,-2 19-1,1-23-6,-1-1-1,0 0 0,0 1 0,-1-1 0,0 1 0,0-1 1,0 0-1,0 0 0,-1 1 0,0-1 0,0 0 0,0-1 0,0 1 1,-1 0-1,0-1 0,0 1 0,0-1 0,-1 0 0,1 0 1,-1 0-1,-6 5 0,8-32 281,8 1-393,1 0 1,0 1-1,2 0 1,0 0-1,24-37 1,10-22-339,-30 55 640,-11 24 152,-2 7 57,-12 45 117,8-38-483,0 1 0,1-1 0,1 1 0,0 0-1,0 14 1,2-25-51,0 0 0,0 0 0,0-1-1,0 1 1,1 0 0,-1 0 0,1 0-1,-1-1 1,1 1 0,0 0 0,0-1 0,0 1-1,1 0 1,-1-1 0,0 0 0,1 1 0,0-1-1,0 0 1,-1 0 0,1 0 0,0 0 0,1 0-1,-1 0 1,0 0 0,1-1 0,-1 1 0,0-1-1,1 0 1,0 0 0,-1 0 0,4 1-1,63 2-3712,-36-4-1726</inkml:trace>
</inkml:ink>
</file>

<file path=ppt/ink/ink2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48:49.8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 18008,'0'0'3274,"11"-3"-3221,-9 3-53,1-2 1,1 1-1,0 1 0,0-1 0,0 0 1,0 1-1,-1 0 0,1 0 1,0 0-1,4 1 0,-6 0 0,0 0 0,0-1 0,0 1 0,-1 0 0,1 0-1,0 0 1,-1 1 0,1-1 0,-1 0 0,1 1 0,-1-1 0,0 1 0,1-1 0,-1 1-1,0 0 1,0-1 0,0 1 0,0 0 0,-1 0 0,1 0 0,0-1 0,-1 1 0,1 0-1,-1 0 1,0 0 0,1 3 0,0 7-2,1 1 0,-1-1-1,-1 0 1,0 1 0,-1-1-1,-1 1 1,1-1 0,-2 0 0,0 0-1,0 0 1,-1 0 0,-1-1-1,-7 15 1,7-17 16,3-6-10,1 0 0,-1 0 0,1 0 0,-1 0 0,1 0 0,0 0 0,0 0 0,0 1-1,0 2 1,9-6 10,10-7-620,-1 0-1,0-1 1,-1 0 0,19-14-1,-6 5-3164,5-2-6202</inkml:trace>
</inkml:ink>
</file>

<file path=ppt/ink/ink2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48:50.2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21194,'0'0'3329,"0"73"-3329,2-32 32,7-2-32,0-5 0,0-8 0,-1-9-224,-3-5-848,1-8-641</inkml:trace>
</inkml:ink>
</file>

<file path=ppt/ink/ink2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50:15.9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9220,'0'0'13905,"0"10"-14116,0 23-148,1 0-1,10 60 1,9-26-7062,-14-52-3889</inkml:trace>
</inkml:ink>
</file>

<file path=ppt/ink/ink2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50:16.2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7988,'0'0'6819,"4"107"-6787,-2-87-64,0 1 32,-2-3-336,3-2-2546</inkml:trace>
</inkml:ink>
</file>

<file path=ppt/ink/ink2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50:16.6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10965,'0'0'7732,"2"49"-7044,0-33-320,1 2-48,-1 3-240,-2 5-16,2 0-48,0-1 32,-2 3-48,2-2-48,3-1-832,-1-3-1761,0-2-11094</inkml:trace>
</inkml:ink>
</file>

<file path=ppt/ink/ink2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50:17.0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15783,'0'0'4290,"-2"117"-4082,2-94-144,0 3 80,0-2-128,2-1 48,0-1-64,1-2 0,-1-1-16,0 1-640,-2 0-1169,0-4-2129</inkml:trace>
  <inkml:trace contextRef="#ctx0" brushRef="#br0" timeOffset="1">35 483 15959,'0'0'5694,"0"12"-5340,1 18-155,1 0-1,2 0 0,9 35 0,10 26-48,-5-21-4860,-15-54 1341</inkml:trace>
</inkml:ink>
</file>

<file path=ppt/ink/ink2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50:17.3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14599,'0'0'7507,"2"67"-7011,-2-47-143,0 0-273,0 3 16,2 1-64,1 0-32,-1 1 0,2-3-289,1 2-463,-3-3-1025,2-3-1504,-4 0-4867</inkml:trace>
</inkml:ink>
</file>

<file path=ppt/ink/ink2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50:17.7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15143,'0'0'7254,"0"13"-6945,2 15-598,1-1-1,1-1 1,2 1 0,0-1-1,13 32 1,-9-27-7764,-5 0 4620,-2 7 3989,-3 20 6206,-1-19-698,2-35-6021,0 0 0,0 0-1,1-1 1,-1 1 0,1 0-1,0-1 1,0 1 0,0-1-1,0 1 1,1-1-1,-1 0 1,1 0 0,3 2-1,-2 0-672,0-1-1,-1 0 1,1 1-1,-1-1 1,0 1-1,-1 0 1,4 6-1,-4 4-2912,-2-1-2145</inkml:trace>
  <inkml:trace contextRef="#ctx0" brushRef="#br0" timeOffset="1">118 582 13590,'0'0'9156,"-10"111"-8915,10-96-193,0-1 32,0-4-80,0-4-16</inkml:trace>
</inkml:ink>
</file>

<file path=ppt/ink/ink2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50:18.5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 9748,'0'0'9621,"0"-15"-9282,1 254-2716,-1-236 2249,0-1 0,0 0 1,1 1-1,-1-1 1,1 0-1,-1 1 0,1-1 1,0 0-1,0 0 1,0 0-1,0 0 0,3 3 1,12 10-3940,-2-6-4513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5:28.65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53 161 17368,'0'0'2401,"-6"7"-2182,-2 3-157,5-6-48,1-1-1,-1 1 1,-1-1-1,1 0 1,0 0-1,-1 0 1,0 0-1,-6 3 1,7-7 370,5-7-264,5-9-115,4 3-89,1-1 0,27-24 0,-29 31 84,-1 0 1,0-1-1,-1 0 1,0 0-1,-1-1 1,0 0-1,0 0 1,-1-1-1,9-21 0,-27 94 663,2 0-1,-4 114 1,15-174-841,-1 1 0,0-1 0,0 0 1,0 1-1,-1-1 0,1 0 0,0 0 0,-1 0 0,1 1 0,-1-1 1,0 0-1,0 0 0,0 0 0,0 0 0,0 0 0,0 0 0,0 0 1,-3 2-1,0-1-166,0-1 0,0 0 0,0-1 0,0 1 0,0-1 0,0 1 0,-1-1 0,-5 0 0,9 0 392,-15 3-335,-10 2-99,7-4 4415,29 0-546,18-2-3848,-21 0 638,16 0-493,81-3-980,-38-6-5845</inkml:trace>
</inkml:ink>
</file>

<file path=ppt/ink/ink2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50:18.8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15607,'0'0'3282,"15"87"-3250,-4-63-32,0 5-272,-2 1-2514,-4-2-12197</inkml:trace>
  <inkml:trace contextRef="#ctx0" brushRef="#br0" timeOffset="1">99 497 16375,'0'0'1601,"15"107"-1601,-11-85-1825,3 1-2032</inkml:trace>
</inkml:ink>
</file>

<file path=ppt/ink/ink2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50:19.2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 18056,'0'0'3410,"-4"104"-3234,4-74-96,0 5-80,0 7-544,0 3-3026</inkml:trace>
</inkml:ink>
</file>

<file path=ppt/ink/ink2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50:21.8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78 11077,'0'0'5699,"0"-9"-1394,1-28-4246,1 35-83,0-1-1,0 1 1,0 0 0,0 0-1,0 0 1,0 0-1,1 0 1,-1 1-1,1-1 1,-1 1 0,1-1-1,0 1 1,3-1-1,56-3-1097,-60 5 1127,-1 0 0,1 1 0,0-1 0,-1 1 0,1-1 0,-1 1 0,1 0 0,-1 0 0,1 0 1,-1-1-1,1 1 0,-1 0 0,0 1 0,1-1 0,-1 0 0,0 0 0,0 1 0,0-1 0,0 0 0,0 1 1,0-1-1,-1 1 0,1-1 0,0 1 0,-1 0 0,1-1 0,0 4 0,1 3 89,0 1 1,-1-1-1,0 1 0,1 13 0,-2-17-110,0-2 35,0 1 0,0 0 1,0 0-1,0 0 1,-1 0-1,1 0 1,-1 0-1,0 0 0,0-1 1,0 1-1,-1 0 1,0-1-1,1 1 1,-5 5-1,-37 83 8,64-117-6982,-12 13-2135</inkml:trace>
</inkml:ink>
</file>

<file path=ppt/ink/ink2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50:22.7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 3057,'0'0'8975,"7"-17"-6890,-4 10 3692,-7 31-5596,1-1-1,1 1 0,1 0 0,2 26 0,-1-43-187,0 0-1,1 0 1,0 0-1,1 0 1,-1-1-1,1 1 1,1 0-1,-1 0 0,1-1 1,0 0-1,1 1 1,0-1-1,0-1 1,0 1-1,0 0 1,1-1-1,0 0 1,8 6-1,-7-8-140,0 0 0,1 0 0,0-1 0,-1 0 0,1-1 0,0 0-1,0 0 1,0 0 0,0-1 0,0 0 0,0 0 0,8-1 0,13 0-85,-28 1 233,13 0-3252,-6 0-433</inkml:trace>
</inkml:ink>
</file>

<file path=ppt/ink/ink2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50:25.3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16327,'0'0'6782,"0"18"-6496,0-16-296,-1 31-72,1-1 0,2 1 1,1-1-1,1 1 0,2-1 1,11 33-1,-17-65-19,0 0 0,0 1 0,1-1-1,-1 0 1,0 1 0,0-1 0,1 0 0,-1 1 0,0-1 0,1 0-1,-1 0 1,0 1 0,1-1 0,-1 0 0,0 0 0,1 0-1,-1 0 1,1 0 0,-1 1 0,0-1 0,1 0 0,-1 0-1,1 0 1,-1 0 0,0 0 0,1 0 0,-1 0 0,1 0 0,-1 0-1,1 0 1,-1-1 0,0 1 0,1 0 0,-1 0 0,1 0-1,5-4-3654</inkml:trace>
</inkml:ink>
</file>

<file path=ppt/ink/ink2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50:25.8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56 304,'0'0'19935,"-6"-1"-19388,-17 0 39,17 1 508,6-2-1074,-1 0-1,1 0 1,0 0-1,0 1 1,0-1-1,0 0 1,0 0-1,1 0 1,-1 0-1,1 1 1,-1-1-1,1 0 1,0 0-1,-1 1 1,1-1-1,0 1 1,0-1-1,0 0 1,0 1-1,0 0 1,1-1-1,-1 1 1,0 0-1,1-1 1,-1 1-1,1 0 1,-1 0-1,1 0 1,-1 0-1,1 1 1,0-1-1,0 0 1,-1 1-1,1-1 1,0 1-1,0 0 1,0-1-1,-1 1 1,1 0-1,0 0 1,3 0-1,-1 0-30,0-1 1,0 0-1,0 1 0,0 0 0,-1 0 0,1 0 0,0 0 1,0 1-1,0-1 0,0 1 0,0 0 0,0 0 0,-1 1 1,5 1-1,-6-1-10,1 0 0,-2 0 1,1 0-1,0 0 1,0 1-1,-1-1 0,1 0 1,-1 1-1,0-1 1,0 1-1,0 0 0,0-1 1,0 1-1,0 0 0,-1-1 1,1 1-1,-1 0 1,0 0-1,0-1 0,0 1 1,-1 3-1,1 1 22,0-1 1,-1 1-1,0 0 0,-1-1 0,1 0 1,-1 1-1,-1-1 0,1 0 0,-1 0 1,0 0-1,0 0 0,-1-1 1,1 1-1,-1-1 0,-1 0 0,1 0 1,-1 0-1,0-1 0,0 1 0,-8 4 1,36-6 107,2-8-265,0-1 0,-1-2-1,36-15 1,24-18-5142,-52 21-3628</inkml:trace>
</inkml:ink>
</file>

<file path=ppt/ink/ink2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54:39.9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74 519 9188,'0'0'5568,"-4"0"-1945,-19 0-3188,-21 8 516,44-8-918,0 0 1,0 0 0,0 0-1,0 0 1,0 1 0,0-1-1,0 0 1,0 0 0,0 0-1,0 0 1,0 0 0,0 0-1,1 0 1,-1 0 0,0 1 0,0-1-1,0 0 1,0 0 0,0 0-1,0 0 1,0 0 0,0 0-1,0 0 1,0 0 0,0 1-1,0-1 1,-1 0 0,1 0-1,0 0 1,0 0 0,0 0 0,0 0-1,0 0 1,0 0 0,0 1-1,0-1 1,0 0 0,0 0-1,0 0 1,0 0 0,0 0-1,0 0 1,-1 0 0,1 0-1,0 0 1,0 0 0,0 0 0,0 0-1,0 0 1,0 0 0,0 0-1,0 0 1,-1 0 0,1 0-1,0 0 1,0 0 0,0 0-1,0 0 1,0 0 0,-1 0-1,27-1 748,290-60-728,8-2 294,-107 44 0,161-45-83,-32 5-294,-177 27 89,53-7-88,154-22 45,-314 49-11,24-7 34,75-13 789,-162 28-1037,1 1-1,-1-1 0,0 1 1,0-1-1,-1 1 1,1-1-1,-1 1 1,-2-5-1,-16-25-5547</inkml:trace>
</inkml:ink>
</file>

<file path=ppt/ink/ink2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54:41.9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82 12054,'0'0'1910,"2"-10"-288,5-51 1390,-8 51-1843,-2 11 575,-2 21 532,7-5-2271,1 0 1,0-1-1,1 1 1,1-1-1,11 27 1,8 31 9,-15-18-28,-2 1 0,-3-1 1,-6 109-1,0-50 37,0 25 3,4 157 168,28 135-14,-7-248-65,-12-122-58,2 65 0,17 283 108,-25-314-146,5-1 1,32 148-1,22-37-9,-6-17 11,-49-155-28,-3 0 1,0 0-1,0 59 1,12 142 117,-1 68 16,-48-316-691,-1-2-2044,-10 2-3521</inkml:trace>
</inkml:ink>
</file>

<file path=ppt/ink/ink2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54:43.0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1 620 13014,'0'0'6691,"28"0"-4663,33-4-1625,-2-3-1,1-2 1,73-21 0,5-1-168,757-125 125,-747 130-339,192-37 25,-234 38-36,122-46 1,-167 47-4,-20 7 5,72-19 1,-62 29-13,-39 6 0,0-1 0,0 1 0,0-2 0,0 0 0,12-4 0,-18 5-5,1 0 0,0 1-1,0 0 1,0 1 0,10 0 0,11-2 17,37-3 258,-68 4-401,-1 0 1,1-1 0,0 1-1,0-1 1,1 1 0,-1-1-1,0 0 1,0 0 0,1-1-1,0 1 1,-1 0 0,1-1-1,0 1 1,0-1 0,0 0-1,0 0 1,1 0 0,-1 0-1,1 0 1,-2-5 0,-4-24-3739</inkml:trace>
</inkml:ink>
</file>

<file path=ppt/ink/ink2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54:44.3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35 121 9861,'0'0'5602,"-1"-11"-4332,-1 0-1228,2-1 794,-1 0 1,-1-1 0,0 1 0,-1 0-1,0 0 1,-7-14 0,5 74 67,0 413-941,10-406 34,3 0 0,28 98 0,-13-61-4,4 19 5,-3-18 11,19 163 0,-38-175-15,4 0 1,4-1 0,36 128-1,-31-139 15,-2 2 0,-4 0 0,5 114-1,-10-97-5,7 359-19,-14-388 16,1-32 3,2 1 0,1-1 1,14 46-1,-10-44 2,-2 1 1,6 58-1,-9-25-3,13 234-1,-11-222 28,-5-51-395,1-1 0,2 1 0,5 25-1,-7-38-2839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5:29.03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16 14471,'0'0'7312,"5"1"-6807,72 4-166,1-3 1,145-16 0,-196 12-773,22-2 713,-27 0-9062,-43 12-2453</inkml:trace>
</inkml:ink>
</file>

<file path=ppt/ink/ink2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54:46.4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 69 4034,'0'0'14556,"-12"-8"-13726,-56-41 61,60 38 2211,9 28-1709,-1 32-1422,13 341 47,1-218-18,18 127 0,-23-248 1,8 40 7,7 130-1,-17-145 26,3 0 0,22 81 0,-4-19-4,-16-65-38,-2 1-1,-1 89 0,19 187 25,-8-180 26,-18-69-1,5-123-917,3-8-3240,-5-20-11781</inkml:trace>
</inkml:ink>
</file>

<file path=ppt/ink/ink2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54:47.9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32 730 9220,'0'0'8948,"-24"-10"-4844,16 9-3666,19-3-358,21-2-65,572-45 542,-330 31-487,-179 14-6,-29 3 4,119-22 0,498-99 135,-174 40-161,-176 23-20,-145 29-31,294-91-1,-297 71 16,2 9-1,347-35 0,-502 78-6,11-3 2,-112-1-657,-105 11-3367,43 0-2692</inkml:trace>
</inkml:ink>
</file>

<file path=ppt/ink/ink2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54:49.3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8 640 13382,'0'0'5984,"-7"-6"-3279,19 0-2676,1 1 0,0 1-1,0-1 1,0 2-1,0 0 1,0 1-1,1 0 1,21 0 0,-21 1-20,224-11 10,-115 8 94,161-26 1,322-69 254,-438 64-388,-96 18 14,1 3-1,1 3 1,80-2-1,301-7 29,-370 7-1,162-47 1,-66 13-9,420-76-75,-117 65 82,-136 20-7,-298 32-110,-49 6-44,-4 0-371,-82 0-1985,-4 0-771</inkml:trace>
</inkml:ink>
</file>

<file path=ppt/ink/ink2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54:50.8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50 832,'0'0'18505,"-3"-8"-17710,-18-33 179,23 47-874,-1 0 1,-1 0 0,1 0 0,-1 1 0,0-1 0,-2 12-1,0 6 35,0 311 3,2 278 231,12-484-160,0 17 59,-13-69-207,-1-23 44,3-1 1,12 88-1,-5-81-59,-3 1 0,-2 63 0,-3-58 23,13 97 1,0-83 98,0-9-71,-3 0 0,-1 74 0,2 197 418,-12-341-545,0 0 0,-1-1 0,1 1 0,-1 0 0,0-1 0,1 1-1,-1-1 1,1 0 0,-1 1 0,0-1 0,1 0 0,-1 0 0,0 0 0,1 0 0,-1 0 0,0 0 0,-1-1 0,-3 1-187,-29 0-1821,-8 0-2820</inkml:trace>
</inkml:ink>
</file>

<file path=ppt/ink/ink2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55:15.881"/>
    </inkml:context>
    <inkml:brush xml:id="br0">
      <inkml:brushProperty name="width" value="0.5" units="cm"/>
      <inkml:brushProperty name="height" value="1" units="cm"/>
      <inkml:brushProperty name="color" value="#FFB36D"/>
      <inkml:brushProperty name="tip" value="rectangle"/>
      <inkml:brushProperty name="rasterOp" value="maskPen"/>
    </inkml:brush>
  </inkml:definitions>
  <inkml:trace contextRef="#ctx0" brushRef="#br0">88 600 13190,'0'0'1430,"-6"-6"-1387,-33-29-17,37 33-69,1 0-1,0 0 1,0 0-1,0 0 0,0 0 1,0 0-1,0 0 1,0 0-1,1 0 0,-1-1 1,1 1-1,-1 0 1,1 0-1,0-1 0,0 1 1,0 0-1,0 0 1,1-1-1,-1 1 0,1 0 1,-1 0-1,1 0 1,0 0-1,-1-1 0,3-2 1,1-3 73,1-1 0,0 1 1,0 0-1,13-24 1771,-42 36-1592,21-3-225,0 0 0,1-1-1,-1 1 1,0 1 0,0-1 0,1 0-1,-1 0 1,1 1 0,-1 0 0,1-1-1,0 1 1,0 0 0,-1 0 0,1 0-1,1 0 1,-1 1 0,0-1 0,0 0-1,1 1 1,0 0 0,-2 3 0,32-7-336,50-13 46,-37 5 78,-1 3 0,47-2 0,-35 7-141,209-9-1778,-87-12-4277,53-18 12442,392-68-2307,-484 84-6865,136-20-2011,-88 30 6284,20 5 505,-1-9 0,298-66-1,-377 58-1801,173-16-1,-342 47 145,-82 22 0,20-4 14,-168 21-1200,-102 21-7221,268-42 7460</inkml:trace>
</inkml:ink>
</file>

<file path=ppt/ink/ink2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55:17.329"/>
    </inkml:context>
    <inkml:brush xml:id="br0">
      <inkml:brushProperty name="width" value="0.5" units="cm"/>
      <inkml:brushProperty name="height" value="1" units="cm"/>
      <inkml:brushProperty name="color" value="#FFB36D"/>
      <inkml:brushProperty name="tip" value="rectangle"/>
      <inkml:brushProperty name="rasterOp" value="maskPen"/>
    </inkml:brush>
  </inkml:definitions>
  <inkml:trace contextRef="#ctx0" brushRef="#br0">2024 1 5106,'-273'40'5028,"-356"72"-8148,434-75 5892,-71 21 1043,186-36-3388,2 4 0,-145 67-1,176-65-417,-66 49 0,47-30-37,57-41 13,6-5 2,0 1 1,0 0-1,0-1 1,0 1-1,0 0 1,0 0-1,1 1 1,-1-1-1,1 1 1,0-1-1,0 1 1,0 0-1,0-1 1,0 1-1,0 0 1,1 1-1,-2 3 1,4-5-8,1-1 0,-1 0-1,1 0 1,0 0 0,-1-1 0,1 1 0,0 0 0,0-1 0,0 1 0,0-1 0,0 0 0,-1 1-1,1-1 1,0 0 0,0 0 0,3-1 0,-2 2 15,102 3 552,134-13 1,106-28 788,-149 14-1267,651-81-1,524-48 96,-884 130-1002,-486 22 937,-5 0-54,-158 8-35,-227 41 1,260-30-45,-167 32-1124,-183 65-9709,275-55 9083,-281 80 8685,107-32-4694,-113 0 4167,474-106-6335,-1 2 0,1 1 0,0 0 0,0 1 0,1 0 0,0 2 0,0 0 0,1 0 0,0 2 0,-24 21 0,23-19-667,-1-1 1,-1-1-1,-32 16 1,49-27 671,0 1 0,0-1 1,1 0-1,-1 0 1,0 1-1,0-1 0,1 0 1,-1 1-1,0-1 1,1 1-1,-1-1 1,1 1-1,-1-1 0,0 1 1,1-1-1,-1 1 1,1 0-1,0-1 0,-1 1 1,1 0-1,-1-1 1,1 2-1,11 7 161,31-1-396,-38-7 300,5-1-98,-8 0-18,0 0 0,0 0 1,0 0-1,0 0 0,0 0 1,0 0-1,0 0 0,0 1 1,0-1-1,0 0 0,0 0 1,0 1-1,-1-1 0,1 1 1,0-1-1,0 1 0,0-1 1,0 1-1,-1-1 0,1 1 1,1 1-1,2-1 18,-1 0 1,0 0-1,1-1 1,0 1-1,-1-1 0,1 0 1,-1 0-1,1 0 1,5-2-1,0 2-5,714-44-19,-68 0-99,-260 43-50,337-13 361,-37-47 209,-300 19-453,-230 37-2500,-416 27 1160,116-6 1340,-358 34-366,280-24-3393,46-4-4109</inkml:trace>
</inkml:ink>
</file>

<file path=ppt/ink/ink2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55:18.386"/>
    </inkml:context>
    <inkml:brush xml:id="br0">
      <inkml:brushProperty name="width" value="0.5" units="cm"/>
      <inkml:brushProperty name="height" value="1" units="cm"/>
      <inkml:brushProperty name="color" value="#FFB36D"/>
      <inkml:brushProperty name="tip" value="rectangle"/>
      <inkml:brushProperty name="rasterOp" value="maskPen"/>
    </inkml:brush>
  </inkml:definitions>
  <inkml:trace contextRef="#ctx0" brushRef="#br0">1929 1 8148,'-757'157'3748,"228"-69"-2168,90-20-1167,415-64-244,-1-1 0,0-1 0,0-2 1,-42-3-1,66 2-157,-1 1-1,1-1 1,0 1 0,0-1 0,0 1 0,0-1-1,0 0 1,0 0 0,0 0 0,0 0 0,0 1-1,0-1 1,0 0 0,0 0 0,1-1 0,-1 1 0,0 0-1,1 0 1,-1-1 0,0 1 62,1 0 0,0 0 0,-1 0 1,-5-7 592,5 7-593,0 1 0,0-1 0,0 0 1,0 1-1,0-1 0,0 1 0,0-1 0,-1 1 0,2 12-263,1-3 188,0 0 0,1 0 0,0-1 0,1 1 0,0-1 1,0 0-1,1 1 0,0-1 0,0-1 0,1 1 0,0-1 0,1 0 0,-1 0 0,1 0 1,11 8-1,14 14-79,65 45 1,-95-74 76,15 10-129,0-1 1,1 0-1,-1-2 0,2 0 1,-1-1-1,1 0 1,0-2-1,0 0 1,1-1-1,-1 0 0,21-1 1,18-2 245,-1-3 1,76-12 0,698-70 55,75 56 1968,-383 19-2101,104 6-252,-358 5-2646,-374 9 2690,-669 43 1097,205 4-4118,160-18-1649,298-26-1192</inkml:trace>
</inkml:ink>
</file>

<file path=ppt/ink/ink2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55:18.993"/>
    </inkml:context>
    <inkml:brush xml:id="br0">
      <inkml:brushProperty name="width" value="0.5" units="cm"/>
      <inkml:brushProperty name="height" value="1" units="cm"/>
      <inkml:brushProperty name="color" value="#FFB36D"/>
      <inkml:brushProperty name="tip" value="rectangle"/>
      <inkml:brushProperty name="rasterOp" value="maskPen"/>
    </inkml:brush>
  </inkml:definitions>
  <inkml:trace contextRef="#ctx0" brushRef="#br0">587 0 4514,'0'0'4077,"-23"2"-3144,-158 8-82,153-7-748,0 0-1,1 2 0,-1 1 0,1 2 0,-33 12 0,42-12-31,0 0-1,1 1 0,0 0 1,0 1-1,1 1 0,0 1 1,1 1-1,-18 18 0,31-29-64,1-1 0,-1 1 0,0 1 0,1-1-1,0 0 1,-1 0 0,1 0 0,0 1 0,0-1-1,0 1 1,0-1 0,1 1 0,-1-1 0,1 1-1,-1-1 1,1 1 0,0 0 0,0-1 0,0 1-1,1-1 1,-1 1 0,0-1 0,1 1 0,0-1-1,0 1 1,-1-1 0,1 1 0,1-1 0,-1 0 0,0 1-1,1-1 1,-1 0 0,3 3 0,0-1 40,-1 0 0,1-1 1,1 1-1,-1-1 1,0 1-1,1-1 0,0-1 1,-1 1-1,1-1 0,0 1 1,0-1-1,1-1 0,-1 1 1,0-1-1,7 1 0,118 5 2417,70-11-3338,-164 3 493,241-25 842,-76 5 41,592-26-2008,63-4-729,-681 39-2639,-91 7-33</inkml:trace>
</inkml:ink>
</file>

<file path=ppt/ink/ink2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55:19.337"/>
    </inkml:context>
    <inkml:brush xml:id="br0">
      <inkml:brushProperty name="width" value="0.5" units="cm"/>
      <inkml:brushProperty name="height" value="1" units="cm"/>
      <inkml:brushProperty name="color" value="#FFB36D"/>
      <inkml:brushProperty name="tip" value="rectangle"/>
      <inkml:brushProperty name="rasterOp" value="maskPen"/>
    </inkml:brush>
  </inkml:definitions>
  <inkml:trace contextRef="#ctx0" brushRef="#br0">772 11 4146,'0'0'5218,"-158"-8"-5474,64 6 176,-15 2 48,-21 0-16,-8 0-800,-4 0-4627</inkml:trace>
</inkml:ink>
</file>

<file path=ppt/ink/ink2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55:19.686"/>
    </inkml:context>
    <inkml:brush xml:id="br0">
      <inkml:brushProperty name="width" value="0.5" units="cm"/>
      <inkml:brushProperty name="height" value="1" units="cm"/>
      <inkml:brushProperty name="color" value="#FFB36D"/>
      <inkml:brushProperty name="tip" value="rectangle"/>
      <inkml:brushProperty name="rasterOp" value="maskPen"/>
    </inkml:brush>
  </inkml:definitions>
  <inkml:trace contextRef="#ctx0" brushRef="#br0">623 1 9188,'-27'2'54,"-219"14"-30,157-15 1492,63-2-612,1 1-1,-1 2 0,-28 4 1,52-6-906,-1 1 0,1-1 1,0 0-1,0 1 0,0-1 0,0 1 0,0 0 1,0 0-1,0-1 0,0 1 0,0 1 1,0-1-1,0 0 0,0 0 0,1 1 0,-1-1 1,1 1-1,-1-1 0,1 1 0,-1 0 1,1 0-1,0 0 0,0-1 0,0 1 0,0 0 1,0 0-1,0 0 0,1 1 0,-1 1 1,-1 1 3,0-1 1,-1 0-1,1 0 1,-1 0-1,1 0 1,-1 0-1,0-1 1,0 1-1,-1-1 1,1 0 0,-1 1-1,0-2 1,0 1-1,0 0 1,0-1-1,0 0 1,0 0-1,-1 0 1,1-1-1,-10 3 185,26-4 331,72-4 31,149-28 1,-41 3-1191,374-11-3495,-420 32 2558,13-1-3318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5:29.63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210 32 14999,'0'0'907,"-10"18"-221,-28 58-153,36-72-462,0 0-1,0-1 1,0 1-1,-1-1 1,0 1-1,1-1 1,-1 0-1,-4 3 1,6-5-7,1-1 0,-1 1 0,0-1 0,1 0-1,-1 1 1,1-1 0,-1 0 0,0 0 0,0 1 0,1-1 0,-1 0 0,0 0 0,1 0 0,-1 0 0,0 0-1,1 0 1,-1 0 0,0 0 0,0 0 0,1 0 0,-1 0 0,0 0 0,1 0 0,-1-1 0,0 1 0,1 0-1,-2-1 1,1-1 70,-1 1 1,1-1-1,-1 0 0,1 0 0,0 0 0,-1 0 1,1 0-1,0 0 0,0-1 0,1 1 0,-1 0 1,0 0-1,1-1 0,-1 1 0,1 0 0,0-1 1,0-3-1,0 1-105,1 1-1,0-1 1,0 1 0,0-1 0,0 1 0,1 0 0,0-1-1,0 1 1,0 0 0,0 0 0,1 0 0,-1 0 0,1 1-1,0-1 1,0 1 0,0 0 0,1-1 0,-1 2 0,1-1-1,0 0 1,-1 1 0,1-1 0,1 1 0,5-2 0,2-1-43,0 0 1,0 1-1,0 0 1,1 1 0,-1 1-1,1 0 1,22-1-1,-34 4 13,0-1-1,0 1 1,0-1-1,0 1 1,0-1-1,0 1 1,-1 0-1,1-1 1,0 1-1,0 0 1,-1 0-1,1 0 1,0 0-1,-1-1 1,1 1-1,-1 0 1,1 0-1,-1 0 1,0 0-1,1 0 1,-1 0-1,0 0 0,0 0 1,1 0-1,-1 0 1,0 1-1,0-1 1,-1 2-1,2 40 10,-1-34-12,1 7 1,-1 1 0,-1-1-1,0 1 1,-2-1 0,1 1 0,-2-1-1,0 0 1,-1 0 0,-1-1-1,0 1 1,-1-1 0,-1-1-1,0 1 1,-1-1 0,-1-1 0,-17 20-1,6-11-41,0 0-1,-30 21 0,43-36 28,-1-1-1,1 0 0,-2-1 0,1 0 0,-1 0 0,1 0 0,-1-2 1,0 1-1,-19 3 0,30-9 51,0-1 1,0 1-1,0 0 1,1 0-1,-1 0 1,1-1-1,-1 1 1,1 1-1,0-1 1,3-3-1,16-14 99,45-30-1,-58 44-107,-1 0-1,1 1 1,0 0 0,0 1-1,0 0 1,1 0-1,-1 0 1,1 1 0,-1 1-1,16-2 1,-21 4-25,0-1 0,1 1 0,-1 0 0,0 0 0,0 0 0,0 0 0,0 1 0,0-1 1,0 1-1,0 0 0,0 0 0,2 3 0,21 10-10,-7-9-57,0-2 1,-1 0 0,1-1 0,0-1 0,1-1-1,-1 0 1,0-2 0,32-4 0,-46 5 0,0-1-1,0 0 1,0-1-1,0 1 1,0-1 0,-1 0-1,1 0 1,-1 0-1,1-1 1,-1 0 0,0 1-1,0-1 1,0-1 0,0 1-1,-1-1 1,4-4-1,-4 5-231,-1-1 0,0 1-1,1-1 1,-1 0-1,-1 0 1,1 0-1,-1 0 1,1 0 0,-1-1-1,-1 1 1,2-8-1,-2-7-4050</inkml:trace>
</inkml:ink>
</file>

<file path=ppt/ink/ink2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55:20.021"/>
    </inkml:context>
    <inkml:brush xml:id="br0">
      <inkml:brushProperty name="width" value="0.5" units="cm"/>
      <inkml:brushProperty name="height" value="1" units="cm"/>
      <inkml:brushProperty name="color" value="#FFB36D"/>
      <inkml:brushProperty name="tip" value="rectangle"/>
      <inkml:brushProperty name="rasterOp" value="maskPen"/>
    </inkml:brush>
  </inkml:definitions>
  <inkml:trace contextRef="#ctx0" brushRef="#br0">1 336 13830,'21'-8'1108,"173"-71"2176,-131 54-3190,1 3 1,1 2-1,1 3 0,99-11 1,-5-4-2870,-183-34-2359,3 46 4732,6 1-1097</inkml:trace>
</inkml:ink>
</file>

<file path=ppt/ink/ink2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55:22.845"/>
    </inkml:context>
    <inkml:brush xml:id="br0">
      <inkml:brushProperty name="width" value="0.5" units="cm"/>
      <inkml:brushProperty name="height" value="1" units="cm"/>
      <inkml:brushProperty name="color" value="#FFB36D"/>
      <inkml:brushProperty name="tip" value="rectangle"/>
      <inkml:brushProperty name="rasterOp" value="maskPen"/>
    </inkml:brush>
  </inkml:definitions>
  <inkml:trace contextRef="#ctx0" brushRef="#br0">8 117 12118,'0'0'4113,"-2"-5"-3859,1 4-251,0 0 0,1 0 1,-1-1-1,1 1 0,-1 0 0,1 0 0,0-1 1,-1 1-1,1 0 0,0-1 0,0 1 0,0-1 1,0 1-1,0 0 0,0-1 0,0 1 1,0 0-1,1-1 0,-1 1 0,1 0 0,-1 0 1,1-1-1,-1 1 0,1 0 0,0 0 1,-1 0-1,2-2 0,1 0-2,1 0 1,-1 1-1,1-1 1,-1 1-1,1-1 0,0 1 1,0 1-1,0-1 1,8-2-1,157-42-2306,-167 45 2301,0 1 1,0-1-1,-1 1 1,1-1-1,0 1 1,0 0 0,0 0-1,-1-1 1,1 1-1,0 1 1,0-1-1,0 0 1,-1 0-1,1 1 1,0-1-1,0 1 1,-1-1-1,1 1 1,0 0-1,-1 0 1,1-1-1,-1 1 1,1 0-1,-1 1 1,1-1-1,-1 0 1,0 0 0,1 1-1,-1-1 1,0 0-1,0 1 1,0-1-1,0 1 1,1 3-1,3 5-18,-1 1 0,0 0 0,-1 0 0,3 19-1,-1-6 48,1 6-37,-1 0 1,-2 0-1,0 40 0,-2-34-36,8 58-1,-5-59 41,-1 0 0,-4 70 0,0-35 5,27-70-501,-24 0 507,-1-1 0,1 1 0,0 0-1,0-1 1,0 1 0,0-1 0,-1 1 0,1-1 0,0 0 0,0 0 0,-1 0 0,1 0 0,-1 0-1,1 0 1,-1 0 0,1-1 0,-1 1 0,0 0 0,0-1 0,1 1 0,-1-1 0,0 0 0,0 1-1,-1-1 1,1 0 0,0 1 0,0-1 0,-1 0 0,1 0 0,-1 0 0,0 0 0,1 1 0,-1-3 0,-1 3-4,0 0 0,-1 0 1,1 0-1,0 0 0,0 0 1,0 1-1,-1-1 1,1 0-1,0 1 0,-1-1 1,1 1-1,-1 0 1,1-1-1,0 1 0,-1 0 1,1 0-1,-1 0 0,1 0 1,-1 0-1,1 0 1,-1 0-1,1 1 0,-3-1 1,-2 1-108,-30-1-946,-12 0-1248</inkml:trace>
</inkml:ink>
</file>

<file path=ppt/ink/ink2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55:27.516"/>
    </inkml:context>
    <inkml:brush xml:id="br0">
      <inkml:brushProperty name="width" value="0.5" units="cm"/>
      <inkml:brushProperty name="height" value="1" units="cm"/>
      <inkml:brushProperty name="color" value="#FFB36D"/>
      <inkml:brushProperty name="tip" value="rectangle"/>
      <inkml:brushProperty name="rasterOp" value="maskPen"/>
    </inkml:brush>
  </inkml:definitions>
  <inkml:trace contextRef="#ctx0" brushRef="#br0">719 0 6259,'-33'5'126,"-178"16"1215,182-18-558,-1 0 0,1 2 0,0 2 0,0 0 0,-39 17 0,-131 68-1155,163-74 624,35-17-254,-1-1-1,0 1 1,0 0-1,0 0 1,0 0-1,1 0 0,-1 0 1,0 0-1,1 0 1,-1 0-1,1 1 1,0-1-1,-1 1 1,-1 2-1,24-3 560,49-14 517,18-5-421,175-11 1,-144 19-416,685-63-769,-753 67-429,-73 9-332,-18 3 1714,-1 2 1,1 2-1,-75 30 0,-113 65-573,112-49 286,-6 0-127,-184 89-64,155-82 56,33-17 5,118-46 54,9 0 21,110-6 828,216-39 0,-114 10-616,637-21-781,-835 60-486,-29 8 57,3-10 890,0-1-1,0 1 1,0 0-1,0-1 1,0 0-1,-1 0 1,-4 1-1,-147 32 276,-301 86 883,318-70-1154,3 5 0,2 7 0,-204 129 0,322-182 28,1 1 1,0 1-1,0 0 1,1 1-1,1 0 1,0 1-1,1 0 1,0 1-1,1 0 0,1 1 1,-15 29-1,24-42-11,-1-1-1,1 1 0,-1 0 0,1 0 0,-1 0 0,1-1 1,0 1-1,0 0 0,0 0 0,0 0 0,0 0 1,0 0-1,0-1 0,1 1 0,-1 0 0,1 0 0,-1 0 1,1-1-1,0 1 0,0 0 0,0-1 0,0 1 1,0 0-1,0-1 0,0 0 0,0 1 0,1-1 1,-1 0-1,0 1 0,1-1 0,-1 0 0,1 0 0,0 0 1,-1 0-1,1 0 0,0-1 0,-1 1 0,1 0 1,0-1-1,0 0 0,0 1 0,2-1 0,12 3-73,0-1 1,0 0-1,0-1 0,17-2 0,-18 1 64,38-3 68,-1-2 1,77-19 0,-28 5 17,17-1-97,293-43 664,3 34-217,-388 30-539,-26-1 117,1 0-1,-1 0 1,0 0-1,0 0 0,0 0 1,0 0-1,0 0 1,0 0-1,1 0 0,-1 0 1,0 0-1,0 0 0,0 0 1,0 1-1,0-1 1,0 0-1,0 0 0,1 0 1,-1 0-1,0 0 0,0 0 1,0 0-1,0 0 1,0 0-1,0 0 0,0 0 1,0 0-1,0 0 1,0 1-1,0-1 0,1 0 1,-1 0-1,0 0 0,0 0 1,0 0-1,0 0 1,0 0-1,0 1 0,0-1 1,0 0-1,0 0 0,0 0 1,0 0-1,0 0 1,0 0-1,0 1 0,0-1 1,0 0-1,0 0 0,0 0 1,0 0-1,0 0 1,0 0-1,-1 0 0,1 0 1,0 1-1,0-1 1,0 0-1,0 0 0,0 0 1,0 0-1,0 0 0,0 0 1,0 0-1,0 0 1,0 0-1,-1 0 0,1 1 1,-38 14-217,29-11 294,-201 61 70,-41 16 11,69-14-161,-165 65-5,262-95-10,-155 94 0,231-125-5,-50 38 52,56-41-64,0-1-1,1 1 1,-1 0 0,1 0-1,0 0 1,0 0-1,0 0 1,0 0-1,0 1 1,1-1-1,-1 1 1,1-1-1,0 1 1,0-1-1,1 1 1,-1 6-1,1-9 25,1 0-1,-1-1 1,1 1-1,0 0 0,-1-1 1,1 1-1,0 0 1,0-1-1,0 1 0,0-1 1,-1 1-1,1-1 1,0 1-1,0-1 0,0 0 1,0 1-1,0-1 1,0 0-1,0 0 0,0 0 1,0 0-1,0 1 0,0-2 1,0 1-1,0 0 1,0 0-1,0 0 0,0 0 1,0-1-1,1 1 1,5-1-27,69-2 203,1-5 0,-1-2 0,87-24 0,-49 8 67,439-87 867,-407 90-1211,268-6-1,-390 34-878,-26 19-1082,1-23 2022,0 1 1,-1-1-1,1 1 0,-1-1 0,1 0 0,-1 1 0,0-1 0,1 0 0,-1 0 0,-2 1 0,-368 161 2139,72-34-1558,168-69-482,-72 32 73,-232 143-1,409-217-119,-2 1-4,0-1 0,-1-1 0,-1-1 0,-38 13 0,67-29-5,92-5 606,0-4 1,154-35-1,-37 4 237,35 7-814,385-3 1,-615 35-148,-6 1-16,-1 0-1,1 0 1,-1 0 0,1 0-1,-1 1 1,1 0 0,-1 0-1,0 0 1,1 1 0,-1 0-1,5 2 1,-9-4 128,-1 1 0,0-1 0,1 0 0,-1 0 0,0 1 0,1-1 0,-1 0 0,0 1 0,0-1 0,1 0 0,-1 1 0,0-1 0,0 0 0,0 1 0,1-1 0,-1 1 0,0-1 0,0 0 1,0 1-1,0-1 0,0 1 0,0-1 0,0 1 0,0-1 0,0 0 0,0 1 0,0-1 0,0 1 0,0-1 0,0 1 0,-1-1 0,1 0 0,0 1 0,0-1 0,0 1 0,0-1 0,-1 0 0,1 1 0,0-1 0,-1 0 0,1 1 0,0-1 0,0 0 0,-1 0 0,1 1 0,-1-1 0,1 0 0,0 0 0,-1 1 0,1-1 0,0 0 0,-1 0 0,1 0 0,-1 0 0,-24 12 162,24-12-167,-202 66 797,-16 5-632,-312 143-160,282-113-521,51-36-116,43-16 622,155-49 30,-1 0 0,1 0-1,0 1 1,-1-1 0,1 0 0,0 0-1,0 0 1,-1 0 0,1 1-1,0-1 1,-1 0 0,1 0 0,0 0-1,0 1 1,-1-1 0,1 0-1,0 1 1,0-1 0,0 0 0,0 0-1,-1 1 1,1-1 0,0 0 0,0 1-1,0-1 1,0 0 0,0 1-1,0-1 1,0 0 0,0 1 0,0-1-1,0 0 1,0 1 0,0-1 0,0 1-1,0-1 1,0 0 0,0 1-1,0-1 1,0 0 0,1 0 0,-1 1-1,0-1 1,0 0 0,0 1 0,0-1-1,1 0 1,-1 0 0,0 1-1,0-1 1,1 0 0,-1 1 0,16 9 23,6-6 58,1-2-1,0-1 0,0-1 0,38-5 0,91-21 402,-98 15-377,27-5-304,328-56-566,-284 55 595,165 0 0,-316 20 229,0 1 0,0 1 0,1 1 0,0 2 0,0 0 0,-47 24 0,18-9 48,-51 20-31,-708 257-279,812-300 216,49-3 349,0-2 32,0-3 1,73-20-1,-36 8-112,1173-215 1278,-1201 226-1889,113-22-862,-167 30 1182,-1 0-1,0 0 1,1-1-1,-1 1 0,0-1 1,0 1-1,0-1 1,0 0-1,-1 1 1,1-1-1,0 0 0,-1 0 1,1 0-1,-1-1 1,0 1-1,1 0 0,0-4 1,18-53 281,-9 22-945,-3 20-20,-2 0 0,0-1 0,-1 0 0,0 0 0,2-29 0,-6 35 938,-1 1 1,0 0 0,-1-1 0,-1 1-1,1 0 1,-2-1 0,0 1 0,0 0 0,-1 0-1,-6-13 1,-119-272 1105,114 249-1357,1 0 0,2 0-1,3-1 1,-6-78-1,9 80 298,-2 0-1,-2 0 1,-2 1 0,-3 0-1,-23-53 1,22 58-228,6 12-45,-7-14 125,1 0-1,3-1 1,-13-73 0,14-128 4,4 32-117,-12 102-23,13 80-6,2 0 0,0 0 0,1-32-1,4 59 2,0 0 0,0-1 0,0 1 0,0 0 0,-1 0 0,1 0 0,-1 0 0,0 0 0,0 0 0,0 0 0,0 0 0,-1 0 0,1 0 0,-1 0 0,1 1 0,-1-1 0,0 1 0,0-1 0,0 1 0,-4-4 0,3 2-4,1 0 0,0 0 0,1-1 0,-1 1 0,1-1 0,0 1 0,0-1 0,0 0 0,0 1 0,1-1 0,0 0 0,0 1 0,0-1 0,1 0-1,2-9 1,-2-11-19,-1 24 47</inkml:trace>
</inkml:ink>
</file>

<file path=ppt/ink/ink2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55:35.463"/>
    </inkml:context>
    <inkml:brush xml:id="br0">
      <inkml:brushProperty name="width" value="0.5" units="cm"/>
      <inkml:brushProperty name="height" value="1" units="cm"/>
      <inkml:brushProperty name="color" value="#D0EBAF"/>
      <inkml:brushProperty name="tip" value="rectangle"/>
      <inkml:brushProperty name="rasterOp" value="maskPen"/>
    </inkml:brush>
  </inkml:definitions>
  <inkml:trace contextRef="#ctx0" brushRef="#br0">64 77 6099,'-11'-6'11088,"12"4"-11087,0-1 1,0 0 0,0 0 0,0 1-1,1-1 1,-1 1 0,1-1 0,-1 1-1,1-1 1,0 1 0,0 0 0,0 0-1,0 0 1,1 0 0,-1 0 0,0 1 0,1-1-1,0 1 1,-1-1 0,1 1 0,0 0-1,-1 0 1,6-1 0,9-4-526,1 1 1,26-6-1,-84 14-282,26-3 819,-1 1-1,1 1 1,-19 4 0,18-3-15,10-2 0,0-1-1,0 1 1,1 1-1,-1-1 1,1 0-1,-1 1 1,1 0-1,-1 0 1,-5 5-1,10-6-2,0 0 1,-1 0-1,1 0 1,0 0-1,0 0 0,0 0 1,0 0-1,1 0 0,-1 0 1,0 0-1,0 0 0,0 0 1,1 0-1,-1-1 0,1 1 1,-1 0-1,1 0 0,-1 0 1,1 0-1,-1 0 0,1-1 1,0 1-1,-1 0 0,1 0 1,0-1-1,0 1 0,0-1 1,-1 1-1,1-1 0,0 1 1,0-1-1,0 1 1,0-1-1,0 0 0,2 1 1,44 17-41,-36-15 49,99 31 86,121 22 0,-38-12-99,-123-16-20,-46-17 23,-36-5-58,-119 17 167,70-15-20,0 4 0,1 1 0,-71 28 0,128-40-84,1 0 0,-1 0-1,1 1 1,0-1 0,0 1 0,0-1 0,0 1 0,0 0-1,0 0 1,0 0 0,0 0 0,1 0 0,-1 0 0,1 0-1,0 1 1,-1-1 0,1 1 0,0-1 0,0 1-1,0 4 1,0-6 1,1 1-1,0 0 1,0-1-1,0 1 0,0-1 1,0 1-1,1 0 1,-1-1-1,0 1 0,1-1 1,-1 1-1,1 0 1,0-1-1,-1 1 0,1-1 1,0 0-1,0 1 1,0-1-1,0 0 0,0 1 1,0-1-1,0 0 1,0 0-1,1 0 1,-1 0-1,0 0 0,1 0 1,-1-1-1,1 1 1,-1 0-1,1-1 0,-1 1 1,1-1-1,2 1 1,27 4 76,0-1 0,0-2 0,0-1 0,0-2 0,37-5 0,-61 5-42,107-13 191,164-44 0,-188 37-293,373-96-837,290-58 380,-726 171 536,-228 28 82,126-11-56,-422 84 326,384-68-287,2 4-1,-148 66 1,89-15-83,4 8 0,-195 141 0,356-229-10,0 0 0,-1 0 0,1 0 0,1 0 0,-1 1 0,-7 10 0,11-13 11,-1 1 0,1 0 0,0 0 0,0 0 0,0 0 0,0 0 1,0 0-1,1 0 0,-1 0 0,1 0 0,0 0 0,0 0 0,0 0 0,0 1 0,2 4 0,-1-6 9,-1-2-1,1 1 1,-1 0-1,1 0 0,0 0 1,-1 0-1,1 0 1,0 0-1,0-1 1,0 1-1,0 0 1,0-1-1,0 1 0,0-1 1,0 1-1,0-1 1,0 1-1,0-1 1,0 0-1,0 1 1,0-1-1,0 0 0,1 0 1,-1 0-1,2 0 1,38 0-8,-29 0 24,547-47 1006,-374 25-879,252-30-367,335-34-1362,-320 26 2116,-346 44 388,-248 29-14,-465 139-940,306-70-166,71-24-140,-416 126-101,612-171 430,-53 29 0,74-35 9,1 1-1,0 0 1,1 1-1,-1 0 1,2 1-1,-1 1 1,-9 12-1,7-8-8,0-1 0,-2-1-1,1 0 1,-2-1 0,1-1 0,-2 0-1,1-1 1,-22 9 0,-12 4 49,-86 26 1,84-38-198,17 1 2310,69-11-2054,549 13-643,426-48-634,-982 31 1185,1625-150 631,-1579 145-631,174-11 81,-1124 89 109,740-53-175,-45 5-30,1 9 0,-343 104 0,-231 107-45,292-69-2157,430-161 2136,-56 28 0,76-33 66,1 1 1,0 0 0,0 0 0,1 1-1,0 1 1,1 0 0,-10 12 0,19-21 4,0 0 1,0 0-1,0 0 1,0 0-1,1 0 1,-1 0-1,0 0 1,0 0-1,1 0 1,-1 0-1,1 1 1,-1-1-1,1 0 1,0 1-1,0-1 1,-1 0 0,1 0-1,0 1 1,0-1-1,0 0 1,0 1-1,0-1 1,1 0-1,-1 1 1,0-1-1,1 0 1,-1 2-1,2-2-10,-1 1-1,1-1 1,-1 1-1,1-1 1,0 1 0,0-1-1,-1 0 1,1 0-1,0 0 1,0 0-1,0 0 1,0-1-1,0 1 1,4 0 0,10 2-70,-1-1 0,1 0 0,21-1 0,-35-1 83,440-21 1215,1080-118-1556,-909 91-3603,-81 6-509,-250 21 12972,-467 28-8704,-81 17 612,-569 59-2168,3 50 396,598-86 1223,-240 54-1218,15 33 1698,453-132-356,-58 26 167,60-26-165,1 0 1,-1 1-1,1 0 1,-1 0-1,1 0 1,0 0 0,0 0-1,0 0 1,1 1-1,-1 0 1,1-1-1,0 1 1,-2 5-1,0 0 7,-1 0 0,0-1 0,-1 1 0,0-1 0,0 0 0,-1-1 0,0 0-1,0 0 1,-1 0 0,1-1 0,-12 7 0,-15 8 41,-52 25 0,67-37-61,-59 26 54,36-17-66,-60 36 0,102-54 29,-1 1 0,1-1-1,-1 0 1,1 0 0,-1 1-1,1-1 1,0 0-1,-1 1 1,1-1 0,0 0-1,-1 1 1,1-1 0,0 0-1,-1 1 1,1-1 0,0 1-1,0-1 1,-1 1 0,1-1-1,0 1 1,0-1 0,0 0-1,0 1 1,0-1 0,-1 1-1,1-1 1,0 1 0,0-1-1,0 1 1,1-1 0,-1 1-1,0-1 1,0 1 0,0-1-1,0 1 1,0-1 0,0 1-1,1-1 1,-1 1 0,0-1-1,0 1 1,1-1-1,-1 0 1,0 1 0,1-1-1,-1 1 1,0-1 0,1 0-1,-1 0 1,1 1 0,-1-1-1,1 1 1,25 12 940,3-7-475,0-1 0,1-1 0,-1-1 1,1-2-1,52-4 0,-1 1-91,780-50 249,-257 8-1321,-74 13-256,-6-38 517,-384 41 484,264-46 1261,3 30-2382,-272 40 1259,166 14 0,-282-5-236,-22 0-23,-35 6 45,-553 45 126,370-42-395,-471 59 0,527-45 174,1 7 1,-188 67 0,9 1-1712,-178 14 3427,421-96-1338,43-13-235,53-6-17,0 0 1,0 1-1,0-1 0,1 1 0,-1 0 1,1 0-1,-5 4 0,-6 6-13,-19 10-73,-53 28 0,3-12-3718</inkml:trace>
</inkml:ink>
</file>

<file path=ppt/ink/ink2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55:36.239"/>
    </inkml:context>
    <inkml:brush xml:id="br0">
      <inkml:brushProperty name="width" value="0.5" units="cm"/>
      <inkml:brushProperty name="height" value="1" units="cm"/>
      <inkml:brushProperty name="color" value="#D0EBAF"/>
      <inkml:brushProperty name="tip" value="rectangle"/>
      <inkml:brushProperty name="rasterOp" value="maskPen"/>
    </inkml:brush>
  </inkml:definitions>
  <inkml:trace contextRef="#ctx0" brushRef="#br0">180 366 3025,'0'0'4173,"-13"8"-4272,-40 24-15,-61 57 6594,136-91-6085,169-31 433,-38 5-536,688-45 512,-452 49-741,398-45-3,-9-57 886,-310 43-2010,-307 57-897,-102 15 274,-30 5 1319,1 1 0,49-3 2812,-280 8-1918,-254 1-1337,152 8-3138,-195 18-1107,-252 39 6959,649-49-188,-105 32 0,179-42-1773,-66 17-476</inkml:trace>
</inkml:ink>
</file>

<file path=ppt/ink/ink2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55:37.279"/>
    </inkml:context>
    <inkml:brush xml:id="br0">
      <inkml:brushProperty name="width" value="0.5" units="cm"/>
      <inkml:brushProperty name="height" value="1" units="cm"/>
      <inkml:brushProperty name="color" value="#D0EBAF"/>
      <inkml:brushProperty name="tip" value="rectangle"/>
      <inkml:brushProperty name="rasterOp" value="maskPen"/>
    </inkml:brush>
  </inkml:definitions>
  <inkml:trace contextRef="#ctx0" brushRef="#br0">1992 1 3586,'-25'6'3012,"-3"0"-2518,-177 47 894,164-41-1112,0 2 1,2 2-1,-53 29 1,19 5-146,3 3 1,2 3-1,-82 87 1,104-99-263,45-43 126,0 0 1,0-1 0,0 1-1,0 0 1,1 0 0,-1 0-1,0 0 1,0 0 0,1 0-1,-1 0 1,0 0 0,1 0-1,-1 0 1,1 0 0,-1 0-1,1 0 1,0 1 0,-1-1-1,1 0 1,0 0 0,0 1-1,0-1 1,0 0 0,0 2-1,1-2 13,-1 0 0,1 0 0,0 0 0,0 0 0,0 0 0,0 0 0,0-1 0,0 1 0,0 0 0,1-1 0,-1 1 0,0 0 0,0-1 0,0 0 0,1 1 0,-1-1 0,0 0 0,3 1 0,12 1 469,1-1 0,30-2 0,-32 0 324,15-1-205,1-1 0,-1-2 0,-1-1-1,56-19 1,-48 13-560,1 2 0,42-6 0,-79 15-86,-1 1 1,1 0-1,0-1 0,0 1 1,0 0-1,0 0 0,0 0 1,0 0-1,0 0 0,0 0 1,0 0-1,0 0 0,0 1 1,0-1-1,0 0 0,0 1 1,-1-1-1,1 0 0,0 1 1,0-1-1,0 1 0,0-1 1,-1 1-1,1-1 0,0 1 1,0 0-1,-1-1 0,1 1 1,-1 0-1,1 0 0,-1 0 1,1-1-1,-1 1 0,1 0 1,-1 0-1,0 0 0,1 0 1,-1 0-1,0 1 0,-5 41-996,4-39 1278,-2 7-216,-1 1 0,-1-1 0,0 0 0,0-1 0,-1 1 0,0-1 0,-1 0 0,0-1 0,-1 1 0,0-2 1,0 1-1,-1-1 0,0 0 0,-1-1 0,-10 7 0,-19 10 97,-2-1 0,-65 26 1,77-36-172,5-2 35,-6 3-64,-1-1 0,0-2 0,-58 14 0,363-66 2451,575-96-2546,-916 140-1949,6-2 3174,-538 109 2162,-39 4-3588,-77-74-164,702-39 257,1 1 0,0 0 0,-1 1 0,1 0 0,1 1-1,-20 9 1</inkml:trace>
</inkml:ink>
</file>

<file path=ppt/ink/ink2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55:38.166"/>
    </inkml:context>
    <inkml:brush xml:id="br0">
      <inkml:brushProperty name="width" value="0.5" units="cm"/>
      <inkml:brushProperty name="height" value="1" units="cm"/>
      <inkml:brushProperty name="color" value="#D0EBAF"/>
      <inkml:brushProperty name="tip" value="rectangle"/>
      <inkml:brushProperty name="rasterOp" value="maskPen"/>
    </inkml:brush>
  </inkml:definitions>
  <inkml:trace contextRef="#ctx0" brushRef="#br0">566 1 6707,'0'0'4877,"-4"2"-4826,3-2-49,-1 1 1,1 0-1,0 0 1,-1 0-1,1 0 1,0 0 0,0 0-1,0 0 1,0 0-1,0 0 1,0 1-1,0-1 1,0 0 0,0 1-1,0-1 1,1 1-1,-1 1 1,-7 11 49,4-9 41,-1-1 0,0-1 0,0 1-1,0-1 1,-1 1 0,1-2-1,-1 1 1,1 0 0,-1-1 0,0 0-1,0-1 1,-8 2 0,-6 3 62,-28 11 789,-1-3-1,0-2 1,-1-2-1,0-2 1,-76 1-1,122-7-961,0 0-1,0 0 1,0 1 0,0-1-1,1 1 1,-1 0-1,1-1 1,-4 5-1,-4 2 1,10-8-20,0 0 1,0-1-1,-1 1 0,1 0 0,0 0 0,0 0 1,0 0-1,0 0 0,0 0 0,0 0 0,0 0 1,1 0-1,-1 0 0,0 0 0,0 1 0,0 0 0,1-1 33,0-1 0,1 1-1,-1-1 1,0 1-1,0-1 1,0 1-1,1-1 1,-1 0 0,0 1-1,0-1 1,1 1-1,-1-1 1,0 0-1,1 1 1,-1-1 0,0 0-1,1 1 1,-1-1-1,1 0 1,-1 1-1,0-1 1,1 0 0,-1 0-1,1 0 1,-1 1-1,1-1 1,-1 0-1,2 0 1,51 6 120,-45-6-153,154-2 352,1-7 0,181-34-1,-19 2-187,731-21-4758,-910 56 3029,39 2-296,-260 9 3185,0 3 1,0 4-1,-94 26 0,31-6-1066,-844 149-30,864-161-223,64-11 32,0 2-1,2 3 0,-1 2 0,2 2 0,0 2 0,-94 54 0,126-62-22,-38 22-70,-98 81 1,109-63-404,38-42-24,0 0 0,-1 0 0,0-1 0,-15 12 0</inkml:trace>
</inkml:ink>
</file>

<file path=ppt/ink/ink2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55:38.526"/>
    </inkml:context>
    <inkml:brush xml:id="br0">
      <inkml:brushProperty name="width" value="0.5" units="cm"/>
      <inkml:brushProperty name="height" value="1" units="cm"/>
      <inkml:brushProperty name="color" value="#D0EBAF"/>
      <inkml:brushProperty name="tip" value="rectangle"/>
      <inkml:brushProperty name="rasterOp" value="maskPen"/>
    </inkml:brush>
  </inkml:definitions>
  <inkml:trace contextRef="#ctx0" brushRef="#br0">1 452 4386,'0'0'7689,"14"0"-6977,35-5 0,0-1 0,59-16 0,111-38 147,-75 18 385,654-149 32,-391 119-3722,0 25-5196,-314 41-428</inkml:trace>
</inkml:ink>
</file>

<file path=ppt/ink/ink2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55:39.569"/>
    </inkml:context>
    <inkml:brush xml:id="br0">
      <inkml:brushProperty name="width" value="0.5" units="cm"/>
      <inkml:brushProperty name="height" value="1" units="cm"/>
      <inkml:brushProperty name="color" value="#D0EBAF"/>
      <inkml:brushProperty name="tip" value="rectangle"/>
      <inkml:brushProperty name="rasterOp" value="maskPen"/>
    </inkml:brush>
  </inkml:definitions>
  <inkml:trace contextRef="#ctx0" brushRef="#br0">2343 3 6899,'23'-2'1676,"-16"1"-1553,169 10 4855,-408 89-3433,109-49-1207,-715 230 1038,409-149-586,310-92-702,-11 2 98,-242 109-1,288-101-80,75-43-127,1 1-1,0 0 1,0 1-1,1 0 1,-1 0-1,1 0 1,-6 10 0,12-16 10,1 0 1,-1-1-1,0 1 1,0 0-1,1 0 1,-1 0-1,1 0 1,-1 1-1,1-1 1,0 0-1,-1 0 1,1 0-1,0 0 1,0 0-1,-1 0 1,1 1-1,0-1 0,0 0 1,0 0-1,1 0 1,-1 0-1,0 2 1,1-2 15,0 0-1,0-1 1,-1 1 0,1 0 0,0-1-1,0 1 1,0-1 0,0 1 0,0-1-1,0 0 1,0 1 0,0-1 0,0 0-1,-1 0 1,1 1 0,1-1 0,-1 0-1,0 0 1,0 0 0,1-1 0,11 0 73,0-1 0,0 0 1,15-5-1,-15 4-147,1479-266 1513,-1209 249-1747,-95 17-6251,-94-28 11036,-104 32-3949,-13 6-451,-1 2-1,1 0 1,-38 23 0,-18 7-62,-98 27-173,-338 79 1,284-87 174,-477 111-1507,673-163 1470,0 0-4,1 0 0,-1 3-1,1 1 1,-64 28 0,93-35 12,1 0 1,0 0 0,0 1 0,0 0-1,0 0 1,0 0 0,1 0-1,0 1 1,0-1 0,0 1 0,1 0-1,-1 0 1,-1 5 0,1-4-3,0 1 1,0-1-1,-1 0 0,0 1 1,0-2-1,-1 1 1,-5 6-1,-4-1-3,0 1 0,-1-2 1,0 0-1,-24 11 0,66-20 910,-11 1-247,83-8-16,0-3-1,119-28 0,-32 4-465,556-52-107,-420 71-2518,-225 7 576,-1-3 0,161-40 0,-207 39 660</inkml:trace>
</inkml:ink>
</file>

<file path=ppt/ink/ink2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55:42.224"/>
    </inkml:context>
    <inkml:brush xml:id="br0">
      <inkml:brushProperty name="width" value="0.5" units="cm"/>
      <inkml:brushProperty name="height" value="1" units="cm"/>
      <inkml:brushProperty name="color" value="#D0EBAF"/>
      <inkml:brushProperty name="tip" value="rectangle"/>
      <inkml:brushProperty name="rasterOp" value="maskPen"/>
    </inkml:brush>
  </inkml:definitions>
  <inkml:trace contextRef="#ctx0" brushRef="#br0">3251 1505 12054,'0'0'4148,"-10"5"-3822,-140 62-254,-215 82 3511,399-167-2252,35-8-1714,1 4 0,0 3 0,130-19 0,-188 36 94,52-2-1273,-61 4 1386,-1 0-1,1 0 1,-1 0 0,1 0 0,-1 0 0,1 1-1,-1 0 1,0-1 0,1 1 0,-1 0 0,0 0-1,1 0 1,-1 0 0,0 0 0,0 1 0,10 9-705,-12-10 945,1 0 0,-1 0 1,1 0-1,-1 0 1,1 0-1,-1 0 0,1 0 1,0 0-1,-1 0 0,1-1 1,0 1-1,0 0 1,0 0-1,-1-1 0,1 1 1,0 0-1,1 0 1,21-14 515,-8 2-768,5-3-54,-1-1 1,34-35 0,-47 44 321,-1-1 1,-1 1-1,1 0 1,-1-1 0,-1 0-1,1 0 1,-1 0-1,0-1 1,-1 1 0,0-1-1,0 1 1,0-1 0,0-13-1,-2 7 50,0 0 0,-1 0 0,-1 0-1,0 0 1,-1 0 0,0 1 0,-8-20-1,-6-7-131,-24-40-1,12 22 37,-23-50 452,-47-139 0,83 196-127,2-1 0,2 0-1,3-1 1,2 0 0,-1-69-1,8 103-284,0-16-31,1 0 0,1-1 0,8-35 0,-12 83-61,1 0 0,1 0 0,0 0 0,1 0 0,0 0 0,1 0 0,0 0 0,4 13 0,38 110 32,-24-79-24,9 37 7,-5 1-1,-3 2 1,-5 0-1,-4 0 1,0 143-1,-12-237 4,-1-1-1,1 0 1,0 0-1,-1 0 1,1 0-1,-1 0 1,1 0-1,-1 0 1,0 0-1,1 0 1,-1 0-1,0 0 1,0 0-1,0 0 1,0-1-1,1 1 1,-1 0-1,0 0 1,0-1-1,0 1 1,-1-1 0,1 1-1,0-1 1,0 0-1,0 1 1,0-1-1,0 0 1,-1 0-1,1 1 1,0-1-1,0 0 1,0 0-1,0 0 1,-1-1-1,0 1 1,-48-5-108,31 1 54,1-1 1,1-1 0,-1-1-1,1-1 1,0 0 0,1-1-1,0 0 1,-19-16 0,6 3 27,2-1 0,1-2 0,-34-39-1,9-3-160,3-2-1,4-2 1,2-2-1,4-2 0,-32-86 1,53 119 187,-2 1 0,-32-52 0,38 73 0,0 1 0,-2 1 0,0 0 0,-1 0 0,-1 2 0,-24-19 0,33 29-3,0 2 1,-1-1 0,0 1 0,0 0 0,0 1 0,0 0 0,0 1 0,-1 0-1,1 0 1,-12 0 0,-18-1-18,-48 5 0,32-1 9,-245 11-240,-5 0-346,-320-24-1282,621 12 1864,1-1 0,0 0-1,0 1 1,-1-1-1,1 0 1,0-1-1,0 1 1,0 0 0,0-1-1,0 0 1,0 0-1,1 0 1,-1 0 0,0 0-1,1 0 1,0-1-1,-1 1 1,1-1 0,0 0-1,1 1 1,-1-1-1,-2-4 1,2 4 7,0-1 0,0 1 0,0-1 0,-1 1 0,0 0 0,0 0 0,0 0 0,0 0 0,0 0 0,0 1 0,-1 0 0,1-1 0,-1 1 0,0 1 0,0-1-1,-5-1 1,-17-1-51,-1 1 0,-33 0 0,36 3-130,0-1 0,0-1 0,-32-7 0,12-1-113,-1 2 0,0 2 0,0 2 0,0 2 0,-76 7 0,120-5 281,-1 0 1,0 0-1,0 0 0,0 0 0,1 0 0,-1 1 1,0-1-1,1 1 0,-1-1 0,0 1 1,1 0-1,-1-1 0,1 1 0,-1 0 0,1 0 1,-1 0-1,1 1 0,0-1 0,-1 0 0,1 0 1,0 1-1,0-1 0,-1 2 0,1 1 41,0 0 0,0 0 0,0 0 0,1 0 0,-1 0 0,1 0 0,0 0 0,1 6 0,0 11 86,-2-12-54,0 0 0,0 1-1,-1-1 1,0 0 0,0-1 0,-1 1 0,0 0 0,-1-1 0,0 1 0,0-1 0,-1 0 0,0-1 0,0 1-1,-10 10 1,4-6 112,-1-1-1,0 0 1,0-1-1,-1-1 1,0 1-1,-1-2 1,-24 12 1987,38 18-2058,3 16-96,4 0 0,1 0 0,3-1 0,18 55 0,23 121 143,-39-111-134,14 80 42,-22-175-53,1 0 0,1 0 1,1-1-1,1 0 1,1 0-1,19 28 1,106 185 4,-134-233-17,0 0 0,1 0 1,-1-1-1,1 1 0,-1 0 1,1-1-1,0 1 0,0-1 1,0 0-1,-1 0 0,1 1 1,0-1-1,0 0 0,1-1 1,-1 1-1,0 0 0,0-1 0,0 1 1,0-1-1,1 0 0,-1 1 1,0-1-1,0 0 0,1 0 1,-1-1-1,4 0 0,8-1 119,1-1 0,-1 0-1,15-6 1,-9 3-56,33-8 402,0 4 0,109-9 0,115 15-28,-180 5-316,-9 3 12,111 19 0,-111-10-111,114 2 1,570-17-501,-256-5-5669,-470 3 6829,0-1 1,-1-3 0,66-18-1,-99 24-544,0 1 1,-1 0-1,1 1 0,0 0 0,-1 1 1,16 2-1,-2 0 1,5 1 1818,-40-4-1908,0-1 1,-1 1-1,1-2 0,0 1 1,0-1-1,0-1 1,0 0-1,-14-6 0,15 4-468,1 0-1,-1 0 0,1-1 0,0 0 1,-11-12-1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5:32.58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430 52 16904,'0'0'5901,"-10"-8"-5829,-33-24-16,38 30-54,1 0-1,-1 1 1,0-1-1,0 1 1,0 0-1,1 0 1,-1 0-1,0 1 1,0 0-1,0 0 1,0 0-1,0 1 1,0-1-1,0 1 1,-9 3-1,12-3 2,-12 3 2,1 1 0,0 0-1,0 1 1,0 1 0,1 0 0,0 0 0,0 1 0,1 1 0,0 0 0,1 1-1,0 0 1,0 0 0,1 1 0,0 0 0,-13 24 0,8-11 5,2-1 1,0 2 0,2 0-1,0 0 1,2 1-1,1 0 1,-5 38 0,8-40-7,2 1 1,0 0 0,1-1 0,5 39 0,-4-58-9,1-1 0,0 1 0,0 0 0,0-1 0,0 1 0,1-1 0,0 1-1,-1-1 1,2 0 0,-1 1 0,0-1 0,1 0 0,0-1 0,0 1 0,0 0 0,0-1 0,1 0 0,0 0 0,-1 0 0,1 0 0,0 0 0,0-1 0,0 0 0,1 0 0,-1 0-1,1 0 1,-1 0 0,1-1 0,-1 0 0,8 1 0,-1-1-242,0 0-1,0-1 0,0 0 1,0 0-1,0-2 0,0 1 1,15-5-1,-23 5 200,1 0-1,-1 0 1,0 0-1,0-1 1,0 1-1,0-1 1,0 0-1,0 0 1,0 0-1,0-1 1,-1 1-1,1-1 1,-1 1 0,0-1-1,0 0 1,0 0-1,0 1 1,0-2-1,-1 1 1,1 0-1,-1 0 1,0 0-1,0-1 1,0 1-1,0-1 1,0-6-1,0 3 183,-1-1 0,0 1 0,0 0-1,0-1 1,-1 1 0,0 0-1,-1-1 1,0 1 0,0 0 0,-1 0-1,1 0 1,-1 0 0,-1 1 0,1-1-1,-1 1 1,-1 0 0,1 0-1,-1 0 1,-8-8 0,12 14-125,1 0 1,-1-1-1,1 1 1,0-1-1,-1 1 1,1 0-1,0-1 1,-1 1-1,1-1 1,0 1-1,-1-1 1,1 1-1,0-1 0,0 1 1,0-1-1,0 1 1,-1-1-1,1 1 1,0-1-1,0 1 1,0-1-1,0 1 1,0-1-1,0 1 1,0-1-1,1 1 0,-1-1 1,0 1-1,0-1 1,0 1-1,0-1 1,1 1-1,-1-1 1,0 1-1,0-1 1,1 1-1,-1-1 1,0 1-1,1 0 1,-1-1-1,1 1 0,-1-1 1,0 1-1,1 0 1,-1 0-1,1-1 1,-1 1-1,1 0 1,-1 0-1,1-1 1,-1 1-1,1 0 1,-1 0-1,1 0 1,-1 0-1,2 0 0,46-9-261,-8 2 255,-39 6 11,-1 1 0,1-1 0,0 1 0,0-1 0,0 1 0,-1-1-1,1 1 1,0 0 0,0 0 0,0-1 0,0 1 0,0 0 0,0 0-1,0 0 1,0 0 0,-1 0 0,1 0 0,0 0 0,0 0 0,0 1-1,1-1 1,1 19 332,-3-9-471,-1 35 140,1 18 70,13 122-1,-9-174-294,1-15-410,4-21-2307,-8 21 1952,9-28-7936</inkml:trace>
</inkml:ink>
</file>

<file path=ppt/ink/ink2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5:55:43.166"/>
    </inkml:context>
    <inkml:brush xml:id="br0">
      <inkml:brushProperty name="width" value="0.5" units="cm"/>
      <inkml:brushProperty name="height" value="1" units="cm"/>
      <inkml:brushProperty name="color" value="#D0EBAF"/>
      <inkml:brushProperty name="tip" value="rectangle"/>
      <inkml:brushProperty name="rasterOp" value="maskPen"/>
    </inkml:brush>
  </inkml:definitions>
  <inkml:trace contextRef="#ctx0" brushRef="#br0">174 837 13686,'0'0'246,"-15"2"818,-44 5 313,57-7-1364,1 0 0,0 0-1,0 0 1,-1 0 0,1 0 0,0 0 0,0 0 0,-1 0 0,1-1-1,0 1 1,0-1 0,0 1 0,-1-1 0,1 1 0,0-1-1,0 1 1,0-1 0,0 0 0,0 0 0,0 0 0,0 1 0,1-1-1,-1 0 1,0 0 0,0 0 0,1 0 0,-1 0 0,0-1 0,1 1-1,-1 0 1,1 0 0,0 0 0,-1 0 0,1-1 0,0 1 0,0 0-1,-1 0 1,1-1 0,0 1 0,0 0 0,1-3 0,-2-1 36,-21-212 101,-6-21-117,15 106-37,11 98-392,2-1 0,3-35 0,0-10 1240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5:32.92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 5 21738,'0'0'2196,"0"-4"-2133,0 4-81,-13 348-49,9-166-31,4-181-108,0-18-6245,0-3-10706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5:33.57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 60 18601,'0'0'4754,"0"-4"-4370,0 534-139,-1-503-223,0-30 28,-2-45 38,10-153-128,-3 168 22,0 0-1,3 0 0,19-62 1,-25 94 16,-1-1 0,0 1 1,1 0-1,-1 0 0,1 0 1,-1 0-1,1 0 0,-1 0 1,1 0-1,0 0 0,0 0 1,-1 0-1,1 0 0,0 1 1,0-1-1,0 0 0,1 0 1,-1 0-2,-1 1 1,1 0-1,0 0 1,-1 0 0,1 0-1,-1 0 1,1 1-1,-1-1 1,1 0-1,0 0 1,-1 0-1,1 0 1,-1 1-1,1-1 1,-1 0 0,1 0-1,-1 1 1,1-1-1,-1 0 1,0 1-1,1-1 1,-1 1-1,1-1 1,0 1-1,20 39-92,-17-32 98,27 61-15,-7-14 7,2-1 0,53 81 0,-79-134 6,1 0 0,-1-1-1,0 1 1,1-1 0,-1 1 0,1 0 0,-1-1-1,1 1 1,-1-1 0,1 1 0,-1-1 0,1 1 0,0-1-1,-1 0 1,1 1 0,-1-1 0,1 0 0,0 1 0,0-1-1,-1 0 1,1 0 0,0 0 0,-1 0 0,1 1 0,0-1-1,0 0 1,-1 0 0,2-1 0,12-15 55,1-38 61,-14 50-109,11-74 165,-3-1-1,-4-145 1,-5 174-208,3 34 33,4 13-1329,14 21-3216,-4 3-2315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3:03.5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54 16776,'0'0'4877,"1"-5"-4515,3-15-231,-3 15-51,-1 43-248,-2 46 203,0-40-25,1 0 0,7 47-1,-5-88-5,0 0 0,0 0-1,0 0 1,1-1 0,-1 1 0,1-1-1,-1 1 1,1-1 0,0 1-1,0-1 1,0 0 0,0 0 0,1 0-1,-1 0 1,0 0 0,1 0 0,-1-1-1,1 1 1,0-1 0,0 0 0,-1 0-1,1 0 1,0 0 0,0 0 0,0 0-1,0-1 1,0 0 0,0 1-1,5-2 1,-3 2 11,0-1 0,0 0 1,0 0-1,0 0 0,1-1 0,-1 0 0,-1 0 0,1 0 0,0 0 0,0-1 1,0 0-1,-1 0 0,1 0 0,-1-1 0,1 1 0,-1-1 0,5-4 0,-4-1 3,1-1 0,-1 1-1,-1-1 1,1 0 0,-1 0-1,-1-1 1,0 1 0,0-1-1,-1 1 1,0-1 0,-1 0 0,0 0-1,-1-16 1,0 13 17,0 1 1,-1-1 0,-1 0-1,0 0 1,-1 1-1,0-1 1,-1 1-1,0 0 1,-12-22-1,14 29-26,-1 1 0,1 0-1,-1 0 1,0 0 0,-1 1 0,1-1-1,0 1 1,-1-1 0,0 1 0,0 0-1,0 1 1,0-1 0,0 1 0,-6-2-1,7 3-33,0 0 0,-1 1 0,1-1 0,-1 1 0,1 0-1,-1 0 1,1 0 0,0 1 0,-1-1 0,1 1-1,-1 0 1,1 0 0,0 0 0,0 0 0,-1 0 0,1 1-1,0 0 1,0-1 0,0 1 0,-3 3 0,-26 23-912,5 4-1069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5:33.96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 9 18344,'0'0'5301,"0"-9"-4988,3 130-186,-1-42 117,-11 131 1,-1-174-211,8-30-38,0 0 0,0 0 0,1 1 0,0 0 0,-1 9 1,2-16-101,9-21-4029,6-7-2657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5:34.3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249 57 18729,'0'0'4708,"2"-10"-4326,3-27-267,-5 37-115,0 0 1,0-1-1,-1 1 0,1-1 1,0 1-1,0-1 1,0 1-1,0 0 1,0-1-1,-1 1 1,1-1-1,0 1 0,0 0 1,-1-1-1,1 1 1,0 0-1,-1-1 1,1 1-1,0 0 1,-1 0-1,1-1 0,-1 1 1,1 0-1,0 0 1,-1-1-1,1 1 1,-1 0-1,1 0 1,0 0-1,-1 0 0,1 0 1,-1 0-1,1 0 1,-1 0-1,1 0 1,-1 0-1,1 0 1,0 0-1,-1 0 0,1 0 1,-1 0-1,0 1 1,-19 5 17,9 0-13,0 1 0,1 0 0,0 0-1,0 1 1,0 1 0,1-1 0,1 1 0,-1 1 0,1 0 0,1 0 0,0 0-1,1 1 1,-8 17 0,0 3 3,1 0 1,2 1-1,-13 60 0,11-20 41,4 0 0,3 0-1,5 133 1,3-186-35,0 1 0,0-1 0,2 0 0,1-1 0,0 1 1,1-1-1,1 0 0,1 0 0,0-1 0,1 0 0,22 30 0,-23-38-257,-1 1 0,2-1 0,0-1 0,0 1 0,0-1 0,1-1 0,0 0 0,1 0 0,-1-1 0,1-1 1,1 0-1,-1 0 0,1-1 0,-1 0 0,1-1 0,0 0 0,0-1 0,1-1 0,15 1 0,-24-2 513,8-1-5853,-12 1 5443,0 0 0,1 0 0,-1 0 0,0 0 0,0 0 0,0 0 0,0 0 0,2-2-979,-2 2 979,0 0 0,0 0 0,0 0 0,0-1 0,0 1 0,0 0 0,0 0 1,0-1-1,0 1 0,0 0 0,0 0 0,0 0 0,0-1 0,0 1 0,0 0 0,0 0 0,0 0 0,0-1 0,0 1 0,0 0 1,0 0-1,0 0 0,-1-1 0,1 1 0,0 0 0,0 0 0,0 0 0,-1-1-420,-10-12-6267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5:34.74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49 40 17432,'0'0'5669,"0"-7"-5463,0-19-145,0 19-16,-2 19-106,-22 189 260,2 202 0,22-403-217,0 1 1,0 0-1,0-1 1,0 1 0,0 0-1,1-1 1,-1 1-1,0 0 1,1-1 0,-1 1-1,0 0 1,1-1-1,-1 1 1,0-1 0,1 1-1,-1-1 1,1 1 0,-1-1-1,1 1 1,-1-1-1,1 1 1,0-1 0,-1 0-1,1 1 1,0-1-1,-1 0 1,1 0 0,0 1-1,-1-1 1,1 0 0,0 0-1,-1 0 1,1 0-1,0 0 1,-1 0 0,1 0-1,0 0 1,-1 0-1,1 0 1,0 0 0,0 0-1,-1-1 1,1 1-1,0 0 1,0-1 0,34-14-680,-28 10 274,0 0 0,0-1 1,-1 0-1,0 0 0,-1-1 1,1 1-1,-1-1 0,6-11 0,8-21-3907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5:35.08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77 15127,'0'0'7555,"27"-22"-7555,16 12 0,10-1-128,4 1-752,0 2-577,-2-2-1744,-9 4-13175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5:35.44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 1 19689,'0'0'3378,"0"104"-2754,0-68-416,0-3-80,0-3-16,0-6-112,0-5 16,0-5-32,0-2 64,0-4-96,0-4-288,-2-4-288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5:35.78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21354,'0'0'2259,"4"6"-2205,14 27-43,-1 1 1,-2 0 0,-2 1-1,-1 0 1,-1 1-1,-3 1 1,6 42-1,-3 25 91,-2 142 0,-9-232-91,-1 0 0,0 1 0,-1-1 1,0 0-1,-1 0 0,-1 0 0,0-1 0,-1 1 0,-1-1 1,-12 22-1,18-34-38,9-6-720,17-18-907</inkml:trace>
  <inkml:trace contextRef="#ctx0" brushRef="#br0" timeOffset="1">627 295 19801,'0'0'3986,"2"-8"-3810,7 6 0,7-4-48,8 0-80,6 0-48,5-2 0,-6 4 16,-5 0-32,-2 0-240,-7 4-848,1-4-1506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5:36.16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0 129 15991,'0'0'7652,"105"-42"-7652,-59 23 0,-2-1-592,-4-2-673,-12-3-2449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5:36.54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64 179 19689,'0'0'2113,"-9"12"-1841,-1 5-206,6-10-27,-1 0 0,1 0 0,-1-1 0,-1 1 0,1-1 0,-10 8 504,20-40 415,23-25-947,-20 37-32,1 1 0,-2-1 0,0-1-1,-1 1 1,0-1 0,-1 0 0,-1 0 0,0-1 0,-1 0 0,1-21-1,-5 256 1064,0-75-1578,1-4-3416,-2-133 563,-9-5-2384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5:36.9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 31 13462,'0'0'6990,"-5"0"-6100,8 0 13,142-6-965,-50-10-5871,-66 8-5083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5:37.30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26 90 13350,'0'0'7382,"-5"6"-6976,-16 16 127,23-21-472,-1 0 0,0 0 0,1-1 0,-1 1 0,1 0 1,-1-1-1,1 1 0,0-1 0,-1 0 0,1 0 0,0 1 0,-1-1 0,1 0 0,-1 0 0,1-1 0,2 1 0,79-5 86,-1-4 0,138-32-1,-134 23-138,-60 12-199,75-16 2,-38 0-3259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3:04.5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0 20233,'0'0'3698,"0"26"-2884,-13 189-835,0 5 28,13-142-486,0-46-59,0-26 212,0-11-30,2-17-1936,7-5-2329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5:37.66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210 83 16824,'0'0'3148,"-6"8"-2625,0 2-385,4-6-16,0 0 0,-1 0 0,1 0-1,-1-1 1,0 1 0,0-1-1,-5 4 967,8-27-128,1 16-959,0 0-1,0 1 0,0-1 1,1 0-1,-1 0 0,1 1 1,0-1-1,0 0 0,0 1 0,0 0 1,1 0-1,-1-1 0,1 1 1,0 1-1,0-1 0,0 0 1,0 1-1,1 0 0,-1-1 0,5-1 1,6-4-25,0 1-1,1 0 1,28-9 0,-38 14 19,0 1 1,0 0 0,0 0-1,0 0 1,0 1 0,0 0-1,0 0 1,7 1 0,-10-1 2,0 0 0,-1 1 1,1-1-1,-1 1 0,1-1 1,-1 1-1,1 0 0,-1-1 1,1 1-1,-1 0 0,0 0 0,1 0 1,-1 0-1,0 0 0,0 0 1,0 1-1,0-1 0,0 0 1,0 0-1,0 1 0,0-1 1,0 1-1,-1-1 0,1 1 0,-1-1 1,1 1-1,-1-1 0,1 3 1,2 17-3,-2 0 1,0 0 0,-1 1 0,-1-1 0,0 1-1,-2-1 1,-1 0 0,-1 0 0,0-1-1,-2 1 1,0-1 0,-1 0 0,-1-1 0,-1 0-1,-1 0 1,-16 21 0,6-12-38,-2-1-1,0 0 1,-2-2 0,-1-1 0,-1-1 0,-1-1-1,0-1 1,-2-2 0,-36 18 0,66-38 34,0 1 1,0 0 0,-1 0-1,1 0 1,0 0 0,0 0-1,-1 0 1,1-1-1,0 1 1,0 0 0,-1 0-1,1 0 1,0-1 0,0 1-1,0 0 1,-1 0-1,1-1 1,0 1 0,0 0-1,0 0 1,0-1-1,0 1 1,0 0 0,0-1-1,-1 1 1,1 0 0,0 0-1,0-1 1,0 1-1,0 0 1,0-1 0,0 1-1,0 0 1,1-1 0,-1 1-1,0 0 1,0 0-1,0-1 1,0 1 0,0 0-1,0 0 1,0-1 0,1 1-1,-1 0 1,0 0-1,0-1 1,1 1 0,4-19 8,5 0-68,0 1 1,1 0 0,1 1 0,19-23 0,-22 30 39,0 1 1,1-1-1,0 2 1,0-1-1,1 1 1,0 1 0,0 0-1,16-7 1,-25 13 30,1 0 1,-1 0-1,0 0 1,1 0-1,-1 0 1,1 1-1,0-1 0,-1 1 1,1 0-1,-1-1 1,1 1-1,0 1 1,-1-1-1,1 0 1,-1 0-1,1 1 1,-1 0-1,1-1 1,-1 1-1,1 0 1,-1 0-1,1 0 0,-1 1 1,0-1-1,0 0 1,0 1-1,4 3 1,-1 2 7,1 0 0,-1 1 0,-1 0-1,1 0 1,-2 0 0,6 14 0,16 31 61,-20-47-55,-1 0-1,1 0 1,0-1-1,0 1 1,1-1-1,0-1 1,0 1-1,0-1 1,0 0-1,1 0 1,-1 0-1,1-1 1,0 0-1,0-1 0,0 1 1,1-2-1,-1 1 1,0-1-1,1 0 1,-1 0-1,1-1 1,-1 0-1,1 0 1,-1-1-1,1 0 1,10-2-1,-8 0-117,1 0 0,-1 0 0,1-1-1,-1-1 1,0 0 0,-1 0 0,17-12-1,-18 11-381,-1 0 0,1-1 0,-1 0 0,-1 0 1,1 0-1,-1-1 0,-1 0 0,10-16 0,-6 0-2707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5:45.74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134 64 592,'0'0'20404,"-1"-5"-19953,-8-35 327,4 21-59,5 19-696,0 0 1,0 1 0,-1-1 0,1 0 0,0 0 0,0 0 0,0 0-1,0 0 1,0 0 0,0 0 0,0 0 0,0 0 0,0 0 0,0 1-1,0-1 1,0 0 0,0 0 0,0 0 0,0 0 0,-1 0 0,1 0-1,0 0 1,0 0 0,0 0 0,0 0 0,0 0 0,0 0 0,0 0-1,0 0 1,-1 0 0,1 0 0,0 0 0,-30 398-100,1-73 66,10-14-20,1 328-4,28 4 0,-10-631 31,-1-1 1,-1 1 0,1-1-1,-2 1 1,0-1 0,0 0-1,-8 16 1,10-22-30,-1 1 1,1 0-1,0 0 0,1 0 1,-1 0-1,1 0 1,1-1-1,-1 1 0,2 7 1,-1 9-424,-1 9-4408,0-20-2466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5:46.72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28 77 10645,'0'0'4826,"-18"0"-4076,12-1 2094,6-2-2835,-3-23 1299,3 25-1288,0 1-1,0-1 1,0 1-1,0-1 0,0 1 1,1-1-1,-1 1 1,0 0-1,0-1 1,0 1-1,1 0 0,-1-1 1,0 1-1,1-1 1,-1 1-1,0 0 1,1 0-1,-1-1 0,0 1 1,1 0-1,-1 0 1,1-1-1,-1 1 1,1 0-1,-1 0 0,0 0 1,1 0-1,-1-1 1,1 1-1,-1 0 1,1 0-1,-1 0 0,1 0 1,-1 0-1,1 0 1,-1 0-1,0 1 1,1-1-1,-1 0 0,1 0 1,-1 0-1,1 0 1,-1 1-1,0-1 1,1 0-1,-1 0 0,1 1 1,-1-1-1,1 1 1,30 10 81,1 0-1,0-2 1,0-2 0,62 7 0,141-4 229,-131-8-153,1244 78 719,-620-65-841,-466-17-35,-193 2-6,574-24-41,-411 2 35,351 12 0,193 14-87,-425-6-381,-343 2 425,-2 1 31,0-1 1,-1 0-1,1-1 1,-1 1-1,1-1 1,0 0-1,6-3 1,-11 4-6,0-1-1,0 0 1,0 0 0,0 1 0,0-1 0,0 0-1,0 0 1,0 0 0,0 0 0,0 0-1,-1-1 1,1 1 0,0 0 0,-1 0 0,1 0-1,-1-1 1,1 1 0,-1 0 0,0-1-1,1 1 1,-1 0 0,0-1 0,0 1 0,0 0-1,0-1 1,0 1 0,0-1 0,0 1-1,-1 0 1,1-1 0,0 1 0,-1 0 0,1 0-1,-1-1 1,-1-1 0,0-1-206,0 1 1,-1-1-1,1 0 1,-1 1-1,0-1 1,0 1-1,-1 0 1,1 0-1,-1 0 1,1 1-1,-1-1 1,0 1-1,-7-3 1,-9-8-1217,-30-22-3014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5:49.22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43 267 15863,'0'0'3557,"-32"0"-3461,21-1 697,13 1-338,27-1-241,48-1-316,68-6 381,279-51 1,-73 6 396,489-1-171,-164 17-393,-473 16-117,203-10-20,224 47 25,-253 0 0,404 39 3,-602-37 20,200-7-1,-74-5-6,-302-6 17,-1 0 0,1 1 0,-1-1 0,1 0 0,-1 1 0,1 0 0,-1 0 0,1-1 0,-1 1 0,1 1 0,-1-1 0,0 0 0,0 1 0,0-1 0,1 1 0,-2-1 0,1 1 0,0 0 0,0 0 0,0 0 0,-1 0 0,1 0 0,-1 0-1,0 1 1,2 2 0,-1-1-25,6 8-11,-1 1 1,-1 0 0,0 0 0,-1 1-1,-1 0 1,0 0 0,0 0-1,1 24 1,0 14-11,-3 54 0,-2-79 12,-1 28 1,6 161 5,-1-178-2,1 0-1,2 0 1,19 61 0,5-9-3,-4 0 1,-4 2 0,20 159-1,-35-106 5,13 103-28,-15-186 34,-1 90 0,-7-110-7,3 0 1,1-1-1,2 1 0,2-1 0,16 57 1,-12-63-16,-1 1 1,-1 0-1,4 59 1,-7 111-42,-5-168 50,0-31 2,1-1 1,0 0-1,1 0 1,0 0-1,0 0 1,0 0-1,0 0 1,1 0-1,6 9 1,-5-8-4,-4-6 17,0 0 4,-15-25-52,-30 22 13,1 1 1,0 2 0,0 2-1,-45 10 1,-78 4-393,-348-16-1377,495 0 1289,0 2 1,-1 0 0,1 1 0,0 1 0,-20 8-1,-2 1-2884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5:55.0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150 144 18697,'0'0'4009,"-5"-11"-3720,-21-44 308,26 55-587,0 0-1,0 0 1,0-1-1,0 1 0,-1 0 1,1 0-1,0-1 1,0 1-1,0 0 1,0 0-1,-1 0 1,1-1-1,0 1 1,0 0-1,0 0 1,-1 0-1,1 0 1,0-1-1,0 1 1,-1 0-1,1 0 1,0 0-1,0 0 0,-1 0 1,1 0-1,0 0 1,0 0-1,-1 0 1,1 0-1,0 0 1,0 0-1,-1 0 1,1 0-1,0 0 1,-1 0-1,1 0 1,0 0-1,0 0 1,-1 0-1,1 0 1,0 0-1,0 0 0,-1 1 1,1-1-1,0 0 1,0 0-1,0 0 1,-1 0-1,1 1 1,0-1-1,0 0 1,0 0-1,0 1 1,-1-1-1,1 0 1,0 0-1,0 1 1,0-1-1,0 0 0,0 1 1,-9 18-202,9-19 212,-26 89-27,4 0-1,-16 135 1,31-187-35,4-34 136,2-22 41,20-199-2,-1 46 36,-12 145-12,-6 27-158,0-1 0,0 1 1,0 0-1,1 0 1,-1-1-1,0 1 1,1 0-1,-1 0 0,0-1 1,1 1-1,-1 0 1,0 0-1,1 0 0,-1 0 1,0 0-1,1-1 1,-1 1-1,0 0 1,1 0-1,-1 0 0,0 0 1,1 0-1,-1 0 1,1 0-1,-1 0 1,0 0-1,1 0 0,-1 0 1,0 1-1,1-1 1,-1 0-1,0 0 0,1 0 1,-1 0-1,1 1 1,3 2-19,0 1 1,0-1 0,0 1-1,-1 0 1,1 0 0,-1 1-1,3 4 1,222 327-238,-226-333 237,-1-13 294,15-126 334,33-195-623,-43 378-4489,-1-17 2208,0 15-3454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5:55.4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55 18056,'0'0'4546,"0"-6"-4215,0-18-245,-7 78-149,5-42 38,0-1-1,0 1 1,1 0 0,1 0 0,0 0 0,1 0 0,2 13-1,-3-24 22,1 1-1,0-1 0,0-1 0,-1 1 0,1 0 0,0 0 0,0 0 0,0 0 0,0-1 1,0 1-1,0 0 0,0-1 0,0 1 0,0-1 0,0 1 0,1-1 0,-1 1 0,0-1 1,0 0-1,0 0 0,1 0 0,-1 1 0,0-1 0,0 0 0,0-1 0,1 1 0,-1 0 0,0 0 1,0 0-1,2-1 0,1 0 17,-1 0 0,1 1 0,-1-1 0,1 0 0,-1-1 0,1 1 0,-1-1-1,0 1 1,4-4 0,-3 2-3,-2-1 0,1 1 0,0-1 0,-1 0 0,1 1 0,-1-1 0,0 0 0,0-1 0,-1 1 0,1 0 0,-1 0 0,1-9 0,1-56 126,-3 48-122,0 19-43,0 1 0,-1-1 1,1 1-1,0-1 1,0 1-1,-1-1 0,1 1 1,-1 0-1,0-1 1,1 1-1,-1-1 1,0 1-1,0 0 0,0 0 1,0-1-1,0 1 1,0 0-1,0 0 1,0 0-1,0 0 0,0 0 1,-1 1-1,1-1 1,0 0-1,-1 0 1,1 1-1,-1-1 0,1 1 1,-1-1-1,1 1 1,-1 0-1,1 0 1,-2-1-1,-56 1-1980,51 1 1627,-1 1-3729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5:55.9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221 14 18072,'0'0'5451,"0"-3"-5182,0-7-231,0 88-86,-5 0 0,-2-1 0,-4 0-1,-22 80 1,28-184 248,1-20-199,4 42-3,0 0 0,0-1 1,-1 1-1,0 0 1,0 0-1,0 0 0,-1 0 1,1 0-1,-4-6 0,4 10-1,0 0 0,1 0 0,-1 0 0,0 0 0,0 1 0,1-1 0,-1 0 0,0 1 0,0-1 0,0 0 0,0 1 0,0-1 0,0 1 0,0-1-1,0 1 1,0 0 0,0-1 0,0 1 0,-2 0 0,0 0-4,1 0-1,-1 1 1,1-1 0,-1 0-1,1 1 1,-1 0 0,1 0-1,0 0 1,-1 0 0,1 0 0,-4 3-1,-4 2 1,1 0-1,0 1 1,1 0-1,-1 0 1,-7 10-1,13-13-13,0 0 0,0 0 0,0 0 0,0 0-1,1 0 1,0 1 0,0-1 0,0 1 0,0 0-1,1 0 1,0-1 0,0 1 0,0 0 0,0 7-1,1-12 10,0 1-1,1 0 0,-1-1 0,0 1 0,1-1 1,-1 1-1,0-1 0,1 1 0,-1-1 1,0 0-1,1 1 0,-1-1 0,1 1 1,-1-1-1,1 0 0,-1 1 0,1-1 0,-1 0 1,1 0-1,-1 0 0,1 1 0,0-1 1,-1 0-1,1 0 0,-1 0 0,1 0 1,-1 0-1,1 0 0,1 0 0,23 1-78,-19-1 29,10 0-64,1 0-507,1 0-1,0-1 1,0-1 0,20-4 0,6-9-2360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5:56.4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1 192 17784,'0'0'4584,"19"-13"-4416,59-43-126,-74 53-31,1 0 0,-1 0 0,0-1 0,0 1 0,0-1 0,0 0 0,0 0 0,-1-1 0,0 1 0,0-1 0,0 1 0,0-1 0,-1 0 0,0 0 0,0 0 0,0-1 0,-1 1 0,0 0 0,0-1 0,0 1 0,0 0 0,-1-1 0,-1-9 0,1 14 56,-1 0-68,0 1-1,1 0 0,-1-1 1,0 1-1,0 0 1,0-1-1,0 1 0,-1 0 1,1 0-1,0 0 1,0 0-1,0 0 0,0 0 1,0 0-1,0 1 1,0-1-1,0 0 0,0 0 1,0 1-1,0-1 1,0 1-1,1-1 1,-1 1-1,-1 0 0,-22 14-22,19-11 23,1 0 0,-1 1 0,0 0-1,1 0 1,0 0 0,1 0 0,-1 1 0,1-1 0,0 1-1,0 0 1,0 0 0,1 0 0,0 0 0,0 1 0,1-1-1,-1 9 1,1-11 3,1 0 0,0-1 0,0 1 0,1 0 0,-1 0 0,1 0-1,-1-1 1,1 1 0,0 0 0,1-1 0,-1 1 0,1-1 0,-1 1 0,1-1-1,0 0 1,0 1 0,1-1 0,-1 0 0,1 0 0,-1-1 0,1 1 0,0-1 0,0 1-1,0-1 1,0 0 0,1 0 0,-1 0 0,7 2 0,5 1-117,1 0 0,-1-1 0,1-1 0,-1-1 0,1 0 0,19-1 0,52-3-4531,-53-1-1882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5:56.7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20425,'0'0'3282,"7"10"-3250,19-10-64,11 0 0,9 0-512,1 0-641,-4 0-1760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5:57.1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15 19881,'0'0'4605,"0"-5"-4418,0-5-272,0 13 8,1 30-46,0 53 82,-21 305-103,20-390 104,1 0 0,-1 1 0,1-1 0,-1 0 1,1 0-1,0 1 0,-1-1 0,1 0 0,0 0 0,0 0 0,0 0 0,0 0 0,0 0 0,0 0 1,0 0-1,0-1 0,0 1 0,0 0 0,0 0 0,1-1 0,-1 1 0,0-1 0,0 1 1,1-1-1,-1 0 0,0 1 0,1-1 0,-1 0 0,0 0 0,1 0 0,-1 0 0,1 0 0,-1 0 1,2-1-1,2 1-188,0 0 1,0 0 0,-1-1 0,1 0 0,0 0-1,-1 0 1,1 0 0,0-1 0,5-2 0,9-18-4864,-8-6-9713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3:05.0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99 30 19289,'0'0'3647,"0"-5"-3351,0-14-155,0 14 820,-14 22-1028,2 10 50,1 1-1,1 0 1,1 0-1,2 1 1,0 0-1,3 1 1,0-1-1,1 1 1,2 0-1,5 52 1,-3-79 15,-1 0 0,1 0-1,-1 0 1,1 0 0,0-1 0,0 1 0,0 0-1,1-1 1,-1 1 0,1 0 0,-1-1 0,1 0 0,0 1-1,0-1 1,0 0 0,0 0 0,0 0 0,0 0-1,1 0 1,-1-1 0,1 1 0,-1-1 0,1 1-1,0-1 1,0 0 0,-1 0 0,1 0 0,5 0-1,2 1-32,0 0 0,0-1 0,0 0 0,1-1 0,-1 0 0,0-1 0,11-2 0,-17 2 26,-1 0 0,0-1 0,1 1 1,-1-1-1,0 0 0,0 0 0,0 0 1,0-1-1,0 1 0,0-1 0,-1 1 0,1-1 1,-1 0-1,0 0 0,1 0 0,-1 0 0,-1-1 1,1 1-1,0 0 0,-1-1 0,0 1 0,0-1 1,0 0-1,0 1 0,0-7 0,3-12 35,-2 0 0,1-41 0,-3 62-27,0-12 14,1 1 0,-2 0 1,0 0-1,0-1 1,-1 1-1,0 0 0,-1 0 1,-1 0-1,0 1 0,0-1 1,-1 1-1,-12-20 0,12 23 16,-1 0 0,1 0 0,-1 1 0,0 0 0,-1 0 0,0 0-1,-14-10 1,16 15-138,0-1 0,0 1-1,0 0 1,0 0 0,-1 0-1,1 1 1,-1 0 0,1 0-1,-1 0 1,1 1 0,-1 0-1,0 0 1,1 0 0,-11 3 0,-26 6-3090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5:57.4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18056,'0'0'4082,"22"0"-4114,15 0-224,11 0-256,7 0-865,0 0-2689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5:59.2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5 136 11445,'0'0'6566,"-4"1"-6014,6 0-66,616-22 365,-308 12-828,-184 9 4,183-23 0,-302 22-20,121-19 104,204-6 1,-171 27-26,-23 2-62,221-23-1,-265-2-15,-95 24-203,1 0 1,0 0-1,-1 0 1,1-1-1,-1 1 1,0 0-1,1 0 1,-1-1-1,0 1 1,0 0-1,-2 1 1,-35 25-5401,26-22 860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6:03.0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13 335 9828,'-1'0'11714,"-2"-9"-11377,2 4-340,2 0 0,-1 0 0,0 0 0,1 0 0,0 1 0,0-1 0,0 0 0,1 1 0,0-1 0,0 1 0,0-1 0,0 1 0,5-6 0,-29 13-705,14 2 224,22 1 264,124 8 706,235-6 0,-242-9-369,-34-4 27,143-24 0,-136 13 100,110-3 0,324 10-161,-218 7-139,312-19 141,103-12-69,-614 31-40,235 1 48,362-18 80,-485-6-108,48-3-10,92 16-15,-172 8 26,213-25 23,108-1 21,-60 24-62,-461 6-35,-47 0-2804,-9 0 664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6:10.4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193 111 8308,'0'0'4973,"-1"-10"-3919,-1-2-650,-8-31 616,0 28 159,3 1 3982,13-2-4695,-6 16-285,1 0-145,1 0 0,-1 0 0,0 0 0,0 0 0,0 0 0,1 0 0,-1 1 0,0-1 0,0 0 0,0 1 0,0-1 0,0 1 0,0-1 0,0 1 0,1 0 0,-2-1-1,1 1 1,1 1 0,8 10-39,0 1-1,-1 0 1,0 1-1,-1-1 1,-1 2-1,0-1 1,-1 1-1,-1 0 0,0 1 1,-1-1-1,2 19 1,-1 5 3,-1 1 1,-2-1 0,-5 57-1,-12-11-2,10-66 2,1 1 1,1 1 0,0 22-1,4 81-3,-5 164 17,-8-190-21,6-55 12,-2 59 0,-6 298-3,13-369-2,-5 69 3,-2 34-6,15 237 1,28 166 2,-48-321 0,3-112 0,4-52 2,-16 64 0,12-74-3,3-1-1,-6 84 1,10-65-4,-3-1 1,-3 0 0,-2-1-1,-21 64 1,6-19 10,13-39-22,2 1 0,-2 80 0,10 132-26,3-174 81,3 10-13,-1-50-22,-2-1 0,-9 74-1,5-95-4,1 55-1,-3 31-8,-2 13 20,5-66-9,3 125-466,0-198 419,0-1-1,0 0 1,0 1-1,0-1 1,1 0-1,-1 1 0,0-1 1,0 0-1,1 1 1,-1-1-1,0 0 1,0 0-1,1 1 0,-1-1 1,0 0-1,1 0 1,-1 0-1,0 1 1,1-1-1,-1 0 0,0 0 1,1 0-1,-1 0 1,0 0-1,1 0 0,-1 0 1,1 0-1,-1 0 1,0 0-1,1 0 1,-1 0-1,0 0 0,1 0 1,3-3-2310,-10-2 239,-4-1-871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6:12.5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69 284 2209,'0'0'11800,"-36"-32"-9778,30 26-1698,-14-14-353,14 7 4075,45 13-3624,445-14 212,0 1-63,122-33-206,-52 1-47,-98 10-318,44-1 0,-479 36 0,838-8-29,-433 13 52,-218 0-17,352 12-6,-396-15-5,217 8-16,-247-5 25,152-15 1,-136 2-4,-75 7 14,-45 2-8,1-2 1,-1-1 0,38-7 0,-40 5 16,-22 4-356,0-1-1,0 1 1,0-1 0,0-1-1,-1 1 1,1-1 0,0 0-1,8-4 1,-4-5-3726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6:14.6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752 29 7764,'0'0'10524,"0"-6"-9795,-1-12-529,1 13 269,0 8 180,11 89 1645,1-30-2205,-2 1 0,-3 0 0,-3 0 0,-6 98 1,-2-115-51,-21 86 0,-2 14-3,13 203 26,12-262-54,1 25 12,1-10 23,-4-1 0,-21 124 0,-22 74-11,28-154-3,-62 233 1,52-268-30,4 3 1,6 0 0,-9 204-1,18-202 46,-37 161-1,9-66 59,25-29-35,6-34-31,-10 37-23,-20 141 29,30-270-8,0 100 0,7-100-23,-14 100 0,0-43-12,5 0 0,6 124 0,3-185-1,-1-41-26,0 0-1,0 0 1,-1 0 0,0 0-1,-1 0 1,0 0 0,0-1-1,-1 1 1,-1-1 0,-8 14 0,10-18-13,0 0 1,0-1 0,0 1-1,-1-1 1,1 0 0,-1 0 0,0-1-1,-1 1 1,1-1 0,0 0 0,-1 0-1,0 0 1,0-1 0,0 1 0,0-1-1,0 0 1,0-1 0,0 1 0,-1-1-1,1 0 1,-6 0 0,9-1-98,-1-1 1,1 1 0,-1-1 0,1 1-1,0-1 1,-1 0 0,1 1-1,0-1 1,0 0 0,0-1-1,0 1 1,0 0 0,0-1-1,0 1 1,0-1 0,0 1-1,1-1 1,-1 0 0,0 0-1,1 0 1,0 0 0,-1 0 0,1 0-1,-1-4 1,-28-45-4011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6:16.6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136 259 9364,'0'0'2727,"-10"13"-2674,-30 40-7,39-51-30,-1 0 1,1 0-1,0 0 1,0 1 0,-1-1-1,2 0 1,-1 1-1,0-1 1,0 1 0,1-1-1,-1 1 1,1-1-1,0 1 1,0 0 0,0 2-1,0-4-10,0-1-1,0 1 1,0 0-1,0 0 1,0 0 0,0-1-1,0 1 1,0 0-1,0 0 1,0-1-1,-1 1 1,1 0 0,0 0-1,-1-1 1,1 1-1,0 0 1,-1-1-1,1 1 1,-1 0 0,1-1-1,-1 1 1,1-1-1,-1 1 1,1 0-1,-1-1 1,0 0 0,1 1-1,-1-1 1,0 1-1,1-1 1,-1 0-1,0 1 1,1-1 0,-1 0-1,0 0 1,0 0-1,1 1 1,-2-1-1,-1 1 361,0 0 0,0 1 0,0-1-1,0 1 1,0 0 0,0 0 0,1 0 0,-1 0-1,1 0 1,0 0 0,-1 1 0,1-1-1,0 1 1,0 0 0,1 0 0,-3 4-1,0-1-876,-4 16 1244,16-12-252,-4-9-388,1 1-1,-1-2 1,1 1 0,0-1-1,-1 1 1,10-2 0,3 1 186,641 2 771,-336-4-1048,-216-1 63,149-23 0,102-39 508,-289 51-441,418-39 146,-239 35-279,580-99 343,-657 93-229,200-2 1,-150 14-61,279-38 20,276-11 64,-427 82-155,237-20-298,-342-8 101,-416 15-1017,78-2-1986,-54 0-7536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6:18.0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303 277 10677,'0'0'2636,"-21"-17"-2241,-67-51 322,81 63-538,0-1-1,0 1 0,-1 0 0,1 1 0,-1 0 1,0 0-1,-1 1 0,1 0 0,0 0 1,-1 1-1,0 0 0,1 0 0,-1 1 1,0 0-1,0 1 0,0 0 0,-12 2 1,-12-2 273,33 0-188,0 1-94,0 0-157,0 0-1,0 0 0,1 0 1,-1 0-1,0 0 0,1 0 1,-1 1-1,1-1 0,0-1 1,-1 1-1,1 0 0,0 0 1,0 0-1,-1 0 0,1 0 1,0-1-1,0 1 0,0 0 1,0-1-1,0 1 0,0 0 1,0-1-1,0 0 0,0 1 1,0-1-1,0 1 0,0-1 0,2 0 1,36 6 423,-32-5-290,109 5 495,1-4 1,142-18 0,6 1-94,804 3-68,-740 7-363,447-22 51,154-28-184,-302 30 25,75 0-7,-391 31-62,231-7 59,-366-6-1613,-179 8 1371,1-1 0,0 1 0,0 0 0,-1-1 1,1 1-1,0 0 0,0 0 0,0 0 0,0-1 0,0 1 1,0 0-1,0 0 0,0 1 0,1-1 0,-1 0 1,-1 2-1,2-2-293,-8 11-3700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6:19.5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101 0 10341,'0'0'5429,"-9"1"-4226,-7 1-868,1 1 0,-1 0 0,-28 10-1,83-9 958,3184-6 1933,-2577 46-3214,-450-25-22,581-9-240,-414-16-202,174-6 2,-204-9 434,54-1-3,-368 21-76,-22-2-171,-34-1-659,-31 2-475,-24-2-1106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6:21.0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170 1 1121,'0'0'14443,"-28"18"-13962,-25 1 1020,39-15-1435,0 1 0,0 0 1,1 1-1,-17 10 1,29-16-58,1 0 1,0 0 0,0 0-1,0 0 1,0 0 0,0 0 0,-1 0-1,1 0 1,0 0 0,0 0-1,0 0 1,0 0 0,0 0 0,0 0-1,-1 1 1,1-1 0,0 0-1,0 0 1,0 0 0,0 0 0,0 0-1,0 0 1,0 0 0,0 1-1,0-1 1,0 0 0,0 0 0,0 0-1,0 0 1,-1 1 0,1-1-1,0 0 1,0 0 0,0 0 0,0 0-1,0 0 1,1 1 0,-1-1-1,0 0 1,0 0 0,0 0 0,0 0-1,0 0 1,0 1 0,0-1-1,0 0 1,0 0 0,0 0 0,0 0-1,0 0 1,0 0 0,1 1-1,11 2 316,21-1 181,-30-2-427,679-3 2078,270 13-1531,273 21-566,-830-29 48,706-1-147,-567-2-120,-116-13 58,-1 1-8,-127 14-1249,-288 0 1221,2-2-53,-9-3-879,-18-13-1358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3:16.17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89 72 11381,'0'0'7814,"0"-9"-6589,0-51 1968,0 60-3169,0-1-1,-1 1 0,1 0 0,0 0 0,0 0 0,0 0 0,0 0 0,0 0 0,0-1 0,0 1 0,0 0 0,-1 0 0,1 0 0,0 0 0,0 0 0,0 0 0,0 0 0,0 0 1,0 0-1,-1 0 0,1 0 0,0 0 0,0-1 0,0 1 0,0 0 0,0 0 0,-1 0 0,1 0 0,0 0 0,0 0 0,0 1 0,0-1 0,-1 0 0,1 0 0,0 0 0,0 0 1,0 0-1,0 0 0,0 0 0,0 0 0,-1 0 0,1 0 0,0 0 0,0 0 0,0 1 0,0-1 0,0 0 0,0 0 0,0 0 0,0 0 0,-1 0 0,1 0 0,0 1 1,0-1-1,0 0 0,0 0 0,0 0 0,0 0 0,0 0 0,0 1 0,0-1 0,0 0 0,0 0 0,0 0 0,0 0 0,0 1 0,1 149-94,-6 228 13,0-314 54,-2 1 1,-4-1-1,-34 113 0,45-172-1,-8 10 13,7-14 5,2-55-2345,-2 26-1256,1-8-6078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6:22.5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248 0 13798,'0'0'5467,"0"5"-2007,1 20-3479,49 96 628,-38-67-583,-2 0 1,6 105-1,-15 114 62,-3-130-71,-3 1265-15,-1-1259 1,-31 173-1,16-174 2,-2 178 1,25-65-5,-5 278-3,-3-473-1,-21 97-1,14-96 3,-6 90 0,17 30-4,-2 29-7,1-173 11,-2-1 0,-2 0 0,-13 43 0,-1 1-5,-13 112 0,21-106 26,10-86 76,-1-13 44,-6-31-68,6 21-816,0 1 1,-1 0 0,0 0-1,-12-21 1,0 18-4509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6:23.7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276 93 20649,'0'0'1764,"0"-1"-1657,0-3-83,0 3 5,12-12 355,-9 10-365,1 0-1,0 0 0,-1 0 1,0-1-1,0 0 0,0 1 1,0-1-1,-1 0 0,1 0 1,-1-1-1,0 1 1,-1 0-1,1-1 0,-1 1 1,1-1-1,0-6 0,-29 11-106,16 1 82,0 2-1,0-1 1,0 2-1,0 0 1,1 0-1,-1 0 1,1 2-1,0-1 1,0 1-1,1 1 1,0-1-1,0 2 1,-12 12-1,3-2-6,1 1 0,0 1 1,2 0-1,1 1 0,-14 25 0,22-34 11,0 0-1,0 1 0,2 0 1,-1 0-1,2 0 0,0 0 1,0 0-1,1 1 0,1-1 1,0 1-1,1 0 0,0-1 1,4 19-1,-3-29 4,1 1 0,0 0 0,0-1 0,0 0-1,0 1 1,1-1 0,-1 0 0,1 0 0,0 0 0,0 0 0,0-1 0,0 1 0,0-1 0,1 0 0,-1 0 0,1 0 0,0 0-1,-1-1 1,1 1 0,0-1 0,0 0 0,0 0 0,0-1 0,0 1 0,5-1 0,2 2 0,1-1 0,0 0 0,-1-1 0,1-1 0,0 0 0,0 0 0,18-6 0,-26 6-126,1-1 0,-1 0 0,0 0 1,0-1-1,0 1 0,-1-1 0,1 0 0,-1 0 1,1 0-1,-1 0 0,0 0 0,0-1 0,0 0 1,-1 1-1,1-1 0,-1 0 0,3-8 1,1 5-2438,3 0-1776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6:24.0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 1 20121,'0'0'3842,"-2"24"-3906,-7 5 0,5 1 64,2-1 0,2-1 0,0 0-16,-3 1-464,-3 3-577,-5-3-1392,-4-1-7187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6:24.4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171 112 17560,'0'0'3498,"11"-30"-2941,-7-41 534,-4 70-1081,-1 0 0,1 0 0,-1 1 0,0-1 0,1 0 0,-1 1 0,1-1 0,-1 1 0,0-1 0,0 1 0,1-1 0,-1 1 0,0-1 0,0 1 0,1-1 0,-1 1 0,0 0 0,0 0 0,0 0 1,0-1-1,0 1 0,0 0 0,1 0 0,-1 0 0,0 0 0,0 0 0,0 0 0,-1 1 0,-31 1 156,27 0-169,0 0 0,0 0 1,0 1-1,0 0 0,0 0 0,1 0 1,-1 1-1,1 0 0,0 0 1,0 0-1,0 0 0,1 1 1,-1 0-1,1 0 0,1 0 0,-1 0 1,0 1-1,1-1 0,0 1 1,1 0-1,-1 0 0,-1 6 1,-1 6-9,0-1 0,0 1 1,2-1-1,0 1 1,1 0-1,1 32 1,1-48 2,1 0 0,-1 0 1,0 0-1,1 0 1,0 0-1,-1 0 0,1 0 1,0 0-1,0 0 0,0 0 1,0-1-1,1 1 1,-1 0-1,0 0 0,1-1 1,-1 1-1,1-1 1,0 0-1,-1 1 0,1-1 1,0 0-1,0 0 1,0 0-1,0 0 0,-1 0 1,2-1-1,-1 1 1,0 0-1,0-1 0,0 0 1,3 1-1,9 1-269,0-1 1,0 0-1,24-3 0,-19 1-507,25-3-2655,-2-13-6218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6:27.3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0 115 12470,'0'0'8243,"0"-18"-7386,1 14-861,0 0 0,0 0 0,0 0 0,1 1-1,-1-1 1,1 1 0,0-1 0,0 1 0,0 0 0,1 0 0,-1 0 0,1 0 0,0 0 0,-1 0 0,1 1 0,0-1 0,1 1-1,-1 0 1,0 0 0,6-3 0,-1 1-30,1 0 0,-1 0 0,1 0 0,-1 1 0,1 0 0,0 1 0,0 0 0,10-1 0,-15 3 27,-1 0 1,1 0-1,0 0 1,-1 0 0,1 0-1,0 1 1,-1 0 0,1 0-1,-1 0 1,1 0-1,-1 0 1,0 1 0,4 1-1,-5-1 0,0 0-1,0 0 1,0 0-1,0 0 1,-1 1-1,1-1 1,-1 0-1,0 1 1,1-1-1,-1 1 1,0-1-1,0 1 1,-1 0-1,1-1 1,0 1-1,-1 0 1,0-1-1,0 6 1,1 5-7,0 1 1,-1 0-1,-1-1 1,-1 1-1,0 0 1,-5 19 0,4-25 8,1-1 1,-1 1-1,-1-1 1,0 0-1,0 0 1,0 0-1,-1 0 1,0-1-1,0 0 1,0 0-1,-1 0 1,-8 6 0,9-7 1,4-3-5,1-2 29,134-3 356,-67 1-2038,-2 1-4624,-39 1-4133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6:27.8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213 196 13462,'0'0'6995,"0"0"-6964,1 0-1,-1 1 0,0-1 1,0 0-1,1 1 0,-1-1 1,0 0-1,1 1 0,-1-1 1,0 0-1,1 0 0,-1 0 1,1 1-1,-1-1 0,0 0 1,1 0-1,-1 0 0,1 0 1,-1 0-1,0 0 0,1 0 1,-1 0-1,1 0 0,-1 0 0,0 0 1,1 0-1,-1 0 0,1 0 1,0 0-1,3-5 74,1 0 0,-1 0 0,0-1 0,-1 1 0,1-1 0,-1 0 0,0 1 0,0-2 0,-1 1 0,3-12 0,0 2-114,-2 1 0,0-1 0,2-22 1,-5 36 7,0 0 1,1 1 0,-1-1 0,0 0-1,0 0 1,0 0 0,0 1 0,-1-1 0,1 0-1,0 0 1,-1 0 0,1 1 0,-1-1-1,0 0 1,0 1 0,1-1 0,-1 1-1,0-1 1,0 1 0,-2-3 0,1 3-5,-1 1 0,1-1 0,0 1 0,0 0 0,0-1 0,-1 1 0,1 0 0,0 0 0,0 1 0,0-1 0,-1 0 0,1 1 1,0-1-1,0 1 0,0 0 0,0 0 0,0 0 0,-3 1 0,-10 6 0,2 0 0,-1 0 0,1 1 1,0 1-1,1 0 0,0 1 0,0 0 0,1 0 1,1 2-1,0-1 0,1 1 0,0 1 0,-11 22 1,12-19-8,0 0 0,0 1 0,2 0 0,0 0 0,1 1 0,1-1 0,1 1 0,0 0-1,1 0 1,2 1 0,1 21 0,-1-38-27,1 0 0,0-1 0,0 1-1,0 0 1,1-1 0,-1 1 0,0-1-1,1 1 1,0-1 0,0 1 0,-1-1-1,1 0 1,1 0 0,-1 0 0,0 0-1,0-1 1,1 1 0,-1 0 0,1-1-1,-1 0 1,1 0 0,0 1 0,-1-2-1,1 1 1,0 0 0,0 0 0,5 0-1,9 1-461,1 1-1,0-2 0,22-1 0,-26 0-139,14-1-2954,-2-4-5969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6:28.2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56 11797,'0'0'9205,"17"-9"-8792,59-28-327,-73 35-90,1 1 1,0-1 0,0 1 0,0 0 0,0 0 0,0 1 0,0-1 0,0 1 0,0-1 0,1 1 0,-1 1 0,0-1 0,0 0 0,4 2 0,-6-1-5,0 0 0,0 0 1,0 0-1,0 0 0,0 0 0,0 0 0,0 1 0,-1-1 0,1 0 1,0 1-1,-1 0 0,1-1 0,-1 1 0,0 0 0,0 0 0,1 0 1,-1 0-1,0 0 0,0 2 0,0 0-4,0 0-1,0 0 1,0 1-1,-1-1 1,1 0 0,-1 1-1,0-1 1,-1 0 0,1 1-1,-1-1 1,0 0-1,0 0 1,0 1 0,0-1-1,-1 0 1,0 0 0,1 0-1,-2-1 1,1 1-1,0 0 1,-5 5 0,-37 23-282,37-28 110,1 0 0,0 0 0,-1 0 0,2 1 0,-1 0 0,-6 8 0,13-12 125,1 1 0,0-1 0,0 0 0,0 1 0,0-1 0,0 0 0,0 0 0,1 0 0,-1-1 1,0 1-1,0 0 0,1-1 0,3 1 0,-2 0 25,0 0 35,0 0 1,-1 0-1,1 1 1,-1 0 0,1-1-1,-1 1 1,0 0-1,0 0 1,0 1 0,0-1-1,0 1 1,0-1-1,-1 1 1,1 0 0,-1 0-1,0 0 1,0 0-1,0 1 1,0-1 0,0 1-1,-1-1 1,0 1-1,1-1 1,-1 1 0,-1 0-1,1-1 1,0 1-1,-1 0 1,0 0 0,0 0-1,0-1 1,0 1-1,-1 0 1,-1 5 0,0-6 34,0 0 0,0 0 1,0 0-1,-1-1 0,1 1 1,-1-1-1,0 1 0,0-1 1,0 0-1,0 0 1,0 0-1,0-1 0,0 1 1,-1-1-1,1 0 0,-7 2 1,-58 12 569,60-14-923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6:29.0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202 222 15207,'0'0'5138,"3"-21"-5098,12-153 56,-15 173-96,0 0 0,0 0 0,0 0 0,0 0-1,0 0 1,0 0 0,-1 0 0,1 0 0,0 0-1,-1 0 1,1 0 0,0 0 0,-1 0 0,1 0 0,-1 0-1,1 0 1,-1 1 0,0-1 0,1 0 0,-1 0-1,0 1 1,0-1 0,1 0 0,-1 1 0,0-1-1,0 1 1,0-1 0,-1 0 0,0 1-5,-1-1 0,0 1 0,1-1 1,-1 1-1,1 0 0,-1 0 0,0 0 0,1 1 0,-1-1 0,1 0 1,-4 2-1,-1 0-4,-1 0 1,1 1 0,0 0-1,0 1 1,0-1-1,0 1 1,-6 6 0,3-1 10,1 1 1,0 1-1,0-1 1,1 2-1,1-1 1,0 1-1,0 0 1,1 0-1,1 1 1,-7 24-1,6-15 23,2 1-1,0-1 0,1 1 1,2 0-1,1 39 0,1-58-16,-1-1 0,1 1-1,-1 0 1,1-1 0,0 1 0,0-1 0,1 0-1,-1 1 1,1-1 0,0 0 0,0 0 0,0 0-1,0 0 1,0 0 0,1 0 0,-1 0 0,1-1-1,0 0 1,-1 1 0,1-1 0,0 0-1,1 0 1,-1-1 0,0 1 0,0 0 0,1-1-1,-1 0 1,7 1 0,7 2-526,1-1 0,0-1 0,0 0 0,27-2 0,-30-1-744,19 1-5103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6:29.3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154 0 17192,'0'0'2009,"-15"20"-1772,-108 157 89,119-171-322,3-4-3,-1 0-1,1 0 1,0 0-1,0 0 1,0 0-1,0 1 1,0-1-1,0 0 1,1 0-1,-1 1 1,0 3-1,46-6-37,-26 1-87,-13 0-368,0 0-1,0-1 1,0 0-1,0 0 1,-1-1 0,1 0-1,7-1 1,-6-5-4313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6:29.7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5 16632,'0'0'5861,"-2"-5"-5677,2 6-187,0-1 0,0 0 0,0 0 0,0 0 0,-1 0 0,1 1 0,0-1 0,0 0 0,0 0 0,0 0 0,0 0 0,0 0 0,-1 1 0,1-1 0,0 0-1,0 0 1,0 0 0,0 0 0,-1 0 0,1 0 0,0 0 0,0 0 0,0 0 0,-1 0 0,1 0 0,0 0 0,0 0 0,0 0 0,0 0 0,-1 0 0,1 0 0,0 0 0,0 0 0,0 0 0,-1 0 0,1 0 0,0 0 0,0 0 0,0 0 0,0 0 0,-1 0 0,1 0 0,0-1 0,0 1-1,0 0 1,-2 41-27,8 57 64,1 83-13,-7-104-4554,0-69 3629,0 14-9370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3:16.71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51 125 3105,'0'0'17118,"1"-8"-16750,-1-6-443,-1 3 521,1 1 1,0-1 0,1 0-1,4-20 1,-4 29-432,0 0 0,1 0 1,-1 0-1,1 1 0,-1-1 0,1 0 0,0 1 0,0 0 0,0-1 1,0 1-1,0 0 0,0 0 0,0 0 0,0 0 0,0 0 0,0 1 1,1-1-1,-1 1 0,0-1 0,5 1 0,52-3-100,-51 3 90,-3 0-10,1 0 0,-1 0 1,1 1-1,0-1 1,-1 2-1,1-1 0,-1 0 1,0 1-1,1 0 1,-1 0-1,8 5 0,-10-4-6,1-1-1,-1 1 0,0 0 0,0 0 0,-1 1 0,1-1 0,-1 0 0,1 1 0,-1-1 0,0 1 0,-1 0 0,1 0 0,0 0 0,-1 0 0,0 0 0,1 6 0,-1-6-8,0 1 1,0-1-1,0 1 1,-1 0-1,0-1 0,0 1 1,0 0-1,0-1 1,-1 1-1,0 0 1,1-1-1,-2 1 1,1-1-1,-1 1 0,1-1 1,-1 0-1,0 0 1,-1 1-1,1-2 1,-1 1-1,0 0 1,0 0-1,-5 5 0,1-4 21,-1 0 0,0-1 0,1 1 0,-1-1 0,-1-1 0,1 0-1,0 0 1,-1 0 0,0-1 0,0-1 0,-14 2 0,-3 0 142,1-2 1,-1 0-1,-25-4 0,50 3-146,1 0-1,0 0 0,-1 0 0,1 0 0,-1 0 0,1 0 0,0 0 0,-1-1 0,1 1 0,0 0 0,-1 0 0,1 0 0,0-1 0,0 1 0,-1 0 0,1 0 0,0-1 0,-1 1 1,1 0-1,0-1 0,0 1 0,0 0 0,-1-1 0,1 1 0,0 0 0,0-1 0,0 1 0,0 0 0,0-1 0,0 1 0,0 0 0,0-1 0,0 1 0,0-1 0,0 1 1,0 0-1,0-1 0,0 1 0,0 0 0,0-1 0,0 1 0,0-1 0,0 1 0,1 0 0,-1-1 0,0 1 0,0 0 0,0-1 0,1 1 0,-1 0 0,0 0 0,0-1 0,1 1 1,-1 0-1,0 0 0,1-1 0,-1 1 0,0 0 0,1 0 0,-1 0 0,0 0 0,1-1 0,-1 1 0,0 0 0,1 0 0,-1 0 0,0 0 0,1 0 0,15-2-1796,2 0-1810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6:30.1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116 308 19241,'0'0'720,"3"-20"-536,22-145 16,-21 133-232,-1-58 0,-3 89 238,-8 1 149,4 1-345,1-1 1,0 1 0,0 0 0,0 0-1,0 1 1,0-1 0,0 0 0,0 1 0,1 0-1,-1 0 1,0 0 0,1 0 0,-1 0 0,1 0-1,0 1 1,0-1 0,-2 4 0,-33 51 173,28-39-142,0 1 0,2 0 0,0 1 0,1 0 0,1 0 0,1 0 1,1 0-1,1 1 0,0 0 0,2-1 0,2 23 0,-2-39-54,1 0 0,0 0 0,0 1 0,0-1 1,0 0-1,1 0 0,0 0 0,0 0 0,0-1 0,0 1 1,0 0-1,1-1 0,0 1 0,-1-1 0,1 0 0,1 0 1,-1 0-1,5 3 0,-4-3-336,0-1 0,1 1 0,-1-1 0,1 0-1,0 0 1,0 0 0,0-1 0,0 1 0,8 0 0,17-1-4545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6:30.5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101 0 14407,'0'0'4447,"-11"9"-3828,9-7-595,-4 1-11,1 1 0,1 0 1,-1 0-1,0 0 1,1 1-1,0-1 0,0 1 1,0 0-1,1 1 0,0-1 1,0 0-1,0 1 0,0 0 1,1 0-1,0 0 0,0 0 1,-1 10-1,2-5 4,1 0-1,0 0 1,0 0 0,1 0-1,0 0 1,1 0 0,1 0-1,-1-1 1,7 15 0,3 0-11,1 0 1,22 32 0,-33-54-13,2 3-11,0-1 0,-1 1 0,0 0 0,0 0-1,-1 0 1,1 0 0,-1 1 0,-1-1-1,1 1 1,0 12 0,-2-17 35,0 0 1,0 0 0,-1 1-1,1-1 1,-1 0-1,0 0 1,0 0-1,0 0 1,0 0-1,0 0 1,0 0-1,0 0 1,-1 0-1,1 0 1,-1 0-1,1-1 1,-1 1-1,1-1 1,-1 1-1,0-1 1,0 0-1,0 1 1,0-1-1,0 0 1,0 0-1,0 0 1,0-1-1,-1 1 1,1-1-1,0 1 1,0-1-1,-5 1 1,-65 5 32,66-9-1199,5-8-2408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6:30.8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63 12790,'0'0'7443,"121"-41"-7379,-91 35-64,1 2-128,-5-2-1296,-2 0-2482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6:34.6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52 14791,'0'0'5973,"0"-51"-2323,0 411-3066,-3-318-584,0-26-4551,5-24 2064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6:35.0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75 1 2017,'0'0'20911,"-8"8"-20890,-1 6-10,0 0 0,2 0 0,0 0 0,0 1 0,1 0 0,1 1 0,1-1 0,0 1 0,1 0 0,1 0 0,0 0 0,1 0 1,1 0-1,2 26 0,-2-41-8,1 1 1,-1 0 0,0-1 0,1 1 0,-1 0 0,1-1 0,-1 1 0,1 0 0,0-1 0,-1 1-1,1-1 1,0 1 0,0-1 0,0 0 0,0 1 0,1-1 0,-1 0 0,0 0 0,0 0 0,1 0-1,-1 0 1,1 0 0,-1 0 0,1 0 0,-1 0 0,1-1 0,-1 1 0,1-1 0,0 1-1,-1-1 1,1 0 0,0 1 0,-1-1 0,1 0 0,0 0 0,0 0 0,-1 0 0,1-1 0,0 1-1,2-1 1,1 0 18,0 0 0,-1 0 0,1-1 0,-1 0 0,1 1 0,-1-1 0,0-1 0,0 1 0,0 0 0,0-1 0,0 0 0,0 0 0,5-6-1,-4 1-11,-1 1-1,0-1 1,0 0-1,0 0 1,-1 0 0,0-1-1,-1 1 1,0-1-1,1-14 1,0-6-26,-3-45 0,-1 35-18,1 38 18,0 1-1,0 0 1,1-1 0,-1 1 0,0 0 0,0-1-1,0 1 1,0 0 0,0-1 0,0 1 0,0 0 0,0 0-1,0-1 1,0 1 0,0 0 0,0-1 0,0 1-1,-1 0 1,1-1 0,0 1 0,0 0 0,0 0-1,0-1 1,0 1 0,-1 0 0,1-1 0,0 1-1,0 0 1,0 0 0,-1 0 0,1-1 0,0 1 0,0 0-1,-1 0 1,1 0 0,0 0 0,-1-1 0,1 1-1,0 0 1,-1 0 0,-10 10-1311,-8 20-900,4 8-1095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6:35.5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64 1 17704,'0'0'5835,"0"-1"-5560,-4 57-185,-2 0 1,-22 93 0,5-31-38,23-117-95,-1 0-77,1-1-1,0 1 1,0-1-1,0 1 1,-1-1 0,1 1-1,0-1 1,0 1-1,0-1 1,0 1 0,0-1-1,0 1 1,0 0-1,0-1 1,0 1 0,0-1-1,0 1 1,0-1-1,1 1 1,-1-1 0,0 1-1,0-1 1,0 1-1,1-1 1,-1 1-1,0-1 1,1 1 0,-1-1-1,0 0 1,1 1-1,-1-1 1,1 0 0,-1 1-1,0-1 1,1 1-1,16-1-4871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6:35.8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71 53 20505,'0'0'1292,"-1"18"-962,-3 35-69,-9 209 175,13-258-434,0-1 1,0 0-1,1 1 1,-1-1-1,1 0 0,0 0 1,-1 1-1,2-1 1,-1 0-1,0 0 1,0 0-1,3 3 1,-3-5 5,0 0 1,0-1-1,0 1 1,0 0-1,0 0 1,0 0-1,0-1 1,0 1 0,0 0-1,0-1 1,1 1-1,-1-1 1,0 1-1,0-1 1,1 0 0,-1 0-1,0 1 1,1-1-1,-1 0 1,0 0-1,1 0 1,-1 0-1,0-1 1,0 1 0,1 0-1,-1-1 1,0 1-1,1 0 1,-1-1-1,0 1 1,0-1 0,0 0-1,2-1 1,4-2 9,0-1 1,-1 0 0,1-1-1,-1 1 1,0-1 0,0-1 0,-1 1-1,0-1 1,8-14 0,-2 3 47,-2 0 1,15-39-1,-16 30-50,-2 0 0,-1 0-1,-1-1 1,-1 1-1,-2-48 1,-1 73-25,0 0 0,0-1 0,0 1 0,0 0 0,0-1 0,-1 1 0,1 0 0,-1 0 0,0-1 0,0 1 0,1 0 0,-1 0 0,-1 0 0,1 0 0,0 0 0,0 0 0,-1 0 0,1 1 0,-1-1 0,0 0 0,1 1 0,-1-1 0,0 1-1,0 0 1,0-1 0,0 1 0,0 0 0,0 0 0,0 0 0,0 1 0,-1-1 0,1 0 0,0 1 0,0-1 0,-1 1 0,1 0 0,0 0 0,-4 0 0,-3 1-132,0-1 1,0 1-1,0 1 0,0 0 0,0 0 0,0 1 0,1 0 0,-15 7 0,-26 19-4074,5 4-7830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6:36.4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14 113 19977,'0'0'3698,"0"-17"-3117,0-78 817,0 95-1208,1 0-190,-1 0-1,0 0 1,0 0 0,1 0 0,-1 1 0,0-1 0,0 0-1,1 0 1,-1 0 0,0 0 0,0 1 0,0-1 0,0 0-1,1 0 1,-1 0 0,0 1 0,0-1 0,0 0 0,0 0-1,0 1 1,1-1 0,-1 0 0,0 0 0,0 1 0,0-1-1,0 0 1,0 0 0,0 1 0,0-1 0,0 0 0,0 1-1,0-1 1,0 0 0,0 0 0,0 1 0,-1-1 0,1 0-1,0 1 1,0 1-15,-18 360-2314,19-354 867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6:36.8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0 20377,'0'0'2217,"-3"8"-2158,-6 20-35,2-1 0,0 1 0,2 0 0,1 1 0,2-1 0,0 1 0,5 49 0,-2-74-20,0 0 1,0 0-1,0 0 0,1 0 0,-1-1 1,1 1-1,0 0 0,0-1 0,0 0 1,0 1-1,1-1 0,0 0 0,-1 0 1,1 0-1,0-1 0,0 1 0,1-1 0,-1 0 1,0 1-1,1-1 0,-1-1 0,1 1 1,5 1-1,-5-2 4,-1 0 1,0 0-1,0 0 1,0-1-1,1 1 1,-1-1-1,0 0 1,0 0-1,1-1 0,-1 1 1,0 0-1,0-1 1,1 0-1,-1 0 1,0 0-1,0 0 1,0-1-1,0 1 0,0-1 1,-1 1-1,1-1 1,0 0-1,-1 0 1,1 0-1,-1-1 1,0 1-1,1-1 0,2-4 1,0-3 34,1 0 1,-2 0-1,1-1 1,-1 0-1,-1 0 1,0 0-1,-1 0 1,0-1-1,1-14 1,-2-14 285,-4-50 1,3 87-331,0 0 0,0 1 0,0-1 0,0 1 0,-1-1 0,1 1 0,-1-1 0,1 1 1,-1 0-1,0-1 0,0 1 0,0 0 0,-1-1 0,1 1 0,-1 0 0,1 0 0,-1 0 0,1 0 0,-1 0 0,0 1 1,0-1-1,-4-2 0,3 3-64,0 0 0,0 0 0,-1 1 0,1-1 0,0 1 0,0 0 0,-1 0 1,1 0-1,0 0 0,-1 1 0,1-1 0,0 1 0,0 0 0,0 0 0,0 0 1,0 0-1,0 1 0,-3 1 0,-43 28-2835,-6 11-4490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6:37.3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62 100 18729,'0'0'3380,"1"-17"-2502,4-66 1048,-8 137-1975,-2 0 1,-14 59-1,-4 25 75,17-88-84,0-11-685,0 47-1,20-88-2388,3-10-576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3:17.67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139 27 17928,'0'0'4368,"0"-27"-1498,-15 57-2901,1 1 0,2 0-1,1 1 1,-11 50 0,15-56 32,-13 71-17,4 0 0,4 0 0,3 192 0,9-248-181,2-1-1,13 69 1,-13-94 88,2-1 0,0 0 0,0 0 0,1-1 0,1 1 1,1-1-1,0 0 0,0-1 0,1 0 0,19 22 0,-23-30 35,0 0-1,0 0 0,0-1 0,0 0 1,1 0-1,-1 0 0,1 0 1,0-1-1,-1 0 0,1 0 1,1 0-1,-1 0 0,0-1 0,0 0 1,7 1-1,-11-18-2382,-1-4-1233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6:44.8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124 72 9220,'0'0'8727,"0"-5"-8156,0-21 901,-28 31-1391,22-1-76,0 1 0,0-1 0,1 1 0,-1 0 0,1 1 0,0-1 0,1 1 0,-1 0 0,1 0 0,0 1 0,0-1 0,1 1 0,0 0 0,0 0 0,-2 12 0,-1 0 1,2 0 0,0 0-1,1 1 1,-1 35 0,4-41 5,0 0 1,1 0-1,0 0 1,1 0-1,7 25 1,-7-35-11,-1-1 0,1 0 0,-1 1 1,1-1-1,0 0 0,0 0 0,0 0 0,1 0 0,-1 0 1,1 0-1,0-1 0,-1 0 0,1 1 0,0-1 0,0 0 0,1 0 1,-1 0-1,0-1 0,1 1 0,-1-1 0,1 0 0,-1 0 1,1 0-1,0 0 0,-1-1 0,1 1 0,5-1 0,-4 0-1,0 1 1,1-1-1,-1-1 0,0 1 0,1-1 0,-1 0 1,0 0-1,1 0 0,-1-1 0,0 0 0,0 0 1,0 0-1,-1-1 0,8-4 0,-9 4 2,0 0 0,0 0 0,0 0 1,0-1-1,-1 1 0,0-1 0,1 0 0,-1 0 0,0 0 0,-1 0 0,1 0 0,-1 0 0,0 0 0,0-1 1,0 1-1,-1 0 0,1-1 0,-1-6 0,0-11 73,-1 0 1,-1 0-1,-1 0 1,0 0-1,-2 1 0,-1-1 1,0 1-1,-2 1 1,0-1-1,-2 1 1,0 0-1,-1 1 0,-1 1 1,-18-24-1,29 41-95,1 0-1,-1 0 0,1 0 1,-1 0-1,0 1 1,1-1-1,-1 0 0,0 0 1,0 0-1,0 1 1,1-1-1,-1 0 0,0 1 1,0-1-1,0 1 1,0-1-1,0 1 0,0 0 1,0-1-1,0 1 1,0 0-1,-1 0 0,1 0 1,0-1-1,0 1 1,0 0-1,0 0 0,0 1 1,0-1-1,0 0 1,0 0-1,0 0 1,0 1-1,0-1 0,0 1 1,0-1-1,0 1 1,0-1-1,0 1 0,0-1 1,0 1-1,0 0 1,0 0-1,1-1 0,-1 1 1,0 0-1,0 1 1,-4 5-411,0 1 1,1 0 0,1 0 0,-7 17 0,5-11-411,-16 41-4404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6:45.5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 38 14967,'0'0'7182,"-2"-6"-6659,-5-26 659,7 50-1193,-29 354-2,29-368-15,0-2-26,1 1-1,-1-1 0,-1 1 0,1-1 1,0 1-1,-1-1 0,1 1 0,-1-1 1,0 1-1,1-1 0,-1 1 0,-3 3 1,4-6-141,0-15-1008,1-9-1225,6-4-1566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6:45.9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 5 16824,'0'0'3497,"0"0"-3491,0 0-1,0 0 0,0 0 0,0 0 1,-1 0-1,1 0 0,0 0 1,0 1-1,0-1 0,0 0 1,0 0-1,0 0 0,-1 0 0,1 0 1,0 0-1,0 0 0,0 0 1,0 0-1,0 0 0,-1 0 1,1 0-1,0 0 0,0 0 0,0 0 1,0 0-1,0 0 0,-1 0 1,1 0-1,0 0 0,0-1 1,0 1-1,0 0 0,0 0 0,0 0 1,-1 0-1,1 0 0,0 0 1,0 0-1,0 0 0,0 0 0,0-1 1,0 1-1,0 0 0,0 0 1,0 0-1,0 0 0,0 0 1,-1 0-1,1-1 0,0 1 0,0 0 1,0 0-1,0 0 0,0 0 1,0 0-1,0-1 0,0 1 1,0 0-1,0 0 0,0 0 0,0 0 1,1 0-1,-1 0 0,0-1 1,0 1-1,0 0 0,0 0 0,-7 14 2,1 1-1,0 1 0,1-1 0,1 1 0,0 0 0,1 0 0,0 17 0,-2 120 113,5-124-108,-1-24-3,1 1 1,1-1-1,-1 0 0,0 0 0,1 1 1,0-1-1,1 0 0,-1 0 0,1 0 1,0 0-1,0 0 0,0 0 0,5 7 1,-4-10-2,-1 0 0,1 0 0,0 0 0,0 0 0,0 0 0,-1 0 0,2-1 0,-1 0 0,0 1 0,0-1 0,0 0 0,0-1 0,1 1 0,-1 0 0,1-1 0,-1 0 0,0 0 0,1 0 0,-1 0 1,0-1-1,1 1 0,5-2 0,-5 1-19,-1-1 0,0 1 1,1 0-1,-1-1 0,0 0 1,0 1-1,0-1 0,0 0 1,0-1-1,0 1 0,0-1 1,-1 1-1,1-1 0,-1 0 1,0 0-1,0 0 0,0 0 1,0 0-1,-1 0 0,1 0 1,-1-1-1,0 1 0,0-1 1,0 1-1,0-1 0,0 1 1,-1-5-1,3-13-14,-1 0 0,-1 0 0,-3-28-1,1 40 26,1-1 69,-1 0-1,0 0 0,-1 0 1,-1 0-1,1 0 0,-1 1 1,-1 0-1,0-1 0,0 1 1,-1 0-1,0 1 0,0-1 1,-1 1-1,-1 0 0,1 1 1,-14-13-1,19 20-104,0-1 0,-1 1 0,1-1 0,-1 1 0,1-1 0,-1 1 0,1 0 0,0 0 0,-1 0 0,1 0 0,-1 0 1,1 0-1,-1 0 0,1 0 0,-1 1 0,1-1 0,-1 0 0,1 1 0,0-1 0,-1 1 0,1 0 0,-2 0 0,-26 19-2744,7 1-2968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6:50.11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95 30 19113,'0'0'4359,"0"-5"-4103,0-15 0,0 15 617,0 8-855,-2 19-77,-1 1 0,-9 39 0,0-5 63,-25 227-310,32-243-122,4-35 44,-3 19 285,3-25-94,1 1 0,0 0 1,0-1-1,-1 1 0,1-1 0,0 1 0,-1-1 1,1 1-1,-1-1 0,1 1 0,-1-1 1,1 1-1,-1-1 0,1 0 0,-1 1 0,1-1 1,-1 0-1,1 1 0,-1-1 0,1 0 1,-1 0-1,0 1 0,1-1 0,-1 0 0,1 0 1,-1 0-1,0 0 0,1 0 0,-1 0 1,0 0-1,1 0 0,-1 0 0,-1-1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6:50.63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1 127 17240,'0'0'3636,"15"0"-3497,20 0-143,9 2-443,1-3 0,-1-2 0,0-1 0,46-11 1,-75 12 1059,-14 16 450,-1-5-1285,-4 69 664,4-76-439,1 0 0,-1 0 0,1 0-1,-1-1 1,1 1 0,-1 0 0,1 0-1,0 0 1,0-1 0,-1 1-1,1 0 1,0-1 0,0 1 0,0-1-1,0 1 1,0-1 0,0 1-1,0-1 1,0 1 0,-1-1 0,2 0-1,-1 0 1,0 0 0,0 1 0,0-1-1,0 0 1,0 0 0,0 0-1,0 0 1,1-1 0,36-2-616,-35 3 465,-1-1-1,1 0 1,-1 0-1,0 0 1,1 0-1,-1 0 1,0 0-1,0-1 1,0 1-1,0-1 1,0 1 0,0-1-1,0 0 1,-1 0-1,1 0 1,-1 0-1,1 0 1,-1 0-1,2-4 1,-1 1 45,0 0 0,0-1 0,-1 1 1,1-1-1,-1 1 0,0-1 0,-1 1 1,0-11-1,0 9 319,0-1 0,-1 1 0,0 0 0,0 0 0,0 0 0,-1 0 0,-1 0 0,1 0 0,-1 1 0,0-1 0,0 1 0,-1-1 0,0 1 1,-6-8-1,9 13-238,0 0 0,-1 0 1,1 0-1,0 1 1,0-1-1,0 0 1,-1 1-1,1-1 1,0 0-1,-1 1 1,1 0-1,-1-1 0,1 1 1,0 0-1,-1-1 1,1 1-1,-1 0 1,1 0-1,-1 0 1,1 1-1,0-1 1,-1 0-1,1 0 0,-1 1 1,1-1-1,0 1 1,-1-1-1,1 1 1,0 0-1,0-1 1,-1 1-1,1 0 1,0 0-1,0 0 0,0 0 1,0 0-1,0 0 1,0 0-1,0 0 1,0 0-1,1 1 1,-1-1-1,0 0 0,1 1 1,-1-1-1,1 0 1,-1 1-1,1-1 1,0 0-1,-1 1 1,1 2-1,0 11-2726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6:51.00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24 26 19065,'0'0'3900,"3"-7"-3710,5-10-170,-4 16-78,-1 34-79,-2-12 146,4 264 2,-10-236-7,5-47-143,-1-1 0,1 1-1,0 0 1,-1-1 0,0 1-1,1-1 1,-1 1 0,0-1 0,0 1-1,0-1 1,0 1 0,0-1-1,0 0 1,0 0 0,-1 1-1,1-1 1,0 0 0,-1 0-1,1 0 1,-1 0 0,1-1-1,-1 1 1,1 0 0,-1-1 0,-2 1-1,-9 0-4515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6:51.61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1 288 16215,'0'0'4456,"6"-5"-4299,3-1-92,1 0 0,0 1 0,1 0 0,-1 1 0,1 0 0,0 0 0,0 1 0,0 1 0,0 0 0,20-1 0,29 2-37,-46 2-183,1-1 1,0 0-1,0-1 1,-1 0-1,1-2 1,0 1-1,-1-2 0,20-7 1,-23 6 856,-15 10 1044,-8 10-1692,8-8-159,0 0-1,0 1 0,0 0 0,1 0 0,0 0 0,1 0 1,0 0-1,0 1 0,1-1 0,0 1 0,0 12 0,34-23-3242,-30 0 3154,0 0-1,0-1 0,0 1 1,0-1-1,-1 0 0,1 0 1,-1 0-1,1 0 1,-1 0-1,0 0 0,3-7 1,-3 6 591,-1 0 0,2 1 0,-1-1 0,0 1 0,1 0 0,-1-1 0,1 1 0,0 0 1,5-4-1,-6 7-362,-1 0 1,1-1 0,-1 1 0,0 0-1,1 0 1,-1 0 0,1 0 0,-1 0-1,0 0 1,1 1 0,-1-1 0,1 0-1,-1 1 1,0-1 0,1 1 0,-1-1-1,0 1 1,0 0 0,1-1 0,-1 1-1,0 0 1,0 0 0,0 0 0,0 0-1,0 0 1,0 0 0,0 0-1,0 0 1,-1 0 0,1 1 0,1 1-1,17 13-146,-17-15 105,0 0-1,0 0 0,0-1 1,0 1-1,0-1 1,1 1-1,-1-1 1,0 0-1,0 0 0,0 0 1,1 0-1,-1-1 1,0 1-1,0-1 1,0 1-1,1-1 0,-1 0 1,0 1-1,4-3 1,-3 0-11,0 1 1,0-1 0,0 0 0,0 0-1,-1 0 1,1 0 0,-1 0-1,1-1 1,-1 1 0,2-6-1,4-10-54,-1 0 0,-1 0 0,6-34 0,-8 32 55,1-2 119,0 5 263,-1-2 1,0 1-1,0-24 1,-4 42 356,0 18-566,-18 257-175,18-268-12,0 0 0,0-1 0,0 1 0,1 0 1,0-1-1,0 1 0,0-1 0,0 1 0,1-1 0,0 1 1,0-1-1,1 0 0,0 0 0,0 0 0,0 0 1,5 5-1,29 22-1878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6:51.98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 23 19449,'0'0'4274,"-9"-6"-4018,11 6-128,22-2-48,11-2-80,9-2-128,2 4 96,-6 0-752,-7 2-385,-16 0-944,-8 0-2305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6:52.34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14 8532,'0'0'12934,"98"0"-12934,-54-2-80,0-4-801,-5 0-1744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6:52.68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182 1 14279,'0'0'8812,"-3"0"-8719,-1 2-87,1-1-1,-1 1 1,1 0-1,0 0 1,-1 0-1,1 0 1,0 0-1,0 1 1,0-1 0,1 1-1,-1 0 1,0 0-1,1 0 1,0 0-1,0 0 1,0 1-1,0-1 1,0 0 0,1 1-1,0 0 1,-1-1-1,0 6 1,-1 6-4,0-1 1,0 1 0,1 0 0,0 24-1,3-28 13,1 0 0,0-1 0,0 1 0,1-1 0,0 1 0,1-1 0,8 17 0,-6-16-51,-2-1 0,0 0-1,0 1 1,0 0 0,-2 0-1,1 0 1,1 21 0,-4-26-7,0 0 0,0-1 0,-1 1 0,1-1 0,-1 1 0,0-1 0,-1 1 0,-2 7 0,2-9 31,-1-1-1,1 0 0,0 0 0,-1 0 0,0 0 0,0 0 1,0-1-1,0 1 0,0-1 0,0 0 0,0 0 1,-1 0-1,-4 2 0,-22 9-8,-52 15-1,81-27-298,1-4-1032,0-10-2170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3:18.36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182 72 17064,'0'0'3103,"1"21"-2812,1-17 2662,2-8-2938,-1-1 1,1 0 0,-1 0-1,-1-1 1,1 1 0,-1 0-1,0-1 1,0 0 0,0 1-1,-1-1 1,0 0 0,0 0-1,-1 0 1,0 0 0,0-8-1,0 14 4,-19 1-72,11 2 47,0 0 1,0 0-1,0 1 1,1 0-1,-1 1 0,1-1 1,0 1-1,0 1 1,1-1-1,0 1 1,0 0-1,-10 14 0,4-4-8,0 1-1,1 1 0,0 0 0,-9 23 0,15-29 6,0 1 0,1 0 0,0 0 0,1 0 1,0 0-1,2 0 0,-1 0 0,1 1 0,1-1 0,3 27 0,-2-34-10,1 0-1,-1 0 1,1 0-1,0 0 1,1-1 0,-1 1-1,1 0 1,0-1-1,1 0 1,-1 0-1,1 0 1,0 0 0,0-1-1,1 1 1,-1-1-1,1 0 1,0 0-1,0-1 1,1 0 0,-1 0-1,0 0 1,1 0-1,0-1 1,0 0 0,7 2-1,7 0-80,-1-1 1,0-1-1,1-1 0,24-1 1,-23 0 32,-20 0 65,0 0 0,0 0 1,0 0-1,0 0 0,-1 0 1,1 0-1,0 0 0,0 0 1,0-1-1,0 1 0,-1 0 1,1 0-1,0-1 0,0 1 1,-1-1-1,1 1 0,0-1 1,0 1-1,-1-1 0,1 1 1,0-1-1,-1 1 0,1-1 1,-1 0-1,1 1 0,0-2 1,2-22-193,-3 23 179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6:53.07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43 18921,'0'0'4676,"4"-5"-4574,-3 3-106,1 0 0,0 1-1,0-1 1,0 0 0,0 1 0,0-1 0,0 1 0,0 0-1,0 0 1,0 0 0,1 0 0,-1 0 0,0 0 0,5 0-1,43-2-312,-44 3 270,51 2-685,-37 0-11,0-1 1,0-1 0,0-1 0,0 0-1,-1-2 1,22-5 0,-30 1 2372,-18 18 1700,-9 19-3301,1 1 1,2 0-1,1 1 1,2 1 0,1 0-1,1 0 1,2 1-1,1-1 1,0 40 0,5-71-41,1 0 0,-1 1 0,0-1 1,1 0-1,0 0 0,-1 0 0,1 0 1,0 0-1,0 0 0,0 0 0,1 0 1,-1-1-1,0 1 0,1 0 0,-1-1 0,1 1 1,-1-1-1,1 1 0,0-1 0,0 0 1,-1 0-1,1 0 0,0 0 0,0 0 1,0 0-1,0 0 0,0 0 0,0-1 1,1 1-1,-1-1 0,0 0 0,0 0 1,0 0-1,0 0 0,1 0 0,1 0 0,6 0-103,-1 0-1,1-1 0,0 0 0,-1-1 0,0 0 0,1 0 0,11-5 0,-12 3 115,-1-1 1,0 1 0,-1-1 0,1 0-1,-1-1 1,0 0 0,0 0 0,0-1-1,-1 1 1,0-1 0,-1-1 0,1 1-1,-1-1 1,-1 0 0,0 0 0,0 0-1,0-1 1,3-12 0,-2 1 23,-1-1 0,0 0 1,-2 1-1,0-1 0,-1 0 1,-4-42-1,3 62-34,0-1-1,-1 0 1,1 0 0,0 0 0,-1 0 0,1 0-1,-1 0 1,1 0 0,-1 1 0,0-1-1,0 0 1,0 1 0,0-1 0,0 0 0,0 1-1,0-1 1,0 1 0,-1-1 0,1 1-1,0 0 1,-4-2 0,1 1-319,0 1 1,0 0-1,0 0 0,0 0 1,-1 0-1,1 1 0,0-1 1,-7 2-1,-15-1-7757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6:54.68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121 103 20617,'0'0'3493,"0"-13"-2920,0-77 1159,-9 178-2075,1-31 334,-7 155 16,8-86-344,-24 129 0,31-253 260,-1 1 0,1 0 1,-1-1-1,0 1 0,0-1 1,0 0-1,0 1 0,0-1 0,0 0 1,-1 1-1,1-1 0,-4 3 1,-6-5-1839,-1-18-728,1-12-4840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6:55.05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0 101 9108,'0'0'10714,"22"-15"-10236,70-47-267,-88 59-191,1 0 0,1 0 0,-1 1 1,0-1-1,1 1 0,-1 1 0,1-1 0,0 1 1,0-1-1,-1 2 0,1-1 0,0 1 0,0 0 1,0 0-1,9 2 0,9-1 38,-21-1-58,1 0-1,-1 0 1,1 0-1,-1 1 1,0-1-1,1 1 1,-1-1-1,0 1 1,1 0-1,-1 1 1,0-1-1,0 1 1,0-1-1,0 1 1,0 0 0,-1 0-1,1 0 1,0 0-1,-1 1 1,1-1-1,-1 1 1,0-1-1,0 1 1,0 0-1,0 0 1,-1 0-1,1 0 1,-1 0-1,1 0 1,-1 0-1,0 0 1,0 1-1,-1-1 1,1 1-1,-1-1 1,0 5-1,1 0-8,-1-1 1,-1 1-1,0-1 0,0 1 0,0-1 0,-1 0 0,0 1 0,-1-1 0,1 0 0,-1 0 1,-1 0-1,1-1 0,-1 1 0,0-1 0,-9 10 0,8-9 17,-1-1-1,0 0 1,-1 0-1,0 0 1,0-1 0,0 0-1,0 0 1,-1-1-1,0 0 1,1 0-1,-2-1 1,1 0-1,0 0 1,-1-1 0,1 0-1,-1-1 1,-13 1-1,22-2-8,-1 0 0,0 0 0,0-1 0,1 1 0,-1 0 0,0-1 0,1 1 0,-1 0 0,1-1 0,-1 1 0,0-1 0,1 1 0,-1-1 0,1 0 0,-1 1 0,1-1 0,0 1 0,-1-1 0,1 0 0,0 0 0,-1 1 0,1-1 0,0 0 0,0 1 0,-1-1 0,1 0 0,0 0 0,0 1 0,0-1 0,0 0 0,0 0 0,0 0 0,0-2-311,0 1 1,0-1-1,0 1 1,1-1-1,-1 1 1,0-1-1,1 1 1,0-1-1,-1 1 1,3-3-1,17-17-7732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6:55.41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167 0 19881,'0'0'2313,"-7"17"-1955,-25 56-253,3 1 0,3 2 1,-24 117-1,38-99-39,5 0 0,3 0 0,13 128 0,-7-199-78,2 1-1,0-1 1,2-1-1,1 1 0,14 33 1,-18-48-144,1 0 0,0-1 0,0 1 0,0-1 0,1 0 0,0 0 0,1-1 0,-1 1 0,1-1 0,0 0 0,1-1 0,0 0 0,0 0 0,0 0 0,0-1 0,0 0 1,1 0-1,12 3 0,14-4-2691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6:55.83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120 49 18440,'0'0'3885,"13"16"-3586,-11-16-277,0 0 1,0 0 0,0 0-1,0-1 1,0 1-1,-1 0 1,1-1 0,0 1-1,0-1 1,0 0 0,-1 0-1,1 1 1,0-1 0,-1 0-1,1-1 1,-1 1-1,1 0 1,-1 0 0,0-1-1,1 1 1,-1 0 0,1-3-1,0 1 22,0 0-1,-1 0 0,0-1 1,1 1-1,-1-1 1,-1 1-1,1-1 0,0 1 1,-1-1-1,0-7 0,-24 15 32,15 1-77,0 1 0,0-1 0,0 2 0,1 0 0,0 0 0,0 0 0,1 1 0,0 0 0,0 0 0,-9 16 0,7-11-1,1 1 1,1 0 0,0 1 0,0 0 0,2 0 0,-7 25 0,10-29 10,0-1 0,1 1 0,0 0 0,0-1 0,1 1 0,1 0 0,-1 0 0,2-1 0,3 16 1,-4-22-7,1-1 1,0 1-1,-1-1 1,1 0-1,0 1 1,1-1-1,-1 0 1,1 0 0,-1 0-1,1-1 1,0 1-1,0-1 1,0 1-1,0-1 1,0 0-1,1 0 1,-1-1 0,1 1-1,-1-1 1,1 1-1,-1-1 1,1 0-1,0-1 1,0 1-1,0 0 1,-1-1 0,1 0-1,0 0 1,4-1-1,15 2-93,-17 0-261,1 0 0,0-1 0,-1 0 1,1-1-1,-1 1 0,1-1 0,-1 0 1,10-3-1,-6-4-3303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6:56.19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 0 19593,'0'0'4605,"0"4"-4413,-4 205-1569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6:56.63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44 4 15239,'0'0'8356,"3"-3"-6922,-1 11-649,2 269-946,-5 242 154,-9-429 13,9-83-19,-1-1 1,1 0-1,-1 0 1,0 0 0,-1 0-1,1 0 1,-1 0-1,0 0 1,0-1-1,-1 0 1,-7 10-1,7-45-1457,6-5-1366,11-9-3633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6:57.04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 23 17864,'0'0'5437,"2"-6"-5130,3-10-69,-2 15-48,-2 31-36,-1-7-226,-14 399 77,13-401-5,0-1 1,0-12-3,0-1 0,1 0 1,0 1-1,0-1 1,1 0-1,2 10 0,-3-16 3,1 0-1,0 0 1,0 0-1,0-1 1,1 1-1,-1 0 1,0 0-1,0-1 1,0 1-1,1 0 0,-1-1 1,0 1-1,0-1 1,1 0-1,-1 1 1,1-1-1,-1 0 1,0 0-1,1 0 1,-1 0-1,0 0 1,1 0-1,-1 0 0,2-1 1,35-8-338,-34 7 151,-1-1 0,0 0-1,0 0 1,0 0 0,0 0 0,-1-1 0,1 1-1,-1-1 1,0 1 0,0-1 0,0 0 0,-1 0 0,3-6-1,4-28-3641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6:57.42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17304,'0'0'3922,"114"9"-3634,-72-9-192,-1 0-96,1 0 0,0 0-32,-3 0-1345,-6-5-3249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6:57.78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112 1 20393,'0'0'1516,"7"21"-1242,10 30-196,-3 2-1,15 99 1,-24-95-17,-2-1 0,-3 0 1,-2 0-1,-10 58 0,8-92-56,-1 1-1,-1-1 1,-1 0-1,0-1 1,-2 1-1,-1-1 1,0-1 0,-2 0-1,0-1 1,-1 0-1,-1-1 1,-27 28-1,24-35 47,11-9-88,11-12-308,19-14-1536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2:47.4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 1 13926,'0'0'4416,"-1"24"-2029,-13 33-2375,9-44-6,1 1 1,1 0-1,-2 22 1,3-16-2,-1 50 10,3-64-15,0-1 1,0 0-1,1 0 1,0 0 0,0 0-1,0 0 1,0-1 0,1 1-1,0 0 1,2 5 0,-2-8 4,-1 0 0,0 0 1,1-1-1,-1 1 1,1-1-1,0 1 0,-1-1 1,1 1-1,0-1 1,0 0-1,0 0 0,0 0 1,0 0-1,0 0 1,0 0-1,1-1 1,-1 1-1,0-1 0,0 1 1,0-1-1,1 0 1,-1 0-1,0 0 0,0 0 1,1 0-1,-1 0 1,0-1-1,0 1 0,1-1 1,-1 0-1,0 1 1,0-1-1,0 0 1,3-2-1,-1 1 6,-1-1 0,0 1 0,0 0 0,0-1 0,0 1 0,0-1 0,0 0 1,-1 0-1,1 0 0,-1 0 0,0-1 0,0 1 0,0-1 0,0 1 0,-1-1 0,1 0 0,-1 1 0,0-1 0,0-5 0,1-5 40,-2-1-1,0 0 0,-1 1 0,0-1 1,-6-27-1,5 35-45,0 1 0,0 0 1,0 0-1,-1 0 0,0 0 0,0 1 0,-1-1 0,1 1 0,-1 0 1,0 0-1,0 0 0,-1 0 0,0 1 0,0 0 0,-10-7 1,8 7-2053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3:18.78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28 11269,'0'0'11101,"0"-5"-10570,0-18-233,0 45 75,0 44 82,0 115-1851,0-114-2912,0-95-7468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6:58.16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 0 19961,'0'0'3234,"2"0"-3154,2 2 64,7 2-128,9 2 0,8 0 32,7-4-16,-6 0-32,-3 0 0,-6-2-128,-5 0-657,-4 0-1312</inkml:trace>
  <inkml:trace contextRef="#ctx0" brushRef="#br0" timeOffset="1">0 276 592,'0'0'20490,"2"18"-19562,14-18-576,8 0-176,0-6-128,0-2-16,2 0-32,-2-2-32,0 1 0,-2 3-336,-2-2-1265,-5 4-656,-6 0-1248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7:00.33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20 14 20617,'0'0'4058,"5"-13"-4047,-17 218-238,0 14-21,18-240-892,-1 12 426,8-21-2114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7:00.80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 9 17528,'0'0'4698,"4"-7"-4087,-4 7-609,0 0 0,0 0 0,0 0 0,0 0 0,0 0 1,1 0-1,-1 0 0,0 0 0,0 0 0,0 0 0,0 0 0,0 0 0,0 1 0,0-1 0,0 0 0,0 0 1,1 0-1,-1 0 0,0 0 0,0 0 0,0 0 0,0 0 0,0 0 0,0 0 0,0 0 0,0 0 0,1 0 1,-1 0-1,0 0 0,0 0 0,0 0 0,0 0 0,0 0 0,0 0 0,0-1 0,0 1 0,0 0 0,1 0 1,-1 0-1,0 0 0,0 0 0,0 0 0,0 0 0,0 0 0,0 0 0,0 0 0,0 0 0,0 0 1,0-1-1,0 1 0,0 0 0,0 0 0,0 0 0,0 0 0,0 0 0,0 0 0,0 0 0,0 0 0,0-1 1,-9 135-154,3-91 166,3 0 1,2 46-1,2-86-10,0 0-1,-1 0 0,1 0 0,0 0 0,0 0 0,1-1 0,-1 1 0,0 0 0,1-1 0,0 1 0,0-1 0,-1 1 0,2-1 0,-1 0 0,0 0 0,0 0 0,1 0 0,-1 0 0,1 0 0,-1-1 0,1 1 0,0-1 0,-1 0 0,1 0 0,0 0 0,4 1 0,-3-1 4,-1 0 0,0 0 0,1-1 0,-1 1 0,1-1 0,-1 0 0,1 0 0,0 0 1,-1 0-1,1-1 0,-1 1 0,0-1 0,1 0 0,-1 0 0,0 0 0,1-1 0,-1 1 0,0-1 0,0 1 0,0-1 0,0 0 0,4-5 0,-2 1 2,0-1 0,-1-1-1,0 1 1,0 0 0,-1-1 0,0 0 0,0 0-1,-1 0 1,0 0 0,0 0 0,-1-1 0,1-11 0,-1-14 114,-5-56 0,3 83-112,0 1 1,0 0-1,-1-1 0,1 1 1,-1 0-1,-1 0 0,0 0 1,1 0-1,-2 0 0,1 0 0,-1 1 1,0-1-1,-5-5 0,7 9-132,0 0 0,0 1 0,0-1 0,0 0 0,0 1 0,0-1 0,-1 1 0,1 0 0,0 0 0,-1 0 0,1 0 0,-1 0 0,1 1 0,-1-1 0,0 1 0,1-1 0,-1 1 0,0 0 0,1 0 0,-1 0 0,1 0 0,-1 1 0,0-1 0,1 1 0,-1 0 0,1-1 0,-1 1 0,1 0 0,-1 1 0,1-1 0,0 0 0,0 1 0,-1-1 0,1 1 0,-2 2 0,-17 17-3506,7 2-3980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7:01.29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54 18 14279,'0'0'5639,"-10"1"-5433,-33 5-137,139-1 1721,501-32-1477,-573 24-273,-24 3-16,-16 3-411,0 3-142,0 2 0,0 0 0,1 1 0,0 0 0,-14 13 0,19-15-251,-38 30-4049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7:01.83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107 24 7796,'0'0'12843,"3"-5"-12504,3-14-67,-14 35 56,4-9-304,1 1 1,0-1 0,1 1-1,-1 0 1,2 0 0,-1 0-1,1 0 1,0 0-1,1 0 1,0 0 0,0 0-1,0 0 1,1 0-1,1 0 1,-1 0 0,1 0-1,4 8 1,1-1-19,-1 0 0,0 0 1,-1 1-1,-1-1 0,0 1 1,-1 0-1,0 0 0,-2 0 1,0 0-1,-2 28 0,0-41-9,0 0-1,0 0 0,0-1 1,-1 1-1,0 0 1,1-1-1,-1 1 0,0-1 1,0 0-1,0 0 1,0 1-1,-1-1 0,1-1 1,0 1-1,-1 0 1,0 0-1,1-1 0,-1 0 1,0 1-1,0-1 1,0 0-1,1-1 1,-1 1-1,-4 0 0,-6 2 46,0 0 0,-1-1 0,-26 0-1,42-40-617,13 13-942,4-2-1651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7:02.18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36 17320,'0'0'6483,"52"-36"-6467,-19 36-16,9 0-16,4 2 0,-2 6-464,-3 0-481,-6 2-768,-13 0-2016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7:02.52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150 0 15655,'0'0'7313,"-5"13"-7252,-11 24 59,2 1-1,2 1 1,1 0-1,-9 70 1,19-98-93,0-2-22,1 0 0,0 1 0,0-1-1,1 0 1,3 15 0,-4-23 2,1 1-1,-1 0 0,1-1 1,0 1-1,0 0 1,0-1-1,0 1 0,0-1 1,0 1-1,0-1 1,0 1-1,0-1 0,1 0 1,-1 0-1,0 0 1,1 0-1,-1 0 0,1 0 1,0 0-1,-1 0 0,1 0 1,0-1-1,-1 1 1,1-1-1,0 1 0,0-1 1,-1 0-1,1 1 1,0-1-1,0 0 0,0 0 1,-1 0-1,1-1 1,3 0-1,-3 1 1,0-1 1,0 0-1,1 0 0,-1-1 1,0 1-1,0 0 0,0-1 0,0 1 1,0-1-1,-1 0 0,1 1 1,0-1-1,-1 0 0,1 0 1,-1 0-1,0 0 0,1 0 1,-1-1-1,0 1 0,-1 0 1,1-1-1,0 1 0,0-3 0,11-59 39,-10 41-125,0 1-14,-1 0 1,0-1-1,-2 1 0,-4-34 1,4 51-28,0 0 1,0 0-1,-1 1 1,1-1 0,-1 1-1,0-1 1,0 1-1,0 0 1,-1 0-1,0 0 1,1 0 0,-1 0-1,-1 0 1,1 1-1,0 0 1,-1 0 0,0 0-1,0 0 1,0 0-1,0 1 1,0-1-1,0 1 1,-1 0 0,1 0-1,-1 1 1,-9-2-1,-28-2-5338,0 4-8853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7:04.48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17144,'0'0'4034,"7"4"-3954,-5-2 192,2-2-96,12 2-32,10 2-96,9 0 16,9-2-48,-3-2-16,-8 0-96,-6 0-1665,-10 0-2577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7:04.84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32 17528,'0'0'3618,"132"-8"-3890,-95-4-833,-8 0-1984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7:05.20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18152,'0'0'1337,"1"10"-1161,53 338 2180,-51-324-2543,-2-22-119,-1 0 188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3:19.53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75 21 15751,'0'0'6379,"0"-20"-3591,2 587-3071,-5-504 118,-4 0 0,-2 0 0,-23 81 0,16-71-82,11-66 63,2-23-195,2-27-1646,3 10-1139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7:05.54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13094,'0'0'7780,"74"24"-7140,-32-22-416,6-2-96,-2 0-112,-2 0-16,-3 0 0,-10 0-16,-13 0-272,-16-2-528,-2 0-785,-7 2-1905,-17 0-12149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7:05.91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55 2 15655,'0'0'6110,"1"-1"-6067,0 1 0,0 0 1,0 0-1,0 0 1,0 0-1,0 0 1,0 0-1,0 0 0,-1 0 1,1 0-1,0 0 1,0 1-1,0-1 1,0 0-1,0 0 0,0 1 1,1 0-1,-3 7-64,-1-1-1,1 0 0,-2 0 1,1 0-1,-1 0 1,0 0-1,0-1 0,0 1 1,-7 7-1,-17 42 54,26-52-29,-1 0 0,1 0 1,0 0-1,0 1 0,1-1 0,-1 0 0,1 0 0,0 0 0,0 1 0,0-1 0,1 0 1,0 0-1,-1 0 0,1 0 0,1 0 0,-1 0 0,1 0 0,-1 0 0,1 0 1,0 0-1,0-1 0,1 1 0,-1-1 0,1 0 0,0 0 0,0 0 0,0 0 0,0 0 1,5 3-1,2 2 8,0 0 1,-1 1-1,0-1 1,0 2-1,-1-1 1,13 22-1,-19-28-13,0 0 0,0 0 0,-1 0 0,1 0 0,-1 0-1,0 0 1,0 1 0,-1-1 0,1 0 0,0 1-1,-1-1 1,0 1 0,0-1 0,0 1 0,0-1 0,-1 0-1,1 1 1,-1-1 0,0 0 0,0 1 0,0-1 0,0 0-1,-1 0 1,1 0 0,-1 0 0,0 0 0,0 0-1,0 0 1,0 0 0,-4 3 0,2-2 23,0 0 0,0 0-1,-1-1 1,0 1 0,1-1 0,-1 0 0,0-1 0,0 1 0,-1-1-1,1 0 1,0 0 0,-1 0 0,0-1 0,1 0 0,-11 1-1,15-3-174,-1 0 0,1 0 0,0 1-1,-1-1 1,1-1 0,0 1 0,-1 0-1,1 0 1,0 0 0,0-1 0,0 1-1,0-1 1,0 1 0,0 0 0,0-1-1,1 0 1,-1 1 0,1-1 0,-1 1-1,1-1 1,-1-3 0,-2-16-6129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7:06.29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22 19401,'0'0'4738,"26"-8"-4674,3 8-32,12 0-32,14 0-32,4 0-48,-4 0-544,-9-4-993,-9-6-1376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7:07.00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73 5 15863,'0'0'6374,"0"-4"-5817,-23 356 58,0-36-507,-1-3-81,24-298-278,-1-27-4772,0-18-8093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7:07.38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69 20489,'0'0'833,"21"-12"-329,67-32-248,-84 42-248,0 0 0,0 0 0,0 1 0,1-1 0,-1 1 0,1 0 1,-1 0-1,1 1 0,-1 0 0,1-1 0,-1 1 0,1 1 0,0-1 0,6 2 0,-9-1-8,0 0-1,0 0 1,0 0-1,0 0 1,0 0-1,0 1 1,0-1 0,-1 1-1,1-1 1,-1 1-1,1 0 1,-1-1 0,1 1-1,-1 0 1,0 0-1,0 0 1,0 0-1,0 0 1,0 0 0,1 3-1,-1 2-8,0 0-1,0-1 0,-1 1 1,1 0-1,-2-1 0,1 1 0,-1 0 1,0-1-1,0 1 0,0 0 1,-1-1-1,0 0 0,-1 1 1,1-1-1,-5 7 0,1-4 5,0 0-1,-1-1 0,0 0 1,-1 0-1,1 0 0,-12 8 1,15-12 6,-1-1-1,-1 1 1,1-1 0,0 0 0,-1 0 0,1-1-1,-1 1 1,0-1 0,0-1 0,0 1-1,0-1 1,-10 1 0,15-2-108,0-1 0,1 0 0,-1 1-1,1-1 1,-1 0 0,1 0 0,-1 1 0,1-1 0,-1 0-1,1 0 1,0 0 0,-1 1 0,1-1 0,0 0 0,0 0-1,0 0 1,0 0 0,0 0 0,0 0 0,0 1 0,0-1-1,0-2 1,0 1-421,0-17-3682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7:07.74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136 0 19209,'0'0'2876,"-9"26"-2615,-88 320 25,86-292-259,3 2 0,2-1 0,3 1 0,2 0 0,12 109 0,-6-146-26,0-1 0,0 0-1,2 0 1,0-1 0,1 1-1,1-2 1,0 1 0,2-1-1,0-1 1,0 0 0,1 0-1,1-1 1,1-1 0,0 0-1,15 10 1,-4-9-93,-25-13-57,1-1 0,0 1 0,-1-1 1,1 0-1,0 1 0,0-1 0,-1 0 0,1 0 1,0 1-1,0-1 0,-1 0 0,1 0 1,0 0-1,0 0 0,0 0 0,-1 0 0,1 0 1,0 0-1,0 0 0,-1-1 0,1 1 0,0 0 1,0 0-1,-1-1 0,1 1 0,0 0 1,-1-1-1,1 1 0,0-1 0,-1 1 0,1-1 1,0 0-1,4-20-9234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7:08.08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165 156 19337,'0'0'3001,"5"11"-2184,-3-12-799,0-1 1,0 1 0,-1-1 0,1 0-1,0 0 1,-1 0 0,1 0 0,-1 0-1,0 0 1,1 0 0,-1 0 0,0 0-1,0-1 1,-1 1 0,2-4 0,9-37-58,-8-27-78,-4 69 113,1 0 1,-1 0-1,1 0 1,-1 0-1,1 0 1,-1 0-1,1 0 0,-1 0 1,0 0-1,0 0 1,1 0-1,-1 1 1,0-1-1,0 0 1,0 1-1,0-1 1,0 0-1,0 1 1,0-1-1,0 1 1,0 0-1,0-1 1,0 1-1,0 0 1,0-1-1,0 1 1,-1 0-1,1 0 1,0 0-1,0 0 1,0 0-1,-2 1 0,-2-2-6,0 2-1,0-1 0,-1 0 0,1 1 0,0 0 0,-9 2 1,7 1 6,-1 0-1,0 1 1,1 0 0,0 0 0,0 0 0,0 1 0,1 0 0,0 0 0,0 0 0,1 1 0,-1 0 0,1 0 0,1 1 0,0-1 0,-6 13 0,5-7-1,0-1 1,1 1-1,1-1 1,0 1 0,0 0-1,1 0 1,1 1-1,0-1 1,2 23-1,0-32-25,0 1 0,0-1 0,0 1 0,1-1-1,0 1 1,0-1 0,0 0 0,0 0 0,1 0 0,0 0 0,0-1-1,0 1 1,0-1 0,0 1 0,1-1 0,-1 0 0,1-1 0,0 1-1,0 0 1,0-1 0,0 0 0,0 0 0,1 0 0,-1-1 0,6 2-1,7 2-340,1-1 0,0-1-1,-1 0 1,1-1 0,22-1-1,-17-1-3205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7:08.44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39 85 16375,'0'0'6030,"8"-13"-5771,25-39-121,-32 50-137,1 1 0,0-1-1,0 0 1,0 1 0,0-1-1,0 1 1,0 0 0,1 0-1,-1-1 1,0 1 0,1 1-1,-1-1 1,0 0 0,1 1-1,-1-1 1,1 1 0,-1 0-1,1-1 1,0 1 0,-1 1-1,4-1 1,-4 0-3,0 1-1,0-1 1,-1 0 0,1 0 0,0 1 0,-1-1-1,1 1 1,0 0 0,-1-1 0,1 1 0,-1 0 0,1 0-1,-1 0 1,0 0 0,1 0 0,-1 0 0,0 0-1,0 1 1,1-1 0,-1 0 0,0 1 0,0-1-1,-1 1 1,1-1 0,1 3 0,-1 2-6,-1 0-1,0 0 1,0 0 0,0 0 0,0 1 0,-1-1 0,0 0-1,0 0 1,-1-1 0,0 1 0,0 0 0,0 0-1,-1-1 1,0 1 0,0-1 0,-6 9 0,-5 2 4,0 0 0,-1-1 1,-25 20-1,-14 13-13,54-48 20,0 1 0,-1-1 0,1 0 1,0 0-1,-1 0 0,1 0 0,0 1 0,0-1 0,0 0 1,-1 0-1,1 1 0,0-1 0,0 0 0,0 0 0,0 1 1,-1-1-1,1 0 0,0 1 0,0-1 0,0 0 0,0 1 1,0-1-1,0 0 0,0 0 0,0 1 0,0-1 0,0 0 1,0 1-1,0-1 0,0 0 0,0 1 0,0-1 0,0 0 1,0 1-1,0-1 0,1 0 0,-1 0 0,0 1 0,0-1 0,0 0 1,1 1-1,15 3 82,19-7-23,21-8-421,-1-4 0,64-24-1,-93 27-1582,-5-1-1451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7:08.82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110 23 19801,'0'0'4226,"0"-7"-4055,-1-9-165,-1 20-22,-5 39-39,-1 13 48,-56 381 52,63-417-64,1-8-62,-1 1-1,0-1 0,-1 0 1,-1 1-1,1-1 0,-2-1 0,-5 15 1,5-22-879,3-27-14872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7:09.20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86 20 15895,'0'0'6689,"4"-5"-6556,6-9-120,-5 14-41,-4 34-61,-1-15 73,-2 19 26,-3 0 0,-1 0 0,-1 0 0,-15 43 0,10-44 22,3 0 1,1 1 0,2 0 0,-2 46-1,8-74-23,-1-6-6,1 0 1,0-1-1,0 1 1,1-1 0,-1 1-1,1 0 1,-1-1-1,3 6 1,-2-8 0,0 0 0,0 0 0,0 0 0,0 0 0,0 0 0,0 0 0,0 0 0,1 0 0,-1 0 0,0-1 0,0 1 0,1 0 0,-1-1 0,0 1 0,1-1 1,-1 0-1,1 1 0,-1-1 0,1 0 0,-1 0 0,1 0 0,-1 0 0,0 0 0,3 0 0,3 0 11,0 0 0,0-1 1,0 1-1,0-1 0,0-1 1,10-2-1,-14 3-119,0-1-1,0 1 1,0-1-1,-1 0 1,1 0 0,0 0-1,-1 0 1,1 0-1,-1-1 1,0 1-1,1-1 1,-1 0 0,0 0-1,-1 1 1,4-7-1,7-23-2538</inkml:trace>
  <inkml:trace contextRef="#ctx0" brushRef="#br0" timeOffset="1">1 283 13894,'0'0'8644,"79"-10"-8644,-33 8 0,2 0 0,-2 0-16,-2-2-528,-9-6-1217,-9-6-3041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3:20.11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 67 11941,'0'0'10040,"0"-11"-9328,0-33 119,0 32-56,0 40-655,-13 492-693,13-518 516,0-1 1,-1 1 0,1 0 0,0-1 0,0 1 0,0-1 0,0 1-1,1-1 1,-1 1 0,0-1 0,1 1 0,-1-1 0,1 1 0,-1-1-1,1 0 1,0 2 0,1-2 23,-1-1-1,1 1 1,-1-1 0,1 1-1,-1-1 1,1 0-1,-1 0 1,1 0 0,0 0-1,-1 0 1,1 0-1,-1 0 1,1 0 0,-1-1-1,4 0 1,1 0-161,0 0 0,-1-1 0,1 1 0,0-1-1,0-1 1,-1 1 0,0-1 0,1 0 0,-1 0 0,0-1 0,0 1 0,-1-1 0,1 0 0,-1 0 0,0-1-1,0 1 1,0-1 0,0 0 0,3-7 0,-3-8-2834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7:09.56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19449,'0'0'1531,"14"21"-936,-4-6-451,1 1-42,0 0 1,-1 1-1,-1 0 1,-1 0-1,0 1 1,-2 0-1,7 24 0,-4 3 23,-2 0 0,-3 0-1,-1 1 1,-3 48 0,-2-64-91,-1 1 1,-2-1 0,-1 0 0,-1 0 0,-2-1 0,-24 57-1,17-59-18,12-22-35,1 1-1,-1-1 1,1 1 0,0 0 0,0 0 0,1 1-1,0-1 1,-3 13 0,25-27-2051,11-16-2044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7:09.90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42 20313,'0'0'3890,"42"0"-3890,-3-4 48,5-2-48,2-2 0,-4 2-432,-9-2-561,-12 2-1088,-7 2-2064</inkml:trace>
  <inkml:trace contextRef="#ctx0" brushRef="#br0" timeOffset="1">42 180 17784,'0'0'4994,"83"4"-4994,-50-8-16,-5 0-16,1 2-928,-7 0-1057,-5-4-3393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7:10.60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91 42 18120,'0'0'5000,"0"-10"-4424,2-21-134,-3 30-34,-10 90-15,-21 45-372,15-71-413,-13 102 0,29-161-161,0 12 664,4-11-2003,4-5-3425,10-8-7334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7:10.98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23 95 19753,'0'0'4015,"0"3"-3871,-1 17-199,-1 0 1,-6 25-1,4-24 57,1 0 1,-1 28-1,4 40-55,0-88 54,0 0 0,1 0 0,-1-1 0,0 1 0,1 0 1,-1 0-1,1-1 0,-1 1 0,1-1 0,-1 1 0,1 0 1,0-1-1,-1 1 0,1-1 0,0 1 0,-1-1 0,1 1 1,0-1-1,-1 0 0,1 1 0,0-1 0,0 0 0,0 0 1,-1 1-1,1-1 0,0 0 0,0 0 0,0 0 0,0 0 1,-1 0-1,1 0 0,0 0 0,0 0 0,1-1 0,34-6 111,-29 3-105,0-1 1,0 0-1,-1 0 1,0-1 0,1 1-1,-2-1 1,1-1-1,-1 1 1,0-1 0,0 0-1,-1 0 1,0 0-1,0-1 1,0 1 0,-1-1-1,0 0 1,-1 0 0,0 0-1,1-9 1,3-19-37,-2-1 1,-1-71-1,-3 97 13,1 9 2,-1 0 0,0 1-1,0-1 1,-1 0-1,1 0 1,0 1 0,0-1-1,-1 0 1,1 1-1,-1-1 1,0 0 0,1 1-1,-1-1 1,0 1 0,0-1-1,-2-1 1,3 2-20,-1 1 1,0-1-1,0 1 1,0-1-1,0 1 1,0-1 0,0 1-1,0 0 1,0-1-1,0 1 1,0 0-1,0 0 1,0 0-1,0-1 1,0 1-1,0 0 1,0 0-1,0 1 1,0-1 0,-1 0-1,-2 2-116,-1-1 0,1 1 0,0-1 0,0 1 0,0 1 0,0-1 0,1 0 0,-1 1 0,1 0-1,-1 0 1,-3 4 0,-27 33-1752,-3 4-2017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7:11.35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34 9332,'0'0'10712,"26"1"-10107,172 4 316,-99-8-717,0-4-1,106-23 1,-203 30-258,-5 0-1055,-5 1 624,-1 0 1,2 1 0,-1 0 0,0 0 0,0 1-1,1 0 1,-1 0 0,1 1 0,0 0-1,0 0 1,-8 6 0,-34 24-9329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7:11.70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137 0 20810,'0'0'2110,"-6"5"-2041,3-1-67,0 0 1,-1 0-1,1 1 0,1-1 0,-1 1 1,1 0-1,0-1 0,0 1 1,0 0-1,1 1 0,-1-1 0,1 0 1,1 0-1,-1 0 0,1 1 0,0 9 1,1 20 33,8 51 0,-3-41 11,-3-14-26,0 1 0,-3-1 1,-4 50-1,3-78-64,0 0 1,-1 0-1,1 0 1,-1 0-1,1 0 1,-1-1-1,0 1 1,0 0-1,0-1 1,0 0-1,-1 1 0,1-1 1,0 0-1,-1 0 1,0 0-1,1-1 1,-1 1-1,0-1 1,0 1-1,0-1 1,0 0-1,0 0 1,0 0-1,0-1 0,-1 1 1,1-1-1,0 0 1,0 0-1,-1 0 1,1 0-1,0 0 1,0-1-1,0 1 1,-1-1-1,1 0 0,-5-2 1,-8-13-3320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7:12.04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1 198 18360,'0'0'1654,"19"-4"-1605,30-3-388,81-4 0,-61 11-494,-69 0 895,-1 12 301,0-1 0,-1 1 0,0-1 0,-1 1 0,-1-1 0,-7 17 0,-10 39 375,15-25-508,3 1 0,0 44 1,3-85-227,1 0-1,-1 0 1,0 0 0,0 0 0,1 0 0,-1 0 0,1 0 0,0 0 0,0 0 0,-1 0 0,1-1-1,0 1 1,1 0 0,-1 0 0,0-1 0,0 1 0,1-1 0,-1 1 0,1-1 0,-1 0 0,1 1 0,0-1-1,-1 0 1,1 0 0,0 0 0,0 0 0,0-1 0,0 1 0,-1 0 0,1-1 0,0 1 0,0-1-1,0 0 1,1 0 0,-1 0 0,0 0 0,0 0 0,0 0 0,0 0 0,3-1 0,2 0 0,0 0 1,-1 0 0,1-1-1,0 0 1,-1 0 0,0 0-1,1-1 1,-1 0 0,0 0-1,0 0 1,7-7 0,-5 2-9,0-2 1,0 1-1,-1-1 1,0-1-1,-1 1 1,0-1-1,-1 0 1,0 0-1,-1-1 1,0 1-1,-1-1 0,4-23 1,-2-10 8,-1 0 1,-2-48-1,-2 88-10,0-14 26,-1 1 1,0-1-1,-8-30 0,9 45-134,-1 1 0,1 0-1,-1-1 1,0 1 0,-1 0-1,1-1 1,0 1-1,-1 0 1,0 0 0,1 0-1,-1 1 1,-1-1-1,1 0 1,0 1 0,-1-1-1,1 1 1,-1 0 0,1-1-1,-1 1 1,0 1-1,0-1 1,0 0 0,0 1-1,-1-1 1,1 1-1,0 0 1,-7-1 0,-3 2-3220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7:12.40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11 19225,'0'0'2865,"125"-10"-2849,-103 10-16,0 0-320,-5 0-1569</inkml:trace>
  <inkml:trace contextRef="#ctx0" brushRef="#br0" timeOffset="1">22 222 17352,'0'0'4850,"134"-22"-5154,-77 8-865,-3 1-1440,1-5-3393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7:12.75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20 88 13590,'0'0'8103,"0"-17"-6978,4-53-257,1 206 232,1 73-1808,-6-207 505,0-1 1,0 1 0,-1 0-1,1 0 1,0 0 0,-1 0-1,1-1 1,-1 1-1,1 0 1,-1 0 0,0-1-1,0 1 1,0-1 0,0 1-1,0 0 1,0-1 0,0 0-1,0 1 1,-3 1 0,-15 8-6271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7:13.08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22 17864,'0'0'5651,"110"0"-5619,-51-2-16,-2-4-32,-5 0 16,-8 3-560,-9-1-913,-11 4-1921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3:20.49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12 16007,'0'0'6099,"0"-3"-5891,2 3-144,16-2-16,10 2-48,5 0 0,6 0-32,3 0 16,2-2-528,-5 0-464,-8 0-577,-9 2-1024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7:13.44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117 56 16856,'0'0'6894,"-2"4"-7023,-33 52 5,29-48 124,0 0-1,1 0 1,-1 1-1,2 0 1,-1 0 0,1 0-1,0 0 1,-3 16-1,5-15 10,0 0 0,0 0-1,1 0 1,1 0 0,-1 0-1,2 0 1,-1 0 0,1 0-1,1-1 1,0 1 0,0 0-1,1 0 1,1-1 0,-1 0-1,1 0 1,1 0 0,0 0-1,0 0 1,10 12 0,10 3 21,-21-21-30,1 1-1,-1 0 1,0 0-1,0 0 1,0 0-1,0 1 0,-1-1 1,0 1-1,0 0 1,0 0-1,0 0 0,-1 0 1,0 1-1,0-1 1,2 10-1,-5-13-6,1-1 0,-1 0 0,0 1 0,0-1 0,1 0 0,-1 1 0,0-1 0,0 0 0,-1 0 0,1 0 0,0 0 0,0 0 0,0 0 0,-1-1 0,1 1 0,0 0 0,-1-1 0,1 1 0,-1 0 0,1-1 0,0 0 0,-1 1 0,1-1 0,-1 0 0,1 0 0,-3 0 0,-48 5 60,49-5-58,-1 1-56,-33-3-193,36 1 8,0 1 0,-1-1 0,1 1 1,0-1-1,0 1 0,0-1 0,-1 0 0,1 0 0,0 1 0,0-1 0,0 0 0,0 0 0,0 0 1,1 0-1,-1 0 0,0 0 0,0-1 0,1 1 0,-1 0 0,1 0 0,-1 0 0,1-1 0,-1-2 1,-3-19-12092</inkml:trace>
  <inkml:trace contextRef="#ctx0" brushRef="#br0" timeOffset="1">169 22 20009,'0'0'2641,"112"-22"-2817,-79 22-928,-9 0-1169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7:14.86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53 54 17608,'0'0'4656,"2"-12"-4238,-2 9-380,6-27 65,-4 21-71,-1 17-7,-33 423 288,1-33-261,30-262-2514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7:15.21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46 18825,'0'0'744,"21"-8"-117,70-23-320,-89 30-304,0 0 1,0 0 0,1 0-1,-1 0 1,1 1 0,-1-1 0,0 1-1,1-1 1,-1 1 0,1 0-1,-1 0 1,1 0 0,-1 1-1,1-1 1,-1 1 0,1-1-1,-1 1 1,1 0 0,-1 0-1,0 0 1,0 0 0,1 0-1,-1 0 1,0 1 0,0-1-1,0 1 1,0-1 0,0 1 0,-1 0-1,1 0 1,-1 0 0,1 0-1,-1 0 1,1 0 0,-1 0-1,0 0 1,1 3 0,1 6-15,-1-1 0,0 1 1,0 0-1,-1 0 0,0-1 1,-2 17-1,1-14-1,0-9 15,-1 0-1,1 0 1,-1 0 0,0 1-1,0-1 1,0 0-1,-1 0 1,1 0 0,-1-1-1,0 1 1,0 0-1,0-1 1,-1 1 0,1-1-1,-1 0 1,0 0-1,0 0 1,0 0 0,0 0-1,0 0 1,-1-1-1,1 0 1,-1 0 0,0 0-1,-5 2 1,-1 0 5,0 0 0,0-1 0,0 0-1,-1-1 1,1 0 0,-1-1 0,1 0 0,-1-1 0,-14-1 0,24 1-110,0-1 0,0 1 1,0 0-1,0-1 0,0 1 1,1-1-1,-1 1 0,0-1 0,1 0 1,-1 1-1,0-1 0,1 0 1,-1 1-1,0-1 0,1 0 0,-1 0 1,1 1-1,0-1 0,-1 0 1,1 0-1,0 0 0,-1 0 0,1 0 1,0 0-1,0 1 0,0-1 1,0 0-1,-1 0 0,2 0 0,-1 0 1,0 0-1,0 0 0,0 0 1,1-1-1,-1-2-975,0-10-7113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7:15.57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151 0 18601,'0'0'2884,"0"2"-2660,-37 103-274,-17 62 233,35-86-17,4 1 0,3 0 0,4 1 0,2 98 0,7-171-146,0 1 0,0-1 0,1 1 0,0-1 0,0 0 0,1 0 0,1 0 0,0 0 0,0 0 0,1-1 0,10 16 0,-12-21-115,0 0 0,0 0 0,1 0 0,-1-1 0,1 0 0,0 0 0,-1 0 0,1 0 1,1 0-1,-1-1 0,0 0 0,0 1 0,1-2 0,0 1 0,-1 0 0,1-1 0,0 0 0,0 0 1,-1-1-1,1 1 0,0-1 0,0 0 0,0 0 0,0-1 0,0 1 0,-1-1 0,7-2 1,16-10-4090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7:15.93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113 208 20297,'0'0'2407,"4"-9"-2303,5-9-100,0 0 0,-2 0 1,0-1-1,-1 0 0,-1 0 1,-1 0-1,4-38 0,-8 57-4,0-1 0,0 1 0,0-1 0,0 1 0,0 0 0,0-1 0,0 1 0,0-1 0,0 1 0,0 0-1,0-1 1,0 1 0,0 0 0,-1-1 0,1 1 0,0 0 0,0-1 0,0 1 0,0 0 0,-1-1-1,1 1 1,0 0 0,0-1 0,-1 1 0,1 0 0,0 0 0,-1-1 0,1 1 0,0 0 0,-1 0-1,1 0 1,0-1 0,-1 1 0,1 0 0,0 0 0,-1 0 0,1 0 0,-1 0 0,1 0 0,-19 7-9,-16 21-8,24-17 14,0 1 0,1 1 0,0 0 0,1 0-1,1 1 1,0 0 0,1 0 0,0 1 0,2-1 0,-1 2 0,2-1-1,0 0 1,1 1 0,0 0 0,1 0 0,1 27 0,1-39 6,0 0 0,0 1 0,1-1 0,0 0 0,-1 0 0,2 0 1,-1 0-1,0 0 0,1 0 0,0 0 0,0 0 0,0 0 0,0-1 0,1 1 1,-1-1-1,1 1 0,0-1 0,0 0 0,0 0 0,0-1 0,1 1 0,-1 0 0,1-1 1,-1 0-1,1 0 0,0 0 0,0-1 0,0 1 0,6 1 0,9 1-768,1 0 1,-1-1-1,1 0 0,0-2 0,20-1 0,-9 0-5670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7:16.28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44 50 16968,'0'0'4551,"14"-8"-4225,46-25-158,-58 32-167,1 0 1,-1 0 0,0 0-1,0 0 1,1 0 0,-1 1-1,0-1 1,1 1 0,-1-1-1,1 1 1,-1 0 0,1 0-1,-1 0 1,0 0 0,1 1-1,3 0 1,-4 0-3,-1-1 1,1 1-1,-1 0 0,0 0 0,0 0 0,0 0 1,1 0-1,-1 0 0,0 0 0,0 0 0,0 1 1,-1-1-1,1 0 0,0 1 0,0-1 1,-1 0-1,1 1 0,0-1 0,-1 3 0,2 1-3,-2 0 1,1 0-1,0 1 0,-1-1 0,0 0 0,-1 1 0,1-1 0,-1 0 0,0 0 0,0 1 0,-3 6 0,0-5 7,0-1 0,0 0 0,0 0 0,-1 0 0,0 0 0,-1 0 0,-9 7 0,-19 22-11,33-34-1,1-1 0,-1 1 0,1 0 0,-1-1 0,1 1 0,0 0 0,-1-1 0,1 1-1,0 0 1,0-1 0,-1 1 0,1 0 0,0 0 0,0-1 0,0 1 0,0 0 0,0 0 0,0-1 0,0 1 0,0 0 0,0 0 0,0-1 0,1 1-1,-1 0 1,0 0 0,0-1 0,1 1 0,-1 0 0,1 0 0,18 16 97,-4-5-59,-12-9-30,-1 0-1,1 0 1,-1 0-1,0 1 1,0-1 0,0 1-1,-1-1 1,1 1-1,-1 0 1,0 0-1,0 0 1,0 0-1,0 0 1,-1 0-1,1 0 1,-1 0-1,0 0 1,0 0-1,-1 0 1,1 0 0,-1 0-1,-2 6 1,1-5 24,0 1 1,-1-1-1,0-1 1,0 1 0,0 0-1,-1-1 1,1 1 0,-1-1-1,0 0 1,0 0-1,0-1 1,-1 1 0,0-1-1,1 0 1,-9 4-1,5-2-143,0-1 0,-1 0 0,1-1 0,-1 0 0,0 0 0,0-1 0,-13 2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7:16.63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80 0 18008,'0'0'4005,"-3"16"-3941,-60 473 971,50-220-960,13-268-273,0-6-2750,0-17-1278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7:17.00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73 0 12470,'0'0'9385,"0"4"-9091,0 26-254,-1 0 0,-2 0 0,-1 0 0,-1 0 0,-11 33 0,-4 29 173,15-61-186,1-15-19,0 0-1,2 0 1,0 0 0,1 0-1,1 0 1,2 28-1,-1-42-4,0 0 0,0-1 0,0 1-1,1-1 1,-1 1 0,0-1 0,1 1 0,-1-1-1,1 0 1,-1 1 0,1-1 0,0 0-1,-1 0 1,1 0 0,0 0 0,0-1-1,0 1 1,0 0 0,0-1 0,0 1 0,0-1-1,0 0 1,0 0 0,0 0 0,0 0-1,3 0 1,55-4-136,-57 3 20,0 1 0,0-1 1,0 0-1,0 0 0,0-1 1,0 1-1,-1-1 1,1 1-1,0-1 0,-1 0 1,4-3-1,10-18-3922,-7-11-9088</inkml:trace>
  <inkml:trace contextRef="#ctx0" brushRef="#br0" timeOffset="1">0 259 17736,'0'0'3186,"141"-44"-3186,-102 33-16,0-3-673,-12-6-3633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7:17.35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66 1 18921,'0'0'2585,"13"27"-2233,-1-4-272,1 1 6,-1 1 1,-1 1-1,-1 0 0,-2 1 0,11 49 1,-12-24 147,-2-1 1,-4 98-1,-3-119-209,-1-1-1,-2 0 1,-1 0-1,-1 0 1,-1-1-1,-18 41 1,-30 31 9,38-70-15,-27 56 0,45-77-424,11-13-770,17-19-2336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7:17.71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42 0 18072,'0'0'5059,"2"0"-4883,20 0-96,6 0-64,7 0-16,-8 0-16,-5 0-497,-9 0-1471,-7 0-978</inkml:trace>
  <inkml:trace contextRef="#ctx0" brushRef="#br0" timeOffset="1">0 243 17480,'0'0'4706,"145"-41"-4706,-93 25-64,-1-4-848,-5-4-1794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3:20.82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22 4 18857,'0'0'3844,"0"-3"-3524,-10 164-322,-2-65-2405,12-109 524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7:18.06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55 6 20778,'0'0'3262,"0"0"-3256,0 0-1,0 0 1,0-1-1,1 1 1,-1 0-1,0 0 1,0-1-1,0 1 1,0 0-1,0 0 1,0 0-1,0-1 1,0 1-1,1 0 1,-1 0-1,0 0 1,0-1-1,0 1 1,0 0-1,1 0 0,-1 0 1,0 0-1,0 0 1,0-1-1,1 1 1,-1 0-1,0 0 1,0 0-1,0 0 1,1 0-1,-1 0 1,0 0-1,0 0 1,1 0-1,-1 0 1,0 0-1,0 0 1,1 0-1,-1 0 1,0 0-1,0 0 1,1 0-1,-1 0 1,0 0-1,0 0 1,0 0-1,1 0 0,-1 1 1,0-1-1,0 0 1,0 0-1,1 0 1,-1 0-1,0 1 1,3 9-22,0 1 1,-1-1 0,-1 1-1,1 0 1,-2 0-1,0-1 1,0 1 0,-2 12-1,1 11 29,2 28 7,-3 84 20,0-130-54,0 0 0,-1 0-1,0 0 1,-1 0 0,-1-1 0,-13 27-1,17-38-172,-1-1 0,0 1 0,0-1-1,0 0 1,-1 0 0,1 0-1,-1 0 1,0 0 0,-4 3 0,0-4-2876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7:18.43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32 13 19705,'0'0'1473,"-3"22"-753,-5 21-490,1-8-135,1 1 0,1 0 0,2 0-1,4 67 1,-1-101-90,0-1 0,0 1 0,0-1 0,1 1 0,-1-1 0,0 1-1,1-1 1,0 1 0,-1-1 0,1 0 0,0 1 0,-1-1 0,1 0 0,0 1 0,0-1-1,0 0 1,0 0 0,0 0 0,0 0 0,1 0 0,-1 0 0,0 0 0,0 0-1,1-1 1,-1 1 0,0 0 0,1-1 0,-1 1 0,1-1 0,-1 0 0,1 1-1,-1-1 1,1 0 0,-1 0 0,1 0 0,-1 0 0,1 0 0,-1 0 0,1 0-1,-1-1 1,1 1 0,-1-1 0,1 1 0,1-1 0,1-1 14,0 0 0,1 0 0,-1 0 0,-1 0 0,1 0 0,0-1 0,0 1 0,-1-1 0,0 0 0,1-1 0,-1 1 0,0 0 0,3-6 0,0-3 20,-2 0-1,1 0 1,-2 0 0,0 0-1,0 0 1,-1-1 0,1-14-1,-3-92-18,-1 61-8,1 57-18,1 0-1,-1 0 1,0 0-1,0 0 1,0-1-1,0 1 0,0 0 1,0 0-1,-1 0 1,1 0-1,0 0 1,0-1-1,-1 1 0,1 0 1,-1 0-1,1 0 1,-1 0-1,1 0 1,-1 0-1,-1-1 1,1 2-31,0 0 0,1 0 1,-1 0-1,0 1 0,0-1 1,1 0-1,-1 1 1,0-1-1,1 0 0,-1 1 1,0-1-1,1 1 0,-1-1 1,0 1-1,1-1 1,-1 1-1,1 0 0,-1-1 1,1 1-1,0 0 0,-1 0 1,-28 50-2138,28-48 1997,-19 40-2990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7:18.80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63 17352,'0'0'5336,"26"0"-5251,168 0 89,-127 0-239,0-3 0,0-2 1,0-3-1,117-31 1,-173 34-648,-12 2-1340,-20 5-1299,-17 9-1329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7:19.15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79 1 18072,'0'0'3810,"-3"14"-3674,0-4-88,0 1 1,1 0-1,0 1 0,0-1 0,2 0 0,-1 0 1,1 1-1,1-1 0,0 0 0,1 1 0,0-1 1,1 0-1,7 19 0,6 0 22,-4-7-20,0-1 1,8 25 0,-18-40-46,0-1 0,0 0 1,-1 1-1,0-1 0,0 1 1,0-1-1,-1 1 0,0 0 1,0-1-1,-1 1 0,1-1 1,-4 12-1,2-15-2,1 0-1,0 0 1,-1 0 0,0-1-1,0 1 1,0-1 0,0 1 0,0-1-1,0 0 1,-1 0 0,1 0-1,-1 0 1,0 0 0,1-1 0,-1 1-1,0-1 1,0 0 0,0 1 0,-5 0-1,0 0 0,1 0 1,-1-1-1,0 0 0,1 0 0,-1 0 0,0-1 1,-9-1-1,2-6-805,5-11-1489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7:19.51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0 113 19385,'0'0'3055,"16"-3"-2946,-11 2-110,90-13-65,-86 14-94,0 0 1,0 0 0,0 0 0,0 1 0,0 1 0,-1-1 0,1 2 0,0-1 0,-1 1 0,13 6 0,-21-9 157,1 1 1,0 0-1,0 0 0,-1 0 1,1 0-1,0 0 0,-1 0 0,1 0 1,-1 0-1,1 0 0,-1 0 0,0 0 1,1 0-1,-1 0 0,0 0 1,0 0-1,0 1 0,1-1 0,-2 0 1,1 0-1,0 0 0,0 0 0,0 0 1,0 1-1,-1-1 0,1 0 1,0 0-1,-1 0 0,1 0 0,-2 1 1,-15 33 321,-2-6 220,2 1-1,-24 58 1,37-77-519,0 1 1,0 0-1,1 0 0,0 1 1,2-1-1,-1 1 1,1-1-1,1 1 0,0-1 1,1 1-1,3 16 0,-3-27-14,0-1-1,-1 1 1,1 0-1,0-1 1,1 1-1,-1-1 1,0 1-1,0-1 1,1 0-1,-1 0 1,1 1-1,-1-1 1,1 0-1,-1 0 1,1 0-1,0-1 1,0 1-1,-1 0 1,1-1-1,0 1 0,0-1 1,0 1-1,-1-1 1,1 0-1,0 0 1,0 0-1,0 0 1,0 0-1,0 0 1,0 0-1,-1-1 1,4 0-1,0 1 8,0-1 0,1 0 0,-1-1 0,0 1 0,1-1 0,-1 0 0,0 0 1,-1-1-1,1 1 0,6-6 0,-4 1-14,-1 0-1,0 0 1,0-1 0,-1 0 0,0 0 0,-1-1 0,0 1 0,0-1 0,0 0 0,-1 0 0,-1 0-1,0 0 1,2-14 0,0-13-10,-2 0 0,-3-43 0,0 46 4,1 15 2,-2 0-1,0 0 0,-5-20 0,6 32-24,-1-1 0,0 1 1,0 0-1,0 0 0,-1 0 0,0 1 0,0-1 0,-1 1 0,1-1 0,-1 1 0,-1 0 0,-4-4 0,8 7-191,-1 1 0,0 0-1,1 0 1,-1 0 0,0 0-1,0 1 1,0-1 0,0 0-1,0 1 1,1-1-1,-1 1 1,0 0 0,0-1-1,0 1 1,0 0 0,-4 1-1,2-1-1251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7:19.86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22 17480,'0'0'5410,"85"-21"-5394,-50 21 0,5 0-32,-1 0-16,-4 0-224,-9 8-1344,-12-5-1394</inkml:trace>
  <inkml:trace contextRef="#ctx0" brushRef="#br0" timeOffset="1">77 204 16375,'0'0'6067,"73"4"-6035,-32-4-32,5-2-16,3-10-1745,1-6-8547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7:20.20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47 86 20585,'0'0'2756,"5"-17"-2139,15-51 4,-20 68-618,0 0-1,0 0 0,0 0 1,0 0-1,0 1 1,0-1-1,0 0 0,0 0 1,0 0-1,0 0 0,0 0 1,1 0-1,-1 0 1,0 0-1,0 0 0,0 0 1,0 0-1,0 0 1,0 1-1,0-1 0,0 0 1,0 0-1,0 0 0,0 0 1,0 0-1,1 0 1,-1 0-1,0 0 0,0 0 1,0 0-1,0 0 0,0 0 1,0 0-1,0 0 1,0 0-1,1 0 0,-1 0 1,0 0-1,0 0 1,0 0-1,0 0 0,0 0 1,0 0-1,0 0 0,0 0 1,0 0-1,0-1 1,1 1-1,-1 0 0,0 0 1,3 19-24,1 25-37,-4 276 82,0-316-21,0 0 0,0-1 0,0 1 0,-1 0 0,0 0 0,0 0 0,0 0 0,0 0 0,0-1 0,-1 1 0,0-1 0,-2 5 0,-15 6-1696,-11-9-4291,10-5-9775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7:20.55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94 18296,'0'0'2940,"22"1"-2281,-6 0-568,31 1 68,0-1 1,0-2-1,50-9 1,56-29-71,44-9-312,-195 48 290,1 0-1407,-3 6-3483,-2 14-2351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7:20.87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100 19 18440,'0'0'4426,"0"-4"-4345,-2-9-86,-3 11-57,-18 22 9,22-19 58,-7 8 3,1 0-1,0 0 1,1 0 0,0 1 0,0 0 0,1 0 0,0 1-1,1 0 1,-3 10 0,5-15-4,1-1 0,-1 1 1,1-1-1,1 1 0,-1-1 0,1 1 0,0 0 0,0-1 0,1 1 1,-1 0-1,1-1 0,1 1 0,-1-1 0,1 0 0,0 1 0,0-1 1,0 0-1,1 0 0,0 0 0,4 6 0,42 33 91,-35-33-82,-1 0 0,0 1 0,15 18 1,-26-27-18,1 0 1,-1 0 0,0 0 0,0 0 0,-1 1-1,1-1 1,-1 0 0,1 1 0,-1-1 0,0 1-1,0 0 1,-1-1 0,1 1 0,-1 0-1,0 0 1,0-1 0,0 1 0,0 0 0,-1-1-1,-1 7 1,1-8-2,0 0 0,0 0-1,-1 0 1,1 0 0,-1 0-1,0-1 1,1 1 0,-1 0-1,0-1 1,0 1 0,0-1-1,0 0 1,0 1 0,0-1-1,-1 0 1,1 0 0,0-1 0,0 1-1,-4 0 1,-55 12 52,38-10-20,18-1-124,-13 2 338,18-4-276,0 0 1,-1 0-1,1 0 1,-1 0-1,1 0 0,0 0 1,-1 0-1,1 0 1,0 0-1,-1 0 0,1 0 1,0 0-1,-1 0 0,1 0 1,-1 0-1,1 0 1,0-1-1,-1 1 0,1 0 1,0 0-1,0 0 1,-1-1-1,1 1 0,0 0 1,-1 0-1,1-1 1,0 1-1,0 0 0,-1 0 1,1-1-1,0 1 1,0 0-1,0-1 0,0 1 1,-1 0-1,1-1 1,0 1-1,0-1 0,0-19-2755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7:21.21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0 150 20153,'0'0'3954,"127"-51"-3970,-70 35-176,2-1-416,-4-3-913,-2-2-336,-14-1-5266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3:21.31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31 4 16552,'0'0'6010,"-1"-4"-5350,0 6-477,3 10-193,1 1 1,0-1-1,1 0 0,0 0 0,1 0 0,1 0 0,0-1 0,7 11 0,14 30-10,-8-9 17,-2 0 0,-2 1 0,-2 1-1,-2 0 1,-2 1 0,-1 0 0,-3 0 0,-2 1 0,-2 0-1,-5 50 1,0-71-35,-1-1 0,-1 0 0,-1-1 0,-1 0-1,-20 43 1,-72 107-92,65-116 183,30-47-173,5-10 90,0-1 1,0 0-1,0 0 1,1 1-1,-1-1 1,0 0-1,0 0 0,0 0 1,0 1-1,1-1 1,-1 0-1,0 0 1,0 0-1,1 0 0,-1 0 1,0 1-1,0-1 1,1 0-1,-1 0 1,0 0-1,0 0 1,1 0-1,-1 0 0,0 0 1,0 0-1,1 0 1,-1 0-1,0 0 1,0 0-1,1 0 0,-1 0 1,0 0-1,1 0 1,-1 0-1,0-1 1,0 1-1,1 0 0,-1 0 1,0 0-1,0 0 1,0 0-1,1-1 1,-1 1-1,0 0 1,0 0-1,0 0 0,0-1 1,1 1-1,-1 0 1,0-1-1,23-13-2328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7:25.23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69 0 19353,'0'0'4407,"-5"10"-4233,-7 37-191,1 1 0,-6 77 0,5 107-18,6-79 27,1-48-1019,5-158 1040,2-1 0,14-79 1,-14 118-35,1 1 0,1-1 1,0 1-1,1 0 1,1 0-1,0 1 0,0 0 1,2 0-1,0 0 1,0 1-1,1 0 0,0 0 1,1 1-1,13-11 1,-19 18 14,0 1 1,1 0 0,-1 0-1,1 1 1,-1-1 0,1 1-1,0 0 1,0 0-1,0 0 1,0 1 0,0 0-1,1 0 1,-1 0 0,7 0-1,-10 2 2,0-1 1,0 0-1,1 1 0,-1 0 0,0 0 0,0-1 0,0 1 1,0 1-1,0-1 0,0 0 0,0 0 0,0 1 0,-1-1 1,1 1-1,-1-1 0,1 1 0,-1 0 0,1 0 0,-1 0 1,0-1-1,0 1 0,0 0 0,0 1 0,0-1 0,0 0 1,0 0-1,-1 0 0,1 0 0,-1 1 0,0-1 0,1 0 1,-1 0-1,-1 4 0,2 0-6,0-1 0,0 1 0,-1 0 0,0 0 0,-1 0 0,1 0 0,-1 0 0,0 0 1,0-1-1,-1 1 0,0 0 0,0-1 0,0 1 0,-1-1 0,1 0 0,-1 0 0,0 0 0,-1 0 0,1 0 0,-1-1 0,0 0 0,-1 1 1,1-1-1,0-1 0,-1 1 0,0-1 0,0 0 0,0 0 0,0 0 0,-1-1 0,1 1 0,-1-1 0,1-1 0,-1 1 0,-10 1 0,9-1 19,0-1-1,-1 0 1,0 0-1,1 0 1,-11-1-1,17 0-28,-1 0-1,1 0 1,-1-1 0,1 1-1,0 0 1,-1-1 0,1 1-1,0 0 1,-1-1 0,1 0-1,0 1 1,0-1 0,0 0-1,-1 0 1,1 0 0,0 1-1,0-1 1,0 0-1,0 0 1,1-1 0,-1 1-1,0 0 1,0 0 0,0 0-1,1-1 1,-1 1 0,1 0-1,-1 0 1,1-1 0,0 1-1,-1-1 1,1 1-1,0 0 1,0-3 0,2-42-5343,9 21-3737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7:25.58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135 0 18985,'0'0'2209,"-10"24"-2052,-22 57 289,-35 142-1,56-145-243,2 1 0,4 123 0,5-187-188,0-1 0,1 1 0,1-1 0,1 1 0,0-1 0,9 26 0,-10-35-41,0 0 1,0 0 0,1-1 0,-1 1-1,1-1 1,0 0 0,1 0-1,-1 0 1,1 0 0,0 0-1,0-1 1,0 0 0,0 0 0,0 0-1,1 0 1,-1 0 0,1-1-1,0 0 1,0 0 0,0 0-1,0-1 1,8 2 0,26-1-1561,-3-2-1255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7:25.92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105 122 18697,'0'0'2395,"1"-17"-1840,-1-4-468,0 8-59,1 0 1,0 0 0,1 0-1,4-18 1,-11 45 92,-1 0 0,0 0 0,-1-1 0,-11 17 1,-14 27-69,22-34 2,-13 48 1,20-64-50,2 1 0,-1-1 0,1 1 1,0 0-1,1-1 0,0 1 0,0 0 0,1 0 0,0-1 0,3 14 0,-2-18-11,-1 0 0,1-1 0,0 1 0,0 0 0,0-1 0,0 0 0,1 0 0,-1 1 0,1-1 0,-1-1 0,1 1-1,0 0 1,0-1 0,0 1 0,0-1 0,0 0 0,0 0 0,0 0 0,0 0 0,4 0 0,67 8-662,-32-8-1190,-7-1-1787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7:26.26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196 1 18937,'0'0'2371,"-6"6"-2221,-52 57 195,40-47-299,1 1 0,1 1 1,1 0-1,1 2 0,0-1 0,1 1 1,-11 26-1,24-45-43,1 0 1,-1-1-1,1 1 1,-1 0-1,1 0 0,-1-1 1,1 1-1,-1-1 1,1 1-1,0-1 1,0 1-1,-1-1 1,1 1-1,0-1 0,0 0 1,-1 1-1,1-1 1,0 0-1,0 1 1,0-1-1,-1 0 1,1 0-1,0 0 0,0 0 1,0 0-1,0 0 1,0 0-1,-1 0 1,1 0-1,0-1 1,0 1-1,1-1 0,36-1-33,35-14-2396,-63 10-164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7:26.61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20 9 7363,'0'0'15285,"0"-9"-14882,-6 107-262,-7 138-349,13-249-6096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7:26.96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152 1 21482,'0'0'2630,"-1"26"-2686,-53 444 481,41-393-302,-59 277 50,63-328-375,6-22-1095,5-18-1460,7-18-7055</inkml:trace>
  <inkml:trace contextRef="#ctx0" brushRef="#br0" timeOffset="1">415 273 19993,'0'0'1105,"-1"26"-767,1-1-178,-1 9 133,-1 0 1,-12 66 0,2-46-148,2 1 0,3 0 0,-1 98 0,8-151-146,1-1-1,-1 1 0,0-1 1,1 1-1,-1-1 0,1 0 1,-1 1-1,1-1 0,0 0 1,0 1-1,-1-1 0,1 0 1,0 0-1,0 0 0,0 1 1,0-1-1,0 0 0,1 0 1,-1-1-1,0 1 1,0 0-1,1 0 0,-1-1 1,0 1-1,1 0 0,-1-1 1,1 0-1,-1 1 0,1-1 1,-1 0-1,1 1 0,-1-1 1,1 0-1,-1 0 0,1 0 1,-1-1-1,1 1 0,-1 0 1,1 0-1,1-2 0,1 2-253,1-1-1,-1 0 0,0 0 1,1 0-1,-1-1 0,0 0 1,0 0-1,0 0 0,0 0 1,0 0-1,0-1 0,5-5 1,12-25-5976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7:27.32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80 8996,'0'0'13270,"129"-28"-13478,-70 14-240,1-1-1169,-3-7-3617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7:27.70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159 1 20633,'0'0'2143,"7"29"-2106,0-4-13,3 12 35,-2 0 1,-1 0-1,3 57 1,-7-21 152,-8 82 0,2-130-190,0 1 1,-2-1-1,-1-1 1,-1 1-1,-1-1 1,-21 44-1,10-37-49,-1-1 0,-2 0-1,-34 35 1,40-46-117,5-3-2863</inkml:trace>
  <inkml:trace contextRef="#ctx0" brushRef="#br0" timeOffset="1">553 324 20425,'0'0'2465,"90"12"-2465,-53-12-112,-8 0-1152,-9 0-2850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7:28.05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1 527 16872,'0'0'5282,"127"7"-5282,-88-16-32,-1-5-560,-6-2-2722</inkml:trace>
  <inkml:trace contextRef="#ctx0" brushRef="#br0" timeOffset="1">564 10 12118,'0'0'11906,"-2"-9"-11831,0 22-102,1 1-1,0 0 0,1 0 1,1 14-1,-1 34 62,-1-25-291,-3 0-1,-1 0 1,-1-1-1,-3 0 1,-15 43-1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7:28.41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24 44 19113,'0'0'3180,"0"21"-2665,-11 173-142,11-192-368,0-1-1,0 0 1,0 0 0,0 0-1,0 0 1,0 1-1,0-1 1,0 0 0,0 0-1,0 0 1,1 0-1,-1 0 1,1 0 0,-1 1-1,0-1 1,1 0-1,0 0 1,-1 0-1,1-1 1,0 1 0,-1 0-1,1 0 1,0 0-1,0 0 1,0-1 0,0 1-1,0 0 1,0-1-1,0 1 1,0-1 0,0 1-1,0-1 1,0 1-1,0-1 1,0 0-1,0 1 1,0-1 0,1 0-1,-1 0 1,0 0-1,0 0 1,0 0 0,0 0-1,1 0 1,-1 0-1,0-1 1,0 1-1,0 0 1,0-1 0,0 1-1,0-1 1,0 1-1,0-1 1,0 0 0,0 1-1,1-2 1,1 0 0,0-1 0,0 1 0,0-1 0,-1 1 0,1-1 0,-1 0-1,0 0 1,0-1 0,0 1 0,0 0 0,0-1 0,-1 1 0,1-1 0,-1 1 0,0-1 0,0 0 0,-1 1 0,1-6 0,2-12 1,-2 1-1,-1-25 1,0 24 35,0 13-13,0-1-1,0 0 1,-1 1 0,0-1 0,0 1 0,-1-1-1,0 1 1,0-1 0,-1 1 0,0 0-1,-6-10 1,9 18-36,0 0 0,0 0 0,-1 0 0,1 0 0,0-1 0,0 1 0,0 0 0,-1 0-1,1 0 1,0 0 0,0 0 0,0 0 0,-1 0 0,1-1 0,0 1 0,0 0 0,-1 0 0,1 0 0,0 0-1,0 0 1,-1 0 0,1 0 0,0 0 0,0 0 0,-1 0 0,1 1 0,0-1 0,0 0 0,-1 0 0,1 0 0,0 0-1,0 0 1,-1 0 0,1 0 0,0 1 0,0-1 0,0 0 0,0 0 0,-1 0 0,1 1 0,0-1 0,0 0-1,0 0 1,0 0 0,0 1 0,-1-1 0,1 0 0,0 0 0,0 1 0,0-1 0,0 0 0,0 0 0,0 1-1,0-1 1,0 0 0,0 1 0,-6 16-440,5-15 362,-36 121-5436,18-76-1436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3:21.76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34 12005,'0'0'9458,"4"-2"-9044,104 0-237,-71 2-411,-1 0-1,57-10 1,-93 10 225,0 0 0,1 0 1,-1 0-1,1 0 0,-1 0 0,0 0 0,1 0 0,-1 0 0,0-1 0,1 1 1,-1 0-1,0 0 0,1 0 0,-1 0 0,0-1 0,1 1 0,-1 0 1,0 0-1,0-1 0,1 1 0,-1 0 0,0-1 0,0 1 0,0 0 0,1-1 1,-1 1-1,0 0 0,0-1 0,0 1 0,0 0 0,0-1 0,0 1 1,0 0-1,0-1 0,1 1 0,-1-1 0,0 1 0,-1 0 0,1-1 0,0 1 1,0-1-1,0 1-149,0-1 0,-1 1 0,1-1 0,0 1 0,0-1 1,-1 1-1,1-1 0,0 1 0,-1-1 0,1 1 0,-1 0 0,1-1 1,-1 1-1,1-1 0,-1 1 0,1 0 0,-1 0 0,1-1 0,-1 1 1,1 0-1,-1 0 0,1 0 0,-1 0 0,1 0 0,-2-1 0,-11 1-4214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7:28.79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64 17320,'0'0'3442,"119"0"-3026,-56 0-176,3-6-32,2-2-176,-2-2-32,-1 2-48,-3 0-16,-8 0-913,-12 0-783,-18 0-3219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7:29.15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141 0 13654,'0'0'6142,"-2"17"-5350,-5 57-272,7-64-466,0 0 0,0 1 0,1-1-1,1 0 1,0 0 0,0 0 0,1-1-1,0 1 1,1-1 0,5 12 0,-5-13-39,0 1 0,0 0 0,-1 0 0,0 1 0,-1-1 0,0 0 1,1 19-1,-3-25-1,0 0-1,0 0 1,-1 0 0,1 0 0,0 1 0,-1-1 0,0 0 0,0 0 0,0 0-1,0 0 1,-1 0 0,1-1 0,-1 1 0,1 0 0,-1-1 0,0 1 0,0-1 0,-3 3-1,1-2 25,0 0 0,-1 0-1,1 0 1,-1-1 0,1 0-1,-1 0 1,0 0-1,0-1 1,0 0 0,-9 2-1,-2-1-343,1-1-1,-1-1 0,-16-1 0,12 0-2716</inkml:trace>
  <inkml:trace contextRef="#ctx0" brushRef="#br0" timeOffset="1">191 105 13494,'0'0'8244,"121"-26"-8244,-95 26-720,1 0-497,-3 0-1712,-7 0-6772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7:29.51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114 11 13798,'0'0'4485,"-16"21"-2906,-47 73-597,58-88-907,1 1-1,0 0 0,0 0 1,1 0-1,0 1 0,1-1 0,-1 1 1,1 0-1,1 0 0,-1 0 1,1 0-1,1 0 0,0 0 1,0 10-1,1 3 4,-1-20-72,0 0 0,0 0 0,0 0 0,0 0 0,1 0 0,-1 0 0,0 0 0,0 0 0,1 0 0,-1 0 0,1 0 0,-1 0 0,1 0 0,0 0 0,-1 0 0,1 0 0,0 0 0,0-1 0,-1 1 0,1 0 1,0-1-1,0 1 0,0 0 0,0-1 0,1 1 0,2 1 9,-1-1 0,0 0 1,0-1-1,1 1 0,-1 0 0,0-1 1,1 0-1,5 0 0,-3 0-5,-1-1 0,0 1-1,0-1 1,1 0 0,-1-1-1,0 1 1,0-1 0,0 0 0,0 0-1,-1 0 1,8-6 0,-8 3-24,0 0 0,0-1 0,-1 1 0,0-1 0,0 0 0,0 0 0,-1 0 0,0 0 0,0 0 0,0 0 0,-1-1 0,0 1 0,0-10 0,0-7 157,0 0 1,-5-33-1,3 51-96,1 1 0,-1-1-1,0 0 1,0 1 0,0-1-1,-1 1 1,0-1 0,0 1-1,0 0 1,0 0 0,-5-7 0,5 9-166,0 1 1,0-1 0,0 0 0,0 0 0,0 1 0,0-1 0,0 1 0,-1 0 0,1-1 0,-5 0 0,-20-2-4207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7:29.86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 1 20729,'0'0'2370,"39"21"-2306,-4-15-64,-2-2 0,-2-2-32,-9 2-833,-5-2-1392</inkml:trace>
  <inkml:trace contextRef="#ctx0" brushRef="#br0" timeOffset="1">1 218 16343,'0'0'5427,"114"0"-5427,-70 0-192,-3 0-929,3-12-3889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7:30.26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185 24 22170,'0'0'3023,"1"-6"-2943,6-12-82,-1 24-55,2 41-51,-6-27 126,10 76-827,-2 112 1,-12-194-2138,-11-7-3961</inkml:trace>
  <inkml:trace contextRef="#ctx0" brushRef="#br0" timeOffset="1">1 532 17352,'0'0'6611,"103"4"-6579,-48-4 0,0-9-32,2-1-16,0-2-80,2 0-768,-5-2-1361,-7 0-5891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7:30.62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116 1 16119,'0'0'4685,"-13"12"-4519,-40 38 74,52-48-219,-1 0 0,1-1 0,0 1 0,-1 0 1,1 0-1,0 0 0,0 0 0,0 0 0,0 0 0,1 0 1,-1 1-1,0-1 0,1 0 0,-1 0 0,1 0 0,0 1 1,0-1-1,0 0 0,0 0 0,0 1 0,1-1 0,-1 0 1,1 0-1,-1 1 0,1-1 0,1 3 0,2 2 15,0-1 0,0-1 0,0 1 0,1 0 0,0-1 0,6 5 0,-1 1-24,-3-4-7,0 1 0,-1-1 0,0 1 0,0 1 0,-1-1 0,0 1 0,-1 0 0,0 0 0,0 0 0,-1 0 0,0 1 0,-1 0 0,0-1 0,0 1 0,-1 0 0,0 0 0,-1 11 0,-1-17-5,0-1-1,0 0 0,0 0 0,0 0 0,-1 1 0,1-1 0,-1-1 1,0 1-1,0 0 0,0 0 0,0-1 0,-1 1 0,1-1 0,-1 0 0,1 0 1,-1 0-1,0 0 0,0 0 0,1 0 0,-1-1 0,-1 1 0,1-1 0,-5 2 1,-3 0-129,0 1 0,0-2 0,0 1-1,0-1 1,-22 0 0,23-2-1890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7:30.96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97 20377,'0'0'2674,"121"-57"-2562,-75 47-112,-2 2-32,-5 0-353,-6 0-1103,-7 3-1570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7:31.53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128 95 19353,'0'0'4018,"1"-17"-3429,4-60-20,-9 150-592,-4 1 0,-26 110 0,-4 33 6,29-107-46,6-62-115,-14 78 0,17-126 176,-5 15-524,5-15 461,0 1 1,0-1 0,0 0-1,0 0 1,0 1 0,0-1-1,0 0 1,-1 0 0,1 1-1,0-1 1,0 0 0,0 0-1,-1 0 1,1 1 0,0-1-1,0 0 1,0 0-1,-1 0 1,1 0 0,0 0-1,0 1 1,-1-1 0,1 0-1,0 0 1,0 0 0,-1 0-1,1 0 1,0 0 0,0 0-1,-1 0 1,1 0 0,0 0-1,-1 0 1,1 0 0,0 0-1,0 0 1,-1 0 0,1 0-1,0 0 1,0 0 0,-1-1-1,1 1 1,0 0 0,0 0-1,-1 0 1,1 0 0,0 0-1,0-1 1,-1 1 0,-3-8-3359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7:31.86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44 3 16968,'0'0'3201,"121"-2"-3025,-112 25-176,-9 5-48,0-2 48,-14-5 16,-16-3-16,-1-2 0,0-8-16,5-2-192,6-6-896,5 0-737,8 0-1953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7:32.22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194 0 19689,'0'0'3250,"-14"28"-3165,12-22-75,-87 190 452,70-150-319,3 0 1,2 1-1,-10 53 1,17-51-68,2 0 0,2 58 0,3-92-73,1 0-1,0 0 1,1-1-1,1 1 1,0 0-1,1-1 1,0 0-1,1 0 1,1 0-1,1 0 1,11 18-1,-13-26-154,0 0 0,0-1 0,0 0 0,1 0 0,0-1-1,0 1 1,0-1 0,1 0 0,-1-1 0,1 0-1,0 0 1,0 0 0,0-1 0,0 0 0,0 0 0,0-1-1,1 0 1,-1 0 0,1 0 0,-1-1 0,1-1-1,-1 1 1,13-3 0,20-10-5557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3:22.12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58 8804,'0'0'11432,"24"0"-10357,24-3-1036,80-14 0,-25 2-589,-73 5-133,-27 3-228,-18 2 248,-41 5-2437,22 0-2185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7:32.58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161 217 20810,'0'0'2558,"2"-17"-2334,26-123-168,-23 84-62,-5 52 1,-15 5-51,10 2 52,0-1 0,0 0-1,0 1 1,1 0-1,-1 0 1,1 1 0,-1-1-1,1 1 1,0 0-1,1 0 1,-1 0 0,1 1-1,-6 7 1,-35 70-40,41-77 40,-9 20-13,1 0-1,2 1 1,0 0-1,2 1 1,1-1-1,1 1 1,1 0-1,-1 46 1,5-70 9,0 1 1,0-1-1,0 0 1,1 0-1,-1 0 1,1 0-1,0 0 1,-1 0-1,2 0 1,-1 0-1,0 0 1,0 0-1,1 0 1,0-1-1,-1 1 1,1 0-1,4 3 1,-2-3-30,-1-1 1,1 0 0,-1 0 0,1 0-1,0 0 1,0 0 0,0-1-1,0 0 1,0 0 0,0 0 0,0 0-1,0-1 1,5 1 0,76-1-3104,-39-1-465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7:32.93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213 75 1569,'0'0'19721,"-10"19"-19438,-29 62-86,35-70-178,1-1-1,1 1 1,-1 0 0,2-1-1,0 1 1,0 0 0,1 0-1,0 0 1,3 16 0,-1 12 15,-2-35-31,0-1 1,0 1-1,0-1 0,0 0 0,-1 1 0,1-1 0,-1 0 0,0 1 0,0-1 0,0 0 0,0 0 0,-1 0 0,1 0 0,-1 0 0,0 0 1,0 0-1,0 0 0,-4 4 0,2-5 6,0 1 0,0-1 1,-1 0-1,1-1 1,0 1-1,-1-1 0,1 1 1,-1-1-1,1-1 0,-1 1 1,1-1-1,-1 1 0,-7-2 1,9 1-87,1 1 1,-1-1 0,0-1-1,1 1 1,-1 0 0,1-1-1,-1 1 1,0-1 0,1 0-1,-1 0 1,1 0-1,-1 0 1,1 0 0,0 0-1,-3-3 1,-14-17-4011</inkml:trace>
  <inkml:trace contextRef="#ctx0" brushRef="#br0" timeOffset="1">195 109 20441,'0'0'1745,"134"-75"-1745,-105 65-192,-7 0-1873,-9-4-3617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7:33.29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71 0 21130,'0'0'2481,"0"19"-2441,4 232 528,0 163 235,-5-394-791,-1-1-1,0 1 1,-2 0 0,-5 19 0,6-30-63,0 0 1,0 0-1,-1 0 1,-1 0-1,1-1 1,-1 0 0,0 0-1,-1 0 1,0-1-1,-10 10 1,16-16-534,0-6-203,0-18-1094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7:33.65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222 1 10933,'0'0'13572,"4"10"-13471,-4 24-91,-2 0 0,-2-1 0,0 1-1,-15 50 1,1 4 101,9-34-72,-5 101-1,14-153-59,1-1 0,-1 1 0,0-1 0,0 1 0,0-1 0,1 1 0,-1-1 0,1 1-1,-1-1 1,1 0 0,0 1 0,0-1 0,-1 0 0,1 1 0,0-1 0,0 0 0,0 0-1,0 0 1,0 0 0,0 0 0,1 0 0,-1 0 0,0 0 0,1 0 0,-1-1 0,0 1 0,1 0-1,-1-1 1,1 1 0,-1-1 0,0 0 0,1 1 0,0-1 0,-1 0 0,1 0 0,-1 0-1,1 0 1,-1 0 0,1 0 0,-1-1 0,3 0 0,1 1-166,-1-1-1,1 0 1,0 0 0,-1 0-1,0-1 1,1 0 0,-1 0-1,0 0 1,0 0 0,0-1-1,0 1 1,7-6 0,12-26-3887</inkml:trace>
  <inkml:trace contextRef="#ctx0" brushRef="#br0" timeOffset="1">1 289 17960,'0'0'3906,"136"-16"-4066,-86 10 16,3-2-528,-7-3-1457,-2-9-2482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7:34.01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18 1 22122,'0'0'440,"11"24"-330,-3-5-67,7 11 111,-2 1 0,-1 1 0,15 65 0,-19-42-4,-1 0 0,-3 1-1,-2 0 1,-10 92 0,6-131-143,-1 0-1,-1-1 1,0 1-1,-1-1 1,-1 0-1,-1-1 1,0 0-1,-1 0 1,0 0-1,-1-1 1,-1 0-1,0 0 1,-23 21-1,32-34 39,27-14-399,6-8-1178,7-6-1589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7:34.37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7 13622,'0'0'8084,"33"0"-7780,-2 0 32,8 0-48,1 0-288,-5 0 32,-7-2-64,-10-2-1696,-12 4-2242</inkml:trace>
  <inkml:trace contextRef="#ctx0" brushRef="#br0" timeOffset="1">20 184 17928,'0'0'4578,"136"-8"-4594,-97 4 0,-4-2-1696,3-3-3155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7:34.73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33 0 21210,'0'0'3607,"0"5"-3687,-14 228-81,4-117 140,6-87 76,0-9-1468,3-5-2682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7:35.08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 74 21322,'0'0'2758,"1"14"-2763,1 251 24,-1-261-16,-1-1 1,1 1 0,0 0 0,0-1 0,0 1-1,0 0 1,0-1 0,1 1 0,0-1 0,0 0-1,0 0 1,0 1 0,0-1 0,1 0 0,-1-1-1,1 1 1,0 0 0,0-1 0,0 0 0,0 1-1,4 1 1,-5-3 0,0 0 1,0-1-1,0 1 1,-1-1-1,2 1 0,-1-1 1,0 0-1,0 1 1,0-1-1,0 0 0,0 0 1,0-1-1,0 1 0,0 0 1,0-1-1,0 1 1,0-1-1,0 0 0,0 1 1,0-1-1,-1 0 1,1 0-1,0 0 0,0 0 1,-1-1-1,1 1 0,-1 0 1,1-1-1,-1 1 1,0-1-1,1 0 0,-1 1 1,0-1-1,0 0 1,0 0-1,0 1 0,0-1 1,-1 0-1,2-4 0,4-13-75,-1-1-1,0 0 1,-2 0-1,0-1 1,-1 1-1,-1-1 1,-1 1-1,-1 0 1,-1-1-1,0 1 1,-2 0-1,0 0 1,-2 0-1,-10-28 1,13 43 9,0-1-1,1 1 1,-1 1-1,-1-1 1,1 0 0,-1 1-1,0 0 1,0 0 0,0 0-1,-7-5 1,10 8-33,0 1 1,-1-1-1,1 0 0,0 1 1,-1-1-1,1 1 1,-1-1-1,1 1 1,-1 0-1,1-1 0,-1 1 1,1 0-1,-1 0 1,1 0-1,-1 0 1,1 0-1,-1 1 0,1-1 1,-1 0-1,1 1 1,0-1-1,-1 1 1,1-1-1,-1 1 0,1 0 1,0 0-1,-1-1 1,1 1-1,0 0 1,0 0-1,0 0 1,0 0-1,0 1 0,0-1 1,0 0-1,0 0 1,0 1-1,1-1 1,-1 0-1,0 1 0,0 2 1,-11 24-2713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7:35.42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0 114 12470,'0'0'8006,"21"-1"-7536,370-49 106,-306 36-390,257-35-81,-357 50-4179,-18 2 1755,-17 9-4265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7:35.78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51 1 17496,'0'0'3596,"5"12"-3500,4 12-48,-1 0 0,-1 0 0,0 0 0,-3 1 0,4 42 0,-7-61-27,-1-1 0,-1 0 0,1 0 0,-1 0 0,0 0 0,0 0 0,0 0 0,-1 0 0,0-1 0,0 1 0,0 0-1,-4 6 1,4-9-69,0 0-1,0 0 1,0 0-1,0 0 1,-1 0-1,1-1 0,0 1 1,-1-1-1,1 0 1,-1 1-1,0-1 1,1 0-1,-1-1 0,0 1 1,0 0-1,0-1 1,0 1-1,1-1 1,-1 0-1,0 0 0,0 0 1,0 0-1,-5-2 1,-5-1-1934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3:25.50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86 91 11621,'0'0'9319,"-11"-2"-9092,-31-9 29,41 10-181,-1 0 0,1 0 0,0 0 0,0 0-1,1 0 1,-1 0 0,0 0 0,0 0 0,0 0 0,1 0 0,-1-1-1,1 1 1,-1 0 0,1 0 0,-1-1 0,1 1 0,0 0 0,-1-1-1,1 1 1,0 0 0,0-1 0,0 1 0,0 0 0,0-1 0,1 1-1,-1 0 1,0-1 0,0 1 0,2-2 0,-2-1 72,0 2-162,1 0 0,-1 1 0,1-1 1,0 0-1,0 1 0,-1-1 0,1 1 0,0 0 0,0-1 0,0 1 0,0-1 0,1 1 0,-1 0 0,0 0 0,0 0 1,1 0-1,-1 0 0,1 0 0,-1 0 0,1 0 0,-1 1 0,1-1 0,0 0 0,-1 1 0,1 0 0,0-1 0,-1 1 0,1 0 1,3 0-1,57-5-576,-58 5 562,-2 1 12,0-1 1,-1 1-1,1 0 0,-1 0 1,1-1-1,-1 1 0,1 0 1,-1 0-1,0 0 0,0 0 0,1 1 1,-1-1-1,0 0 0,0 0 1,0 1-1,0-1 0,0 1 1,0-1-1,-1 1 0,1-1 1,0 1-1,-1-1 0,1 1 1,-1 0-1,0-1 0,1 1 0,-1 0 1,0-1-1,0 1 0,0 0 1,-1 3-1,-1 57-281,-1-50 305,-1-1 0,0 1 0,-1-1 0,0-1 1,0 1-1,-1-1 0,-1 0 0,1 0 0,-2 0 0,1-1 0,-11 9 1,9-9-10,0 1 1,1 1 0,0 0 0,0 0-1,1 0 1,0 1 0,1 0 0,-7 21-1,13-32 2,0-1 0,0 0 0,0 1-1,0-1 1,-1 1 0,1-1 0,1 1-1,-1-1 1,0 1 0,0-1-1,0 0 1,0 1 0,0-1 0,0 1-1,0-1 1,1 0 0,-1 1 0,0-1-1,0 1 1,1-1 0,-1 0-1,0 1 1,0-1 0,1 0 0,-1 1-1,0-1 1,1 0 0,-1 0 0,0 1-1,1-1 1,-1 0 0,1 0-1,-1 0 1,1 1 0,-1-1 0,0 0-1,1 0 1,-1 0 0,1 0 0,-1 0-1,1 0 1,-1 0 0,27 0-2,-17-1 2,11 2-55,1-1 0,-1-1 0,0-1 0,-1-1-1,1 0 1,0-2 0,-1-1 0,26-10 0,-45 16 55,1-1 0,-1 1 0,0-1 0,0 1 0,0-1 0,0 0 0,0 1 0,0-1 0,0 0 0,-1 0 0,1 0 0,0 0 0,0 0 0,0 0 1,-1 0-1,1 0 0,-1 0 0,1 0 0,-1 0 0,1 0 0,-1 0 0,0 0 0,1-2 0,0-11-3528,-1 6-2598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7:36.14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14 21018,'0'0'1675,"22"-2"-1667,-14 1-49,54-5-1350,65 2 0,-126 4 1378,1 0-1,0-1 0,-1 1 0,1 0 0,-1 0 0,1 1 1,-1-1-1,1 0 0,-1 0 0,1 1 0,-1-1 0,1 1 1,-1-1-1,0 1 0,1 0 0,-1 0 0,0-1 0,1 1 1,-1 0-1,0 0 0,0 0 0,0 0 0,0 1 0,0-1 1,0 0-1,0 0 0,0 1 0,0-1 0,-1 0 0,2 4 1,-2-1 189,0 0 0,0 1 0,0-1 0,-1 1 0,0-1 0,0 0 0,0 1 0,0-1 0,-1 0 0,-3 7 0,-26 84 861,29-92-1030,1 1 0,0 0 0,0-1-1,0 1 1,1 0 0,-1 0 0,1 0-1,0 0 1,0 0 0,0 0 0,1-1 0,-1 1-1,1 0 1,2 7 0,0-9-1,-1-1-1,1 1 1,-1-1-1,1 1 1,0-1 0,0 0-1,0 0 1,0-1-1,0 1 1,-1 0 0,1-1-1,0 0 1,0 0-1,1 0 1,-1 0 0,0 0-1,5-2 1,-4 2-12,1 0 0,-1-1 1,0 0-1,0 0 0,0-1 1,0 1-1,-1-1 0,1 1 0,0-1 1,-1 0-1,1-1 0,4-3 1,-4 0 5,0 0 0,0-1 0,-1 0 0,0 1 0,0-1 0,0-1 0,-1 1 0,0 0 0,-1 0 0,1-1 0,-1 1 0,-1-1 0,1 1 0,-2-1 0,-1-14 0,2 18-56,0 1-1,0-1 1,-1 0-1,0 1 1,0-1-1,0 1 1,0-1 0,0 1-1,-1-1 1,0 1-1,1 0 1,-1 0-1,0-1 1,-1 1-1,1 1 1,0-1 0,-1 0-1,0 1 1,1-1-1,-1 1 1,0 0-1,0 0 1,-1 0-1,1 0 1,0 0 0,-1 1-1,1 0 1,-1-1-1,1 1 1,-1 1-1,1-1 1,-8 0-1,-12 1-4115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7:36.53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62 10 19033,'0'0'5138,"26"-6"-5090,-2 6-48,2-2 0,3 2-16,2 0-192,-1 0-736,-1 0-1009,-9-2-2770</inkml:trace>
  <inkml:trace contextRef="#ctx0" brushRef="#br0" timeOffset="1">0 190 19593,'0'0'3602,"119"-10"-3618,-73-2-481,0-4-1728,-2-3-11445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7:36.90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 0 17224,'0'0'5859,"2"30"-6036,-2 13 177,-9 11 161,7 3-33,2 0-128,0-2 32,0-5-64,0-13 32,0-5-32,4-9-625,-2-11-1440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7:37.30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58 20377,'0'0'2978,"122"0"-2962,-56 0-16,-2-8-128,-3-4-209,0-2-799,-8 2-1985,-11 1-6724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7:37.66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198 23 17448,'0'0'4853,"-18"12"-4546,-55 44-203,69-52-100,1 0 0,-1 0 0,1 0 0,0 0 0,0 1 0,1-1 1,-1 1-1,1 0 0,0 0 0,0 0 0,1 0 0,0 0 0,0 0 0,0 0 1,0 0-1,1 0 0,-1 1 0,2-1 0,-1 0 0,0 0 0,1 1 0,3 9 1,-3-7 12,0-3-9,1 0 1,-1 0-1,1 0 0,1 0 1,-1 0-1,1 0 1,-1-1-1,1 1 0,1-1 1,-1 0-1,1 0 0,-1 0 1,1 0-1,0-1 1,1 1-1,5 3 0,-4-3 1,-1 0 0,0 0 0,0 1 0,0-1 0,0 1 0,-1 0-1,0 1 1,0-1 0,-1 1 0,4 6 0,-6-11-12,-1 1 0,0-1 0,1 0 0,-1 1 0,0-1 1,1 1-1,-1-1 0,0 1 0,0-1 0,0 1 0,0-1 0,-1 0 0,1 1 0,0-1 1,0 1-1,-1-1 0,1 1 0,-1-1 0,0 0 0,1 1 0,-1-1 0,0 0 0,0 0 1,0 0-1,1 1 0,-1-1 0,0 0 0,-1 0 0,1 0 0,0-1 0,0 1 0,0 0 1,0 0-1,-1-1 0,1 1 0,0 0 0,-2 0 0,-8 3 8,-1 0 0,1-1 0,-23 4-1,5 0 44,15-3-134,-32 6-2376,39-10-2196</inkml:trace>
  <inkml:trace contextRef="#ctx0" brushRef="#br0" timeOffset="1">132 68 20826,'0'0'4113,"59"-28"-4161,-21 24-64,6 0-528,2-1-336,-5-5-1057,1-6-5379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7:49.53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43 0 6099,'0'0'12037,"-7"18"-10020,-10-17-281,20 4-993,35 7-867,0 0 120,-26-5-2,-1 0 1,0 0 0,-1 1-1,0 0 1,0 1-1,-1 0 1,0 1 0,0 0-1,-1 0 1,-1 1 0,1 0-1,6 16 1,-6-12-1,-1 2-1,0-1 1,-1 1 0,-1 0 0,-1 0 0,-1 0 0,0 0-1,1 32 1,-2 76-30,1-53 46,-3 1-1,-13 99 0,1-117-19,-2 0 0,-23 54-1,18-58 21,2 2-1,-12 69 1,12-7 18,1-3-37,-36 136 0,38-193 9,2 2-1,-7 108 0,13 117 10,6-241 0,0 29 3,8 235-8,-3-261 17,1-1 0,2 0 0,2 0-1,30 80 1,-16-65-13,3 0 0,2-2 0,2-1 0,66 87 0,-81-122-8,-6-7 0,1 1 0,0-1 0,1-1 0,1 0 0,26 20 0,-38-31 5,1-1 0,0 1-1,-1 0 1,1-1 0,0 0 0,0 1-1,0-1 1,-1 0 0,1 0-1,0 0 1,0 0 0,0 0 0,2-1-1,24 4 58,-27-1-64,0-2-9,-1 1 11,0 0 8,0 0-21,0 2-69,1-1 0,0 0 0,0 1 0,0-1 0,1 0-1,-1 0 1,0 0 0,1 0 0,-1 0 0,1-1 0,0 1 0,0 0 0,0-1 0,-1 1 0,5 1 0,7 4-3821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7:51.70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936 74 10085,'0'0'5493,"1"-4"-4802,0-2-292,7-32 1883,-8 37-2233,0 0 0,0-1-1,1 1 1,-1 0 0,0 0-1,1 0 1,-1-1 0,1 1-1,-1 0 1,1 0 0,0 0-1,-1 0 1,1 0 0,0 0-1,0 0 1,0 0 0,0 0 0,0 0-1,0 1 1,0-1 0,0 0-1,0 0 1,2 0 0,-7 2 149,1-1 0,-1 1 0,0 1 0,0-1 0,0 0 0,1 1 0,-1 0 0,1 0 0,-1 0 0,1 0 0,-6 6 0,-41 37-596,42-37 570,-26 28-169,1 0 0,2 3-1,2 0 1,-30 55 0,24-29 3,2 1 0,-28 85 0,36-67 2,-23 142-1,-16 52-6,54-245-4,-4 7 1,1 1 0,2 0 1,2 0-1,2 1 0,-3 57 1,25 377 59,-10-349-42,49 632 174,-25-518-128,65 411 161,-78-562-206,7 161 0,-21 93-34,-3-182 51,3-29-24,-6 155-23,-6-226 23,-2-1-1,-31 89 1,9-34 1,27-88-5,-2 0-1,-21 46 1,23-61-5,0 0 1,-2 0 0,0-1-1,0 0 1,-1 0-1,0-1 1,-13 11 0,-8 5-569,-2-1 0,0-2 0,-1-1 0,-2-2 0,-75 33 0,79-46-4094,5-6-10135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7:53.91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376 0 12710,'-1'1'9924,"-11"7"-9998,-36 20 63,1 1 0,-45 38 0,77-54 13,0 0-1,1 2 0,1-1 0,0 2 0,1 0 0,1 0 0,0 1 0,1 1 0,-10 25 0,10-12-11,1 0 0,2 1 0,1 0 0,2 1 0,1-1 0,1 1 0,2 0 0,8 63 0,-5-78-2,0 0 1,2 0 0,0 0 0,1-1-1,1 0 1,0 0 0,18 29 0,-21-40 6,0 0 0,0 0 0,0 0 0,1 0 1,0 0-1,0-1 0,0 0 0,1 0 1,-1-1-1,1 0 0,0 1 0,1-2 0,-1 1 1,1-1-1,-1 0 0,1 0 0,0-1 0,0 0 1,0 0-1,0-1 0,1 0 0,7 0 1,-13-1 4,1-1 0,0 0 0,0 0 0,-1 0 0,1 0 0,0 0 1,-1 0-1,1-1 0,-1 1 0,1-1 0,-1 0 0,0 0 1,0 0-1,0 0 0,0 0 0,0 0 0,0 0 0,-1-1 0,1 1 1,-1-1-1,0 1 0,1-1 0,-1 0 0,0 1 0,0-1 1,-1 0-1,1 0 0,-1 0 0,1-4 0,2-12 59,0-1 0,-2 0 0,-1-20 0,0 32-6,1-50 186,-13-247 533,13 304-778,-1 1 1,1-1-1,-1 0 0,1 1 0,0-1 1,0 1-1,-1-1 0,1 1 0,0-1 1,0 1-1,-1 0 0,1-1 0,0 1 1,0 0-1,0 0 0,0-1 0,-1 1 1,1 0-1,0 0 0,0 0 0,0 0 1,0 0-1,0 0 0,1 1 0,35-1-249,-27 0 171,38 1-291,-33 1 269,1-1-1,0 0 1,0-2-1,0 0 1,-1-1-1,1 0 0,0-1 1,-1-1-1,16-6 1,-10 2 957,-20 22 377,-1 6-1595,-3 419 487,3-438-298,15-5-1479,3-14-1625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7:54.28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97 22 18296,'0'0'4114,"1"-5"-3927,2-11-78,-4 39-110,-7 45-3,-15 100 101,13-78 23,-40 156-1,45-232-116,3-13-292,0-10-508,2-17-2156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7:54.83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77 38 19273,'0'0'2660,"2"6"-2690,2 22 40,-1 1 0,-1-1-1,-3 46 1,0-21 58,0-11-30,-1-1 0,-2 1 0,-2-1 0,-2-1 0,-2 1 0,-1-1 0,-23 52 0,24-73 179,11-33 575,11-34-227,85-326-570,-93 348-2,-3 19 3,0 0 0,0 0 0,0 0-1,1 0 1,0 0 0,1 1 0,0-1 0,0 1 0,6-12 0,-8 18 1,-1 0 0,0 0-1,0-1 1,1 1 0,-1 0 0,0 0 0,0 0 0,1-1-1,-1 1 1,0 0 0,1 0 0,-1 0 0,0 0 0,1 0-1,-1 0 1,0 0 0,1 0 0,-1 0 0,0 0-1,1 0 1,-1 0 0,0 0 0,1 0 0,-1 0 0,0 0-1,1 0 1,-1 0 0,0 0 0,1 0 0,-1 0 0,0 1-1,0-1 1,1 0 0,-1 0 0,0 0 0,1 1 0,-1-1-1,0 0 1,0 0 0,0 1 0,1-1 0,-1 0 0,0 0-1,0 1 1,1 0 0,9 17-81,-8-14 68,63 147-43,-49-108 60,1 0 0,3-1 0,26 41-1,-41-80 135,-2-12-26,-1-19 38,-2 19-113,4-76 113,-3 23 70,3 0-1,2 1 1,21-88-1,-27 147-341,1 0-1,-1 1 0,1-1 0,-1 0 1,1 0-1,0 0 0,0 1 0,0-1 1,0 0-1,0 1 0,0-1 1,0 1-1,0-1 0,0 1 0,1 0 1,-1 0-1,1-1 0,-1 1 0,1 0 1,-1 0-1,1 0 0,0 1 0,-1-1 1,1 0-1,0 0 0,0 1 0,0-1 1,-1 1-1,1 0 0,0 0 0,0-1 1,0 1-1,0 0 0,0 1 0,0-1 1,-1 0-1,4 1 0,14-1-4236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3:25.89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78 0 17560,'0'0'1425,"-14"11"-1332,10-4-77,1 0-1,0 0 1,1 1 0,-1-1-1,1 1 1,1-1 0,-2 15-1,-1 59 109,4-76-125,-1 146 196,1-148-183,0-1 0,0 0-1,0 0 1,1 0 0,-1 0 0,0 0 0,1 1-1,0-1 1,-1 0 0,1 0 0,0 0-1,0 0 1,0 0 0,0-1 0,1 1 0,-1 0-1,0 0 1,1-1 0,-1 1 0,1-1 0,0 1-1,-1-1 1,1 0 0,0 0 0,0 0 0,0 0-1,0 0 1,0 0 0,0 0 0,0 0 0,0-1-1,0 1 1,0-1 0,0 0 0,0 1 0,1-1-1,-1 0 1,0 0 0,0-1 0,4 0 0,0 1 77,-1-1 0,0 0 0,0 0 1,0 0-1,0-1 0,0 0 0,0 0 1,0 0-1,0-1 0,-1 1 0,1-1 1,-1 0-1,0 0 0,0-1 0,0 1 1,5-6-1,-5 1-33,0 1 1,0-1-1,-1 0 1,0 0-1,0 0 1,-1 0-1,0 0 0,0 0 1,1-15-1,-4-77-7,1 92-35,0 4-17,-1-1 0,1 1 0,-1-1 0,0 1 0,-1-1 0,1 1 0,0 0-1,-1 0 1,0 0 0,0 0 0,-1 0 0,1 0 0,-1 1 0,1-1 0,-1 1 0,0-1 0,-1 1 0,1 0 0,0 0 0,-1 1 0,0-1 0,-5-2 0,-3-1-532,0 1 0,0 1 0,0 0 0,0 0 0,-1 2 0,-21-3 0,-15 0-5922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7:55.20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66 3 10821,'0'0'11037,"1"-3"-10731,0 9-321,-5 82 434,-28 151 1,10-100-232,18-116-173,-2 44 42,6-66-17,1-10-19,1 1-472,0 1-1,1-1 0,-1 1 1,2-1-1,-1 1 1,5-7-1,16-28-4905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7:55.60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190 4 17368,'0'0'4858,"0"-3"-4388,-47 84-214,23-33-178,3 1 0,2 1-1,2 1 1,3 0 0,1 1 0,-6 63 0,8-5 35,7 219 0,5-307-106,1 1 1,1 0-1,1-1 1,1 0-1,1 0 1,1 0-1,0-1 1,15 27-1,-18-40-17,1 0 0,-1 0 0,1-1 0,1 0 1,-1 0-1,1 0 0,1-1 0,-1 0 0,1 0 0,0-1 0,0 1 0,0-2 0,1 1 0,0-1 0,0 0 0,0 0 1,0-1-1,1-1 0,-1 1 0,1-1 0,0 0 0,0-1 0,14 0 0,-22 0-20,0-1-1,1 0 1,-1 0-1,1 0 1,-1-1-1,1 1 1,-1 0-1,0 0 1,1-1-1,-1 1 1,1-1-1,-1 1 1,0-1 0,0 0-1,1 1 1,-1-1-1,0 0 1,0 0-1,0 0 1,0 0-1,0 0 1,0 0-1,0 0 1,0 0-1,0 0 1,0-1-1,-1 1 1,1 0-1,0-2 1,0-2-732,0-1 1,0 1-1,0 0 0,-1-1 1,0 1-1,-1-9 0,1 13 496,-2-25-12868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7:55.95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33 76 14759,'0'0'7958,"2"-13"-7728,7-37-198,-7 38-75,-6 99 47,-15 90 1,8-100 16,-1 137 0,12-211-74,1 0 0,-1 0 1,0 0-1,1 0 1,0 0-1,0 0 1,0-1-1,0 1 0,0 0 1,0 0-1,1-1 1,0 1-1,-1-1 1,1 1-1,0-1 0,0 1 1,0-1-1,0 0 1,1 0-1,-1 0 1,1-1-1,-1 1 1,1 0-1,-1-1 0,1 0 1,0 1-1,0-1 1,0 0-1,0-1 1,-1 1-1,1 0 0,0-1 1,0 0-1,1 1 1,-1-1-1,3-1 1,-3 1-148,0-1 0,0 1 0,-1-1 0,1 0 0,-1 0 0,1 0 0,0 0 0,-1 0 0,0-1 0,1 1 0,-1-1 0,0 0 0,0 1 0,0-1 0,0 0 0,0 0 0,0-1 0,-1 1 0,1 0 0,-1 0 0,1-1 0,-1 1 0,0-1 0,0 1 0,0-1 0,1-5 0,4-28-13921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7:56.34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7 15719,'0'0'3314,"42"14"-3026,6-12-112,15-2-176,5 0-672,-6-22-2466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7:56.72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37 1 19321,'0'0'1539,"14"24"-1299,-3-5-187,0-3 9,-1 1 0,-1 1 0,-1 0 0,-1 0 0,0 0 0,-1 1 0,-1 0 0,3 22 0,1 42 263,-4 0-1,-11 163 1,-1-201-314,-2-1-1,-2 0 1,-2-1 0,-2 0-1,-2-1 1,-1 0 0,-32 50-1,56-93-2259,18-14-1560</inkml:trace>
  <inkml:trace contextRef="#ctx0" brushRef="#br0" timeOffset="1">680 382 20249,'0'0'2321,"-3"0"-2193,19 4-112,8 4 80,4-5-96,3 3-208,-2-6-1729,-10 0-2689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7:57.09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7 17400,'0'0'4626,"71"0"-4610,-30 0 16,1 0-32,2 0-1152,-1-6-2834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7:57.57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102 290 18536,'0'0'1945,"-6"5"-1568,-6 8-325,2-3 18,0 1 1,-1-2 0,0 1 0,-1-1 0,-14 8 0,23-17-20,3 0 50,1-4-49,1-1-1,0 1 0,0-1 1,0 1-1,0 0 0,1 0 1,0 0-1,0 0 0,0 0 1,0 0-1,0 1 1,1 0-1,5-5 0,4-5-20,5-7 47,-1 0 0,0-1 0,-2-1 0,-1-1 0,-1 0 0,0-1 1,-2 0-1,-1 0 0,-1-2 0,11-48 0,-28 199 181,0-52-279,2 125 1,-1 7 90,6-194-163,0 0 1,-1 0 0,0 0 0,-1 0-1,0-1 1,-1 1 0,-9 17 0,11-24-160,-1 0 1,1 0 0,-1-1-1,0 1 1,0-1 0,0 0-1,-1 0 1,1 0 0,-1 0-1,0-1 1,1 1 0,-1-1-1,0 0 1,0 0 0,-1 0-1,1-1 1,0 1 0,-1-1-1,1 0 1,-1 0 0,-5 0-1,5-1-616,0 0 0,0 0 0,0 0 0,-1 0 0,1-1 0,-8-1 1,-4-10 950,16 11 557,0 0 1,0 0 0,1-1-1,-1 1 1,0-1 0,1 1-1,-1-1 1,1 1 0,0-1-1,-1 1 1,1-1 0,0 1-1,0-3 1,8 3-245,118-10-618,-41-6-5534,-34 2-6317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7:57.92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17960,'0'0'5048,"32"0"-4560,256 0-2334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8:00.18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396 36 12438,'0'0'4943,"8"-5"-4438,3 0-314,-6 3 13,-1 0 0,1 0 0,-1-1 0,0 1 0,0-1 0,7-7 0,-40 10 3697,-23-2-4208,-39 2 304,91 0 299,-1 41-429,-10 97 218,-35 164 0,-26 48-3,-12 70-62,72-326-25,1 129-1,10-132 1,-22 141-1,15-202 10,6-25-1,0 1-1,1 0 1,-1-1 0,1 1 0,0 0 0,0 0 0,1 0 0,0-1 0,1 12-1,1-15 3,0-1-1,1 1 1,-1 0-1,0-1 1,1 1 0,0-1-1,-1 0 1,1 0-1,0 0 1,0 0-1,-1-1 1,1 1-1,0-1 1,0 1-1,0-1 1,5 0-1,-2 0 13,93 6-139,100-9 0,-159 2-272,-36 1 197,28-4-442,-32 4 485,1 0 1,0-1-1,0 1 0,0-1 0,0 1 1,-1 0-1,1-1 0,0 0 0,-1 1 1,1-1-1,0 1 0,-1-1 1,1 0-1,-1 1 0,1-1 0,-1 0 1,1 0-1,-1 0 0,1 1 1,-1-1-1,0 0 0,1 0 0,-1 0 1,0 0-1,0 0 0,0 1 1,0-1-1,0 0 0,0-1 0,0-10-3677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8:00.98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113 111 15815,'0'0'3733,"-6"2"-3613,-8 4-55,1 0 1,0 1 0,0 1 0,0 0 0,-21 18 656,42-32-609,-1 1 0,0-2 0,0 1 0,-1-1 1,1 0-1,5-9 0,0 2-62,-5 6 20,-1-1 0,0 1 0,0-1 0,-1 0 0,0 0 0,0 0 0,-1-1 0,0 0 0,3-15 0,-12 134-135,4-73 13,-7 56 0,1-46-466,-3 0 1,-18 52-1,-3-97-2719,-6-1 4925,49 1-1524,123 0-933,-109-1-1743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2:48.0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206 28 17816,'0'0'3388,"0"-5"-3011,0-13-119,0 13-199,0 14-288,-1 164 166,-26 189 0,25-339 66,-2 5-94,3-44 96,1 5-3,0-12 71,-1-1 0,-5-33 0,5 52-51,0-1 0,0 1-1,0 0 1,-1 0 0,0 0-1,0 0 1,0 0 0,-1 0-1,0 0 1,0 1 0,0-1 0,0 1-1,-1 0 1,0 0 0,1 0-1,-8-5 1,9 9-23,0-1 0,0 1 0,0-1 0,0 1 0,0 0 0,0 0-1,0 0 1,0 0 0,0 0 0,0 1 0,0-1 0,0 0 0,0 1 0,0 0 0,0-1 0,0 1-1,0 0 1,0 0 0,1 0 0,-1 0 0,0 0 0,1 1 0,-1-1 0,1 0 0,-1 1 0,1-1-1,-2 4 1,-39 45-21,40-48 22,0 0-12,0 1 0,1 0 0,-1 0 0,0 0 0,1 0 1,-1 0-1,1 0 0,0 0 0,0 0 0,0 1 0,1-1 0,-1 0 0,1 5 1,0-7-7,0 1 0,1-1 0,-1 1 0,0-1 0,1 1 0,0-1 0,-1 1 0,1-1 0,0 0 0,0 1 0,-1-1 0,1 0 0,0 0 0,0 0 1,1 0-1,-1 0 0,0 0 0,0 0 0,0 0 0,1 0 0,-1 0 0,0-1 0,1 1 0,-1 0 0,1-1 0,-1 1 0,1-1 0,-1 0 0,3 1 0,18 2-758,0 0 0,32-1-1,-3-1-2499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3:29.07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59 111 15959,'0'0'5784,"6"-16"-5271,16-51-68,-17 41 265,-5 25-302,0 4-368,-2 35-124,-2 0-1,-15 67 1,-1 3 89,12-50-315,-16 136 797,18-66-4343,-3-127 27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8:01.32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14022,'0'0'5171,"15"4"-4395,30 3-398,0-2 0,58-1-1,114-7-1734,-193 2 797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8:01.69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178 9 18248,'0'0'2201,"-13"17"-1896,-41 59-161,49-66-131,0 0 1,1 0 0,0 0-1,1 0 1,0 1-1,0-1 1,1 1 0,1 0-1,0-1 1,0 1 0,1 0-1,1 0 1,2 16 0,-2 0 21,1-13-23,0 0 0,1 0 0,0 0 0,8 18 0,-7-22-13,0 1 0,-1 0 0,0 1-1,-1-1 1,0 1 0,-1-1 0,0 14 0,-2-23-3,0 0 1,0-1-1,0 1 0,0-1 1,0 0-1,-1 1 0,1-1 0,0 0 1,-1 1-1,1-1 0,-1 0 1,1 0-1,-1 0 0,0-1 1,1 1-1,-1 0 0,0-1 0,0 1 1,1-1-1,-1 1 0,0-1 1,0 0-1,0 0 0,0 0 1,1 0-1,-5 0 0,0 0-145,-1 1 0,0-1 1,1-1-1,-1 1 0,0-1 0,-12-4 0,-2-11-2452</inkml:trace>
  <inkml:trace contextRef="#ctx0" brushRef="#br0" timeOffset="1">206 74 17768,'0'0'1729,"123"-65"-1729,-105 63 0,-9-4-1473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8:02.08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342 0 14215,'0'0'2926,"-22"10"-2203,11-6-636,2 0-11,0 0 0,0 0 0,0 0 0,1 1 0,-1 0 0,1 1 0,1 0 0,-1 0 0,1 1 0,0 0-1,0 0 1,1 1 0,0 0 0,0 0 0,1 0 0,0 1 0,-5 10 0,-28 84 272,5 1 0,4 2 0,5 1 0,5 0 0,4 2 0,-1 170 0,16-218-312,2 0 0,4 1 0,19 97 0,-18-131-103,1 1 1,1-1 0,2-1-1,0 0 1,2 0-1,1-1 1,1-1 0,1 0-1,32 36 1,-37-50-214,0 1-1,1-2 1,24 17 0,37 12-2561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8:02.56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128 0 12982,'0'0'7243,"1"12"-7160,12 56 175,29 91 1,10 43 339,-35-91-434,-5 0 0,-5 1 0,-8 119 0,-1-201-152,0 1 0,-2-1 0,-2 0 0,0 0 0,-2 0 0,-2-1 0,0 0 0,-2-1 0,-1 0 0,-1-1 1,-2 0-1,0-2 0,-2 0 0,0 0 0,-38 36 0,54-59-13,1-1 0,-1 1 1,1-1-1,-1 1 1,0-1-1,1 0 0,-1 1 1,0-1-1,0 0 1,0 0-1,0-1 0,0 1 1,0 0-1,-1-1 1,-1 1-1,3-1-94,0-1 1,0 1-1,-1-1 0,1 1 0,0-1 1,0 0-1,0 1 0,0-1 0,0 0 1,1 0-1,-1 0 0,0 1 0,0-1 1,0 0-1,1 0 0,-1 0 0,0 0 1,1-1-1,-1 1 0,1 0 0,-1 0 1,1 0-1,0 0 0,0-1 0,-1 1 0,1 0 1,0-2-1,-7-41-7460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8:03.01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3 18456,'0'0'1967,"17"0"-1885,57-2-47,-71 2-34,0 0 1,0 0-1,0 0 1,-1 0-1,1 1 0,0-1 1,0 1-1,0 0 0,0 0 1,-1 0-1,1 0 1,0 0-1,-1 0 0,1 1 1,-1-1-1,1 1 0,-1 0 1,0 0-1,0 0 0,0 0 1,0 0-1,0 0 1,0 1-1,0-1 0,-1 1 1,1-1-1,-1 1 0,0-1 1,0 1-1,0 0 1,0 0-1,0-1 0,-1 1 1,1 0-1,-1 0 0,0 0 1,1 0-1,-2 0 0,1 0 1,0 0-1,-1 3 1,0 5 4,-1-1 0,0 0 0,-1 1 1,0-1-1,-1 0 0,0 0 0,-1-1 1,1 1-1,-8 9 0,-28 28 61,30-36-25,0 0-1,1 0 1,0 1 0,1 0 0,-13 24 0,21-36-37,0 0 1,-1 1 0,1-1 0,0 1 0,0-1 0,0 1 0,-1-1 0,1 1-1,0-1 1,0 1 0,0-1 0,0 1 0,0-1 0,0 1 0,0-1-1,0 1 1,0-1 0,0 1 0,0-1 0,0 1 0,0-1 0,0 1-1,1-1 1,-1 1 0,0-1 0,0 1 0,0-1 0,1 0 0,-1 1 0,0-1-1,1 1 1,-1-1 0,0 0 0,1 1 0,-1-1 0,0 0 0,1 1-1,-1-1 1,1 0 0,-1 0 0,1 1 0,-1-1 0,2 0 0,24 1 229,-16-2-181,34 0-737,-1-2 0,75-17 0,-64 9-4098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8:03.37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56 8260,'0'0'12550,"90"-14"-12454,-53 12-32,3 2-48,2 0-16,-1-2 0,-6-4-128,-8-6-1153,-10-8-5890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8:03.70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55 1 19417,'0'0'1902,"-2"14"-1851,-10 62 134,-21 159 306,28-184-471,3 0 0,6 86 0,-4-136-70,0 0 0,0-1-1,1 1 1,-1 0 0,0 0 0,0 0-1,0-1 1,1 1 0,-1 0 0,0 0-1,1-1 1,-1 1 0,1 0 0,-1 0-1,1-1 1,-1 1 0,1-1-1,-1 1 1,1 0 0,0-1 0,-1 1-1,1-1 1,0 0 0,0 1 0,-1-1-1,1 1 1,0-1 0,0 0 0,-1 0-1,1 1 1,0-1 0,0 0 0,0 0-1,0 0 1,-1 0 0,3 0 0,16 1-2669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8:04.06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35 149 19417,'0'0'1067,"-1"10"-915,0-2-127,0 0-1,-1 0 1,0 0-1,0 0 1,-1-1-1,0 1 1,0-1-1,-1 0 1,1 1-1,-6 6 1,31-48-1049,-1-1 1,30-67 0,-17 24 2900,-32 156-92,1 21-1786,-1-48-50,-1 1 1,-10 75 0,-5-79-1596,-6-23-2618,9-19-863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8:04.42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11077,'0'0'6995,"48"0"-6563,-13 0-432,4 0-112,-1 0-1424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8:04.79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48 11125,'0'0'9679,"26"-1"-9460,391-39-3,-306 34-475,-121 18-8171</inkml:trace>
  <inkml:trace contextRef="#ctx0" brushRef="#br0" timeOffset="1">292 362 13014,'0'0'5568,"-2"21"-4861,0-2-574,-2 12 99,1 1 1,4 60-1,15-13 77,-11-65-288,-2 1 0,1-1 1,-2 1-1,0-1 1,0 1-1,-2 0 0,0 0 1,0 0-1,-5 20 0,4-32-14,0 0 0,-1 0-1,0 0 1,1 0 0,-1-1 0,0 1-1,-1 0 1,1-1 0,0 0-1,-1 1 1,1-1 0,-1 0-1,0 0 1,0-1 0,1 1-1,-1 0 1,0-1 0,-1 0-1,1 0 1,0 0 0,-6 1-1,1 0-86,1 0 0,-1-1 0,0 0 0,-1-1 0,1 0 0,0 0 0,0 0 0,-8-3 0,-5-5-2156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3:29.56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84 16456,'0'0'1478,"7"-2"-1393,241-76-979,-227 74 1282,-28 17 802,-3 4-1183,4-4 23,1 0 0,1 0 0,0 1 0,1 0 0,1 0 0,0-1 0,0 1 0,2 1 0,0-1 0,0 0-1,1 0 1,4 16 0,-4-28-48,0 1 0,0-1 0,1 0 0,-1 0 0,1 0 0,0 0 0,-1 0 0,1 0 0,0 0 0,0 0 0,0-1 0,0 1 0,1-1 0,-1 0 0,0 1 0,1-1 0,-1 0 0,1 0 0,-1-1 0,1 1 0,-1 0 0,1-1 0,-1 1 0,1-1 0,0 0 0,-1 0 0,1 0 0,0-1 0,-1 1 0,4-1 0,-1 1-122,0-1 0,-1 1 1,1-1-1,-1 0 1,1 0-1,-1-1 0,1 1 1,-1-1-1,0 0 1,0 0-1,0 0 0,0-1 1,0 0-1,0 1 1,-1-1-1,7-6 0,-8 4 203,0 0 0,0 1-1,0-1 1,0 0 0,-1 0 0,0 0-1,0 0 1,0 0 0,-1 0-1,0 0 1,0 0 0,0 0-1,0-1 1,-1 1 0,0 0 0,0 0-1,0 0 1,-1 0 0,-2-5-1,2 3 58,-1 1 0,-1-1 0,1 1 0,-1 0 0,0 0-1,-1 0 1,0 0 0,0 1 0,0-1 0,0 1 0,-1 1 0,-9-8-1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8:05.13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0 139 17976,'0'0'2786,"117"-77"-2642,-80 65-144,5 0 0,1 2 0,-5-2-561,-5-3-2080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8:05.48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237 0 17192,'0'0'3612,"-4"15"-3582,-67 186 304,10-36 103,35-81-300,5 0 1,2 2 0,5 0 0,3 0 0,2 140 0,9-196-128,1 0 0,1-1 0,2 1 1,1-1-1,2 0 0,0-1 0,2 1 1,1-2-1,1 1 0,2-1 0,1-1 1,24 36-1,-23-40-263,1 0 0,0-1-1,2-1 1,1-1 0,0 0 0,1-2 0,1 0-1,0-1 1,2-1 0,26 13 0,32 0-3744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8:05.83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82 0 20089,'0'0'2169,"17"13"-2051,5 3-114,-1 0 0,-1 2 1,0 0-1,-2 1 1,28 37-1,-26-23 7,-1 2-1,-1 0 0,-3 1 0,-1 0 1,-1 2-1,-2-1 0,-2 1 1,-1 1-1,3 49 0,-6-17 20,-3 0-1,-4 0 1,-2 0-1,-18 89 1,8-89-20,-3-1 1,-3-1-1,-3 0 1,-3-2-1,-3-1 0,-3-1 1,-2-2-1,-57 78 0,85-133-16,4-4-1,0 0 0,-1-1 1,0 1-1,0-1 0,0 1 0,0-1 1,0 0-1,0 0 0,-1 0 0,0-1 0,1 1 1,-1-1-1,0 0 0,0 0 0,-6 2 1,1-7-579,6-13-941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8:06.27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16488,'0'0'1205,"18"3"-868,-6-2-295,59 10 152,-64-9-181,-1 0 1,1 0-1,-1 0 0,0 1 1,0 0-1,0 0 1,0 1-1,-1 0 1,0 0-1,10 8 1,-11-7-7,0 0 0,-1 0 0,1 1 1,-1-1-1,0 0 0,-1 1 0,1 0 0,-1 0 1,0 0-1,-1 0 0,1 0 0,-1 0 1,0 0-1,-1 0 0,0 1 0,1-1 0,-2 0 1,1 0-1,-1 0 0,0 1 0,-1-1 0,-1 7 1,-2 1 79,-1 0 1,0 0 0,-1 0-1,0-1 1,-1 0 0,0 0-1,-19 20 1,16-21 203,8-10-171,1 0 0,-1 0-1,1 0 1,0 1 0,0 0-1,0-1 1,0 1 0,0 0-1,0 0 1,1 0 0,-1 0-1,1 0 1,0 0-1,-1 5 1,31-8 1017,17-3-928,-1-1 0,53-13 1,-52 9-1192,0 1 1,57-1 0,-69 8-2543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8:06.61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 24 16440,'0'0'3137,"-13"2"-3089,15 0 96,24 0 144,16 0 64,8-2-208,5 0-128,0 0 48,0 0-64,0-12-1056,-9-7-2770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8:06.98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59 0 19161,'0'0'2753,"0"164"-2241,-9-93-288,-4 0-96,0-2-48,4 2-64,3-6 16,1-4-32,3-9-80,0-19-1824,2-21-7541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8:07.49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163 189 17976,'0'0'323,"-13"16"-150,-1 4-130,7-10-20,-1 0 1,1 0-1,-2-1 1,-13 13 0,21-22 154,3-11-106,0 0 0,1 1 0,0-1-1,0 0 1,2 1 0,-1 0 0,1 0 0,0 0-1,1 1 1,0 0 0,9-10 0,-5 4-171,0-1 1,13-26-1,-19 33 312,-1 1 1,-1 0-1,0-1 1,0 0-1,0 1 0,-1-1 1,0-13-1,-1 22 35,-1 16-312,-16 71 60,10-59 58,-5 52 0,9 57 129,4-79-394,-11 84-1,10-139 100,0-1 0,-1 0-1,1 0 1,-1 0 0,1 1 0,-1-1-1,0 0 1,0 0 0,0 0 0,0 0-1,-1 0 1,1-1 0,0 1-1,-1 0 1,0-1 0,1 1 0,-1 0-1,0-1 1,1 0 0,-1 1-1,0-1 1,0 0 0,0 0 0,0 0-1,0-1 1,-1 1 0,1 0-1,0-1 1,0 1 0,0-1 0,-1 0-1,1 1 1,0-1 0,0 0-1,-1-1 1,1 1 0,-4-1 0,0 0 208,0 0 0,0-1 1,0 1-1,0-1 0,0-1 0,1 1 1,-1-1-1,1 0 0,-1 0 1,1 0-1,0-1 0,-8-8 1,12 12-20,1 0 0,-1-1 0,1 1 0,-1-1 0,1 1 0,-1-1 0,1 1 0,0-1 0,-1 1 0,1-1 0,0 1 0,-1-1 0,1 1 0,0-1 0,0 1 0,0-1 0,-1 0 0,1 1 0,0-1 0,0 1 0,0-1 0,0 0 0,0 1 0,0-1 0,0 0 0,0 1 1,0-1-1,0 1 0,1-1 0,-1 0 0,0 1 0,0-1 0,1 1 0,-1-1 0,0 1 0,1-1 0,-1 1 0,0-1 0,1 1 0,-1-1 0,1 1 0,-1-1 0,1 1 0,-1 0 0,1-1 0,-1 1 0,1 0 0,-1-1 0,1 1 0,-1 0 0,2-1 0,35-9-430,-32 10 510,109-15-3777,-76 11-120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8:07.85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93 11877,'0'0'9205,"177"4"-9013,-104-4-144,-3-10-16,-7 0 0,1-2-32,-9-1-16,-5-1 16,-6-2 0,-11 4-592,-9 4-657,-13 6-1376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8:08.22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81 1 16712,'0'0'1328,"0"6"-1122,1 212 1664,-1-212-1863,1-1-1,0 0 1,0 1 0,0-1 0,1 0-1,0 0 1,0 0 0,0 0 0,0 0 0,1-1-1,0 1 1,0-1 0,0 1 0,1-1-1,-1 0 1,1 0 0,0-1 0,0 1-1,0-1 1,1 0 0,-1 0 0,9 4 0,20 17-321,-33-24 276,1 0-1,0 1 0,-1-1 1,1 0-1,-1 0 0,1 1 0,0-1 1,-1 1-1,1-1 0,-1 0 0,1 1 1,-1-1-1,1 1 0,-1-1 1,1 1-1,-1-1 0,0 1 0,1 0 1,-1-1-1,0 1 0,1-1 0,-1 1 1,0 0-1,0-1 0,0 1 0,0 0 1,1-1-1,-1 1 0,0 0 1,0 0-1,0-1 0,0 1 0,-1 0 1,1-1-1,0 1 0,0 0 0,0-1 1,0 1-1,-1 0 0,1-1 1,0 1-1,-1-1 0,1 1 0,0-1 1,-1 1-1,1 0 0,-1-1 0,1 1 1,-1-1-1,1 0 0,-1 1 1,1-1-1,-1 1 0,1-1 0,-1 0 1,0 1-1,1-1 0,-1 0 0,0 0 1,1 1-1,-1-1 0,0 0 1,1 0-1,-1 0 0,0 0 0,1 0 1,-2 0-1,-58 6 117,50-5-76,-35 6 301,-19 1-3546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8:08.58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79 19625,'0'0'1969,"122"-51"-1969,-82 49-288,-1 0-689,-4-6-1648,-6-8-9973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3:29.92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 2 19417,'0'0'2433,"-3"-2"-2405,-2 10-112,3 12 61,0 1 0,2-1 0,0 0 0,4 32 0,1 18 13,-1 15-135,-1-43-280,-2 0 0,-9 83 0,8-123-104,-2 5-313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8:08.95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251 0 13654,'0'0'881,"-16"105"1360,-10-36-961,-7 17-127,-4 23-33,2 19-447,-3 22-17,8 18-320,6 5-288,13-1-16,11-6-32,2-16 32,29-16-32,6-22-928,7-29-1089,2-36-3650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8:09.29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95 0 16600,'0'0'1803,"10"21"-1712,41 82 600,45 129 0,-79-160-504,-2 0-1,-3 1 1,-4 1 0,-3 0 0,-3 0-1,-12 114 1,5-144-181,-3 0 0,-1-1 0,-2 0 0,-2-1 0,-2-1 0,-2 0 0,-1-1 0,-3 0 0,-1-2 0,-1-1-1,-2 0 1,-36 39 0,40-58 53,21-18-108,-1 1 0,1-1-1,-1 1 1,1-1 0,-1 0 0,0 1 0,1-1-1,-1 0 1,0 1 0,1-1 0,-1 0-1,0 0 1,1 0 0,-1 0 0,0 0-1,0 0 1,1 0 0,-1 0 0,0 0-1,1 0 1,-1 0 0,0 0 0,0 0-1,1-1 1,-1 1 0,0 0 0,1-1 0,-1 1-1,1 0 1,-1-1 0,0 1 0,0-1-1,-8-19-3605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8:09.74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5 16792,'0'0'4306,"14"0"-4205,3-2-70,-5 1-30,-1 0-1,0 1 0,1 0 0,-1 0 1,12 3-1,-20-2-5,0-1 0,0 1 0,0 0 0,0 0 0,0 0 0,0 1 0,0-1 0,-1 1 0,1-1 0,0 1 0,-1 0 0,0 0 1,1 0-1,-1 0 0,0 0 0,0 1 0,0-1 0,-1 1 0,1-1 0,0 1 0,-1 0 0,0 0 0,1-1 0,-1 1 0,1 6 0,1 8-8,-1 0 0,-1 0 0,-1 0-1,0 0 1,-1 0 0,-1 0 0,0 0 0,-1 0 0,-1 0-1,-1-1 1,0 0 0,-2 0 0,1 0 0,-16 24 0,22-39 29,-1-1 1,1 1-1,0-1 1,-1 0 0,1 1-1,0-1 1,-1 1-1,1-1 1,0 1 0,0-1-1,0 1 1,-1-1-1,1 1 1,0-1 0,0 1-1,0-1 1,0 1-1,0 0 1,0-1 0,0 1-1,0-1 1,0 1-1,0-1 1,0 1 0,0-1-1,0 1 1,1-1-1,-1 1 1,0-1 0,0 1-1,0-1 1,1 1-1,-1-1 1,0 1 0,1-1-1,-1 0 1,0 1-1,1-1 1,-1 1 0,1-1-1,-1 0 1,1 1 0,-1-1-1,1 0 1,-1 0-1,1 1 1,-1-1 0,1 0-1,-1 0 1,1 0-1,-1 0 1,1 0 0,-1 0-1,1 1 1,-1-1-1,1 0 1,-1-1 0,1 1-1,0 0 1,-1 0-1,2 0 1,44-10 194,-33 7-235,45-8-1337,63-3-1,-108 13 798,60-7-4473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8:10.66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28 15175,'0'0'6651,"28"-4"-5723,159 3-587,-122 3-901,86-8 0,-133 0-1382,-11-6-1796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8:11.00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17400,'0'0'2993,"11"67"-2705,-5-19 49,-4 7 239,-2 4-272,0 0-128,0-2-80,0-1-32,-2-11-64,0-7 16,2-9-16,0-15-896,9-14-2146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8:11.33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74 15447,'0'0'5995,"0"-12"-5603,0-49 1001,0 64-1359,13 159-89,1 8-42,-15-141-2368,-1-22-875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8:11.68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30 13718,'0'0'5459,"151"6"-4835,-83-6-464,4-2-80,5-4-32,-2-2-48,-5 2 0,-15 2-128,-16-2-1921,-21 2-2145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8:12.02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130 1 14999,'0'0'3364,"-7"7"-3150,4-5-220,0 0 54,1 0-1,-1 0 1,1 1-1,-1-1 0,1 0 1,0 1-1,0 0 1,0-1-1,0 1 0,1 0 1,-1 0-1,1 0 1,0 0-1,-1 0 0,1 0 1,1 1-1,-1-1 0,0 0 1,1 0-1,0 1 1,0-1-1,0 0 0,0 1 1,0-1-1,0 0 1,1 0-1,0 1 0,0-1 1,1 4-1,23 49 317,32 87 36,-51-123-397,-1-1 0,-1 1 0,-1 0 0,-1 0 0,0 37 0,-3-55-11,1 0 1,0 0 0,0 0-1,-1 0 1,1 0 0,-1 0-1,0-1 1,1 1 0,-1 0-1,0 0 1,0 0 0,0-1-1,-1 1 1,1-1 0,0 1-1,0-1 1,-1 1 0,1-1-1,-4 3 1,1-2 5,-1 1 0,1-1-1,-1 0 1,0 0 0,0 0 0,0-1 0,-8 2 0,-6 0-76,0-2 0,0 0 1,-23-2-1,25-3-1987,5-13-3316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8:12.38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26 17496,'0'0'912,"121"-17"-928,-90 15-848,-7-4-3842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8:12.70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331 1 15815,'0'0'1297,"-52"161"-113,19-80-143,-4 22-305,-7 19-320,-5 26 1,1 16-241,7 1-80,17 3-80,21-14-16,6-12 32,40-16-80,19-19-48,12-22-481,10-28-607,5-26-2306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3:30.68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1 282 16872,'0'0'3631,"0"-1"-3603,0-1 1,0 0 0,0 0-1,0 1 1,0-1 0,0 0-1,0 0 1,0 1 0,1-1 0,-1 0-1,2-2 1,9 0-69,1 1 0,0 0 0,0 1 0,0 1 0,21-1 0,-15 1-70,111-4-1349,-43 4-3573,-86 1 5063,0 0-1,1 0 1,-1 0-1,0 1 1,0-1-1,1 0 1,-1 0-1,0 0 1,0 0-1,1 0 1,-1 0-1,0 0 1,0 0-1,1 0 1,-1 0-1,0 0 1,0 0-1,1 0 1,-1 0-1,0 0 1,0-1-1,1 1 1,-1 0-1,0 0 1,0 0-1,1 0 1,-1 0-1,0 0 1,0-1-1,0 1 1,1 0-1,-1 0 1,0 0-1,0-1 1,0 1-1,0 0 1,1 0-1,-1 0 0,0-1 1,0 1-1,0 0 1,0 0-1,0-1 1,0 1-1,0 0 1,0 0-1,0-1 1,0 1-1,0 0 1,0-1-1,0 1 1,0 0-1,-13-8 3463,10 8-3405,-1 0-1,1 0 1,-1 0-1,1 0 1,-1 1-1,1-1 1,-1 1-1,1 0 1,-1 0-1,1 0 1,0 1-1,-1-1 1,1 1-1,0-1 1,0 1-1,0 0 1,0 0-1,1 1 1,-1-1-1,-3 4 1,3-1-84,-1 0 0,1 0-1,0 0 1,0 1 0,0-1 0,1 1 0,0-1 0,0 1-1,0 0 1,1 0 0,-1 8 0,1-9-23,0-1 0,1 1-1,-1-1 1,1 0 0,0 1 0,1-1 0,0 9-1,0-11-8,0-1 0,-1 0 0,1 0-1,0 0 1,0 0 0,0 0-1,-1 0 1,1-1 0,0 1 0,0 0-1,0 0 1,0-1 0,1 1-1,-1 0 1,0-1 0,0 1 0,0-1-1,0 0 1,1 1 0,-1-1-1,0 0 1,0 0 0,1 0 0,-1 1-1,0-1 1,0-1 0,1 1-1,1 0 1,1 0 10,0-1 0,0 0 1,0 1-1,0-2 0,0 1 0,0 0 0,0-1 0,0 1 0,0-1 0,-1 0 0,1-1 1,-1 1-1,1 0 0,-1-1 0,0 0 0,5-5 0,-3 2 36,0 0 1,-1 0-1,1-1 1,-1 1-1,-1-1 0,1 1 1,-1-1-1,3-12 0,-7 26 120,0 0-1,1 0 0,0 0 0,0 0 1,0 0-1,1 0 0,0 0 0,3 8 1,-4-13-195,0 1 1,1-1 0,-1 1 0,1-1-1,0 0 1,0 1 0,0-1-1,0 0 1,0 0 0,0 0-1,0 0 1,1 0 0,-1 0-1,1 0 1,0 0 0,-1-1 0,1 1-1,0 0 1,0-1 0,0 0-1,0 1 1,0-1 0,1 0-1,-1 0 1,0 0 0,0 0 0,1-1-1,3 2 1,-3-2-19,1-1 0,-1 1 1,0-1-1,1 1 0,-1-1 0,0 0 1,0 0-1,1 0 0,-1-1 0,0 1 0,0-1 1,-1 0-1,1 0 0,0 0 0,-1 0 1,1 0-1,3-5 0,0 1 114,-1-1 0,-1 0-1,1 0 1,-1 0 0,-1-1 0,1 0 0,1-7 0,3-11 351,-1-1 0,-2 1 0,3-43 0,-3-92 1742,-5 160-1926,-1 4-214,-6 36-48,2 0 0,1 1-1,3 61 1,2-92-54,0-1 0,0 0-1,0 0 1,1 0 0,0 0-1,1 0 1,0 0 0,0-1-1,1 0 1,0 1-1,0-1 1,0 0 0,1-1-1,0 1 1,1-1 0,-1 0-1,1 0 1,0-1 0,1 0-1,-1 0 1,1 0 0,0-1-1,0 0 1,1 0-1,-1-1 1,1 0 0,0 0-1,-1-1 1,10 2 0,19 0-2484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8:13.05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294 1 13094,'0'0'4984,"8"19"-3803,-3-8-1059,14 33 303,28 44 0,-30-57-254,-2 1 1,-1 0-1,-2 1 1,-1 1 0,-2 0-1,9 58 1,-11-30-7,-3 0 0,-7 119 0,-3-130-150,-2-1-1,-2 1 0,-3-2 1,-2 0-1,-1-1 1,-3 0-1,-2-2 0,-2 0 1,-2-1-1,-2-2 0,-1-1 1,-47 52-1,63-81-59,0 0-1,-1-1 1,-26 19 0,35-28-106,1-1 0,-1 1 0,0-1 0,0 0 0,0 0 1,0 0-1,-1-1 0,1 1 0,0-1 0,-1 0 0,1 0 0,-1 0 0,1-1 1,-1 0-1,1 0 0,-1 0 0,1 0 0,-1-1 0,-7-1 0,-10-15-3701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8:13.51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17608,'0'0'1729,"13"9"-1662,-9-6-66,4 2 24,1 1 1,-1 0-1,0 0 1,-1 1-1,1 0 0,-1 1 1,-1-1-1,0 1 1,0 0-1,0 1 1,-1 0-1,0 0 0,-1 0 1,0 0-1,4 12 1,-7-12-11,1 0 0,-1 0 1,-1 1-1,1-1 0,-2 0 0,1 0 1,-1 0-1,-1 0 0,1 0 0,-1 0 1,-1 0-1,0 0 0,0 0 0,-1-1 1,0 0-1,0 0 0,-10 13 1,13-20 3,0 0 0,1-1 0,-1 1 0,1 0 1,-1 0-1,1 0 0,-1-1 0,1 1 0,0 0 1,-1 0-1,1 0 0,0 0 0,0 0 0,0 0 1,0 0-1,-1 0 0,1-1 0,0 1 0,1 0 1,-1 0-1,0 0 0,0 0 0,0 0 0,0 0 1,1 0-1,-1 0 0,1 0 0,0 1-4,0-1 0,0 0 0,1 0 0,-1 0 0,0-1 1,1 1-1,-1 0 0,1 0 0,-1-1 0,1 1 0,-1-1 0,1 1 0,0-1 0,2 1 0,11 0-1,-1 0 0,30-2 0,-26 0 26,129-1-1643,-113-2-1607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8:13.87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77 15271,'0'0'5619,"81"-24"-5587,-28 23-32,6 1 0,4-2 16,3-2-16,-2-4-64,-5-6-1649,-7-10-3073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8:14.21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16664,'0'0'3081,"2"14"-2870,8 53 5,-4 1 1,-2 0 0,-4 1-1,-13 118 1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8:14.58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46 0 19993,'0'0'1233,"-24"115"-1201,15-60 352,3 2-256,4 0-16,-1-1-96,1-5 32,2-4-32,0-7 16,0-9-32,0-9-448,0-14-1825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8:14.93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14439,'0'0'6451,"136"23"-6307,-87-23-80,1 0-16,5 0-48,0 0-48,-1-6-160,-3-2-1137,-3 1-3105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8:15.30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204 12 14631,'0'0'5456,"-4"0"-5254,1 1-199,-1 0-1,0 0 0,0 1 0,1 0 1,-1-1-1,0 1 0,1 1 1,0-1-1,0 0 0,0 1 0,0-1 1,0 1-1,0 0 0,0 0 1,1 0-1,0 1 0,-1-1 0,-2 7 1,0-1 24,0 0 0,0 0-1,1 0 1,0 1 0,1-1 0,0 1 0,-2 10 0,4-10-4,0 0-1,1-1 1,0 1-1,1 0 1,0 0-1,0 0 1,1-1-1,0 1 1,0-1-1,2 1 1,-1-1-1,1 0 1,0 0-1,1 0 1,7 10-1,0 0-8,0 1 1,11 25-1,-20-38-19,-1 1 0,1-1 0,-1 1 1,-1-1-1,1 1 0,-1 0 0,-1 0 0,1 0 0,-1-1 0,-2 11 1,2-17 0,-1 1 1,1-1 0,-1 0-1,1 0 1,-1 1 0,0-1-1,0 0 1,1 0 0,-1 0 0,0 0-1,0 0 1,0 0 0,0 0-1,0 0 1,-1 0 0,1 0-1,0-1 1,0 1 0,0 0 0,-1-1-1,1 1 1,0-1 0,-1 1-1,1-1 1,-1 0 0,1 0-1,-3 1 1,-45 0-50,38-1 52,-67-2-1053,44-10-1771</inkml:trace>
  <inkml:trace contextRef="#ctx0" brushRef="#br0" timeOffset="1">217 93 2177,'0'0'17240,"134"-46"-16696,-86 38-496,0 3-48,-6-3 0,-9-2-1248,-11-6-2338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8:15.75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325 1 10869,'0'0'5456,"-4"3"-5379,-1 4-6,0-1 1,0 2-1,0-1 0,1 0 1,1 1-1,-1 0 0,1 0 1,0 0-1,1 0 0,0 0 0,-1 11 1,-7 20 435,-40 125 982,-99 372 408,126-429-1856,5 0-1,4 1 1,2 121 0,12-193 2,1 1 1,3-1 0,7 38-1,-8-61-486,1 0-1,0 0 1,0 0 0,1 0-1,1-1 1,0 0-1,1 0 1,0-1 0,0 0-1,2 0 1,11 13-1,28 11-10889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8:16.24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209 1 16552,'0'0'1462,"21"21"-561,-1-2-687,-3-4-108,-1 2 0,-1-1 0,0 2 0,-1 0 0,-1 0 0,19 37-1,-18-23-11,-2 0 0,-2 0 0,-1 1 0,-1 0 0,-2 1 0,4 61-1,-7-2 90,-12 115-1,3-149-160,-3 0 0,-2 0 0,-3-1 0,-2-1 0,-3 0-1,-2-2 1,-2 0 0,-3-1 0,-48 72 0,62-108-159,0-1 0,-2 0 0,-26 26 0,35-39-80,-1 1-1,0-1 0,0 0 0,0 0 0,0 0 0,0-1 1,-1 0-1,1 0 0,-1-1 0,0 1 0,0-2 0,0 1 1,0-1-1,-9 1 0,-16-2-3248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8:16.76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20 16600,'0'0'3647,"6"-4"-3373,-2 2-272,0 0-1,0 0 0,0 0 1,1 0-1,-1 1 0,0 0 1,0 0-1,1 0 0,-1 0 1,1 1-1,-1-1 0,1 1 1,-1 0-1,1 1 0,-1-1 1,1 1-1,-1 0 0,0 0 1,1 0-1,-1 1 0,0-1 1,0 1-1,0 0 0,0 0 1,6 5-1,-3-1-13,-1 0 1,1 1-1,-1 0 0,0 0 0,-1 0 1,0 1-1,0 0 0,-1 0 1,0 0-1,0 1 0,0-1 0,-1 1 1,-1 0-1,0 0 0,0 0 1,0 0-1,-1 0 0,-1 0 0,0 1 1,0-1-1,0 0 0,-4 16 1,-8 3-97,11-25 133,0-1 1,-1 0 0,1 1-1,0-1 1,0 1-1,0-1 1,0 1-1,1-1 1,-1 1-1,0 4 1,25-5 308,81-2-1106,-37 0-1770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3:31.09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46 18504,'0'0'3567,"12"-4"-3364,30-5-241,-1 2 0,83-4-1,-58 0-451,-57 8-2605,-22 3 2440,8-1 88,-1 1-1,0 0 1,1 0 0,-1 1-1,0 0 1,-8 2 0,-2 9-4657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8:17.94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783 0 4114,'0'0'13374,"0"1"-13263,0 0 0,0 0-1,0 0 1,0 0 0,0 1 0,1-1-1,-1 0 1,0 0 0,0 0 0,1 0 0,-1 0-1,1 0 1,-1 0 0,1 0 0,-1-1 0,1 1-1,-1 0 1,1 0 0,0 0 0,1 1-1,8 1-77,0 0 0,1 0 0,-1-1 0,1 0-1,0-1 1,-1-1 0,1 1 0,0-2 0,21-2 0,-32 3-3,1-1 1,-1 1 0,1-1 0,0 1 0,-1-1 0,1 1 0,-1-1 0,0 1-1,1-1 1,-1 1 0,1-1 0,-1 0 0,0 1 0,1-1 0,-1 0 0,0 1-1,0-1 1,0 0 0,1 1 0,-1-1 0,0 0 0,0-1 0,0 1 602,-1 16-720,-2 40 87,-3 0 0,-19 85 0,0-6 182,1 25-62,-42 329 42,24-273-125,7-47-18,8-74 40,25-93-57,0 1-1,0-1 1,-1 0-1,1 0 1,0-1 0,-1 1-1,1 0 1,-1-1-1,1 1 1,-1-1-1,1 0 1,-1 0 0,0 0-1,1 0 1,-1 0-1,-3-2 1,-11 2 3,-31 6 9,1 1 1,0 3-1,1 1 1,-66 26-1,46-15-1516,-80 17 0,98-32-1817,-2-4-5109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8:20.31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 0 18809,'0'0'4607,"0"0"-4571,-1 1-1,1-1 1,0 0 0,-1 1 0,1-1-1,0 0 1,0 1 0,0-1-1,-1 1 1,1-1 0,0 0 0,0 1-1,0-1 1,0 1 0,0-1 0,0 1-1,0-1 1,0 0 0,0 1-1,0-1 1,0 1 0,0-1 0,0 1-1,0-1 1,0 0 0,0 1-1,0-1 1,0 1 0,1-1 0,-1 1-1,10 6-69,0 0 1,0 0-1,1-1 0,0 0 1,0-1-1,0-1 0,24 7 0,-12-3-165,-1-1-320,-17-5 32,1-1 0,-1 1 0,1 0 0,-1 0 0,0 1 0,0-1-1,8 7 1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8:20.69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13558,'0'0'7476,"62"0"-7364,-25 0-80,-2 0-64,4 0-144,-1 0-2434,3 0-9795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8:21.19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196 160 19769,'0'0'1105,"-11"7"-1079,-1 3-5,3-2 1,-1-1 0,0 1 0,0-2 0,-22 11 0,31-17 239,3-8-148,0 0 0,0 1 0,0-1 0,1 1 0,0-1 0,0 1 0,1 0 0,0 0 0,0 1 0,1-1 0,-1 1 0,9-8 0,24-42-114,-34 51 76,0-1 22,0 1 1,-1-1 0,1 0 0,-1 1 0,-1-1-1,1 0 1,-1 0 0,1-10 0,-2 16 11,-8 27-271,-7 13 156,1 0 1,2 1-1,2 0 1,2 1 0,-5 59-1,14 10 3,1-82-84,-1 0 0,-2 1 0,-1-1 0,-1 1 0,-12 49 0,-1-46-1306,15-32 1329,1-1 1,-1 1 0,1-1-1,-1 1 1,1-1 0,-1 1-1,1-1 1,-1 1 0,0-1 0,1 0-1,-1 1 1,0-1 0,1 0-1,-1 0 1,0 1 0,1-1-1,-1 0 1,0 0 0,0 0-1,1 0 1,-1 0 0,0 0 0,1 0-1,-1 0 1,0 0 0,0 0-1,1-1 1,-1 1 0,0 0-1,1 0 1,-1-1 0,0 1-1,1 0 1,-1-1 0,1 1-1,-1 0 1,0-1 0,1 1 0,-1-1-1,1 1 1,-1-1 0,1 1-1,0-1 1,-1 0 0,1 1-1,-1-1 1,1 0 0,0 0 0,-10-13-1313,9 11 1419,0 0-1,-1 0 0,0 0 1,1 0-1,-1 0 1,0 1-1,-1-1 0,1 1 1,0 0-1,-1-1 0,1 1 1,-1 0-1,0 0 0,1 1 1,-1-1-1,0 0 1,0 1-1,0 0 0,0 0 1,-7-2-1,10 3 222,-1 1-236,1 0 0,0-1 1,-1 1-1,1 0 0,0-1 0,0 1 0,0 0 0,-1 0 1,1-1-1,0 1 0,0 0 0,0 0 0,0-1 0,0 1 1,0 0-1,0 0 0,1-1 0,-1 1 0,0 0 0,0 0 1,0-1-1,1 1 0,-1 0 0,0-1 0,1 1 0,-1 0 0,1-1 1,-1 1-1,1 0 0,24 12 254,35-5-222,-58-8-36,159 3-3777,-102-3-3448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8:21.57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 8 10709,'0'0'12067,"-1"-1"-11704,1 0-360,0 1 0,0 0 1,0-1-1,1 1 1,-1 0-1,0-1 0,0 1 1,1 0-1,-1-1 1,0 1-1,0 0 0,1 0 1,-1-1-1,0 1 1,1 0-1,-1 0 0,0-1 1,1 1-1,-1 0 1,0 0-1,1 0 0,-1 0 1,1 0-1,-1 0 1,0 0-1,1 0 0,-1-1 1,1 1-1,-1 1 1,0-1-1,1 0 0,-1 0 1,1 0-1,-1 0 1,0 0-1,1 0 0,-1 0 1,1 0-1,-1 1 1,2-1-4,322 0-643,-323 0 627,-1 2-1686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8:22.24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97 2 15127,'0'0'5042,"1"-1"-4967,-35 53 950,27-42-945,0-1 0,0 2 1,1-1-1,0 1 0,0 0 0,1 0 0,1 0 1,0 1-1,1 0 0,0 0 0,-2 18 1,5-25-68,0 0 0,0 0 0,0 0 0,0 1 1,1-1-1,0 0 0,0 0 0,0 0 0,1 0 1,0 0-1,3 7 0,0-6 4,-1-1 1,0 0-1,1 0 0,0 0 1,1 0-1,-1-1 1,1 0-1,7 4 0,2 2-6,-5-4-2,-1 0 0,1 0 0,-1 2 0,11 10 1,-18-16-17,0-1 1,-1 1 0,1 1 0,-1-1 0,1 0 0,-1 0 0,0 0 0,0 1 0,0-1 0,0 0 0,0 1 0,0-1 0,-1 1 0,1-1 0,-1 1 0,0 0-1,0-1 1,0 1 0,0-1 0,0 1 0,0 0 0,-1-1 0,1 1 0,-1-1 0,-1 4 0,0-4 4,1 1 0,-1 0 0,0-1 0,-1 1 0,1-1 1,0 0-1,-1 0 0,1 0 0,-1 0 0,0 0 0,0 0 0,0-1 0,1 1 0,-1-1 0,-1 0 1,1 0-1,0 0 0,0 0 0,-4 0 0,-6 2 62,-1-1-1,0 0 1,-17-1-1,31-1-164,-1 0-1,0 0 1,0 0 0,0 0-1,0-1 1,1 1-1,-1 0 1,0 0 0,0-1-1,1 1 1,-1 0-1,0-1 1,0 1 0,1-1-1,-1 1 1,0-1 0,1 1-1,-1-1 1,1 1-1,-1-1 1,1 1 0,-1-1-1,1 0 1,-1 0-1,1 1 1,0-1 0,-1-1-1,-6-17-5902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8:22.65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42 19817,'0'0'2977,"97"-41"-3009,-58 41-48,3 0-560,-7 11-1697,-4 1-6467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8:23.02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67 6419,'0'0'13878,"59"75"-13349,-35-53 143,4 0-192,3-1-256,0-3-128,-1-2 32,-1-4-128,-9-2 16,-3-4-16,-4-3-480,-4-3-1425</inkml:trace>
  <inkml:trace contextRef="#ctx0" brushRef="#br0" timeOffset="1">281 0 14871,'0'0'7603,"-31"34"-7651,10 7-16,-8 10 128,-2 5-32,1-3-16,-1-4 16,0-7-32,9-11 32,5-9-80,8-8-112,9-10-1521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8:23.41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87 84 18504,'0'0'1337,"-4"10"-1142,-6 13-124,-1-1 1,-1 0-1,-1-1 1,-20 24-1,29-46 220,6-12-208,6-14-51,101-159 1283,-106 209-1030,-1-1 0,-1 1 0,-2 25-1,1 43-288,2-58-71,-2 0 0,-7 47 0,-3-49-1398,10-30 1215,-1 0 0,0 0 0,1 0 0,-1 0-1,0 0 1,0 0 0,0 0 0,0-1 0,1 1 0,-1 0-1,0-1 1,0 1 0,0-1 0,0 1 0,0-1 0,-2 1 0,-10 0-4787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8:23.77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14311,'0'0'6451,"86"2"-6307,-51-2-144,2 0 0,0 0-96,-2 0-1713,-8 0-5010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3:31.45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20 5987,'0'0'14518,"4"0"-14144,149-10 30,-73 3-2525,0 4-6404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8:24.12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15655,'0'0'5555,"118"0"-4899,-57 0-352,5 0-288,2 0 48,-2 0-64,-5 0 0,-2 0-32,-2 0 32,-6 0-32,-14 0-304,-13 4-320,-15 0-305,-9-1-1120,0 5-2513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8:24.48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176 1 15751,'0'0'4133,"-5"4"-4093,-3 5-5,0 0 0,0 0 1,1 1-1,1 0 0,0 0 0,0 1 1,1 0-1,0 0 0,1 0 1,0 0-1,1 1 0,0 0 0,1-1 1,0 1-1,1 0 0,0 0 0,1 0 1,1 0-1,-1 0 0,2 0 1,0 0-1,0 0 0,1-1 0,1 1 1,0-1-1,9 19 0,-7-18-32,-1 0 0,0 0 0,0 1 0,-2-1 0,1 1 0,-2 0 0,0 0 0,0 0 0,-1 18 0,-1-29 5,-1 1 0,1-1 0,-1 1 0,1-1 0,-1 1 0,0-1 0,0 0 0,0 1 0,-1-1 0,1 0 0,0 0 0,-1 0 0,1 0 0,-1 0 0,0 0 0,0 0 0,0-1 0,0 1 0,0-1 0,0 1 0,0-1 0,0 0 0,0 0 0,-1 0 0,1 0 0,0 0 0,-5 1 0,-4 1 5,0 0 1,0-1 0,0-1 0,-1 0 0,-12 0-1,7-4-1259,3-13-2537</inkml:trace>
  <inkml:trace contextRef="#ctx0" brushRef="#br0" timeOffset="1">200 66 19401,'0'0'1248,"112"-8"-1248,-77 8-240,6 0-992,-1 0-2498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8:24.93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41 15383,'0'0'6851,"5"-6"-6595,-1 3-200,-1 0 0,1 0 0,0 0 0,0 0 0,0 0 0,0 1 0,0 0 1,1 0-1,-1 0 0,1 0 0,-1 1 0,1 0 0,0-1 0,-1 2 0,1-1 0,0 1 0,6-1 0,2 1-17,-8 0-39,0 0 1,-1 0 0,1 0-1,-1 0 1,1 1-1,0 0 1,-1 0-1,9 2 1,-12-1-7,1-1-1,-1 0 1,1 1 0,-1-1 0,1 1-1,-1-1 1,0 1 0,0 0-1,0 0 1,0-1 0,0 1-1,0 0 1,0 0 0,-1 0 0,1 0-1,-1 0 1,1 0 0,-1 0-1,0 0 1,0 0 0,0 0 0,0 0-1,0 4 1,-1 3-8,1-1 0,-1 0-1,0 1 1,-1-1 0,0 0 0,0 0-1,-1 0 1,1 0 0,-7 11 0,0-4 20,0-1 1,-1 0 0,-20 21 0,10-13 12,8-10-27,1 1 0,0 0 0,-13 22 0,25-35 23,0 1 1,0 0-1,0-1 0,1 1 1,-1-1-1,0 1 0,1-1 0,-1 0 1,0 1-1,1-1 0,-1 0 1,0 0-1,1 0 0,-1 0 1,0 0-1,1 0 0,-1-1 0,2 1 1,83-17-8,-61 10-147,0 2 1,1 1-1,34-1 0,-29 5-738,-10 0-3376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8:25.53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327 1 14503,'0'0'6944,"-12"10"-6658,-10 12-194,1 0 1,1 1-1,2 1 1,0 0-1,1 2 1,2 0-1,-21 48 1,7-6 74,4 1 1,-22 93 0,32-93-110,2 1 0,4 0 0,3 0 0,3 1 0,3 0 0,10 79 0,-3-96-219,2-1 0,3 0-1,2-1 1,2 0 0,3-1-1,1-1 1,3-1-1,45 71 1,-50-93-614,1-2 1,38 42-1,-29-43-1424,46 34-1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8:26.09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235 1 19353,'0'0'3671,"3"-1"-3562,-2 1-109,1 0 1,-1 1-1,0-1 0,1 0 0,-1 0 0,0 1 0,1-1 0,-1 0 1,0 1-1,0 0 0,0-1 0,1 1 0,-1 0 0,0-1 1,0 1-1,0 0 0,0 0 0,0 0 0,0 0 0,0 0 0,-1 0 1,1 0-1,0 0 0,-1 0 0,1 1 0,0-1 0,0 2 1,22 48-7,-14-31 15,37 85 107,-5 2-1,46 184 1,-69-209-82,-4 0 0,-4 1 1,-4 0-1,-5 118 0,-5-150-34,-3-1-1,-2 0 1,-2-1 0,-2 0-1,-3-1 1,-1 0 0,-38 71-1,24-61-604,-3-2 0,-2-1 0,-3-2 0,-2-2-1,-66 65 1,4-25-3813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8:30.65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400 20 10165,'0'0'7203,"1"-1"-7086,2-2-87,-2 3 135,-1-2 63,1 1 0,1 0 0,-1 0 0,0-1 0,0 1 0,0 0 0,1 0 0,-1 0 0,1 0 0,-1 0 0,1 1 0,-1-1 0,1 0 0,1 0 0,-4 13-254,-1-1 0,-1 1 1,0-1-1,0 0 0,-1 0 0,-1 0 0,0-1 0,-9 15 0,-2 7 35,-305 737 442,313-746-445,2-6-31,0-1 1,0 0-1,-13 21 0,17-35 9,1-2 74,1-12 71,0 6-389,0 1 0,0-1 0,0 1 0,1-1 0,-1 1 0,1-1 0,1 1 0,1-6 0,14-17-2574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8:31.39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521 106 14535,'0'0'5608,"11"-17"-5046,35-51-100,-29 47 137,-17 21-597,0 0 0,0 0 0,0 0 0,0 1 0,0-1 0,0 0 0,0 0 0,0 0 0,0 0 0,0 0 0,0 0-1,0 0 1,0 0 0,-1 0 0,1 1 0,0-1 0,0 0 0,0 0 0,0 0 0,0 0 0,0 0 0,0 0 0,0 0 0,0 0 0,0 1 0,0-1 0,1 0 0,-1 0 0,0 0 0,0 0-1,0 0 1,0 0 0,0 0 0,0 0 0,0 0 0,0 1 0,0-1 0,0 0 0,0 0 0,0 0 0,0 0 0,0 0 0,0 0 0,1 0 0,-1 0 0,0 0 0,0 0 0,0 0 0,0 0-1,0 0 1,0 0 0,0 0 0,0 0 0,1 0 0,-1 0 0,0 0 0,0 0 0,0 0 0,0 0 0,0 0 0,0 0 0,1 0 0,-12 27-110,-147 197 174,56-86-18,25-20-34,49-70-6,-3-2 0,-2 0 0,-1-3 0,-69 69 0,87-97 236,12-11-871,8-8-2920,19-15-3763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8:31.90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246 7 13222,'0'0'4920,"-27"-6"-4336,25 6-568,-1 0 0,1 0 0,0 0 1,-1 1-1,1-1 0,0 1 0,0-1 0,-1 1 0,1 0 0,0 0 1,0 0-1,0 0 0,0 1 0,0-1 0,0 0 0,0 1 1,1-1-1,-4 5 0,2-2 6,0 0 1,1 0 0,-1 1-1,1-1 1,0 1 0,0 0-1,1-1 1,-2 9-1,-1 9 32,1 0-1,2 0 0,1 27 1,0-33-28,1-5 8,0 0 0,1 0 0,1 0 1,7 21-1,-7-25-30,0 0 1,-1 1-1,0 0 1,0-1-1,0 1 1,-1 0-1,-1 0 1,1 0-1,-1 0 1,0 0-1,-1 0 1,-1 8-1,1-15 1,0 0-1,0 1 1,0-1-1,0 0 1,0 0 0,0 0-1,-1 0 1,1 0-1,0-1 1,0 1 0,-1 0-1,1 0 1,-1-1-1,1 1 1,0-1 0,-1 1-1,1-1 1,-1 0-1,1 0 1,-1 0 0,-2 0-1,-41 1 133,36-1-127,-54 0-2512,34-2-3648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8:32.25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88 19337,'0'0'720,"154"-54"-240,-95 48-111,-2 3-369,-6 1-177,-8-6-815,-8-6-2305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8:33.18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20057,'0'0'4162,"0"17"-3778,4-17-208,-2 0-64,9 0-64,7 0-48,10 0 0,3 0-352,-3 0-496,-8 0-481,-9 0-1344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3:39.17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145 1 1889,'0'0'22641,"0"15"-22851,-1 35 138,-2 0 0,-2 0 0,-15 61 0,12-79-151,-1 0 0,-2-1 0,-1 0-1,-1-1 1,-34 56 0,31-61-1519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8:33.53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15815,'0'0'6099,"121"9"-6099,-78-9-208,1 0-929,0 0-2464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8:34.00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83 187 18344,'0'0'2084,"-11"13"-1895,-3-1-168,9-8-17,-1 1-1,1-1 1,1 1 0,-1 0 0,1 1 0,0-1-1,-7 13 1,10-18 322,4-15 661,4 4-976,1-1 1,0 1-1,0 0 0,11-10 1,-9 10-11,0 0 0,0-2 0,12-21 0,-21 32 22,5-8 139,0 0 1,-1-1 0,-1 0-1,0 0 1,0 0-1,-1 0 1,0-1 0,1-13-1,-4 25-141,-5 38-216,3-12 172,-6 22 18,2 1 1,2-1 0,4 87 0,-2 30-78,-7-122 1576,7-38-2320,1-1 1,-2 1-1,1-1 0,0 0 1,-1 0-1,0 0 0,1 0 1,-2-1-1,1 1 0,0-1 1,-1 1-1,0-1 1,1 0-1,-1-1 0,0 1 1,-1-1-1,-3 3 0,-21 3 694,-4-5 10831,54-4-8872,54-7-1808,35-6-1012,-41-1-3697,-37 4-1595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8:34.38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18825,'0'0'3201,"112"0"-3457,-72 0-817,6 0-1168,4 0-5906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8:34.75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78 103 17960,'0'0'1166,"-9"18"-590,-28 54-306,35-69-236,1 1-1,-1-1 1,0 0 0,0 1-1,0-1 1,0 0 0,-1 0 0,1 0-1,-5 3 1,1-1 781,9-18 343,96-121-1139,-90 120 40,-6 9 14,1 0 1,-1-1-1,0 1 1,0-1-1,0 0 1,-1 0-1,0 0 1,0 0-1,0 0 0,0-8 1,-2 14 59,0 12-245,-11 115-50,1-14 170,9-89-174,2-15-54,-1 0-1,0 0 0,0 0 0,-1 0 1,-1 0-1,1-1 0,-1 1 1,-1 0-1,1-1 0,-5 9 0,-1-10-2700,-2-3-3042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8:35.15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42 1 10709,'0'0'8452,"-42"12"-6547,64-12-1121,9 0-448,4 0-304,2 0-32,2 0 0,1 0-160,-3 0-576,-4 0-353,-7 0-944,-6 0-2513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8:35.50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 0 9332,'0'0'10717,"1"0"-10671,-1 0-1,0 0 1,0 1 0,0-1-1,0 0 1,0 0-1,0 0 1,0 0 0,0 0-1,0 0 1,0 0 0,0 1-1,0-1 1,0 0-1,0 0 1,0 0 0,0 0-1,0 0 1,0 0-1,0 0 1,0 1 0,0-1-1,0 0 1,0 0 0,0 0-1,0 0 1,0 0-1,0 0 1,0 0 0,-1 0-1,1 1 1,0-1 0,0 0-1,0 0 1,0 0-1,0 0 1,0 0 0,0 0-1,0 0 1,0 0-1,-1 0 1,1 0 0,0 0-1,0 0 1,0 0 0,0 0-1,0 0 1,0 0-1,0 0 1,-1 0 0,1 0-1,0 0 1,0 0-1,0 0 1,0 0 0,0 0-1,0 0 1,0 0 0,-1 0-1,1 0 1,608 0-478,-611 9-1809,-13 6-219,-8 3-864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8:35.88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130 1 18072,'0'0'3493,"-8"1"-2800,0 4-672,0-1 0,1 1 0,-1 0-1,1 1 1,0-1 0,0 2 0,1-1-1,0 1 1,0 0 0,0 0 0,1 0 0,-8 15-1,11-18-15,0 0 0,0 0-1,0 0 1,1 0 0,-1 0-1,1 1 1,0-1 0,1 0-1,-1 1 1,1-1 0,-1 1-1,1-1 1,1 0 0,-1 1-1,1-1 1,-1 1 0,1-1-1,1 0 1,-1 0 0,0 1-1,1-1 1,0 0 0,0 0-1,0-1 1,1 1 0,-1 0-1,1-1 1,3 4 0,34 29 27,-27-26-23,0 1-1,-1 0 1,12 16-1,-21-23-9,0 0 0,-1 0 0,1 0 1,-1 1-1,0-1 0,0 1 0,0 0 0,0 0 0,-1-1 0,0 1 1,0 0-1,0 0 0,-1 0 0,0 9 0,0-11 3,-1 0 1,0 0-1,-1 0 0,1 0 1,0 0-1,-1 0 0,0 0 0,1-1 1,-1 1-1,0-1 0,0 1 1,-1-1-1,1 0 0,0 0 1,-1 0-1,0 0 0,1 0 1,-1 0-1,0-1 0,0 1 0,-5 1 1,-12 5 112,1 0 0,-24 4 1,27-7 31,-3-3-235,17-17-2105,2 8 1089,0-10-3869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8:36.24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54 18344,'0'0'5235,"46"-16"-5187,-5 12 0,3-2-48,2 0 0,-2 2-240,-5-2-16,-6 2-257,-11 0-847,-13 0-737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9:01.38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18969,'0'0'3991,"0"1"-3905,0 0 1,0-1 0,0 1-1,0 0 1,1-1-1,-1 1 1,0 0-1,0-1 1,0 1 0,1 0-1,-1-1 1,0 1-1,0 0 1,1-1-1,-1 1 1,1-1 0,-1 1-1,1 0 1,0 0-1,201-1-108,-115 0-5444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9:01.78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16824,'0'0'4274,"76"14"-4274,-45-12 0,4 0-465,7-2-1167,-1 0-5428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3:39.51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46 69 16071,'0'0'4434,"5"-11"-4049,14-35-180,-14 34-40,-5 29-338,0 10 140,-8 173-3,6-175 43,-3 0 0,0-1 0,-1 1 0,-1-1 0,-21 46 0,26-66-465,-5 11 1177,2-10-2374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9:02.13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226 10 20906,'0'0'2238,"3"-9"-2142,-5 14-98,0 1 0,-1 0-1,0-1 1,0 0 0,0 1 0,-1-1 0,0 0 0,-7 7 0,-43 40 20,35-35-14,-49 49-60,67-66 32,-2 0-153,0 0 129,0 0 0,-1 0-1,1 1 1,0-1 0,0 1 0,-1 0-1,1 0 1,-3 1 0,-9 9 34,13-6 14,28-3-15,-12-2-10,130 2-4473,-120-2 873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9:02.52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25 101 15271,'0'0'6814,"0"-17"-6243,0-50-179,0 50-112,2 36-352,-1 43-226,-4 97 564,1-136-1290,-1 0 1,-10 34-1,7-37-1969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9:02.87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71 17016,'0'0'5218,"59"4"-5010,-11-8-192,7-4 0,4 0-16,-2 0 0,3 1-96,-1-1-768,-5-2 95,-3 0-1055,-9 2-385,-16 4-1713,-17 4-1345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9:03.22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255 24 18408,'0'0'3197,"-5"10"-3123,-11 9-54,10-12-22,0-1 0,0 1 0,1 1 0,0-1 0,0 1 0,1 0 0,0 0 0,0 0 0,1 0 0,0 1 0,0-1 0,1 1 0,0 0 0,-1 16 0,4-17 4,-1 0 1,1 1-1,0-1 1,0-1-1,1 1 1,1 0-1,-1 0 1,1-1-1,0 1 1,1-1-1,0 0 1,0 0-1,0 0 1,1 0-1,9 9 1,-6-6-9,-2 1 0,1-1 0,-1 1 0,8 23 0,-12-32 8,-1 1 1,0-1 0,-1 1-1,1-1 1,0 1 0,-1 0 0,1-1-1,-1 1 1,0 0 0,0-1-1,0 1 1,0 0 0,-1-1-1,1 1 1,-1 0 0,1-1-1,-1 1 1,0 0 0,0-1-1,0 0 1,0 1 0,-1-1-1,1 1 1,-1-1 0,1 0 0,-1 0-1,0 0 1,0 0 0,-2 2-1,-5 1 66,-1 0 0,1 0 0,-1-1 0,0 0 0,0-1 0,-1 0 0,1-1-1,-17 2 1,-88 2-209,97-7-1695,7-5-1989</inkml:trace>
  <inkml:trace contextRef="#ctx0" brushRef="#br0" timeOffset="1">349 111 19609,'0'0'912,"114"-45"-607,-68 37-145,0 0-160,-5-2-673,-10-6-1472,-11-7-4322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9:04.14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138 74 6227,'0'0'6437,"-4"-3"-6231,2 2-351,-13-14 1008,15 13-540,-1 1 0,1 0 0,-1-1 1,1 1-1,0-1 0,0 1 0,0-1 0,0 1 0,0-1 0,0 1 0,0-1 0,0 1 0,0-1 0,1 1 0,-1 0 0,1-1 0,0-1 1,0-17 2793,-1 13-2873,-1 17-241,-9 44-25,-2-1 0,-19 52 0,10-35 18,16-53 6,-12 32 18,15-49 4,2 0 16,-1 0-3,0 0-101,1-1-1,-1 1 1,0-1-1,0 1 1,0-1 0,0 0-1,0 0 1,1 1-1,-1-1 1,0 0 0,1 0-1,-1 0 1,1 0-1,-1 0 1,1 0 0,-2-2-1,0 0-1254,-2-6-2152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3:03.89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112 92 20041,'0'0'4549,"-1"-14"-4277,-4-43-43,1 37-6,-1 23-131,0 24-130,4-24 15,-44 325-67,0-3-20,45-349-2958,6-14-1449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3:04.25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29 34 20393,'0'0'3506,"0"-33"-3538,0 66-176,0 17 208,0 11 48,0 4-48,0 0-16,0-2 16,0-8-16,0-7 0,0-11-721,-11-9-799,-6-14-2242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3:04.58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26 16408,'0'0'6835,"111"0"-6835,-43-4-96,2 0-305,-8 0-687,-7-2-1121,-11 2-3474</inkml:trace>
  <inkml:trace contextRef="#ctx0" brushRef="#br0" timeOffset="1">478 0 14663,'0'0'7347,"-19"99"-6995,17-75-304,2-1 96,0-3-16,0-2-96,0-2-32,0-4-48,0-10-1104,-7-2-2786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3:04.96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 46 21290,'0'0'3137,"0"-45"-3185,0 55-1328,0 13 1103,0 7-799,-2 0-2626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3:05.46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114 338 18601,'0'0'4151,"2"-8"-3730,5-33-229,-36 43-234,23 1 50,0-1 0,0 1 0,0 0 0,0 1 1,0 0-1,-7 6 0,10-8-66,1 0 0,-1 0 1,1 1-1,0-1 0,0 0 0,0 1 0,0-1 0,1 1 1,-1 0-1,1-1 0,-1 1 0,1 0 0,0 0 0,0 0 1,0 0-1,0 5 0,2-7 8,0 0 1,0 0-1,0 0 1,1-1-1,-1 1 1,0 0-1,1-1 1,-1 1-1,0-1 1,1 1-1,-1-1 1,1 0-1,-1 1 1,1-1-1,-1 0 1,0 0-1,1 0 1,-1 0-1,1 0 1,-1-1-1,1 1 1,1-1-1,4 1-129,10-1-28,-10 1 153,0 0-1,0 0 0,0 0 1,0 1-1,10 2 0,-15-2 50,1 0-1,-1 0 1,0 0-1,0 0 0,0 0 1,0 1-1,0-1 1,0 1-1,0 0 1,0-1-1,0 1 1,-1 0-1,1 0 1,-1 0-1,1 0 1,-1 0-1,0 0 0,0 0 1,2 5-1,3 17 26,0 0-1,-2 0 1,0 0-1,-2 1 1,-1-1-1,-3 44 1,1-15 91,1-24-10,-1 1-1,-2-1 0,-1 0 0,-1-1 0,-9 29 0,10-45-20,0-1 1,0 1-1,-1-1 1,-1 0-1,0-1 0,0 1 1,-1-1-1,0 0 0,-1-1 1,0 0-1,0 0 1,-1-1-1,0 0 0,-18 11 1,26-18-8,0 0 1,0 0-1,0-1 1,-1 1 0,1 0-1,0-1 1,-1 1 0,1-1-1,0 0 1,-1 1-1,1-1 1,0 0 0,-1 0-1,1 0 1,-3 0-1,4 0-26,-1-1-1,0 1 0,1 0 0,-1-1 0,0 1 1,1 0-1,-1-1 0,1 1 0,-1-1 0,1 1 1,-1-1-1,1 1 0,-1-1 0,1 1 0,-1-1 1,1 0-1,0 1 0,-1-1 0,1 1 0,0-1 1,0 0-1,-1 0 0,0-6 143,0 1 1,1-1-1,-1 0 0,1 1 1,2-11-1,-1-1-343,0-5 137,1-1-1,1 1 1,1 0-1,1 0 0,1 1 1,1 0-1,18-38 1,89-144-1235,-58 112 206,-25 39 588,16-27 187,-3-1 1,34-89-1,-75 161 709,0 0 0,0 0 0,-1 0 0,-1 0 0,2-16 0,-6 91-478,-24 128 0,14-127-866,-5 133 0,34-208 626,-6-2 260,-1 0 0,0 0 0,-1-1 0,-1 0 0,1-1 0,6-16 0,29-41 584,-43 69-547,1-1-1,-1 1 0,1 0 1,-1 0-1,0-1 0,1 1 1,-1 0-1,1 0 0,-1-1 1,1 1-1,-1 0 0,0 0 1,1 0-1,-1 0 0,1 0 1,-1 0-1,1 0 0,-1 0 1,1 0-1,-1 0 0,1 0 1,-1 0-1,1 0 0,-1 0 1,0 0-1,1 1 0,-1-1 1,1 0-1,-1 0 0,1 1 1,-1-1-1,0 0 0,1 0 1,-1 1-1,0-1 0,1 0 1,-1 1-1,0-1 0,1 1 1,16 19-208,-12-13 251,0-2-159,1 1-1,-1-1 1,2 0 0,-1 0-1,0 0 1,1-1-1,0 0 1,0 0-1,0-1 1,15 5 0,17 1-2220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3:39.85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23 13718,'0'0'3527,"22"0"-3007,329-16 1148,-238 10-2268,-123 6 310,-11 0-1364,0 1 1,-35 5-1,20 3-7782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3:05.92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200 32 22362,'0'0'2927,"4"-8"-2823,10-15-102,-14 23-4,1 0 0,-1 0 1,0-1-1,0 1 0,0 0 1,1 0-1,-1 0 1,0 0-1,0 0 0,1 0 1,-1 0-1,0 0 0,0 0 1,0 0-1,1 0 0,-1 0 1,0 0-1,0 0 0,0 0 1,1 0-1,-1 0 0,0 1 1,0-1-1,0 0 0,1 0 1,-1 0-1,0 0 1,0 0-1,0 0 0,1 1 1,-1-1-1,0 0 0,0 0 1,0 0-1,0 0 0,0 1 1,0-1-1,1 0 0,-1 0 1,0 0-1,0 1 0,0-1 1,0 0-1,0 0 0,0 0 1,0 1-1,0-1 1,0 0-1,0 0 0,0 1 1,0-1-1,4 70-109,-4-70 111,1 42-72,-5 182 251,1-198-346,0-1 0,-2 0 0,-1-1 0,-1 1 0,0-1 0,-21 42 0,28-66 162,0 0-1,0 0 0,0 0 0,0 1 0,0-1 1,0 0-1,0 0 0,-1 0 0,1 1 0,0-1 1,0 0-1,0 0 0,0 0 0,0 1 0,0-1 1,0 0-1,-1 0 0,1 0 0,0 0 0,0 1 1,0-1-1,0 0 0,-1 0 0,1 0 0,0 0 1,0 0-1,0 0 0,-1 0 0,1 0 0,0 0 1,0 1-1,0-1 0,-1 0 0,1 0 0,0 0 1,0 0-1,0 0 0,-1 0 0,1 0 0,0 0 1,0 0-1,0-1 0,-1 1 0,1 0 0,0 0 1,0 0-1,0 0 0,-1 0 0,1 0 0,0 0 1,0 0-1,0-1 0,-1 1 0,1 0 0,-7-18 29,-3-36 316,8 42-342,0-1 37,1 5-27,0 0 1,0-1-1,-1 1 0,0 0 0,0 0 0,-1 0 0,-1 0 0,1 1 0,-1-1 0,-5-7 0,8 14-12,0 1-1,0-1 0,0 1 0,0 0 1,1-1-1,-1 1 0,0 0 1,0 0-1,0-1 0,0 1 0,0 0 1,0 0-1,0 0 0,0 0 0,0 1 1,0-1-1,0 0 0,0 0 0,0 0 1,1 1-1,-1-1 0,0 1 0,0-1 1,0 0-1,0 1 0,1-1 0,-1 1 1,0 0-1,0-1 0,1 1 0,-1 0 1,0 0-1,-22 24-34,22-23 40,-5 5-2,1 0-1,-1 0 1,1 0-1,1 1 1,-1-1-1,2 1 1,-1 0-1,1 1 1,0-1-1,0 1 1,1-1-1,-2 14 1,5-21 3,-1-1-1,0 1 1,1 0-1,-1-1 1,0 1-1,1 0 1,-1-1-1,1 1 1,-1-1-1,1 1 1,-1 0-1,1-1 1,0 1-1,-1-1 1,1 0-1,-1 1 1,1-1-1,0 1 1,-1-1-1,1 0 1,0 0-1,0 1 1,-1-1-1,1 0 1,0 0-1,0 0 1,-1 0-1,1 0 1,1 0-1,29 2 12,-24-2-18,15 1-161,47 0-877,-25-5-3083,-5-6-7252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3:06.91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0 329 9188,'0'0'12539,"19"-21"-11992,10-8-457,-7 6-79,0-1 0,25-37 0,-41 53-9,-1 0 0,0 0 1,-1-1-1,0 1 0,0-1 0,-1 0 1,0-1-1,0 1 0,-1 0 0,-1-1 1,1 1-1,-1-18 0,-2 26 0,0 0 0,0-1 0,0 1 0,-1 0 0,1 0 0,0 0 0,-1 0-1,1 0 1,0 0 0,-1 0 0,1 1 0,-1-1 0,1 0 0,-1 1 0,0-1 0,1 1 0,-1 0 0,0-1-1,1 1 1,-1 0 0,0 0 0,1 0 0,-1 0 0,0 0 0,1 1 0,-4 0 0,-1-1-2,0 0 0,0 0 0,0 1 1,0 0-1,0 0 0,0 1 0,-7 3 1,8-2 2,1 0 1,0 1 0,0 0 0,0 0 0,0 0 0,1 1 0,-1-1 0,1 1-1,0-1 1,1 1 0,-1 0 0,1 0 0,0 1 0,0-1 0,-1 8-1,0-1 4,1 0 0,0 0-1,1 0 1,1 1-1,1 23 1,0-33-3,-1-1 0,1 1 0,0-1 1,0 0-1,1 1 0,-1-1 0,0 0 0,1 0 0,-1 0 0,1 0 0,0 0 1,0 0-1,0 0 0,0 0 0,0-1 0,0 1 0,0-1 0,0 0 0,1 1 1,-1-1-1,0 0 0,1 0 0,-1-1 0,1 1 0,-1 0 0,6 0 0,8 2-5,0-1-1,32 1 1,-46-3-5,21 0-283,0 0 0,0-2 0,0 0-1,0-2 1,0 0 0,29-11 0,-39 11-482,0-2 0,0 0 1,-1 0-1,0-1 1,0-1-1,-1 1 1,0-2-1,-1 0 0,0 0 1,0-1-1,17-22 1,-22 25 1454,-1 0 0,1 0 1,-1-1-1,0 1 0,-1-1 1,4-14-1,-3-8 4949,-15 31-4870,0 5-764,0 0 0,0 1 0,0 0 1,1 0-1,1 1 0,-1 1 0,1-1 0,1 2 0,-1-1 1,1 1-1,1 0 0,0 1 0,1 0 0,0 0 0,0 0 1,1 0-1,1 1 0,-4 14 0,8-26-25,0 1 0,-1 0 0,1 0 0,0-1-1,0 1 1,0 0 0,0 0 0,0-1 0,0 1 0,0 0 0,0-1-1,0 1 1,0 0 0,0 0 0,0-1 0,1 1 0,-1 0 0,0 0 0,1-1-1,-1 1 1,0-1 0,1 1 0,-1 0 0,1-1 0,-1 1 0,1-1 0,-1 1-1,1-1 1,-1 1 0,1-1 0,-1 1 0,1-1 0,0 1 0,-1-1 0,1 0-1,0 1 1,-1-1 0,1 0 0,0 0 0,0 0 0,-1 0 0,1 1 0,0-1-1,0 0 1,-1 0 0,1 0 0,0 0 0,0-1 0,-1 1 0,1 0 0,0 0-1,-1 0 1,1-1 0,0 1 0,1-1 0,57-20 729,-29 10-423,-26 11-279,0-1 1,0 1-1,-1 0 1,1 0-1,0 0 1,0 0-1,-1 0 1,1 1-1,0 0 1,-1 0-1,1 0 1,-1 0-1,1 1 1,-1-1-1,1 1 1,-1 0-1,0 0 1,4 3 0,-2 0 14,-1-1 1,1 1 0,-1 0 0,-1 0 0,1 1 0,-1-1 0,0 1 0,0 0 0,4 11 0,0 9 93,0 0 0,-2 1-1,-1-1 1,0 28 0,-4-51-100,0 0-5,4 36 79,-3 1-1,-5 64 1,3-93-103,-1 0-1,0-1 1,0 1 0,-1-1-1,-1 0 1,0 0 0,0 0-1,-1 0 1,0 0 0,0-1-1,-1 0 1,-1 0-1,0-1 1,-12 12 0,18-18 14,0-1 1,-1 1 0,1-1 0,-1 0-1,1 1 1,-1-1 0,0 0-1,0 0 1,1 0 0,-1-1-1,0 1 1,0 0 0,0-1 0,0 1-1,0-1 1,0 0 0,0 1-1,-3-1 1,4-1 24,0 1 0,-1-1 0,1 1 0,0-1 0,0 1 1,0-1-1,0 0 0,-1 0 0,1 1 0,0-1 0,0 0 0,1 0 0,-1 0 0,0 0 0,0 0 1,0-1-1,1 1 0,-1 0 0,0 0 0,0-2 0,-2-6 120,1 1-1,0-1 1,0 0 0,1 0-1,0 0 1,0-13 0,3-3-75,0 0 1,1 1 0,1-1-1,2 1 1,0 0-1,2 0 1,17-37-1,-10 31-91,1 0-1,1 0 1,2 2-1,1 0 1,24-25-1,-35 43-11,1 0 0,1 1 0,0 0 0,0 1-1,0 0 1,19-9 0,-24 14 27,0 0 0,0 1 0,0 0 0,0 0 0,0 0 0,0 1 0,0 0 0,1 0 0,-1 0 0,0 1 0,1 0 1,-1 0-1,0 1 0,1 0 0,-1 0 0,9 3 0,-11-2 6,0 0 1,-1 1-1,1-1 1,-1 1-1,1 0 1,-1 0-1,0 0 1,0 1 0,0-1-1,-1 1 1,1-1-1,-1 1 1,0 0-1,0 0 1,0 0-1,0 1 1,-1-1-1,0 0 1,1 0 0,-2 1-1,1-1 1,0 7-1,1 14-47,0 0 0,-3 40-1,0-57 30,-5 35-151,5-41 158,1 0 0,-1 0 0,0-1 0,0 1-1,1 0 1,-1-1 0,0 1 0,0 0 0,-1-1 0,1 0 0,0 1 0,0-1 0,-1 0-1,1 1 1,-1-1 0,1 0 0,-1 0 0,0 0 0,1 0 0,-4 1 0,4-2 51,0 0-1,0 0 1,0 0 0,0 0 0,0 0 0,0 0 0,1 0 0,-1-1 0,0 1 0,0 0 0,0 0 0,0-1-1,0 1 1,0-1 0,1 1 0,-1 0 0,0-1 0,0 0 0,1 1 0,-1-1 0,0 1 0,1-1 0,-1 0 0,1 1-1,-1-1 1,0 0 0,1 0 0,0 0 0,-1 1 0,1-1 0,-1 0 0,1 0 0,0-1 0,-10-33 923,10 33-958,-2-13 66,0 0 0,2 0 1,-1 0-1,2 0 0,0 0 1,1-1-1,0 1 1,2 1-1,-1-1 0,2 0 1,0 1-1,9-18 0,0 5-314,1 0 0,2 0-1,1 2 1,40-46 0,-17 35-1049,-39 34 1071,0 1 0,0-1 0,1 1-1,-1 0 1,0 0 0,1 0 0,-1 0-1,1 1 1,-1-1 0,1 1 0,-1-1 0,1 1-1,-1 0 1,1 0 0,-1 0 0,1 0 0,0 1-1,3 0 1,13 11-5550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3:07.3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11 262 21338,'0'0'2820,"17"-20"-2535,53-61-221,-64 75-93,0 0 0,-1-1 1,0 1-1,-1-1 0,1 0 0,-1 0 0,0 0 0,-1-1 0,0 1 0,0-1 0,0 0 0,-1 0 1,-1 0-1,1 0 0,-1 0 0,0 0 0,-1-17 0,-1 25 20,1-1 1,-1 0-1,1 0 1,-1 1-1,1-1 0,-1 0 1,0 1-1,1-1 1,-1 0-1,0 1 0,1-1 1,-1 1-1,0-1 1,0 1-1,1 0 0,-1-1 1,0 1-1,0 0 1,0-1-1,1 1 1,-1 0-1,0 0 0,0 0 1,0 0-1,0 0 1,0 0-1,0 0 0,0 0 1,1 0-1,-1 0 1,0 1-1,-1-1 0,-35 9-57,31-5 65,-1 1 0,1 0 0,0 0-1,1 1 1,-1-1 0,1 1 0,0 0 0,0 1-1,1-1 1,0 1 0,0 0 0,0 0-1,-3 9 1,3-6 2,1 1-1,0-1 1,0 1 0,1 0-1,0 0 1,1 0 0,0 0-1,1 0 1,1 11 0,-1-20 0,1 0 0,-1 0 0,1 0 1,-1 0-1,1 0 0,0 0 0,0 0 0,0 0 1,0 0-1,0-1 0,0 1 0,0 0 0,1-1 1,-1 1-1,0-1 0,1 1 0,0-1 0,-1 0 1,4 2-1,-1 0 4,1-1 0,0 0 0,0 0 0,0 0 0,0-1 0,0 0 0,8 1 0,4 0-51,1-2 1,-1 0 0,30-4-1,-33 1-126,-1-1-1,1-1 0,-1 0 0,0-1 0,0 0 1,0-1-1,-1 0 0,0-1 0,-1-1 0,1 0 1,-2 0-1,1-1 0,-2 0 0,1-1 0,-1 0 1,-1-1-1,0 1 0,0-2 0,-1 1 0,-1-1 0,8-21 1,-14 33 248,1 0 0,-1 0 1,1 0-1,-1-1 0,0 1 1,1 0-1,-1 0 0,0 0 0,0-1 1,0 1-1,0 0 0,0 0 1,0-1-1,0 1 0,0 0 1,0 0-1,-1-1 0,1 1 1,0 0-1,-1 0 0,1 0 0,-1 0 1,1 0-1,-1-1 0,0 1 1,1 0-1,-2-1 0,0 2-49,1 0 0,-1 0 0,1 0 0,-1 0 0,1 0 0,-1 0 0,1 0 0,-1 0 0,1 1 0,-1-1 0,1 0 0,-1 1 0,1-1 0,-1 1 0,1 0 0,0-1 0,-3 3 0,-8 5 8,-1 0 1,2 1-1,-15 14 1,19-16 3,0 2 0,1-1 0,0 0 0,0 1 0,1 0 1,0 1-1,-5 13 0,9-21-36,-1 1 0,1-1 0,0 1 1,0 0-1,1-1 0,-1 1 0,1 0 0,-1 0 1,1-1-1,0 1 0,0 0 0,0 0 0,0 0 1,1-1-1,-1 1 0,1 0 0,-1 0 0,1-1 1,0 1-1,0 0 0,0-1 0,1 1 0,-1-1 1,1 0-1,-1 1 0,1-1 0,0 0 0,0 0 1,0 0-1,0 0 0,0 0 0,3 2 0,4 0 12,-1 0 0,1-1-1,0 0 1,0-1-1,0 1 1,1-2-1,13 2 1,71-1-630,-64-3-111,36-2-2884,0-11-4473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3:07.94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52 343 16071,'0'0'3042,"-4"31"-1668,-16 23 25,15-45-1318,1 1 1,0-1-1,1 1 1,0 0-1,0 0 0,1 1 1,0-1-1,1 0 0,0 1 1,1-1-1,0 1 0,3 15 1,-2-25-75,0 1 0,0 0-1,0 0 1,1 0 0,-1-1 0,1 1 0,0 0 0,-1-1 0,1 0 0,0 1 0,0-1-1,0 0 1,0 0 0,0 0 0,0 0 0,0 0 0,0 0 0,0-1 0,0 1-1,1-1 1,-1 0 0,0 1 0,0-1 0,5 0 0,-3 0-4,1 0 0,0 1 0,0-2 0,0 1 0,0-1 0,-1 1 0,1-1 0,0-1 0,0 1 0,-1-1 0,6-2 0,-6 1-24,0-1 0,0 0 0,0 0 0,-1-1 1,1 1-1,-1-1 0,0 1 0,-1-1 0,1 0 0,-1 0 0,0-1 0,0 1 0,0 0 1,-1-1-1,0 1 0,0-1 0,1-7 0,0-17-43,-1 1 0,-4-33 1,2 26 104,-9-35 458,7 58-319,0 1 0,1-1 0,1 1 0,0-1 0,1 0 0,1-12-1,0 23-165,0-1-1,0 1 1,0 0-1,0 0 0,1 0 1,-1 0-1,1 0 1,-1 0-1,1 0 0,-1 0 1,1 1-1,0-1 0,0 1 1,0-1-1,0 1 1,0 0-1,0 0 0,5-2 1,50-18-138,-41 15 44,31-8-414,31-11-594,-71 23 936,-1-1 1,1 0-1,-1 0 0,0-1 0,0 0 1,0 0-1,-1 0 0,8-8 0,-12 12 167,-1-1 1,1 1-1,-1-1 0,1 1 0,0-1 1,-1 1-1,1-1 0,-1 1 0,0-1 1,1 0-1,-1 1 0,1-1 0,-1 0 0,0 1 1,0-1-1,1 0 0,-1 0 0,0 1 1,0-1-1,0 0 0,0 0 0,0 1 1,0-1-1,0 0 0,0 0 0,0 1 0,0-1 1,0 0-1,0 0 0,-1 0 0,0 0-2,0 0-1,0 1 0,0-1 0,0 0 1,-1 1-1,1 0 0,0-1 0,0 1 1,0 0-1,-1-1 0,1 1 0,0 0 0,0 0 1,-1 0-1,-1 0 0,-4 1 6,1-1 0,0 1 1,0 0-1,0 0 0,1 1 0,-12 4 0,11-1 5,0 0 0,1 0 0,0 0 0,0 1 0,0-1 0,1 1 0,0 1 0,0-1 0,0 1 0,1-1 0,0 1 0,0 0 0,1 0 0,0 0 0,0 0 0,-1 11 0,-1 14 109,1 0 0,1 44 1,2-67-94,-1 33 143,3 1 0,1-1 0,13 65 1,-1-52-97,-3 0 0,-3 1 0,5 90 0,-14-143-94,0 0 0,0 0 0,0 0 1,-1 0-1,1 0 0,-1 0 0,1 0 1,-1 0-1,0 0 0,0-1 0,-1 1 1,1 0-1,0-1 0,-1 1 0,0-1 1,0 1-1,1-1 0,-1 0 0,-1 0 0,1 0 1,0 0-1,0 0 0,-1 0 0,-3 2 1,0-2-43,1 0 0,-1 0 0,0 0 0,0-1 0,1 0 1,-1 0-1,0 0 0,0-1 0,0 0 0,0 0 0,-9-2 0,12 2-80,1 0 0,0-1 0,0 1-1,0-1 1,0 0 0,0 1-1,0-1 1,0 0 0,0 0 0,0 0-1,-3-3 1,-14-23-3912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3:08.30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62 17816,'0'0'7283,"130"-41"-7283,-82 39-208,0 2-800,-4-6-545,0-6-4113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3:08.75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27 0 22826,'0'0'3266,"0"18"-3330,0 6-112,0 3 176,-9 9 0,2-1 16,3-1-16,4 1 0,0-5-32,0 0-592,-2-13-625,-3-15-1248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3:09.12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61 22842,'0'0'2017,"22"-61"-3297,-14 87-1666,-3 7-4401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3:09.47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14503,'0'0'7363,"12"22"-6765,35 70-193,-41-78-356,-1 0 0,-1 0 0,0 0 0,-1 1 1,-1-1-1,0 1 0,-1 0 0,0 0 0,-3 28 0,7-61-2,1 0-1,0 0 1,2 0 0,0 1-1,0 0 1,2 1 0,0 0 0,1 0-1,1 1 1,0 1 0,15-14-1,-26 27-39,0 0 0,0 0 0,0 1 0,0-1 0,0 0 0,0 0 0,1 1 0,-1-1 0,0 1 0,0-1 0,1 1 0,-1 0 0,0-1 0,1 1 0,-1 0 0,0 0 0,0 0 0,1 0 0,-1 0 0,0 0 0,1 0 0,-1 1 0,0-1 0,1 0 0,-1 1 0,0-1 0,0 1 0,1-1 0,-1 1 0,0 0 0,0-1 0,0 1 0,0 0 0,0 0 0,0 0 0,0 0 0,0 0 0,0 0 0,0 0 0,1 2 0,3 5-27,0 0 1,0 0 0,0 1-1,4 11 1,-8-17 40,4 12 35,6 10-509,-11-24 421,1-1 0,-1 1 0,1-1 0,0 1 0,-1-1 1,1 1-1,0-1 0,-1 1 0,1-1 0,0 0 0,-1 1 1,1-1-1,0 0 0,0 0 0,0 1 0,-1-1 0,1 0 0,0 0 1,0 0-1,0 0 0,-1 0 0,1 0 0,0 0 0,0 0 1,0-1-1,-1 1 0,1 0 0,0 0 0,0-1 0,0 0 0,7-3 19,0 0 0,-1 0 1,1-1-1,-1-1 0,-1 1 0,10-10 0,25-19 578,-40 33-548,0 1 0,0-1 0,1 1 0,-1-1 0,0 1 0,0 0 0,1-1 0,-1 1 0,0 0 0,1 0 0,-1 0 0,0 0 0,1 0 0,-1 0 0,0 0 0,1 1 0,-1-1 0,0 0 0,0 1 0,1-1 0,-1 1 0,0-1 0,0 1 0,0 0 0,0-1 0,2 3 0,27 26-152,-20-18 70,-7-9-49,17 16-1066,-5-8-2475,2-2-7321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3:10.08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37 4 16904,'0'0'7958,"0"-4"-7680,0 39-315,12 403 124,-5-106-132,-8-323-9,2-5-10,-1 0 0,0 1 0,0-1 0,0 0 0,-1 0 0,0 0 0,0 1 0,0-1 0,0 0 0,0 0 0,-1 0 0,1 0 0,-1-1 0,-4 6 0,5-8 51,1-1 0,-1 0-1,1-1 1,-1 1 0,1 0 0,-1 0 0,0 0-1,1 0 1,-1 0 0,1 0 0,-1-1 0,1 1-1,-1 0 1,1-1 0,-1 1 0,1 0 0,-1-1-1,1 1 1,-1 0 0,1-1 0,-1 1 0,1-1-1,0 1 1,-1-1 0,1 1 0,0-1 0,0 1-1,-1-1 1,1 1 0,0-1 0,0 1 0,0-1-1,-1 0 1,1 1 0,0-1 0,0 1 0,0-1-1,0 0 1,-7-27-1,7 27 4,-7-34 24,2 0 1,2-1-1,1 1 0,4-50 0,0 63 9,1 0 0,0 0-1,2 0 1,1 0 0,0 0-1,2 1 1,0 0-1,13-21 1,-19 37-12,0 1 1,1-1-1,0 0 1,0 1-1,0 0 1,0 0-1,1 0 1,-1 0-1,1 0 1,0 1-1,0 0 1,1 0-1,-1 0 1,1 0-1,-1 0 1,1 1-1,0 0 1,0 0-1,0 0 1,0 1-1,0 0 1,10-1-1,-13 2-15,-1 0 0,1 0-1,-1 0 1,1 0 0,-1 1 0,0-1-1,1 1 1,-1-1 0,0 1 0,1 0 0,-1-1-1,0 1 1,0 0 0,0 0 0,0 0-1,1 0 1,-1 0 0,0 0 0,-1 0 0,1 0-1,2 2 1,-1 1-4,0 0-1,0 0 1,-1 1 0,1-1-1,-1 0 1,0 1 0,1 5-1,-1-1-13,0 0 1,0 0-1,-1 0 0,0 0 1,-1 0-1,0 0 0,-3 11 1,2-15-2,0-1 0,-1 1 0,1 0 0,-1-1 0,0 0 0,0 1 0,-1-1 0,1 0 0,-1-1 0,0 1 1,0-1-1,0 1 0,-1-1 0,1-1 0,-9 5 0,5-3-178,0 0 0,0-1 0,-1 0 1,1-1-1,-1 1 0,0-2 0,1 1 0,-15-1 0,14-4-1930,8-11-1850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3:10.74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75 17032,'0'0'5250,"4"16"-5020,3 3-176,-4-10-40,-1-1 0,1 1 1,-1-1-1,-1 1 0,0 0 0,0 0 0,-1 10 1,0-17-33,1-1 4,-1 0 1,0-1-1,0 1 1,0 0-1,0 0 1,1-1-1,-1 1 1,0 0-1,0 0 1,-1 0-1,1-1 1,0 1-1,0 0 1,0 0-1,0-1 1,-1 1-1,1 0 1,0-1-1,-1 1 0,1 0 1,-1-1-1,1 1 1,-1 0-1,1-1 1,-1 1-1,1-1 1,-1 1-1,1-1 1,-1 1-1,0-1 1,1 1-1,-1-1 1,0 1-1,4-28-263,2 17 266,0-1-1,0 1 1,1-1 0,0 1 0,15-16 0,-21 26 26,1-1 0,-1 1 0,1 0 0,-1 0 1,0 0-1,1-1 0,-1 1 0,1 0 0,-1 0 0,1 0 0,-1 0 0,1 0 0,-1 0 1,1 0-1,-1 0 0,1 0 0,-1 1 0,1-1 0,-1 0 0,1 0 0,-1 0 0,1 0 1,-1 1-1,1-1 0,-1 0 0,0 0 0,1 1 0,-1-1 0,0 0 0,1 1 0,-1-1 0,0 0 1,1 1-1,-1-1 0,0 1 0,1-1 0,-1 1 0,0-1 0,0 0 0,0 1 0,1 0 1,10 23-115,-10-21 142,5 11-48,1-1 0,0 0 0,1-1 0,0 0 0,13 14 0,-20-23 16,1-1-1,0 0 0,0 0 0,0 0 0,0 0 0,0 0 1,0 0-1,0-1 0,1 1 0,-1-1 0,1 0 0,-1 1 0,1-1 1,-1 0-1,1 0 0,0-1 0,-1 1 0,1-1 0,0 1 1,0-1-1,0 0 0,-1 0 0,1 0 0,0 0 0,0 0 1,-1-1-1,1 1 0,0-1 0,0 0 0,-1 0 0,1 0 0,-1 0 1,1 0-1,-1-1 0,5-2 0,-4 0-8,1 1 0,-1-1 0,-1 0 0,1 0-1,0 0 1,-1 0 0,0 0 0,0 0 0,0-1 0,-1 1 0,1-1-1,-1 1 1,0-1 0,0 0 0,0-8 0,-1-83-52,-1 58 62,0 37 2,1-1 0,0 0-1,0 0 1,0 0 0,0 1 0,0-1-1,0 0 1,1 0 0,-1 0 0,0 1-1,1-1 1,0 0 0,-1 1 0,1-1-1,0 0 1,0 1 0,0-1 0,2-2-1,-1 3 14,1 0 0,-1 1 1,0-1-1,1 1 0,-1-1 0,1 1 0,-1 0 0,1 0 0,0 0 0,-1 0 0,5 1 0,3-1-13,-4 0-16,0 0-1,-1 1 1,1-1-1,-1 1 1,1 0-1,-1 1 1,1 0-1,-1 0 1,0 0-1,0 0 0,0 1 1,0-1-1,0 1 1,0 1-1,-1-1 1,0 1-1,1-1 1,-1 1-1,-1 1 1,1-1-1,-1 0 1,1 1-1,-1 0 0,0 0 1,3 9-1,0 2-5,-1 1-1,-1 0 0,0 0 0,-1 0 1,-1 0-1,-1 0 0,-1 22 0,1-39 8,-1 1 0,0-1 0,1 1 0,-1 0 0,1-1 0,-1 1 0,1-1 0,-1 1 0,1-1 0,-1 0 0,1 1 0,-1-1 0,1 0 0,0 1 0,-1-1 0,1 0 0,0 1 0,-1-1 0,1 0 0,0 0 0,-1 0 0,1 0 0,0 0 0,-1 0 0,1 0 0,0 0 0,-1 0 0,1 0 0,0 0 0,-1 0 0,1 0 0,0-1 0,-1 1 0,1 0 0,0-1 0,-1 1 0,1 0 0,1-1 0,29-12-531,-20 5 213,0-1 0,0 0 0,-1-1 0,-1 0-1,1 0 1,-2-1 0,13-19 0,25-49 1767,-42 73-1103,-4 5 567,1 10-450,0 13-572,9 76 280,-9-88-229,1-1 0,0 0-1,1 0 1,0-1 0,0 1 0,1-1 0,0 1 0,6 9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3:40.20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3 5154,'0'0'10101,"4"2"-9562,2 1-416,0 0 0,0-1 0,0 0 1,1 0-1,-1 0 0,1-1 0,-1 0 0,1 0 0,8 0 0,76-3 96,-41 0-143,16 3-25,-31 1 82,1-2 0,-1-1-1,0-2 1,68-14 0,-102 17-58,-8 0-1548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3:11.1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34 23467,'0'0'3089,"0"-33"-3089,6 33-192,12 12-720,6 9-705,2 1-1569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3:11.50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40 1 22378,'0'0'2273,"0"140"-2289,0-71 80,0-2-64,0 0 48,0-8-32,0-5-16,0-13 0,0-13-496,-11-13-1073,0-15-992,-7 0-5138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3:11.91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68 10197,'0'0'13513,"0"0"-13500,0-1 0,0 1 0,0 0 0,-1 0 0,1-1 0,0 1 0,0 0 0,0 0 0,0-1 0,0 1 0,0 0 0,0 0 0,0-1 0,1 1 0,-1 0 0,0 0 0,0-1 0,0 1 0,0 0 0,0 0 0,0 0 0,0-1 0,0 1 0,1 0 0,-1 0 0,0 0 0,0-1 0,0 1 0,0 0 0,1 0 0,-1 0 0,0 0 0,0-1 0,0 1 0,1 0 0,-1 0 0,0 0 0,0 0 0,1 0 0,-1 0 0,0 0 0,0 0 0,1 0 0,-1 0 0,0 0 0,1 0-1,182-29 72,-131 18-170,0 3 1,78-3-1,-121 11 88,-4-1-11,1 1 0,0 0 0,-1 1 0,1-1 0,0 1 0,-1 0 0,7 3 0,-10-3 5,-1 0-1,1 0 0,0 0 0,-1 0 0,1 0 0,-1 1 0,1-1 0,-1 1 1,0-1-1,0 1 0,0 0 0,0-1 0,0 1 0,0 0 0,0 0 0,0-1 0,-1 1 1,1 0-1,-1 0 0,1 0 0,-1 0 0,0 0 0,0 4 0,1 0-18,0 0-1,0 0 1,-1 0-1,0 0 1,0 0-1,-1 1 1,1-1-1,-1 0 1,-1 0-1,1 0 1,-1 0-1,0 0 1,-1-1-1,1 1 1,-1-1-1,0 1 1,0-1-1,-1 0 1,0 0-1,0 0 1,0-1-1,0 1 1,-1-1-1,1 0 1,-7 4-1,27-10-4784,16-9 5094,-16 4-95,2 0-1,-1 0 1,1 2 0,0 0-1,0 1 1,29-2-1,-47 6-165,1 0-1,0 0 1,0 0-1,0 0 1,-1 0-1,1 0 1,0 1 0,0-1-1,-1 0 1,1 1-1,0-1 1,0 0-1,-1 1 1,1-1-1,0 1 1,-1-1-1,1 1 1,0-1 0,-1 1-1,1-1 1,-1 1-1,1 0 1,-1-1-1,1 1 1,-1 0-1,0-1 1,1 1-1,-1 0 1,0 0 0,1 1-1,-1 32 378,-2-24-282,-1 0 1,0 0 0,-1 0 0,-8 17-1,0-8-189,-1 0 0,-1-1-1,-1-1 1,0 0 0,-1-1-1,-1 0 1,-1-2-1,0 0 1,-1-1 0,0 0-1,-1-2 1,0 0 0,-35 12-1,-60 11-4671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3:13.64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0 115 15127,'0'0'6123,"23"0"-5723,369 8-237,1107 29 1694,-203-28-1735,-786-11-95,119-16 15,1 0 4,-291 22-45,549-22-10,363-17-254,-1066 35 211,218-33-927,-155 7 768,-150 17 206,103-4 197,-200 13-221,-29 0-977,-26 0-328,-24 0-1734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3:14.2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190 1 20281,'0'0'1721,"-6"25"-1406,-53 141 773,-33 107 172,80-212-1177,2 0 0,4 0 1,1 106-1,6-144-70,0 0 0,2 0 1,0-1-1,2 1 0,0-1 0,2 1 0,0-2 0,1 1 1,17 29-1,-19-41-116,0 0 0,0 0 0,1-1 0,0 1 1,1-2-1,0 1 0,0-1 0,1-1 0,0 1 1,1-1-1,-1-1 0,1 0 0,1 0 0,-1-1 0,1-1 1,0 1-1,0-2 0,0 1 0,0-2 0,17 3 1,29-3-2956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3:15.02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24 20826,'0'0'1750,"11"15"-1740,-2-5-11,-1 1-1,0 0 1,-1 1-1,0-1 1,-1 2-1,0-1 0,-1 1 1,-1-1-1,0 1 1,0 1-1,1 15 1,-3-14-14,-1-4 3,0-1-1,0 1 0,-1 0 1,0 0-1,-1 0 0,0-1 1,0 1-1,-6 16 1,3-54 297,5 15-227,1 1-1,0 0 1,1-1 0,0 1-1,1 0 1,0 0 0,1 1-1,0-1 1,0 1 0,8-10-1,-1 3 21,0 0-1,1 2 1,1-1-1,29-24 1,-42 38-58,1 1 0,0-1-1,-1 1 1,1 0 0,0-1 0,0 1 0,0 0-1,0 0 1,0 0 0,0 0 0,0 1 0,1-1 0,-1 1-1,0-1 1,0 1 0,0 0 0,4-1 0,-5 2-19,1-1 1,-1 1 0,0-1-1,0 1 1,1 0-1,-1 0 1,0-1 0,0 1-1,0 0 1,0 0 0,0 0-1,0 0 1,0 0-1,0 0 1,-1 0 0,1 0-1,0 1 1,-1-1 0,1 0-1,-1 0 1,1 2-1,3 10-46,-1 0-1,-1-1 1,-1 1-1,1 25 0,0-8 98,-2-29-52,0-1-1,0 1 1,1-1-1,-1 0 1,0 0-1,0 1 1,1-1 0,-1 0-1,0 1 1,1-1-1,-1 0 1,0 0-1,1 0 1,-1 1 0,0-1-1,1 0 1,-1 0-1,1 0 1,-1 0-1,0 0 1,1 0 0,-1 0-1,1 0 1,-1 0-1,0 0 1,1 0-1,-1 0 1,1 0-1,-1 0 1,0 0 0,1 0-1,-1 0 1,0 0-1,1-1 1,-1 1-1,1 0 1,-1 0 0,0 0-1,1-1 1,-1 1-1,0 0 1,0 0-1,1-1 1,-1 1 0,0 0-1,0-1 1,1 1-1,-1 0 1,0-1-1,17-14-9,2-7-66,-14 16 69,-1-1 0,1 1 1,0 1-1,1-1 0,-1 1 1,1 0-1,0 0 1,1 1-1,-1-1 0,11-4 1,-16 9-3,-1 0 1,1 0 0,0 0 0,0 1 0,-1-1-1,1 0 1,0 0 0,0 0 0,-1 1-1,1-1 1,0 0 0,-1 1 0,1-1 0,0 1-1,-1-1 1,1 1 0,-1-1 0,1 1 0,-1-1-1,1 1 1,-1 0 0,1-1 0,-1 1 0,0-1-1,1 1 1,-1 0 0,0 0 0,1 0 0,9 27-109,-7-21 106,1 6 3,2-1 1,-1-1-1,1 1 0,1-1 0,0 0 0,10 12 1,-14-19 6,1 0 0,1 0 0,-1 0-1,0 0 1,1-1 0,0 0 0,0 0 0,0 0 0,0 0 0,0-1 0,1 0 0,-1 0 0,1 0 0,-1-1 0,1 0 0,8 1 0,-4-1-38,0-1 0,0 0 1,0 0-1,0-1 0,0 0 0,0-1 0,-1 0 1,1 0-1,0-1 0,-1-1 0,0 1 1,15-10-1,-18 9-67,-1 0 1,0 0-1,0-1 1,0 0-1,0 0 1,-1 0-1,0-1 1,0 1-1,-1-1 1,1 0-1,-1 0 1,-1 0-1,1-1 1,-1 1-1,0-1 1,0 1-1,-1-1 1,0 0-1,1-12 0,-1-84-982,-1 102 1094,0 1-1,0-1 1,0 0 0,0 1-1,0-1 1,0 0 0,0 1-1,0-1 1,0 0 0,0 1-1,0-1 1,0 1-1,0-1 1,-1 0 0,1 1-1,0-1 1,-1 1 0,1-1-1,0 0 1,-1 1 0,1-1-1,0 1 1,-1-1 0,1 1-1,-1 0 1,1-1 0,-1 1-1,1-1 1,-1 1 0,0 0-1,1-1 1,-1 1 0,1 0-1,-1 0 1,0 0-1,1-1 1,-1 1 0,1 0-1,-1 0 1,0 0 0,1 0-1,-1 0 1,0 0 0,1 0-1,-1 0 1,0 0 0,1 0-1,-1 1 1,0-1 0,1 0-1,-1 0 1,1 1 0,-1-1-1,1 0 1,-1 1 0,0-1-1,1 0 1,-1 1-1,0 0 1,-33 28 74,26-18-38,-1 0 0,2 0 1,-1 1-1,2 1 0,-1-1 1,2 1-1,0 0 0,0 0 0,1 1 1,1-1-1,0 1 0,-1 19 0,4-32-40,0 0 0,0 0 0,0-1 0,1 1 0,-1 0-1,0-1 1,0 1 0,0 0 0,1-1 0,-1 1-1,0-1 1,1 1 0,-1 0 0,0-1 0,1 1 0,-1-1-1,1 1 1,-1-1 0,1 1 0,-1-1 0,1 0 0,-1 1-1,1-1 1,0 1 0,-1-1 0,1 0 0,0 0-1,0 1 1,28 1 21,-23-3-3,0 0 0,0 0 0,0-1 0,0 1 0,0-1 0,0-1-1,5-2 1,50-50 1090,-59 57-1063,0 0-1,0 0 1,0 0-1,0 0 1,0 0-1,-1 0 1,1 1 0,-1-1-1,0 1 1,0-1-1,0 1 1,1 3-1,1-1 8,2 6-299,1 0-1,1 0 1,0-1-1,0 0 1,1 0-1,14 12 1,-15-18-2530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3:15.53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45 18681,'0'0'3804,"16"2"-3561,51 13-283,-65-14 36,0 0 0,-1 0 0,1 0 0,-1 0 0,1 0 0,-1 0 1,1 0-1,-1 0 0,0 1 0,0-1 0,0 0 0,0 1 0,0-1 0,0 1 0,0-1 1,0 1-1,0 0 0,-1-1 0,1 1 0,-1 0 0,1-1 0,0 4 0,-2 38-66,0-28 43,2-1 15,0-11 9,-1 1 0,1-1-1,-1 0 1,0 0 0,0 1 0,0-1 0,-1 0 0,1 0 0,-1 0 0,1 1 0,-1-1 0,0 0-1,0 0 1,-3 5 0,4-16-50,13-12 71,0 0 0,2 1-1,0 1 1,18-17 0,-14 15 29,-1 0 0,27-40-1,-42 72 158,-2 0 1,1 0-1,-2 20 0,-1-8-241,0-15-29,1 1 0,0-1 0,0 0 0,3 17-1,-3-24 48,1 0 0,-1-1-1,1 1 1,-1 0-1,1 0 1,0-1 0,0 1-1,0-1 1,0 1-1,0 0 1,0-1-1,0 0 1,0 1 0,1-1-1,-1 0 1,1 0-1,-1 1 1,1-1 0,-1 0-1,1 0 1,-1-1-1,1 1 1,0 0-1,0-1 1,-1 1 0,1-1-1,0 1 1,0-1-1,2 0 1,1 1-316,1 0 0,-1-1 1,1 1-1,-1-2 0,1 1 0,-1 0 0,1-1 1,-1 0-1,1-1 0,-1 1 0,0-1 0,1 0 1,-1 0-1,0-1 0,0 1 0,-1-1 1,1 0-1,0 0 0,5-6 0,-4 3 298,-1-1 0,0 1 0,0-1 0,7-13 0,41-86 6811,-50 105-5157,-1 9-1172,0 19-857,-2-20 544,2 15-102,0 0-1,8 31 1,-8-47-142,-1-1 0,1 1 0,0 0 0,0-1 0,0 0 0,1 0 1,0 1-1,0-2 0,0 1 0,1 0 0,0-1 0,-1 1 0,2-1 0,6 6 0,-3-8-2497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3:15.92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0 103 22890,'0'0'2978,"27"-103"-2978,-23 103-32,5 0-705,4 10-1407,2 18-1458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3:16.52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23 21626,'0'0'619,"10"17"-192,-6-11-398,5 8 60,0 1 0,-1-1 0,0 2 1,-1-1-1,-1 1 0,-1 0 1,0 0-1,5 33 0,-8-11-52,-2-37 17,7-10 202,21-47-149,17-32-69,-40 81-30,-1 0-1,2 0 0,-1 1 1,1-1-1,0 1 0,0 0 1,1 1-1,-1-1 0,9-3 1,-14 8-4,-1 1 0,1-1 0,0 1 0,0 0 1,0-1-1,0 1 0,0 0 0,0 0 0,0 0 0,0 0 1,0 0-1,0 0 0,0 0 0,0 0 0,-1 0 0,1 0 1,0 0-1,0 1 0,0-1 0,0 0 0,0 1 0,0-1 1,0 0-1,-1 1 0,1-1 0,0 1 0,0 0 1,0-1-1,-1 1 0,1 0 0,0-1 0,-1 1 0,1 0 1,-1 0-1,1-1 0,0 3 0,16 35-123,-14-29 137,7 22-36,-7-23-15,-1 0 0,1 0 1,0 0-1,0-1 0,1 1 0,0-1 1,7 10-1,-10-17-2,-1 0 0,1 0 0,-1 0-1,1 0 1,-1 0 0,0 0 0,1 1 0,-1-1 0,1-1 0,-1 1 0,1 0-1,-1 0 1,1 0 0,-1 0 0,0 0 0,1 0 0,-1 0 0,1-1-1,-1 1 1,1 0 0,-1 0 0,0-1 0,1 1 0,-1 0 0,0 0 0,1-1-1,-1 1 1,0 0 0,1-1 0,-1 1 0,0 0 0,0-1 0,0 1 0,1-1-1,-1 1 1,0-1 0,0 1 0,0-1 0,14-24 252,-9 17-310,4-9 151,31-45 212,-37 57-200,1 0-1,0 0 1,0 0 0,1 1 0,-1 0 0,1 0 0,0 0 0,0 1 0,6-4 0,-11 7-71,1 0 0,-1 0-1,0 0 1,0 0 0,1 0 0,-1 0-1,0 0 1,1 0 0,-1 0-1,0 0 1,0 1 0,1-1 0,-1 0-1,0 0 1,0 0 0,1 0 0,-1 1-1,0-1 1,0 0 0,1 0-1,-1 1 1,0-1 0,0 0 0,0 0-1,0 1 1,1-1 0,-1 0 0,0 1-1,0-1 1,0 0 0,0 0 0,0 1-1,0-1 1,0 0 0,0 1-1,0-1 1,0 0 0,0 1 0,0-1-1,0 0 1,0 1 0,4 47-165,-4-37 122,1 0-1,0-1 1,0 1 0,1 0 0,0 0 0,8 18 0,-10-28 17,1 1-1,0-1 1,0 0 0,0 0-1,0 0 1,0 0 0,0-1-1,0 1 1,0 0 0,0 0-1,0-1 1,0 1 0,1 0-1,-1-1 1,0 1 0,0-1-1,1 0 1,-1 1 0,0-1-1,1 0 1,-1 0 0,0 0-1,1 0 1,-1 0 0,0 0-1,1 0 1,-1 0 0,0-1-1,1 1 1,-1-1 0,0 1-1,0 0 1,3-2 0,1 0-198,-1 0 0,1-1 1,-1 1-1,1-1 0,-1 0 1,0 0-1,5-5 0,4-7 153,-1-1 0,-1 0 0,16-31 0,17-24 2425,-44 97-2243,-15 106-212,16-130 105,-1-1 1,1 1-1,0-1 0,0 0 0,-1 1 0,1-1 0,0 0 0,0 1 1,0-1-1,1 0 0,-1 0 0,0 0 0,0 0 0,0 0 0,1 0 1,-1-1-1,1 1 0,-1 0 0,0-1 0,1 1 0,-1-1 0,1 1 1,-1-1-1,1 0 0,0 1 0,-1-1 0,1 0 0,-1 0 0,1 0 0,2-1 1,3 2-4,0-1 0,0 0 0,1-1 0,-1 1 1,0-1-1,8-3 0,-13 3-5,1 0 0,0 0 0,-1 0 0,1 0 0,-1-1 0,0 0 0,1 1 0,-1-1 0,0 0 0,0 0 0,0 0 0,0 0 0,0-1 0,-1 1 0,1 0 0,-1-1 0,3-3 0,10-49 127,-13 47 132,0 0 1,1 0-1,0 0 0,0 1 1,6-13-1,-8 19 117,-1 33-554,0-19 190,1 0 0,0 0 0,1 0 0,4 24 0,-4-33-28,0-1 0,0 0 0,0 0 1,0 0-1,1 0 0,-1 0 0,1-1 0,0 1 0,0 0 0,0-1 0,0 1 1,1-1-1,-1 0 0,0 1 0,1-1 0,0 0 0,-1-1 0,1 1 0,0 0 1,0-1-1,0 0 0,0 1 0,0-1 0,5 0 0,4 2-897,1-2-1,0 0 1,17 0 0,-30-1 896,33 0-7261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3:17.02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6 18072,'0'0'6115,"14"2"-5995,-8-2-121,0 1-1,-1 0 0,1 0 1,-1 0-1,1 0 1,-1 1-1,1 0 0,-1 0 1,0 0-1,0 1 1,0-1-1,0 1 1,0 1-1,-1-1 0,1 1 1,-1 0-1,0 0 1,0 0-1,0 0 1,-1 0-1,0 1 0,0 0 1,0 0-1,0 0 1,0 0-1,2 9 0,-2 0-60,-2 0-1,1-1 1,-2 1-1,0 16 1,0-6-487,1-32 397,2 0 1,-1 1 0,1-1 0,0 1-1,1 0 1,0 0 0,0 0-1,0 0 1,1 0 0,0 1 0,0 0-1,11-9 1,9-11 289,52-39-1,-76 64-93,1-1-1,0 1 0,0-1 1,0 1-1,0 0 1,0-1-1,0 1 0,0 0 1,0 1-1,0-1 1,1 0-1,-1 0 0,0 1 1,1 0-1,-1-1 0,0 1 1,1 0-1,-1 0 1,5 1-1,-5 0-63,1 1-1,0-1 1,-1 1-1,0 0 1,0 0-1,1 0 1,-1 0-1,0 0 1,0 0-1,-1 1 1,1-1-1,0 0 1,-1 1-1,2 4 1,12-23-1341,-9 9 3287,8 50-1966,-13-34 50,2-1-1,-1 0 0,1 1 1,7 11-1,-9-18-31,1 1 0,0-1-1,-1 1 1,1-1 0,1 0 0,-1 0 0,0 0 0,0 0-1,1 0 1,-1-1 0,1 1 0,-1-1 0,1 1 0,0-1-1,0 0 1,-1 0 0,6 1 0,25 0-1611,3-2-1683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2:48.5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11 257 16039,'0'0'5219,"15"-13"-4936,-7 6-251,4-2-1,0 0 0,-1-2 1,-1 1-1,0-1 0,0-1 0,-1 0 0,0 0 0,-1-1 1,7-14-1,-11 14 65,-1 0 1,-1 0 0,1 0 0,-2 0 0,0 0 0,-1-17-1,-40 27 158,35 4-262,0 0-1,1 0 1,-1 0 0,0 1 0,1-1-1,-1 1 1,1 1 0,0-1 0,-1 0 0,1 1-1,0 0 1,1 0 0,-1 0 0,0 0 0,1 1-1,0-1 1,0 1 0,0 0 0,0 0-1,0 0 1,1 0 0,0 1 0,0-1 0,0 1-1,-2 8 1,0-3 1,1 0-1,0 1 1,0 0-1,1 0 1,1-1-1,0 1 1,0 0-1,1 0 1,0 0-1,4 19 1,-3-27-8,1 1 0,-1-1 0,1 0 0,0 0 0,0 0 0,0 0 0,1-1 0,-1 1 0,1-1 0,-1 1 0,1-1 0,0 0 0,0 0 0,0 0 0,0 0 0,0 0 0,0-1 0,0 0 0,1 1 0,-1-1 0,5 0 0,9 4-160,0-1-1,33 2 0,62-3-3951,-65-3-2764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3:40.63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109 105 13718,'0'0'3645,"18"6"-1938,-15-6-1632,-1 0 1,0 0-1,1-1 0,-1 0 1,0 1-1,0-1 1,1 0-1,-1 0 0,0 0 1,0 0-1,0 0 0,0-1 1,0 1-1,0 0 0,0-1 1,-1 0-1,1 1 0,0-1 1,-1 0-1,0 0 1,1 0-1,-1 0 0,0 0 1,0 0-1,1-3 0,0 1-3,0-1 0,-1 1 0,0-1-1,0 0 1,0 1 0,0-1 0,-1 0-1,1 0 1,-1 1 0,-1-1 0,1 0-1,-1-5 1,0 9-60,0 0 0,0 1-1,0-1 1,0 0 0,-1 1 0,1-1 0,0 0-1,0 1 1,0-1 0,0 1 0,-1 0 0,1-1-1,0 1 1,0 0 0,-1 0 0,1 0 0,0 0-1,0 0 1,-1 0 0,1 0 0,-2 1-1,-29 2-102,26-1 78,0 0 0,0 0 1,0 0-1,1 1 0,-1 0 0,1 0 0,-1 1 0,1 0 0,0 0 0,0 0 1,1 0-1,-1 1 0,1-1 0,0 1 0,1 1 0,-1-1 0,1 0 1,0 1-1,0-1 0,-2 7 0,0 0-58,0 1-1,2 0 1,-1-1 0,1 1-1,1 0 1,1 0-1,0 1 1,0 21 0,2-32 50,-1 0 1,1 0-1,-1 0 1,1 0-1,0 0 1,0 0-1,0-1 1,0 1-1,1 0 1,-1 0-1,1-1 1,0 1-1,0-1 1,-1 1-1,2-1 1,-1 0-1,4 4 1,0-2-17,0-1 1,0 1-1,0-1 1,0 0-1,0-1 1,0 0-1,13 3 1,6 0-351,1-2 0,0-1-1,31-1 1,-52-1 220,5 1-194,-6 0 23,-1-1 0,1 0 0,-1 0-1,1 0 1,0 0 0,-1 0 0,1-1 0,4-1-1,-7-3-2595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3:17.38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140 1 20153,'0'0'496,"5"138"-159,-1-59 463,-4 9-320,0 5-272,0 4-112,-6-4-64,-12 1-32,-4-1 0,-6-6-144,-5-16-1665,-9-18-2913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3:44.78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470 148 18056,'0'0'3810,"2"-18"-3050,4-55-279,-6 71-437,0 0 1,0 0 0,0 0-1,0 0 1,0 1 0,0-1-1,0 0 1,-1 0 0,1 0-1,-1 0 1,1 0 0,-1 0-1,0 0 1,0 1 0,0-1-1,0 0 1,0 1 0,0-1-1,0 0 1,-1 1 0,1 0-1,0-1 1,-1 1 0,1 0-1,-1-1 1,0 1 0,1 0 0,-1 0-1,0 1 1,0-1 0,1 0-1,-4 0 1,-3-1-13,-1 0-1,1 1 1,0 1-1,0-1 1,-16 2 0,10 0 19,0 0-54,0 1-1,0 1 0,0 0 1,0 0-1,0 2 1,1 0-1,-1 0 1,1 1-1,0 1 1,1 0-1,0 1 1,0 0-1,1 1 1,-20 19-1,16-14-1,0 2 0,1 0 0,0 1 0,2 0 0,0 1-1,1 0 1,1 1 0,0 0 0,-10 31 0,16-35-4,0 1 0,1-1 1,0 1-1,2 0 0,0 0 0,0 0 1,2 0-1,0 0 0,3 17 0,-2-25-48,-1 0 0,1 0 0,1-1 0,0 1 0,0-1 0,0 0-1,1 0 1,0 0 0,0 0 0,1-1 0,0 1 0,0-1 0,1-1 0,-1 1 0,1-1 0,0 0-1,1 0 1,-1 0 0,13 6 0,-5-6-108,0 0 1,0 0-1,0-1 1,1-1-1,-1-1 0,1 0 1,0-1-1,-1 0 1,27-2-1,-40 0 152,0 1-1,1 0 1,-1 0 0,0 0-1,0-1 1,0 1-1,0 0 1,0-1 0,0 1-1,0-1 1,0 1 0,0-1-1,0 1 1,0-1 0,0 0-1,-1 0 1,1 1 0,0-1-1,0 0 1,-1 0-1,1 0 1,0 0 0,-1 0-1,1 0 1,-1 0 0,1-1-1,0-1 17,0-1-1,-1 1 0,0 0 1,1 0-1,-1 0 1,0-1-1,0 1 0,-1 0 1,0-4-1,-1-3 85,-1 1 1,0-1-1,0 1 0,0 0 0,-8-12 1,2 6 85,4 9-54,1 0 1,0 0-1,1 0 1,-1-1-1,1 1 1,0-1-1,1 0 1,0 0-1,0 0 1,0 0-1,1 0 0,-1-13 1,3 19-113,0 0-1,1 0 1,-1 1-1,0-1 1,0 0 0,0 1-1,1-1 1,-1 1 0,0-1-1,1 1 1,-1-1-1,0 1 1,1 0 0,-1 0-1,1 0 1,-1 0 0,0 0-1,1 0 1,-1 0 0,3 1-1,34 2-73,-33-1 66,0 0 1,-1 0 0,1 1-1,0 0 1,-1-1-1,0 2 1,1-1 0,-1 0-1,-1 1 1,1 0-1,0 0 1,-1 0-1,0 0 1,0 0 0,0 1-1,0-1 1,-1 1-1,0 0 1,0 0-1,0 0 1,-1 0 0,2 7-1,2 11-321,-2 0 0,-1 1 0,-1 39 1,-1-49-210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3:45.16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20569,'0'0'1137,"6"117"-1041,1-68-32,-1 0-48,-6-1 16,0-5 0,0-5-32,0-9 0,0-9-32,0-10-720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3:45.68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 1 20745,'0'0'2815,"-1"11"-2689,-7 142-68,-3 91-7,12-243-128,2-8 45,5-23 55,6-42 23,-11-75-3,-4 96 608,1 51-510,13 3 46,-5 4-208,0-1 1,0 2 0,-1-1-1,0 1 1,-1 0-1,9 15 1,8 8-11,8 8 34,-13-14-3,1-1-1,1-1 1,2-1-1,0 0 1,26 19-1,-47-41 1,-1 0-1,0 0 0,1 1 1,-1-1-1,0 0 0,1 0 1,-1 0-1,0 0 0,1 1 1,-1-1-1,0 0 0,1 0 1,-1 0-1,0 0 0,1 0 1,-1 0-1,1 0 0,-1 0 1,0 0-1,1 0 0,-1 0 1,0 0-1,1 0 0,-1-1 1,0 1-1,1 0 0,-1 0 1,0 0-1,1 0 0,-1-1 1,0 1-1,1 0 0,-1 0 1,0-1-1,1 1 1,-1 0-1,0-1 0,7-19 46,-4-33 54,-3 43-111,-1-54-18,-1 46-96,1 0 1,1 1-1,1-1 1,0 1-1,1-1 0,1 1 1,1-1-1,10-30 0,3 25-1154,0 6-1316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3:46.05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21786,'0'0'1545,"1"18"-1351,-1 29-177,0 19-1,2 0 0,19 112-1,-21-177-116,0 0 0,0-1 0,0 1-1,1 0 1,-1-1 0,0 1-1,0-1 1,0 1 0,1 0-1,-1-1 1,0 1 0,1-1-1,-1 1 1,0-1 0,1 1-1,-1-1 1,1 1 0,-1-1-1,1 1 1,-1-1 0,1 0-1,-1 1 1,1-1 0,-1 0-1,1 0 1,0 1 0,-1-1-1,1 0 1,0 0 0,-1 0-1,1 1 1,-1-1 0,1 0-1,0 0 1,-1 0 0,1 0 0,0 0-1,-1-1 1,1 1 0,0 0-1,-1 0 1,1 0 0,-1 0-1,1-1 1,0 1 0,0-1-1,12-7-8816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3:46.41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22042,'0'0'2977,"35"0"-2977,4 0-32,7 0-352,-2 0-512,-13 0-609,-13 0-2625</inkml:trace>
  <inkml:trace contextRef="#ctx0" brushRef="#br0" timeOffset="1">27 184 19753,'0'0'3730,"184"-12"-3954,-98 2-337,-1-6-1392,-6-2-3521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3:47.09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103 68 20569,'0'0'1542,"-7"8"-1323,-16 16-171,9-11-36,0 1 0,0 1 0,-16 25 0,29-40 31,10-14-11,16-26 568,-1-1 1,19-46-1,-42 216-771,-3 156-168,2-277 146,0 0 0,-1 0 0,0 0 0,-1-1 0,0 1 1,-4 11-1,5-17 92,0 0 0,0 0 1,0 0-1,-1 0 0,1 0 1,-1 0-1,1 0 0,-1-1 1,0 1-1,1-1 0,-1 1 1,0-1-1,0 0 0,0 0 1,0 0-1,0 0 0,0 0 1,-1 0-1,1 0 0,0-1 1,0 1-1,-1-1 0,1 1 1,0-1-1,0 0 0,-4 0 1,-13-1 2200,23-3-1462,39-4-1884,-15 2-60,10-5-1460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3:47.4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19833,'0'0'2833,"121"0"-2849,-77 0-496,-2 0-1489,-7 0-4306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3:47.91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88 144 13526,'0'0'7292,"-3"7"-7204,-49 76 477,52-82-485,0-5-58,0 1 0,0-1-1,0 1 1,0-1 0,1 1 0,-1-1 0,1 1-1,0-1 1,0 1 0,0 0 0,1-1-1,-1 1 1,3-4 0,0-1 15,4-12 238,-1 0 0,0 0 0,-2-1 0,0 0 1,-1 0-1,1-30 0,-3 185 569,-2 134-2150,0-265 1123,0 0-1,0 0 0,0 0 0,0 0 1,-1 0-1,0 0 0,1 0 1,-1 0-1,0 0 0,0 0 0,0-1 1,-1 1-1,-1 2 0,1-3-115,0 0 0,0-1 0,0 1 0,-1-1 0,1 0 0,-1 0 0,1 0 1,-1 0-1,1 0 0,-1 0 0,1-1 0,-1 1 0,0-1 0,-2 1 0,-1-1 367,-21 5-1064,18 4 6355,37-8-4454,94-1-2968,-99 0-2000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3:48.28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43 17112,'0'0'4527,"19"0"-4020,266-12-101,117-17-807,-428 27-3128,-10 2 1250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3:41.00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 1 18072,'0'0'4802,"2"0"-4802,2 23-128,1 11 96,-3 7 32,0-1 0,0-1 0,-2-5 0,0-5-176,0-3-368,0-4-544,-4-8-961,-11-9-3586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3:48.76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57 18969,'0'0'3407,"7"-7"-3146,24-24-45,-31 31-213,1-1 0,0 0 0,0 0 0,0 1 1,-1-1-1,1 0 0,0 1 0,0-1 0,0 1 0,0-1 0,0 1 0,0-1 0,0 1 0,0 0 0,0-1 0,0 1 0,0 0 1,0 0-1,0 0 0,0 0 0,1 0 0,-1 0 0,0 0 0,0 0 0,0 0 0,0 1 0,0-1 0,0 0 0,0 1 1,0-1-1,0 1 0,0-1 0,0 1 0,0-1 0,0 1 0,-1 0 0,1-1 0,0 1 0,0 0 0,-1 0 0,1-1 0,0 1 1,-1 0-1,1 0 0,-1 0 0,1 0 0,-1 0 0,1 0 0,0 2 0,1 4-11,1 0 0,-1 0 1,0 0-1,2 14 0,-1 12 2,-1 0-1,-1-1 1,-5 40 0,3-58-37,-1 0 0,-1 0 0,0 0 0,-1 0 0,-1-1 1,0 0-1,0 0 0,-1 0 0,-15 22 0,21-35 43,0 0-1,0 1 1,0-1-1,0 1 1,0-1-1,-1 0 1,1 1-1,0-1 0,0 0 1,0 0-1,0 1 1,-1-1-1,1 0 1,0 1-1,0-1 1,-1 0-1,1 0 1,0 1-1,-1-1 0,1 0 1,0 0-1,-1 0 1,1 0-1,0 1 1,-1-1-1,1 0 1,0 0-1,-1 0 1,1 0-1,0 0 1,-1 0-1,1 0 0,0 0 1,-1 0-1,1 0 1,-1 0-1,1 0 1,0 0-1,-1 0 1,1 0-1,0 0 1,-1-1-1,1 1 1,-1 0-1,-3-21 283,7-30 143,5 26-357,0 1 0,2 0 0,0 1 0,2 0 0,0 1 0,18-24 0,-12 19-53,-13 18 35,6-9 21,1 0 0,19-22 0,-28 36-50,0 1 1,-1 0 0,2 0-1,-1 0 1,0 0-1,0 1 1,1-1-1,0 1 1,-1 0-1,1 0 1,0 0 0,0 1-1,0-1 1,0 1-1,0 0 1,0 0-1,0 0 1,9 0-1,-12 2-23,0-1 0,0 1 0,1 0 0,-1-1 0,0 1 0,0 0 0,0 0 0,0-1 0,0 1 0,0 0 0,0 0 0,0 0 0,0 0 0,-1 1 0,1-1 0,0 0 0,-1 0 0,1 0 0,-1 1 0,1-1 0,-1 0 0,1 0 0,-1 3 0,9 37-44,-8-33 50,4 43 54,-2 0 0,-2 0 0,-7 56 0,1 26-5487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3:49.2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187 53 18248,'0'0'819,"0"11"2103,1-15-2846,0-1 62,0-1 0,-1 1 0,1-1-1,-1 0 1,-1 1 0,0-12 0,1 17-130,-1-1 0,1 1 1,0-1-1,0 1 0,0-1 1,-1 1-1,1-1 0,0 1 0,-1-1 1,1 1-1,0 0 0,-1-1 1,1 1-1,-1-1 0,1 1 0,0 0 1,-1-1-1,1 1 0,-1 0 1,1 0-1,-1-1 0,1 1 1,-1 0-1,1 0 0,-1 0 0,1 0 1,-1 0-1,0 0 0,0 0 1,-2 0-14,1 1 0,-1-1 0,1 1 0,0 0 1,-1 0-1,1 0 0,0 0 0,-1 1 1,1-1-1,0 0 0,-2 3 0,-12 11 6,0 1 0,0 1 0,2 1 0,0 0 0,1 0 0,1 1 0,1 1-1,-10 22 1,19-37 0,0-1 0,0 0 0,1 1 0,0-1 0,-1 1 0,1 0 0,1 0 0,-1 9 0,1-13-1,0 0 0,0 1 0,1-1 1,-1 0-1,0 1 0,1-1 0,-1 0 0,1 0 0,0 1 0,-1-1 0,1 0 1,0 0-1,0 0 0,0 0 0,0 0 0,0 0 0,0 0 0,0-1 1,0 1-1,0 0 0,0 0 0,0-1 0,0 1 0,0 0 0,1-1 1,-1 0-1,0 1 0,1-1 0,-1 0 0,0 1 0,1-1 0,-1 0 0,2 0 1,14 2-361,0 0 1,0-1-1,0-1 1,0-1 0,0 0-1,0-1 1,0-1 0,-1 0-1,1-1 1,-1-1-1,0-1 1,0 0 0,0-1-1,-1-1 1,0-1 0,17-12-1,7-13-5696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3:50.06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3 153 11973,'0'0'7102,"0"-18"-5960,-2-117 3402,54 1611-4542,-46-1394-2,4 126-32,-8-208-396,0-1 0,0 1 0,0-1 0,1 1 0,-1-1 0,0 1 1,0-1-1,0 0 0,0 0 0,0 0 0,2-2 0,9 0-4991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3:50.61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17864,'0'0'3634,"17"4"-3215,1387 91 752,-638-51-1122,-60-5-50,-168-19-8,29 3 31,95-13-16,-633-13-133,-29 3 113,0 0-1,0 0 1,0 0 0,0 0-1,0 0 1,0 0 0,0-1-1,0 1 1,0 0-1,-1 0 1,1 0 0,0 0-1,0 0 1,0 0 0,0 0-1,0 0 1,0 0-1,0 0 1,0-1 0,0 1-1,0 0 1,0 0 0,0 0-1,0 0 1,0 0-1,0 0 1,0 0 0,0-1-1,0 1 1,0 0 0,0 0-1,0 0 1,0 0 0,0 0-1,0 0 1,0 0-1,0 0 1,0-1 0,0 1-1,0 0 1,0 0 0,0 0-1,1 0 1,-1 0-1,0 0 1,0 0 0,0 0-1,0 0 1,0 0 0,0 0-1,0 0 1,0 0 0,0-1-1,0 1 1,1 0-1,-1 0 1,0 0 0,0 0-1,-44-12-3690,28 9 2171,-50-14-10253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3:52.07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224 58 13622,'0'0'2111,"-24"3"-1890,-76 11 43,93-14-167,0 1-1,0 0 1,1 0-1,-1 1 1,1 0 0,-1 0-1,1 1 1,0-1-1,0 1 1,0 1-1,0-1 1,1 1 0,-1 0-1,-6 6 2148,20-11-2013,0 0 0,0 0 0,-1 1-1,1 0 1,10 2 0,12-1-186,453-31 902,-218 7-717,1176-4 284,-1073 28-462,1238 13-55,-1251-14 3,-334-2 4,-1-1 0,1 0-1,-1-1 1,21-8 0,49-10-18,-37 17 54,-46 32 30,28 103 25,-6 1 0,13 137 0,-13 36 16,39 352-30,-7-210-78,-55-411-3,4 25 0,27 94 0,-27-92-6,-2-7 17,-7-52 2,0-3 22,-33 2-253,18-4 231,-252 13-257,67-2-945,11-5-1100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9:38.80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 38 3554,'-3'2'14174,"-1"6"-15281,32-10 1066,-1-1 0,0-1 0,0-1 0,0-2 0,47-17 0,-60 21-3816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9:55.5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18 19609,'0'0'3327,"0"6"-3202,0 380-231,0-385 202,0-5 93,-11-166 128,2 59-255,3 5 95,6 110-280,2 8 109,1-1-1,1 1 1,0-1-1,0 0 1,1 0-1,1-1 1,0 0-1,0 1 0,11 12 1,2 5 2,-3 0-88,1-2-1,1 0 1,1-1-1,2-1 1,34 33-1,-54-56 99,-1 0 0,1 0 1,0-1-1,0 1 0,-1 0 0,1 0 0,0-1 0,0 1 0,0-1 0,0 1 1,0 0-1,0-1 0,0 0 0,0 1 0,0-1 0,0 0 0,0 1 0,0-1 0,0 0 1,0 0-1,0 0 0,1 0 0,-1 0 0,0 0 0,0 0 0,0 0 0,0-1 1,0 1-1,0 0 0,0-1 0,0 1 0,0-1 0,0 1 0,0-1 0,0 1 1,0-1-1,0 0 0,0 1 0,-1-1 0,1 0 0,0 0 0,0 0 0,-1 1 1,2-3-1,1-3 60,0-1 1,-1 0-1,0 0 0,0 0 1,2-12-1,-1 4-68,8-40 164,-2-1-1,-3 0 0,-1-66 1,11 132-3625,-3 11-221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9:55.8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14 18809,'0'0'2201,"-3"8"-2161,-2 4-40,1-1 0,1 1 0,0 1 0,0-1 0,1 0 0,1 1 0,0-1 0,0 1 0,2-1 0,2 21 0,-2-30-16,0-1 0,1 0 0,-1 0 1,1 1-1,-1-1 0,1 0 0,0 0 0,0 0 1,0-1-1,0 1 0,0 0 0,0-1 0,0 1 1,1-1-1,-1 0 0,0 0 0,1 0 1,-1 0-1,1 0 0,0 0 0,-1-1 0,1 1 1,-1-1-1,1 0 0,4 0 0,-5 1-2,1-1-1,0 0 0,-1 0 1,1 0-1,0-1 0,-1 1 0,1 0 1,0-1-1,-1 0 0,1 0 1,-1 0-1,1 0 0,-1 0 1,0 0-1,1-1 0,-1 1 1,0-1-1,0 1 0,0-1 0,0 0 1,0 0-1,0 0 0,-1 0 1,1 0-1,1-3 0,0-4 72,-1 0 0,1 0 0,-2 0 0,1 0 0,-1 0 0,-1-1 0,0 1 0,-2-17 0,2 22-43,0 0 0,-1-1 0,1 1 0,-1 0 0,0 0-1,-1-1 1,1 1 0,-1 0 0,1 0 0,-1 1 0,0-1-1,-1 0 1,1 1 0,-1-1 0,0 1 0,1 0 0,-2-1 0,1 1-1,0 1 1,0-1 0,-5-2 0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9:56.3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 16 18601,'0'0'3913,"0"-5"-3496,2-6-457,3 18 12,5 18-1,5 34-168,-3 0-1,-2 1 0,-3 0 0,0 66 0,-7-139 201,1 5 5,-1 1 1,0-1-1,0 1 0,-1 0 0,0-1 0,0 1 0,0 0 0,-1-1 1,0 1-1,-1 0 0,1 0 0,-6-8 0,8 14-5,-1 1 0,0-1 1,1 0-1,-1 1 0,0-1 0,1 0 0,-1 1 0,0-1 0,0 1 1,0-1-1,1 1 0,-1-1 0,0 1 0,0 0 0,0 0 1,0-1-1,0 1 0,0 0 0,0 0 0,0 0 0,0 0 0,0 0 1,0 0-1,0 0 0,1 0 0,-1 0 0,0 1 0,0-1 1,0 0-1,0 1 0,0-1 0,0 0 0,0 1 0,1-1 1,-1 1-1,0-1 0,0 1 0,1 0 0,-2 0 0,-24 30-36,22-23 31,0-1 0,1 1-1,-1-1 1,2 1-1,-1 0 1,1 0-1,0 0 1,1 1 0,-1-1-1,1 10 1,2-17 1,-1-1 0,0 1 0,1 0 0,-1 0 1,1-1-1,-1 1 0,1 0 0,-1-1 0,1 1 0,-1-1 1,1 1-1,0 0 0,-1-1 0,1 1 0,0-1 0,-1 0 1,1 1-1,0-1 0,0 0 0,0 1 0,-1-1 0,1 0 1,0 0-1,0 0 0,0 1 0,-1-1 0,1 0 0,0 0 1,1-1-1,34 2-48,-28-1-19,7 0-133,-2 0-609,1 0 0,-1-1 0,21-3 0,5-13-5719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9:56.6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63 233 15575,'0'0'3295,"13"-21"-2332,38-68-496,-48 83-424,0 0-1,1 0 1,-2 0 0,1-1-1,-1 1 1,0-1-1,0 1 1,-1-1 0,0 0-1,0 1 1,0-1 0,-1 0-1,0-8 1,-1-4 625,-1 18-634,0 1 1,1-1-1,-1 0 1,0 1 0,0-1-1,0 1 1,0 0 0,0 0-1,0 0 1,0 0-1,0 0 1,0 0 0,-2 1-1,1-1 4,-2 1-41,-1 0-1,1 0 1,0 1-1,0 0 0,0 0 1,0 0-1,0 0 1,0 1-1,0 0 1,1 0-1,-1 0 0,1 1 1,0-1-1,0 1 1,0 0-1,0 0 0,-4 7 1,5-6 0,-1-1 1,1 1-1,0 0 0,0 1 1,1-1-1,-1 0 0,1 1 1,0 0-1,1-1 0,-1 1 1,1 0-1,1 0 1,-1 0-1,1 0 0,0 0 1,1 9-1,0-11 3,1-1 0,0 1 0,0 0 1,0 0-1,0-1 0,1 0 0,-1 1 0,1-1 0,0 0 0,0 0 1,0 0-1,0-1 0,1 1 0,-1-1 0,1 1 0,0-1 0,-1-1 0,1 1 1,0 0-1,0-1 0,0 0 0,0 0 0,0 0 0,7 1 0,14 2-145,1-1 0,42 0 0,-61-3 70,53 1-2470,-6-1-4504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3:41.58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10389,'2'0'11542,"26"0"-11378,771 21-365,-2 0-1556,-768-21 1693,-23 0-4,-9 0-18,-49 6-336,-33 8-4420,39-5-5667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9:57.0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40 19849,'0'0'2977,"147"-18"-3249,-88 12-432,-4 0-1169,-1-4-4946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9:57.4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112 14 19497,'0'0'5144,"-3"-9"-4839,0 5-349,2 6 12,-1 136-305,5 155-180,5-263-933,-8-29 1286,1-1 1,-1 1-1,1 0 0,-1-1 0,1 1 1,-1 0-1,1-1 0,-1 1 0,1-1 0,0 1 1,-1-1-1,1 0 0,0 1 0,-1-1 0,1 1 1,0-1-1,0 0 0,0 0 0,-1 0 1,1 1-1,0-1 0,0 0 0,-1 0 0,1 0 1,0 0-1,0 0 0,0 0 0,0 0 1,-1-1-1,1 1 0,1-1 0,6-3-3331</inkml:trace>
  <inkml:trace contextRef="#ctx0" brushRef="#br0" timeOffset="1">48 239 14967,'0'0'8196,"-48"-8"-8068,68 6-128,21-2 0,21-2-401,10 4-623,-8 0-1697,-14 2-5347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9:57.7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35 10197,'0'0'12104,"-2"-5"-11704,1 1-375,0 4-17,1-1-1,-1 1 1,1-1 0,0 1-1,-1-1 1,1 1-1,-1-1 1,1 1-1,0-1 1,0 1-1,-1-1 1,1 0-1,0 1 1,0-1-1,0 1 1,0-1-1,0 0 1,0 1-1,0-1 1,0 1 0,0-1-1,0 0 1,0 1-1,0-1 1,0 0-1,0 1 1,1-1-1,-1 1 1,0-1-1,0 1 1,1-1-1,-1 0 1,0 1-1,1-1 1,-1 1-1,0 0 1,1-1 0,-1 1-1,1-1 1,-1 1-1,1-1 1,-1 1-1,1 0 1,-1 0-1,1-1 1,0 1-1,-1 0 1,1 0-1,-1-1 1,1 1-1,0 0 1,-1 0-1,1 0 1,-1 0 0,1 0-1,0 0 1,-1 0-1,2 0 1,1 0-28,0 0 0,0 0 0,0 0 0,1 0 0,-1 0 0,0 1 0,0 0 0,0-1 0,0 1 0,0 0 0,0 0 0,0 1 0,0-1 0,0 1 0,2 2-1,-3-2-5,0 1 0,0-1-1,0 1 1,-1 0 0,0 0-1,1 0 1,-1 0 0,0 0-1,-1 0 1,1 0 0,0 0-1,-1 0 1,0 0 0,1 1-1,-2 4 1,2 0-38,-1-1 1,-1 1-1,1 0 0,-1-1 0,-1 1 1,1-1-1,-1 1 0,0-1 1,-7 14-1,2-10 18,0 0 0,0-1 0,-1 0 0,0 0 0,-12 11 1,20-21 53,0 0 1,0 0 0,0 0-1,0 0 1,1 0 0,-1 0-1,0 0 1,0 0 0,0 0-1,0 0 1,0 0 0,0 0 0,1 0-1,-1 0 1,0 0 0,0 0-1,0 0 1,0 0 0,0 0-1,0 0 1,0 0 0,1 0 0,-1 0-1,0 1 1,0-1 0,0 0-1,0 0 1,0 0 0,0 0-1,0 0 1,0 0 0,0 0 0,0 0-1,0 1 1,1-1 0,-1 0-1,0 0 1,0 0 0,0 0-1,0 0 1,0 0 0,0 1-1,0-1 1,0 0 0,0 0 0,0 0-1,0 0 1,0 0 0,0 1-1,-1-1 1,1 0 0,0 0-1,0 0 1,0 0 0,0 0 0,0 0-1,0 0 1,0 1 0,0-1-1,0 0 1,0 0 0,0 0-1,-1 0 1,1 0 0,0 0 0,0 0-1,20-2 167,20-8-177,87-41-2987,-101 37-1263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9:58.2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1 3954,'0'0'8868,"-7"10"-6496,2 1-3594,15-10 1084,-9-1 32,-1 0 0,1 0 0,-1 0 1,1 0-1,-1 0 0,1 0 1,-1 0-1,1 0 0,-1 0 1,1-1-1,-1 1 0,1 0 1,-1 0-1,1 0 0,-1-1 1,0 1-1,1 0 0,-1 0 1,1-1-1,-1 1 0,0 0 1,1-1-1,-1 1 0,0 0 1,1-1-1,-1 1 0,0-1 0,0 1 1,1-1-1,-1 1 0,0 0 1,0-2-1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9:44.2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54 10901,'0'0'5973,"-3"-4"-5528,-9-18 7762,12-6-8121,0 38-20,0 51 6,0-45-66,19 265 7,-19-279-13,18 218-22,13 110 28,3 202-24,-29-340 23,21 84-12,1 58-2,-14 522 9,-11-779-3,-2-77 1,0 1-1,0-1 0,0 0 1,0 0-1,1 0 1,-1 0-1,0 0 1,0 0-1,0 0 0,0 1 1,1-1-1,-1 0 1,0 0-1,0 0 1,0 0-1,0 0 0,1 0 1,-1 0-1,0 0 1,0 0-1,0 0 1,1 0-1,-1 0 1,0 0-1,0 0 0,0 0 1,0 0-1,1 0 1,-1 0-1,0-1 1,0 1-1,0 0 0,0 0 1,1 0-1,-1 0 1,0 0-1,0 0 1,0 0-1,0 0 0,0-1 1,0 1-1,1 0 1,-1 0-1,0 0 1,0 0-1,0-1 0,0 1 1,0 0-1,0 0 1,0 0-1,0 0 1,0-1-1,0 1 1,0 0-1,0 0 0,0 0 1,0 0-1,0-1 1,0 1-1,9-16-363,4-30-1259,2-19-1494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9:45.7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50 127 224,'0'0'20044,"-5"-33"-18225,-29 25-2032,24 6 425,23 2 1134,453 3-1123,468-6-216,-901 2 6,487-25 0,35 2 47,-199 14-53,246-8 12,375 13-14,-469 12-29,-84 3 34,-158-2-111,-144-1-414,-158 0-304,-16 2-1310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9:47.2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31 11157,'0'0'8492,"-7"0"-7772,0-1-590,-23 3 359,29 2 556,11 1-861,15 2-231,49 0 380,1-3-1,78-6 1,-28-1-149,652-5 160,-408 2-325,312 8 24,-202 2-78,-253-19 48,62-1 6,1021 22-24,-921 11 1,-171-5 13,-95-6-2,236 6 122,-367-46-1242,-8 1-1624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9:48.7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55 12982,'0'0'7454,"0"-5"-6688,1-19 795,-1 23-1525,0 0-1,0 0 1,0 0-1,0 0 1,0 0-1,0 0 1,-1 0-1,1 0 1,0 0 0,0 0-1,-1 0 1,1 0-1,-1 0 1,1 0-1,-1 1 1,1-1-1,-1 0 1,1 0 0,-1 0-1,0 1 1,1-1-1,-1 0 1,0 1-1,0-1 1,0 0-1,1 1 1,-1-1 0,0 1-1,0 0 1,0-1-1,0 1 1,-1-1-1,11 36-72,1-5 40,-2-1-1,0 2 1,-2-1 0,3 44 0,-3 129 11,-6-123-18,5 552 79,10-286-46,-17 358 22,17-242-33,-34-144 13,-1 3-32,21-301-20,0 27 24,-1-44-2,0-1 1,-1 0 0,1 1 0,0-1 0,-1 0 0,1 1 0,-1-1 0,0 0 0,0 0 0,0 1 0,0-1 0,0 0 0,0 0-1,-3 3 1,3-5-9,1 0-1,-1 0 1,0 0-1,1 1 1,-1-1-1,0 0 0,1 0 1,-1 0-1,0 0 1,1 0-1,-1 0 1,0 0-1,0 0 1,1-1-1,-1 1 0,0 0 1,1 0-1,-1 0 1,0-1-1,1 1 1,-1 0-1,1-1 1,-1 1-1,1-1 0,-1 1 1,1 0-1,-1-1 1,1 0-1,-1 1 1,1-1-1,-1 1 1,1-1-1,0 1 0,-1-1 1,1 0-1,0 1 1,-1-1-1,1 0 1,0 1-1,0-2 0,-17-33-1947,15 30 1091,-21-52-9322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0:00.7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1 131 12502,'0'0'7278,"1"12"-4877,28-7-2390,1-2 0,-1-2 0,41-2 0,-8 0 12,130 5 27,613-19-28,166-34 159,-526 46-137,41-2-51,123 0 8,-132 4 33,-111 1-56,139-4 9,-435 3 30,-38 1-14,63-7-1,-87 3 142,-18-2 299,-173-25-2228,87 9-3282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0:01.8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60 10757,'0'0'9874,"0"-5"-9418,0-50 3359,0 66-3978,1 76 138,3-1 0,4 1-1,24 101 1,-32-188 25,24 102-1,-4 1 0,13 195 0,-32-96 16,-3-45-21,30 249 0,-17-301 10,-3 158 0,-1 4-15,2 231-9,-11-301 22,-8-230-1043,-6-16-1854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3:42.14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48 18601,'0'0'3316,"4"-8"-2881,11-25-230,-15 33-205,0-1 1,0 1-1,0 0 0,0 0 1,0 0-1,0-1 0,0 1 1,0 0-1,0 0 1,0 0-1,0-1 0,0 1 1,0 0-1,0 0 0,0 0 1,0-1-1,0 1 0,0 0 1,0 0-1,0 0 0,1 0 1,-1-1-1,0 1 1,0 0-1,0 0 0,0 0 1,0 0-1,1 0 0,-1-1 1,0 1-1,0 0 0,0 0 1,1 0-1,-1 0 0,0 0 1,0 0-1,0 0 1,1 0-1,-1 0 0,0 0 1,0 0-1,0 0 0,1 0 1,-1 0-1,0 0 0,0 0 1,0 0-1,1 0 0,-1 0 1,0 0-1,0 0 0,0 0 1,1 0-1,-1 0 1,0 1-1,0-1 0,0 0 1,0 0-1,0 0 0,1 0 1,-1 0-1,0 1 0,0-1 1,0 0-1,0 0 0,4 12-35,-4-11 34,12 74-31,-3 1 0,-4 0 0,-7 123 0,0-66 24,1-115 76,2 17-955,-1-34 829,1 0 1,-1 0-1,0-1 0,1 1 0,-1 0 0,1 0 0,-1 0 0,1 0 0,-1 0 0,1-1 0,0 1 0,-1 0 0,1-1 0,0 1 1,0 0-1,0-1 0,-1 1 0,1-1 0,0 1 0,0-1 0,0 0 0,0 1 0,0-1 0,0 0 0,0 1 0,0-1 0,0 0 1,0 0-1,1 0 0,25 1-1946,4-1-1373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0:02.4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192 87 15831,'0'0'5966,"0"0"-5909,0 0 1,-1 0-1,1 0 0,-1 0 1,1 0-1,-1 0 1,1-1-1,0 1 1,-1 0-1,1 0 1,-1-1-1,1 1 1,0 0-1,-1-1 0,1 1 1,0 0-1,0-1 1,-1 1-1,1 0 1,0-1-1,0 1 1,-1-1-1,1 1 1,0 0-1,0-1 0,0 1 1,0-1-1,1-16 263,0 12-324,-1 0 0,1 0 1,-1 0-1,0 0 0,0 0 1,-1 0-1,0 0 0,1 0 1,-4-7-1,4 11-2,-1 1 1,0-1-1,0 1 0,0 0 0,0-1 1,0 1-1,1 0 0,-1-1 0,0 1 1,0 0-1,0 0 0,0 0 0,0 0 1,0 0-1,0 0 0,0 0 0,0 0 1,0 0-1,0 1 0,0-1 0,0 0 1,0 0-1,1 1 0,-1-1 0,0 1 1,0-1-1,0 1 0,0-1 0,1 1 1,-1-1-1,0 1 0,1 0 0,-1 0 1,0-1-1,1 1 0,-1 0 0,0 1 1,-26 28-49,27-29 51,-15 19 3,1 1-1,1 0 0,0 0 0,2 2 0,1-1 0,1 2 1,1-1-1,0 1 0,2 0 0,1 0 0,1 1 0,1 0 1,2-1-1,0 1 0,4 39 0,-2-59-1,-1-1-1,1 1 1,1-1-1,-1 1 1,0-1-1,1 0 1,0 0-1,0 0 1,1 0-1,-1 0 1,1 0-1,-1-1 1,1 1 0,0-1-1,1 0 1,6 6-1,-4-5 9,0-1 1,0 0-1,0 0 0,1 0 1,-1-1-1,1 0 0,-1 0 0,1 0 1,0-1-1,9 1 0,-2-2-15,-1 0-1,1 0 0,-1-1 0,1-1 1,-1 0-1,0-1 0,0-1 0,0 0 1,0 0-1,23-13 0,25-23-1581,-23 12-4784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0:02.8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21034,'0'0'3169,"3"53"-3201,3-13 32,1 1 0,-1 8 0,3 5 0,-7-5-1024,-2-2-2546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0:03.1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171 125 14215,'0'0'8233,"-4"-12"-7057,4-7-1076,1 10-79,-1 0 1,0 0 0,0 1 0,-1-1 0,0 0 0,0 1 0,-6-17 0,7 24-24,-1 1 0,1-1-1,-1 1 1,1-1 0,-1 1 0,1-1 0,-1 1 0,1-1 0,-1 1-1,1 0 1,-1-1 0,0 1 0,1 0 0,-1-1 0,0 1-1,1 0 1,-1 0 0,0-1 0,0 1 0,1 0 0,-1 0 0,0 0-1,1 0 1,-1 0 0,0 0 0,0 0 0,1 1 0,-1-1-1,0 0 1,1 0 0,-1 0 0,0 1 0,1-1 0,-1 0 0,0 1-1,1-1 1,-1 0 0,0 2 0,-23 16-106,12-2 104,1-1 0,1 1 0,0 1 0,1 0 0,1 0 0,0 1 0,2 0 0,0 0 0,1 1 0,-3 20 0,1 9-3,2 0 0,2 89 1,3-133-35,0 0-1,1 0 1,-1-1 0,1 1 0,0 0-1,1-1 1,-1 1 0,0 0 0,1-1-1,0 1 1,0-1 0,0 0 0,0 0 0,0 0-1,1 0 1,0 0 0,-1 0 0,1-1-1,0 1 1,0-1 0,0 0 0,1 0-1,-1 0 1,0 0 0,1 0 0,0-1-1,-1 0 1,8 2 0,-1 0-293,0-1 0,0-1 0,0 0 0,0 0 0,0-1 0,0 0 1,0-1-1,0 0 0,0 0 0,13-5 0,19-14-6290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0:03.5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31 17928,'0'0'5184,"6"-5"-5037,-3 3-142,24-17 0,-26 18-7,0 0-1,1 1 0,-1-1 0,0 1 0,1 0 0,-1-1 0,1 1 1,-1 0-1,0 0 0,1 0 0,-1 0 0,1 0 0,-1 0 0,0 0 0,1 0 1,-1 1-1,0-1 0,1 0 0,-1 1 0,0 0 0,1-1 0,-1 1 0,0-1 1,0 1-1,0 0 0,2 1 0,2 3-4,-1 1 0,0-1 0,1 1 1,-2 0-1,1 0 0,-1 1 0,0-1 0,0 1 0,-1 0 1,0-1-1,0 1 0,0 0 0,0 13 0,1 13-43,-2 57 1,-2-54 39,1-23 13,-1 0 1,-1-1 0,0 1 0,0-1-1,-1 0 1,-1 0 0,0 0 0,-1 0 0,0-1-1,-1 0 1,-9 15 0,12-22 49,20-6 217,64-19-152,76-22-2002,-110 24-1409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0:04.3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14 121 6979,'0'0'11694,"-13"-10"-10601,13 10-995,0-1 0,0 1 0,0-1 0,1 1 0,-1-1-1,0 1 1,1-1 0,-1 1 0,0-1 0,1 1 0,-1-1-1,1 1 1,-1 0 0,0-1 0,1 1 0,-1 0 0,1-1-1,-1 1 1,1 0 0,0 0 0,-1-1 0,1 1 0,-1 0-1,1 0 1,-1 0 0,1 0 0,-1 0 0,2 0 0,23-2-517,-17 1 631,134-9-227,305-30-95,-439 39 83,-6 1 17,-1 0 0,1 0-1,-1 1 1,1-1 0,-1 0-1,1-1 1,-1 1 0,1 0-1,-1 0 1,1-1 0,-1 1-1,1 0 1,-1-1 0,0 0-1,1 1 1,-1-1 0,0 0 0,0 0-1,1 1 1,-1-1 0,0 0-1,0 0 1,0-1 0,0 1-1,0 0 1,0 0 0,0 0-1,0-2 1,-1 2-4,-1 1 1,1-1-1,-1 0 1,1 0-1,-1 1 1,0-1-1,1 0 0,-1 1 1,0-1-1,1 0 1,-1 1-1,0-1 1,0 1-1,0 0 0,0-1 1,1 1-1,-1 0 1,0-1-1,0 1 0,0 0 1,0 0-1,0 0 1,0 0-1,-1 0 1,-31-4-253,29 4 191,-95-7-2049,36 0-1507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0:08.8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3 114 6467,'0'0'16079,"-3"-46"-14790,4 43-1299,0 0 1,-1 0-1,1 1 1,0-1-1,1 0 1,-1 1-1,0-1 1,1 1-1,-1-1 1,1 1-1,0 0 1,0-1-1,0 1 1,0 0-1,0 0 1,0 1-1,1-1 1,-1 0-1,1 1 1,-1-1-1,1 1 1,-1 0-1,1 0 1,0 0-1,0 0 1,0 0-1,4 0 1,8-3-33,0 1 0,0 1 1,-1 0-1,18 1 0,-28 1 37,0 0 0,0 0 0,0 0 0,0 1 0,0 0 0,0 0 0,-1 0 0,1 0 0,0 0-1,0 1 1,-1-1 0,1 1 0,-1 0 0,1 0 0,-1 1 0,0-1 0,4 4 0,-4-1-11,1-1 0,-1 0 0,-1 1 0,1 0 0,-1 0 0,1 0 0,-1 0 0,-1 0 0,1 0 0,-1 0 0,0 0 0,1 10 0,-1-8 0,1 1 0,-1-1 0,-1 1-1,0-1 1,0 1 0,0 0 0,-1-1-1,0 1 1,0-1 0,-1 0 0,0 1-1,-1-1 1,1 0 0,-1 0 0,-1 0 0,1 0-1,-1-1 1,0 0 0,-1 1 0,1-1-1,-1-1 1,0 1 0,-8 6 0,2-3-4,1 0 1,-2 0-1,1-1 0,-1 0 1,-22 10-1,32-18 44,10 0-28,0-1-1,0-1 0,0 0 0,0 0 0,0 0 1,7-4-1,39-9-122,-50 14 123,0 1-1,-1-1 0,1 1 1,0 0-1,-1 0 1,1 1-1,-1-1 0,1 1 1,0 0-1,-1-1 1,1 2-1,3 0 0,-5 0 3,0 0-1,0 0 0,0 0 0,-1-1 0,1 1 0,-1 1 0,1-1 0,-1 0 0,0 0 1,1 1-1,-1-1 0,-1 0 0,1 1 0,0-1 0,0 1 0,-1-1 0,0 1 0,1 2 1,1 8 16,0 0 1,-1 0 0,0 1 0,-1-1 0,0 0-1,-5 25 1,3-30 11,0 0 0,-1 0 0,0-1 1,-1 0-1,1 0 0,-1 0 0,0 0 0,-1 0 0,0-1 0,0 1 0,0-1 0,-10 8 0,8-8 81,-1 0 0,1-1 0,-1 0 0,1 0 0,-1 0 0,-1-1-1,1-1 1,-1 1 0,1-1 0,-1-1 0,0 1 0,0-2 0,0 1-1,0-1 1,-1 0 0,1-1 0,0 0 0,-12-2 0,18 1-143,0 0 1,0 0 0,1 0-1,-1 0 1,0 0 0,0 0-1,1-1 1,-1 1 0,1-1-1,-1 0 1,1 0-1,0 0 1,0 0 0,0 0-1,0 0 1,0-1 0,0 1-1,0-1 1,1 1 0,-1-1-1,1 0 1,0 0 0,-1-3-1,7 6-983,65 7-3487,-22-6-4485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0:09.3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111 15 19913,'0'0'3570,"-14"-7"-3474,11 7-94,0 0-1,0 0 1,1 0 0,-1 0-1,0 1 1,1 0 0,-1-1 0,1 1-1,-1 0 1,1 0 0,-1 0-1,1 1 1,-1-1 0,1 1 0,0-1-1,0 1 1,0 0 0,0 0-1,0-1 1,0 1 0,0 1 0,1-1-1,-1 0 1,1 0 0,-1 1-1,1-1 1,-1 4 0,-3 4 6,0 0 0,1 0 0,1 0 0,0 0 0,-3 18 0,2 2 6,1 1 0,2-1 0,3 36 0,-2-53-8,2-1 1,0 1 0,1 0-1,0-1 1,0 0-1,1 0 1,1 0-1,0 0 1,1-1-1,8 12 1,-11-18-2,0 0 0,1-1 1,0 0-1,0 0 0,0 0 0,0 0 0,0-1 1,1 0-1,-1 0 0,1 0 0,0 0 0,0-1 1,0 1-1,1-1 0,-1-1 0,0 1 0,1-1 1,-1 0-1,1 0 0,-1 0 0,1-1 0,0 0 1,-1 0-1,1 0 0,9-3 0,-10 2 20,0-1 0,0 0 0,-1 0 0,1 0 0,0-1 0,-1 0 0,1 1-1,-1-2 1,0 1 0,0 0 0,0-1 0,-1 0 0,1 0 0,-1 0 0,0 0 0,0 0-1,0-1 1,-1 0 0,0 1 0,0-1 0,0 0 0,0 0 0,-1 0 0,1 0 0,-1 0-1,0 0 1,-1-7 0,3-8 3,-2 0-1,0 0 0,-2 0 1,0 1-1,-1-1 0,-1 0 0,-1 1 1,0-1-1,-2 1 0,0 0 1,-1 1-1,-1-1 0,-1 1 1,-1 1-1,0 0 0,-16-20 0,24 34-130,-1 0 0,1 1 0,-1-1 0,0 1 0,1 0 0,-1 0 0,0 0 0,0 0 0,-1 1 0,1-1 0,0 1 0,0 0-1,-1 0 1,1 0 0,-1 0 0,1 1 0,-1-1 0,1 1 0,-1 0 0,1 0 0,-8 1 0,-14 0-2352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0:10.4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131 7 19097,'0'0'4404,"-1"0"-4381,1-1-1,0 1 0,-1-1 1,1 1-1,-1-1 0,1 1 1,-1-1-1,0 1 0,1 0 0,-1-1 1,1 1-1,-1 0 0,0 0 1,1-1-1,-1 1 0,0 0 1,1 0-1,-1 0 0,0 0 1,1 0-1,-1 0 0,0 0 0,0 0 1,0 0-1,-6 4-11,1-1 1,-1 1-1,1 1 1,0-1-1,0 1 1,1 1-1,-1-1 0,1 1 1,0-1-1,1 1 1,-1 1-1,1-1 0,1 1 1,-1-1-1,1 1 1,0 0-1,0 0 0,1 1 1,-2 11-1,-2 8-16,1 1 0,1 0 0,0 54 0,4-71-6,-1 7 22,1 1 1,1-1-1,1 1 0,0 0 0,8 23 0,-9-37-16,1-1 0,0 1-1,0-1 1,0 0 0,0 0-1,1 0 1,0 0 0,-1 0-1,1 0 1,1-1 0,-1 0-1,1 1 1,-1-1 0,1 0-1,0-1 1,0 1 0,0-1-1,0 0 1,1 0-1,-1 0 1,1 0 0,-1-1-1,1 0 1,-1 0 0,1 0-1,7 0 1,-7 0-10,0 0 0,0-1-1,1 0 1,-1 0 0,0 0 0,0-1 0,1 0-1,-1 0 1,0 0 0,0 0 0,0-1 0,0 0-1,0 0 1,-1 0 0,1-1 0,7-4 0,-8 2 22,1 1 0,-1-1 1,0 0-1,-1 0 1,1-1-1,-1 1 0,0-1 1,-1 1-1,1-1 1,-1 0-1,0 0 1,0 0-1,1-11 0,1-1 48,-1 0 0,-1-1 0,-1 1 0,0-1 0,-1 1 0,-1-1 0,-1 1 0,0 0 0,-2-1 0,0 1 0,-1 1 0,-1-1 0,0 1 0,-2 0 0,1 0 0,-2 1 0,-1 0 0,0 0 0,-18-20 0,27 34-82,0 1 1,0-1 0,0 1 0,-1 0-1,1-1 1,0 1 0,-1 0 0,1 0 0,-1 0-1,1 0 1,-1 1 0,0-1 0,1 0-1,-1 1 1,0-1 0,0 1 0,1-1 0,-1 1-1,0 0 1,0 0 0,0 0 0,0 0 0,1 0-1,-1 0 1,0 0 0,0 0 0,1 1-1,-1-1 1,0 1 0,0 0 0,1-1 0,-1 1-1,-2 1 1,-2 3-922,1-1-1,-1 1 0,1 0 1,0 0-1,1 1 1,-9 11-1,-11 21-16259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0:14.33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25 21706,'0'0'3588,"2"-6"-3425,4-13-82,-3 23-48,-1 41-56,-2-17-4,4 530 163,-6-319-123,2-236-43,0 0-1,0-1 0,1 1 0,-1 0 0,0 0 0,1-1 0,0 1 0,-1-1 0,1 1 1,0 0-1,0-1 0,1 0 0,-1 1 0,3 2 0,-3-4 1,0 0-1,0-1 1,0 1-1,0-1 1,0 1-1,0-1 1,0 1 0,0-1-1,0 0 1,0 0-1,0 0 1,0 1-1,1-1 1,-1 0-1,0 0 1,0 0-1,0-1 1,0 1 0,0 0-1,0 0 1,1-1-1,-1 1 1,0 0-1,0-1 1,0 1-1,0-1 1,0 1-1,0-1 1,0 0 0,-1 0-1,1 1 1,0-1-1,0 0 1,0 0-1,-1 0 1,2-1-1,2-3-467,0 1 0,0-1-1,-1-1 1,0 1-1,1 0 1,-2-1-1,1 0 1,-1 0 0,0 0-1,2-10 1,3-28-11089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0:14.74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80 20890,'0'0'2145,"129"-57"-2129,-90 47-16,-1 4 0,3 0-16,-3 6-48,-1 0-977,-6 0-1216,-3 0-2609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3:42.50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 64 17112,'0'0'4047,"-1"-1"-4027,1 0 1,0 1-1,-1-1 0,1 1 1,0-1-1,-1 0 0,1 1 0,0-1 1,0 0-1,0 1 0,0-1 1,0 0-1,0 1 0,0-1 0,0 0 1,0 1-1,0-1 0,0 0 1,0 1-1,0-1 0,0 0 1,1 0-1,341-30-4474,-257 20-1580,-50 5-4032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0:15.10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20 4 19401,'0'0'3129,"-4"23"-2395,1-3-599,-2 5-12,1 1 0,2 0 0,0 0 0,4 46 0,-1-66-114,0 0 1,1-1-1,-1 1 1,2 0-1,-1-1 1,0 1-1,1-1 1,0 0-1,6 8 1,-7-11-35,-1 0 0,1 0 0,-1 0 0,1-1 0,0 1 0,-1-1 0,1 1 0,0-1 0,0 0 0,0 0 0,1 0 0,-1 0 0,0 0 0,0 0-1,0 0 1,1-1 0,-1 1 0,0-1 0,1 0 0,-1 1 0,0-1 0,1 0 0,-1-1 0,0 1 0,1 0 0,-1-1 0,3 0 0,-3 0-6,-1 0 0,1-1 0,-1 1 0,1 0 1,-1-1-1,1 0 0,-1 1 0,0-1 0,0 0 0,1 1 0,-1-1 0,-1 0 0,1 0 1,0 0-1,0 0 0,-1 0 0,1 0 0,-1 0 0,0 0 0,1 0 0,-1 0 0,0 0 1,0 0-1,-1-3 0,-3-56-8,-1 39 121,-2-1 1,0 1-1,-2 0 0,0 0 1,-1 1-1,-2 1 1,-15-23-1,27 43-86,0 0 0,0 0 0,0 0 0,0-1 1,0 1-1,0 0 0,0 0 0,0 0 0,0 0 0,0 0 0,0 0 0,0-1 0,0 1 0,0 0 1,-1 0-1,1 0 0,0 0 0,0 0 0,0 0 0,0 0 0,0 0 0,0 0 0,0 0 0,0 0 1,-1-1-1,1 1 0,0 0 0,0 0 0,0 0 0,0 0 0,0 0 0,0 0 0,-1 0 1,1 0-1,0 0 0,0 0 0,0 0 0,0 0 0,0 0 0,0 0 0,-1 0 0,1 0 0,0 0 1,0 0-1,0 0 0,0 1 0,0-1 0,0 0 0,0 0 0,-1 0 0,1 0 0,0 0 0,0 0 1,0 0-1,0 0 0,0 0 0,0 0 0,0 1 0,0-1 0,0 0 0,0 0 0,-1 0 1,-2 14-233,2 14-2941,1-15-3263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0:15.46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18 20169,'0'0'4525,"2"-4"-4266,-2 3-259,0 0 1,0 1-1,0-1 1,0 1-1,0-1 1,0 1-1,0-1 0,1 1 1,-1-1-1,0 1 1,0-1-1,1 1 1,-1-1-1,0 1 1,0-1-1,1 1 1,-1 0-1,1-1 1,-1 1-1,0-1 1,1 1-1,-1 0 0,1-1 1,-1 1-1,1 0 1,-1 0-1,1-1 1,-1 1-1,1 0 1,-1 0-1,1 0 1,-1 0-1,1 0 1,10 17-25,6 52-20,-14-53 58,10 65-204,-3 1 0,-2 146-1,-8-226 53,0-1-1,0 1 1,1-1-1,-1 1 1,0-1-1,0 1 1,0-1-1,-1 0 0,1 1 1,0-1-1,0 1 1,-1-1-1,1 1 1,-1-1-1,1 0 0,-1 1 1,0-1-1,1 0 1,-1 1-1,0-1 1,0 0-1,0 0 1,0 0-1,0 0 0,0 0 1,0 0-1,-1 0 1,1 0-1,0 0 1,0-1-1,-3 2 0,-19 0-7717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0:15.87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1 325 17832,'0'0'4333,"6"-3"-4253,23-6-73,0 1 1,1 1-1,0 1 0,0 2 1,42-1-1,51-8-1857,-94 8 700,-14 4-300,0-2 0,0 1 0,0-2 0,0 0 0,27-13 4589,-44 18-2583,-1-1 1,0 0 0,1 1-1,-1-1 1,0 1-1,1 0 1,-1 0 0,1 0-1,0 0 1,-1 0 0,1 1-1,-3 2 1,-26 27 1111,22-18-1626,0 0 1,1 1-1,-8 19 0,10-17-17,0 1 0,1 1 0,1-1 0,0 1 0,1 0 0,1 0 0,1 0 0,1 0 0,0 0 0,4 21 0,-4-39-66,1 1 0,-1 0 0,0-1 0,1 1 0,-1-1-1,1 1 1,-1 0 0,1-1 0,-1 1 0,1-1 0,0 1 0,-1-1 0,1 1 0,0-1 0,-1 0 0,1 1 0,0-1 0,-1 0-1,1 0 1,0 1 0,0-1 0,-1 0 0,1 0 0,0 0 0,0 0 0,-1 0 0,1 0 0,0 0 0,0 0 0,-1 0 0,2-1 0,24-5-433,-21 4 413,-1-1-1,0 0 1,0 0-1,0 0 1,0-1-1,0 1 1,0-1 0,-1 0-1,0 0 1,0 0-1,0 0 1,0 0-1,-1-1 1,0 0-1,3-7 1,1-5-24,-2-1 0,0 0 0,2-20 0,-5 22 389,2 0 0,0 1 0,8-22 1,-6 32 401,0 13-539,0 19-287,-4-25 180,3 21-49,-1-3 24,0-1 0,2 1 0,0-1 1,1 1-1,10 20 0,-14-37-40,-1 0 0,1 0 0,0 0 0,0 0 1,0 0-1,0 0 0,0 0 0,1-1 0,0 1 0,-1-1 1,1 0-1,0 1 0,0-1 0,0-1 0,0 1 0,0 0 1,1-1-1,-1 0 0,0 1 0,1-1 0,-1 0 0,1-1 1,-1 1-1,1-1 0,-1 0 0,1 0 0,-1 0 1,1 0-1,0 0 0,-1-1 0,1 1 0,-1-1 0,1 0 1,-1 0-1,0-1 0,5-1 0,-3 0-14,0 1-1,0-1 1,0-1-1,0 1 1,0-1-1,-1 0 1,0 0-1,0 0 1,0 0-1,0-1 1,0 1-1,-1-1 1,0 0 0,0 0-1,0-1 1,-1 1-1,0-1 1,0 1-1,0-1 1,1-10-1,2-10 24,-2 0 0,-1-1-1,-1-35 1,-1 43-29,0-21 63,-3-93 209,1 118-53,0 0 1,-1 0-1,0-1 1,-2 2-1,1-1 1,-11-20-1,15 35-188,0 0 0,0 0-1,0 0 1,0 0 0,0 0-1,0 0 1,0 0 0,0 0 0,-1 0-1,1 0 1,0 0 0,0 0-1,0-1 1,0 1 0,0 0-1,0 0 1,-1 0 0,1 0-1,0 0 1,0 0 0,0 0-1,0 0 1,0 0 0,0 0 0,-1 1-1,1-1 1,0 0 0,0 0-1,0 0 1,0 0 0,0 0-1,0 0 1,-1 0 0,1 0-1,0 0 1,0 0 0,0 0 0,0 0-1,0 1 1,0-1 0,0 0-1,0 0 1,0 0 0,0 0-1,0 0 1,-1 0 0,1 0-1,0 1 1,0-1 0,0 0-1,0 0 1,0 0 0,0 0 0,0 0-1,0 0 1,0 1 0,0-1-1,0 0 1,0 0 0,0 0-1,0 0 1,0 0 0,1 0-1,-1 1 1,0-1 0,0 0 0,0 0-1,0 0 1,-4 21 23,-2 27-120,4-26 99,-2 32 10,4 91 0,0-131-19,2 0-1,0 1 1,1-1-1,0 0 1,1 0-1,0-1 1,1 1 0,1-1-1,0 0 1,1-1-1,13 20 1,-13-25-178,0-1 1,0 0-1,0 0 0,1-1 1,-1 1-1,1-2 0,0 1 1,1-1-1,-1 0 1,1-1-1,0 0 0,0-1 1,0 0-1,0 0 1,0 0-1,0-1 0,1-1 1,-1 0-1,0 0 0,10-2 1,29-3-5905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0:16.22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19833,'0'0'4882,"27"8"-4834,-10-4-16,14-2 48,-3-2-80,10 0 16,-3 0-16,0 0-80,-7 0-704,-4 0-961,-13-4-3521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0:16.58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36 18456,'0'0'4306,"33"6"-4194,-5-6-112,5 0 81,0 0-81,-4-8-33,-3-4-207,-4 3-1120,-11-3-3186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0:17.49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24 161 5106,'0'0'18761,"-2"-17"-18305,-3-53-168,5 68-279,1-1 0,-1 1-1,1 0 1,0-1 0,0 1-1,0 0 1,0 0 0,0 0 0,0-1-1,0 1 1,1 0 0,-1 1-1,1-1 1,0 0 0,-1 0-1,1 1 1,0-1 0,0 1 0,3-2-1,37-16 102,-37 17-106,0 0-4,1 0-1,0 0 1,0 1-1,0-1 1,0 1-1,0 1 0,0-1 1,0 1-1,0 0 1,0 0-1,0 1 1,10 2-1,-14-2-3,1 0 0,0 0 1,-1 1-1,1-1 0,-1 1 0,1 0 1,-1 0-1,0 0 0,0 0 0,0 0 0,0 0 1,0 1-1,0-1 0,-1 1 0,1-1 1,-1 1-1,0-1 0,0 1 0,1 0 0,-2 0 1,1 0-1,0 0 0,-1 0 0,1-1 1,-1 1-1,0 5 0,1 4-32,-1 0 0,0-1 0,0 1 0,-2 0 0,1-1 0,-1 1 0,-1-1 0,0 1 0,-9 20 0,1-11-120,-1-1 0,-1 1 0,-27 32 0,19-23-7,42-27 136,-9-3 38,-2 0-6,1 0-1,-1 0 1,1 1-1,-1 0 1,17 5 0,-23-4-8,0 0 1,0 0 0,0 0 0,0 0-1,-1 1 1,1-1 0,-1 1 0,1 0-1,-1 0 1,0 0 0,-1 1-1,1-1 1,0 1 0,-1 0 0,0-1-1,4 8 1,-2-2 3,0 0-1,0 0 1,-1 0-1,0 1 1,-1-1-1,0 1 1,0-1-1,-1 1 1,0 0-1,-1 0 1,0-1-1,-2 16 1,1-19 8,-1 0 0,0 1 0,0-1 0,-1 0 0,1 0 0,-1 0 0,0-1 0,-1 1 0,0-1 0,0 1 0,0-1 0,0 0 0,-1-1 0,0 1 0,0-1 0,0 0 0,0 0 0,-1 0 0,-6 3 0,-5 0 46,0 0 0,0 0 0,0-2 0,0 0 0,-1-1 0,0-1 0,0-1 0,0 0 0,-28-2-1,46 1-61,-1-1-1,1 0 0,-1 0 0,1 0 0,-1 0 0,1-1 0,-1 1 0,1 0 0,-1 0 0,1 0 0,-1 0 0,1 0 0,-1-1 0,1 1 0,-1 0 0,1 0 0,0-1 0,-1 1 1,1 0-1,0-1 0,-1 1 0,1 0 0,0-1 0,-1 1 0,1-1 0,0 1 0,-1 0 0,1-1 0,0 1 0,0-1 0,0 1 0,-1-1 0,1 1 0,0-1 0,0 1 0,0-1 1,0 1-1,0-1 0,0 1 0,0-1 0,0 1 0,0-1 0,0 1 0,0-1 0,1 1 0,-1-1 0,0 1 0,0-1 0,0 1 0,1 0 0,-1-1 0,0 1 0,0-1 0,1 1 1,-1-1-1,20-25-1490,14 1-2202,7-3-5149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0:17.83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130 55 22602,'0'0'1948,"-1"11"-1687,-2 41-234,-6 136 137,9-155-137,1 1 0,2-1 0,12 54 0,-14-78-23,1 1 0,1 0 0,0-1 0,0 0 0,1 1-1,0-1 1,1-1 0,0 1 0,0-1 0,13 16 0,-17-24-1,-1 1 0,1-1 0,0 0 0,-1 1 0,1-1 0,0 1 0,0-1 0,-1 0-1,1 0 1,0 1 0,0-1 0,0 0 0,-1 0 0,1 0 0,0 0 0,0 0 0,0 0 0,-1 0 0,1 0 0,0 0 0,0-1 0,0 1 0,-1 0 0,1 0 0,0-1 0,0 1 0,-1 0 0,1-1 0,0 1 0,-1-1 0,1 1 0,0-1-1,-1 1 1,1-1 0,-1 0 0,1 1 0,-1-1 0,1 0 0,0 0 0,15-32 104,-14 29-97,9-30 5,-1-1 1,-2 0 0,-2 0-1,-1 0 1,-2-1 0,-1 0 0,-2 0-1,-7-60 1,6 83-20,-1 0-1,-1 0 1,0 1 0,-1-1-1,0 1 1,-1 0 0,0 0-1,-1 0 1,0 1 0,-10-13-1,14 21-33,-1 0-1,1 0 1,-1 0-1,0 0 1,0 0-1,0 1 0,0-1 1,-1 1-1,1 0 1,-1 0-1,1 0 0,-1 1 1,0-1-1,0 1 1,0 0-1,0 0 0,0 0 1,0 0-1,0 1 1,0 0-1,0 0 0,0 0 1,0 0-1,0 0 1,0 1-1,0 0 1,0 0-1,0 0 0,0 0 1,1 1-1,-1-1 1,0 1-1,1 0 0,-1 0 1,1 0-1,-4 4 1,-35 31-1390,2 7-1349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0:18.72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56 19929,'0'0'5667,"0"-12"-5363,0-28-197,0 37-110,0 6-17,0 32-85,20 226 52,-1-35 92,-19 146-207,-2-360-660,0-24-1383,2-17-294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0:19.06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 57 20810,'0'0'2659,"16"-9"-2563,56-29-74,-71 37-22,1-1-1,0 1 1,-1 1 0,1-1 0,0 0-1,0 0 1,0 1 0,-1-1 0,1 1-1,0-1 1,0 1 0,0 0 0,0 0-1,0 0 1,0 0 0,0 0 0,0 0-1,0 1 1,0-1 0,-1 1 0,1-1-1,0 1 1,0 0 0,0 0 0,-1-1-1,1 1 1,0 0 0,-1 1 0,1-1-1,-1 0 1,1 0 0,-1 1 0,1-1-1,-1 1 1,0-1 0,0 1 0,0-1-1,0 1 1,0 0 0,0-1 0,0 1-1,-1 0 1,1 0 0,0 2 0,2 8-14,-1-1 0,0 1 0,-1 0 0,0-1 0,-2 17 1,1-20-3,0-5 18,0 0 0,-1 0 0,1 0-1,-1 0 1,0 0 0,0 0 0,0 0 0,0 0-1,0-1 1,-1 1 0,1 0 0,-1-1-1,0 1 1,0-1 0,0 0 0,0 1-1,0-1 1,0 0 0,-1 0 0,1 0-1,-1-1 1,1 1 0,-1-1 0,0 1-1,1-1 1,-1 0 0,0 0 0,-6 1-1,-41 8-1112,5-8-3810,28-2-2442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0:19.55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38 0 19545,'0'2'6312,"-2"43"-6433,-12 72-1,-1-2 112,8-19 15,9 171 1,1-232-5,1 1 0,2-1-1,2 0 1,1 0 0,1-1 0,2-1 0,2 0 0,19 36-1,-26-58-131,0-1 0,0 1-1,1-1 1,0-1-1,1 0 1,0 0 0,0 0-1,1-1 1,0-1-1,1 1 1,-1-2 0,1 1-1,1-2 1,-1 1-1,1-2 1,0 0 0,0 0-1,0-1 1,1 0 0,-1-1-1,1 0 1,0-1-1,15-1 1,-27 0 39,0 0 1,0 0-1,-1 0 0,1 0 0,0 0 1,0 0-1,0 0 0,0 0 0,-1 0 1,1 0-1,0-1 0,0 1 0,-1 0 1,1 0-1,0-1 0,0 1 1,-1-1-1,1 1 0,0 0 0,-1-1 1,1 1-1,0-1 0,-1 0 0,1 1 1,-1-1-1,1 1 0,-1-1 1,1 0-1,-1 0 0,1 1 0,-1-1 1,0 0-1,1 0 0,-1 1 0,0-1 1,0 0-1,0 0 0,0 0 1,1 1-1,-1-1 0,0 0 0,0 0 1,-1 0-1,1 0 0,0 1 0,0-1 1,0 0-1,-1-1 0,1-1-301,0-22-5663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3:42.83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71 64 13318,'0'0'6070,"-10"15"-5668,-32 50-178,39-60-204,0 0 0,1 0 0,0 0 0,0 1 0,0-1 0,1 1 0,0-1 0,0 1 0,0-1 0,1 1 0,-1 0 0,1-1 0,2 11 0,-1 6 23,-1-21-63,1 0-1,-1 0 0,1-1 0,-1 1 1,0 0-1,1 0 0,0-1 1,-1 1-1,1 0 0,-1-1 0,1 1 1,0-1-1,-1 1 0,1-1 0,0 1 1,0-1-1,0 1 0,-1-1 1,1 0-1,0 1 0,0-1 0,0 0 1,0 0-1,-1 0 0,1 1 0,0-1 1,0 0-1,0 0 0,0 0 1,0-1-1,0 1 0,-1 0 0,1 0 1,0 0-1,1-1 0,1 1-130,-1-1 0,0 1 0,0 0 0,0-1 0,1 1 0,-1-1 0,0 0 0,0 0 0,0 0 0,0 0 0,0 0-1,0 0 1,-1-1 0,4-2 0,-1-6 35,0-1 1,-1 0-1,-1 1 0,0-1 0,0 0 0,-1 0 0,-1 0 0,0 0 1,0 0-1,-3-15 0,2-12 467,1-39-1501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0:20.47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175 104 18889,'0'0'4460,"0"4"-4353,0-3-102,0 1-1,0-1 1,0 0-1,0 1 1,0-1-1,0 0 1,0 1-1,0-1 1,0 0 0,0 0-1,1 1 1,-1-1-1,1 0 1,-1 0-1,1 0 1,0 3-1,0-4 34,-1 0-18,1 0 1,-1 0 0,1 0-1,-1 0 1,1 0 0,-1 0-1,1 0 1,-1 0-1,1 0 1,-1 0 0,1-1-1,-1 1 1,1 0 0,-1 0-1,0 0 1,1 0-1,-1-1 1,1 1 0,-1 0-1,1-1 1,-1 1 0,0 0-1,1-1 1,-1 1-1,1-1 1,22-55 495,-21 53-506,-1-1-1,0 0 0,0 0 0,0 0 1,-1 0-1,1 0 0,-1 0 0,0 0 1,0 0-1,0-1 0,-1 1 0,0 0 0,-1-5 1,1 8-12,-1 0 0,1 0 0,0 0 1,-1 0-1,1 0 0,-1 1 1,1-1-1,-1 1 0,0-1 0,1 1 1,-1-1-1,1 1 0,-1 0 1,0 0-1,1 0 0,-1 0 0,0 0 1,-2 1-1,-34 6-53,30-2 48,1 0 0,-1 1 0,1 1 1,0-1-1,0 1 0,1 0 0,0 1 1,0-1-1,1 1 0,-6 11 0,-1 5 6,0-1 0,-12 40 0,18-44-1,1 1 0,1-1-1,1 1 1,1 0 0,0 0 0,2 23-1,1-40 2,-1 1 0,0 0 0,1-1 0,0 1 1,0-1-1,0 1 0,0-1 0,1 0 0,-1 1 0,1-1 0,0 0 0,0 0 0,0 0 0,0 0 0,1 0 0,-1-1 0,1 1 0,0-1 0,0 0 0,-1 1 0,1-1 0,1 0 0,-1-1 0,0 1 1,0 0-1,1-1 0,-1 0 0,1 0 0,-1 0 0,7 1 0,11 1-28,1 0 0,-1-2 0,1 0 1,22-2-1,-20 0-30,-21 1 46,3 0-23,1 1-1,-1-1 1,0-1 0,1 1-1,-1-1 1,0 0 0,0 0 0,0-1-1,0 0 1,0 0 0,0 0-1,-1-1 1,1 0 0,7-5 0,-10-7-1603,-3 8-1183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0:20.79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4 20665,'0'0'4752,"2"-3"-4523,-1 11-319,-1 294-649,9-311-1422,1-13-486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0:21.12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 1 19881,'0'0'6062,"0"38"-5833,13 468-264,-11-444 38,-1-35 3,0 0 0,-2 0-1,-1 0 1,-10 50 0,12-77-29,0 1 0,0-1 0,0 1 0,0-1-1,0 1 1,0-1 0,0 1 0,0-1 0,0 1 0,0-1-1,0 1 1,0-1 0,-1 1 0,1-1 0,0 1-1,0-1 1,-1 1 0,1-1 0,0 1 0,-1-1 0,1 0-1,0 1 1,-1-1 0,1 0 0,-1 1 0,1-1-1,0 0 1,-1 0 0,1 1 0,-1-1 0,-4-16-687,2-30-2426,3 0-3534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0:21.52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36 1 19593,'0'0'5085,"0"0"-5079,1 0 0,-1 0 0,0 0 0,0 0 0,1 0 0,-1 0 0,0 0 0,0 0 0,1 1 1,-1-1-1,0 0 0,0 0 0,1 0 0,-1 0 0,0 0 0,0 1 0,0-1 0,0 0 0,1 0 0,-1 0 0,0 1 0,0-1 0,0 0 0,0 0 0,0 1 0,0-1 1,1 0-1,-1 0 0,0 1 0,0-1 0,0 0 0,0 0 0,0 1 0,0-1 0,0 0 0,0 0 0,0 1 0,0-1 0,0 0 0,0 0 0,-1 1 0,1-1 0,0 0 1,0 0-1,0 1 0,0-1 0,0 0 0,-20 245-44,0 0 46,20-242-10,0-1-1,0 1 0,0-1 1,0 1-1,0-1 1,0 0-1,1 1 0,-1-1 1,1 1-1,0-1 0,-1 0 1,1 1-1,0-1 0,1 0 1,-1 0-1,0 0 0,1 0 1,-1 0-1,1 0 0,-1 0 1,1 0-1,0-1 0,0 1 1,3 1-1,0-1-71,1 0 0,-1 0-1,1-1 1,-1 0 0,1 0 0,-1-1 0,1 0-1,0 0 1,9-1 0,-9 1-130,0-1 0,0 0-1,0 0 1,0-1 0,-1 0 0,1 0-1,0 0 1,-1-1 0,1 1 0,-1-1 0,0-1-1,0 1 1,0-1 0,-1 0 0,1 0-1,-1 0 1,0 0 0,0-1 0,6-9 0,12-27-4268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0:21.85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18937,'0'0'2257,"121"6"-2257,-69-6 0,-3 0-1393,-6 0-3969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0:22.31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 41 12982,'0'0'8513,"0"0"-8468,0 0 0,0 1 0,0-1 0,-1 0 0,1 0 1,0 0-1,0 0 0,0 0 0,0 0 0,0 0 0,0 0 0,-1 0 0,1 0 0,0 0 0,0 0 0,0-1 0,0 1 0,0 0 0,0 0 0,-1 0 0,1 0 1,0 0-1,0 0 0,0 0 0,0 0 0,0 0 0,0 0 0,0 0 0,-1-1 0,1 1 0,0 0 0,0 0 0,0 0 0,0 0 0,0 0 0,0 0 1,0 0-1,0-1 0,0 1 0,0 0 0,0 0 0,0 0 0,0 0 0,0 0 0,0-1 0,0 1 0,0 0 0,0 0 0,0 0 0,0 0 0,0 0 0,0 0 1,0-1-1,0 1 0,1-2-41,0 0 1,0 0 0,0 0 0,0 0 0,0 0-1,0 1 1,1-1 0,-1 0 0,1 1-1,-1-1 1,1 1 0,0-1 0,-1 1-1,1 0 1,0-1 0,0 1 0,0 0 0,0 0-1,0 1 1,0-1 0,0 0 0,0 1-1,1-1 1,-1 1 0,0 0 0,4-1 0,4 0-22,-1 0 0,1 1 0,0 0 1,17 2-1,-26-2 12,0 1-1,0-1 1,0 1 0,0 0 0,0 0-1,0-1 1,-1 1 0,1 0-1,0 0 1,0 0 0,-1 0-1,1 0 1,0 0 0,-1 0 0,1 0-1,-1 0 1,1 0 0,-1 0-1,0 0 1,1 1 0,-1-1-1,0 0 1,0 0 0,0 0 0,0 1-1,0 0 1,0 43-149,-1-33 88,1-2 52,-1 0 0,0 0 0,0-1 0,-1 1 0,0 0 0,-1-1 0,0 0-1,-1 0 1,-8 16 0,-2-2-3,-1 0 0,-23 24-1,24-29 32,14-18-11,-1 0 0,1 0-1,0 0 1,0 0 0,0 0-1,0 1 1,0-1 0,-1 0-1,1 0 1,0 0 0,0 1-1,0-1 1,0 0 0,0 0-1,0 0 1,0 0 0,0 1-1,0-1 1,0 0 0,0 0-1,0 1 1,0-1 0,0 0-1,0 0 1,0 0-1,0 1 1,0-1 0,0 0-1,0 0 1,0 0 0,0 0-1,0 1 1,0-1 0,0 0-1,1 0 1,-1 0 0,0 1-1,0-1 1,0 0 0,0 0-1,0 0 1,1 0 0,-1 0-1,0 0 1,0 1 0,0-1-1,0 0 1,1 0 0,-1 0-1,0 0 1,0 0 0,0 0-1,1 0 1,-1 0 0,0 0-1,21 2 47,22-8-36,0-2-17,65-17-211,-108 24 176,1 1-1,0 0 1,-1-1 0,1 1-1,0-1 1,-1 1-1,1-1 1,-1 1-1,1-1 1,-1 1-1,1-1 1,-1 1-1,1-1 1,-1 0-1,0 1 1,1-1-1,-1 0 1,0 0-1,1 1 1,-1-1-1,0 0 1,0 0 0,0 1-1,0-1 1,0 0-1,0 0 1,0 1-1,0-1 1,0 0-1,0 0 1,0 1-1,-1-2 1,1-4-1241,0-1-846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0:22.73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 0 21498,'0'0'2630,"4"7"-2523,38 66-178,-19-36 111,-1 2-1,-1 1 1,28 80 0,-38-79-13,-1 1 1,-3 1-1,-1-1 0,-2 1 1,-2 0-1,-5 76 0,-1-89-17,-1 1 0,-1-1 0,-1-1 0,-2 1-1,-1-1 1,-1-1 0,-1 0 0,-2 0-1,-1-2 1,-21 31 0,-35 32 113,70-88-41,9-4-39,47-43-4111,-19 10-6537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0:23.08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20874,'0'0'2881,"11"12"-2721,13-12 64,11 0-224,2 0 16,-2 0-16,-2-4-64,-11 0-192,-4 2-128,-9 0-433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0:23.43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20 13686,'0'0'8111,"1"1"-8049,-1-1 1,0 1-1,0-1 1,0 1-1,1-1 1,-1 1-1,0-1 1,1 1 0,-1-1-1,0 1 1,1-1-1,-1 0 1,1 1-1,-1-1 1,1 1-1,-1-1 1,0 0-1,1 0 1,0 1 0,-1-1-1,1 0 1,-1 0-1,1 0 1,-1 1-1,1-1 1,0 0-1,6 0-112,23 1-272,0-2-1,0 0 0,0-2 0,52-13 0,-74 12-1489,-6-2-1453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0:26.89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 54 16215,'-5'-2'8814,"5"-3"-9362,1 2 549,1 0 0,0 0 0,0 0 1,0 0-1,0 1 0,0-1 0,1 1 0,-1-1 1,1 1-1,0 0 0,-1 0 0,1 0 1,0 0-1,0 1 0,1-1 0,-1 1 1,0 0-1,0-1 0,1 2 0,-1-1 1,0 0-1,1 1 0,-1-1 0,5 1 1,1-1-28,-1 1 0,1 0 0,-1 0-1,1 1 1,-1 0 0,0 0 0,1 1 0,-1 0 0,10 4 0,-11-3-25,-1 1 0,0 1 0,1-1 0,-1 1 0,-1 0 0,1 0 0,-1 1 0,0 0 0,0 0 0,-1 0-1,1 0 1,-1 1 0,-1-1 0,1 1 0,4 14 0,-6-17 21,-1 1 0,1 0 1,-1 0-1,0 0 0,-1 0 0,1 0 0,-1 0 0,0 0 0,0 0 1,0 0-1,-1 0 0,1 0 0,-1 0 0,0-1 0,-1 1 0,1 0 1,-1 0-1,0-1 0,-1 1 0,1-1 0,-1 0 0,1 1 0,-1-1 1,-6 6-1,1-3 27,1-1 0,-1 0 0,1-1 0,-1 0-1,-1 0 1,-12 5 0,21-9 446,16-2-129,-14 0-329,0 1-1,0-1 1,0 1-1,0 0 1,0 0-1,0-1 1,0 1-1,0 1 1,0-1-1,0 0 1,3 1-1,-3 1 6,-1-1 0,1 1-1,-1-1 1,0 1 0,0 0-1,1-1 1,-1 1 0,0 0-1,0 0 1,-1 0-1,1 0 1,0 0 0,-1 0-1,1 0 1,-1 0 0,1 4-1,0 40-33,-1-34 32,0-2 5,-1 0 0,0-1 0,0 1-1,-1 0 1,0 0 0,-1-1 0,0 1-1,0-1 1,-1 0 0,-7 13 0,8-18 18,0 0 0,0 1 1,0-1-1,-1-1 0,1 1 1,-1 0-1,0-1 0,0 0 1,0 0-1,0 0 0,-1 0 1,1-1-1,-1 1 0,0-1 1,1 0-1,-1-1 1,0 1-1,0-1 0,0 0 1,0 0-1,-1-1 0,-5 1 1,10-1 31,-1-1 0,1 1 0,0 0 1,0-1-1,-1 1 0,1-1 0,0 1 1,0-1-1,0 0 0,0 1 1,0-1-1,0 0 0,0 0 0,0 0 1,0 0-1,0 0 0,0 0 0,1 0 1,-1 0-1,0 0 0,1 0 0,-1 0 1,1 0-1,-1 0 0,1-1 0,-1 1 1,1 0-1,0 0 0,0-1 1,0 1-1,0 0 0,0-3 0,1-44-561,-1 47 464,0 0 0,0 0 0,1 0 0,-1 0-1,1 0 1,-1 0 0,1 0 0,-1 0-1,1 0 1,-1 0 0,1 1 0,0-1 0,-1 0-1,1 0 1,0 1 0,0-1 0,0 0 0,-1 1-1,1-1 1,0 1 0,0-1 0,0 1 0,0-1-1,0 1 1,1 0 0,29-5-1850,-25 5 1405,26-1-2753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3:43.20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8 17816,'0'0'4210,"1"-4"-4079,4 1-180,0 11 9,7 30-16,4 55 51,-2 228-990,-14-321 988,0 1-128,0 1-1,0-1 1,0 0-1,0 0 1,0 1-1,0-1 1,0 0-1,0 0 1,0 1-1,-1-1 0,1 0 1,-1 0-1,1 1 1,-1-1-1,1 0 1,-1 0-1,1 0 1,-1 0-1,0 0 1,0 0-1,0 0 1,-1 2-1,-13 0-3345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0:27.25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75 44 19673,'0'0'4002,"0"0"-3999,0 0 0,0 0 1,0-1-1,0 1 0,0 0 1,0-1-1,-1 1 0,1 0 0,0 0 1,0-1-1,0 1 0,0 0 1,0 0-1,-1-1 0,1 1 1,0 0-1,0 0 0,-1 0 0,1-1 1,0 1-1,0 0 0,-1 0 1,1 0-1,0 0 0,0 0 1,-1-1-1,1 1 0,0 0 0,0 0 1,-1 0-1,1 0 0,0 0 1,-1 0-1,1 0 0,0 0 0,-1 0 1,1 0-1,0 0 0,0 0 1,-1 0-1,1 0 0,0 1 1,-1-1-1,1 0 0,0 0 0,0 0 1,-1 0-1,1 0 0,0 1 1,-1-1-1,-6 11-25,1 0 1,0 0-1,0 0 0,1 1 1,1 0-1,0 0 0,-3 16 0,4-17 25,-1 5 8,0 1 0,2-1-1,0 1 1,0 0 0,2-1-1,0 1 1,3 19 0,-3-35-13,0 1 1,1-1 0,-1 0 0,0 1 0,1-1 0,-1 1 0,1-1 0,0 0 0,-1 0 0,1 1 0,0-1 0,0 0 0,0 0 0,0 0 0,0 0 0,0 0 0,0 0 0,0 0 0,0 0-1,1 0 1,-1 0 0,0-1 0,0 1 0,1-1 0,-1 1 0,1-1 0,-1 1 0,0-1 0,1 0 0,-1 1 0,1-1 0,-1 0 0,1 0 0,-1 0 0,1 0 0,-1-1 0,0 1 0,1 0-1,-1 0 1,1-1 0,-1 1 0,0-1 0,1 0 0,1 0 0,2-1-4,1 0 0,-1-1 0,0 1 0,0-1 0,0 0-1,0 0 1,0-1 0,-1 1 0,7-8 0,-6 3-6,0 1 0,-1-1 0,0 0 0,0 0 0,-1-1 0,0 1 0,-1-1 0,0 1 0,2-19 0,-1-4-95,-3-45 0,-1 61 76,1 9-17,0 0 1,-1 1 0,1-1 0,-1 0-1,0 1 1,-1-1 0,-2-6 0,3 10 1,0 0 1,0 1-1,0-1 1,0 1-1,0-1 1,0 1-1,0 0 1,-1-1 0,1 1-1,0 0 1,-1 0-1,1 0 1,-1 0-1,1 0 1,-1 0-1,1 0 1,-1 1-1,0-1 1,1 1-1,-1-1 1,0 1-1,0-1 1,0 1 0,1 0-1,-4 0 1,3 0-53,1 0 1,-1 1-1,1-1 0,-1 0 1,1 1-1,0-1 1,-1 1-1,1-1 1,0 1-1,-1 0 1,1 0-1,0-1 0,0 1 1,0 0-1,0 0 1,0 0-1,0 0 1,0 0-1,0 1 1,0-1-1,0 0 0,0 0 1,1 0-1,-1 1 1,0-1-1,0 3 1,-2 2-341,-14 28-2853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0:27.61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8 19353,'0'0'1870,"23"3"-1592,135 6-69,247-19 0,-332 5-38,-14 1-682,-52 3-2982,-25 2 2181,0 1 1,0 0 0,-29 8 0,-18 9-6216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0:28.03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50 18120,'0'0'4896,"20"-8"-4797,64-24-83,-79 30-21,1 1 1,-1-1 0,0 1-1,0 0 1,1 0 0,-1 0-1,0 1 1,1 0 0,-1 0-1,1 0 1,-1 1 0,0-1-1,1 1 1,-1 1 0,0-1-1,0 1 1,0 0 0,0 0-1,8 5 1,-10-5-1,-1 1 0,1-1 0,-1 1 0,1 0 0,-1 0-1,0 0 1,0 1 0,0-1 0,-1 0 0,1 1 0,-1-1 0,0 1 0,0-1 0,0 1 0,0 0 0,-1-1 0,1 1 0,-1 0 0,0 0 0,0-1-1,0 1 1,-1 0 0,1-1 0,-3 7 0,2-5-31,-1-1 0,0 1 0,0-1 0,0 0 0,-1 1 0,1-1 0,-1 0 0,0-1 0,0 1 1,-1 0-1,1-1 0,-1 0 0,1 1 0,-1-2 0,0 1 0,-6 3 0,4-3-105,1 1 0,0-1 0,0 1-1,1 0 1,-1 1 0,1-1 0,0 1 0,0-1 0,-4 9 0,7-12 114,1 0-1,0 0 1,0-1 0,-1 1-1,1 0 1,0 0-1,0 0 1,0 0 0,0 0-1,0 0 1,0 0 0,0-1-1,1 1 1,-1 0 0,0 0-1,0 0 1,1 0 0,-1 0-1,1-1 1,-1 1 0,0 0-1,1 0 1,-1-1 0,1 1-1,0 0 1,-1-1 0,2 2-1,24 19 105,-8-8-52,-16-11 13,1 1 0,-1 0 0,1 0 1,-1 0-1,0 0 0,0 0 1,0 0-1,-1 1 0,1-1 0,-1 1 1,0-1-1,0 1 0,0-1 1,0 1-1,-1 0 0,1-1 0,-1 1 1,0 0-1,0-1 0,0 1 1,-1 0-1,1-1 0,-3 8 1,2-8 33,-1 0 0,0 0 0,1 0 0,-1-1 0,0 1 1,-1 0-1,1-1 0,0 1 0,-1-1 0,1 0 1,-1 1-1,0-1 0,0-1 0,0 1 0,0 0 1,0-1-1,0 1 0,0-1 0,0 0 0,-1 0 1,1 0-1,0-1 0,-1 1 0,1-1 0,-5 0 1,-25-2 1263,32 2-1368,0-1 0,0 0 1,0 1-1,0-1 0,1 0 0,-1 0 0,0 0 0,0 1 1,1-1-1,-1 0 0,1 0 0,-1 0 0,1 0 1,-1 0-1,1 0 0,0 0 0,-1 0 0,1 0 1,0 0-1,0 0 0,0-1 0,0 1 0,0 0 0,0 0 1,0 0-1,0-1 0,42-1-7689,-16 3-7518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0:28.38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78 94 20489,'0'0'3154,"-5"3"-2933,-1 2-222,0 0 1,1 0-1,0 1 0,0 0 0,0 0 0,1 1 0,0-1 0,0 1 0,1 0 1,-1 0-1,1 0 0,1 0 0,0 1 0,0-1 0,-2 13 0,1-1-3,0 0 0,2 0-1,0 0 1,1-1 0,4 34-1,-4-51 2,0 1 0,1 0-1,-1 0 1,1-1 0,-1 1-1,1 0 1,0-1 0,-1 1-1,1 0 1,0-1 0,0 1-1,0-1 1,1 0 0,-1 1-1,0-1 1,0 0 0,1 0-1,-1 1 1,1-1 0,-1 0-1,1-1 1,-1 1 0,1 0-1,0 0 1,-1-1 0,1 1-1,0-1 1,0 1 0,-1-1-1,1 0 1,0 1-1,0-1 1,0 0 0,-1 0-1,1-1 1,3 1 0,0-1-7,0 0 0,0 0 0,0 0 0,0-1 0,0 0 0,-1 0 0,1 0 0,-1 0 0,1-1 0,-1 1 0,8-7 0,-6 1 22,1 1 0,-1-1-1,0 1 1,-1-2-1,0 1 1,0-1-1,0 1 1,-2-1-1,1 0 1,-1-1-1,0 1 1,2-15-1,-2 0 9,-1 0-1,0 0 0,-5-45 0,2 61-24,0 0-1,0 0 0,-1 0 1,0 0-1,-7-15 1,8 21-15,1 0 0,-1-1 0,-1 1 0,1 0 0,0 0 0,0 0 0,-1 0 0,1 1 0,-1-1 0,1 0 0,-1 1 0,0-1 0,0 1 0,0-1 0,0 1 0,0 0 0,0 0 0,0 0 0,0 0 0,0 0 0,-1 0 0,1 0 0,0 1 0,-4-1 0,6 1-71,-1 0 0,0 0-1,0 0 1,0 1 0,0-1 0,1 0 0,-1 0 0,0 1 0,0-1 0,0 1 0,1-1 0,-1 0 0,0 1 0,1 0 0,-1-1 0,0 1 0,1-1 0,-1 1 0,1 0 0,-1-1 0,1 1-1,-1 0 1,1 0 0,-1-1 0,1 1 0,0 0 0,-1 1 0,0 1-353,-7 14-3349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0:28.72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3 20729,'0'0'2978,"79"-2"-2946,-40 2-32,3 0-32,-2 0 0,-10 0-656,-6 0-1249,-11 0-3282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0:29.06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48 17832,'0'0'4626,"142"-14"-4658,-89 0-1296,0-6-2834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0:29.44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154 136 21146,'0'0'648,"-21"18"-501,-66 53-113,69-57-28,16-13-3,0 1-1,0-1 1,0 0 0,0 0 0,0 1 0,1-1 0,-1 1-1,1-1 1,-1 1 0,1 0 0,0-1 0,-1 1-1,1 0 1,0 0 0,0 0 0,-1 4 0,2-5 109,2-4 5,17-20-119,-3 5-64,-1-1 0,18-29 0,-28 40 113,-1 0 0,0 0 0,-1-1 0,0 1 0,0-1 0,-1 0 0,0 0 0,-1 0 1,0 0-1,0-10 0,-2 7 210,1 7 4,-1 1 1,1-1-1,0 1 0,0-1 1,0 1-1,0-1 0,2-5 0,0 9-181,-2 1-98,1 263 433,0-106-2599,-1-53-4691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0:29.78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52 16712,'0'0'6339,"9"3"-6259,21-3 16,12 0 0,4-3-96,-2-5 0,0 0-144,-3 0-273,-6 0-687,-6-2-1153,-9 0-5058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0:30.38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 1 18585,'0'0'6496,"-2"14"-6331,-1 394-333,6-208 187,-1-44 298,0-53-1282,-2-33-2589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0:30.73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23 20938,'0'0'242,"19"-4"177,63-11-51,-77 13-352,-1 2 0,1-1 0,0 1-1,0-1 1,0 1 0,-1 1 0,1-1-1,0 1 1,0-1 0,-1 2 0,1-1 0,0 0-1,-1 1 1,0 0 0,1 0 0,-1 0-1,0 0 1,0 1 0,0 0 0,0 0-1,4 4 1,-6-4-20,1 0 0,-1 0 0,0 0 0,-1 1 0,1-1 0,-1 1 0,1-1 0,-1 1 0,0-1 0,0 1 0,-1 0 0,1 0-1,-1-1 1,1 1 0,-1 0 0,-1 0 0,1-1 0,0 1 0,-1 0 0,0 0 0,0-1 0,0 1 0,0-1 0,-2 5 0,0-3 1,-1 1-1,1-2 1,-1 1-1,0 0 1,0-1 0,0 1-1,0-1 1,-1 0 0,0-1-1,0 1 1,0-1 0,0 0-1,0 0 1,-10 4 0,5-3 12,-1 0 0,0 0 1,0-1-1,0-1 0,-1 0 0,1 0 1,-12 0-1,22-2-103,0 0-1,0 0 1,0 0 0,0 0-1,1 0 1,-1 0 0,0-1-1,0 1 1,0 0 0,1 0-1,-1 0 1,0-1 0,0 1 0,1-1-1,-1 1 1,0 0 0,1-1-1,-1 1 1,0-1 0,1 1-1,-1-1 1,1 0 0,-1 1-1,1-1 1,-1 0 0,1 1-1,-1-1 1,1 0 0,-1 1 0,1-1-1,0 0 1,0 0 0,-1 0-1,1 1 1,0-1 0,0 0-1,0 0 1,0 0 0,0-1-1,-1-17-5787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3:43.75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1 306 16776,'0'0'3025,"21"-4"-2998,2 4-71,16 2-713,1-3-1,-1-1 1,1-2-1,59-14 1,-99 18 831,1 0 0,-1 0 0,1 0-1,-1 0 1,1-1 0,-1 1 0,0 0 0,1 0 0,-1 0 0,1 0 0,-1-1 0,1 1 0,-1 0 0,1 0 0,-1-1 0,0 1 0,1 0 0,-1-1 0,0 1 0,1 0 0,-1-1 0,0 1 0,1 0 0,-1-1 0,0 1-1,0-1 1,0 1 0,1-1 0,-1 0 0,-11-5 1109,9 5-1161,-1 1 0,1-1-1,0 1 1,-1 0 0,1-1-1,0 1 1,-1 0 0,1 1-1,0-1 1,-1 0 0,1 1-1,0-1 1,-1 1 0,1 0-1,-3 1 1,0 3-10,1-1 1,0 1-1,1 0 0,-1 0 0,1 0 1,0 0-1,0 1 0,0-1 0,1 1 1,0 0-1,0 0 0,-1 6 0,-1 3 5,1 1-1,1-1 0,-1 27 0,3-42-90,-1 1 0,1 0 1,0 0-1,0 0 0,0 0 0,0 0 0,0-1 0,0 1 1,0 0-1,0 0 0,0 0 0,1 0 0,-1 0 0,0-1 1,0 1-1,1 0 0,-1 0 0,1-1 0,-1 1 1,0 0-1,1 0 0,-1-1 0,1 1 0,0 0 0,-1-1 1,1 1-1,0-1 0,-1 1 0,1-1 0,0 1 0,-1-1 1,1 1-1,0-1 0,0 0 0,0 1 0,0-1 0,-1 0 1,1 0-1,0 0 0,0 0 0,0 0 0,0 0 0,0 0 1,-1 0-1,1 0 0,0 0 0,0 0 0,0 0 0,0 0 1,-1-1-1,1 1 0,0 0 0,0-1 0,0 1 0,-1-1 1,1 1-1,0-1 0,0 0 0,4-2-390,0 0 0,-1 0 0,1 0 0,-1-1 0,0 1 0,0-1 0,0 0 0,5-8 0,13-32 720,-15 13 6732,0 34-6794,0 14-297,-4-11 119,0 0 1,0 0 0,0 0 0,1 0-1,5 7 1,-7-11-43,0 0 1,0 0-1,0-1 0,0 1 0,1-1 0,-1 1 0,0-1 1,1 0-1,-1 0 0,1 0 0,-1 0 0,1 0 1,0-1-1,-1 1 0,1-1 0,0 1 0,-1-1 1,4 0-1,-4 0-126,0-1 0,1 1 0,-1 0 0,0-1 0,0 1 1,1-1-1,-1 0 0,0 0 0,0 0 0,0 0 0,0 0 1,0 0-1,0 0 0,0-1 0,-1 1 0,1-1 0,0 1 0,-1-1 1,1 0-1,-1 0 0,0 1 0,1-1 0,-1 0 0,0 0 0,0-1 1,0 1-1,0 0 0,-1 0 0,1 0 0,-1 0 0,1-1 1,-1-1-1,3-13 876,-2 1 1,0-1 0,-1-27 0,-1 10 541,1-9-18,2 0 0,2 0 0,15-68 0,-18 110-1136,1 18-224,-1 10-123,0 17 311,2 1 1,1-1-1,20 76 1,-21-107-199,2-1 1,0 1 0,0-1 0,1-1 0,1 1-1,0-1 1,12 15 0,-14-20-177,1 1 1,0-2 0,1 1-1,0-1 1,0 0 0,0 0-1,0-1 1,1 1-1,-1-2 1,1 1 0,0-1-1,14 3 1,18 0-4644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0:31.10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57 0 20505,'0'0'2770,"-2"17"-2749,-19 161-71,-11 176 409,32-331-331,-1 35 34,2 0-1,15 101 1,-13-143-58,1 0 1,0 0-1,1-1 1,0 0-1,1 0 1,1 0-1,1-1 1,0 0-1,0 0 1,2-1-1,-1 0 1,2-1 0,0 0-1,23 20 1,-26-27 1,0 1 0,1-1 0,-1-1 0,1 1 0,1-1 0,11 3 0,-16-5-171,0-1 0,0 0 0,1 0 0,-1 0 0,0-1 0,0 0 0,1 0 0,-1 0 0,0 0 0,1-1 0,-1 0 0,10-3 0,7-14-3498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0:31.43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186 172 20729,'0'0'2991,"14"-25"-2270,-8-1-707,0-1 0,-2 1 0,2-40 0,-6 64-68,-3 3-37,-6 5 50,-1-1 0,1 2-1,0-1 1,1 1-1,0 0 1,-14 15 0,-39 55 80,50-63-43,2 1 1,-1 1-1,2-1 1,0 1 0,1 1-1,1-1 1,0 1-1,1 0 1,1 1-1,1-1 1,0 1 0,2 0-1,0 30 1,1-45 1,0-1 0,0 1 1,1 0-1,-1-1 1,1 1-1,0 0 0,-1-1 1,1 1-1,1-1 1,-1 1-1,0-1 1,0 0-1,1 1 0,0-1 1,-1 0-1,1 0 1,0 0-1,3 2 0,-1-1 5,0 0 0,1 0 0,0-1-1,-1 1 1,1-1 0,0 0 0,0-1 0,10 3-1,7-1-394,0-1 0,0-1 0,35-2 0,-47 0-43,31-5-3826,-8-11-7424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0:31.78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23 7 20745,'0'0'3725,"5"-2"-3605,-2 1-124,0 0 1,0 0-1,1 1 0,-1-1 0,0 1 1,0 0-1,0 0 0,0 0 1,0 0-1,1 0 0,-1 1 0,0 0 1,0-1-1,0 1 0,0 0 1,0 1-1,0-1 0,-1 0 0,1 1 1,0-1-1,-1 1 0,1 0 1,-1 0-1,1 0 0,-1 0 0,0 1 1,0-1-1,0 1 0,0-1 1,0 1-1,-1 0 0,1-1 1,-1 1-1,0 0 0,0 0 0,0 0 1,0 0-1,0 0 0,0 0 1,-1 5-1,1 1-7,0-1 0,-1 1 0,0 0 0,0 0 0,-1 0 0,0 0 1,-1 0-1,0-1 0,0 1 0,-1-1 0,0 1 0,-1-1 0,-7 14 0,1-8 0,0 1-1,-1-2 1,-1 1-1,0-2 1,-27 23-1,39-35 13,0 0-1,0 0 1,0 0 0,-1 0-1,1 0 1,0 0-1,0 0 1,0 0-1,0 0 1,0 0-1,0 1 1,0-1-1,0 0 1,-1 0-1,1 0 1,0 0-1,0 0 1,0 0-1,0 0 1,0 1-1,0-1 1,0 0 0,0 0-1,0 0 1,0 0-1,0 0 1,0 0-1,0 1 1,0-1-1,0 0 1,0 0-1,0 0 1,0 0-1,0 0 1,0 1-1,0-1 1,0 0-1,0 0 1,0 0-1,0 0 1,0 0-1,0 0 1,0 1 0,0-1-1,0 0 1,1 0-1,-1 0 1,0 0-1,0 0 1,0 0-1,0 0 1,0 0-1,0 1 1,0-1-1,1 0 1,-1 0-1,14 3 65,25-3 58,-32 0-114,49 2-182,-35 0-294,1-2 0,0 0 0,0-1 0,40-8 0,-27-4-3156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0:32.17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21978,'0'0'3588,"0"14"-3497,3 123-138,33 219 1,-23-273-980,3 151 0,-18-237-1380,-5-15-2837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0:32.54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110 0 20890,'0'0'2486,"1"4"-2249,3 35-234,-1 0 0,-1-1 0,-5 47 0,0 0 36,1-21-6,0-41-27,1 1-1,1-1 1,1 1 0,6 31 0,-6-52-4,1 0 1,-1 0 0,1 0 0,-1-1 0,1 1-1,0-1 1,1 1 0,-1-1 0,0 0 0,0 1 0,1-1-1,0-1 1,-1 1 0,1 0 0,0-1 0,0 1 0,0-1-1,0 0 1,0 0 0,0 0 0,0 0 0,0 0-1,0-1 1,0 1 0,1-1 0,-1 0 0,0 0 0,0 0-1,4-1 1,-1 1-83,0 0 0,-1-1 0,1 0 0,0 1 0,-1-2 0,1 1 0,0-1 0,-1 0 0,0 0 0,1 0 0,-1-1 0,0 0 0,0 0 0,-1 0 0,7-5 0,4-21-2625,-13-5-3930</inkml:trace>
  <inkml:trace contextRef="#ctx0" brushRef="#br0" timeOffset="1">0 302 18104,'0'0'4594,"121"-33"-4610,-49 21-240,3 2-448,-10-2-337,-12 4-1088,-11 0-4866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0:32.89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40 18296,'0'0'5598,"0"-4"-5388,1 2-198,-1 0 0,1 1 0,0-1 0,0 0 0,0 1-1,0-1 1,0 0 0,0 1 0,0-1 0,0 1 0,1 0-1,-1-1 1,1 1 0,-1 0 0,1 0 0,-1 0 0,1 0-1,0 0 1,-1 0 0,1 0 0,0 1 0,0-1 0,0 0-1,0 1 1,2-1 0,1 0-26,0 0-1,1 0 1,-1 1-1,0-1 1,1 1-1,-1 0 1,1 1-1,-1-1 1,7 2-1,-11-1 7,0 0 1,0 0-1,0 0 0,0 0 1,0 0-1,0 0 0,0 0 1,0 1-1,0-1 0,0 0 1,-1 0-1,1 1 0,0-1 0,-1 0 1,1 1-1,-1-1 0,0 1 1,1-1-1,-1 1 0,0-1 1,0 1-1,0-1 0,0 1 1,0 1-1,-3 40-37,1-35 45,-1 1 0,1-1 0,-2 0 0,1 0 0,-1 0 0,0-1 0,-1 1 0,0-1 0,0 0 0,-1 0 0,-6 6 0,-29 41-43,42-53 42,-1 0 1,1-1-1,0 1 0,-1-1 1,1 1-1,-1-1 0,1 1 1,0-1-1,0 0 0,-1 1 1,1-1-1,0 0 1,-1 0-1,1 1 0,0-1 1,0 0-1,0 0 0,-1 0 1,1 0-1,0 0 0,0 0 1,0 0-1,-1 0 0,1 0 1,1-1-1,30 2-6,-29-1 7,42-2-555,72-13-1,-29 3-96,-88 12 642,7-3-1545,-7-2-2541,0 4 3140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0:33.25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22090,'0'0'2343,"10"7"-1933,11 13-413,0 0-1,-2 1 0,0 1 1,-1 1-1,-2 0 0,0 1 1,-1 1-1,-2 1 0,0 0 1,-2 0-1,-1 1 0,-1 1 1,-1 0-1,-2 0 0,5 49 1,-6-22 13,-3 1 0,-2 0 0,-15 110 0,10-135-13,-2 0 0,-1 0-1,-2 0 1,-1-1 0,-1 0-1,-1-1 1,-2-1 0,-25 39-1,23-51-1284,17-31-385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0:33.63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20249,'0'0'2882,"110"12"-2882,-77-10 0,-2 0 0,-3 0-16,-8 1-625,-11-1-1408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0:33.99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57 15175,'0'0'6211,"0"2"-5187,13-2-303,13 0-609,9-9-80,3-1-32,-3 2 0,-2 2 0,-5 0-320,-4 0-465,-6 0-1008,-12-2-4241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0:36.43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116 1 17272,'0'0'6299,"-9"11"-5464,-9 13-846,2 2 1,1 0 0,-18 44-1,28-57 14,0 1-1,1-1 1,1 1-1,0 0 1,1 0 0,1 0-1,0 1 1,0-1-1,5 28 1,-4-39-16,1 1 0,0-1 0,0 0 1,1 0-1,-1 1 0,1-1 0,0 0 1,0 0-1,0-1 0,0 1 0,0 0 0,0-1 1,1 1-1,-1-1 0,1 0 0,0 0 0,0 0 1,-1 0-1,1 0 0,1-1 0,-1 1 1,0-1-1,0 0 0,0 0 0,1 0 0,-1 0 1,1-1-1,-1 1 0,6-1 0,-4 1 2,1-1 0,0 0 0,0 0 0,0 0-1,-1-1 1,1 1 0,0-2 0,0 1 0,-1-1-1,1 1 1,-1-2 0,0 1 0,1 0 0,-1-1 0,0 0-1,8-7 1,-7 4 34,-1-1-1,0 1 1,0-1-1,0 0 1,-1-1-1,0 1 1,-1-1 0,0 1-1,0-1 1,0 0-1,-1 0 1,1-11-1,1-9 98,-2 0 1,-2-36-1,0 32-80,-1 24-37,0 0 0,0 1 0,0-1 0,-1 1 0,0-1 0,0 1 0,-1 0 0,-4-9 0,6 15-28,1-1 1,-1 1-1,0 0 1,0-1 0,0 1-1,0 0 1,0 0-1,0 0 1,0 0-1,0 0 1,0 0 0,-1 0-1,1 0 1,0 1-1,-1-1 1,1 0-1,0 1 1,-1-1 0,-1 0-1,1 1-49,0 1 0,0-1 0,1 0 0,-1 1 0,0-1 0,1 1 0,-1 0-1,0-1 1,1 1 0,-1 0 0,1 0 0,-1 0 0,1 0 0,0 0 0,-1 1 0,1-1 0,0 0 0,0 0 0,0 1-1,0-1 1,-1 3 0,-20 32-2113,10-8-2282,0 10-9276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3:44.16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17608,'0'0'3762,"46"8"-3778,-11-8 0,2 2-432,-1 0-369,-8-2-768,-6 0 1,-9 0-1170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0:36.77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52 17976,'0'0'4114,"169"-8"-4034,-84 0-32,3 2-48,-2-2 16,-3 4-16,-6-2 0,-14 2 0,-12 3-112,-21-1-528,-12 0-353,-14 0-511,-13 2-5476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0:37.20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29 61 18024,'0'0'3060,"10"-9"-2926,-4 4-120,0 0 1,0 0-1,0 1 1,1 0-1,-1 0 1,1 0-1,0 1 1,0 0-1,0 0 1,1 1-1,-1 0 1,1 0-1,14-1 0,-4 2 29,-11 0-49,1 0-1,0 1 0,0 1 1,-1-1-1,1 1 0,9 2 1,-15-2 2,1 0 0,-1 0 1,0 0-1,0 1 0,0-1 1,0 0-1,0 1 0,0-1 1,-1 1-1,1 0 0,0-1 0,-1 1 1,1 0-1,-1 0 0,0 0 1,0 0-1,1 0 0,-1 0 1,-1 1-1,1-1 0,0 0 1,0 0-1,-1 1 0,1 3 0,0 1-1,0 0 0,0 0 0,-1 0 0,0 0 0,0 1 0,0-1 0,-1 0 0,0 0 0,-1 0 0,1-1-1,-1 1 1,-1 0 0,1 0 0,-1-1 0,0 0 0,-1 1 0,-7 9 0,-2 0-149,-2-1 1,0-1-1,-1 0 0,-27 19 1,16-13-223,26-19 349,0 0-1,0-1 0,0 1 1,0 0-1,0 0 1,0 0-1,0 0 0,0 1 1,0-1-1,1 0 1,-1 0-1,0 0 0,1 1 1,-2 1-1,2-2 22,0 0 1,0-1-1,0 1 0,0 0 0,0-1 1,0 1-1,1-1 0,-1 1 0,0 0 0,0-1 1,1 1-1,-1-1 0,0 1 0,0-1 1,1 1-1,-1-1 0,1 1 0,-1-1 1,0 1-1,1-1 0,-1 1 0,1-1 0,0 1 1,44 16 111,-22-10-92,-18-5-2,0 1 0,0 0 0,0 0-1,-1 1 1,1-1 0,-1 1 0,0 0 0,0 0 0,0 0 0,5 8-1,-8-11 26,0 1 0,0-1 0,-1 1 0,1-1-1,0 1 1,-1-1 0,1 1 0,-1-1-1,0 1 1,1-1 0,-1 1 0,0 0 0,0-1-1,0 1 1,0-1 0,0 1 0,0 0 0,-1-1-1,1 1 1,0-1 0,-1 1 0,1-1-1,-1 1 1,0-1 0,1 1 0,-1-1 0,0 0-1,0 1 1,0-1 0,0 0 0,0 0 0,0 0-1,0 1 1,-1-1 0,1 0 0,0 0-1,-1-1 1,1 1 0,0 0 0,-1 0 0,-2 0-1,-15 7 191,-1-1-1,1-1 1,-1-1-1,-1 0 1,-22 1-1,-11 3-157,47-6-62,24-2-9728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0:37.56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108 160 22010,'0'0'2142,"-13"14"-2088,12-14-54,-8 8 2,1 0-1,0 1 1,1-1 0,-1 2 0,2-1 0,-1 1 0,1 0 0,1 0 0,0 1 0,0-1 0,1 1 0,1 0 0,0 0 0,-3 19 0,6-27-2,-2 20-6,1-1 0,4 42-1,-3-62-2,0-1-1,1 0 0,-1 0 0,1 0 0,-1 0 0,1 0 0,-1 0 1,1 0-1,0 0 0,0 0 0,-1 0 0,1 0 0,0 0 0,0-1 1,0 1-1,0 0 0,0 0 0,0-1 0,0 1 0,0-1 1,0 1-1,0-1 0,0 1 0,1-1 0,-1 0 0,0 0 0,0 1 1,0-1-1,0 0 0,1 0 0,-1 0 0,0 0 0,0 0 0,2-1 1,1 1-21,0-1 1,0 1 0,0-1-1,0 0 1,0 0 0,0-1 0,-1 1-1,1-1 1,6-3 0,-4 0 38,0-1 0,0 1 1,0-1-1,-1 0 0,0 0 1,0 0-1,-1-1 1,0 0-1,0 0 0,0 0 1,-1 0-1,0 0 0,-1-1 1,1 0-1,1-14 0,1-9 61,-2-1 0,-2-53 0,-2 53-50,2 17-5,-2 1 0,0-1 0,-1 1-1,-1-1 1,-5-19 0,7 31-54,0 0-1,1 1 0,-1-1 0,0 1 0,0-1 0,-1 1 0,1-1 1,0 1-1,-1 0 0,1 0 0,-1 0 0,0 0 0,0 0 1,0 0-1,0 0 0,0 0 0,0 1 0,0-1 0,-1 1 0,1 0 1,-1-1-1,1 1 0,-1 0 0,1 1 0,-1-1 0,1 0 0,-1 1 1,0-1-1,0 1 0,1 0 0,-1 0 0,0 0 0,1 0 1,-1 1-1,0-1 0,-4 2 0,-2 6-1796,7 6-1757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0:37.91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20745,'0'0'3410,"59"0"-3394,-19 0 0,1 0-32,-1 0-352,-5 0-400,-9 0-1185,-10 0-2497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0:38.27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86 19113,'0'0'4658,"63"-10"-4626,-30 2-32,2-2 0,2 0-32,5-2-576,0-1-801,-5-9-4930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0:39.13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183 0 12982,'0'4'11715,"-3"25"-11795,-25 42 76,12-34 9,-13 50-1,20-44 3,1-1 1,3 1-1,0 77 0,5-116-7,0 0 0,0 0 0,1-1-1,-1 1 1,1 0 0,0 0 0,0-1 0,0 1-1,1 0 1,-1-1 0,1 1 0,0-1-1,0 0 1,0 0 0,0 1 0,1-1-1,-1-1 1,1 1 0,0 0 0,0-1 0,0 1-1,0-1 1,0 0 0,0 0 0,1 0-1,-1 0 1,1-1 0,-1 1 0,1-1 0,0 0-1,0 0 1,7 0 0,-4 0-2,1 0 1,-1 0-1,1-1 1,0-1-1,-1 1 0,1-1 1,-1-1-1,1 1 0,-1-1 1,0 0-1,0-1 1,0 0-1,0 0 0,0 0 1,0-1-1,7-5 1,-6 1-4,0 0 0,0 0 1,-1-1-1,1 0 1,-2 0-1,0-1 1,0 1-1,0-1 0,-1-1 1,-1 1-1,0-1 1,0 1-1,-1-1 0,-1 0 1,0-1-1,0 1 1,-1 0-1,0-1 1,-1-12-1,-1 10-4,0 0-1,-1 1 1,0-1 0,-1 0 0,0 1-1,-1-1 1,-1 1 0,0 0-1,-1 0 1,0 1 0,-1 0 0,0 0-1,-1 0 1,0 1 0,-12-12-1,15 19-21,0 0-1,0 0 1,0 0-1,-1 1 0,1-1 1,-1 1-1,0 1 0,0-1 1,0 1-1,0 0 0,0 0 1,0 1-1,0 0 0,-1 0 1,1 0-1,-1 1 0,-6 0 1,2 1-319,0 1 0,0-1 0,0 2 0,0 0 0,0 0 0,1 1 0,-1 0 0,-18 10 0,-37 27-3243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0:43.69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38 16 17736,'0'0'8228,"0"-16"-8228,0 20-2497,-16 18-96,-6 9-3554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0:44.03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44 22538,'0'0'2033,"0"-40"-2609,4 36-737,11 4-2688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0:44.39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25 62 20986,'0'0'4482,"-24"-55"-4546,41 55-2369,12-6-2674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0:44.77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416 77 19833,'0'0'4229,"-5"-12"-3781,-17-37-264,21 48-181,-1 0 0,1-1 1,0 1-1,0 0 0,-1 0 0,1 0 0,-1 0 1,1 0-1,-1 0 0,1 1 0,-1-1 0,1 0 1,-1 1-1,0-1 0,1 1 0,-1-1 1,0 1-1,0 0 0,1 0 0,-1 0 0,0 0 1,0 0-1,1 0 0,-1 1 0,0-1 0,1 0 1,-1 1-1,-2 0 0,-1 0 0,-5 1-6,1 1 1,0 0-1,0 0 1,0 0-1,1 1 0,-1 1 1,1 0-1,0 0 1,0 0-1,-12 12 1,-1 2-4,0 2 0,-22 27 1,26-29-8,2 2 0,0 0 0,2 1 0,0 0 0,1 1 0,1 1 0,2-1 0,0 2 0,2-1 0,0 1 0,2 0 0,0 1 0,2-1 0,0 50 0,4-67-53,1-1 0,0 1 0,0 0 0,0 0 0,1-1 0,0 1 0,1-1 0,0 0 0,0 0 0,0-1 0,1 1-1,0-1 1,0 0 0,0 0 0,1 0 0,0-1 0,0 0 0,1 0 0,-1 0 0,1-1 0,10 5 0,-12-6 8,0-1-1,0 0 0,0 0 1,1 0-1,-1 0 1,0-1-1,1 0 1,-1 0-1,1 0 0,0-1 1,-1 0-1,1 0 1,-1 0-1,1-1 1,-1 1-1,1-1 1,-1-1-1,1 1 0,-1-1 1,0 0-1,1 0 1,-1-1-1,0 1 1,-1-1-1,1 0 0,0-1 1,-1 1-1,0-1 1,0 0-1,0 0 1,4-5-1,-3 1 75,-1 0-1,0-1 1,0 1-1,-1-1 1,0 1-1,0-1 1,-1 0-1,0 0 1,-1-1-1,1-15 1,-1 12 163,-1 0 0,-1-1 0,0 1 0,0 0 0,-1 0 1,-8-24-1,8 31-36,0 0 1,-1 1-1,0 0 1,0-1-1,0 1 1,0 0-1,-1 1 1,0-1 0,-5-4-1,9 8 73,17 1-1219,88-8 715,-105 8 413,-15 422 1148,15-422-1700,2-24-4122,5-13-6813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3:44.52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 1 1521,'0'0'14038,"-3"5"-13742,-10 16 126,13-20-385,0-1 0,0 0 0,0 1 1,0-1-1,0 0 0,0 0 0,0 1 1,0-1-1,0 0 0,0 0 0,0 1 1,0-1-1,0 0 0,0 0 0,1 1 0,-1-1 1,0 0-1,0 0 0,0 0 0,0 1 1,0-1-1,1 0 0,-1 0 0,0 0 1,0 0-1,0 1 0,1-1 0,-1 0 0,0 0 1,0 0-1,0 0 0,1 0 0,-1 0 1,0 1-1,0-1 0,1 0 0,-1 0 1,0 0-1,0 0 0,1 0 0,-1 0 1,0 0-1,0 0 0,1 0 0,-1 0 0,0 0 1,0 0-1,1-1 0,17 1 484,-16 0-364,21 1-86,-1-2 0,1 0-1,-1-1 1,1-2 0,22-6-1,-44 10-870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0:45.16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 1 22202,'0'0'2700,"0"2"-2620,-9 358-267,3-277-1661,6-98-418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0:45.72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22 9 20121,'0'0'3276,"2"38"-2358,-12 38-923,4-38 1,-1 57 0,7 102 391,0-569-422,0 371 203,11 5-163,7 20-44,-1 1 1,-1 1-1,-1 0 0,21 56 0,-27-62 49,54 144-533,-59-206 1070,15-325 46,-19 364-687,0 0 1,0 0-1,0 0 1,1 0-1,-1 1 1,1-1-1,0 0 1,0 0 0,2-3-1,-2 5-32,0 0 0,0 0 1,0 0-1,0 0 0,0 1 0,1-1 0,-1 0 0,0 1 0,0-1 0,1 1 1,-1-1-1,0 1 0,1 0 0,-1 0 0,1-1 0,-1 1 0,0 0 1,1 0-1,-1 0 0,2 1 0,14-1-4492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0:46.10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18552,'0'-1'7415,"0"11"-7474,15 224-125,1 11 168,-10-295-5376,3 6-3399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0:46.50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139 3 18585,'0'0'6064,"0"-2"-5800,-4 15-268,0 1 1,-1-1-1,0 0 1,-1-1-1,-10 16 1,-16 39 8,16-19 12,2 2 0,2-1 0,3 2 0,1-1 0,3 1 1,3 96-1,2-131-11,1 0 1,1 0 0,0 0-1,1-1 1,1 1-1,0-1 1,1 0-1,13 28 1,-14-36-36,0 0 1,1 0-1,-1 0 0,1-1 1,1 0-1,-1 0 0,1 0 0,0-1 1,0 1-1,1-2 0,0 1 1,0-1-1,0 0 0,0 0 0,1-1 1,-1 0-1,1 0 0,0-1 1,9 2-1,1-1-257,-1 0 0,1-2 0,22 0-1,-35-1-41,-1 0 0,1-1 0,-1 1 0,0-1 0,1 0 0,-1 0 0,0 0 0,1 0 0,-1-1 0,0 0 0,0 0 0,0 0 0,-1 0 0,1-1 0,0 1 0,-1-1 0,7-6 0,3-18-10898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0:46.88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38 21338,'0'0'3660,"1"-8"-3417,1-22-134,-3 233-339,3-97 239,-4-56-1,1-34-5,0 0 0,1 1 0,0-1 0,1 0 0,1 0 0,5 19 0,-7-33-40,1-1 1,-1 1-1,1-1 0,-1 1 1,1-1-1,0 1 0,0-1 1,-1 0-1,1 1 0,0-1 0,0 0 1,0 0-1,0 0 0,1 0 1,-1 0-1,0 0 0,0 0 1,1 0-1,-1 0 0,0 0 0,1-1 1,-1 1-1,1-1 0,-1 1 1,1-1-1,-1 1 0,1-1 0,-1 0 1,1 0-1,-1 0 0,1 0 1,2 0-1,-2-1-129,1 1 0,-1-1-1,0 0 1,0 0 0,1 0 0,-1 0-1,0 0 1,0-1 0,0 1 0,0-1 0,0 1-1,-1-1 1,1 0 0,0 0 0,-1 0 0,1 0-1,-1 0 1,0 0 0,2-3 0,11-31-5650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0:47.26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57 16664,'0'0'6995,"26"-13"-6995,24 3-128,18-2-464,2 2-497,-10-2-2513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0:47.61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6 16488,'0'0'6827,"4"0"-6382,31-2-318,-28 1-135,1 0 0,0 0 1,0 1-1,0 0 0,0 1 0,14 2 1,-19-2 2,-1 0 1,0 0 0,0 0 0,0 0 0,0 0-1,0 1 1,0-1 0,0 1 0,0-1 0,0 1-1,-1 0 1,1 0 0,-1-1 0,1 1 0,-1 0-1,0 1 1,0-1 0,0 0 0,0 0 0,0 0-1,0 1 1,0-1 0,-1 0 0,0 1-1,1-1 1,-1 1 0,0 4 0,1 0-14,-1 0 0,0 0 0,-1 0 1,1-1-1,-1 1 0,-1 0 0,1 0 0,-1 0 1,0-1-1,-1 1 0,0-1 0,0 1 0,-6 8 1,-3 1 8,-1 0 0,0-1 0,-21 19 0,16-17 48,18-17-33,0 0 0,-1 0 0,1 0 0,0 1 0,0-1-1,0 0 1,0 0 0,0 0 0,0 1 0,0-1-1,0 0 1,-1 0 0,1 0 0,0 1 0,0-1 0,0 0-1,0 0 1,0 1 0,0-1 0,0 0 0,0 0-1,0 0 1,0 1 0,0-1 0,1 0 0,-1 0 0,0 1-1,0-1 1,0 0 0,0 0 0,0 0 0,0 1 0,0-1-1,0 0 1,1 0 0,-1 0 0,0 0 0,0 0-1,0 1 1,0-1 0,1 0 0,-1 0 0,0 0 0,0 0-1,0 0 1,1 0 0,-1 0 0,0 1 0,0-1 0,0 0-1,1 0 1,-1 0 0,0 0 0,0 0 0,1 0-1,-1 0 1,0 0 0,0 0 0,1-1 0,27 5 89,40-4-105,-64 0 32,13 0-369,0-2 0,-1 0 0,1 0 0,-1-2 0,0 0 1,0-1-1,25-11 0,-5-2-3404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0:47.96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21338,'0'0'2177,"10"19"-2143,23 48-23,44 130 0,-59-128 13,-3 0 1,-4 0-1,-2 2 0,-3-1 1,-4 1-1,-8 96 1,5-155-19,0 0 1,-1 1 0,-1-1-1,0 0 1,0 0 0,-1 0-1,-1-1 1,0 1 0,-1-1-1,0 0 1,0-1 0,-1 1-1,-13 13 1,20-25-11,-1-1 0,0 1 0,1-1 0,-1 1 0,1-1 0,-1 0 0,1 1 0,0-1 0,-1 0 0,1 1 0,0-1 0,0 0 0,0 1 0,1-1 0,-1-3 0,7-35-1656,12-8-2379</inkml:trace>
  <inkml:trace contextRef="#ctx0" brushRef="#br0" timeOffset="1">666 322 19497,'0'0'3137,"84"8"-2816,-40-8-145,-5 0-144,-2 0-32,-8 0-417,-10-2-943,-8-2-1874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0:48.32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34 19145,'0'0'4466,"55"2"-4434,-16-10-32,3 0-80,-3 1-240,-6 1-465,-7 2-591,-10 2-1874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0:50.82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143 117 20217,'0'0'3829,"-4"8"-3816,-12 22-8,-1-2 1,-1 0-1,-2-1 0,0-1 1,-28 27-1,83-108 425,-17 27-419,-2-1 0,-1-1 1,-1 0-1,-1-1 1,-2-1-1,11-50 1,-38 167 145,-6 111 1,-8 55-239,13-191-698,-1-33-17,17-27 759,0 1 1,0 0 0,1-1-1,-1 1 1,0-1 0,0 1-1,0-1 1,0 0-1,0 1 1,0-1 0,0 0-1,0 0 1,0 0 0,0 0-1,0 1 1,0-1 0,0 0-1,0-1 1,0 1-1,0 0 1,0 0 0,0 0-1,0-1 1,0 1 0,-1-1-1,61-15 184,43-2-3004,-41 3-1236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2:49.0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14663,'0'0'5581,"15"0"-3276,123 10-2449,-137-10 208,4-1-2473,5-4-3821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3:46.34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150 98 7956,'0'0'13240,"12"-15"-13088,36-45-13,-46 58-132,1 0-1,-1 0 0,0 0 1,1 0-1,0 1 1,-1-1-1,1 0 1,0 1-1,0 0 1,0 0-1,-1 0 0,1 0 1,0 0-1,1 1 1,-1-1-1,0 1 1,3 0-1,-4-1-9,-1 1 1,1 0-1,-1 1 0,1-1 1,-1 0-1,1 0 0,-1 1 0,1-1 1,-1 1-1,1-1 0,-1 1 1,1-1-1,-1 1 0,0 0 0,1 0 1,-1 0-1,0 0 0,0 0 1,0 0-1,1 0 0,-1 0 0,0 0 1,-1 1-1,1-1 0,1 2 1,2 8-16,-2 0 1,1 0 0,-1 1 0,-1-1 0,0 0 0,-1 0 0,0 1 0,-1-1 0,0 0 0,0 1 0,-4 10 0,0-6 5,-1 1-1,0-1 1,-1-1-1,0 1 0,-2-1 1,-15 22-1,-1-6-1,-2 0 0,-1-2 0,-1-2 0,-1 0 0,-47 31 0,55-39 16,22-18-1,0-1 0,0 0 0,0 0 1,0 0-1,0 0 0,0 1 0,0-1 1,0 0-1,0 0 0,0 0 0,0 0 1,0 1-1,0-1 0,0 0 0,0 0 1,0 0-1,0 1 0,0-1 0,0 0 1,0 0-1,0 0 0,0 0 0,0 1 0,1-1 1,-1 0-1,0 0 0,0 0 0,0 0 1,0 0-1,0 0 0,0 1 0,1-1 1,-1 0-1,0 0 0,0 0 0,0 0 1,0 0-1,1 0 0,-1 0 0,0 0 1,0 0-1,0 0 0,1 0 0,-1 0 0,0 0 1,0 0-1,0 0 0,0 0 0,1 0 1,-1 0-1,0 0 0,0 0 0,0 0 1,0 0-1,1 0 0,-1 0 0,0 0 1,52-11 148,-26 4-184,3 4 30,0 1 1,50 2 0,-26 1-1849,-40-1-1224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0:51.19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4 21002,'0'0'2225,"5"0"-1975,423 8-132,-427-8-204,-24-2-2950,-4-8-1622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0:52.29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165 2 1649,'-4'-1'25280,"0"7"-27296,-24 58 2014,3 2 1,2 0-1,3 2 1,-18 123-1,26-97 51,5 0-1,3 1 1,11 99-1,1-117-20,4-1 0,3 0 0,45 129 0,111 206-289,-161-385-285,-10-26 530,0 0 1,0 0-1,0-1 0,0 1 1,-1 0-1,1 0 0,0 0 1,0 0-1,0 0 1,0 0-1,0 0 0,0 0 1,0 0-1,0 0 0,0 0 1,-1 0-1,1 0 1,0 0-1,0 0 0,0 0 1,0 0-1,0 0 1,0 0-1,0 0 0,-1 0 1,1 0-1,0 0 0,0 0 1,0 0-1,0 0 1,0 0-1,0 0 0,0 0 1,-1 0-1,1 0 0,0 0 1,0 0-1,0 0 1,0 0-1,0 0 0,0 0 1,0 0-1,0 0 1,0 1-1,0-1 0,0 0 1,-1 0-1,1 0 0,0 0 1,0 0-1,0 0 1,0 0-1,0 0 0,0 1 1,0-1-1,0 0 0,0 0 1,0 0-1,0 0 1,0 0-1,0 0 0,0 0 1,0 1-1,0-1 1,0 0-1,-28-34-2660,9 1-1421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0:52.99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168 61 18456,'0'0'1468,"-14"17"-1057,-83 99-70,96-118-144,0-1 0,0 0 1,1 0-1,-1 1 0,1-1 0,0 0 0,0 0 0,0 0 1,1-5-1,5-10-251,1-1 0,1 1 0,17-29 1,-20 40 386,-1-1 1,0 0 0,0 0 0,-1-1-1,4-10 1,-9 50-362,-1 0 1,-9 36-1,-4 37 7,14 4-221,4-77 46,-3 1 1,0-1 0,-2 0-1,-12 56 1,13-86 74,1 0 0,0 0 0,-1 0 0,1 0 0,-1-1-1,1 1 1,-1 0 0,1-1 0,-1 1 0,0-1 0,1 1 0,-1-1 0,0 0 0,1 1 0,-1-1 0,0 0 0,1 0-1,-1 0 1,-3-1 0,-34-3-13,146-12 833,-22-1-1949,-32-2-4023,-18 0-9267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0:53.37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35 20874,'0'0'1480,"18"-7"-1416,61-20-53,-76 27-11,-1 0 0,1-1-1,-1 1 1,0 0 0,1 1 0,-1-1 0,1 0-1,-1 1 1,0-1 0,1 1 0,-1 0 0,0-1 0,0 1-1,1 0 1,-1 1 0,0-1 0,0 0 0,0 1 0,0-1-1,0 1 1,-1-1 0,1 1 0,0 0 0,-1 0-1,1 0 1,-1 0 0,0 0 0,0 0 0,0 0 0,0 0-1,2 4 1,0 3-12,-1 0 1,1 0-1,-1 0 0,-1 0 0,0 0 1,1 10-1,-2-12 15,0 0 0,-1 0 0,1 0 0,-1 0 1,0 0-1,-1 0 0,0 0 0,0 0 0,0-1 0,-7 12 0,2-6 19,-2 0-1,0 0 0,0-1 1,-12 11-1,14-9 180,16-7-78,29-8-56,-25 1-92,174-13-2515,-133 11-976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0:53.70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48 20489,'0'0'3074,"162"2"-3058,-96-2 48,-2 0-64,-5-2-32,-6-6-80,-14-2-320,-15-2-817,-15-6-2929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0:54.09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20826,'0'0'2571,"0"9"-2437,17 348 47,-17-225-2497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0:54.43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81 30 20585,'0'0'2143,"-5"12"-2079,-10 23-68,2 0 1,1 1-1,2 0 1,2 1-1,-5 49 0,11-61 17,1-12-4,0 0 0,1 0-1,0 0 1,4 24-1,-3-34-3,-1-1-1,1 1 0,0-1 1,0 1-1,0-1 0,0 0 1,0 1-1,0-1 0,1 0 1,-1 0-1,1 0 1,-1 0-1,1 0 0,0 0 1,0 0-1,0-1 0,0 1 1,0-1-1,1 1 1,-1-1-1,0 0 0,0 0 1,1 0-1,-1 0 0,1 0 1,-1 0-1,1-1 0,0 0 1,2 1-1,1 0 2,-1-1 1,0 1-1,0-1 0,1-1 1,-1 1-1,0-1 0,0 0 1,0 0-1,0 0 0,0-1 0,0 1 1,0-1-1,0-1 0,0 1 1,-1-1-1,1 1 0,-1-1 0,0-1 1,5-3-1,-4 1 28,0 0-1,-1-1 1,1 1 0,-1-1-1,-1 0 1,1 0-1,-1 0 1,-1 0 0,1-1-1,-1 1 1,0-1-1,1-13 1,0-8 160,-1 1 0,0-1 0,-6-48 0,3 66-192,0 1 0,-1-1-1,0 1 1,-1 0 0,0 0 0,-1 0 0,0 1 0,-1-1 0,1 1 0,-2 0 0,1 0 0,-2 0 0,-9-10 0,14 17-72,1 0 0,-1 1 0,0 0 0,0-1 0,0 1 0,0 0-1,0 0 1,0 0 0,0 0 0,-1 1 0,1-1 0,0 0 0,-3 1 0,-12-5-2820,8 0-1731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0:54.79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3 19529,'0'0'2985,"11"-1"-2793,-7 1-192,-1-1 0,1 1-1,0-1 1,-1 1-1,1 0 1,0 1 0,-1-1-1,1 1 1,0 0-1,-1-1 1,1 1 0,-1 1-1,1-1 1,-1 1 0,1-1-1,-1 1 1,0 0-1,0 0 1,0 0 0,0 1-1,0-1 1,-1 1-1,1-1 1,-1 1 0,1 0-1,-1 0 1,0 0-1,0 0 1,0 1 0,-1-1-1,1 0 1,-1 1-1,1 4 1,2 5-27,-2 1-1,0 0 1,0 0 0,-1 0-1,-1 0 1,0 0 0,-4 20-1,3-30 55,0-3 109,12-1 166,18 0-323,-4 1-254,-1-1-1,1-1 1,-1-2 0,1 0-1,27-8 1,-8-4-3127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0:55.13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114 0 20329,'0'0'4835,"3"3"-4910,15 29-2,-2 2 0,20 59 1,-16-40 76,7 15 13,-3 2-1,-4 1 1,-2 1-1,-4 0 1,7 90-1,-18-89 1,-11 128 0,4-162-11,-3-1 0,-1 0 1,-2-1-1,-1 0 1,-17 37-1,13-40-4,-1-1 0,-2-1 0,-1 0 1,-1-2-1,-1 0 0,-2-1 0,-1-2 0,-2 0 0,-37 31 0,51-53-44,12-15-162,14-20-1117,-14 29 1248,22-37-2829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0:55.51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16520,'0'0'7507,"0"6"-6979,13-6-320,18 0-208,11 0-96,2 0-320,-9 0-320,-7 0-513,-15 0-1792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3:46.71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115 73 19977,'0'0'2025,"-2"2"-1718,-15 25-306,2 1-1,0 0 1,2 1 0,1 0-1,2 1 1,0 1 0,-4 32-1,11-46-293,1 1-1,1 0 1,1 26-1,1-43 237,-1 0 1,0 0-1,1 0 0,-1-1 0,0 1 0,1 0 0,-1 0 0,1-1 0,-1 1 1,1 0-1,0-1 0,-1 1 0,1 0 0,0-1 0,-1 1 0,1-1 1,0 1-1,-1-1 0,1 0 0,0 1 0,0-1 0,0 0 0,0 1 0,-1-1 1,1 0-1,0 0 0,0 0 0,0 0 0,0 0 0,0 0 0,1 0 0,32-1-737,-31 0 714,3 1 49,-1-1-1,1 0 1,-1-1 0,1 1 0,-1-1 0,0 0 0,0 0 0,0 0 0,0-1-1,0 0 1,-1 0 0,1 0 0,-1-1 0,8-7 0,-7 5 92,0-1 1,0 0-1,0 0 1,-1-1-1,0 1 1,-1-1-1,0 0 1,5-15-1,-2-9 314,-1 0-1,-1 0 0,-2 0 1,-2-34-1,0 48-259,0 11-109,0-4 104,0-1-1,-1 1 1,0 0-1,-4-18 1,4 27-127,1 0 0,0 0 1,-1 1-1,1-1 0,-1 0 1,0 1-1,0-1 0,0 1 1,1-1-1,-1 1 0,-1-1 0,1 1 1,0 0-1,0-1 0,0 1 1,-1 0-1,1 0 0,0 0 1,-1 0-1,1 0 0,-1 0 1,0 0-1,1 1 0,-1-1 1,0 1-1,1-1 0,-1 1 1,0-1-1,1 1 0,-1 0 0,0 0 1,0 0-1,0 0 0,1 0 1,-1 0-1,0 0 0,-3 2 1,-6 3-1761,3 5-1470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0:55.84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8 18120,'0'0'3522,"98"4"-3522,-50-4-368,3 0-1025,-1-12-3153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0:56.23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139 141 21050,'0'0'1235,"-14"9"-1208,-5 5-18,5-3 0,-1-1 0,0 0 0,-26 12 0,41-22 98,10-30 63,23-21-325,-27 43 300,1-1 0,-1 0 0,-1 0 0,1 0 0,-2-1 0,1 1 0,-1-1 0,-1 0 0,1-1 0,-2 1 0,3-22 640,-5 44-931,-8 420 28,8-418-96,0 0 1,-1 0-1,0 1 0,-1-1 0,-1 0 0,-6 22 1,7-32 201,0 0 1,0-1 0,0 1 0,0-1 0,0 0 0,-1 1 0,1-1-1,-1 0 1,0 0 0,0-1 0,0 1 0,0-1 0,-1 1 0,1-1-1,-1 0 1,1 0 0,-1-1 0,0 1 0,1-1 0,-1 1-1,0-1 1,0 0 0,0-1 0,0 1 0,0-1 0,0 0 0,-7 0 1237,19-1-967,25-4-798,57 1 1,-18 1-765,-14-4-719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0:56.57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10 20617,'0'0'3186,"77"0"-3218,-31 0-112,2 0-208,5 0-801,-3-9-2176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0:57.05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68 123 18312,'0'0'819,"-7"14"-688,-25 45 48,18-39 326,13-20-489,1 0 0,0 0 0,0 0 0,0 0 1,-1 0-1,1 0 0,0 0 0,0 0 0,0 0 0,0-1 1,-1 1-1,1 0 0,0 0 0,0 0 0,0 0 0,0 0 0,-1 0 1,1 0-1,0 0 0,0 0 0,0-1 0,0 1 0,0 0 1,0 0-1,-1 0 0,1 0 0,0 0 0,0-1 0,0 1 0,0 0 1,0 0-1,0 0 0,0 0 0,0 0 0,0-1 0,0 1 0,0 0 1,0 0-1,0 0 0,0-1 0,0 1 0,0 0 0,0 0 1,0 0-1,0 0 0,0-1 0,0 1 0,0 0 0,0 0 0,3-27 382,1 16-410,0 0 0,1 0 0,0 0 0,13-19 1,-11 19 308,0-1 1,-1 0 0,0 0 0,5-15 0,0-7 2071,-11 37-2460,2 533-2032,-2-535 1958,0 0 1,-1 0-1,1 0 1,-1 1-1,1-1 1,-1 0-1,1 0 0,-1 0 1,0 0-1,1 0 1,-1 0-1,0 0 1,0 0-1,0 0 1,0-1-1,1 1 1,-1 0-1,0-1 1,-1 1-1,1 0 0,0-1 1,0 1-1,0-1 1,0 1-1,0-1 1,0 0-1,-1 0 1,1 1-1,0-1 1,0 0-1,-1 0 1,0 0-1,-31 1-2120,13-2 3581,4 1 5416,34 0-6616,37 0-93,92-2-1134,-79-8-1113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0:57.43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19321,'0'0'4466,"18"4"-4178,19-2-288,9-2 0,7 0-112,-5 0-528,-7 0-113,-8 0-1007,-9 0-2562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0:57.78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 12 9444,'0'0'14151,"-8"6"-13671,32-6-352,9 0-128,8 0 0,5 0-592,5 0-369,1 0-1072,3-18-6851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0:58.15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178 0 19881,'0'0'1918,"-13"11"-1827,-3 2-57,0 1-1,1 1 1,1 0-1,0 1 1,2 0-1,-17 27 1,21-27 7,0-1 0,2 2 0,0-1-1,1 0 1,0 1 0,2 0 0,0 0 0,0 0 0,2 1 0,0-1 0,3 25 0,-2-37-38,1-1 0,-1 1-1,1-1 1,1 1 0,-1-1 0,0 0 0,1 0 0,0 1 0,0-1 0,1-1 0,-1 1 0,1 0 0,-1 0-1,1-1 1,0 0 0,1 1 0,4 3 0,-2-3 7,1 0 0,0 0 0,-1 0 0,1-1 0,1 0 0,-1 0 0,0-1 0,1 0 0,14 2 0,-13-2 5,1-1 1,0 0-1,0-1 1,0 0-1,0-1 1,0 0 0,0-1-1,0 0 1,0 0-1,-1-1 1,1 0-1,-1-1 1,0 0-1,0 0 1,0-1-1,11-8 1,-12 4 82,-1 0 0,0-1-1,-1 1 1,0-1 0,-1 0 0,0-1 0,0 1 0,-1-1-1,0 0 1,-1 0 0,-1 0 0,1-1 0,-2 1 0,0-1-1,0 1 1,-1-1 0,0 1 0,-4-21 0,3 22-42,-1 0 0,0 1 1,-1-1-1,0 0 0,0 1 0,-1-1 1,0 1-1,-1 0 0,-10-15 0,11 19-67,0 0-1,0 1 1,-1-1-1,1 1 1,-1 0-1,0 0 1,0 1-1,0 0 0,-1-1 1,1 2-1,-1-1 1,0 1-1,1 0 1,-1 0-1,0 0 0,-11-1 1,2 2-354,0 0 0,0 1-1,0 0 1,0 1 0,0 1 0,0 1 0,-26 7 0,-13 10-2122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1:08.6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 40 18264,'0'0'3082,"-3"-9"-2533,-1-5-781,-2-3 1884,-1 45-705,-6 156-919,11 200 0,4-178 1,22 253-29,-12-303 7,-10 204 1,6 98 4,-5-306 34,-4-104-12,9 92 1,33 9 274,-32-59-256,-5 165 0,-1-8-2,10-128-45,2 62 4,-15-142-9,23 626 33,-16-616-32,-3 1 1,-2 0-1,-3-1 0,-1 1 0,-19 97 0,9-98-2,-13 96 0,23-125 0,1-1 0,1 1 0,1-1 0,0 1 0,2-1 0,0 0 0,1 0 0,8 22 0,7 8 0,-2 2 0,-3 0 0,-1 1 0,-3 0 0,-3 1 0,2 69 0,-9-19-298,2-119-5537,-2-21-9177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1:11.4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16 385 3298,'0'0'13232,"5"-21"-10220,-8 17-2944,1 1 1,0-1-1,0 0 0,0 1 0,0-1 0,1 0 0,-1 0 1,1 0-1,0 0 0,0-1 0,0 1 0,1 0 1,0 0-1,-1 0 0,1-1 0,1 1 0,0-5 0,13-81 1076,-12 79-908,-2 8-201,1 0-1,-1 1 1,1-1 0,0 0 0,0 0 0,0 1 0,0-1-1,0 0 1,0 1 0,1-1 0,1-2 0,-1 4-49,0 0 1,-1 0-1,1 0 0,0 0 1,0 1-1,0-1 1,-1 0-1,1 1 0,0-1 1,0 1-1,0-1 1,0 1-1,0 0 0,0 0 1,0 0-1,3 0 1020,41 4-1006,507 13 0,-302-12 0,706 1 16,-270-4-3,212-34 8,93 8-58,-795 25 53,-144-4-23,83-14 1,-72 7-10,-40 5 9,0-1 0,-1-1 0,45-19 1,-49 17 5,2 1 0,-1 1 0,1 1 0,-1 0 1,29-3-1,8 7 27,-56 2 519,10 22-553,0 14 16,-2 1 0,-2-1 0,-1 1 1,-2 1-1,-2-1 0,-1 1 0,-1-1 1,-3 0-1,-1 1 0,-10 43 0,-18 49 108,7 0-1,5 2 0,-6 259 1,26-359-73,-21 579 205,-18 46-121,35 2 143,5-439-248,11 50 83,0 1-40,-11 33 131,-2 326-114,-17-113-66,1 269 0,-33-213-32,47-555 16,3-14-40,0-1 0,-1 1 0,0 0 0,0 0 0,0 0 0,0-1 0,0 1 1,-1-1-1,0 1 0,0-1 0,0 1 0,0-1 0,0 0 0,0 0 0,-1 0 0,0 0 1,-4 3-1,3-3-457,0-1 1,-1 0-1,1 0 1,0 0-1,-1 0 1,1-1 0,-1 0-1,0 0 1,-6 1-1,-43 1-15238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1:13.7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167 1 14599,'0'0'2929,"-9"2"-2796,-15 3 70,7 0 95,0-1 0,1-1 1,-1-1-1,-34 1 1,51-11 2205,0-1-1452,2 19-695,10 77-356,-5 1 0,-6 167 0,-4-139 2,-16 487-3,13-390 28,-4 293 74,10-505-88,0 0-1,0 0 1,0 0-1,0 0 1,0 0 0,1 0-1,-1 0 1,0 0-1,0 0 1,1 0-1,-1 0 1,0 0-1,1 0 1,-1 0-1,1 0 1,0 0-1,-1 0 1,1 0-1,0 0 1,-1 0-1,1-1 1,0 1-1,0 0 1,0-1-1,-1 1 1,1-1-1,0 1 1,0-1-1,0 1 1,0-1 0,0 1-1,0-1 1,0 0-1,0 0 1,2 1-1,44-6 765,-24 1-605,475-3-223,-283 10 39,915-33 72,-783 21-61,202-12 0,-197 13 3,107-11-3,-372 10-8,0 3 0,124 9 0,362 13-1012,-556-16 1053,128-5 31,-144 6-55,1-1 1,0 0-1,-1-1 0,1 1 1,-1 0-1,1 0 0,0-1 1,-1 1-1,1-1 0,-1 1 1,1-1-1,-1 0 0,0 1 1,1-1-1,-1 0 0,0 0 0,1 0 1,-1 0-1,0 0 0,0 0 1,0-1-1,0 1 0,0 0 1,0 0-1,0-1 0,0 1 1,-1-1-1,1 1 0,0-1 1,-1 1-1,1-1 0,-1 1 1,0-1-1,1 1 0,-1-1 1,0 0-1,0 1 0,0-1 1,0 1-1,-1-4 0,-1-6 117,-1 0 0,0-1 0,-1 1 0,-10-20 0,0-5 46,8 13-166,1 0 0,2 0 0,0-1-1,2 0 1,0 1 0,2-1-1,4-31 1,7-13-2,24-77 0,-29 119-4,-1 6-21,-1-1 0,-1 1 0,-1-1 0,-1 0 0,-1 0 0,-2-37 0,0 56-34,1 0-1,-1-1 0,0 1 1,0 0-1,0 0 1,0-1-1,0 1 0,0 0 1,-1 0-1,1 0 1,-1 0-1,1 0 0,-1 1 1,0-1-1,0 0 1,0 1-1,0-1 1,0 1-1,-4-2 0,-45-16-3997,14 9-5015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3:45.06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31 36 17912,'0'0'4752,"2"-6"-4149,7-18-238,-7 18-151,-2 71-387,-16 370-9,14-420-535,-1 1-1,0-1 1,-1 0 0,-11 28 0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1:15.4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71 130 19065,'0'0'2001,"0"9"-1908,-46 349-2,22-271 178,26-97 58,-1 0-1,-1 0 1,1 0-1,-1 0 1,-2-12-1,0-11-289,16-271-38,-11 263 12,1 29-49,3 17-47,8 22-34,-14-25 127,21 40-14,1-2 1,31 42 0,-40-64-79,0-1 1,0 0-1,2-1 1,0-1-1,1-1 1,30 21-1,-46-34 82,-1-1 0,1 1-1,-1-1 1,1 0-1,0 0 1,-1 1 0,1-1-1,0 0 1,-1 0 0,1 0-1,0 0 1,-1 1-1,1-1 1,0 0 0,-1 0-1,1 0 1,0-1-1,-1 1 1,1 0 0,0 0-1,-1 0 1,1 0 0,0-1-1,-1 1 1,1 0-1,-1 0 1,1-1 0,-1 1-1,1-1 1,0 1-1,0-1 1,12-25-4,-3-42 98,-9 59-70,6-66 281,-5 37-241,1 0 0,3 1 1,1-1-1,17-54 0,-23 90-87,-1 1 1,1-1-1,-1 1 1,1-1-1,0 1 0,-1-1 1,1 1-1,0 0 1,0-1-1,0 1 1,0 0-1,0 0 0,0 0 1,0 0-1,1 0 1,-1 0-1,0 0 0,1 0 1,-1 0-1,0 0 1,1 1-1,-1-1 0,1 1 1,-1-1-1,1 1 1,0-1-1,-1 1 1,1 0-1,-1 0 0,1 0 1,-1 0-1,1 0 1,0 0-1,-1 0 0,3 1 1,0 0-468,0 1-1,0 0 1,-1-1 0,1 1 0,-1 0 0,0 1 0,1-1-1,-1 1 1,0-1 0,0 1 0,-1 0 0,5 6 0,16 27-11735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1:15.7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131 24 19001,'0'0'2580,"-19"9"-2068,-59 33-245,75-39-263,0-1 1,0 1-1,1 0 1,-1 0-1,1 0 1,0 0-1,0 1 1,0-1-1,0 0 1,0 1-1,1-1 1,-1 1-1,1 0 1,0 0-1,0-1 1,0 1-1,1 0 1,-1 0-1,1 0 1,0 0 0,0 0-1,1 0 1,-1-1-1,2 6 1,-1 8 2,-1-13-8,0-1 1,1 1-1,0-1 1,-1 0-1,1 1 1,0-1-1,1 0 0,-1 0 1,1 1-1,-1-1 1,1-1-1,0 1 1,0 0-1,0 0 1,0-1-1,1 1 1,-1-1-1,1 1 1,0-1-1,-1 0 1,1 0-1,0 0 1,0-1-1,0 1 1,0-1-1,1 0 1,-1 0-1,0 0 1,0 0-1,7 1 0,10 1-76,-1 0-1,1-1 0,-1-1 0,21-2 0,-38 1 67,1 0 0,-1 0 0,0 0 1,0-1-1,1 1 0,-1 0 0,0-1 0,0 0 0,0 0 0,0 1 0,0-1 0,0 0 0,0-1 1,0 1-1,0 0 0,0-1 0,0 1 0,-1-1 0,1 1 0,0-1 0,2-3 0,-3 2 6,1-1 0,-1 1 0,0-1 0,0 1 0,0-1 0,0 1 0,-1-1 0,1 0 0,-1 1 0,0-1 0,0 0 0,-1-5 0,0-2 18,-1 1-1,-1-1 0,0 1 0,0 0 0,-1-1 1,0 1-1,-1 1 0,-8-15 0,3 13-6,0 0 0,0 0 0,-1 0 0,-12-8 0,-2-3-508,24 20-33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1:16.1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89 0 20874,'0'0'1872,"-29"54"-1872,27 5 32,2 6-32,0 2 16,11-4 16,2-6-32,-4-5-16,-7-9 0,-2-10-400,0-9-928,0-12-897</inkml:trace>
  <inkml:trace contextRef="#ctx0" brushRef="#br0" timeOffset="1">1 286 18681,'0'0'592,"160"-51"96,-112 39-480,-2 4-208,-11 4-192,-13 2-3634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1:16.5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78 316 19161,'0'0'576,"5"-21"-192,-3 11-299,30-158 681,-29 149-752,-1 10-8,-1-1 0,0 0 0,0 1 0,-1-1 0,0 0 0,-1 1 0,-2-16 0,2 25-2,1-1-1,-1 1 1,0-1 0,1 1 0,-1-1 0,1 1 0,-1-1 0,0 1 0,1 0 0,-1 0 0,0-1 0,1 1-1,-1 0 1,0 0 0,0 0 0,1 0 0,-1 0 0,0 0 0,1 0 0,-1 0 0,0 0 0,0 0-1,1 0 1,-1 0 0,0 0 0,1 0 0,-2 1 0,-20 8-41,16-3 47,-1 0 0,1 0 0,1 1 0,-1 0 0,1 0 0,0 0 0,1 1 0,-1 0 0,2 0 0,-1 0 0,1 0 0,-4 17 1,3-9 33,1-1 1,0 1 0,2-1 0,0 1 0,0 0 0,4 25 0,-3-37-36,1 0 0,0-1 0,0 1 0,1-1-1,-1 1 1,1-1 0,-1 1 0,1-1 0,0 0 0,1 0-1,-1 0 1,0 0 0,1 0 0,0-1 0,-1 1 0,1-1-1,0 1 1,1-1 0,-1 0 0,0 0 0,0-1 0,1 1-1,-1-1 1,1 1 0,-1-1 0,1 0 0,7 1 0,10 1-91,0-1-1,0 0 1,39-3 0,-35 0-245,46-3-2552,0-13-5476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1:16.8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0 103 21162,'0'0'2161,"158"-35"-2321,-77 21-129,-4 0-351,-9-4-1377,-9-4-6050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1:17.2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88 1 20057,'0'0'2892,"0"29"-2465,1 347-400,-1-365-12,1 1 0,1 0 0,0-1 0,0 1 1,1-1-1,0 0 0,1 0 0,1 0 0,10 20 0,-12-27-67,-1-1-1,1 1 0,0 0 0,0-1 0,0 1 0,0-1 0,1 0 1,0 0-1,-1 0 0,1-1 0,0 1 0,0-1 0,0 0 0,1 0 0,-1-1 1,0 1-1,1-1 0,-1 0 0,1 0 0,-1 0 0,1-1 0,0 1 0,-1-1 1,1 0-1,0-1 0,-1 1 0,7-2 0,11-9-2908,-6-14-4002</inkml:trace>
  <inkml:trace contextRef="#ctx0" brushRef="#br0" timeOffset="1">7 202 16712,'0'0'6259,"-7"-8"-6115,16 2-128,15 0 16,11 2-32,-2 0 0,2 4-561,3-3-767,-3-3-1121,2-8-10389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1:17.6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97 0 18937,'0'0'3473,"-32"91"-3313,12-52-32,2-1-96,5-1-32,7-1 0,-1-3 0,7-3 0,0-4-192,0-11-1953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1:19.4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73 142 10645,'0'0'5445,"-5"-2"-5234,-5 0 312,0 0 0,0 0 0,-1 1-1,-15 0 1669,29 1-2087,745-17 987,-588 17-1083,403-14 13,591-30 11,-716 21-18,68-10 7,4 32-84,-230 3 102,6 12-98,-285-14 70,12 0-22,242 2-221,-507-2-2193,155 0-1134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1:20.7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166 173 1329,'0'0'15842,"1"-1"-15779,-1 1 1,0 0-1,0 0 1,0 0-1,0 0 1,0-1-1,0 1 1,0 0-1,0 0 1,0 0-1,0-1 1,0 1-1,0 0 1,0 0-1,0 0 1,-1-1-1,1 1 1,0 0-1,0 0 1,0 0-1,0 0 1,0-1-1,0 1 1,0 0-1,-1 0 1,1 0 0,0 0-1,0 0 1,0-1-1,0 1 1,0 0-1,-1 0 1,1 0-1,0 0 1,0 0-1,0 0 1,-1 0-1,1 0 1,0 0-1,0 0 1,0 0-1,0 0 1,-1 0-1,1 0 1,0 0-1,-1 0 1,-52-6 383,40 6-515,-1-1-1,0-1 0,1 0 0,-1-1 0,-21-8 1,30 6 519,14 3-262,15 0-96,2205-61 1199,-1593 36-1177,129-7 52,-125 26-206,-382 10-517,-129 4-9520,-243-6 11007,37 0-3263,10 0-6813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1:21.8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68 0 16664,'0'0'1056,"-10"0"-963,-47 0 68,56 0 452,10 0-55,458 2 2352,235 4-2656,-149-2-25,-100 7-126,343-6-16,31-11-98,-506 23-16,34-1-215,15-16 36,-370 0 209,-5 0-283,-75 0-2548,11 0-2847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3:45.50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62 71 12118,'0'0'9977,"0"-1"-9678,-20 35-317,11-9-6,1 1 0,1 0 1,1 0-1,2 0 0,0 0 1,1 47-1,3-71 31,1 0 1,-1 0-1,0-1 0,1 1 0,0 0 1,-1-1-1,1 1 0,0-1 0,0 1 1,0-1-1,0 1 0,0-1 0,0 1 1,0-1-1,0 0 0,1 0 0,-1 0 1,0 0-1,1 0 0,-1 0 0,1 0 1,0 0-1,-1 0 0,1-1 0,-1 1 1,1 0-1,0-1 0,0 0 0,-1 1 1,3-1-1,-1 1 0,0-1 0,1 1 0,-1-1 0,0 0 0,1 0 0,-1 0 0,0 0 0,0-1 0,1 1 0,-1-1 0,0 0 0,0 0 0,0 0 0,0 0 0,0-1 0,4-2 0,-3 0-12,0 0 0,0 0 0,-1-1 0,0 1 0,0-1 0,0 0 0,0 0 0,-1 0 0,0 0 0,0 0 0,0-1 0,-1 1 0,1 0 0,0-10-1,1-12-83,-2-47 0,-1 55 85,1-6-18,-2-45 33,0 66-7,1-1-1,-1 1 0,0-1 0,0 1 1,-1 0-1,1-1 0,-1 1 0,0 0 1,0 0-1,0 0 0,-1 0 0,-3-4 1,6 8-24,0 0 0,0 0 0,0 0 1,0 0-1,0 0 0,0-1 1,-1 1-1,1 0 0,0 0 0,0 0 1,0 0-1,0 0 0,-1 0 1,1 0-1,0 0 0,0 0 0,0 0 1,0 0-1,-1 0 0,1 0 1,0 0-1,0 0 0,0 0 0,-1 0 1,1 0-1,0 0 0,0 0 1,0 0-1,0 0 0,-1 0 0,1 0 1,0 0-1,0 1 0,0-1 1,0 0-1,0 0 0,-1 0 0,1 0 1,0 0-1,0 0 0,0 1 1,0-1-1,0 0 0,0 0 0,0 0 1,0 0-1,0 1 0,-1-1 1,-5 15-875,-1 19-464,7-32 1230,-8 46-2297,1 3-3007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1:23.0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182 56 3986,'0'0'13249,"-4"2"-11683,-44 23-53,30-17-1775,1 1 1,0 0-1,0 2 1,-24 19-1,39-28 311,1-2-21,-1 1-1,1 0 0,0-1 0,0 1 1,0 0-1,0 0 0,0-1 0,0 1 1,1 0-1,-1 0 0,0 0 0,0 0 1,0 0-1,1 0 0,-1 0 0,1 1 1,-1-1-1,1 0 0,-1 0 0,1 3 1247,3-3-1175,0 0 0,0-1 0,0 1 0,0-1 0,0 1 0,0-1 0,0 0 0,0-1 0,0 1 0,6-1 1,10-1 34,354-21 609,-25-1-227,575 45-214,404-38-286,-220-13 35,-1089 29-47,107 1-263,-1-6 1,158-29 0,-165 2 228,-117 33 25,0 0 0,0 0 0,-1-1-1,1 1 1,0 0 0,0 0 0,0 0-1,0 0 1,0-1 0,-1 1 0,1 0 0,0 0-1,0 0 1,0-1 0,0 1 0,0 0 0,0 0-1,0 0 1,0-1 0,0 1 0,0 0-1,0 0 1,0 0 0,0-1 0,0 1 0,0 0-1,0 0 1,0 0 0,0-1 0,0 1 0,0 0-1,1 0 1,-1 0 0,0-1 0,0 1-1,0 0 1,0 0 0,0 0 0,0 0 0,1-1-1,-1 1 1,0 0 0,0 0 0,-92-10-3413,15 2-2942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1:24.9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108 79 9909,'0'0'4004,"-7"-2"-3652,2 0 98,1 0 1,-1-1-1,0 0 0,1 0 0,0 0 1,-1 0-1,1-1 0,1 1 0,-1-1 1,0 0-1,1-1 0,0 1 0,0 0 1,0-1-1,1 0 0,-5-9 0,2 9-50,5 14-336,8 18-98,11 12 51,-2 0 1,-2 2-1,-2 0 1,-1 0-1,-2 1 1,-2 1-1,-2 0 1,1 73-1,-22 274 429,15-279-419,20 149-1,7-20 83,-24-195-47,-3 0 1,-1 0-1,-11 60 0,-2 21 32,5 1 0,10 175 0,2-200-94,8 96 9,1 26-4,-20 792 166,-8-608-166,17-287-3,1-6 5,-23 211 0,-13 86 10,34 4 8,2-181-22,-2-225-7,-1 76 45,3 0-1,25 152 1,-14-147 1,-3 1 1,-5 0-1,-8 113 0,2-168-41,-11 160 36,0 32-20,5-268-241,-21-69 0,-16-17-4168,1 25-8507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1:25.8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195 156 5346,'0'0'16008,"0"0"-15962,0 1 0,-1-1-1,1 1 1,0-1 0,0 1 0,0-1 0,0 1 0,0-1 0,0 1 0,0-1 0,0 0-1,0 1 1,0-1 0,1 1 0,-1-1 0,0 1 0,0-1 0,0 1 0,1-1 0,-1 0-1,0 1 1,0-1 0,1 1 0,-1-1 0,2 0-36,-1 0 0,0 0 1,1-1-1,-1 1 0,0-1 0,0 1 1,1-1-1,-1 0 0,0 1 0,0-1 1,0 0-1,0 0 0,0 0 0,0 0 1,0 0-1,0 0 0,0 0 0,0 0 1,-1 0-1,2-2 0,17-27 2,-15 19-13,0 0 0,-1 0 1,0 0-1,-1-1 0,0 1 1,0-1-1,-1-22 0,-2 34 1,0-1-1,0 0 0,0 1 0,1-1 0,-1 1 1,0-1-1,0 1 0,0-1 0,0 1 0,0 0 1,0-1-1,0 1 0,0 0 0,0 0 0,0 0 0,0 0 1,0 0-1,0 0 0,0 0 0,0 0 0,0 0 1,-2 1-1,-27 2 14,18 0-14,1 0 0,0 1 0,0 1 0,0 0 0,1 0 0,0 1 0,0 0 0,0 1 0,1 0 0,0 0 0,0 1 0,1 1 0,0-1 0,0 1 0,1 0 0,0 1 0,1 0-1,0 0 1,1 0 0,0 1 0,0 0 0,1 0 0,0 0 0,1 0 0,1 1 0,0-1 0,0 1 0,1 0 0,0-1 0,2 18 0,0-24 0,1-1 1,-1 1-1,1-1 0,-1 1 1,2-1-1,-1 0 0,0 1 1,1-1-1,0 0 0,-1-1 0,2 1 1,-1 0-1,0-1 0,1 0 1,-1 1-1,1-2 0,0 1 1,0 0-1,1-1 0,-1 0 1,0 1-1,1-2 0,6 3 0,7 2 7,0-1-1,0 0 1,1-2-1,33 3 1,-26-4-118,78 2 87,-92-4-471,0-1 1,-1 0 0,0-1-1,1 0 1,-1-1 0,17-7-1,8-10-6157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1:26.1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21130,'0'0'2193,"0"58"-2193,2-23 0,0 3 16,1-1-16,3 1-16,1-1 16,-1 1-641,1-3-1392,-7-3-4898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1:26.5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233 184 17144,'0'0'416,"0"-17"-109,0-149 3233,-20 168-2969,10 2-549,1 1 0,-1 0 0,1 0 0,1 1 0,-1 0 0,1 1 1,0 0-1,0 0 0,1 0 0,0 1 0,-8 12 0,-2 3 72,1 0 1,2 2-1,-13 28 1,21-41-66,1 0 1,1 1-1,0 0 1,0 0-1,2 0 1,-1 0-1,2 1 0,-1 14 1,2-22-23,0-1 1,1 0-1,-1 0 1,1 0-1,0 0 1,0 0 0,1 0-1,-1-1 1,1 1-1,0 0 1,1-1-1,-1 1 1,1-1-1,0 0 1,0 0-1,0 0 1,0 0-1,1 0 1,0-1-1,-1 0 1,1 1-1,0-1 1,9 4 0,2-1-379,-1-1 1,0-1-1,1-1 1,0 0 0,0-1-1,0 0 1,0-1 0,29-2-1,-26 1-532,22 0-5922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1:26.8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 61 17016,'0'0'5077,"13"-11"-4869,41-32-181,-54 42-28,0 1 1,1-1-1,-1 1 1,0 0-1,1-1 1,-1 1-1,0 0 1,1-1 0,-1 1-1,0 0 1,1-1-1,-1 1 1,1 0-1,-1 0 1,1-1-1,-1 1 1,0 0-1,1 0 1,-1 0 0,1 0-1,-1 0 1,1 0-1,-1 0 1,1 0-1,-1 0 1,1 0-1,-1 0 1,1 0 0,-1 0-1,1 0 1,-1 0-1,1 0 1,-1 0-1,0 1 1,1-1-1,-1 0 1,1 0-1,-1 1 1,1-1 0,-1 0-1,0 1 1,1-1-1,-1 0 1,0 1-1,1-1 1,-1 0-1,0 1 1,0-1 0,1 1-1,-1-1 1,0 1-1,0-1 1,0 0-1,0 1 1,1-1-1,-1 1 1,0-1 0,0 2-1,0 28-1,0-26 1,-1 3 1,1 0 0,-1 0-1,-1 0 1,1 0 0,-1 0-1,0 0 1,-1-1 0,1 1-1,-8 11 1,-41 55 35,39-59-7,1 1 0,0 0 1,1 1-1,-10 23 1,20-39-28,-1 1-1,1-1 1,0 1 0,0-1 0,0 1 0,0-1 0,0 1 0,0 0 0,-1-1 0,1 1 0,0-1 0,0 1 0,1-1 0,-1 1 0,0-1-1,0 1 1,0-1 0,0 1 0,0-1 0,1 1 0,-1-1 0,0 1 0,0-1 0,1 1 0,-1-1 0,0 1 0,1-1 0,-1 0-1,0 1 1,1-1 0,-1 1 0,1-1 0,0 1 0,24 5 17,38-9-33,-56 3 5,101-17-1596,-57 10-1020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1:27.2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264 64 19529,'0'0'3671,"0"-10"-3532,0-30-102,0 40-33,-1-1 0,1 0 0,0 0 1,-1 0-1,1 1 0,-1-1 0,1 0 0,-1 1 0,1-1 0,-1 0 0,1 1 1,-1-1-1,1 1 0,-1-1 0,0 1 0,0-1 0,1 1 0,-1-1 0,0 1 1,0 0-1,1-1 0,-1 1 0,0 0 0,0 0 0,0-1 0,1 1 0,-1 0 1,0 0-1,0 0 0,0 0 0,0 0 0,1 0 0,-1 0 0,0 1 0,0-1 1,0 0-1,0 0 0,1 1 0,-1-1 0,-1 1 0,-3 0 6,-3 0-7,0 1 0,0 0 0,0 1 0,1 0 0,-1 0 0,0 1 0,1 0 0,0 0 0,0 1 0,0-1 0,1 2 0,-1-1 0,1 1 0,0 0 0,1 0 0,-10 13 0,2-1 22,1 1-1,0 1 1,1 0 0,2 0 0,-10 26 0,13-27-9,1 0 0,0 1 0,1-1 0,2 1 0,0 0 0,0 0 0,4 34 0,-2-51-21,0-1 0,1 0-1,0 1 1,-1-1 0,1 1 0,0-1 0,0 0 0,0 0-1,0 1 1,1-1 0,-1 0 0,0 0 0,1 0 0,0 0-1,-1-1 1,1 1 0,0 0 0,0-1 0,2 2 0,1 0-29,0-1 0,0 1 0,0-1 0,0-1 0,0 1 0,0-1 0,0 1 0,9-1 0,-1 0-115,0 0 1,-1-2-1,1 1 0,-1-2 1,1 1-1,-1-2 1,13-3-1,18-15-2869,-6-3-4276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1:27.5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 68 19353,'0'0'3871,"20"-11"-3727,64-34-112,-81 44-32,0-1 0,0 1 0,0-1 1,0 1-1,0 0 0,0 0 0,1 0 0,-1 1 0,0-1 0,0 1 0,1 0 0,-1 0 1,0 0-1,0 0 0,1 0 0,-1 1 0,6 1 0,-7-1-1,-1 0 0,1 0 0,-1 1 1,1-1-1,-1 0 0,0 1 0,1-1 0,-1 1 0,0-1 0,0 1 0,0-1 0,0 1 0,-1 0 1,1 0-1,0-1 0,-1 1 0,1 0 0,-1 0 0,1 0 0,-1 0 0,0 2 0,0 4-1,0-1-1,0 1 0,-1-1 0,0 0 0,0 1 0,-1-1 0,0 0 0,0 0 0,-1 0 0,0 0 0,-5 8 0,-4 0-18,-21 32-13,32-46 29,0 0 0,1 0 0,-1 1 0,1-1 0,-1 1 0,1-1 0,-1 0 0,1 1 0,0-1-1,0 1 1,-1-1 0,1 1 0,0-1 0,0 1 0,1-1 0,-1 1 0,0-1 0,0 1 0,1-1 0,-1 0 0,1 1 0,-1-1 0,1 1 0,0-1 0,0 0 0,-1 0 0,1 1 0,0-1-1,0 0 1,0 0 0,0 0 0,2 1 0,26 13-3,14 6 2,-41-20 6,0 1 0,-1-1 0,1 0 0,0 0 0,-1 1-1,1-1 1,0 1 0,-1-1 0,0 1 0,1 0 0,-1 0 0,0 0 0,0-1 0,0 1-1,0 0 1,1 3 0,-2-4-1,0 0 0,0 0 0,0 0 0,-1 1 0,1-1-1,0 0 1,0 0 0,-1 0 0,1 0 0,0 0 0,-1 0 0,1 0 0,-1 0-1,1 0 1,-1 0 0,0 0 0,1 0 0,-1 0 0,0 0 0,0 0-1,0 0 1,0-1 0,0 1 0,0 0 0,0-1 0,-1 2 0,-33 12-44,29-11 40,-106 32-282,62-21-2275,-5 1-6861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1:28.1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178 61 19993,'0'0'2126,"-2"-10"-2094,-10-29-34,12 38-1,0 0 1,-1 1-1,1-1 1,0 1-1,0-1 1,-1 1-1,1-1 1,0 1-1,-1-1 1,1 1-1,0-1 1,-1 1-1,1-1 1,-1 1-1,1 0 1,-1-1-1,1 1 1,-1 0-1,1-1 1,-1 1-1,1 0 1,-1 0-1,0-1 1,1 1-1,-1 0 1,1 0-1,-1 0 1,0 0-1,1 0 1,-1 0-1,1 0 1,-1 0-1,0 0 1,1 0-1,-1 0 1,1 0-1,-1 0 1,1 0-1,-1 1 1,0-1-1,1 0 1,-1 1-1,1-1 1,-1 0-1,1 1 1,-1-1-1,0 1 1,-20 20-32,20-19 36,-13 15 0,1 1 0,1 1-1,0 0 1,2 1 0,0 0 0,1 1 0,1-1 0,1 2 0,1-1 0,1 1-1,1 0 1,0 0 0,2 0 0,1 0 0,1 1 0,4 40 0,-3-59 7,0 0 0,0 1 0,0-1 0,1 0 0,0 0 0,0 1 0,0-1 0,0-1 0,1 1 0,-1 0 1,1-1-1,0 1 0,0-1 0,0 0 0,1 0 0,-1 0 0,1 0 0,-1-1 0,1 1 0,0-1 0,0 0 0,0 0 0,9 2 1,2 1-705,0-2 1,0 0-1,0-1 1,1 0 0,24-1-1,-2-1-5732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1:28.4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193 0 16103,'0'0'3215,"-11"19"-2380,-93 138 144,77-117-959,14-21-8,0 1 0,-11 24 0,24-44-15,0 0-1,0 1 0,0-1 0,0 0 0,0 1 0,0-1 0,0 0 1,0 1-1,0-1 0,0 0 0,0 1 0,0-1 0,0 0 1,0 1-1,0-1 0,0 0 0,0 1 0,0-1 0,1 0 0,-1 0 1,0 1-1,0-1 0,0 0 0,0 1 0,1-1 0,-1 0 1,0 0-1,0 1 0,1-1 0,-1 0 0,0 0 0,0 0 0,1 0 1,-1 1-1,0-1 0,1 0 0,-1 0 0,0 0 0,1 0 1,-1 0-1,1 0 0,23 4-85,26-8-69,-45 3 27,1 0-1,-1-1 1,1 0-1,-1 0 0,0-1 1,8-3-1,9-16-5873,-15 5-6937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3:45.89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27 46 8836,'0'0'6235,"-5"5"-5787,-16 13-64,21-18-350,0 0 0,0 1 0,0-1 0,0 0-1,0 0 1,0 0 0,0 0 0,0 0 0,-1 0-1,1 0 1,0 1 0,0-1 0,0 0 0,0 0 0,0 0-1,0 0 1,0 0 0,0 1 0,0-1 0,0 0-1,0 0 1,0 0 0,0 0 0,0 0 0,0 1 0,0-1-1,0 0 1,0 0 0,0 0 0,1 0 0,-1 0-1,0 0 1,0 1 0,0-1 0,0 0 0,0 0 0,0 0-1,0 0 1,0 0 0,0 0 0,1 0 0,-1 0-1,0 1 1,0-1 0,0 0 0,0 0 0,0 0-1,0 0 1,1 0 0,-1 0 0,0 0 0,0 0 0,0 0-1,0 0 1,0 0 0,1 0 0,15 3 608,16-2-106,59-2 284,162-25 0,-231 22-806,306-43-3088,-339 48 2125,0 0-1,0 1 0,1 1 0,-17 6 1,-8 6-1951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1:28.8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19465,'0'0'3393,"0"47"-3393,9 0 113,2 3-97,2 1 112,-2-2-128,-2-1-16,-2-1-96,-7 0-369,0-1-1856,0-5-12678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1:29.1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117 163 20858,'0'0'2665,"5"-18"-2454,35-109-75,-40 126-136,1 1 1,-1-1-1,0 1 1,0 0 0,0-1-1,1 1 1,-1-1-1,0 1 1,0-1-1,0 1 1,0-1 0,0 1-1,0-1 1,0 1-1,0 0 1,0-1-1,0 1 1,0-1 0,0 1-1,0-1 1,0 1-1,-1-1 1,1 1 0,0-1-1,0 1 1,0 0-1,-1-1 1,1 1-1,0-1 1,-1 1 0,1 0-1,0-1 1,-1 1-1,1 0 1,0 0 0,-1-1-1,1 1 1,-1 0-1,1 0 1,0-1-1,-1 1 1,-21 6 20,14 0-15,0 0 1,0 1-1,1 0 1,0 0-1,0 0 1,1 1-1,0 0 0,0 1 1,1-1-1,0 1 1,0 0-1,1 1 0,0-1 1,-4 17-1,-1 7-1,1 1-1,2 0 1,-2 36 0,5-33 1,0-14 11,1 0 1,1 0-1,1 1 1,4 32-1,-4-55-17,1 0-1,-1 0 0,1 1 1,-1-1-1,1 0 1,-1 0-1,1 0 1,0 0-1,-1 0 1,1 0-1,0 0 1,0 0-1,0-1 0,0 1 1,0 0-1,0 0 1,0-1-1,0 1 1,0-1-1,0 1 1,0-1-1,1 1 1,-1-1-1,0 0 0,0 1 1,2-1-1,36 1-22,-27-1-16,5-1-181,-1 0 0,1-1 0,0 0 0,-1-1 0,19-7 0,39-20-5050,-41 12-5959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1:29.5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132 0 20201,'0'0'2633,"-3"21"-2416,-9 70-137,11-81-65,1 0 0,0 0 1,1 0-1,0 1 0,1-1 1,0 0-1,0-1 0,1 1 1,4 10-1,8 36 21,-13-51-35,-2 1 0,1-1 0,-1 0 0,1 1 0,-1-1 0,-1 1 0,1-1 0,-1 1 0,0-1 0,0 0 0,-4 8 0,4-10 8,-1-1 0,0 0 0,0 0 1,0 0-1,0 0 0,0-1 0,0 1 0,0 0 0,-1-1 1,1 1-1,0-1 0,-1 0 0,1 0 0,-1 0 0,0 0 1,1-1-1,-1 1 0,0-1 0,0 1 0,1-1 1,-1 0-1,0 0 0,-5-1 0,5 1-4,0 1 0,-1-1-1,1 0 1,0-1 0,0 1-1,0-1 1,0 1 0,0-1-1,0 0 1,0 0 0,0 0 0,0-1-1,0 1 1,0-1 0,0 1-1,-4-5 1,-6-17-1551,5-12-3426,3-8-11342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1:29.8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89 19625,'0'0'2385,"118"-59"-2385,-87 49 0,-2 2-928,1-4-2290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1:30.9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88 120 18024,'0'0'3741,"5"-14"-1778,-10 18-1949,0-1 0,1 1 0,0 0 0,-1 0 0,2 1 0,-1 0 0,0-1 0,1 1 0,0 0 0,0 0 0,0 1 0,1-1 0,0 1 0,-2 6 0,-21 83-25,25-94 12,-5 19-5,2 1 0,0 1-1,2-1 1,0 0 0,1 1 0,4 25-1,-4-42 6,1 0 0,0 0 0,0 0 0,0 0 0,1 0-1,-1-1 1,1 1 0,1-1 0,-1 1 0,0-1 0,1 0 0,0 0-1,0 0 1,0 0 0,1 0 0,-1-1 0,1 1 0,0-1 0,0 0-1,0 0 1,0 0 0,1-1 0,-1 0 0,1 0 0,-1 0 0,1 0-1,0-1 1,0 1 0,0-1 0,0 0 0,9 0 0,-7-1 4,-1 0 1,0 0-1,1 0 1,-1-1-1,0 1 1,0-2-1,1 1 1,-1-1 0,0 0-1,0 0 1,-1 0-1,1-1 1,0 0-1,-1 0 1,0-1-1,1 1 1,6-7-1,-8 4-4,1 1-1,-1-1 1,0 0-1,0 0 1,0 0-1,-1-1 0,0 1 1,0-1-1,-1 0 1,0 0-1,0 0 1,0 0-1,-1 0 0,0 0 1,0-10-1,-1-11 0,-2 1 0,0-1 0,-2 1 0,-1 0 0,-1 0 0,-1 1 0,-2-1 0,0 2 0,-2-1 0,-1 1 0,-28-43 0,11 32 28,27 35-115,1 0 0,-1 0 0,1 0 0,-1 0 0,0 0 0,1 0 0,-1 0 1,0 1-1,0-1 0,0 0 0,0 1 0,1 0 0,-1-1 0,0 1 0,0 0 0,0 0 0,0 0 0,0 0 0,0 1 0,0-1 1,1 0-1,-4 2 0,-18 11-3630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1:32.7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180 5 19145,'0'0'2958,"-20"0"-2066,12 24-590,-4 17-231,11-35-67,-1 0 0,0 0 0,0 0-1,0 0 1,-1-1 0,0 1 0,0 0 0,0-1 0,-6 7-1,-15 30 20,24-40-33,0-2 50,-16 30 640,4-7-680,2 0 0,0 1 0,2 0 0,0 1 0,2-1 0,1 1 0,0 1 0,2-1 0,0 45 0,3-68 1,1 0-1,-1 0 0,0-1 1,1 1-1,-1 0 1,1-1-1,-1 1 1,1 0-1,0-1 1,-1 1-1,1 0 1,0-1-1,0 1 1,0-1-1,1 0 1,-1 1-1,0-1 0,0 0 1,4 2-1,-1 1 3,1-2 0,0 1 1,0-1-1,0 1 0,0-1 0,9 2 0,2-1 6,1 0 1,-1 0 0,27-1-1,-36-2-4,0 0 0,0 0-1,0-1 1,0 0-1,-1 0 1,1-1 0,0 1-1,0-1 1,-1-1 0,8-3-1,-10 3 4,0 0-1,0 0 1,0-1-1,0 1 1,0-1-1,-1 0 0,0 0 1,0-1-1,0 1 1,0 0-1,-1-1 1,1 0-1,-1 0 1,2-7-1,3-13 77,-1-1 1,-2-1-1,-1 1 0,0-1 1,-2 1-1,-1-1 0,-2 0 1,0 1-1,-8-34 0,7 45-75,0 0 0,-1 1-1,-1 0 1,0 0 0,-1 0 0,0 0-1,-2 1 1,1 0 0,-1 0 0,-13-14-1,19 25-17,1 1-1,-1 0 1,1 0 0,-1 0-1,0 0 1,1 0-1,-1 0 1,0 1-1,0-1 1,0 0-1,1 1 1,-1 0 0,0-1-1,0 1 1,0 0-1,0 0 1,0 0-1,0 0 1,0 0 0,1 1-1,-1-1 1,0 0-1,0 1 1,0 0-1,0-1 1,1 1 0,-1 0-1,0 0 1,1 0-1,-1 0 1,1 0-1,-1 0 1,1 0-1,-2 2 1,-6 5-250,0 1 1,1 0-1,0 1 0,-7 11 1,8-11-146,-42 59-2358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1:34.8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132 88 20137,'0'0'2692,"-9"-2"-2625,7 2-65,0-1-1,-1 0 1,1 1-1,-1-1 1,0 1-1,1 0 0,-1 0 1,0 0-1,1 0 1,-1 0-1,0 1 0,-3 0 1,4 0-4,0 0 1,0 1-1,0-1 1,0 1 0,0-1-1,1 1 1,-1 0-1,0 0 1,1 0 0,0 0-1,-1 0 1,1 0-1,0 0 1,0 0-1,0 0 1,0 1 0,0-1-1,0 4 1,-11 45 7,2-1 1,2 1 0,3 1-1,1-1 1,6 74 0,-2-107 2,1 1-1,1-1 1,1 1 0,5 18-1,-6-31-6,-1-1 0,1 0 1,0 0-1,1-1 0,-1 1 0,1 0 0,0-1 0,6 7 0,-8-9-1,1 0 1,0-1-1,0 1 1,0-1-1,0 1 0,0-1 1,1 0-1,-1 0 0,0 0 1,1 0-1,-1 0 0,0 0 1,1-1-1,-1 1 0,1-1 1,-1 0-1,1 0 1,4 0-1,-1-1 13,-1 0 0,1-1 0,-1 0 0,0 0 0,0 0 0,0-1 0,0 1 0,-1-1 0,1 0 0,0-1 0,-1 1 0,0-1-1,0 0 1,0 0 0,-1 0 0,5-6 0,4-6 33,-1 0 0,-1-1-1,12-24 1,-14 21 54,-1-1 0,0 0 0,-2 0 1,0 0-1,-1 0 0,1-40 0,-4 22-45,-2 0-1,-11-73 1,8 92-49,-1-1-1,-1 2 0,0-1 1,-14-25-1,20 42-8,-1 1 0,0 0 0,0 0 0,0 0 0,0 0 0,-1 0 0,1 0 0,0 1 0,-1-1 0,1 0 0,-1 0 0,0 1 0,1 0 0,-1-1 0,0 1 0,0 0-1,0 0 1,0 0 0,0 0 0,0 0 0,-1 0 0,1 0 0,0 1 0,-3-1 0,2 1-19,0 1-1,0 0 1,0-1 0,0 1-1,0 0 1,0 1 0,1-1-1,-1 0 1,0 1-1,1 0 1,-1-1 0,1 1-1,0 0 1,-1 0 0,-2 4-1,-8 10-307,1 0 0,0 1-1,-19 36 1,-9 35-4799,3 7-12381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1:36.1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 15031,'0'0'5018,"1"-1"-4809,-1 0-1,1 1 1,-1-1 0,1 1-1,-1-1 1,1 1 0,-1-1-1,1 1 1,0 0-1,-1-1 1,1 1 0,0 0-1,-1-1 1,1 1 0,0 0-1,-1 0 1,1 0-1,0-1 1,0 1 0,-1 204-324,0-199 92,1 0-1,-1-1 1,1 1-1,-1 0 1,2 0 0,-1 0-1,0-1 1,1 1-1,0-1 1,0 1-1,0-1 1,1 0 0,-1 0-1,6 7 1,2-2-167,-1 0 0,1 0 0,21 14 0,23 20-473,-51-40 638,0 1-1,0 0 1,0 0-1,0 0 1,-1 0 0,1 0-1,-1 0 1,0 1-1,-1-1 1,1 1-1,-1 0 1,2 5-1,-2-3 14,0 0 1,-1 0-1,1 0 0,-1 0 1,-1 0-1,1 0 0,-1 0 0,-1 0 1,1-1-1,-1 1 0,0 0 1,-1-1-1,1 1 0,-1-1 1,0 0-1,-1 0 0,-4 6 0,3-6 41,-1 0 0,1-1-1,-1 1 1,-1-1 0,1-1-1,-1 1 1,0-1-1,0 0 1,0-1 0,0 1-1,0-1 1,-1-1 0,0 0-1,-14 3 1,21-5-34,0 1 1,0-1-1,-1 0 1,1 0-1,0 1 1,0-1-1,0 0 0,0 0 1,0 0-1,0 0 1,0-1-1,0 1 1,0 0-1,-1 0 1,1-1-1,0 1 1,0 0-1,0-1 1,0 1-1,0-1 0,0 1 1,1-1-1,-1 0 1,-1 0-1,-5-25-2878,6 18 1307,-3-17-8437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1:36.5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80 10341,'0'0'12181,"156"-65"-12165,-99 59 0,-3 0-16,-3 4 0,-12 2-176,-6 0-1408,-9 0-2498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1:36.8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155 0 18344,'0'0'3028,"-19"22"-2289,-61 68-261,73-81-449,1 0 1,0 1-1,0 0 0,1 0 1,1 1-1,-1-1 0,2 1 1,-1 0-1,2 0 0,-1 0 0,1 0 1,1 0-1,0 1 0,1-1 1,0 0-1,2 15 0,-1 6-4,-1-19-25,0-6 1,-1 1 0,2-1 0,-1 0 0,1 1 0,0-1 0,3 8 0,-3-13 0,0 1 0,0-1-1,0 0 1,1 0-1,-1 0 1,0 0 0,1 0-1,0 0 1,0-1-1,-1 1 1,1 0 0,0-1-1,0 1 1,0-1-1,0 0 1,1 0 0,-1 0-1,0 0 1,1 0-1,-1 0 1,0 0 0,4 0-1,-1 0 5,0 0 0,0 0 0,0 0-1,0 0 1,0-1 0,1 0 0,-1 0-1,0 0 1,0 0 0,0-1 0,0 0-1,0 0 1,0-1 0,0 1 0,0-1-1,0 0 1,-1 0 0,1-1 0,-1 0-1,1 1 1,5-6 0,-5 2 2,-1 1-1,1-1 1,-1 0 0,0-1 0,-1 1-1,0 0 1,0-1 0,0 0-1,-1 0 1,1 0 0,-2 0 0,1 0-1,-1 0 1,0-14 0,1 1-100,-1 1 0,-2 0 0,0-1 0,0 1 0,-7-25 0,8 40 32,-1 0 0,0 0-1,-1-1 1,1 1 0,-1 0-1,0 0 1,0 0 0,0 1 0,0-1-1,0 0 1,-1 1 0,0-1 0,0 1-1,0 0 1,0 0 0,0 0-1,-1 0 1,1 1 0,-1 0 0,0-1-1,0 1 1,0 0 0,0 1 0,0-1-1,0 1 1,0 0 0,0 0-1,-1 0 1,-6 0 0,-15 0-3322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3:47.06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44 19161,'0'0'4050,"35"-18"-4018,-2 8-32,2 4 0,0 2-112,-6 0-161,-5 2-207,-9 2-832,-4 0-337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1:37.2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94 149 19417,'0'0'4031,"-1"0"-4023,1-1 0,0 1 0,-1-1 1,1 1-1,-1-1 0,1 1 0,0-1 0,-1 1 0,1-1 0,-1 1 0,1-1 0,-1 1 1,1 0-1,-1-1 0,0 1 0,1 0 0,-1 0 0,1-1 0,-1 1 0,0 0 0,1 0 1,-1 0-1,-1 0 0,0 1-7,0 0 1,1 0-1,-1 0 1,0 0-1,0 1 1,1-1-1,-1 0 1,0 1 0,1 0-1,-1-1 1,1 1-1,0 0 1,0 0-1,0 0 1,0 0-1,0 0 1,-1 2-1,-17 41 41,18-41-39,-8 28 13,1 0 0,2 0 0,1 1 0,2 0 0,1 0 0,3 41 0,-1-44 40,0-17-48,1 1 0,0 0 0,1 0 0,1-1 0,0 1 0,5 13-1,-8-24-5,1-1-1,0 1 0,0 0 0,0-1 0,1 1 0,-1-1 0,1 1 0,-1-1 0,1 1 0,0-1 0,0 0 0,0 0 0,0 0 0,0 0 0,0-1 0,0 1 0,1 0 0,-1-1 0,1 0 0,-1 1 0,1-1 0,0 0 0,-1 0 0,1-1 0,0 1 0,0 0 0,-1-1 0,1 0 0,0 1 0,0-1 0,0-1 0,0 1 0,-1 0 0,1-1 0,0 1 0,3-2 0,0 0-1,0-1-1,0 0 1,-1 0-1,1-1 1,-1 1-1,0-1 1,0-1-1,0 1 1,-1 0-1,1-1 1,-1 0-1,0 0 1,-1-1-1,6-9 1,0 0 5,-2 0-1,1-1 1,-2 0 0,7-26-1,-5 0-40,-2-1 0,-1 0 0,-3-1 0,-1 1 0,-7-61 0,5 92-8,0 0 1,-1-1-1,0 1 0,-1 0 0,-1 0 0,0 0 1,0 1-1,-1 0 0,-1-1 0,0 2 0,-13-19 1,16 26-11,-1 1 0,1-1 1,-1 1-1,1 0 0,-1 0 0,0 1 1,0-1-1,0 1 0,0 0 1,0 0-1,0 0 0,0 1 0,-1-1 1,1 1-1,0 0 0,0 0 1,0 0-1,0 1 0,-1 0 1,1 0-1,0 0 0,-4 1 0,-39 18-1904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1:40.45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81 74 17640,'0'0'5725,"-1"-12"-5228,-7-49 708,8 61-954,-1 3-240,-16 62-51,3 0 1,-9 109-1,9 135-54,13-293 35,0 36-395,1-51 437,-1 0 0,1 0 0,0 0 0,0 1 0,0-1 0,1 0 0,-1 0 0,0 0 0,0 0 0,0 0 0,1 1 0,-1-1 0,1 0 0,-1 0 0,1 0 0,-1 0 0,1 0 0,0 0 0,-1 0 0,1 0 0,0-1 0,0 1 1,0 0-1,0 0 0,0-1 0,-1 1 0,1 0 0,0-1 0,2 1 0,-1 0-127,1-1 0,0 0 0,0 1 0,-1-1 0,1 0 0,0-1 0,-1 1 0,1-1 0,0 1 0,-1-1 0,1 0 0,0 0 0,-1 0 0,1 0 0,-1 0 0,0 0 0,1-1 0,-1 1 0,0-1 0,0 0 0,0 0 1,0 1-1,0-2 0,0 1 0,2-4 0,13-24-3575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1:40.93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51 19769,'0'0'3113,"11"-1"-3075,107-15-320,101-11-89,-73 20-9151,-145 10 9952,0-1 1,-1 1 0,1 0 0,-1-1 0,0 1 0,1 0 0,-1 0-1,0-1 1,0 1 0,-1 0 0,0 4 0,-11 43 2206,8-38-2420,1 0 0,0 0 0,1 0 0,-1 13 0,2-16-180,1-1 1,0 1 0,1 0-1,0-1 1,0 1 0,4 13 0,-4-19-34,0-1 0,1 1 0,-1-1 0,0 0 0,1 0 1,-1 1-1,1-1 0,0 0 0,0 0 0,0 0 0,0 0 1,0-1-1,0 1 0,0-1 0,1 1 0,-1-1 0,1 0 1,-1 0-1,1 0 0,-1 0 0,1 0 0,0 0 0,-1-1 1,6 1-1,-1 0 3,1 0 0,-1 0 0,0-1 0,0 0 0,1 0 0,-1-1 0,0 1 0,0-2 0,9-2 0,-13 3-7,-1 0 1,1-1-1,-1 1 0,0-1 0,0 0 1,1 1-1,-1-1 0,0 0 1,-1 0-1,1-1 0,0 1 0,-1 0 1,1-1-1,-1 1 0,0 0 0,1-1 1,-1 0-1,-1 1 0,1-1 0,0 0 1,0 1-1,-1-1 0,0 0 0,0 0 1,1 0-1,-2-4 0,2-1-6,-1-1 0,0 0 0,0 0 0,-1 0 0,0 1 0,0-1 0,-1 0 0,0 1 0,-1-1 0,0 1 0,0 0 0,-1 0 0,0 0 1,-1 0-1,1 1 0,-1 0 0,-1 0 0,1 0 0,-1 0 0,-11-9 0,14 15 142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1:41.27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116 0 20649,'0'0'3373,"-7"7"-3131,0 3-239,-1-1 0,1 1 0,1 1-1,0-1 1,0 1 0,1 0-1,0 1 1,1-1 0,1 1-1,-1 0 1,2 0 0,-2 13-1,-1 30 54,1 83 0,5-89-387,-11 85 1,10-129-66,0-5 258,0 1 0,0 0 0,0 0-1,0 0 1,0 0 0,-1-1 0,1 1-1,0 0 1,0 0 0,0 0 0,-1-1-1,1 1 1,0 0 0,-1 0 0,1-1-1,-1 1 1,1 0 0,-1-1 0,1 1-1,-1-1 1,1 1 0,-1 0 0,0-1 0,1 1-1,-1-1 1,0 1 0,-1 0 0,-10-1-4779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1:41.90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0 245 16295,'0'0'5766,"1"-1"-5759,-1 1 1,1-1-1,-1 0 0,1 1 1,-1-1-1,1 1 1,-1-1-1,1 1 1,0-1-1,-1 1 1,1 0-1,0-1 0,-1 1 1,1 0-1,0-1 1,0 1-1,-1 0 1,1 0-1,0 0 0,0 0 1,-1-1-1,1 1 1,0 0-1,0 0 1,-1 1-1,1-1 0,1 0 1,360 0-2351,-381 17 3573,4-5-938,1 1-1,0 0 1,1 1 0,-15 23-1,24-31-280,0 0 0,1 0 0,-1 1 0,2-1 0,-1 1 0,1-1 0,0 1 0,0 0 0,1 0-1,-1 0 1,2 0 0,-1 0 0,1 0 0,0 0 0,2 11 0,-2-17-17,1 0 0,0 0 1,-1 0-1,1 0 0,0 0 0,-1 0 0,1 0 1,0 0-1,0 0 0,0 0 0,0-1 0,0 1 0,0 0 1,0-1-1,0 1 0,0 0 0,0-1 0,1 1 1,-1-1-1,0 0 0,0 1 0,0-1 0,1 0 0,-1 0 1,0 0-1,0 0 0,2 0 0,41 0-474,-35-1 267,-6 1 168,0 0 1,0-1 0,0 1-1,-1-1 1,1 0 0,0 0-1,0 0 1,-1 0 0,1 0-1,0 0 1,-1-1 0,0 0-1,1 1 1,-1-1-1,0 0 1,0 0 0,0 0-1,0 0 1,0-1 0,0 1-1,0 0 1,-1-1 0,0 1-1,1-1 1,-1 0 0,0 1-1,0-1 1,1-4 0,1-6 299,0-1 1,-1 1-1,-1-1 1,0-23 0,-1 36 189,0 44-442,-1-28 10,4 29 43,-3-43-55,0 0-1,1 0 1,-1 0 0,0-1 0,1 1 0,-1 0-1,1 0 1,0 0 0,-1-1 0,1 1 0,0 0-1,-1-1 1,1 1 0,0 0 0,0-1 0,-1 1-1,1-1 1,0 1 0,0-1 0,0 0-1,0 1 1,0-1 0,0 0 0,0 0 0,0 0-1,0 1 1,0-1 0,0 0 0,0 0 0,-1 0-1,1 0 1,0-1 0,0 1 0,0 0 0,0 0-1,0-1 1,0 1 0,0 0 0,0-1-1,1 0 1,2-1-8,0-1 0,0 1 0,0-1 0,0 0 0,0 0 0,-1 0 0,1-1 0,-1 1 0,0-1-1,0 0 1,0 0 0,-1 0 0,1 0 0,-1 0 0,4-10 0,1-4-28,0-1 0,5-29 0,-3-4 320,-3 1 0,-3-1 1,-2-56-1,-1 76 126,0 30 198,-5 20-652,-2 31 15,2-1-1,2 0 1,2 1 0,7 50-1,-5-86 27,2-1-1,-1 1 0,2-1 0,0 0 1,0 0-1,1 0 0,0-1 1,1 0-1,1 0 0,10 15 0,-12-20-202,0 0 0,1 0 0,0 0-1,0-1 1,0 1 0,1-1 0,-1-1-1,1 0 1,0 0 0,1 0 0,-1-1-1,1 0 1,-1 0 0,1 0 0,0-1 0,0-1-1,9 2 1,31-2-4040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1:42.26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 9 16744,'0'0'7139,"-3"0"-7107,21 0-32,15 0 0,4 0-16,-2 0-272,-2-2-641,-11 0-895,-9-2-1378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1:42.67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18 38 11301,'0'0'7019,"-4"3"-3479,-10 11-3134,75-18-531,0-2 0,100-25 0,-142 27-308,0 0-1437,-4-2-1423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1:43.88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51 0 19065,'0'0'4164,"0"5"-3908,0 13-229,0 0 0,-2 0 0,0 0-1,-5 20 1,2-15 3,1 0 0,0 30 1,4-48-28,-1 10 7,1 0 0,1 0 1,5 28-1,-4-38-10,0 1 0,0-1-1,1 0 1,-1 1 0,1-1 0,0 0 0,1 0 0,-1-1 0,1 1 0,0-1-1,0 0 1,8 7 0,5 3-15,-6-6-71,-1 0 0,0 1 0,-1 1-1,13 15 1,-19-20 66,0-1 1,-1 1-1,0-1 0,0 1 0,0 0 0,0 0 1,-1 0-1,0 0 0,0 0 0,0 0 0,-1 0 0,1 0 1,-1 0-1,-1 1 0,0 5 0,0-7 15,0 0-1,-1 0 0,1-1 1,-1 1-1,0-1 0,0 1 0,0-1 1,0 0-1,0 0 0,-1 0 1,0 0-1,0 0 0,1 0 1,-1-1-1,-1 1 0,1-1 1,0 0-1,-1 0 0,-6 3 1,-3 1 18,1-1 1,-1 0 0,0-1-1,-21 4 1,33-8-49,0 1 1,0-1-1,0 0 1,0 0-1,-1 0 1,1 0-1,0 0 1,0 0-1,0 0 1,0 0-1,0 0 1,-1-1-1,1 1 1,0 0-1,0-1 1,0 1-1,0-1 1,0 1-1,0-1 1,0 1-1,0-1 1,-1-1-1,-6-14-4846,3-5-8274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1:44.27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69 21626,'0'0'2529,"105"-69"-2529,-59 69-16,4 0-112,-4 0-432,-4 8-353,-5 6-1328,-10 2-4162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1:44.62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94 84 17144,'0'0'888,"-11"21"577,4-10-1224,-5 10 102,1 1 1,1 0-1,0 1 0,2 0 0,1 0 1,-8 41-1,14-52-290,0 0 1,0 1-1,2-1 1,-1 0-1,2 0 1,-1 1-1,7 19 0,-6-28-49,-1 0 0,1 0-1,0 0 1,1 0-1,-1 0 1,0-1 0,1 1-1,0-1 1,0 0-1,0 0 1,0 0 0,1 0-1,-1-1 1,1 1-1,0-1 1,-1 0 0,1 0-1,0 0 1,0 0-1,1-1 1,-1 0 0,0 0-1,0 0 1,9 1-1,-9-1-2,0-1 0,0 1-1,0-1 1,-1 0-1,1 0 1,0 0 0,0-1-1,0 1 1,0-1-1,0 0 1,-1 0 0,1-1-1,5-1 1,-7 1-1,1 0 0,-1 0 0,1-1 0,-1 1 0,0-1 1,0 1-1,-1-1 0,1 1 0,0-1 0,-1 0 0,1 0 0,-1 0 0,0 0 1,0 0-1,0 0 0,-1 0 0,1-5 0,3-19 24,-1 0 1,-1 0-1,-2 0 1,-1 0-1,-1-1 1,-1 2-1,-1-1 0,-2 0 1,0 1-1,-2 0 1,-1 0-1,-21-40 1,28 61-64,0 1 1,-1-1 0,1 1 0,-1 0-1,0 0 1,0 0 0,-1 0 0,-5-5-1,7 8-20,1 0 0,-1 0 0,0 0-1,0 1 1,1-1 0,-1 0 0,0 1 0,0-1-1,0 1 1,0-1 0,0 1 0,0 0-1,0 0 1,1 0 0,-1 0 0,0 0 0,0 1-1,0-1 1,0 0 0,0 1 0,0-1-1,0 1 1,1 0 0,-4 1 0,-23 20-2887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3:47.40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36 11941,'0'0'8740,"53"-4"-8724,-27 0-16,1 0-16,1 0-576,3-4-1297,-1-3-2689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1:45.29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25 24 20505,'0'0'4552,"-1"-5"-4216,-1-13-105,0 36-199,0 3-79,-11 140 54,8 1 0,29 303 0,-10-215-2144,-16-272 582,-5-14-1943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1:45.64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0 144 17320,'0'0'947,"7"-17"126,26-55 140,-31 69-1126,0-1-1,0 1 0,1-1 1,-1 1-1,1 0 0,0 0 0,0 0 1,0 0-1,0 1 0,0-1 1,1 1-1,-1 0 0,1 0 0,-1 0 1,1 0-1,0 1 0,5-2 1,0 1-47,1 0 1,0 1-1,0 0 1,0 1-1,9 1 1,-1-1-2,-15 0-38,0 0 0,0 1 0,-1-1 0,1 1 0,0-1 0,0 1 0,-1 0 0,1 0 0,0 0-1,-1 1 1,1-1 0,-1 0 0,0 1 0,1 0 0,-1 0 0,0-1 0,0 1 0,0 1 0,0-1 0,0 0 0,-1 0 0,1 1 0,-1-1 0,1 1 0,-1-1 0,0 1 0,0-1 0,0 1 0,0 0 0,-1 0 0,1-1 0,-1 1-1,1 0 1,-1 0 0,0 0 0,0 4 0,0 0 0,0 1-1,-1-1 0,0 1 1,0-1-1,0 0 0,-1 0 1,0 1-1,0-1 0,-1 0 1,0-1-1,0 1 0,-1 0 1,-5 8-1,1-6 2,1-1-1,-1 1 1,-1-1 0,1-1-1,-2 0 1,1 0 0,-16 9-1,25-16-28,0 0 0,0 0 0,0 0 0,-1 0 0,1 0 0,0 1 0,0-1 0,0 0 0,0 0 0,-1 0 0,1 0 0,0 0 0,0 0 1,0 0-1,-1 0 0,1 0 0,0 0 0,0 0 0,0 0 0,-1 0 0,1 0 0,0 0 0,0 0 0,-1 0 0,1 0 0,0 0 0,0 0 0,0 0 0,-1 0 0,1 0 0,0 0 0,0 0 0,0 0 0,-1 0 0,1-1 0,0 1 0,0 0 0,0 0 0,0 0 0,-1 0 0,1 0 0,0-1 0,0 1 0,0 0 0,0 0 0,0 0 0,0-1 0,0 1 0,0 0 0,-1 0 0,1 0 0,0-1 0,0 1 0,0 0 0,0 0 0,0-1 0,0 1 0,0 0 0,0 0 0,0 0 0,0-1 0,0 1 0,1 0 0,-1 0 0,0 0 0,0-1 0,0 1 0,0 0 0,0 0 0,0-19-3254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1:45.98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100 1 20762,'0'0'2654,"0"2"-2302,0 4-350,0-1-1,-1 1 0,0-1 1,0 1-1,0-1 0,-1 1 1,0-1-1,-4 9 0,-5 14 30,-7 32 67,1 2 1,4-1-1,2 2 0,3 0 1,3 0-1,3 75 0,3-117-82,1 1-1,0 0 1,2-1-1,1 0 1,1 0-1,1 0 1,0 0-1,20 36 1,-23-49-81,1 0 1,-1-1-1,2 1 1,-1-1 0,1 0-1,0-1 1,1 1-1,-1-1 1,1 0 0,0-1-1,1 0 1,-1 0-1,1 0 1,0-1 0,0 0-1,1-1 1,-1 0 0,1 0-1,0-1 1,0 0-1,-1 0 1,1-1 0,15 0-1,-21-1-382,1 0 0,0 0 0,-1 0 0,1-1 0,0 0 0,-1 1 0,1-1 0,5-3 0,23-26-12444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1:46.33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145 66 20057,'0'0'2086,"-1"1"-2065,1-1-1,-1 1 1,1 0-1,-1 0 1,1-1-1,0 1 1,-1 0-1,1 0 1,0-1-1,-1 1 1,1 0-1,0 0 1,0 0-1,0 0 1,0-1-1,0 1 1,0 0-1,0 1 1,2-2 19,-1-1 0,1 1 0,0-1-1,-1 0 1,1 1 0,0-1 0,-1 0 0,1 0 0,-1 0 0,0 0 0,1 0-1,-1 0 1,0 0 0,1-1 0,-1 1 0,0 0 0,0-1 0,0 1-1,0-1 1,0 1 0,-1-1 0,1 1 0,0-1 0,0-2 0,0 2 3,0-1 0,0 1 1,-1-1-1,1 1 1,-1-1-1,1 0 0,-1 1 1,0-1-1,0 0 0,0 1 1,0-1-1,0 1 1,-1-1-1,1 0 0,-1 1 1,-1-5-1,-1 6-28,1 0 0,0 1 0,0-1 0,0 1 0,0 0 0,-1-1 0,1 1 0,0 0 0,0 0 0,0 0 0,-1 1 0,1-1 0,0 1 0,0-1 0,-3 2 0,-3 2-15,0 0 0,1 0 0,-1 1 0,1 0-1,0 0 1,1 1 0,-1 0 0,1 0 0,1 0 0,-1 1 0,1 0-1,0 0 1,0 0 0,-5 13 0,4-9 3,1 1 0,0 0 0,1 0-1,0 1 1,1-1 0,0 1 0,1 0 0,1 0 0,-1 16 0,3-26-2,0 0-1,-1 0 1,1 0-1,0 0 1,1 0 0,-1 0-1,0 0 1,1 0 0,0 0-1,-1-1 1,1 1 0,0-1-1,0 1 1,1-1-1,-1 0 1,0 0 0,1 0-1,0 0 1,-1 0 0,1 0-1,0-1 1,0 0 0,0 1-1,0-1 1,0 0-1,0 0 1,0 0 0,5 0-1,12 3-93,0-1-1,1 0 1,24-1-1,-39-2 15,105 1-4627,-71-1-4122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1:46.67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21962,'0'0'2641,"3"53"-2625,-3-23 16,0-5-32,0-3 32,0-4-16,0-2-16,2-6-16,0-3-16,-2-3-848,4-4-497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1:47.01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55 19145,'0'0'5933,"1"-11"-5426,2-33-123,4 59 326,2 23-844,5 115 134,-9 250 0,-7-222 14,3-68-548,13-175-2056,4 13-724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1:48.20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30 18 18104,'0'0'5357,"5"-17"-4671,-7 43-709,-1 0 1,-8 40-1,5-39 22,1 0-1,-1 44 1,5-42-38,0-11 60,1 0 0,1 1-1,0-1 1,8 35 0,-8-49-40,0 0 1,0-1-1,1 1 1,-1 0-1,1-1 1,0 0-1,0 1 1,0-1-1,0 0 1,0 0-1,1 0 1,0 0-1,-1-1 0,1 1 1,0-1-1,0 1 1,1-1-1,-1 0 1,0 0-1,1 0 1,-1-1-1,1 0 1,0 1-1,-1-1 1,1 0-1,0 0 1,0-1-1,-1 1 1,7-1-1,-6 0-163,1 1 1,0-1-1,-1-1 0,1 1 1,0-1-1,-1 1 0,9-4 1,-11 3-146,0 0 1,-1 0-1,1 0 1,-1 0-1,1 0 1,-1 0 0,1-1-1,-1 1 1,0-1-1,0 1 1,1-1-1,-1 1 1,0-1 0,-1 0-1,1 1 1,0-1-1,0 0 1,-1 0-1,1 0 1,-1 0 0,1 1-1,-1-4 1,2-24-14297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1:48.54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87 16968,'0'0'4850,"35"-10"-4706,11 2-128,11 1-16,2-5 0,-2 0-256,-4-4-1009,-5-6-2032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1:48.88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106 0 20633,'0'0'3682,"0"20"-3762,-7 15 80,-6 1 16,0-3 0,0-1-16,2-6-16,0-3 0,2-5 0,-2-2-624,0-6-417,5-6-1136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1:49.22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18697,'0'0'4727,"3"2"-4604,13 9-107,-2 1 0,1 1 0,-1 0 0,-1 1 0,16 23 0,-16-22 45,8 13-39,-1 0 1,-1 1-1,-2 1 0,-1 1 1,-1 1-1,-2 0 0,-1 0 0,-2 1 1,-1 1-1,-2 0 0,-1 0 1,-1 0-1,-2 1 0,-2-1 0,-1 1 1,-8 63-1,5-80-40,-1 0-1,-1 0 1,0-1 0,-1 1 0,-17 31-1,17-38-118,0-2-1,0 1 1,-1 0-1,0-1 1,0 0-1,-1-1 1,-1 0-1,1 0 1,-1-1-1,-13 9 1,-11-4-1640,5-10-1971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3:47.74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24 4 20153,'0'0'1801,"1"-4"-1441,-4 250-651,3-209 283,1-28-278,-1 0 0,0 0 0,0 0 0,-1 0-1,0 0 1,-4 14 0,-1-15-2441,-4-5-3001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1:49.58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8 18873,'0'0'5045,"22"4"-4056,7-4-1070,25 1-1076,79-10 0,-125 6-2029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1:49.94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14 8612,'0'0'13366,"6"8"-13206,25-8 144,8 0-304,3 0-80,-5-2-560,-8-7-929,-5-1-2961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1:52.67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233 44 16488,'0'0'7779,"1"-6"-7299,1-29-37,-27 38-285,15 3-163,0 1 0,0 0 0,1 1 0,-1 0 0,2 0 0,-1 1 0,1 0 0,1 1 0,-10 14 0,1 2-2,1 0-1,-19 49 1,23-48-2,2 1 1,1 0 0,-7 52 0,13-71 7,1 0 1,0 0 0,1 0 0,0 1-1,0-1 1,1 0 0,0 0 0,1 0-1,0 0 1,0 0 0,1 0 0,0-1-1,0 1 1,1-1 0,0 0-1,6 9 1,-3-11-9,0 0 0,0 0 0,0-1 0,0 0-1,1 0 1,0-1 0,0 0 0,0 0 0,1-1 0,-1 0-1,1-1 1,0 1 0,0-2 0,-1 1 0,1-1 0,0-1 0,0 1-1,0-2 1,0 1 0,17-4 0,-15 3 6,-1-1 1,0 0-1,1-1 1,-1 0-1,0 0 1,0-1-1,-1-1 1,1 0-1,-1 0 1,0 0-1,0-1 1,-1-1-1,0 0 1,0 0-1,0 0 1,-1-1-1,10-13 1,-12 10 3,0-1 0,-1 1 0,0-1 0,0 0 1,-1 0-1,-1 0 0,0-1 0,-1 1 0,0 0 0,-2-26 0,-1 18 10,0 0-1,-1-1 0,-2 1 1,0 0-1,-14-35 0,-30-45 5,44 90-30,-1 0 0,-1 1 0,0 0 0,0 0-1,0 0 1,-1 1 0,-15-11 0,21 18-104,0-1 1,0 1-1,-1 0 1,1 0-1,0 0 1,-1 1-1,1-1 1,-1 0-1,1 1 1,-1 0-1,1-1 1,-1 1-1,1 0 0,-4 1 1,-19 8-5289,4 11-7351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1:53.61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97 63 18536,'0'0'4885,"-4"-11"-4194,-11-33-141,15 44-539,0 0 0,0 0 0,0 0 1,0-1-1,0 1 0,0 0 0,0 0 0,1-1 0,-1 1 0,0 0 1,0 0-1,-1-1 0,1 1 0,0 0 0,0 0 0,0-1 1,0 1-1,0 0 0,0 0 0,0-1 0,0 1 0,0 0 0,0 0 1,-1 0-1,1-1 0,0 1 0,0 0 0,0 0 0,0 0 1,-1 0-1,1-1 0,0 1 0,0 0 0,-1 0 0,1 0 0,0 0 1,0 0-1,0 0 0,-1 0 0,1-1 0,0 1 0,0 0 0,-1 0 1,1 0-1,0 0 0,0 0 0,-1 0 0,1 0 0,0 0 1,0 0-1,-1 1 0,1-1 0,0 0 0,0 0 0,-1 0 0,1 0 1,0 0-1,0 0 0,0 0 0,-1 0 0,1 1 0,0-1 1,-5 14-162,4-12 195,-11 44-54,2 1 0,1 1 0,-2 75 0,10 153-2,3-138 10,-2 282-1603,-9-440-4471,-4-17-9889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1:53.96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 68 19417,'0'0'80,"19"-10"24,63-33 205,-76 40-203,-1 1-1,1 0 0,0 0 0,0 0 0,0 1 0,0 0 0,0 0 0,0 1 0,0-1 0,8 2 0,-2-1 97,-10 0-186,0 0 0,-1 0 0,1 0 0,-1 0 0,1 1-1,-1-1 1,1 0 0,-1 1 0,1-1 0,-1 1 0,1 0 0,-1-1-1,0 1 1,1 0 0,-1 0 0,0 0 0,0 0 0,0 0 0,1 0-1,-1 0 1,0 1 0,0-1 0,0 2 0,1 0-9,-1 0 0,1 1 1,-1-1-1,0 1 0,0-1 1,-1 0-1,1 1 0,-1 0 1,0-1-1,0 5 0,0 1-3,-1 0-1,0 0 0,-1 0 1,0 0-1,0-1 0,-1 1 1,0 0-1,-5 8 0,-1-3 3,-2 0 0,0-1 0,-1 0 0,0-1 0,-1 0 0,0-1 0,-1 0 0,-1-1 0,1 0 0,-1-2 0,-27 12 0,41-19-30,0-1 0,1 1 0,-1-1 0,0 1 0,0-1 0,0 1 0,0-1 0,-1 0 0,1 1 0,0-1 0,0 0 0,0 0 0,0 0 0,0 0 0,0 0-1,0 0 1,0 0 0,0 0 0,0-1 0,0 1 0,0 0 0,0-1 0,0 1 0,-2-2 0,2 1-147,1 0 1,0 0-1,-1-1 0,1 1 1,0 0-1,0-1 0,0 1 0,0 0 1,0-1-1,0 1 0,0-1 1,0 1-1,0 0 0,1-1 1,-1 1-1,0 0 0,1 0 1,0-1-1,0-1 0,16-27-6168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1:54.32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60 1 19033,'0'0'4036,"1"3"-3881,0 1-153,0-1 0,-1 0 0,0 0 0,1 1 0,-1-1 1,0 0-1,-1 1 0,1-1 0,-1 0 0,1 1 0,-1-1 0,0 0 0,0 0 0,0 0 1,-3 4-1,-3 15 41,-8 38 124,4 1-1,2 1 1,2 0 0,4 0-1,2 0 1,8 73-1,-4-101-132,1-1-1,1 1 0,2-1 1,1 0-1,18 43 1,-21-65-74,0-1 1,0 0 0,1 0-1,1 0 1,-1-1 0,2 0-1,-1 0 1,13 10-1,-14-14-97,0-1-1,0 1 0,1-1 1,-1-1-1,1 1 1,0-1-1,0 0 0,0-1 1,1 0-1,-1 0 0,0 0 1,1-1-1,14 0 0,18 0-2431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1:54.67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143 140 20457,'0'0'3215,"5"-6"-2919,41-51-169,-43 52-126,1-1 0,-1 1 0,0-1 0,0 0 0,-1 0 0,1 0 1,-1 0-1,-1-1 0,1 1 0,0-11 0,-23 18-78,12 2 72,0 1 1,0 0-1,0 0 1,0 1-1,1 0 1,0 1-1,0 0 1,0 0-1,0 0 1,1 1-1,1 0 1,-1 1-1,1 0 1,-9 14-1,5-6 1,0 0-1,1 1 1,1 0-1,0 0 1,2 1-1,-9 35 1,12-39 0,1 0 0,0 1 0,1 25 0,1-37 4,0-1 0,0 1 0,0 0 0,1 0 0,-1-1 0,1 1 0,0-1-1,0 1 1,0-1 0,0 1 0,0-1 0,0 1 0,1-1 0,-1 0 0,1 1 0,-1-1-1,1 0 1,0 0 0,0-1 0,0 1 0,0 0 0,0 0 0,1-1 0,-1 0 0,0 1-1,4 0 1,11 2-204,0 0-1,1-2 1,-1 0 0,0-1-1,1-1 1,-1 0-1,34-6 1,11-10-2256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1:55.04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82 0 20762,'0'0'1912,"7"1"-1850,-6-1-62,0-1-1,0 2 1,1-1 0,-1 0 0,0 0-1,0 0 1,0 1 0,1-1 0,-1 0 0,0 1-1,0-1 1,0 1 0,0 0 0,0-1-1,0 1 1,0 0 0,0-1 0,0 1 0,0 0-1,0 0 1,0 0 0,0 0 0,-1 0-1,1 0 1,0 0 0,-1 0 0,1 0 0,0 2-1,3 45-10,-4-38 10,-1 3 1,1-1-1,-2 0 1,0 1-1,0-1 1,-1 0 0,-1-1-1,0 1 1,0 0 0,-7 11-1,-8 9 14,-39 52 1,53-78-10,5-6-4,-1 1 1,1-1 0,-1 0 0,1 0-1,0 1 1,-1-1 0,1 0-1,0 1 1,-1-1 0,1 0-1,0 1 1,-1-1 0,1 0-1,0 1 1,0-1 0,-1 1 0,1-1-1,0 0 1,0 1 0,0-1-1,0 1 1,-1-1 0,1 1-1,0-1 1,0 1 0,0-1-1,0 1 1,0-1 0,0 1 0,0-1-1,0 0 1,1 1 0,-1-1-1,0 1 1,0-1 0,0 1-1,0-1 1,1 1 0,-1-1-1,0 0 1,0 1 0,1-1 0,-1 0-1,0 1 1,1-1 0,-1 0-1,0 1 1,1-1 0,-1 0-1,0 1 1,1-1 0,-1 0 0,1 0-1,-1 0 1,1 1 0,-1-1-1,0 0 1,1 0 0,0 0-1,32-2 1,-25 1 5,39-6-317,0-1-1,61-21 1,-80 20-2013,-5-4-2083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1:55.40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21898,'0'0'2668,"2"2"-2244,5 13-387,3 58 38,-3 1 1,-4 131-1,-3-137-52,0-33-17,-8 269 4,10-354-6547,11-1-6583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1:55.77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88 2 21146,'0'0'2726,"2"-1"-2056,2 9-705,-1 31 75,-1 1-1,-4 58 0,0-16 62,2 139-2,-1-219-100,1 0-1,0 0 1,0 0 0,0 0 0,0 0 0,1 0 0,-1 0 0,0 0 0,1 0 0,0 0 0,-1 0 0,1 0-1,0 0 1,0-1 0,0 1 0,0 0 0,2 3 0,0-4-5,-1 0 0,0 0 0,1 0 1,-1 0-1,1 0 0,-1-1 0,1 1 0,0-1 0,-1 1 1,1-1-1,-1 0 0,1 0 0,3-1 0,-2 1-106,1 0 1,0-1-1,-1 1 0,1-1 0,-1 0 0,1-1 0,-1 1 1,1-1-1,-1 0 0,0 0 0,0 0 0,0-1 0,0 1 0,0-1 1,0 0-1,-1 0 0,1 0 0,-1-1 0,0 1 0,0-1 1,0 0-1,-1 1 0,1-1 0,-1-1 0,3-7 0,14-36-3407</inkml:trace>
  <inkml:trace contextRef="#ctx0" brushRef="#br0" timeOffset="1">0 207 12470,'0'0'10084,"121"-8"-10068,-82 2-16,-1-2 32,-1-2-32,-4-3-480,-9-7-1489,-6-8-9076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3:48.07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26 15991,'0'0'4450,"10"1"-3769,73 2-581,0-3 0,-1-4 0,117-20 0,-197 24-531,15-2 804,-11 18-12809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1:56.13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34 1 22394,'0'0'801,"-16"106"-753,10-74-48,1-4-16,3-7 16,2-3 16,-2-4-16,0-2-481,2-6-911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1:56.50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 0 19961,'0'0'3188,"7"7"-3017,8 11-149,0 1 1,-1 1-1,0 0 0,-2 1 1,-1 0-1,0 1 0,-2 0 0,0 0 1,-2 1-1,0 0 0,5 36 1,-3 3 77,-3-1 1,-2 1-1,-5 89 1,-1-128-89,0 0 1,-2 0 0,-1 0 0,0-1 0,-2 0 0,0 0 0,-1-1-1,-2 1 1,0-2 0,-1 0 0,-1 0 0,-1-1 0,0 0-1,-2-1 1,-31 30 0,45-51-1152,2-13-707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1:56.84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 30 19289,'0'0'4933,"-7"4"-4374,7-4-547,0 0 1,0 0-1,1 0 1,-1 0-1,0 0 1,0 0-1,0 0 1,0 0-1,0 0 1,0 1-1,0-1 1,0 0 0,0 0-1,0 0 1,0 0-1,1 0 1,-1 0-1,0 0 1,0 0-1,0 0 1,0 0-1,0 0 1,0 0 0,0 1-1,0-1 1,0 0-1,0 0 1,0 0-1,0 0 1,0 0-1,0 0 1,0 0-1,0 0 1,0 0-1,0 1 1,0-1 0,0 0-1,0 0 1,0 0-1,0 0 1,0 0-1,0 0 1,0 0-1,0 0 1,0 0-1,0 0 1,0 1-1,0-1 1,-1 0 0,1 0-1,0 0 1,0 0-1,0 0 1,0 0-1,39-3-447,1-1 0,49-13 0,-51 9-1437,-15 3-1180</inkml:trace>
  <inkml:trace contextRef="#ctx0" brushRef="#br0" timeOffset="1">37 184 18488,'0'0'4306,"83"0"-4274,-23 0-32,5 0 0,-1-12-544,-3-6-1921,-10-3-16071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1:57.28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99 34 19593,'0'0'3860,"1"-6"-3076,-1 6-771,0 0 0,0 0 0,0 0 0,0 0 0,0 0 0,0 0 0,0 0 0,0 0 0,0 0 0,-1 0 0,1 0-1,0 0 1,0 0 0,0 0 0,0 0 0,0 1 0,0-1 0,0 0 0,0 0 0,0 0 0,0 0 0,0 0 0,-1 0 0,1 0 0,0 0 0,0 0 0,0 0 0,0 0 0,0 0-1,0-1 1,0 1 0,0 0 0,0 0 0,0 0 0,-1 0 0,1 0 0,0 0 0,0 0 0,0 0 0,0 0 0,0 0 0,0 0 0,0 0 0,0 0 0,0 0 0,-11 15-11,0 1 0,1 0 1,1 1-1,1 0 1,0 1-1,1 0 0,1 0 1,1 0-1,1 0 0,-4 29 1,2 15 12,2 116 0,4-174-15,0 0 0,1 0 0,-1 0 0,1 1 0,0-1 0,0 0 1,0 0-1,0 0 0,1 0 0,-1 0 0,1 0 0,0-1 0,0 1 0,1-1 1,-1 1-1,1-1 0,0 0 0,0 0 0,0 0 0,0 0 0,6 4 0,-3-4 5,0 0-1,0-1 1,0 0-1,0 0 1,0 0-1,0-1 1,0 0-1,1 0 0,-1-1 1,0 1-1,1-1 1,-1-1-1,0 1 1,9-3-1,-7 2 1,-1-1 1,0 0-1,0 0 1,0 0-1,0-1 0,0 0 1,0-1-1,-1 0 1,0 0-1,1 0 0,-2-1 1,1 1-1,0-1 1,-1-1-1,7-7 0,-6 3 1,1 0 0,-2 0 1,1 0-1,-2 0 0,1-1 0,-1 0 0,-1 0 0,0 0 0,2-16 0,-2 7-5,-1 1 0,-1-1-1,-2 0 1,1 0-1,-2 0 1,-1 0 0,0 1-1,-2-1 1,0 1 0,-1 0-1,-12-26 1,11 30-2,-2 0 0,1 1 0,-2 0-1,-14-16 1,20 25-107,-1 1-1,1-1 0,-1 1 0,0 0 0,0 1 0,0-1 0,-1 1 1,1 0-1,-1 0 0,0 1 0,0-1 0,0 1 0,0 1 1,-10-2-1,-29 1-3394,-4 2-6689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1:58.36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 53 18825,'0'0'4186,"0"-9"-3645,0-23-260,0 20-146,0 31-169,-13 415 231,12-363-182,-1-4-9,3 1 0,3-1 1,21 113-1,-13-241-27,-6 13-4,1-23 9,20-84 1,-22 135 10,1 1 1,0-1-1,1 1 0,2 1 0,0-1 0,0 1 1,2 1-1,24-32 0,-29 43 3,0 0 0,1 1 1,0-1-1,0 1 0,0 1 0,1-1 0,-1 1 0,1 1 1,0-1-1,0 1 0,1 1 0,-1 0 0,12-2 0,-16 3-1,-1 0-1,1 1 0,-1-1 1,1 1-1,0 0 0,-1 0 1,1 1-1,0-1 0,-1 1 1,1 0-1,-1 0 0,1 0 1,-1 0-1,1 0 0,-1 1 1,0 0-1,0-1 0,0 1 1,0 0-1,0 1 0,0-1 1,0 1-1,-1-1 0,1 1 1,-1 0-1,1-1 0,-1 1 1,0 1-1,-1-1 0,1 0 1,0 0-1,1 7 0,0-4-10,-1 0-1,-1-1 1,1 1-1,-1 0 1,0 0-1,0 0 1,-1 0-1,1 0 1,-1 0-1,-1 0 1,1 0-1,-1 0 0,0 0 1,-1 0-1,1 0 1,-1 0-1,0 0 1,-1-1-1,1 1 1,-1-1-1,0 0 1,-1 0-1,1 0 1,-1 0-1,0-1 1,0 1-1,0-1 1,-1 0-1,1 0 1,-1 0-1,0-1 0,0 0 1,-1 0-1,1 0 1,-8 2-1,-4 3-290,0-1 0,0-1 0,-1-1 0,1-1 0,-1 0 0,0-1 0,0-1 0,-29 0 0,27-7-1824,11-14-1043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1:58.71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82 1 21018,'0'0'1334,"-6"22"-1070,-19 76 248,-11 110 0,28-148-420,4 0 1,2 1-1,2-1 0,17 114 1,-14-161-84,0 0 1,1 0-1,0 0 0,1-1 1,1 0-1,0 0 1,0 0-1,1-1 1,1 0-1,0 0 1,0-1-1,11 11 1,-11-14-105,0-1 0,0 0 1,1 0-1,0 0 1,0-1-1,1 0 1,-1-1-1,1 0 1,0-1-1,0 0 0,1-1 1,-1 1-1,0-2 1,1 0-1,16 0 1,20-1-2305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1:59.09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110 203 20778,'0'0'2158,"4"-17"-2113,6-16-53,19-74-29,-28 104 29,0-2-6,0 1 0,-1-1 0,1 1 0,-1-1 0,0 0 0,0 1 0,-1-7 0,-22 21-58,12-1 73,1 0 0,1 1 1,-1 0-1,2 0 0,-1 0 1,2 2-1,-1-1 0,1 1 1,1-1-1,0 2 0,1-1 1,-6 20-1,4-8 4,2 0 0,0 0-1,1 1 1,1-1 0,2 1 0,1 26-1,0-47 5,1 0-1,0 0 0,0-1 0,0 1 1,0 0-1,0 0 0,1 0 1,-1-1-1,1 1 0,0-1 0,0 1 1,1-1-1,-1 0 0,1 0 0,-1 0 1,1 0-1,0 0 0,0 0 0,1-1 1,-1 0-1,0 1 0,1-1 0,-1-1 1,1 1-1,0 0 0,3 0 0,7 3-666,0-2-1,-1 0 0,1 0 0,0-1 0,0-1 1,17 0-1,-3-1-8911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1:59.43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20 22 17400,'0'0'1956,"20"-4"-1252,65-11-301,-84 15-399,1-1 1,-1 1-1,1 0 1,-1-1-1,1 1 1,0 0-1,-1 0 1,1 0-1,-1 0 1,1 0-1,-1 0 1,1 0-1,0 1 1,-1-1-1,1 1 1,-1-1-1,1 1 1,-1-1-1,0 1 1,1 0 0,-1 0-1,0 0 1,1 0-1,-1 0 1,0 0-1,0 0 1,0 0-1,0 0 1,0 0-1,0 1 1,0-1-1,0 0 1,1 3-1,-1 1-11,0 0 0,-1 0 0,1 0 0,-1 0 0,0 0 0,0 0 0,-3 10 0,2-1 3,0-8 4,0-1-1,0 1 1,-1-1-1,0 1 1,0-1 0,0 0-1,-1 1 1,1-1-1,-1 0 1,-1-1 0,1 1-1,0 0 1,-1-1-1,-8 8 1,-22 31-18,34-43 11,-1 1 0,1 0 0,0-1 0,0 1-1,0 0 1,-1-1 0,1 1 0,0 0 0,0 0 0,0-1 0,0 1-1,0 0 1,1 0 0,-1-1 0,0 1 0,0 0 0,0-1 0,1 1-1,-1 0 1,0-1 0,1 1 0,-1 0 0,0-1 0,1 1 0,-1 0 0,1-1-1,-1 1 1,1-1 0,-1 1 0,1-1 0,-1 1 0,1-1 0,0 0-1,0 1 1,30 15 34,-13-7-31,-13-5 12,0 1-1,0 0 0,-1-1 1,1 1-1,-1 1 0,0-1 1,-1 1-1,1-1 0,-1 1 1,0 0-1,0 0 0,3 13 1,-5-16 28,0 1 0,0-1 1,-1 1-1,1 0 1,-1-1-1,0 1 0,0 0 1,0 0-1,0-1 1,-1 1-1,1 0 1,-1-1-1,0 1 0,0-1 1,0 1-1,-1-1 1,1 1-1,-1-1 1,0 0-1,0 0 0,0 0 1,0 0-1,-1 0 1,-3 4-1,-4 0 65,0 0 0,0-1 1,0-1-1,-1 1 0,0-2 0,0 1 0,0-1 1,-1-1-1,1 0 0,-1-1 0,0 0 0,1-1 1,-17 0-1,27-1-185,1 0 1,-1-1 0,1 1-1,-1 0 1,1 0 0,-1-1-1,1 1 1,-1 0 0,1-1-1,-1 1 1,1 0 0,0-1-1,-1 1 1,1-1 0,0 1-1,-1-1 1,1 1 0,0-1-1,0 1 1,-1-1 0,1 1-1,0-1 1,0 1 0,0-1-1,0 1 1,0-1 0,0 0-1,0 1 1,0-1 0,0 1-1,0-1 1,0 1 0,0-1-1,0 1 1,0-1 0,0 0-1,1 1 1,-1-1 0,0 1-1,1-1 1,-1-3-988,4-16-8333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1:59.79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27 21050,'0'0'3879,"1"-7"-3690,0-12-172,1 28-53,-1 50-32,-1-48 75,2 727 212,-2-736-243,0-10-470,0-53-3846,0 17-3621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2:00.15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 5 20249,'0'0'4111,"0"-4"-3937,3 224-305,-9-95 159,0 100 0,6-224-29,0 0-1,0 0 1,1 0-1,-1 0 0,0-1 1,0 1-1,1 0 1,-1 0-1,1 0 1,-1 0-1,1-1 0,-1 1 1,1 0-1,-1 0 1,1-1-1,0 1 1,-1-1-1,1 1 1,0 0-1,-1-1 0,1 1 1,0-1-1,0 0 1,0 1-1,-1-1 1,1 0-1,1 1 1,33 2-135,-28-4 64,1 0 0,-1 0 0,0-1 0,0 0 0,0 0 0,0-1 0,7-3 0,-10 3-227,0 0 1,0 0-1,-1-1 0,1 1 0,-1-1 0,0 0 1,0 0-1,-1 0 0,1 0 0,-1 0 0,0-1 1,0 1-1,0-1 0,2-7 0,2-32-7590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3:48.43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156 38 14663,'0'0'3054,"-4"3"-2323,0 0-519,0 0 0,-1 0-1,1 0 1,-1 0-1,1-1 1,-1 0 0,0 0-1,0 0 1,0-1-1,0 0 1,0 0 0,0 0-1,-1 0 1,1-1-1,-9 0 1,23-18 868,-6 14-1085,0 0-1,1 0 0,0 1 0,0-1 0,0 1 0,0 0 1,0 0-1,0 1 0,1-1 0,0 1 0,-1 0 0,1 0 0,9-2 1,1 1-54,-1 1 0,1 0 0,25 1 0,-39 1 56,1 1-1,-1-1 1,1 0-1,0 1 1,-1-1-1,1 1 1,-1-1-1,1 1 1,-1 0-1,1 0 1,-1 0-1,0 0 1,1 0-1,-1 0 1,0 0-1,0 0 1,0 0-1,0 0 1,0 1-1,0-1 1,0 1-1,0-1 1,0 0-1,-1 1 1,1-1-1,0 1 1,-1 0-1,0-1 1,1 1-1,-1-1 1,0 1-1,0 2 1,2 9-25,-1 1 1,-1-1-1,-1 16 1,0-9 9,0-9 16,0 1 0,-1 0 0,0-1 1,-1 1-1,0-1 0,-1 0 0,0 0 0,0 0 0,-2-1 0,1 1 0,-1-1 0,-1 0 0,0-1 0,0 0 0,-12 12 1,8-10 6,0-1 1,0-1 0,-1 1-1,0-2 1,0 0 0,-1-1-1,0 0 1,0 0 0,-1-2-1,0 1 1,-28 5 0,40-11 44,3-4 105,1-2-137,0 0 1,1 1-1,0-1 0,0 1 0,0 0 1,1 0-1,7-8 0,-9 10-16,0 0 0,1 1 1,-1-1-1,1 0 0,0 1 0,0 0 1,0 0-1,0 0 0,0 0 0,0 0 0,0 0 1,1 1-1,-1 0 0,1 0 0,3-1 0,-6 2-5,1 0-1,-1 1 1,0-1-1,1 1 1,-1-1-1,0 1 1,0-1-1,0 1 0,0 0 1,0 0-1,1-1 1,-1 1-1,-1 0 1,1 0-1,0 0 0,0 0 1,0 0-1,0 0 1,0 2-1,17 31-91,-5-10 53,-9-20 23,-1-1 0,1 0 0,0 0 0,1 0 0,-1 0 0,0-1 0,1 1 0,-1-1 0,1 0-1,0-1 1,0 1 0,0-1 0,0 0 0,0 0 0,0 0 0,0-1 0,0 0 0,0 0 0,0 0 0,0-1-1,0 1 1,0-1 0,7-2 0,-3 1-57,0 0 0,0-1 1,0 0-1,-1-1 0,1 0 0,-1 0 0,0 0 0,0-1 0,0-1 0,0 1 1,12-14-1,-17 17-437,-1-1 0,1-1 0,-1 1 0,0 0 1,-1 0-1,1-1 0,0 1 0,0-5 0,-1 2-3187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2:00.54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0 474 19065,'0'0'2241,"125"-20"-1649,-75 11-480,-1-1-112,-1 0 0,-4-4 0,-3-4-288,-10-3-1265,-11-11-6915</inkml:trace>
  <inkml:trace contextRef="#ctx0" brushRef="#br0" timeOffset="1">489 1 20617,'0'0'2145,"-9"92"-2065,3-50-64,-1-5-16,0-5 16,1-5 0,-3-5-32,5-2 16,2-6-336,2-4-1745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2:00.89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48 0 19417,'0'0'1465,"6"26"-766,42 173 85,-35-117-525,-3 1-1,-4-1 1,-8 152 0,1-211-237,-2 0-1,-1 0 1,-1-1-1,-16 44 1,17-56-26,0 0 0,0 0 0,-1 0 0,-1-1 0,0 0 0,0 0 0,0 0 0,-1-1 0,-1 0 0,1 0 0,-1-1 0,-15 11 0,22-27-1687,3-17-2162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2:01.25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21194,'0'0'2145,"43"0"-2129,-12 4 0,4-2 0,0-2-32,-4 0-593,-5 0-1648,-6-2-7379</inkml:trace>
  <inkml:trace contextRef="#ctx0" brushRef="#br0" timeOffset="1">7 235 19465,'0'0'4594,"70"-16"-4594,-26 0-192,2 1-272,0-3-433,2-6-2064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2:03.16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79 38 15511,'0'0'5683,"1"5"-2116,0 27-3693,-5-7 131,-2 1 0,-14 43 0,-7 28 7,18-52-14,2 0 0,2 0 0,2 0-1,4 78 1,0-119 2,0-1 0,0 1 0,0 0 0,0-1 0,0 1 0,1-1 0,-1 1 0,1-1 0,0 1 0,0-1 0,1 0 0,-1 0 0,0 0 0,1-1 0,0 1 0,0 0 0,0-1 0,0 0 0,0 0 0,0 0 0,0 0 0,1 0 0,-1-1 0,1 1 0,-1-1 0,1 0 0,6 1 0,6 1-9,1-1-1,0 0 0,-1-1 1,31-3-1,-42 2-8,0 0-1,-1-1 0,1 0 1,0 0-1,-1 0 1,0-1-1,1 1 0,-1-1 1,0 0-1,0 0 0,0-1 1,0 1-1,0-1 1,0 0-1,-1 0 0,5-4 1,-4 2 9,0-1 1,0 0 0,0 0-1,0 0 1,-1 0 0,0-1-1,0 0 1,-1 1 0,3-12-1,-1-5 18,-1 1-1,-1-1 0,-1 0 1,-2 0-1,-3-36 1,-1 34 3,0-1-1,-1 1 1,-2 0 0,0 1 0,-19-36 0,8 23-7,-1 1 1,-43-56 0,60 87-24,-1 1 1,1 0-1,-1 0 1,0 0 0,0 1-1,0-1 1,-1 1-1,1 0 1,-7-3-1,8 5-178,1 0 0,-1 0-1,0 0 1,0 1 0,0-1-1,0 1 1,1 0 0,-1-1 0,0 2-1,0-1 1,0 0 0,0 0-1,0 1 1,0 0 0,1-1-1,-1 1 1,0 0 0,0 1 0,-3 1-1,-29 21-5637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2:04.35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29 59 19801,'0'0'3754,"0"-10"-3399,0-29-201,0 29-36,0 13-156,0 931 1,-8-896 66,1-31 1,0-26 4,4-9-29,1 0 0,1 1 0,1-1 0,1 0 0,2 0 0,1 0 0,1 1 0,1-1 0,2 2 0,0-1 0,2 1 0,1 0 0,25-43 0,-34 64-10,1-1 0,1 1 0,-1 0 0,1 0 0,0 0 0,0 0 0,0 0 0,0 1 0,1 0 0,0 0 0,0 0 0,0 1 0,0-1 0,1 1 0,0 1 0,-1-1 0,1 1-1,0 0 1,0 0 0,0 0 0,0 1 0,0 0 0,0 0 0,10 1 0,-15 0-4,0 0 1,0 0-1,0 0 0,0 1 0,0-1 0,0 0 0,0 1 0,0-1 0,0 0 0,0 1 1,-1 0-1,1-1 0,0 1 0,0-1 0,0 1 0,-1 0 0,1-1 0,0 1 0,-1 0 0,1 0 1,-1 0-1,1 0 0,-1-1 0,1 3 0,8 33-170,-8-27 118,-1 0 0,0 0 0,-1 0-1,0 0 1,-4 17 0,2-20 35,0 1 1,-1-1-1,0 0 0,-1 0 1,1 0-1,-1-1 0,0 0 1,-1 0-1,1 0 1,-1 0-1,0-1 0,0 0 1,-9 4-1,7-2-237,-2-2 0,1 1 0,0-1 0,-1-1 0,0 0 1,0 0-1,0-1 0,0 0 0,-13 0 0,29-22-2296,14-1-2688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2:04.70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118 0 18921,'0'0'2742,"-9"24"-2576,-53 173 687,49-150-632,3 0-1,-9 92 1,18-109-185,-2 30 117,9 117-1,-5-161-139,2 0 0,0 0-1,1 0 1,0 0 0,2-1 0,-1 0-1,2 0 1,0 0 0,1-1 0,0 0-1,1 0 1,13 14 0,-18-23-93,1-1 0,0 1 0,-1-1 0,2 0 0,-1 0 1,0 0-1,1-1 0,0 0 0,0 0 0,0-1 0,0 1 0,0-1 0,0-1 0,1 1 0,-1-1 1,1 0-1,-1 0 0,12-1 0,21 0-2180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2:05.05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88 124 20505,'0'0'2279,"6"-18"-2149,16-54-68,-19 47-14,-9 17 40,-14 14 37,20-6-125,-6 5 0,0 0 0,1 0-1,0 0 1,0 0-1,0 1 1,1 0 0,0 0-1,0 0 1,0 0-1,1 1 1,0 0 0,0 0-1,-3 13 1,-1 5-2,1 0 0,-5 42 1,10-57 1,-1 6-1,1 0 1,0 0 0,1-1 0,2 17-1,-2-28 2,1 0-1,0 0 0,0 0 1,0-1-1,0 1 0,1 0 0,-1-1 1,1 1-1,0-1 0,0 0 1,0 1-1,1-1 0,-1 0 1,1 0-1,0 0 0,-1-1 0,1 1 1,0-1-1,1 0 0,-1 1 1,5 1-1,10 2-9,-1 0 0,0-1 0,1-1 0,0-1 0,0-1 0,0 0 0,1-2 0,23-1 0,-20 1-99,19-4-904,-10-14-1794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2:05.40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211 0 19113,'0'0'1899,"-11"19"-1016,-170 268 83,178-282-965,1-3 1,0 0 1,1 1-1,-1-1 0,1 1 0,-1-1 0,1 1 0,0-1 1,0 1-1,1 0 0,-1 0 0,0-1 0,0 6 0,50-6 4,42-8 102,-83 5-578,-1 0-1,0-1 1,0 0-1,0 0 1,-1-1 0,1 0-1,0 0 1,-1-1-1,0 1 1,9-8 0,-1-3-6315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2:05.74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 10 18552,'0'0'5326,"-2"-4"-5038,-2-2-212,5 24-46,7 52-19,-1-14 64,0 212-519,-7-209-1631,0-62-187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2:06.10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89 0 21242,'0'0'2932,"0"15"-2743,0 41-195,1 108 191,-39 319-1,-12-240-163,49-238-66,1-7-195,0-1 1,0 1-1,1 0 1,-1-1-1,1 1 0,-1-1 1,1 1-1,0 0 1,0 0-1,0-1 0,2-2 1,4-8-1654,10-29-6308</inkml:trace>
  <inkml:trace contextRef="#ctx0" brushRef="#br0" timeOffset="1">433 174 12118,'0'0'10869,"1"3"-10501,3 16-349,-1 0 0,-1 1 1,-1-1-1,0 1 0,-1-1 1,-4 26-1,1-7 24,-6 108 178,-3 118-89,12-263-134,0 0 0,0 0 0,0 0 0,0 0 0,1 0 0,-1 0 0,0 1 0,0-1 1,1 0-1,-1 0 0,1 0 0,-1 0 0,1 0 0,-1 0 0,1 0 0,0 0 0,-1 0 1,1-1-1,0 1 0,0 0 0,0 0 0,0 0 0,0-1 0,-1 1 0,3 0 0,0 0-16,0 0 0,-1 0 0,1 0 0,0-1 0,0 0 0,0 1 0,-1-1 0,1 0 0,0 0 0,4-1 0,0 0-108,-1-1 0,0 1 0,1-1 0,-1 0 0,0-1 0,0 1 0,-1-1 0,1 0 0,7-6 0,17-26-1981,-9-8-1821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2:49.5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 35 17352,'0'0'5458,"2"-4"-5028,5-26 965,-7 41-1613,0 41 132,2 25 67,-5 1 1,-19 131-1,21-205 14,-4 20-184,0 0 1,2 0-1,-1 47 0,4-70 168,0 0 1,1-1-1,-1 1 1,1 0-1,-1-1 1,0 1-1,1 0 0,-1-1 1,1 1-1,0 0 1,-1-1-1,1 1 1,0-1-1,-1 1 1,1-1-1,0 1 1,-1-1-1,1 0 0,0 1 1,0-1-1,-1 0 1,1 0-1,0 0 1,0 1-1,0-1 1,-1 0-1,1 0 1,0 0-1,1 0 1,33-1-123,-24 1 64,-2 0-58,-1-1 1,0 1-1,1-2 0,-1 1 1,0-1-1,12-4 0,-17 4-162,1 1 0,-1 0 0,0-1 0,0 0 0,0 0 0,-1 0 0,1 0 0,0 0 0,-1 0 0,1-1 0,-1 1 0,0-1 0,1 1 0,-2-1 0,1 0 0,0 0 0,0 0 0,1-6 0,0-15-10506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3:49.79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147 39 17272,'0'0'5429,"0"-8"-5250,0-14-194,0 14 154,0 13 609,-2 30-802,-2-1 0,-14 60-1,-3 17 77,-11 168-16,-28 198-50,52-429-137,6-61-2452,2-9-886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2:06.46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68 18729,'0'0'3505,"149"4"-3425,-95-4-64,1 0-16,-2-8 0,-5-8 0,-9-4-1200,-10-7-2690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2:06.83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58 0 20201,'0'0'2409,"-1"20"-2281,-55 309 358,56-328-386,0-1-162,0 0-1,0 1 1,0-1 0,0 0-1,0 0 1,0 0-1,0 0 1,0 0 0,0 0-1,0 1 1,0-1 0,0 0-1,0 0 1,0 0-1,0 0 1,0 0 0,0 0-1,0 1 1,0-1 0,0 0-1,0 0 1,0 0-1,0 0 1,0 0 0,0 0-1,0 0 1,1 0-1,-1 1 1,0-1 0,0 0-1,0 0 1,0 0 0,0 0-1,0 0 1,0 0-1,0 0 1,1 0 0,-1 0-1,0 0 1,0 0 0,0 0-1,0 0 1,0 0-1,0 0 1,1 0 0,-1 0-1,0 0 1,0 0 0,0 0-1,0 0 1,0 0-1,0 0 1,1 0 0,-1 0-1,0 0 1,0 0 0,0 0-1,0 0 1,0 0-1,0 0 1,0 0 0,1-1-1,-1 1 1,0 0 0,0 0-1,0 0 1,17-2-6757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2:07.19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29 0 19289,'0'0'4178,"1"6"-4125,21 80-156,-2-14 116,18 138 0,-31-140-13,-3 1 1,-4 0 0,-14 122-1,9-165 6,-2 0-1,-16 44 0,18-60-5,0 0 0,-1-1 0,0 1 0,-1-1 0,0-1 0,-1 1 0,0-1 0,-11 11 0,19-38-779,14-12-4354,11-9-11424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2:07.53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29 22 19769,'0'0'3378,"77"-4"-3346,-42 4-32,-2 0 0,2 0-353,-7 0-319,-6-8-1553,-11-2-5699</inkml:trace>
  <inkml:trace contextRef="#ctx0" brushRef="#br0" timeOffset="1">1 231 16792,'0'0'4850,"136"0"-4834,-95-10 48,1-4-64,-5 3-16,0-1-800,-4-4-2050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2:08.60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12 170 16103,'0'0'5237,"-5"18"-4442,4-21-701,1 0 0,-1 0-1,1 0 1,0 0-1,0 0 1,0 1 0,0-1-1,1 0 1,-1 0-1,1 0 1,1-5 0,4 0-169,0 1 0,1 0 0,-1 0 0,1 1 0,1 0 0,11-8 0,29-27-91,-48 40 168,3-2 4,0 1-1,-1-1 1,1 0-1,-1 0 1,0 0-1,0-1 1,0 1-1,-1 0 1,1-1 0,-1 1-1,0-1 1,0 0-1,1-4 1,-2 7 124,-41 9-100,39-5-29,0 0-1,1-1 1,-1 1 0,1 0 0,0 0-1,0 1 1,0-1 0,0 0 0,0 0-1,1 1 1,-1-1 0,1 0 0,0 0-1,0 5 1,0-2 6,0-4-10,-1 0 0,1 0 0,0 0-1,-1 0 1,0 0 0,1 0 0,-1 0-1,0 0 1,0 0 0,0 0 0,-2 2 0,-4 8 687,12-28-502,7-8-239,26-26 116,-36 87-115,-4 63 53,-29 198 1,31-293-30,-1 0 1,0-1-1,0 1 1,0-1-1,-1 1 1,1-1-1,-1 1 1,-3 3-1,4-6-12,0-1-1,-1 0 1,1 0-1,-1 0 1,1 0-1,-1 0 1,1 0 0,-1 0-1,1-1 1,-1 1-1,1 0 1,-1-1-1,0 0 1,0 1-1,1-1 1,-1 0-1,0 0 1,1 0-1,-1 0 1,0 0-1,0 0 1,1 0-1,-1-1 1,-2 0-1,-16-5-2630,2-4-2042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2:08.99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56 15831,'0'0'6035,"15"0"-5363,14 0-304,10 0-352,0 0 1,8-6-34,-6-2 1,1-2-368,-3 1-880,-10-3-529,-10 2-2497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2:09.79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63 1 18729,'0'0'5071,"1"3"-4831,2 8-224,0 1-1,-1 0 0,-1 0 0,0 0 1,-1 0-1,0 0 0,-4 24 0,1 5 82,1 233 447,4-113-476,-22 166 0,16-292-65,-19 64 0,18-92 61,1-19-2,0-19 17,-1-39-62,3 0-1,9-81 1,-4 123-46,1 0 0,1 0 0,1 1 0,2 0 0,0 0 0,2 1 0,1 0 0,19-32 0,-26 52 24,1-1 0,0 1 0,0 0 0,0 0 0,1 1 0,0 0 0,0 0 0,0 0 0,11-5 0,-15 8 2,0 1 0,1 0 1,-1 0-1,0 0 0,1 0 1,-1 1-1,0-1 0,1 1 1,-1-1-1,1 1 0,-1 0 1,1 0-1,-1 0 0,1 0 1,0 0-1,-1 1 0,0-1 1,1 1-1,-1-1 0,1 1 1,-1 0-1,0 0 0,1 0 1,-1 1-1,0-1 0,0 0 1,0 1-1,0-1 0,0 1 1,0 0-1,-1 0 0,1 0 1,2 2-1,2 7-5,0 0 1,-1 0-1,0 1 0,0-1 1,-1 1-1,-1 0 0,0 1 1,0-1-1,-2 0 1,1 1-1,-2-1 0,1 1 1,-2-1-1,-1 14 0,1-21-45,-1 1 0,1 0 0,-1 0 1,-1 0-1,1-1 0,-1 1 0,0-1 0,0 0 0,0 0 0,-1 0 0,0 0 0,0 0 0,0-1 0,0 0 0,-1 0 0,0 0 0,0 0 0,0-1 1,0 0-1,0 0 0,-1 0 0,1-1 0,-1 1 0,0-1 0,0-1 0,0 1 0,0-1 0,0 0 0,0-1 0,0 1 0,0-1 0,0 0 0,0-1 0,0 1 1,0-1-1,0 0 0,-6-3 0,10 3-123,0 0-1,0 0 1,0-1 0,1 1 0,-1 0-1,1-1 1,-1 0 0,1 1 0,-1-1 0,1 0-1,0 0 1,0 0 0,0 0 0,0 0 0,0 0-1,0 0 1,1 0 0,-1 0 0,1 0 0,-1-3-1,-2-24-5572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2:10.16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41 0 5715,'0'0'17127,"-3"19"-17030,-13 91 400,-4 169 1,19-172-224,3 129-79,-2-231-192,0 0 1,1 0-1,-1 0 0,1 0 1,0 0-1,0-1 0,1 1 1,0 0-1,0-1 0,0 1 0,0-1 1,0 1-1,1-1 0,0 0 1,0 0-1,0 0 0,0-1 0,1 1 1,5 3-1,-4-4-89,0 0-1,1 0 1,-1-1 0,1 0-1,0 0 1,-1-1 0,1 1-1,0-1 1,0 0 0,0-1-1,0 0 1,0 0 0,0 0 0,0 0-1,10-3 1,-12 2-384,1 0 0,-1 0 0,1 0 0,-1-1 0,1 1 1,-1-1-1,7-5 0,28-28-9783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2:10.50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149 20 21018,'0'0'3262,"-2"-5"-3053,2 4-209,-1 0 0,1 1 1,0-1-1,0 0 1,-1 0-1,1 1 1,-1-1-1,1 0 1,-1 1-1,1-1 1,-1 0-1,1 1 1,-1-1-1,0 1 1,1-1-1,-1 1 1,0-1-1,1 1 0,-1-1 1,0 1-1,0 0 1,0-1-1,1 1 1,-1 0-1,0 0 1,0 0-1,0-1 1,1 1-1,-1 0 1,0 0-1,0 0 1,-2 1-1,0 1-6,0 0 0,0 0 0,0 0-1,0 0 1,0 1 0,0-1 0,0 1 0,-3 5 0,-4 3 10,1 1 1,0 0 0,1 1 0,1-1 0,0 2 0,0-1 0,2 1-1,-1 0 1,-5 25 0,5-6 14,2 1-1,1-1 1,1 41-1,3-69-17,-1-1 0,1 0-1,-1 1 1,1-1 0,1 0 0,-1 0-1,1 0 1,-1 0 0,1 0 0,0 0-1,0 0 1,1 0 0,-1-1 0,1 1-1,0-1 1,0 0 0,0 0 0,0 0-1,1 0 1,-1 0 0,1-1 0,-1 1-1,1-1 1,0 0 0,0 0 0,0-1-1,0 1 1,1-1 0,-1 0 0,0 0-1,9 1 1,-2-1-102,0 1 1,0-1-1,0-1 0,0 0 1,0-1-1,0 0 0,0-1 1,0 0-1,0 0 0,0-1 0,20-9 1,-22 7-446,-1 0 1,0 0 0,0-1 0,0-1-1,-1 1 1,0-1 0,8-10 0,10-18-7003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2:10.85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82 1 11765,'0'0'8543,"0"0"-8460,1 0 0,-1 0 0,0 0 0,0 0 0,0 0 0,1 0 0,-1 0 0,0 0 0,0 0 0,1 0 0,-1 0-1,0 0 1,0 0 0,0 0 0,1 0 0,-1 0 0,0 1 0,0-1 0,0 0 0,1 0 0,-1 0 0,0 0 0,0 0 0,0 1 0,0-1 0,1 0 0,-1 0 0,0 0 0,0 0 0,0 1 0,0-1 0,0 0 0,0 0 0,0 1 0,0-1-1,1 0 1,-1 0 0,0 0 0,0 1 0,0-1 0,0 0 0,0 70-101,18 121-1,-13-154 13,-2 67 0,-3-98 2,0-4-7,-1 0 0,1 0-1,-1-1 1,1 1 0,-1 0 0,1 0 0,-1-1 0,0 1 0,0 0-1,0-1 1,0 1 0,0-1 0,0 1 0,-1-1 0,1 0 0,0 1 0,-1-1-1,1 0 1,-1 0 0,1 0 0,-1 0 0,0 0 0,1-1 0,-1 1-1,0 0 1,0-1 0,0 1 0,1-1 0,-1 1 0,0-1 0,0 0-1,0 0 1,0 0 0,1 0 0,-1 0 0,-3-1 0,3 1-93,-1 0 1,1 0 0,-1 0-1,0-1 1,1 1 0,-1-1-1,1 1 1,0-1 0,-1 0-1,1 0 1,-1 0 0,1-1-1,0 1 1,0 0 0,0-1-1,0 1 1,0-1 0,0 0-1,0 0 1,0 0 0,1 0-1,-1 0 1,1 0 0,0 0-1,-1 0 1,1 0 0,-2-6-1,0-23-3180,3-6-4789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3:50.16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0 119 15687,'0'0'2529,"19"-17"-2366,61-53-350,-76 66 169,1 1-1,0 0 0,-1 0 0,1 0 0,0 0 0,1 1 1,-1 0-1,0 0 0,1 0 0,-1 1 0,1 0 1,-1 0-1,1 0 0,-1 1 0,1-1 0,0 2 0,8 0 1,5-1 98,-18 0-75,1 1 0,-1-1 1,0 0-1,0 0 0,1 0 1,-1 1-1,0-1 0,0 0 1,1 1-1,-1 0 0,0-1 1,0 1-1,0-1 1,0 1-1,0 0 0,0 0 1,0 0-1,0 0 0,0 0 1,0 0-1,0 0 0,-1 0 1,2 2-1,0 0-2,-1 1-1,0-1 1,0 1-1,0-1 1,0 1-1,0-1 1,-1 1 0,1 7-1,-1-5 12,-1 0 0,1 1 0,-1-1 1,0 0-1,0 1 0,-1-1 0,0 0 0,0 0 0,0 0 0,-5 8 0,2-7 95,0-1-1,-1 0 0,0 0 0,0 0 0,0-1 0,-1 0 1,0 0-1,1-1 0,-2 0 0,1 0 0,0 0 1,-1-1-1,0 0 0,0-1 0,0 0 0,0 0 0,0-1 1,0 0-1,-14 1 0,21-3-101,0 1 0,1 0 0,-1 0 0,0 0 0,1-1 0,-1 1 0,0 0 0,1-1 0,-1 1 0,0-1 0,1 1 0,-1-1 0,1 1 0,-1-1 0,1 1 0,-1-1 0,1 1 0,0-1 0,-1 0 0,1 1 0,-1-1 0,1 0 0,0 1 0,0-1 0,0 0 0,-1 1 0,1-1 0,0 0 0,0 0 0,0 1 0,0-1 0,0 0-1,0 1 1,0-1 0,0 0 0,0 0 0,1 1 0,-1-1 0,0 0 0,1-1 0,-1 0-300,1 0 0,-1-1-1,1 1 1,0 0 0,-1 0-1,1 0 1,0-1 0,1 1-1,-1 0 1,0 0 0,0 0-1,4-3 1,14-7-7252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2:11.20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1 407 19273,'0'0'2033,"142"-75"-2658,-104 65-703,-3-4-2482</inkml:trace>
  <inkml:trace contextRef="#ctx0" brushRef="#br0" timeOffset="1">393 1 20697,'0'0'3541,"1"5"-2997,6 69-459,-6 145 0,-3-100-18,2-65-47,1 4 7,-8 74 1,5-116-35,-1 1 0,-1 0 0,0-1 1,-1 0-1,-1 0 0,0 0 0,-1-1 1,-18 29-1,25-44-26,0 0 1,0 0-1,0 0 1,0 0 0,0 0-1,0 0 1,0-1-1,0 1 1,0 0-1,0 0 1,0 0-1,0 0 1,0 0-1,0 0 1,0 0-1,0 0 1,0 0 0,-1 0-1,1 0 1,0-1-1,0 1 1,0 0-1,0 0 1,0 0-1,0 0 1,0 0-1,0 0 1,0 0 0,-1 0-1,1 0 1,0 0-1,0 0 1,0 0-1,0 0 1,0 0-1,0 0 1,0 0-1,0 0 1,0 0 0,-1 0-1,1 0 1,0 0-1,0 0 1,0 0-1,0 0 1,0 0-1,0 0 1,0 1-1,0-1 1,0 0 0,0 0-1,-1 0 1,1 0-1,0 0 1,0 0-1,0 0 1,0 0-1,0 0 1,0 0-1,0 0 1,0 1-1,-1-13-880,2 9 275,-1-27-4968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2:11.55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113 1 20858,'0'0'1931,"-1"15"-1677,-11 52 75,-25 88 0,-7 36 45,38-160-357,2-14-8,1 0 0,0 0 0,2 0 1,0 1-1,2 25 0,0-42-8,0 0 1,0 0-1,-1 0 0,1 0 1,1 0-1,-1 0 0,0 0 1,0 0-1,0-1 0,0 1 1,1 0-1,-1-1 0,0 1 1,1-1-1,-1 1 0,0-1 1,1 0-1,-1 0 0,0 1 1,1-1-1,-1 0 0,1 0 1,-1 0-1,0-1 0,3 1 1,42-4-91,-45 4 76,7-1-96,-1 0 0,1-1 0,-1 0 0,0-1 0,0 1 0,0-1 0,0-1 0,-1 1 0,1-1 0,7-6 0,-9 6-407,1-1-1,-1 0 1,0 0 0,0-1 0,-1 1 0,7-12-1,9-29-7625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2:11.89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0 474 19273,'0'0'3970,"33"-8"-3970,7 0 0,10-2-112,3-3-289,-7-7-655,-5-4-1473,-8-5-6163</inkml:trace>
  <inkml:trace contextRef="#ctx0" brushRef="#br0" timeOffset="1">423 1 19833,'0'0'2993,"-4"86"-2688,-9-40-145,2 1-144,0-2 16,-2-5-16,4-3 0,-2-7-16,4-8-384,1-8-1153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2:12.22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34 1 20201,'0'0'1820,"8"17"-1623,9 21 93,-2 1 0,-1 1 1,14 75-1,-17-28-53,-4 1 1,-8 147-1,0-216-227,-1 0 0,-1 0-1,-1 0 1,0-1 0,-11 28 0,12-39-40,1 0 0,-2 0 0,1-1 0,-1 1 0,0-1 0,0 1 0,0-1 0,-1-1 0,0 1 0,0-1 0,-1 1 0,1-1 0,-1-1 0,0 1 0,-1-1 0,-11 6 0,18-10-9,-1 0 0,1 0-1,0 0 1,-1 0 0,1 0-1,-1 0 1,1 0 0,0 0-1,-1 0 1,1 0 0,0 0-1,-1 0 1,1 0 0,-1 0-1,1 0 1,0 0 0,-1 0-1,1-1 1,0 1 0,-1 0-1,1 0 1,0 0 0,-1-1-1,1 1 1,0 0 0,-1 0-1,1-1 1,0 1 0,0 0-1,-1-1 1,1 1 0,0 0-1,0-1 1,0 1 0,-1 0-1,1-1 1,0 1 0,0 0-1,0-1 1,0 1 0,0-1-1,0 1 1,0 0 0,0-1-1,0 1 1,0-1 0,0 1-1,0 0 1,0-1 0,0 1-1,0 0 1,0-1 0,0 1-1,1-1 1,-1 1 0,0 0-1,0-1 1,0 1 0,1 0-1,-1-1 1,1-3-400,2-27-4292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2:12.60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24 20441,'0'0'2866,"14"4"-2674,18-4-80,12 0-112,0-4-160,-4-4-481,-10 0-943,-10 0-1810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2:12.94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35 16904,'0'0'5666,"75"25"-5554,-27-27-112,2-12-496,-2-5-1777,-2-5-6851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2:13.27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141 36 19737,'0'0'3250,"-1"15"-2946,-2 10-288,-1-1 1,-1-1-1,-16 45 1,0 0 58,6-14-1,2-10 24,2 0 0,2 1 1,-6 72-1,14-113-96,1 0 0,0-1 1,0 1-1,1 0 0,-1 0 1,1-1-1,-1 1 0,1-1 0,0 1 1,1-1-1,-1 1 0,1-1 0,-1 1 1,1-1-1,0 0 0,0 0 0,0 0 1,1 0-1,4 4 0,-2-3 4,0-1 0,0-1 0,1 1 0,-1-1 0,1 0 0,-1 0 0,1 0 0,0-1 0,0 0 0,0 0 0,-1 0 0,7-1 0,-5 1-5,-1-1 1,0 1 0,0-1 0,0-1-1,1 1 1,-1-1 0,0 0-1,0 0 1,0-1 0,0 0 0,0 0-1,0 0 1,-1-1 0,1 0-1,-1 0 1,0 0 0,0-1 0,0 0-1,0 0 1,0 0 0,-1 0 0,0-1-1,0 0 1,0 1 0,0-2-1,-1 1 1,0 0 0,0-1 0,0 1-1,1-8 1,2-7 4,-1 0-1,-1 0 1,-1-1-1,0 1 1,-2-1-1,-1 0 1,-2-21 0,2 14 0,0 5-4,-1 1 1,-1-1-1,-1 1 0,-1 0 1,-1 0-1,-1 0 1,0 1-1,-2-1 1,-1 2-1,0-1 1,-22-33-1,27 49-34,1 1-1,-1 0 1,0 0-1,0 0 1,-1 0-1,1 1 1,-1 0 0,0 0-1,0 0 1,0 0-1,0 1 1,0 0-1,-6-2 1,-2 1-371,0 1 0,0 0 1,0 1-1,-19 0 0,-35 1-3788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2:15.01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35 14 22826,'0'0'3346,"-2"-13"-3346,-2 20-1233,-1 19 1,-6 6-465,-2 1-4274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2:15.36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91 8692,'0'0'15079,"38"0"-16344,3 0-2993,1 0-13398</inkml:trace>
  <inkml:trace contextRef="#ctx0" brushRef="#br0" timeOffset="1">349 97 14967,'0'0'8132,"7"-73"-8437,12 61-1952,8 0-5394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2:15.94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220 49 20922,'0'0'3569,"1"-8"-3305,0-23-227,-6 22-30,-7 15-12,12-6 6,-12 6-1,0 0 0,1 0 0,0 2 0,0-1 0,0 1-1,1 1 1,1 0 0,0 0 0,0 1 0,0 0 0,1 1 0,1-1-1,0 2 1,0-1 0,1 1 0,-6 16 0,3-2-2,0 1-1,2-1 1,1 2 0,1-1-1,2 1 1,-1 49 0,4-68-23,-1 16-8,1 0 1,2 0-1,0-1 0,12 46 0,-13-65-135,1 1 0,0-1 0,0 0 0,0 1 0,1-1 0,0 0 0,0-1 0,0 1 0,0-1 0,1 1 0,0-1 0,0 0 0,0 0 0,0 0 0,1-1 0,-1 0 0,1 0 0,0 0 0,0 0 0,0-1 0,1 0 0,-1 0 0,0 0 0,1-1 0,-1 1 0,1-1 0,7 0 0,-9 0-81,0-1 0,0 0 0,1 0 0,-1-1 0,0 1 0,0-1 0,1 0 0,-1 0 0,0 0 0,0 0 1,0-1-1,0 0 0,-1 0 0,1 0 0,0 0 0,-1 0 0,1-1 0,-1 0 0,0 0 0,0 0 0,0 0 0,0 0 0,-1 0 0,1-1 1,-1 1-1,0-1 0,0 0 0,0 0 0,0 1 0,-1-1 0,1 0 0,-1-1 0,1-6 0,1-3 316,0-1-1,-1 1 1,0-25 0,-6-38 5553,3 68-5174,-1 0 0,0 0 0,0 1 0,-1-1 0,0 0 1,-1 1-1,0 0 0,0-1 0,-1 2 0,0-1 0,0 0 0,-12-11 1,17 18-271,36 3-1023,68 12 0,-11 0-1560,-92-14 2558,0 1 0,-1 0-1,1-1 1,0 1 0,0 0 0,-1-1-1,1 1 1,0 0 0,-1 0 0,1 0-1,-1 0 1,1 0 0,-1 0 0,1 0 0,-1 0-1,0 0 1,1 0 0,-1 0 0,0 0-1,0 0 1,0 0 0,0 0 0,0 0-1,0 0 1,0 0 0,0 1 0,0 40-23,-1-30 465,0 55-172,3 78 139,6-112-1100,-8-32 474,1 0 0,-1 0 0,1 0 0,-1 0 0,1 0 0,0 0 0,-1 0 0,1 0 0,0 0 0,0 0 0,0-1 0,0 1 0,0 0 0,0-1 0,0 1 0,0-1 0,0 1 0,0-1 0,0 1 0,0-1 0,0 1 0,0-1 0,0 0 0,2 0 0,9 0-2786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3:50.58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147 20 17960,'0'0'3407,"4"-5"-2641,7-9-475,-11 14-281,0 0-1,0 0 1,0 0-1,0 0 1,0 0-1,0 0 1,0 0-1,0 0 1,0 0-1,0 0 1,-1 0-1,1 0 1,0 0-1,0 0 1,0 0-1,0 0 1,0 0-1,0 0 1,0 0-1,0 0 1,0-1-1,0 1 1,-26 34 59,9-6-72,0 2 1,2 0-1,2 1 1,0 1 0,3-1-1,0 2 1,-7 45-1,7-5-4,2-1-1,3 99 0,6-140 23,1 0 0,1 0 1,2 0-1,1 0 0,2-1 0,0 0 0,2-1 1,20 41-1,-22-54-84,0-1 1,1-1-1,1 1 1,0-1-1,1-1 1,1 0 0,0 0-1,0-1 1,1-1-1,1 0 1,0-1-1,0 0 1,1-2-1,0 1 1,1-2-1,24 9 1,-18-11-1539,-16-8-1522,-11-7-2153,-15-10-6342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2:16.33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22106,'0'0'2527,"1"4"-2330,50 412-266,-46-308-732,-5-107 284,0-30-831,0-5-1330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2:16.79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26 4 22250,'0'0'3103,"0"0"-3099,0 0 0,0 0 0,0 0 0,0 0-1,0 1 1,0-1 0,0 0 0,-1 0 0,1 0 0,0 0 0,0 0 0,0 0 0,0 0 0,0 0-1,0 0 1,-1 0 0,1 0 0,0 0 0,0 0 0,0 0 0,0 0 0,0 0 0,-1 0-1,1 0 1,0 0 0,0 0 0,0 0 0,0 0 0,0 0 0,-1 0 0,1 0 0,0 0 0,0 0-1,0 0 1,0 0 0,0-1 0,0 1 0,0 0 0,-1 0 0,1 0 0,0 0 0,0 0 0,0 0-1,0 0 1,0-1 0,0 1 0,0 0 0,0 0 0,0 0 0,0 0 0,0 0 0,0 0 0,0-1-1,0 1 1,0 0 0,0 0 0,0 0 0,0 0 0,0 0 0,0-1 0,0 1 0,0 0 0,0 0-1,0 0 1,-3 25-23,1 0 1,1 0-1,3 41 0,0 18 20,-21 162-167,22-293 158,3 1 0,1 0 0,17-55 0,-9 36 8,-11 43-11,-3 14 8,0 0 0,1 1 0,0 0-1,0-1 1,0 1 0,1 0 0,0 0 0,1 0 0,4-8 0,-7 15 2,-1 0 0,0 0 1,1 0-1,-1 0 0,0-1 1,1 1-1,-1 0 1,0 0-1,1 0 0,-1 0 1,0 0-1,1 0 0,-1 0 1,0 0-1,1 0 1,-1 0-1,0 0 0,1 0 1,-1 0-1,0 0 0,1 0 1,-1 0-1,0 0 1,1 1-1,-1-1 0,0 0 1,1 0-1,-1 0 1,0 0-1,0 1 0,1-1 1,-1 0-1,0 0 0,0 1 1,1-1-1,-1 0 1,0 0-1,0 1 0,0-1 1,1 1-1,9 14-48,-9-14 44,71 134-61,33 53-1253,-100-181 1106,-4-4 164,0-1-1,0 0 1,1 0-1,-1 0 1,0 0 0,1 0-1,-1 0 1,1-1 0,0 1-1,-1 0 1,1-1-1,0 1 1,0-1 0,0 0-1,0 0 1,0 0-1,4 2 1,-5-4 67,0 1 1,0-1-1,-1 0 0,1 1 1,-1-1-1,1 0 0,0 0 1,-1 1-1,1-1 0,-1 0 1,0 0-1,1 0 0,-1 0 0,1 0 1,-1 0-1,0 1 0,0-1 1,0 0-1,0 0 0,0 0 1,0 0-1,0-2 0,2-29 308,-1 27-235,0-107 1343,-2 79-1345,1-1-1,1 1 0,2 0 0,1 0 0,12-43 0,-16 74-195,1 0 0,-1 1 0,1-1-1,-1 1 1,1-1 0,0 1-1,-1-1 1,1 1 0,0-1 0,0 1-1,0 0 1,0 0 0,0-1 0,0 1-1,0 0 1,1 0 0,-1 0 0,0 0-1,1 0 1,-1 0 0,1 1 0,-1-1-1,0 0 1,1 1 0,0-1-1,-1 1 1,1-1 0,-1 1 0,1 0-1,0 0 1,-1 0 0,1 0 0,2 0-1,13 0-4707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2:17.16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22634,'0'0'2137,"0"17"-2038,0 486 85,0-502-168,0-5-35,0-5-132,0-2-431,0 0-1,0 0 0,1 0 1,1 1-1,4-17 0,11-15-4894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2:17.56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137 0 20617,'0'0'4344,"1"3"-4243,-1 0-100,0 1-1,0 0 1,0 0-1,-1-1 0,1 1 1,-1 0-1,0-1 1,0 1-1,0 0 1,-1-1-1,1 1 1,-1-1-1,-2 4 1,-7 17 3,-13 38 49,3 2 0,2 0 0,4 2 0,2 0 0,4 0 0,2 1 0,3 99 0,4-151-53,2 1 0,0-1-1,0-1 1,2 1 0,0 0 0,0-1-1,1 1 1,1-1 0,1-1 0,0 1-1,0-1 1,1 0 0,12 14 0,-12-19-56,0 0 0,1 0 1,0 0-1,0-1 1,0 0-1,1-1 1,0 0-1,0 0 1,0-1-1,1-1 1,0 0-1,0 0 1,0-1-1,0 0 0,1-1 1,-1 0-1,21 0 1,-26-2-127,0 1 1,-1-1-1,1-1 1,-1 1-1,1-1 1,0 0-1,-1 0 1,0 0-1,1-1 1,-1 0-1,0 0 1,0-1-1,0 1 0,0-1 1,0 0-1,0 0 1,-1-1-1,0 1 1,1-1-1,-1 0 1,-1 0-1,1 0 1,3-6-1,17-34-5965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2:17.94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17 20441,'0'0'3839,"1"-3"-3660,5-10-128,-7 19-64,0 1 0,1-1-1,0 1 1,0-1 0,0 1 0,2 8 0,0 12-20,-9 396 323,7-421-293,0 0 0,0 1 0,0-1 0,0 0 0,0 0 0,1 0 0,-1 0 0,0 0 0,1 0 0,0 0 0,0 1-1,-1-2 1,1 1 0,0 0 0,1 0 0,-1 0 0,0 0 0,0-1 0,1 1 0,-1 0 0,1-1 0,-1 0 0,1 1 0,3 1-1,0-1-53,-1-1 0,1 1 0,0-1-1,0 0 1,-1-1 0,1 1-1,0-1 1,0 0 0,0 0 0,7-2-1,-7 2-77,-1-1 0,0 1 0,0-1 0,1 0 0,-1-1 0,0 1 0,0-1 0,0 0 0,-1 0 0,1 0 0,0 0 0,-1 0 0,1-1 0,-1 0 0,0 0 0,1 0 0,2-4 0,18-31-3187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2:18.30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68 19657,'0'0'4034,"53"0"-3906,-5 0-128,11-4 0,3-4-144,-1-4-544,0-6-465,-8-7-3441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2:18.67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53 1 21658,'0'0'2068,"0"9"-1839,1 13-212,-2 1 0,0 0 0,-1 0 0,-2-1 0,0 1 0,-1-1 0,-16 41 0,20-62-163,-11 29 542,12-29-492,0-1 0,0 1 0,-1-1 0,1 1 0,0-1 0,0 1 0,-1-1 0,1 1 0,0-1 0,0 1 0,0-1 0,0 1 0,0-1 0,0 1 0,0 0 0,0-1 0,0 1 0,0-1 0,0 1 0,0-1-1,0 1 1,1-1 0,-1 1 0,0-1 0,0 1 0,1-1 0,-1 1 0,0-1 0,1 1 0,-1-1 0,0 1 0,1-1 0,-1 1 0,0-1 0,1 0 0,-1 1 0,1-1 0,-1 0 0,1 0 0,-1 1 0,1-1 0,-1 0 0,1 0 0,-1 0 0,2 1 0,17-1-4493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2:19.06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119 0 20906,'0'0'2798,"5"16"-2747,15 40-34,-1-6 73,23 100 0,-36-110-83,-2 0 0,-2 0 0,-1 0-1,-3 0 1,-1 0 0,-14 71-1,9-81 2,0 0-1,-2-1 0,-1 0 1,-1 0-1,-2-1 0,-1-1 1,-1 0-1,-1-1 0,-27 31 0,4-22 23,39-34-89,2-4-179,-1 1 1,0 0-1,0-1 0,1 1 1,0 0-1,-1-1 0,1 1 1,0 0-1,0 0 0,0 0 1,0 0-1,0 0 0,1 0 1,-1 0-1,2-2 0,4-4-1948,20-30-12394</inkml:trace>
  <inkml:trace contextRef="#ctx0" brushRef="#br0" timeOffset="1">621 328 5106,'0'0'19449,"68"-16"-19369,-24 10-80,4 0 0,2 0-16,-6 0-448,-2-2-464,-9 2-353,-11 0-1616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2:19.41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28 18392,'0'0'4867,"77"0"-4867,-40-5-16,-4-1-224,-2 0-177,-7 2-991,-9-2-1073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2:21.54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204 109 20409,'0'0'2167,"-16"18"-1989,8-9-159,-137 136 312,138-139-311,6-4-11,-1-1-1,0 1 0,1 0 0,-1-1 0,0 0 0,0 1 0,0-1 0,0 0 0,0 0 0,0 0 0,0 0 0,-3 0 0,5-1 72,0-3 104,4-10-138,1 1 1,1 0-1,-1 0 0,2 0 0,-1 1 0,12-14 0,24-44-43,-37 56 138,0 0-1,-1-1 1,0 0 0,-1 1 0,-1-1-1,0 0 1,0-25 0,-2 39 131,0 10-365,13 434-12,-11-402 86,0-24-148,-1 0 1,-1 1-1,0-1 0,-1 0 1,-1 0-1,-1 0 0,-5 19 1,7-35 112,0 0 0,0 0 0,1 0 0,-1 0 0,-1 0 0,1-1 0,0 1 1,0-1-1,-1 1 0,1-1 0,0 1 0,-1-1 0,0 1 0,1-1 0,-1 0 0,0 0 0,0 0 0,1 0 0,-1 0 1,-3 0-1,-39 1-216,22-3 1210,25-7-387,5 4-599,1 0 1,-1 1 0,1 0 0,0 1 0,0-1 0,0 2 0,13-2 0,5-1-221,95-19-3336,-63 6-3217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3:51.08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169 97 18857,'0'0'1798,"0"7"328,1-26-1851,0 14-264,0-1-1,-1 1 1,1-1 0,-1 1-1,-1-1 1,1 1 0,-1 0-1,0-1 1,0 1 0,0 0-1,-1 0 1,-3-10 0,4 15-14,0-1 1,0 1 0,1-1 0,-1 1 0,0-1-1,0 1 1,0-1 0,0 1 0,0-1 0,0 1-1,0 0 1,1 0 0,-1 0 0,0-1 0,0 1-1,0 0 1,0 0 0,0 0 0,0 0 0,0 1 0,0-1-1,0 0 1,0 0 0,0 1 0,0-1 0,0 0-1,0 1 1,1-1 0,-1 1 0,-1 0 0,-22 19-109,12-6 93,1 1-1,1 0 1,1 1 0,0 0-1,1 0 1,1 1 0,0 0 0,-5 23-1,4-9-3,3 0 0,0 0 0,2 1 0,1 31 0,3-58-59,-1-1 0,1 1-1,0 0 1,0-1 0,1 1-1,-1-1 1,1 0 0,0 0 0,0 0-1,1 0 1,-1 0 0,1 0 0,0 0-1,0-1 1,0 1 0,0-1-1,1 0 1,-1 0 0,1 0 0,0 0-1,0-1 1,0 0 0,0 1 0,0-1-1,0-1 1,1 1 0,-1-1-1,0 0 1,1 0 0,0 0 0,-1 0-1,1-1 1,-1 0 0,1 0 0,0 0-1,-1 0 1,1-1 0,0 0-1,-1 0 1,6-2 0,-9 3-145,0-1 1,0 0-1,0 0 0,0 0 1,-1 1-1,1-1 0,0 0 1,0 0-1,-1 0 0,1 0 1,-1 0-1,1 0 1,-1-1-1,1 1 0,-1 0 1,0 0-1,1 0 0,-1 0 1,0 0-1,0-1 0,0 1 1,0 0-1,0 0 0,0 0 1,0-2-1,0-7-5056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2:21.91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28 19289,'0'0'5333,"10"-2"-5266,50-5-318,1 3 0,61 5-1,-56-1-974,-96-10 850,-2 4-3324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2:22.52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233 24 16408,'0'0'3967,"1"-4"-3810,-1 3-68,0 1 0,1-1 1,-1 1-1,0-1 0,0 0 0,0 1 0,0-1 1,0 0-1,0 1 0,0-1 0,0 1 0,0-1 0,0 0 1,0 1-1,0-1 0,0 0 0,-1 1 0,1-1 1,0 1-1,0-1 0,-1 1 0,1-1 0,0 0 0,-1 1 1,1-1-1,0 1 0,-1-1 0,1 1 0,-1 0 1,1-1-1,-1 1 0,1-1 0,-1 1 0,-1-1 0,0 1-8,0 0 0,0 0-1,0 1 1,0-1 0,0 0-1,0 1 1,0-1-1,0 1 1,1-1 0,-1 1-1,0 0 1,0 0-1,-3 2 1,-2 2-78,-1 1 0,1-1 0,1 1 0,-1 1 0,1-1 0,0 1 0,0 0 0,1 1 0,0-1 0,0 1 0,-5 14 0,-5 12 14,-15 54-1,30-88-16,-20 74 47,4 0-1,3 1 0,-5 84 1,13-31 43,11 137 0,1-185-81,4-1 0,3 0 1,30 90-1,-4-45-85,66 136 0,-98-242 11,-2-5-37,0 1-1,1-2 1,10 15-1,-17-26 92,0-1 1,1 1-1,-1-1 0,1 1 0,-1-1 0,1 0 0,-1 1 1,1-1-1,-1 0 0,1 1 0,-1-1 0,1 0 0,-1 0 0,1 0 1,-1 1-1,1-1 0,0 0 0,-1 0 0,1 0 0,-1 0 1,1 0-1,0 0 0,-1 0 0,1 0 0,-1 0 0,1 0 1,0 0-1,-1-1 0,1 1 0,-1 0 0,1 0 0,-1-1 0,1 1 1,-1 0-1,1-1 0,-1 1 0,1 0 0,-1-1 0,1 1 1,-1-1-1,0 1 0,1 0 0,-1-1 0,1 1 0,-1-1 0,0 1 1,0-1-1,1 0 0,-1 0 0,14-28-775,-9-34-3213,-5 23-2943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2:23.02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78 1 20890,'0'0'1168,"-5"17"-1027,1-6-94,-13 38 166,3 2-1,1 0 0,-9 82 1,22-133-213,-2 30 50,2 0-1,6 58 0,-5-80-48,1 0 0,-1 0 0,2 0 0,-1 0 1,1 0-1,0-1 0,1 1 0,0-1 0,0 0 0,0 0 0,1 0 0,0-1 0,1 0 0,-1 0 0,13 10 0,-15-13-2,0-1 0,1 0-1,0 0 1,-1 0 0,1 0-1,0 0 1,0-1-1,0 0 1,0 0 0,0 0-1,0 0 1,0-1 0,1 1-1,-1-1 1,0 0-1,0 0 1,0-1 0,0 1-1,0-1 1,1 0 0,-1 0-1,0 0 1,0-1 0,-1 1-1,1-1 1,0 0-1,-1 0 1,1-1 0,-1 1-1,1-1 1,-1 1 0,0-1-1,0 0 1,0 0 0,-1 0-1,1-1 1,-1 1-1,1-1 1,-1 1 0,0-1-1,-1 0 1,3-6 0,1-12 2,0-1-1,-1 0 1,-2 0 0,0 0 0,-1 0 0,-4-34 0,1 13 30,2 24-8,-2 1 0,0-1 1,-1 1-1,-2 0 0,-7-23 0,10 35-16,0 0 0,-1 1-1,0-1 1,0 0 0,-1 1-1,0 0 1,0 0-1,0 0 1,-1 0 0,1 1-1,-2 0 1,1 0 0,0 0-1,-1 1 1,0-1-1,0 1 1,-8-4 0,11 7-226,0 0 1,0 0 0,0 0-1,0 1 1,0-1 0,-1 1-1,1 0 1,0-1 0,0 1-1,0 1 1,0-1-1,-4 1 1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2:23.37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41 20810,'0'0'1141,"18"-7"-975,60-22-67,-77 28-99,0 0 0,1 1 1,-1-1-1,1 1 1,-1 0-1,1-1 1,-1 1-1,1 0 1,-1 0-1,1 0 1,-1 0-1,1 0 1,-1 0-1,1 0 1,-1 1-1,1-1 1,-1 0-1,1 1 1,-1 0-1,1-1 1,-1 1-1,0 0 1,1-1-1,-1 1 1,0 0-1,0 0 1,0 0-1,1 0 1,-1 0-1,0 1 1,0-1-1,-1 0 1,1 0-1,0 1 1,0-1-1,-1 0 1,1 1-1,0-1 1,-1 1-1,0-1 1,1 2-1,1 6-1,0 0 1,-1 0-1,-1 0 1,1 0-1,-2 11 1,1-11 1,-7 177 2,8-185-2,-1 0 0,0 1-1,1-1 1,-1 0 0,1 0 0,0 0 0,-1 0 0,1 1-1,0-1 1,0 0 0,0-1 0,0 1 0,0 0 0,-1 0-1,2 0 1,-1 0 0,0-1 0,0 1 0,0 0 0,0-1 0,0 1-1,1-1 1,-1 1 0,0-1 0,0 0 0,1 0 0,-1 1-1,0-1 1,0 0 0,1 0 0,1 0 0,53 0 16,-41 0-21,8 0-1110,45-5 0,-26-6-3360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2:23.71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72 20938,'0'0'3521,"112"0"-3521,-64 0 0,-4-4 0,0-4-272,-7 0-192,-4-6-272,-11-2-737,-13-5-5859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2:24.06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17528,'0'0'5947,"1"7"-5478,7 64-345,14 168 123,-22-219-327,0-12-120,0 0 0,0-1 1,0 1-1,1 0 0,0 0 0,1 0 0,0-1 1,0 1-1,6 13 0,1-17-4690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2:24.41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31 424 21962,'0'0'800,"-3"26"-338,-25 344 168,28-367-632,1 0 0,-1 1 1,0-1-1,1 0 1,0 0-1,0 0 1,0 0-1,0 0 0,0 0 1,0 0-1,1 0 1,0-1-1,-1 1 0,1-1 1,0 1-1,0-1 1,0 1-1,4 2 1,-4-4-8,-1 0 0,1 0 0,0 0 0,-1 0 0,1-1 0,0 1 0,0 0 0,0-1 0,0 1 0,-1-1 0,1 0 0,0 0 0,0 0 0,0 0 0,0 0 0,0 0 0,0 0 0,0 0 0,-1-1 1,1 1-1,0-1 0,0 0 0,0 1 0,-1-1 0,1 0 0,0 0 0,-1 0 0,1 0 0,-1 0 0,1 0 0,-1-1 0,3-2 0,0-1 0,1 0 1,-2 0-1,1-1 0,0 0 0,-1 0 1,0 0-1,-1 0 0,1 0 0,-1 0 1,0-1-1,-1 1 0,0-1 0,1-10 1,1-16 31,-3-50 0,-1 41 18,0-5 42,-5-48 0,4 83-86,0-1 0,0 1 1,-1 0-1,0 0 0,-2 0 1,1 0-1,-1 0 0,-1 1 1,-8-13-1,13 22-163,-1 1-1,1-1 0,-1 1 1,0 0-1,1-1 0,-1 1 1,0 0-1,0 0 1,0 0-1,1 0 0,-1 1 1,0-1-1,0 1 0,-3-1 1,1 0-688,-11-3-3914</inkml:trace>
  <inkml:trace contextRef="#ctx0" brushRef="#br0" timeOffset="1">191 0 19097,'0'0'1595,"17"13"-1552,-5-4-28,-7-6-8,0 0-1,0 0 0,-1 0 0,0 0 0,1 1 0,-1-1 0,0 1 0,-1 0 0,1 1 0,-1-1 0,0 0 0,0 1 1,0 0-1,-1 0 0,1 0 0,-1 0 0,0 0 0,-1 0 0,1 0 0,-1 1 0,1 10 0,-3 18 153,-2 0-1,-12 63 0,14-95-134,0 0 1,1 0-1,-1 0 0,1 0 0,-1 0 0,1 0 1,0 0-1,0 0 0,0 0 0,0 0 1,0 0-1,0 0 0,0 0 0,1 0 0,-1 0 1,1 0-1,-1 0 0,1 0 0,0 0 1,0 0-1,0-1 0,0 1 0,0 0 0,0-1 1,0 1-1,2 2 0,2-3 7,-1 1-1,1-1 1,0 0-1,-1 0 1,1 0 0,0-1-1,0 1 1,0-1-1,7-1 1,-10 1-38,81-5-1061,-45-6-1479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2:24.76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69 17032,'0'0'5250,"147"-14"-5154,-110 9-96,4-3-16,1 2-16,2-2-656,0-4-1137,-7-4-3489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2:25.11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31 0 20681,'0'0'2578,"-22"140"-2162,15-86-224,5 1-160,2-2-32,0-2 32,0-5-32,0-11-16,5-9-672,6-12-481,8-14-1968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2:25.46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95 395 15447,'0'0'7596,"-9"14"-7532,-3 6-37,0 0 0,2 1 0,0 1-1,2 0 1,0 0 0,1 0 0,2 1 0,-5 35 0,9-44-15,-1 2 2,1-1 0,1 1 0,1 0 0,0 0 0,5 23 0,-5-36-14,0 1 0,0-1 1,0 1-1,1-1 1,0 0-1,-1 1 0,1-1 1,1 0-1,-1 0 1,0 0-1,1-1 0,-1 1 1,1 0-1,0-1 0,0 0 1,0 0-1,0 0 1,0 0-1,0 0 0,1 0 1,-1-1-1,1 0 1,-1 0-1,1 0 0,-1 0 1,1 0-1,0-1 1,6 1-1,-6 0-7,1-1 0,-1 0 0,0 0 0,1 0 0,-1 0 0,1 0 1,-1-1-1,1 0 0,-1 0 0,0 0 0,0-1 0,1 1 0,-1-1 0,0 0 0,0 0 0,-1 0 0,1-1 0,0 0 0,4-3 0,-4 1-2,-1-1-1,1 1 1,-1-1 0,0 0-1,0 0 1,0 0-1,-1-1 1,0 1-1,0 0 1,-1-1-1,0 1 1,1-12 0,1-12 26,-2 1 1,-1-1 0,-1 1-1,-1-1 1,-2 1 0,-1 0 0,-1 0-1,-1 0 1,-2 1 0,-21-46-1,30 72-71,-1 1 0,0-1 0,1 1 0,-1 0 0,0-1 0,0 1 0,0 0 0,0-1 0,0 1 0,0 0 0,-1 0 0,1 0 0,0 0 0,-1 0 0,1 0 0,-1 0 0,1 0 0,0 1-1,-1-1 1,0 1 0,1-1 0,-1 1 0,1-1 0,-1 1 0,0 0 0,1 0 0,-1 0 0,0 0 0,1 0 0,-1 0 0,-2 1 0,-3-1-607,-10 0-2138</inkml:trace>
  <inkml:trace contextRef="#ctx0" brushRef="#br0" timeOffset="1">134 89 21754,'0'0'747,"21"-14"-392,66-44-150,-84 56-203,0 0 1,0 0-1,0 0 0,0 1 0,0 0 1,1-1-1,-1 1 0,1 0 0,-1 1 1,1-1-1,-1 0 0,1 1 0,-1 0 1,1 0-1,-1 0 0,7 1 0,-8 0-2,0 0-1,0 0 0,-1 0 1,1 0-1,0 0 1,0 1-1,-1-1 1,1 1-1,-1-1 0,0 1 1,1-1-1,-1 1 1,0 0-1,0-1 0,0 1 1,0 0-1,0 0 1,0 0-1,-1 0 0,2 3 1,0 8-13,0 0 0,-1 0 0,0 0 0,-1 0 0,0 0 0,-3 14 1,3-21 4,-2 6 2,-1-1 1,0 1-1,0-1 0,-1 0 0,-7 16 0,-11 32 4,22-58 1,0 0 0,-1-1 1,1 1-1,0 0 0,0 0 1,0 0-1,0 0 0,0 0 1,0 0-1,0 0 0,0-1 1,1 1-1,-1 0 0,0 0 1,0 0-1,1 0 0,-1 0 1,1-1-1,-1 1 0,1 0 1,-1 0-1,1-1 0,-1 1 1,1 0-1,-1-1 0,2 2 1,27 7 25,46-12-413,-62 1 110,50-9-3855,-2-8-8520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3:51.52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120 52 18120,'0'0'4082,"-2"-7"-4002,2 5-84,-1 1 1,1 0-1,-1 0 0,1 0 1,0 0-1,-1-1 0,1 1 0,0 0 1,0 0-1,0-1 0,0 1 0,0 0 1,0 0-1,0 0 0,0-1 0,1 1 1,-1 0-1,0 0 0,1 0 1,-1-1-1,1 1 0,-1 0 0,1 0 1,0 0-1,-1 0 0,1 0 0,0 0 1,0 0-1,0 0 0,0 1 0,0-1 1,1-1-1,4 0-85,0 1-1,1-1 1,-1 2 0,0-1-1,0 0 1,1 1 0,6 1-1,-11-1 83,-1 0-1,1 0 1,0 0-1,0 0 1,0 0-1,0 1 0,0-1 1,-1 1-1,1-1 1,0 1-1,0 0 0,-1 0 1,1 0-1,0 0 1,-1 0-1,1 0 0,-1 0 1,0 0-1,1 1 1,-1-1-1,0 0 0,0 1 1,1-1-1,0 3 1,-1-1-20,1 1 0,-1 0 1,0 0-1,0 0 0,0 0 1,0 0-1,-1 0 0,0 0 1,0 0-1,0 7 1,-2 3-30,0-1 1,0 0 0,-1-1 0,-1 1-1,0 0 1,-7 13 0,-10 12 54,-1-1 0,-2-1 0,-1-2 0,-2 0 0,-60 58 0,111-91 79,101-2 61,10 0-4187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2:25.83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9 18889,'0'0'3809,"136"23"-3745,-88-23-64,1 0 0,-3 0-240,-2-9-1040,-7-13-2050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2:26.19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8 103 21290,'0'0'1598,"-1"20"-1374,-1 18-52,-2 52 271,12 154 1,10-154-351,-16-83-196,0-1 1,0 0-1,0 1 1,1-1-1,0 0 1,0-1 0,0 1-1,1-1 1,0 1-1,0-1 1,9 8 0,1-7-1897,0-6-2181</inkml:trace>
  <inkml:trace contextRef="#ctx0" brushRef="#br0" timeOffset="1">442 0 23515,'0'0'1387,"3"16"-1355,12 75 12,5 152 0,-17-93-2845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2:26.55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22 21210,'0'0'1019,"23"-4"-806,6-2-144,-13 2-32,0 1-1,-1 1 1,1 0-1,0 1 1,21 2-1,-34-1-28,0 1-1,0-1 1,0 1-1,0 0 1,0 0-1,0 0 1,0 1-1,0-1 1,-1 1-1,1-1 1,0 1-1,-1 0 1,1 0-1,-1 0 1,0 1-1,0-1 1,0 0-1,0 1 1,0-1-1,0 1 1,-1 0-1,1 0 1,-1 0 0,1-1-1,-1 1 1,0 0-1,-1 1 1,1-1-1,0 0 1,-1 0-1,1 5 1,0 5 14,0 1 1,0-1 0,-1 0 0,-1 1 0,0-1 0,-4 17 0,-18 30 8,19-52-23,0 1 0,0 0 0,1 0 0,0 0 1,1 0-1,0 0 0,-2 19 0,4-27-7,1-1 1,-1 1 0,1 0-1,0-1 1,-1 1 0,1-1-1,-1 1 1,1-1 0,0 1-1,-1-1 1,1 1-1,0-1 1,0 1 0,0-1-1,-1 0 1,1 0 0,0 1-1,0-1 1,0 0 0,-1 0-1,1 0 1,0 0 0,0 0-1,0 0 1,0 0 0,1 0-1,32 0 45,-26 0-27,9-1-32,0-1 0,0 0 0,0-1 0,0-1 0,-1-1 0,21-8 0,20-10-2824,-27 11-529,22-10-12764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2:26.90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1 206 18408,'0'0'5683,"140"21"-5651,-83-21-32,-4 0-176,-1 0-784,3 0-961,-4-12-3778</inkml:trace>
  <inkml:trace contextRef="#ctx0" brushRef="#br0" timeOffset="1">281 0 21450,'0'0'2657,"-48"99"-2385,42-46-96,-1 1 0,5 1-128,2 0-16,0-2 0,0-3-32,0-9 0,13-7-304,5-11-800,4-11-673,6-12-3201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2:27.28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70 101 22394,'0'0'2175,"-2"12"-2127,-22 76-60,13-55 15,1 0 0,3 0 0,0 1 0,-2 43-1,9-75-6,0 1 1,0-1-1,1 1 0,-1-1 0,0 0 0,1 1 0,0-1 0,-1 0 0,1 1 0,0-1 1,0 0-1,1 0 0,-1 0 0,0 0 0,1 0 0,-1 0 0,1 0 0,0 0 0,-1-1 1,3 2-1,0 0-13,0-1-1,0 0 1,0 0 0,0 0 0,0 0 0,1-1 0,-1 0 0,0 0-1,1 0 1,6 1 0,-3-2-13,1 1 0,-1-2 0,1 1-1,0-1 1,-1 0 0,0-1 0,1 0 0,-1 0 0,0-1-1,0 0 1,12-6 0,-12 4 1,-2-1-1,1 0 1,-1 0-1,0-1 1,0 1 0,-1-1-1,1 0 1,-2-1-1,1 0 1,-1 1 0,0-1-1,-1-1 1,0 1-1,0 0 1,-1-1 0,0 1-1,2-13 1,-1-7 92,-1 1 0,-1-1 0,-1 0 0,-5-34 1,4 53-16,-1 0 1,1 1 0,-1-1 0,-1 1 0,0 0 0,0 0 0,-1 0 0,0 0 0,-6-9-1,8 14-31,-1-1-1,1 1 0,-1 0 0,0 0 1,0 0-1,0 0 0,-1 1 0,1-1 1,0 1-1,-1 0 0,0 0 0,0 0 0,1 0 1,-1 1-1,0-1 0,-1 1 0,1 0 1,0 0-1,0 1 0,-7-1 0,6 1-245,1 0-1,0 1 1,-1-1 0,1 1-1,0 0 1,0 0-1,0 0 1,0 0 0,0 1-1,0 0 1,0 0 0,0 0-1,-4 4 1,0-2-575,0 0-4209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2:27.67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19977,'0'0'2319,"19"3"-2234,61 15-72,-78-18-12,-1 1-1,1 0 0,-1 0 0,1 0 1,-1 0-1,1 0 0,-1 0 1,0 0-1,1 0 0,-1 0 0,0 1 1,0-1-1,0 1 0,0-1 1,0 1-1,0-1 0,0 1 0,-1-1 1,1 1-1,-1 0 0,1-1 1,-1 1-1,1 0 0,-1 0 0,0-1 1,0 1-1,0 0 0,0 0 1,0-1-1,0 1 0,-1 0 1,1-1-1,-1 3 0,0 6 4,2-4 2,-1 0 1,0 0-1,0 0 1,-1 0-1,0 0 1,0-1-1,0 1 1,-1 0-1,0 0 1,0-1-1,0 1 1,-1-1-1,1 0 1,-1 1-1,-1-1 1,1-1-1,-7 8 1,60-7 577,0-6-2182,70-10 0,-65 1-3524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2:28.38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251 1 19849,'0'0'3020,"8"21"-2988,10 30 60,-2 0-1,12 70 1,0 110 394,-10 1 1,-13 255-1,-8-401-469,-3-1 0,-4 1 0,-38 149 0,35-189-46,-2-1-1,-2-1 1,-2-1-1,-2 0 1,-1-1-1,-3-2 1,-1 0-1,-45 52 1,70-90 27,-30 26-184,30-28 126,0 1-1,1 0 0,-1-1 0,0 1 0,0-1 1,0 1-1,0-1 0,0 0 0,0 1 0,0-1 0,0 0 1,0 0-1,0 0 0,0 0 0,0 0 0,0 0 1,0 0-1,0 0 0,0 0 0,0 0 0,0 0 1,0-1-1,0 1 0,0 0 0,0-1 0,0 1 1,0-1-1,0 1 0,0-1 0,0 0 0,0 1 1,1-1-1,-1 0 0,-1-1 0,-7-15-2724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2:29.33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8 19337,'0'0'3826,"53"2"-3746,6-2 32,9-2-80,-4-2-16,-14 1-16,-15 3-288,-17 0-1185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2:29.70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54 18408,'0'0'2578,"128"-12"-2562,-49 4-32,10 0-721,3-4-2160,-2-2-13495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2:30.05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169 242 20393,'0'0'707,"-20"0"-429,-61 2-102,57 0-101,21-4 86,5-3-109,0-4-115,1 0 0,0 0 0,0 1 0,1-1 0,0 1 0,1 0 1,5-8-1,-5 9 61,0-1 0,0 1 0,-1-1 0,0-1 0,-1 1 0,0 0 0,0-1 0,0 0 0,1-17 0,-4-10 334,-1 9 1237,6 51-1095,11 94-508,2 1 11,2 156-1,-20-270-31,0 0 0,-1 1-1,1-1 1,-1 0-1,0 0 1,0 0-1,-1 0 1,1 0 0,-1-1-1,0 1 1,-1 0-1,1-1 1,-1 1-1,0-1 1,0 0-1,0 0 1,-1 0 0,1 0-1,-1-1 1,0 0-1,-7 6 1,3-4-53,-1-1 1,1 0-1,-1-1 1,0 1-1,0-2 0,0 1 1,0-1-1,-1-1 1,1 1-1,0-2 1,-11 1-1,19-1 1378,17 0-894,49-2-470,102-17 0,-13-12-2842,-94 14-938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3:51.88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29 1 19897,'0'0'2985,"0"13"-2723,0 714-435,0-727 156,0 1 1,0-1 0,0 1 0,1-1 0,-1 1 0,0-1 0,0 1 0,0-1 0,-1 1 0,1-1 0,0 1 0,0-1-1,0 1 1,0-1 0,0 0 0,0 1 0,-1-1 0,1 1 0,0-1 0,0 1 0,-1-1 0,1 0 0,0 1 0,-1-1-1,1 0 1,0 1 0,-1-1 0,1 0 0,-1 1 0,1-1 0,0 0 0,-1 0 0,1 1 0,-1-1 0,0 0 0,0 0-55,1 0 1,-1-1-1,0 1 1,0 0 0,1-1-1,-1 1 1,0-1-1,1 1 1,-1-1-1,0 1 1,1-1 0,-1 0-1,1 1 1,-1-1-1,1 0 1,-1 1 0,1-1-1,-1 0 1,1 0-1,0 1 1,-1-1 0,1-1-1,-7-26-2629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2:30.40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28 20810,'0'0'2545,"112"-8"-2545,-46 6-32,2 0-593,-5-2-1279,-15-7-3891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2:30.76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150 125 20681,'0'0'1297,"-18"4"-1268,-55 11-29,69-14-64,12-3 49,17-11 20,-19 8 52,-1 0 0,0-1-1,0 1 1,-1-1 0,0 0 0,0-1 0,0 1 0,-1-1 0,1 0 0,-2 1 0,1-1 0,-1-1 0,0 1 0,0 0-1,-1 0 1,0-1 0,0-10 0,-1 17 530,0 5-464,-18 290-147,19-253-75,-1-3 171,-4 48 1,3-75-324,-1 0 1,0 0 0,-1 0-1,0-1 1,0 1 0,-1-1 0,-1 0-1,0 0 1,-6 9 0,9-16 144,0-1 0,0 1 0,0-1 0,0 0 1,-1 0-1,1 0 0,-1 0 0,1 0 0,-1 0 0,0 0 0,0-1 1,1 0-1,-1 1 0,0-1 0,-6 1 0,-30 2 2955,52-4-2657,27-4-389,0-2 1,0-1-1,0-2 0,39-15 0,-57 18-182,37-14-2284,0-5-3839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2:31.09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22186,'0'0'1569,"127"15"-1569,-79-7-96,-6-2-416,-11-2-833,-14-2-3793</inkml:trace>
  <inkml:trace contextRef="#ctx0" brushRef="#br0" timeOffset="1">12 273 18793,'0'0'3745,"175"-12"-3745,-105 2-416,1-4-1329,-8-5-5538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2:31.43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178 1 9140,'0'0'13006,"-15"18"-12859,9-9-108,-5 3 35,0 1 1,2 1 0,-1 0 0,2 1 0,0-1 0,1 1-1,0 1 1,1-1 0,-4 18 0,4 0 0,1 0 0,1 0 0,2 1 0,3 38 1,-1-60-72,1-1 0,0 0 1,1 0-1,0 1 0,1-1 1,0-1-1,1 1 1,0 0-1,1-1 0,0 0 1,0 0-1,1 0 0,1-1 1,0 0-1,13 15 0,-18-22 0,0 0 0,1 0-1,-1 0 1,0 0 0,1-1-1,-1 1 1,0-1-1,1 0 1,0 1 0,-1-1-1,1 0 1,0-1-1,0 1 1,-1 0 0,1-1-1,0 1 1,0-1 0,0 0-1,0 0 1,0 0-1,-1-1 1,1 1 0,0-1-1,0 1 1,0-1-1,-1 0 1,1 0 0,2-1-1,-1-1 6,0 0 0,0 0 0,-1 0-1,1-1 1,-1 1 0,0-1 0,0 0 0,0 0-1,0 0 1,-1 0 0,1 0 0,-1-1 0,0 1-1,-1-1 1,2-6 0,3-15 5,-2 0 1,-1-1-1,-2 1 0,-2-46 1,1 38-10,-1 15-1,0-1 1,-1 1-1,-1 0 0,-1 0 0,0 0 1,-2 0-1,0 0 0,-13-25 0,16 38-48,0 0 0,0 0 0,-1 0-1,0 0 1,0 1 0,0 0 0,-1 0-1,0 0 1,0 1 0,0-1 0,0 1-1,-1 0 1,0 1 0,0-1 0,0 1 0,0 0-1,0 1 1,-1-1 0,1 1 0,-1 1-1,1-1 1,-1 1 0,0 0 0,1 1-1,-1-1 1,0 1 0,-9 2 0,-16 6-2171,4 10-3123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3:22.10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34 63 19593,'0'0'5413,"0"-13"-5106,3-37-134,1 192-211,1-27 28,-4-65 20,-3 180 8,-1-187-14,-2 0-1,-2 0 1,-15 53 0,15-70-4,16-28-45,216-78-1748,-182 65 3,-2-4-2151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3:22.44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19 144 21290,'0'0'1328,"-3"19"-1154,-4 28-92,2 0 0,2 0 0,2 0 0,6 57 1,-5-101-90,1-1 0,-1 0 0,0 0 1,1 0-1,-1 0 0,1 0 1,-1 0-1,1 0 0,0 0 0,0 0 1,0 0-1,0 0 0,0 0 1,1 0-1,-1-1 0,0 1 0,1-1 1,3 4-1,-4-5 3,0 0 0,0 0 1,0 0-1,0 0 0,0-1 0,0 1 1,0 0-1,0 0 0,0 0 0,0-1 1,0 1-1,0-1 0,0 1 0,0-1 1,0 1-1,0-1 0,0 0 0,0 1 1,0-1-1,-1 0 0,1 0 0,0 1 1,-1-1-1,1 0 0,0-1 0,8-10 11,-1-1 0,-1 1 0,11-26 0,-6 7 76,-2-1-1,-1 0 0,-2 0 1,-1-1-1,-1 0 1,-2 0-1,-2 0 0,-4-65 1,-2 68-99,4 29 1,1 0-1,0 0 1,-1 0 0,1 0 0,0 0 0,-1 0 0,1 0 0,-1 0 0,0 0 0,1 0-1,-1 0 1,0 0 0,0 1 0,1-1 0,-1 0 0,0 0 0,0 1 0,0-1 0,0 1-1,0-1 1,0 1 0,0-1 0,-1 0 0,1 2-117,1-1 0,-1 1 0,0-1 0,1 1 0,-1-1 0,1 1 0,-1 0 0,1-1 0,-1 1 0,1 0 0,-1-1 0,1 1 0,0 0 0,-1 0 0,1-1 0,0 1 0,0 0 0,0 0 0,-1-1 0,1 1 0,0 0 0,0 0 0,0 0 0,0-1 0,0 1 0,0 0 1,1 0-1,-1 0 0,0-1 0,0 1 0,1 1 0,-1 4-1045,0 21-6034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3:22.82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54 0 21706,'0'0'2348,"-1"8"-2196,-38 207-126,28-134-549,9-65-5015,4-24 5677,1 0 1,0 0-1,0 0 1,1 0-1,0 0 1,0 1-1,1 0 1,7-10-1,-9 14 13,0-1 0,0 1 0,1-1 0,-1 1 0,1 0 0,0 1 0,-1-1 0,1 1 0,0-1 0,1 1 0,-1 0 0,0 1 0,0-1 0,1 1 0,-1 0 0,1 0 0,8-1 0,11 3-496,-18-1 501,-1 1-1,1-1 1,-1 0 0,1-1 0,-1 1 0,1-1-1,9-3 1,-12 3-70,-1-1-1,0 1 0,1-1 1,-1 0-1,0 0 1,0 0-1,0 0 1,-1 0-1,1 0 0,0 0 1,-1 0-1,1-1 1,-1 1-1,0-1 1,0 1-1,0-1 0,0 0 1,0 1-1,0-6 1,3-10 29,-1 0 1,-1 0 0,0-24 0,-2 2-3354,0 30 1357,0 23-4313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3:23.28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20 233 19161,'0'0'2302,"9"-18"-1261,27-58 7,-33 69-954,0 0-1,0 0 0,-1-1 1,0 1-1,0-1 1,-1 0-1,0 1 1,-1-1-1,1 0 1,-2-13-1,0-1-59,1 21-42,-1 1 0,0 0 0,1 0 1,-1-1-1,0 1 0,1 0 0,-1 0 0,0 0 0,1 0 1,-1 0-1,0-1 0,1 1 0,-1 1 0,0-1 1,1 0-1,-1 0 0,0 0 0,1 0 0,-1 0 0,0 1 1,1-1-1,-1 0 0,0 0 0,1 1 0,-1-1 0,1 1 1,-1-1-1,0 0 0,0 2 0,-4 3 6,-1 1 0,1 0 0,1 0 1,-1 0-1,1 0 0,0 1 0,1 0 0,-1 0 0,1 0 0,1 0 0,-1 0 0,-1 12 0,1-2 4,0 0-1,1-1 0,1 1 0,2 30 0,-1-44-21,1-1-1,-1 1 0,1-1 0,0 1 0,-1-1 0,1 1 0,0-1 0,1 1 0,-1-1 0,0 0 1,1 0-1,-1 0 0,1 0 0,0 0 0,-1 0 0,1 0 0,0 0 0,0-1 0,1 1 0,-1-1 0,0 1 1,0-1-1,1 0 0,-1 0 0,0 0 0,1 0 0,-1-1 0,1 1 0,0-1 0,2 1 0,0 0-55,0-1-1,0 1 0,1-1 0,-1 0 0,0-1 0,0 1 0,0-1 0,0 0 0,0 0 1,0-1-1,0 1 0,-1-1 0,1 0 0,0-1 0,4-2 0,10-11-9,-1-1 0,-1 0 0,-1-1 0,0-1 0,15-25 1,-15 22 115,0 0 1,1 1 0,34-30 0,-49 48-10,1 1-1,0 0 0,0-1 1,1 1-1,-1 1 0,0-1 1,1 0-1,-1 1 1,1 0-1,-1 0 0,1 0 1,-1 0-1,1 0 1,0 1-1,0-1 0,-1 1 1,5 0-1,-5 1-16,-1 0 0,1-1 0,0 1 1,-1 0-1,1 0 0,-1 1 0,0-1 0,1 0 0,-1 1 0,0-1 0,0 1 0,0 0 1,0 0-1,0 0 0,0 0 0,0 0 0,0 0 0,-1 1 0,0-1 0,1 0 0,-1 1 1,2 3-1,1 7-18,0 0-1,-1 0 1,0 0 0,-1 0 0,0 0 0,-1 0 0,-1 1 0,0-1-1,-2 17 1,1-27 22,1-1 0,-1 1 0,0 0-1,0-1 1,0 1 0,-1-1 0,1 0 0,-1 1-1,1-1 1,-1 0 0,0 0 0,0 0-1,1 0 1,-2 0 0,1 0 0,0 0 0,0-1-1,0 1 1,-1-1 0,1 0 0,-1 0-1,1 0 1,-1 0 0,1 0 0,-1 0 0,0-1-1,1 1 1,-1-1 0,0 0 0,0 1-1,1-1 1,-1-1 0,0 1 0,0 0 0,-4-2-1,6 2-1,0 0-1,0-1 0,0 1 0,0-1 1,0 1-1,0-1 0,0 1 0,0-1 1,0 1-1,0-1 0,0 0 0,1 1 1,-1-1-1,0 0 0,1 0 0,-1 0 1,0 1-1,1-1 0,-1 0 0,1 0 0,-1 0 1,1 0-1,0 0 0,-1 0 0,1 0 1,0 0-1,0 0 0,0 0 0,-1 0 1,1 0-1,0-1 0,1 0 0,-1-2-165,0 1 0,0 0 0,1 0 0,-1 0 0,1 0 0,0 0 0,0 0 0,0 0 0,0 0 0,1 0 0,1-3 0,24-21-3799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3:23.65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68 1 21850,'0'0'1441,"-24"152"-1361,15-76-80,1 5 48,1 2 32,0-4-48,5-10 0,-2-14-16,4-15-16,-2-18-592,-3-17-1345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3:24.01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36 22026,'0'0'2081,"162"-6"-2081,-87 4-176,-5-6-1329,-4-12-5298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3:52.24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37 6 20217,'0'0'2047,"0"-3"-1893,1 0-234,-1 11 22,-1 27-3,-5 52 28,-9 29 29,1 132 0,13-245 6,1-1-1,0 1 1,0 0-1,0 0 1,0 0-1,1 0 1,-1 0-1,1-1 1,0 1-1,0 0 1,0 0-1,0-1 1,0 1 0,1-1-1,-1 1 1,1-1-1,-1 0 1,4 4-1,-2-4-3,0 0-1,1-1 1,-1 1-1,1-1 1,-1 0-1,1 0 1,0 0 0,-1 0-1,1 0 1,0-1-1,-1 0 1,1 0-1,6 0 1,-3 0-63,0 0-1,1-1 1,-1 1 0,0-2-1,1 1 1,-1-1 0,0 0 0,0 0-1,0-1 1,-1 0 0,9-5-1,-11 6-238,0-2-1,0 1 0,0 0 1,0-1-1,-1 1 0,0-1 1,0 0-1,0 0 0,0-1 1,0 1-1,1-5 0,9-27-7263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3:24.40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 35 17400,'0'0'7187,"-3"-5"-6853,-7-18-321,10 23-40,1-1 0,-1 1 0,0 0 0,1-1 0,-1 1 0,0-1 0,1 1 0,-1-1 0,1 1-1,-1 0 1,1-1 0,-1 1 0,1 0 0,-1 0 0,1-1 0,-1 1 0,1 0 0,-1 0 0,1 0 0,0 0 0,-1 0 0,1-1 0,-1 1 0,1 0 0,-1 0-1,1 0 1,0 1 0,-1-1 0,1 0 0,-1 0 0,1 0 0,-1 0 0,2 1 0,-1-1-109,130 2-2900,-130-2 3358,-16 218 2520,14-199-2841,0-14-103,1-1-1,-1 1 0,1 0 1,1-1-1,-1 1 1,1 0-1,-1-1 0,1 1 1,3 8-1,2-7-2341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3:24.74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56 22410,'0'0'2033,"0"-56"-4146,7 90-464,-3 5-3746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3:25.1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19033,'0'0'1384,"20"22"-869,65 72 163,-80-87-650,1-1-1,-2 1 1,1 0 0,-1 0 0,0 0-1,0 1 1,-1 0 0,0-1 0,0 1-1,-1 0 1,0 1 0,0-1 0,-1 0-1,0 0 1,-1 1 0,1-1-1,-2 1 1,-1 11 0,1-6 93,6-40-83,0 1-1,1-1 0,2 2 1,1-1-1,0 1 0,2 1 1,23-38-1,-33 59-1,0 0 0,0 1 0,0-1 0,0 0 0,0 1-1,0-1 1,1 1 0,-1-1 0,0 1 0,1-1 0,0 1 0,-1 0 0,1 0 0,0 0 0,-1 0-1,1 0 1,0 0 0,0 0 0,0 1 0,4-2 0,-4 3-31,0-1 1,0 1-1,1 0 0,-1 0 1,0-1-1,0 2 1,0-1-1,0 0 0,0 0 1,0 1-1,0-1 1,0 1-1,-1-1 0,1 1 1,-1 0-1,1-1 1,1 4-1,4 4-1,1 2 0,1-1 0,0 0 0,0-1 0,20 15 0,-25-21-10,-1-1 1,1 0 0,0 0 0,0-1 0,0 1-1,0-1 1,0 1 0,0-1 0,0-1 0,0 1 0,1-1-1,-1 1 1,0-1 0,0 0 0,1-1 0,-1 1 0,0-1-1,0 0 1,8-2 0,-5 0-64,-1-1 0,0 1 0,0-1 0,0-1 0,0 1 0,-1-1 0,1 0 0,-1 0 0,-1 0 0,1-1 0,-1 0 0,6-9 0,14-17-619,-23 31 631,1 0-1,-1 0 1,1 0-1,-1 1 0,0-1 1,1 0-1,-1 1 1,1-1-1,0 1 0,-1-1 1,1 1-1,-1 0 1,1 0-1,0 0 1,-1 0-1,1 0 0,3 0 1,33 7-140,-22-4 158,48-1-3375,-62-2 2895,29 0-11025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3:25.48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62 162 21386,'0'-19'795,"0"-123"2537,2 175-3249,7 45-1,1 8-116,-4 250 34,-6-230-3,0-68-123,0 0 1,-3-1-1,-1 1 0,-2-1 0,-1 0 1,-2 0-1,-14 37 0,20-67-3,2-5 97,1-1-1,0 1 1,-1-1-1,1 0 1,-1 1 0,0-1-1,1 0 1,-1 1-1,0-1 1,0 0-1,0 0 1,0 0-1,0 1 1,0-1-1,0 0 1,0 0-1,0-1 1,0 1 0,0 0-1,-1 0 1,-1 0-1,-2-7-23,1-30 112,1-1 0,2 0 0,2 1 0,10-70 0,-5 82-55,1 0-1,1 0 0,1 1 1,0 0-1,24-38 1,-24 45 24,1 1 1,1 0-1,0 0 1,1 2-1,1-1 1,0 1-1,1 1 1,23-16-1,-35 26-23,0 1-1,0-1 0,0 1 0,0-1 0,0 1 1,0 0-1,1 0 0,-1 0 0,0 0 0,1 1 1,-1-1-1,1 1 0,-1-1 0,1 1 0,-1 0 1,1 0-1,-1 0 0,1 0 0,-1 0 0,1 1 1,-1-1-1,0 1 0,1 0 0,-1-1 0,1 1 1,-1 0-1,0 0 0,0 1 0,0-1 0,1 0 1,-1 1-1,-1-1 0,1 1 0,0 0 0,0 0 1,0 0-1,-1 0 0,1 0 0,-1 0 0,0 0 1,0 0-1,0 0 0,2 5 0,-1-3-15,-1 1-1,1-1 1,-1 1-1,0 0 1,-1 0-1,1-1 1,-1 1-1,0 0 1,0 0-1,0 0 1,-1-1-1,0 1 1,0 0 0,0-1-1,0 1 1,-1 0-1,0-1 1,0 0-1,0 1 1,0-1-1,-1 0 1,-2 4-1,-3-1-182,0 0-1,0 0 1,0-1 0,-1 0-1,0-1 1,0 0-1,0 0 1,-1-1 0,0 0-1,-10 2 1,-10-2-3784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3:26.02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42 21066,'0'0'675,"2"18"-257,5 201-212,-6-218-253,-1-1 0,1 0 0,-1 1 0,1-1 0,-1 0 0,1 0 0,0 1 0,-1-1 0,1 0 0,-1 0 0,1 0 0,0 0 0,-1 0 0,1 0 0,0 0 0,-1 0 0,1 0 0,0 0 0,-1 0 0,1 0 0,-1 0 0,1 0 0,0-1 0,-1 1 0,1 0 0,-1-1 0,1 1 0,-1 0 0,1-1 0,-1 1 0,1 0 0,-1-1 0,1 0 0,5-5 67,0-1 0,0 0 0,-1 0 1,0 0-1,8-15 0,-9 14 135,0 0-1,1 1 1,0-1-1,1 1 1,-1 0-1,10-9 1,-13 15-143,-1 1-1,0-1 1,0 0 0,0 1-1,0-1 1,1 1 0,-1-1-1,0 1 1,1-1 0,-1 1-1,0 0 1,1 0 0,-1-1-1,0 1 1,1 0-1,-1 0 1,0 0 0,1 1-1,-1-1 1,0 0 0,1 1-1,-1-1 1,0 0 0,1 1-1,-1-1 1,0 1 0,0 0-1,0-1 1,0 1 0,1 0-1,0 2 1,33 35-39,-26-25 81,-3-6-46,0 0-1,1 1 0,0-2 1,0 1-1,13 7 1,-18-12 0,0-1 1,0 0-1,0 0 1,0 0-1,0 0 1,0-1 0,1 1-1,-1-1 1,0 1-1,0-1 1,1 0-1,-1 1 1,0-1 0,1 0-1,-1-1 1,0 1-1,0 0 1,1-1-1,-1 1 1,0-1 0,0 0-1,0 0 1,1 0-1,-1 0 1,0 0-1,0 0 1,0 0 0,-1-1-1,4-2 1,2-4 66,-1 1-1,-1-1 1,1 0 0,-1 0 0,-1 0 0,1-1 0,-2 0-1,1 0 1,-1 0 0,0 0 0,-1-1 0,0 1 0,-1 0-1,1-16 1,13-51 774,-15 74-848,1 0 0,0 0 0,0 0 0,0 0 0,0 0 0,0 1 0,0-1-1,0 0 1,0 1 0,1-1 0,-1 0 0,1 1 0,-1 0 0,1-1 0,-1 1 0,1 0-1,0 0 1,0 0 0,0 0 0,0 0 0,0 0 0,-1 0 0,1 1 0,1-1 0,-1 1 0,0 0-1,0-1 1,0 1 0,0 0 0,0 0 0,0 0 0,0 0 0,0 1 0,0-1 0,0 1-1,0-1 1,3 2 0,0 0-6,1 0-1,0 0 0,-1 0 1,0 1-1,0 0 0,0 0 0,0 0 1,0 1-1,-1 0 0,1 0 1,-1 0-1,4 5 0,3 8-2,-1 0 0,-1 0 0,7 20 0,24 41-120,-39-77 88,0 0 0,0 0-1,0 0 1,1 0 0,-1 0 0,0 0-1,0 0 1,1-1 0,-1 1 0,1-1 0,-1 1-1,0-1 1,1 1 0,-1-1 0,1 0-1,-1 0 1,1 1 0,-1-1 0,1 0-1,-1-1 1,1 1 0,-1 0 0,1 0-1,-1-1 1,1 1 0,-1 0 0,1-1-1,1-1 1,2 1-32,0-1 0,-1-1-1,1 1 1,-1-1 0,1 1 0,-1-1 0,5-4-1,-2-2 30,1-1 1,-1 1-1,-1-1 0,0 0 0,0-1 0,-1 0 0,0 0 0,5-19 0,14-29 958,-21 58 299,0 9-1076,0 9-365,9 53 311,-6-46-1039,-2 1-1,2 35 1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3:26.38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50 23275,'0'0'2561,"7"-49"-2673,8 56-961,5 13-1024,0 2-1776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3:26.73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71 1 22858,'0'0'2193,"17"124"-2369,-14-61 192,-1-2 0,-2-1-16,0-5 48,0-4-32,-2-6-16,-14-7-128,-3-8-1104,-8-15-657,-1-11-6147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3:27.32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137 97 19753,'0'0'4717,"0"-1"-4677,-1 0-1,1 0 1,0 0-1,0 0 1,0 0 0,0 0-1,1 0 1,-1 0 0,0 1-1,0-1 1,0 0 0,1 0-1,-1 0 1,0 0 0,1 0-1,-1 0 1,1 1 0,-1-1-1,1 0 1,0 0 0,0 0-1,39-9-25,-31 8 14,1 0 0,-1 0-1,0-1 1,0 0 0,0-1 0,13-7-1,-13 5-82,0 1 0,0 0-1,1 1 1,0 0 0,0 0-1,0 1 1,0 0-1,1 1 1,-1 1 0,0-1-1,18 1 1,-27 2 20,0-1-1,1 0 0,-1 1 1,0 0-1,0-1 1,1 1-1,-1 0 1,0 0-1,0-1 1,0 1-1,0 0 0,0 0 1,0 0-1,0 0 1,-1 0-1,1 1 1,0-1-1,0 2 1,17 30-302,-9-15-262,-8-17 573,0 1 1,0-1 0,1 1 0,-1-1 0,0 1-1,1-1 1,-1 0 0,0 0 0,1 0 0,0 0-1,-1 0 1,1 0 0,0 0 0,-1 0 0,1 0-1,0-1 1,0 1 0,0-1 0,-1 1-1,1-1 1,0 0 0,0 0 0,0 0 0,0 0-1,0 0 1,0 0 0,0-1 0,-1 1 0,1 0-1,0-1 1,0 1 0,0-1 0,-1 0 0,1 0-1,0 0 1,-1 0 0,3-1 0,7-5 177,0-1 0,0-1 0,-1 1 0,11-14 0,-5 7 350,-15 15-494,0 0 1,0-1 0,1 1-1,-1 0 1,0 0-1,0 0 1,0 0 0,1 0-1,-1 0 1,0 0-1,0 0 1,0 1-1,1-1 1,-1 0 0,0 1-1,0-1 1,0 1-1,0-1 1,0 1 0,0 0-1,0-1 1,0 1-1,0 0 1,0 0 0,1 1-1,16 7-1317,-16-10 1147,-1 1 0,1 0 1,-1 0-1,0-1 0,1 1 0,-1 0 0,1 0 1,-1 0-1,0 1 0,1-1 0,-1 0 0,1 1 1,-1-1-1,0 0 0,1 1 0,-1-1 1,0 1-1,0 0 0,0 0 0,1-1 0,-1 1 1,0 0-1,0 0 0,0 0 0,1 2 0,-2 1 203,0 0-1,0 0 1,0 0-1,-1 0 1,0 0-1,0 0 1,0 0-1,0 0 1,-3 6-1,3-8 3,-6 19 305,0 0 0,-1 0 0,-2-1-1,-20 33 3064,29-43-3403,0 0 0,-1 0-1,0-1 1,-1 1 0,0 0 0,-1-1-1,0 0 1,0 0 0,-1 0 0,-10 14-1,6-12-13,-1 0 0,0-1 0,0 0 0,-1-1 0,0 0 0,-1-1 0,0 0 0,0-1 0,-1 0 0,1-1-1,-2-1 1,-24 8 0,10-6 19,1-2 1,-1-2-1,0 0 0,0-2 0,-43-2 0,58-1-77,0 1-1,0-2 0,0 0 0,0 0 0,-15-7 0,-28-16-3729,35 15-1622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3:28.2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105 224 9412,'0'0'9210,"-18"3"-8383,-54 10-387,58-7 168,16-2-442,15 1-99,-17-5-46,46 6 360,0-2 1,86-3-1,-59-2-242,486-22 683,-211 5-507,1247-15 129,-368 12-155,-156-36-222,-27 2-14,-967 54-59,-22 0-5,99-11-1,-154 12 11,1 0 0,-1 0 0,0 0-1,0 0 1,0 0 0,0 0 0,0 0 0,0 0 0,0 0-1,1 0 1,-1 0 0,0 0 0,0 0 0,0 0 0,0 0-1,0 0 1,0 0 0,1 0 0,-1 0 0,0 0 0,0 0-1,0 0 1,0 0 0,0-1 0,0 1 0,0 0 0,0 0 0,1 0-1,-1 0 1,0 0 0,0 0 0,0 0 0,0 0 0,0 0-1,0 0 1,0-1 0,0 1 0,0 0 0,0 0 0,0 0-1,0 0 1,0 0 0,0 0 0,0 0 0,0-1 0,0 1-1,0 0 1,0 0 0,0 0 0,0 0 0,0 0 0,0 0 0,0-1-1,0 1 1,0 0 0,0 0 0,0 0 0,0 0 0,0 0-1,0 0 1,0 0 0,0 0 0,0-1 0,-15-4-264,-162-13-2547,26 3-728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3:29.14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1 104 15367,'0'0'4511,"0"-6"-4025,1 1-412,0 0 1,0 0-1,1 0 1,0 0-1,0 0 1,0 0-1,1 1 0,-1-1 1,1 1-1,0-1 1,1 1-1,-1 0 0,1 0 1,-1 1-1,1-1 1,0 1-1,1 0 1,5-4-1,-8 6-183,0-1-1,0 1 1,0 0 0,0 0-1,1 0 1,-1 0 0,0 0-1,1 0 1,-1 0 0,1 1-1,-1-1 1,1 1 0,-1 0-1,1 0 1,0 0 0,-1 0-1,1 0 1,-1 1 0,1-1-1,-1 1 1,1-1 0,-1 1-1,0 0 1,1 0 0,-1 0 0,0 0-1,1 1 1,-1-1 0,0 0-1,0 1 1,0 0 0,0-1-1,-1 1 1,1 0 0,0 0-1,-1 0 1,1 0 0,-1 0-1,0 1 1,0-1 0,1 0-1,-1 1 1,-1-1 0,2 4-1,4 18-3526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3:52.56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9 19225,'0'0'752,"119"-6"-720,-67 4-64,1 2-848,-3 0-3218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3:31.30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221 26 21306,'0'0'3487,"-5"-7"-3365,-15-12-53,11 20-54,7 19-46,2-18 29,-17 132-125,-19 178 195,34-295-71,-19 177 34,15-163-67,0 0 0,-2 0 0,-2-1 0,-13 33 0,7-41-1312,16-22 1244,-1 0 0,0 1 1,1-1-1,-1 0 0,0 0 0,1 1 1,-1-1-1,0 0 0,0 0 1,1 0-1,-1 0 0,0 0 0,0 0 1,1 0-1,-1 0 0,0-1 1,1 1-1,-1 0 0,0 0 1,0 0-1,1-1 0,-1 1 0,0 0 1,1-1-1,-1 1 0,1-1 1,-1 1-1,1-1 0,-1 1 1,0-1-1,1 1 0,0-1 0,-1 1 1,0-2-1,-16-25-4866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3:31.68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76 21994,'0'0'155,"27"-12"21,-4-1-151,-10 6-23,0 0 0,0 0 0,1 2 0,-1-1 0,1 2 1,1 0-1,-1 0 0,0 2 0,1 0 0,0 0 0,14 1 1,-21 1-6,1 0 0,-1 1 0,0 0 0,1 0 0,-1 1 0,0 0 0,0 0 0,0 1 0,-1 0 0,1 1 0,-1-1 0,1 1 0,-1 1 0,0-1 0,-1 1 0,1 1 0,-1-1 1,0 1-1,0 0 0,-1 0 0,0 1 0,0 0 0,0 0 0,-1 0 0,0 0 0,-1 1 0,1-1 0,-1 1 0,-1 0 0,1 0 0,-1 0 0,-1 0 0,0 1 0,0-1 0,0 0 0,-1 0 0,-1 12 1,0-14-1,0 0 0,0 1 0,-1-1 0,1 0 0,-1 0 0,0 0 0,-1 0 0,0 0 0,0-1 0,0 1 0,0-1 0,-7 8 0,2-4-5,-1 0 0,0-1-1,0 1 1,-1-2 0,0 1 0,-12 6 0,3-4 70,0 0 1,-1-2 0,0 0-1,0-1 1,-1-1 0,0-1-1,-28 4 1,1-8-36,47-1-676,5 0-1621,14 0-2876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3:32.04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1 141 13830,'0'0'9864,"1"-6"-9603,3-11-228,-2 21-111,-2 39-143,-1-13 231,1 7-24,-1 7 14,1 0-1,3 0 1,1-1-1,15 65 1,-18-105 0,-1 1 0,1-1 0,0 0 0,0 0 0,0 0 0,0 0 0,1 0 0,-1 0 0,1-1 1,0 1-1,0 0 0,0-1 0,0 1 0,0-1 0,0 0 0,1 1 0,-1-1 0,1 0 0,0-1 0,-1 1 0,1 0 0,0-1 0,0 0 0,0 1 0,0-1 1,0-1-1,1 1 0,-1 0 0,0-1 0,0 1 0,0-1 0,1 0 0,-1 0 0,0 0 0,0-1 0,1 1 0,-1-1 0,0 1 0,4-3 1,3 0 13,0 0 1,0-1 0,0 0-1,0-1 1,-1 0 0,0-1-1,0 0 1,0 0 0,-1-1-1,0 0 1,0-1 0,-1 1-1,0-2 1,11-14 0,-10 10-13,0 0 0,0-1 0,-1 0 0,-1 0 0,0-1 0,-1 1 0,-1-1 0,0 0 0,2-28 0,-2 12-21,-3 1 0,0 0 0,-2-1 0,-1 1 0,-2 0 0,-1 0 0,-17-58 0,22 87-350,0 4-906,0 17-1451,0 8-559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3:32.61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3 124 21546,'0'0'782,"2"21"-881,9 408 88,-21-503-34,8-5 250,-2-12 39,13-135 0,-9 222-250,1-1 0,-1 1 0,1-1 0,0 1 0,0-1 0,0 1 0,1 0-1,-1 0 1,1 0 0,0-1 0,0 2 0,1-1 0,-1 0 0,1 0 0,0 1-1,0-1 1,0 1 0,0 0 0,0 0 0,1 0 0,0 1 0,-1-1 0,1 1-1,0 0 1,0 0 0,0 0 0,1 0 0,-1 1 0,0-1 0,1 1-1,-1 1 1,0-1 0,1 0 0,-1 1 0,1 0 0,7 1 0,-5-2-11,4 1-107,0-1 0,-1 2-1,1-1 1,0 2 0,21 4 0,-30-5 70,1-1 0,-1 1 0,0 0 0,0 0 0,0 1 0,0-1-1,0 0 1,0 1 0,-1-1 0,1 1 0,0 0 0,-1-1 0,1 1 0,-1 0 0,1 0-1,-1 0 1,0 0 0,0 0 0,0 1 0,0-1 0,0 0 0,-1 0 0,1 1 0,-1-1-1,1 0 1,-1 1 0,0-1 0,0 0 0,0 1 0,0-1 0,0 0 0,0 1 0,-2 4 0,0-1-25,0 0 1,-1 0 0,1 0-1,-1-1 1,0 1 0,-1-1-1,1 1 1,-1-1 0,0 0-1,-1-1 1,1 1 0,-1-1-1,0 0 1,0 0 0,-9 5-1,-12 8 74,-49 24 0,73-41-1,-22 10 149,-9 4-437,28-9 1197,14-3 1429,-7-2-2309,0 0 0,0 1 1,1-1-1,-1 1 0,0 0 1,0 0-1,0 0 1,0 0-1,0 0 0,0 0 1,0 0-1,0 0 0,0 1 1,-1-1-1,1 1 0,1 2 1,27 35-11,-15-19 140,25 27-24,3-2 1,2-2 0,1-2 0,3-2 0,63 40 0,-109-78-549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3:33.00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27 90 21562,'0'0'667,"0"26"-547,7 177 179,4 57-203,-14-247-121,-4-17 64,-5-20 174,2-41-79,2-1 1,4 0 0,7-125 0,-1 132-88,-3 54-33,1 1-1,1-1 1,-1 1-1,1-1 1,0 1-1,0-1 1,0 1-1,0 0 1,1 0-1,0 0 1,0 0-1,0 0 1,0 0-1,1 0 1,-1 0-1,1 1 1,5-5-1,-3 4-8,0 1 1,0-1-1,1 1 0,-1 0 0,1 1 0,0-1 0,0 1 0,0 1 0,0-1 0,0 1 0,10-1 1,-9 1-128,67-5-75,-71 5-131,1 1 1,-1 0 0,1 1-1,-1-1 1,1 0 0,-1 1-1,1 0 1,-1 0 0,0 0-1,1 0 1,-1 1 0,0-1-1,0 1 1,0 0 0,0 0-1,0 0 1,3 3 0,4 12-7688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3:33.36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88 1 16520,'0'0'4001,"55"27"-3664,-20-27-305,0 0-32,-9 0-929,-8 0-3425</inkml:trace>
  <inkml:trace contextRef="#ctx0" brushRef="#br0" timeOffset="1">0 316 16632,'0'0'6579,"143"-31"-6579,-78 13-32,3 0-160,2-3-1025,1-5-4450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3:33.9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55 0 14182,'0'0'8519,"-3"24"-8378,-14 353 393,18-339-520,-2 55 32,0-86-43,0 0 0,0 0-1,0 0 1,-1 0 0,0-1 0,0 1 0,0 0-1,-1-1 1,0 0 0,-5 7 0,8-13 0,0 0 0,-1-1 0,1 1 1,0 0-1,-1 0 0,1 0 0,0-1 0,-1 1 1,1 0-1,0 0 0,0-1 0,-1 1 1,1 0-1,0 0 0,0-1 0,-1 1 0,1 0 1,0-1-1,0 1 0,0 0 0,0-1 0,0 1 1,0-1-1,-1 1 0,1 0 0,0-1 1,0 1-1,0 0 0,0-1 0,0 1 0,0-1 1,1 1-1,-1 0 0,0-1 0,0 1 0,0 0 1,0-1-1,1 0 0,-6-148 227,22-214-1,-17 363-225,1 0 0,-1 1 0,0-1 0,0 0 0,1 0 0,-1 1 0,0-1 1,0 0-1,1 0 0,-1 1 0,0-1 0,1 0 0,-1 0 0,0 0 0,1 1 0,-1-1 0,1 0 0,-1 0 0,0 0 0,1 0 0,-1 0 0,0 0 0,1 0 1,-1 0-1,1 0 0,-1 0 0,0 0 0,1 0 0,-1 0 0,0 0 0,1 0 0,-1 0 0,0-1 0,1 1 0,-1 0 0,1 0 0,-1 0 0,0-1 0,0 1 1,1 0-1,-1 0 0,0-1 0,1 1 0,-1 0 0,0 0 0,0-1 0,0 1 0,1 0 0,-1-1 0,0 1 0,0 0 0,0-1 0,0 1 0,1-1 0,-1 1 1,0 0-1,0-1 0,0 1 0,0 0 0,0-1 0,0 1 0,0-1 0,0 1 0,0 0 0,-1-1 0,20 29-55,-19-28 53,43 80-131,-10-17 46,3 0 0,2-3 0,52 63-1,-84-115-33,-4-6 78,-1 0 1,1 0-1,0 0 0,0 0 0,0 0 0,0 0 0,0-1 1,0 1-1,1-1 0,2 2 0,-5-3 39,0 0 0,0 0 0,1 0 0,-1 0 0,0 0 1,0 1-1,0-1 0,0 0 0,0 0 0,1 0 0,-1 0 0,0 0 0,0 0 0,0 0 0,0 0 0,0 0 1,1 0-1,-1 0 0,0-1 0,0 1 0,0 0 0,0 0 0,0 0 0,0 0 0,1 0 0,-1 0 1,0 0-1,0 0 0,0 0 0,0 0 0,0 0 0,0 0 0,0-1 0,0 1 0,1 0 0,-1 0 0,0 0 1,0 0-1,0 0 0,0 0 0,0-1 0,0 1 0,0 0 0,0 0 0,0 0 0,0 0 0,0 0 0,0-1 1,0 1-1,0 0 0,0 0 0,0 0 0,0 0 0,0 0 0,0-1 0,0 1 0,3-45 225,-1 0-1,-3 0 0,-2 0 0,-9-54 0,-5-98-176,44 202-1988,63 36-5068,-36-14-4976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3:34.26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42 115 11701,'0'0'4309,"-1"20"-1756,-30 147 1572,28-152-3930,1 1 1,1-1-1,0 26 0,1-32-184,0-8-10,0-1 0,0 1 0,1 0 1,-1 0-1,0 0 0,0-1 0,1 1 0,-1 0 0,1-1 0,-1 1 0,1 0 0,-1-1 1,1 1-1,-1 0 0,1-1 0,-1 1 0,1-1 0,0 1 0,-1-1 0,1 1 0,0-1 0,-1 0 1,1 1-1,0-1 0,0 0 0,-1 0 0,1 1 0,0-1 0,0 0 0,0 0 0,-1 0 1,1 0-1,1 0 0,0 0-2,0 0 0,1 0 1,-1 0-1,1 0 0,-1 0 1,0-1-1,1 1 0,-1-1 1,0 1-1,0-1 0,3-1 0,0-2-30,-1 0 0,1-1 0,-1 1 0,-1-1 0,1 0 0,0 0 0,-1 0 0,0 0 0,-1 0 0,1-1 0,-1 1 0,0-1 0,0 0 0,0 0 0,-1 0-1,0 1 1,0-1 0,-1-12 0,2-14-89,-2 0 0,-4-33 0,4 62 123,-2-14-34,0 1-1,-1 0 1,-9-26-1,11 37 21,-1 0-1,0 1 0,0-1 1,0 0-1,-1 0 0,1 1 1,-1 0-1,0-1 1,0 1-1,-1 0 0,1 0 1,-1 1-1,0-1 0,0 1 1,-5-3-1,-10 2-530,18 4 393,1 0 0,-1 0 0,0 0 0,1 1 0,-1-1 0,0 0 0,1 0 0,-1 1-1,1-1 1,-1 1 0,1-1 0,-1 1 0,1-1 0,-1 1 0,1-1 0,-1 1 0,1-1 0,0 1 0,-1-1 0,1 1 0,0 0 0,0-1-1,-1 1 1,1-1 0,0 1 0,0 0 0,0-1 0,0 1 0,0 0 0,-1-1 0,1 1 0,1 0 0,-1 0 0,0 15-6358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3:34.63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 1 21722,'0'0'1425,"0"17"-1375,0 419-247,-7-541 152,3 55 161,2-1 1,6-78-1,-3 125-111,-1 0-1,0 0 1,1 1 0,0-1-1,0 0 1,0 0 0,0 1-1,1-1 1,-1 1 0,1-1-1,0 1 1,0 0 0,0-1-1,0 1 1,1 0 0,-1 0-1,1 1 1,0-1-1,0 1 1,0-1 0,0 1-1,0 0 1,1 0 0,-1 0-1,0 0 1,1 1 0,0-1-1,-1 1 1,1 0 0,0 0-1,0 1 1,-1-1 0,1 1-1,0-1 1,0 1 0,0 1-1,0-1 1,0 0 0,-1 1-1,1 0 1,0 0 0,0 0-1,-1 0 1,1 1 0,-1-1-1,1 1 1,-1 0 0,0 0-1,1 0 1,3 4-1,2 2-21,0 1 0,0 0 1,-1 1-1,0 0 0,0 0 0,-1 1 0,0 0 0,-1 0 0,-1 0 0,0 1 0,0 0 0,-1 0 0,-1 0 0,0 1 0,0-1 0,-1 1 0,-1 0 0,0-1 0,-1 1 0,0 0 0,-3 13 0,2-21 16,-1 0 0,0 0 0,0-1 0,0 1 1,-1-1-1,1 1 0,-1-1 0,0 0 0,0 0 0,-1 0 0,1-1 0,-1 1 1,0-1-1,0 1 0,0-1 0,0-1 0,0 1 0,-10 4 0,-39 12-891,2-12-3532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3:34.99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0 136 22074,'0'0'526,"7"23"-476,12 45 38,-3 1-1,-4 0 0,7 93 1,-19-135-347,0-35-196,0-33 438,-4-119 396,6-147 528,-2 305-903,0 1 0,1-1 0,-1 1 0,0-1 0,1 1 0,-1-1 0,1 1 0,0-1 0,-1 1 0,1-1 0,0 1 0,0 0 0,0-1 0,0 1 0,0 0 0,0 0 0,0 0 0,0 0 0,1 0 0,-1 0 0,0 0 0,1 0 0,-1 1 0,0-1 0,1 0 0,-1 1 0,1-1 0,-1 1 0,3-1 0,50-1-162,-33 2 1,6-1-267,46 0-755,-68 2 545,0-1-1,-1 1 0,1 0 1,0 0-1,0 1 0,8 3 1,6 10-6260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3:52.91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 7 18456,'0'0'4707,"0"-6"-4465,0 7-346,1 60-42,-7 165 172,5-220-194,0 9 434,0-13-959,1-7-1297,0-17-1158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3:35.34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66 30 15863,'0'0'7140,"103"-16"-7060,-61 8-80,-7 4-385,-11 2-671,-8 2-1233</inkml:trace>
  <inkml:trace contextRef="#ctx0" brushRef="#br0" timeOffset="1">1 284 14695,'0'0'6691,"133"-2"-6467,-78-10-160,-2 1-64,-9 1-80,-14 0-704,-8 2-961,-20 0-1457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3:35.97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321 47 11525,'-24'2'366,"-61"8"-186,-54 6 673,66-12 7137,1962 2-4999,7 0-3048,-688-50-2021,-907 1 2745,-301 43-668,0 0 0,-1 0 0,1 0 0,0 0 0,0 0 0,0 0 0,0 0 0,0 0 0,0 0 0,0-1 0,0 1 0,0 0 0,0 0 0,0 0 0,0 0 0,0 0 0,0 0 0,0 0 0,0-1 0,0 1 0,0 0 0,0 0 0,0 0 0,0 0 0,0 0 0,0 0 0,0-1 0,-28 0-549,-40 2-5232,39 0-2740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3:37.88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397 1 22106,'0'0'195,"-27"5"16,6-2-152,8-2-17,0 1-1,0 0 1,0 1 0,0 1-1,0 0 1,1 1-1,0 0 1,0 0 0,0 2-1,0-1 1,1 2-1,-15 12 1,10-4-8,0 1 0,1 1 0,1 0-1,1 1 1,1 0 0,0 1 0,2 1 0,0 0 0,1 0 0,1 1-1,-7 35 1,6-13-15,2 0 0,3 0 0,1 1 0,6 89 0,-2-123-15,0-1 0,0 1-1,2 0 1,-1-1 0,1 1-1,1-1 1,9 20 0,-12-27-4,1 0 0,0 0 1,0 0-1,1 0 1,-1 0-1,1 0 0,-1-1 1,1 1-1,0-1 1,0 1-1,0-1 0,0 0 1,0-1-1,1 1 1,-1 0-1,1-1 0,-1 0 1,1 0-1,-1 0 1,1 0-1,0 0 0,-1-1 1,1 0-1,0 0 1,-1 0-1,6 0 0,-5-1 0,0 0-1,0-1 1,0 1-1,0-1 1,0 0-1,0 0 1,0 0-1,-1 0 1,1-1-1,-1 1 1,1-1-1,-1 0 1,0 0-1,0 0 1,0-1-1,-1 1 1,1-1-1,-1 1 1,0-1-1,0 0 1,0 0-1,0 0 1,-1 0-1,2-6 1,2-7 20,-1 0 0,0 0 0,-1-1 0,1-30 1,-3-160 1046,0 207-1069,1 0 0,-1 0 1,1 0-1,0 0 0,-1 0 1,1 1-1,0-1 0,-1 1 1,1-1-1,0 1 0,0 0 1,-1 0-1,1-1 0,0 1 1,0 1-1,-1-1 0,1 0 1,2 1-1,38 3-161,-39-2 156,0 0-1,0 0 1,0 1-1,0-1 1,0 1 0,-1 0-1,1 0 1,-1 0-1,1 0 1,-1 0 0,0 0-1,0 0 1,-1 1-1,1-1 1,-1 1 0,0 0-1,1-1 1,-2 1-1,2 5 1,1 10-29,0 0 1,-1 28-1,-2-46 35,2 54-65,0-28 62,-1 0-1,-1 0 1,-2 0-1,-4 27 1,-8-17-2149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3:38.24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 1 21850,'0'0'944,"16"108"-767,-14-43-65,-2 10-32,0-4-16,0-8-64,0-9 0,0-21 16,0-11-16,0-12-272,-2-8-305,-7-2-783,0 0-817,5-24-5555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3:38.64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43 22442,'0'0'1297,"0"25"-1028,0 415-159,6-518-84,29-136 0,-24 153 7,-11 60-31,0 0 0,0 0-1,0 0 1,0 0 0,1 0-1,-1 0 1,0 0 0,0 0 0,1 0-1,-1 0 1,0 0 0,1 0 0,-1 0-1,1 0 1,-1 1 0,1-1-1,0 0 1,-1 0 0,1 0 0,0 1-1,0-1 1,-1 0 0,1 1 0,0-1-1,0 1 1,0-1 0,0 1 0,0-1-1,0 1 1,1-1 0,0 2 3,0-1 0,0 1 0,0-1 1,0 1-1,0 0 0,0 0 0,0 0 0,-1 0 1,1 0-1,0 0 0,-1 0 0,1 0 1,-1 1-1,3 1 0,8 10 31,-1 1 0,15 23 0,-25-35-36,54 94-226,-38-63-17,2-2 0,33 45 0,-51-74 208,-1-1 1,1 0-1,0 0 0,0 0 1,0 0-1,0 0 0,0 0 0,0 0 1,0 0-1,1 0 0,-1-1 1,0 1-1,0 0 0,1-1 1,-1 1-1,0-1 0,1 1 1,-1-1-1,1 0 0,1 1 0,-2-1 33,0-1 0,0 1 0,0-1 0,0 1 0,0-1 0,-1 1-1,1-1 1,0 0 0,0 1 0,-1-1 0,1 0 0,0 0 0,-1 1-1,1-1 1,0 0 0,-1 0 0,0 0 0,1 0 0,-1 0 0,1 0-1,-1-1 1,4-11 173,-2 1 1,1 0-1,0-22 0,-2 18-59,8-95 690,-8 72-715,2 0-1,2 1 0,19-75 1,-24 112-219,1-1 1,0 1 0,0 0 0,-1-1 0,1 1-1,0 0 1,0 0 0,1 0 0,-1 0-1,0 0 1,0 0 0,0 0 0,1 1 0,-1-1-1,0 0 1,1 1 0,-1-1 0,0 1 0,1-1-1,-1 1 1,1-1 0,-1 1 0,1 0-1,-1 0 1,1 0 0,-1 0 0,1 0 0,-1 0-1,1 0 1,-1 1 0,3 0 0,6-1-3175,12 0-11669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3:38.99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 0 21962,'0'0'915,"0"21"-496,-1 0-329,-18 330 927,19-343-2543,9-24-1262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3:39.37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19 22346,'0'0'2065,"145"-10"-2129,-88 6-384,-11 2-625,-7 0-863,-15 2-2803</inkml:trace>
  <inkml:trace contextRef="#ctx0" brushRef="#br0" timeOffset="1">64 153 20233,'0'0'2241,"144"2"-2241,-82-14-464,-3-4-2369,-2-4-15912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3:39.72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216 38 22090,'0'0'787,"-5"21"-648,-25 89 479,6-31-222,-21 134 1,39-99-357,6-112-39,0-1-1,0 0 1,0 1-1,-1-1 1,2 1-1,-1-1 0,0 1 1,0-1-1,0 1 1,1-1-1,-1 0 1,1 1-1,-1-1 1,1 0-1,-1 1 1,1-1-1,0 0 1,0 1-1,0-1 1,0 0-1,0 0 0,0 0 1,0 0-1,0 0 1,0 0-1,0 0 1,0-1-1,1 1 1,-1 0-1,0 0 1,1-1-1,-1 1 1,0-1-1,1 0 0,2 1 1,-1-1 1,0 0 1,0 0-1,0-1 0,0 0 1,0 1-1,1-1 0,-2 0 0,1-1 1,0 1-1,0 0 0,0-1 1,-1 0-1,1 1 0,0-1 1,-1 0-1,4-4 0,3-4 15,-1 0-1,0-1 0,0 0 0,-1 0 1,-1 0-1,0-1 0,-1 0 0,0 0 1,0-1-1,-1 1 0,-1-1 0,2-17 1,1-18 70,-2 0 0,-3-49 0,-1 74-82,0 10-10,0 0 1,-1 0-1,-1 1 1,0-1-1,-1 0 1,0 0-1,-8-19 1,8 27-65,1 0-1,-1 0 1,0 0-1,0 0 1,-1 1-1,1-1 1,-1 1-1,0 0 1,0 0 0,-1 0-1,1 0 1,-1 1-1,0 0 1,0 0-1,0 0 1,0 0-1,0 1 1,0 0 0,-11-3-1,-56-2-1226,-17 7-1055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3:40.11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200 0 19769,'0'0'2545,"-44"182"-1824,13-80 127,-6 20-304,-5 18-176,9 18-96,20 12-127,13 5-145,53-3 48,30-6-48,27-10-161,19-18-927,18-38-2466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3:40.49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231 0 20521,'0'0'2530,"127"146"-2146,-86-45 64,-8 19-128,-15 10 80,-14 14-208,-4 4-64,-31 0-112,-28-4 16,-31-6-32,-32-10-672,-30-13-2017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3:53.27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 1 20169,'0'0'1043,"1"2"-610,23 43-441,-2 1 0,-2 0 0,-2 2 1,-2 0-1,-2 1 0,12 86 0,-22-99 29,-1-1 0,-2 1 0,-2-1 0,-1 1 0,-1-1 0,-2 0 0,-2 0 0,-1 0 0,-2-1 0,-19 46 0,8-38 96,-1-1 0,-29 40 1,49-68-1521,29-21-1871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4:37.12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66 160 9636,'0'0'2524,"-33"11"4413,27-9-6894,-20 10 1181,26-7-536,18-3-384,516-19 265,-94 1-513,-62-2 61,514-90 1,-756 92-118,193 3 1,-141 9 22,1240 7 105,-739 55-66,-479-37-39,16 4-34,218 15 78,164-12-44,-278-11-17,617-9 8,-525-13-27,70-6-9,-385 6-728,-98 7 434,-8 0-496,-9-1-2056,-25-1-2049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5:04.03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0 143 13926,'0'0'8023,"30"-2"-5956,-1-12-2022,-1-2-1,-1-1 1,0-1-1,-2-1 1,39-37-1,-63 56 20,8 2-280,23 33 158,-16-17 71,0 0 0,25 19 0,-1-11 22,-30-21-32,-1 1 1,0 0-1,0 1 1,0-1-1,-1 1 1,11 13-1,-25-18-3621,-9-2 385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4:55.46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 26 13654,'0'0'8692,"1"-6"-5267,3-13-2861,-5 520-855,2-493 255,-2-1 0,1 1 0,-1 0 0,0 0 0,0 0 1,-1 0-1,-1-1 0,1 1 0,-1-1 0,-4 10 0,7-64 290,-1 24-244,25-282 22,-17 254-34,2 14-9,-9 37 7,0 0 1,0-1 0,1 1-1,-1 0 1,0-1-1,0 1 1,1 0 0,-1 0-1,0-1 1,0 1 0,1 0-1,-1 0 1,0 0-1,1-1 1,-1 1 0,0 0-1,1 0 1,-1 0 0,0 0-1,1 0 1,-1 0-1,0 0 1,1-1 0,-1 1-1,1 0 1,-1 0 0,0 1-1,1-1 1,-1 0-1,0 0 1,1 0 0,-1 0-1,0 0 1,1 0-1,-1 0 1,0 0 0,1 1-1,-1-1 1,0 0 0,1 0-1,-1 1 1,5 4-46,0 0 0,-1 1 0,0 0 0,0 0 0,-1 0 0,4 7 1,1 3 9,174 270-2074,-182-285 2105,1-1-1,-1 1 1,1 0 0,-1 0-1,1 0 1,0 0 0,0 0 0,-1-1-1,1 1 1,0 0 0,0-1-1,0 1 1,0 0 0,0-1-1,0 1 1,0-1 0,0 0-1,0 1 1,0-1 0,2 1-1,-3-2 19,1 1-1,0 0 1,-1-1-1,1 1 1,0 0-1,-1-1 1,1 1-1,-1-1 0,1 1 1,-1-1-1,1 1 1,-1-1-1,1 0 1,-1 1-1,1-1 1,-1 1-1,0-1 0,1 0 1,-1 1-1,0-1 1,1 0-1,-1-1 1,9-54 800,-8 41-641,32-285 1135,-28 284-1769,3 18-742,5 25-2291,-4 7-739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4:55.82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52 11 21002,'0'0'1630,"-8"18"-1294,-24 61-144,30-73-182,0 0 1,0 1-1,0-1 1,1 1-1,0-1 0,0 1 1,1-1-1,0 1 1,0 0-1,0-1 0,1 1 1,0 0-1,0-1 0,3 8 1,-3-11-25,1 0 1,0 0-1,0 0 1,0-1-1,0 1 1,0 0-1,0-1 1,1 1-1,-1-1 1,1 0-1,0 0 1,0 0-1,0 0 1,0-1-1,0 1 1,0-1-1,0 1 1,0-1 0,1 0-1,-1 0 1,0-1-1,1 1 1,-1-1-1,5 1 1,0 0-98,0-1 1,1 0 0,-1 0 0,0 0 0,0-1 0,1 0 0,14-4 0,-20 4 91,-1-1 0,1 1 0,0 0 0,-1-1 0,0 0 1,1 1-1,-1-1 0,0 0 0,0 0 0,0-1 0,0 1 0,0 0 1,0 0-1,0-1 0,-1 0 0,0 1 0,1-1 0,-1 1 0,0-1 0,0 0 1,0 0-1,-1 0 0,1 0 0,-1 0 0,1-5 0,0-5 132,0 0 0,0 0 0,-2 0 0,1 0 0,-2 0 0,0 0 0,-5-20 0,5 30-112,1-1 1,-1 0-1,1 1 1,-1-1-1,0 1 1,0-1-1,-1 1 1,1 0-1,-1 0 1,0 0-1,1 0 1,-1 1-1,-1-1 1,1 1-1,0-1 1,0 1-1,-1 0 1,1 1-1,-1-1 1,0 1-1,0-1 1,1 1-1,-1 0 1,0 0-1,0 1 1,0-1-1,0 1 1,-8 0-1,12 0-116,0 0 0,-1 0 1,1 0-1,-1 0 0,1 0 0,-1 0 0,1 0 0,-1 1 0,1-1 0,0 0 0,-1 0 0,1 0 0,-1 0 0,1 1 0,0-1 1,-1 0-1,1 1 0,-1-1 0,1 0 0,0 0 0,0 1 0,-1-1 0,1 1 0,0-1 0,0 0 0,-1 1 0,1-1 0,0 1 0,0-1 1,0 0-1,-1 1 0,1-1 0,0 1 0,0 0 0,0-1 69,-2 10-7363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4:58.24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144 5 19625,'0'0'3658,"-1"-4"-3213,-1 3-275,1 13-88,-1 37-91,3 67-28,16 66 99,2 73-92,-31-263 11,0-11 55,0 1 0,-15-35 1,18 34-40,0 1-1,-2 0 1,-17-24 0,28 41 0,-1 1-1,1-1 1,-1 0 0,1 1-1,0-1 1,-1 1 0,1-1-1,-1 1 1,0-1 0,1 1 0,-1-1-1,1 1 1,-1-1 0,0 1-1,1-1 1,-1 1 0,0 0-1,0 0 1,1-1 0,-1 1-1,0 0 1,1 0 0,-1 0-1,0 0 1,0 0 0,0 0 0,1 0-1,-1 0 1,0 0 0,0 0-1,1 0 1,-1 0 0,0 1-1,-1 0 1,0 0-4,1 1-1,-1 0 1,1-1-1,-1 1 1,1 0-1,0 0 1,0 0 0,0 0-1,0 0 1,0 0-1,-1 4 1,-11 60-60,13-58 59,-1-2 4,1 0 0,-1 0-1,1 1 1,1-1 0,-1 0-1,2 7 1,-1-11-16,0 0 0,-1 0 0,1-1 0,0 1 0,0-1 0,0 1-1,0-1 1,0 1 0,0-1 0,1 0 0,-1 1 0,0-1 0,1 0 0,-1 0 0,1 0 0,-1 0-1,1 0 1,-1 0 0,1-1 0,0 1 0,-1 0 0,1-1 0,0 0 0,0 1 0,2-1 0,18 3-587,0-1 1,24-2-1,-26 0-625,18 0-2471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4:58.58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43 274 19049,'0'0'1206,"18"-21"-836,55-69-79,-68 84-234,0 0 1,-1 0-1,0-1 0,0 1 0,0-1 1,-1 0-1,0 0 0,-1 0 0,1-1 1,-1 1-1,-1 0 0,1-1 0,-1 0 1,-1 1-1,1-1 0,-2-12 0,0 1 187,1 18-221,-1 0 0,1 0 0,-1 0 0,1 1 0,-1-1 0,0 0 1,1 1-1,-1-1 0,0 0 0,0 1 0,0-1 0,1 1 0,-1-1 0,0 1 0,0 0 0,0-1 1,0 1-1,0 0 0,0 0 0,0-1 0,0 1 0,0 0 0,0 0 0,0 0 0,0 0 0,0 0 1,0 1-1,-1-1 0,-32 4-69,29-1 44,-1 0 0,1 0 0,0 1 0,0-1 0,1 1 0,-1 0 0,1 0 0,0 1 0,0 0 0,0-1 0,1 1 0,-5 9 0,-3 5 26,1 0 1,-8 25 0,15-36-20,0-1 0,1 1 1,0 1-1,0-1 0,1 0 0,0 0 0,0 1 1,1-1-1,1 11 0,-1-16-1,1 0 1,-1 1-1,1-2 0,0 1 1,0 0-1,0 0 0,1 0 1,-1 0-1,1-1 0,-1 1 1,1 0-1,0-1 0,0 0 1,0 1-1,0-1 0,1 0 1,-1 0-1,1 0 0,-1-1 1,1 1-1,-1 0 0,1-1 1,0 0-1,0 1 1,0-1-1,0 0 0,4 0 1,18 4-24,-1-2 0,1 0 1,47-2-1,25-12-3860,-37-6-5061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4:58.92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22 21914,'0'0'2881,"20"12"-2881,15-12 0,7 0 0,15-2-96,0-6-704,2 2-369,-2-4-1136,-5 2-17208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4:59.36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 0 17640,'0'0'6366,"-6"95"-4888,-7 373-1444,12-463-30,1 0 1,0-1-1,1 1 0,-1 0 0,1-1 0,0 1 0,0 0 0,0-1 0,1 1 0,3 7 0,-3-10-5,-1 0 0,1 0 0,0-1 0,0 1 0,0-1 0,0 1 0,0-1 0,0 1 0,0-1 0,1 0 0,-1 0-1,0 0 1,1-1 0,-1 1 0,1 0 0,-1-1 0,1 0 0,-1 1 0,1-1 0,-1 0 0,5-1 0,2 1-67,-1 0 0,0-1 0,1 0 0,-1-1 0,0 0 0,0 0 0,0-1 0,11-5 0,-16 7-121,0-1 0,0 1 0,0-1 0,0 0 0,-1 0 0,1 0 0,-1 0 0,1-1 0,-1 1 0,0-1 1,0 1-1,0-1 0,0 0 0,-1 0 0,1 0 0,-1 0 0,1 0 0,-1 0 0,0 0 0,0 0 0,-1-1 0,1 1 0,-1 0 0,1-5 0,-1-10-3415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5:00.04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38 12406,'0'0'8217,"5"0"-4836,24-2-3329,24 3-208,-1-3-1,0-2 0,83-18 0,-127 19-186,-11 3 653,-8-6-5274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5:26.05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13 20922,'0'0'4004,"13"-13"-3646,-13 120-401,6 295-163,-6-392 151,1 0 0,0 0 0,1 0 0,0-1 0,0 1-1,1 0 1,8 16 0,-10-23 22,1 0 1,0 0-1,0 0 0,0 0 0,1 0 1,-1 0-1,1-1 0,-1 1 1,1-1-1,0 0 0,0 0 0,0 0 1,0 0-1,0 0 0,1-1 1,-1 1-1,0-1 0,1 0 0,-1 0 1,1 0-1,-1-1 0,1 1 1,0-1-1,5 0 0,-4 0-156,-3 1 31,0-1 0,0 0 0,0 0 0,0 0 0,0 0 0,1 0 0,-1 0 0,0-1 0,0 1 0,0-1 0,0 0 0,0 1 0,-1-1 0,1 0 0,0 0 0,0 0 0,0 0 0,3-3 0,3-20-3987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2:49.9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33 10757,'0'0'9684,"0"-2"-9668,28 2 80,12 0 113,10 0 79,7-2-176,-7-2-112,-8 0-176,-9 0-1713,-9-2 576,-11-4-7523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3:53.60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5 16520,'0'0'4508,"14"-2"-3390,85 1-242,-35 0-2822,-22 1-4513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5:26.40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0 103 12710,'0'0'9700,"132"-39"-9700,-69 23 0,5 4-176,-8-1-352,-1 1-865,-7 2-2064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5:26.74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84 210 14727,'0'0'6397,"-11"21"-5559,-38 67-355,46-83-457,0 0 1,0 0-1,1 1 1,-1-1-1,1 1 0,0 0 1,1-1-1,-1 1 1,1 0-1,0 0 0,1 0 1,0 0-1,0 0 1,0 0-1,0 0 0,1 0 1,0 0-1,2 6 1,-1-9-19,0 0 1,0 0 0,0-1-1,0 1 1,1-1-1,-1 1 1,1-1 0,0 0-1,0 0 1,0 0 0,0 0-1,0 0 1,0-1 0,0 0-1,0 1 1,1-1-1,-1 0 1,1-1 0,-1 1-1,0 0 1,1-1 0,-1 0-1,1 0 1,6-1 0,-6 2-3,0-1 0,0 0 1,-1 0-1,1 0 0,0-1 0,0 1 1,0-1-1,0 0 0,0 0 1,-1 0-1,1 0 0,0-1 1,-1 0-1,1 0 0,-1 0 0,4-2 1,-5 0-13,0 1 1,0-1-1,0 0 1,0 1-1,0-1 1,-1 0-1,0 0 1,0 0-1,0 0 0,0 0 1,-1 0-1,0-1 1,1 1-1,-1 0 1,-1-5-1,1-8-6,-1-1-1,0 1 0,-6-24 1,6 36 9,0 0 1,0 0 0,-1 0 0,0 0 0,0 1-1,0-1 1,-1 1 0,1-1 0,-1 1 0,0 0-1,-1 0 1,1 0 0,0 1 0,-1-1 0,0 1-1,-6-5 1,-3 5-515</inkml:trace>
  <inkml:trace contextRef="#ctx0" brushRef="#br0" timeOffset="1">341 1 10245,'0'0'14646,"0"12"-14742,0 37 16,0 16 80,0 4 32,0 0-32,0-6 16,4-3-16,3-9 0,-5-10-96,-2-11-960,0-12-385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5:27.41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1 278 20569,'0'0'3183,"0"-1"-3180,-1 1 0,1-1-1,0 1 1,0-1 0,1 1-1,-1-1 1,0 1 0,0-1-1,0 1 1,0-1 0,0 1-1,0-1 1,1 1 0,-1-1-1,0 1 1,0-1 0,1 1-1,-1-1 1,0 1 0,1 0-1,-1-1 1,0 1 0,1 0-1,-1-1 1,1 1 0,-1 0-1,1-1 1,-1 1 0,1 0-1,-1 0 1,0 0 0,1-1-1,-1 1 1,1 0 0,0 0-1,0 0 1,59-9-853,91-1 1,-22 2-934,-134 9 1981,0 1-1,0 1 1,0-1-1,1 1 1,0-1-1,-1 1 1,1 1-1,0-1 1,0 1-1,0-1 0,1 1 1,-1 0-1,1 0 1,-3 6-1,-1-1-187,1 0 0,-1 1 0,2 0 0,0 1-1,0-1 1,-5 16 0,9-21-54,0-1 1,0 1-1,0-1 0,1 1 0,-1-1 0,1 1 1,0 0-1,0-1 0,1 1 0,0 6 1,0-10-32,0 0-1,0 1 1,0-1 0,-1 0 0,1 0 0,0 0 0,0 0 0,1 0 0,-1 0-1,0 0 1,0 0 0,0 0 0,1 0 0,-1-1 0,0 1 0,1-1 0,-1 1-1,0-1 1,1 1 0,-1-1 0,1 0 0,-1 1 0,1-1 0,-1 0 0,1 0-1,-1 0 1,1-1 0,-1 1 0,0 0 0,1 0 0,-1-1 0,1 1 0,-1-1-1,3 0 1,-2 0 7,0 0 0,0 1 1,0-1-1,0 0 0,0 0 0,0-1 0,0 1 0,0 0 0,0-1 0,0 1 0,-1-1 0,1 1 0,-1-1 0,1 0 1,-1 0-1,1 0 0,-1 0 0,0 0 0,0 0 0,0 0 0,0 0 0,0-3 0,11-60 188,-11 56 368,0 0 1,0 0-1,1 1 1,5-17 0,-7 25-456,0 0 0,1 0-1,-1 0 1,0 0 0,1 0 0,-1-1 0,0 1 0,1 0 0,-1 0 0,0 0-1,1 0 1,-1 0 0,1 0 0,-1 0 0,0 0 0,1 1 0,-1-1 0,0 0 0,1 0-1,-1 0 1,0 0 0,1 0 0,-1 1 0,0-1 0,1 0 0,-1 0 0,0 0 0,1 1-1,-1-1 1,0 0 0,0 0 0,1 1 0,-1-1 0,0 0 0,0 1 0,0-1 0,0 0-1,1 1 1,-1-1 0,0 0 0,0 1 0,0-1 0,0 1 0,0-1 0,0 1 0,12 19-281,-11-19 335,3 8-84,1 0-1,0-1 0,1 0 1,0 0-1,0 0 0,15 12 1,-17-16 3,0-1 0,1 0 1,-1-1-1,1 1 1,0-1-1,0 0 0,0 0 1,0 0-1,1-1 0,-1 0 1,0 0-1,1 0 1,-1 0-1,8-1 0,-10 0 0,-1-1 0,1 0-1,0 0 1,0 1 0,0-1 0,-1-1-1,1 1 1,0 0 0,-1-1-1,1 0 1,-1 1 0,1-1-1,-1 0 1,0 0 0,0 0 0,0 0-1,0-1 1,0 1 0,-1-1-1,1 1 1,-1-1 0,1 1-1,-1-1 1,0 0 0,0 0-1,0 1 1,0-5 0,4-9 11,-2 1 0,0-1-1,2-28 1,-1-30 435,-6-95 1,-1 150 458,0 31-470,1 33-481,2-22 41,1 1 0,1-1 0,1 1 0,1-1 0,1 0-1,1 0 1,10 24 0,-12-36-90,1-1 1,1 0-1,-1 0 0,2 0 0,-1-1 1,1 1-1,1-2 0,0 1 0,0-1 1,0 0-1,1-1 0,1 0 0,-1 0 0,1-1 1,0 0-1,19 7 0,20 0-1464,-6-11-1957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5:27.77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13 20729,'0'0'3778,"108"-12"-3778,-56 12-64,-4 0 48,-8 0-448,-5 0-689,-15 0-1216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5:28.14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1 263 19577,'0'0'4210,"124"0"-4194,-67-2-32,3-6-112,-1-4-961,0-2-2848</inkml:trace>
  <inkml:trace contextRef="#ctx0" brushRef="#br0" timeOffset="1">634 8 11701,'0'0'14081,"0"-8"-13670,13 409-480,-13-348-225,10-62-1296,4-15-736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5:28.79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7 118 21354,'0'0'1251,"0"19"-990,-6 298 665,6-316-924,0 1 0,0-1 0,0 1 0,0-1 0,0 1 0,0-1 0,1 0 0,-1 1 0,1-1 0,-1 1 0,1-1-1,-1 0 1,1 1 0,0-1 0,-1 0 0,1 0 0,0 1 0,0-1 0,0 0 0,0 0 0,0 0 0,0 0 0,1 0 0,-1 0 0,0-1 0,0 1-1,2 0 1,-1 0 4,-1-1-1,1 0 0,0 0 0,-1 0 0,1 0 0,-1 0 0,1 0 0,-1-1 0,1 1 1,0 0-1,-1-1 0,1 1 0,-1-1 0,0 0 0,1 1 0,-1-1 0,1 0 1,-1 0-1,0 0 0,0 0 0,0 0 0,1 0 0,-1 0 0,0 0 0,0-1 0,0 1 1,0-2-1,6-7-17,-2-1 0,0 0 1,0 1-1,-1-2 1,0 1-1,-1 0 0,0-1 1,-1 0-1,1-14 1,-1 10 20,-1-1 0,-1 0 1,-1 1-1,0-1 0,-1 0 1,-5-19-1,5 30 102,0-1 0,-1 1-1,0-1 1,0 1 0,-1 0 0,0 0 0,0 1 0,0-1 0,-1 1-1,-7-7 1,12 12 180,309 0-3002,-256-10 2333,-51 9 427,0 1-1,0-1 0,0 1 0,0-1 1,-1 0-1,1 1 0,0-1 1,0 0-1,-1 0 0,1 0 1,-1 0-1,1-1 0,-1 1 0,0 0 1,1-1-1,-1 1 0,0-1 1,0 1-1,0-1 0,0 0 1,0 1-1,0-1 0,0 0 1,-1 0-1,2-4 1129,-3 24-1105,-21 81-147,14-73 96,2 1-1,1 0 1,-3 42 0,7-50-6,0-8-5,1 0 0,0 0 0,3 21 0,-3-30-9,1 0 0,-1 0 0,1 0 0,-1 0 0,1 0 0,0 0 0,0 0 0,0 0 0,0-1 0,0 1 0,0 0 0,0 0 0,1-1 0,-1 1 0,1-1 0,-1 1 0,1-1 0,-1 0 0,1 0 0,0 0 0,0 0 0,0 0 0,-1 0 0,1 0 0,0 0 0,3 0 0,-1 0 8,0 0 0,0 0 0,0-1 0,0 0 0,0 0 0,1 0 0,-1 0 0,0 0 0,0-1 0,0 0 0,0 0 0,0 0 0,0 0 0,0-1 0,0 0-1,0 1 1,-1-1 0,5-3 0,-3 0-2,0 1 0,-1-1 0,1 0 0,-1 0 0,0 0 0,-1 0 0,1-1-1,-1 1 1,0-1 0,4-10 0,0-5-7,-2-1-1,0 1 1,-1-1-1,-1 0 1,-1 0 0,-1-22-1,-1 38-14,1-16 24,-2 1-1,0-1 1,-2 1 0,-5-26-1,7 42-35,0 1 1,0-1-1,-1 1 0,0 0 1,1 0-1,-1 0 0,-1 0 0,1 0 1,-1 0-1,1 0 0,-1 1 0,0-1 1,0 1-1,-1 0 0,1 0 1,-1 0-1,1 0 0,-1 1 0,0 0 1,0-1-1,0 1 0,0 1 0,0-1 1,-1 1-1,1-1 0,-9 0 1,-44 0-1621,-15 6-1346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4:17.7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 44 11013,'0'0'7222,"-3"-7"-6656,-1 2-249,-4-11-483,6 0 4080,1 65-3611,0 3-263,3-1 1,8 58 0,52 437 42,-56-473-70,1 150-24,1 24 187,6 328 113,-16-361-231,1-91-38,5 265 197,31-4-54,-22-309-42,-4 0 0,-3 0-1,-8 134 1,-6-134-88,-4 73 134,29 251 2,-1-124-92,32 813 3,-34-715-76,5 316-238,-27-762-5019,-2-19-11387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4:19.73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11 186 11701,'0'0'7292,"-1"-36"-3731,-3 25-3434,-1-9 427,5 20-544,0-1 0,1 1 0,-1-1 0,0 1 0,0-1 0,1 1 0,-1-1 1,0 1-1,1 0 0,-1-1 0,1 1 0,-1-1 0,0 1 0,1 0 0,-1-1 1,1 1-1,-1 0 0,1 0 0,-1-1 0,1 1 0,0 0 0,-1 0 0,1 0 1,-1 0-1,1-1 0,-1 1 0,1 0 0,-1 0 0,1 0 0,0 0 0,-1 0 1,1 1-1,0-1 0,1023 0 97,-699-14-95,-39 1 10,508-28-39,97 0 253,-360 40-224,797 8 0,-860 35-30,-77-4 4,172-21 40,-353-13-20,378 33-102,-552-24-300,-34-12 348,0-1-1,0 1 1,0 0-1,-1 0 1,1 0 0,0 0-1,-1 0 1,1 0-1,-1 0 1,1 1-1,-1-1 1,0 1-1,0-1 1,1 1-1,1 2 1,-5-3-150,1 0 1,0 0-1,-1 0 0,1 0 1,-1-1-1,1 1 1,-1 0-1,0-1 0,1 1 1,-1-1-1,1 0 1,-1 0-1,0 1 1,1-1-1,-1 0 0,0 0 1,1 0-1,-1-1 1,-2 1-1,-2 0-1167,-53 0-10379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4:21.69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18 153 9828,'0'0'9215,"0"-43"-7243,0 42-2000,0-1 0,0 1 1,0 0-1,0-1 0,0 1 0,0 0 0,0-1 1,0 1-1,-1 0 0,1-1 0,0 1 1,-1 0-1,1 0 0,-1-1 0,0 1 0,1 0 1,-1 0-1,0 0 0,0 0 0,1 0 1,-1 0-1,0 0 0,0 0 0,0 0 0,0 0 1,-1 1-1,1-1 0,-1 0 0,1 1-17,4 1 17,-1 1 56,0-1 0,1 0 0,-1 1 0,1-1 0,-1 0 0,1 0 0,0 0 0,-1-1 0,1 1 0,4 0 0,-5-1 25,42 6 226,-1-1-1,1-3 0,50-2 0,-15-1 98,1662 11 2041,-1293-34-2005,-63 1-261,-318 22-144,578-28-38,-144 4 25,-359 21 25,31-2-11,234 23 0,-40-5-54,-71-7 15,248 14 52,-164-9-45,-40-6-172,-48-1-181,-284-2 369,218-2-16,-216 0 40,0-1-1,0 0 1,0-1 0,-1 0 0,1 0 0,11-7-1,13-4 158,-28 13-553,-1 0 1,0 0 0,1 1-1,-1 0 1,1 0 0,9 1-1,2 0-1999,-4-1-1676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4:29.30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36 10613,'0'0'6995,"1"-5"-6589,5-19-118,-4 18 763,21 6 1531,422 10-2542,-65-2-5,-332-6-36,237 8-19,142-8 1100,-420 34-1243,15 76 179,-5 1-1,3 160 0,6 10-1,-14-178-25,15 72 16,-15-111-2,-3 1 1,2 74 0,-48 431 12,28-459-9,4 0 0,12 126 0,10-64 42,3 106 17,-9 149 310,-19 319 269,7-723-627,-2 70 178,4 1 1,4 0-1,19 98 0,-2-57-54,-6 0-1,-2 232 1,2-130-66,-1 3 80,-11 41-98,-11 326-10,6-597-43,-10 83 20,-6-136 108,12 28-286,0-1 0,0 1 0,-1 0 0,-1 0 0,-13-17 0,15 23-277,0 0-1,0 1 0,0 0 1,-1 0-1,0 1 1,0 0-1,0 0 1,0 0-1,-1 1 1,1 0-1,-1 0 1,-9-3-1,-31-4-7802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3:53.96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 4 8580,'0'0'10357,"-7"6"-9797,9-6-80,25 2-32,8-2-128,6 0-239,-1 0-81,-5 0-16,-4 0-145,-12-4-479,-6 0-688,-10 0-1058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4:30.08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110 68 10245,'0'0'8460,"-9"0"-8188,1-1-211,-34-1 197,40 2-224,0 0-1,0 0 1,1 0-1,-1 1 0,0-1 1,0 1-1,1-1 1,-1 1-1,0 0 1,1-1-1,-1 1 0,1 0 1,-1 0-1,1 0 1,0 0-1,-1 0 0,1 1 1,0-1-1,0 0 1,0 1-1,-1-1 1,1 0-1,1 1 0,-2 1 1,-1 7 199,0-1 0,1 0 1,0 1-1,0-1 0,1 1 0,1 15 1,3-24-172,0 0-1,1 0 1,-1 0 0,1 0 0,0-1 0,-1 1 0,1-1 0,-1 0 0,1 0 0,6-1 0,-4 1-12,339-16 1242,4 0-1021,-257 16-251,-1-4 0,0-4 0,121-26 0,-115 15-49,1 5 1,0 4-1,138 2 0,-247 8-395,1 0 1,-1-1-1,0 0 0,1-1 0,0 0 0,-1 0 0,-13-6 0,-43-21-7531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4:32.60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38 11557,'0'0'6795,"0"-4"-6138,0-13-321,0 12 152,1-6-849,0 25 1465,6 41 949,8 4-2024,-2 0 1,10 111-1,-11-65-13,14 232 35,9 57 18,-19-320-42,28 79-1,11 46 33,-7 129 14,20 87 1,18-17-84,-62-278 49,57 239 70,50 290 140,-95-54-72,-34-519-154,6 20 135,3 0 1,28 102 0,-20-101-126,-3 13 28,4 201-1,-8-64 65,23 426-56,-53-452-50,18-207-22,0 14 39,0-22-58,1-10-66,2-39-1209,-3-23-2246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4:41.86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162 123 16343,'0'0'4728,"-10"-37"-3349,9 33-1383,0-1-1,0 1 0,-1-1 1,1 1-1,-1 0 0,0 0 1,-1 0-1,1 0 0,-1 0 1,0 1-1,0-1 0,0 1 1,0-1-1,0 1 0,-1 0 1,0 0-1,1 1 0,-1-1 1,0 1-1,0 0 0,-1 0 1,1 0-1,0 0 0,-1 1 1,1 0-1,-1 0 0,1 0 1,-1 0-1,1 1 0,-1 0 1,-5 0-1,9 0 2,-1 1 0,0 0 0,0 0 0,1 0 0,-1 0 0,0 0 0,1 0 0,-1 0 0,1 1 0,0-1 0,-1 1 0,1-1 0,0 1 0,0-1-1,0 1 1,0-1 0,0 1 0,0 0 0,0 0 0,1 0 0,-1-1 0,1 1 0,-1 0 0,1 0 0,-1 3 0,-7 53-54,6-30 35,1 1 0,1 0 0,7 42 0,-6-61 22,1-1 1,0 0 0,1 0 0,0 0-1,0-1 1,1 1 0,0-1-1,1 0 1,-1 0 0,2 0 0,-1-1-1,1 1 1,0-1 0,14 12-1,-16-17-57,0 1-1,0-1 0,0 0 0,1 0 0,-1-1 0,0 1 0,1-1 1,-1 0-1,1 0 0,-1 0 0,1-1 0,0 0 0,-1 1 1,1-2-1,0 1 0,-1 0 0,1-1 0,-1 0 0,1 0 0,-1-1 1,1 1-1,-1-1 0,0 0 0,0 0 0,0 0 0,0 0 0,0-1 1,0 0-1,0 0 0,-1 0 0,0 0 0,1 0 0,-1-1 0,-1 0 1,1 1-1,0-1 0,2-5 0,7-27-4661,-4-7-8162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4:42.24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18312,'0'0'1764,"0"12"-1812,0 45 68,3 137 155,-1-158-124,2 1 0,2-1 1,13 48-1,-18-81-50,0 1 0,0 0 0,1-1 0,-1 1 0,1-1 0,0 1 0,0-1 0,0 0 0,0 0 0,1 0 1,-1 0-1,1 0 0,0 0 0,0-1 0,0 1 0,0-1 0,0 0 0,1 0 0,-1 0 0,0 0 0,1-1 0,0 1 0,-1-1 0,1 0 0,0 0 0,5 0 0,-5-1-196,1 0 0,0 0-1,-1-1 1,1 1 0,-1-1-1,1 0 1,-1-1 0,1 1-1,-1-1 1,0 0 0,0 0 0,1 0-1,-1-1 1,-1 1 0,1-1-1,0 0 1,-1 0 0,1 0-1,-1-1 1,0 1 0,4-7-1,17-26-5430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4:42.93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77 65 15687,'0'0'6878,"-8"-15"-6766,7 16-121,-1 0 1,1 0-1,-1 0 1,1 1-1,-1-1 0,1 0 1,0 1-1,0-1 1,0 0-1,0 1 0,0-1 1,0 1-1,0 0 0,-1 3 1,1-3 1,-6 10-163,0 0 0,1 0 1,1 1-1,0 0 0,1 0 0,0 0 1,1 0-1,0 1 0,1-1 0,0 17 0,4-30-14,0 0 0,0 0 0,0 0-1,0-1 1,0 1 0,0-1-1,0 1 1,0-1 0,0 0-1,0 0 1,2-1 0,-1-1 145,-1 0 0,1 0 0,0 0 0,-1 0 0,0 0 0,0-1 0,0 1 0,0-1 0,0 1 0,-1-1 0,1 0 0,-1 1 0,0-1 0,1-7 0,1-35 3975,-1 52-3779,0 0-162,1 1-1,-1-1 1,1 0 0,0 0 0,1-1-1,-1 1 1,1-1 0,0 1-1,0-1 1,1 0 0,-1 0-1,8 4 1,-9-6-15,1-1 0,0 1 0,-1-1 0,1 0 0,0-1 0,0 1 0,1-1 0,-1 1 0,0-1 0,0-1 0,1 1 0,-1 0 1,0-1-1,1 0 0,-1 0 0,0-1 0,1 1 0,-1-1 0,0 0 0,8-2 0,-8 1-55,0 1 0,-1-1 1,1 0-1,-1 0 0,1-1 1,-1 1-1,0-1 0,0 1 1,0-1-1,0 0 0,-1 0 1,1 0-1,-1-1 0,0 1 0,3-6 1,23-64-550,-2 8 1418,-26 64-782,0 1 0,0-1-1,1 1 1,-1 0 0,0-1-1,0 1 1,0-1 0,1 1-1,-1 0 1,0-1 0,0 1-1,1 0 1,-1-1 0,0 1-1,0 0 1,1 0 0,-1-1 0,0 1-1,1 0 1,-1 0 0,1-1-1,-1 1 1,0 0 0,1 0-1,-1 0 1,1 0 0,-1 0-1,0 0 1,1 0 0,-1 0-1,1 0 1,-1 0 0,0 0-1,1 0 1,-1 0 0,1 0-1,-1 0 1,0 0 0,1 0-1,-1 0 1,1 0 0,-1 1-1,0-1 1,1 0 0,-1 0-1,0 1 1,1-1 0,-1 0-1,0 0 1,1 1 0,-1-1-1,0 0 1,0 1 0,1-1-1,9 22-223,-4 5 194,-2 0-1,-1 0 1,-1 1 0,-3 47-1,1-32 18,1-56 69,0 1 0,1-1 1,1 0-1,0 1 1,9-22-1,-3 16-127,0 0 0,2 1 0,0 0 0,1 0 0,20-21 1,-26 32 45,0 1 0,0-1 0,0 1 0,1 1 0,-1-1 0,1 1 0,0 0 0,1 1 0,-1 0 0,1 0 0,-1 0 0,1 1 0,0 0 1,0 1-1,0 0 0,12-1 0,-19 3 12,0-1-1,1 1 1,-1-1 0,0 1 0,1 0 0,-1-1-1,0 1 1,0 0 0,0 0 0,0 0 0,0 0-1,0 0 1,0 0 0,0 0 0,0 0 0,0 1-1,0-1 1,-1 0 0,1 0 0,0 1 0,-1-1-1,1 0 1,-1 1 0,0-1 0,1 1 0,-1-1-1,0 0 1,0 1 0,0-1 0,0 2 0,2 54-7,-2-48 13,0 3 6,-4 49 157,3-58-124,1 0 0,-1-1 0,0 1 1,0 0-1,0-1 0,0 1 0,-1-1 0,1 0 0,-1 1 0,1-1 0,-1 0 1,0 0-1,0 0 0,0 0 0,0 0 0,0 0 0,0-1 0,-1 1 0,-3 2 1,5-5-10,1 1 0,0 0 1,-1-1-1,1 1 1,0 0-1,0 0 1,-1-1-1,1 1 0,0-1 1,0 1-1,-1 0 1,1-1-1,0 1 0,0-1 1,0 1-1,0 0 1,0-1-1,0 1 1,0-1-1,0 1 0,0 0 1,0-1-1,0 1 1,0-1-1,0 1 0,0-1 1,0 1-1,0 0 1,0-1-1,0 1 1,1-1-1,-1 1 0,0 0 1,0-1-1,1 1 1,-1 0-1,1-1 0,11-23-1039,16 9-1120,1 2-1643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4:44.40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32 13654,'0'0'5368,"3"-5"-4792,9-9-760,-4 6 3791,-5 5-1619,-3 3-1938,0-2 367,35 2-5732,-20 0 937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4:45.8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 29 13462,'0'0'5838,"-18"-28"762,19 40-6604,1 1-1,0 0 1,1-1 0,7 19-1,7 31 8,-10 5-13,-3 0-1,-6 88 0,0-42 17,0-8-2,-1-51-2,2 0 0,3 1 1,13 73-1,85 359-34,-75-331 32,5 229 0,-7-55 0,53 166-9,-45-320 4,-7 18 5,-1 202 0,9 93 3,1-303 0,5 58 10,-24 603 67,-16-541-29,2 267-16,-11-375-77,0 0 33,11-166 30,1 3-5,-8 66 0,7-100-24,0-1 1,0 1-1,0 0 0,0-1 0,0 1 0,0-1 1,0 1-1,0 0 0,0-1 0,0 1 0,0-1 1,-1 1-1,1-1 0,0 1 0,0 0 0,-1-1 1,1 1-1,0-1 0,-1 1 0,1-1 0,0 1 0,-1-1 1,1 0-1,-1 1 0,1-1 0,0 1 0,-1-1 1,1 0-1,-1 0 0,0 1 0,1-1 0,-1 0 1,1 0-1,-1 1 0,1-1 0,-1 0 0,1 0 1,-1 0-1,0 0 0,1 0 0,-1 0 0,1 0 0,-1 0 1,0 0-1,1 0 0,-1 0 0,1 0 0,-1-1 1,0 1-1,1 0 0,-1 0 0,1-1 0,-1 1 1,1 0-1,-1-1 0,1 1 0,-1 0 0,1-1 1,0 1-1,-1-1 0,1 1 0,-1-1 0,1 1 1,0-1-1,-1 1 0,1-1 0,0 0 0,-10-16-623,1-1-1,1 0 1,1 0-1,0 0 0,-5-24 1,11 38 394,-31-119-8889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4:47.55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98 880,'0'0'21576,"0"-26"-20552,0 15-987,-1 6-16,1 0-1,0 0 0,0 1 0,1-1 0,-1 0 0,1 1 1,3-9-1,-4 12-26,1 0 1,0 0 0,0 0 0,0 0-1,-1 0 1,1 0 0,0 0-1,0 0 1,0 1 0,1-1-1,-1 0 1,0 1 0,0-1 0,0 1-1,0-1 1,1 1 0,-1-1-1,0 1 1,1 0 0,-1 0 0,0 0-1,0-1 1,1 1 0,-1 1-1,0-1 1,1 0 0,-1 0-1,0 0 1,0 1 0,1-1 0,-1 0-1,0 1 1,0-1 0,2 2-1,0-1-8,-1 1 0,1-1 0,-1 1-1,1-1 1,-1 1 0,0 0-1,0 0 1,0 0 0,0 0 0,0 0-1,0 1 1,0-1 0,1 4-1,21 38-108,-19-32 60,2 2-38,0 2 0,-2-1 1,0 1-1,0-1 1,-2 1-1,0 0 1,-1 1-1,0-1 0,-1 20 1,-1-36 172,-1-4-4,0 0 0,1 0 0,0 0-1,0 0 1,0 0 0,0 0 0,1 0 0,-1 0 0,1 0 0,2-6 0,-2 5-28,3-11-23,0 0 1,1 0-1,1 0 0,0 1 1,1 0-1,1 1 0,16-26 1,-23 39-28,0 0 1,0 0 0,0 0 0,0 0 0,0 0 0,0 1 0,0-1 0,0 0 0,0 0-1,0 1 1,0-1 0,0 1 0,1-1 0,-1 1 0,0-1 0,0 1 0,1 0 0,-1-1-1,0 1 1,1 0 0,-1 0 0,0 0 0,1 0 0,-1 0 0,2 1 0,0 0-4,0 0 1,0 0 0,-1 1-1,1-1 1,0 1-1,-1 0 1,1-1 0,-1 1-1,0 0 1,4 5-1,4 5-3,0 1 0,-1 1 0,9 17-1,-15-26 21,1 1-15,0 1-1,0-1 1,1 0 0,0 0 0,0 0 0,1 0 0,10 7 0,-15-12 7,0 0 1,1 0 0,-1 0-1,1 0 1,-1 0-1,1 0 1,-1 0 0,1-1-1,0 1 1,-1-1 0,1 1-1,0-1 1,-1 0-1,1 1 1,0-1 0,0 0-1,-1 0 1,1 0 0,0 0-1,0-1 1,-1 1-1,1 0 1,0-1 0,-1 1-1,1-1 1,0 0 0,-1 1-1,1-1 1,-1 0-1,1 0 1,-1 0 0,0 0-1,1 0 1,-1-1 0,0 1-1,0 0 1,0 0-1,1-1 1,0-2 0,4-6 22,0-1 0,-1 0 1,0-1-1,-1 1 1,0-1-1,-1 1 0,0-1 1,-1 0-1,0-1 1,0-23-1,-2 36 264,3 34-582,13 32 316,-15-62-15,1 1 0,0-1 0,0 0 1,0 0-1,0 1 0,1-1 0,-1 0 0,1-1 1,0 1-1,0 0 0,0-1 0,6 5 0,-6-7-5,-1 0 0,1 0 0,0 0-1,0 0 1,-1 0 0,1 0-1,0-1 1,0 1 0,0-1 0,0 0-1,0 0 1,0 0 0,0 0 0,0 0-1,0-1 1,0 1 0,0-1-1,0 0 1,-1 0 0,1 0 0,4-3-1,0 1-13,1-2 0,-1 1 0,0-1 0,0 0 0,-1 0-1,8-9 1,-8 8 30,-1-1-1,0 1 1,0-1-1,-1 0 1,0-1-1,0 1 1,-1-1-1,0 1 1,0-1-1,-1 0 1,0 0-1,0 0 1,-1-1-1,0 1 1,0-15-1,-1 22 196,3 45-434,-2-37 149,0 1 1,0-1-1,1 1 1,0-1 0,0 1-1,0-1 1,1 0-1,5 8 1,-7-12-23,1 0 0,0-1-1,1 1 1,-1-1 0,0 1 0,1-1-1,-1 0 1,1 0 0,0 0 0,-1 0-1,1 0 1,0-1 0,0 1 0,0-1-1,1 0 1,-1 0 0,0 0 0,0 0-1,1 0 1,5-1 0,17 1-3169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4:48.18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 6627,'0'0'13267,"5"-1"-13205,-3 1-64,0-1 1,0 1 0,0 0-1,0 1 1,1-1-1,-1 0 1,0 1 0,0-1-1,0 1 1,0-1-1,0 1 1,0 0 0,0 0-1,0 0 1,0 0-1,0 0 1,-1 0 0,1 1-1,0-1 1,-1 1-1,1-1 1,1 3 0,1 1-10,0 1 1,0 0 0,-1 0 0,0 0 0,0 1 0,0-1 0,1 8-1,3 8-19,-2 1 0,-1 0-1,2 34 1,-3-35 342,0-43 373,0-43 316,1 6-1006,-4 55 4,0 0 1,1 0 0,0 0 0,-1 1 0,1-1 0,0 0 0,0 0 0,0 1-1,1-1 1,-1 0 0,0 1 0,1-1 0,0 1 0,0 0 0,0 0 0,0 0-1,2-3 1,-2 5-7,0-1 0,0 1 0,0-1 1,0 1-1,0 0 0,0 0 0,0-1 0,-1 1 0,1 1 0,0-1 0,0 0 0,0 0 0,0 1 0,0-1 0,0 1 0,0 0 0,0-1 1,-1 1-1,1 0 0,0 0 0,0 0 0,-1 0 0,1 1 0,-1-1 0,1 0 0,-1 1 0,0-1 0,1 1 0,-1-1 0,2 3 1,2 3-26,-1-1 0,1 1 0,-1 0 0,0 0 0,-1 0 1,3 9-1,0 22-181,-6-33 140,0 0 0,1 0 0,-1 0 0,1 0 0,1 0 0,-1-1 1,0 1-1,1 0 0,3 5 0,-5-10 63,0 0 0,0 0 0,0 0 0,1 1 0,-1-1 0,0 0 0,0 0 0,0 0 0,1 0 0,-1 0 0,0 0 0,0 0 0,1 0 0,-1 0 0,0 0 0,0 0 0,1 0 0,-1 0 0,0 0 0,0 0 0,0 0 0,1 0 0,-1 0 0,0 0 1,0 0-1,1 0 0,-1 0 0,0 0 0,0 0 0,0-1 0,1 1 0,-1 0 0,0 0 0,0 0 0,0 0 0,1 0 0,-1-1 0,0 1 0,0 0 0,0 0 0,0 0 0,0-1 0,0 1 0,1 0 0,-1 0 0,0 0 0,0-1 0,0 1 0,0 0 0,0 0 0,0-1 0,6-14-267,-5 14 270,7-20 39,-1 3 99,-1 0-1,0 0 1,3-21 0,-6 39 476,2 9-588,3 11-184,14 25 313,-21-43-298,0 0 0,0 0-1,0 0 1,1-1-1,-1 1 1,0 0-1,1-1 1,0 0-1,-1 1 1,1-1-1,0 0 1,-1 1-1,1-1 1,0 0-1,0-1 1,0 1-1,0 0 1,0 0-1,0-1 1,4 1-1,4-1-5264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4:48.64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17304,'0'0'3228,"4"7"-3289,17 54 25,-3 0 1,-2 1 0,11 89 0,-25-140 34,-1-8 6,1-8 9,4-21 33,-3 8-23,1 0 0,0 1 0,2-1 1,0 1-1,13-24 0,-18 38-20,1 0 0,-1 1 1,1 0-1,0-1 0,0 1 0,0 0 0,0 0 0,0 0 1,0 0-1,1 0 0,-1 0 0,1 1 0,-1-1 0,1 1 1,0 0-1,0-1 0,-1 2 0,1-1 0,0 0 0,0 0 0,0 1 1,0-1-1,0 1 0,4 0 0,-6 1-12,0-1 0,0 1 0,-1-1 0,1 1 0,0 0 0,0 0 0,-1-1 0,1 1 0,-1 0 0,1 0 0,0 0 0,-1 0 0,1-1 0,-1 1 1,0 0-1,1 0 0,-1 0 0,0 0 0,0 0 0,1 0 0,-1 0 0,0 0 0,0 0 0,0 2 0,0 30-79,0-26 58,0 8-3,1-3 19,-1 0-1,0 1 1,-1-1 0,-4 20 0,5-31 11,-1 1 0,1 0 0,0-1 0,-1 1 0,1-1 0,-1 1 0,0-1 0,1 1 1,-1-1-1,0 1 0,0-1 0,0 0 0,0 1 0,0-1 0,0 0 0,-1 0 0,1 0 0,0 0 0,-1 0 0,1 0 0,0 0 0,-1 0 1,1-1-1,-1 1 0,1 0 0,-1-1 0,0 0 0,1 1 0,-1-1 0,1 0 0,-1 0 0,0 1 0,1-1 0,-1-1 0,0 1 0,1 0 0,-1 0 1,1 0-1,-1-1 0,0 1 0,1-1 0,-3-1 0,1-1-1231,2-1-1467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3:55.60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77 103 12502,'0'0'9999,"4"-17"-9508,2-1-360,-4 11-47,1 0 0,-1 0-1,-1 0 1,1-1-1,-1 1 1,0 0 0,-1-10 616,0 25-858,-6 116 41,-27 152 0,15-154 50,-23 96-985,40-213 328,1-8-720,1-7-16,-1-20-4588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4:49.40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1 172 14182,'0'0'3541,"11"-18"-3213,33-55-144,-42 70-105,0 0 0,0 1-1,0-1 1,-1 0 0,1 0 0,-1 0-1,0-1 1,0 1 0,0 0 0,0 0-1,-1-1 1,1 1 0,-1 0 0,0-1-1,0 1 1,-1-6 0,0-6 2309,-13 24-2433,9 2 32,0 0 1,1 0 0,1 1-1,0-1 1,0 1-1,1 0 1,1 0 0,0-1-1,0 1 1,1 0 0,2 15-1,-2 2-1,0-27-19,1 0 1,-1 1 0,0-1-1,1 0 1,-1 0-1,1 1 1,0-1-1,0 0 1,0 0-1,0 0 1,0 0-1,0 0 1,0 0-1,1 0 1,-1-1-1,1 1 1,-1 0-1,1-1 1,0 1-1,0-1 1,-1 0-1,1 1 1,0-1-1,0 0 1,0 0-1,0 0 1,1-1-1,-1 1 1,0 0 0,0-1-1,0 1 1,1-1-1,-1 0 1,3 0-1,0 1-104,-1-1 0,1 0-1,-1 0 1,1 0 0,-1-1-1,0 0 1,1 1 0,-1-2-1,0 1 1,1 0 0,-1-1 0,0 0-1,0 0 1,0 0 0,-1 0-1,8-6 1,-7 3-2,0 0 0,-1 0-1,0-1 1,0 1 0,0-1 0,-1 1-1,1-1 1,-1 0 0,-1 0 0,1 0-1,-1 0 1,0 0 0,0 0 0,-1-11-1,0 9 350,0 0 0,-1 0-1,1 1 1,-2-1 0,1 0-1,-1 1 1,0-1-1,-1 1 1,0-1 0,0 1-1,-5-7 1,-3-4 1170,1 4 168,7 39-1560,3-24 3,1 0 0,-1 0 0,1 1 0,-1-2 0,1 1 1,0 0-1,0 0 0,0 0 0,-1 0 0,1 0 0,0 0 0,0-1 0,0 1 0,0-1 1,0 1-1,0 0 0,0-1 0,1 0 0,-1 1 0,0-1 0,0 0 0,0 1 0,0-1 1,1 0-1,-1 0 0,0 0 0,0 0 0,0 0 0,2 0 0,50 0-523,-39-1 381,-13 1 138,0 0 0,0-1 0,0 1 0,0 0 0,0 0 0,0 0 0,0 0 0,0 0 0,0 0 0,0 0 0,0 1 0,0-1 0,0 0 0,0 1 0,0-1 0,0 0-1,0 1 1,0-1 0,0 1 0,-1-1 0,1 1 0,0 0 0,0-1 0,-1 1 0,1 0 0,0-1 0,-1 1 0,1 0 0,-1 0 0,1 0 0,-1 0 0,1-1 0,-1 1 0,1 0 0,-1 0 0,0 0 0,0 0 0,1 0 0,-1 0 0,0 0 0,0 0 0,0 0-1,0 0 1,0 0 0,0 0 0,0 0 0,-1 0 0,1 0 0,0 0 0,-1 2 0,1 9 49,0-4-41,-1 4 33,1 0-1,1 0 1,0 0 0,0-1-1,7 24 1,-7-31-22,1-1 0,-1 0 0,1 0 0,-1-1 0,1 1 0,0 0 0,0 0 0,0-1 0,1 0 0,-1 1 1,1-1-1,-1 0 0,1 0 0,0 0 0,0 0 0,-1-1 0,1 1 0,0-1 0,1 0 0,-1 0 0,0 0 1,0 0-1,0 0 0,1-1 0,-1 1 0,7-1 0,20-1-2031,-18-4-3164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5:07.47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 39 17912,'0'0'4087,"0"-7"-3654,0-24 2153,0 54-2206,9 247-426,-1 71 44,-9-335-3,1 0 0,-1 0 0,0 0 0,0 0 0,-1 0 1,0 0-1,-3 7 0,-1 3-14,5-38-1641,1-11-1162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5:07.83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7764,'0'0'12933,"22"0"-12893,68 5-40,-88-4-2,1-1 0,-1 1 0,1-1 0,-1 1 0,1 0 0,-1 0 0,0 0-1,1 1 1,-1-1 0,0 0 0,0 1 0,0-1 0,0 1 0,0 0 0,0 0-1,0 0 1,-1 0 0,1 0 0,-1 0 0,1 0 0,-1 0 0,0 1-1,0-1 1,0 1 0,0-1 0,0 1 0,0 3 0,0-2-1,0 0 0,-1-1 0,0 1-1,0 0 1,0 0 0,0-1 0,-1 1 0,1 0 0,-1-1 0,0 1 0,0 0 0,0-1-1,0 1 1,-1-1 0,-2 5 0,-1-3 62,1 0 0,-1 0 0,0-1-1,0 0 1,-1 0 0,1 0 0,-1 0 0,0-1 0,0 0-1,0 0 1,0-1 0,-1 0 0,1 0 0,-1 0 0,1-1-1,-1 0 1,0 0 0,1-1 0,-11 0 0,17 0-64,-1 0 0,0-1-1,1 1 1,-1 0 0,1-1 0,-1 1 0,1 0 0,-1-1 0,1 1 0,-1-1 0,1 1 0,-1-1 0,1 1 0,-1-1 0,1 1 0,0-1 0,-1 0 0,1 1 0,0-1 0,0 1 0,-1-1-1,1 0 1,0 1 0,0-1 0,0 0 0,0 1 0,0-1 0,0 0 0,0 1 0,0-1 0,0 0 0,0 1 0,0-2 0,0 0-421,1 0 0,-1 1 0,0-1 0,1 0 1,-1 1-1,1-1 0,-1 0 0,1 1 0,0-1 1,0 1-1,0-1 0,0 1 0,1-3 0,19-11-12300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5:08.59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74 1 14999,'0'0'6392,"0"0"-6292,0 0 0,0 1 1,1-1-1,-1 0 0,0 0 0,0 0 0,0 0 0,0 1 0,0-1 0,0 0 1,0 0-1,0 0 0,0 0 0,1 0 0,-1 1 0,0-1 0,0 0 1,0 0-1,0 0 0,0 0 0,1 0 0,-1 0 0,0 0 0,0 0 1,0 0-1,0 1 0,1-1 0,-1 0 0,0 0 0,0 0 0,0 0 0,1 0 1,-1 0-1,0 0 0,0 0 0,0 0 0,0 0 0,1 0 0,-1-1 1,0 1-1,0 0 0,0 0 0,0 0 0,1 0 0,-23 77-133,4 1-1,3 1 1,-6 92 0,20-137 44,-3 44-9,8 88 1,-3-156-35,0-1 1,1 1-1,0-1 1,0 1-1,1-1 0,0 0 1,1 0-1,0-1 1,0 1-1,1-1 1,0 1-1,1-1 0,6 7 1,-7-10-180,1 0-1,-1 0 1,1-1 0,0 1 0,0-1-1,0-1 1,1 1 0,-1-1 0,1-1-1,0 1 1,0-1 0,0 0-1,0 0 1,0-1 0,0 0 0,0 0-1,10-1 1,9 0-4180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5:09.27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5 8692,'0'0'6691,"0"-4"-7571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5:09.96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7 12886,'0'0'6931,"44"-4"-6531,-22 2-272,4 2-48,1 0-64,-3 0-16,-2 0 0,-5 0 0,-3 8-304,-6 4-1585,-8 3-4386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5:10.84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52 65 13462,'0'0'7337,"39"-1"-4402,-36 0-2880,-1 1 0,0-1 0,1-1 1,-1 1-1,0 0 0,0-1 0,0 1 1,0-1-1,0 1 0,0-1 0,0 0 0,2-3 1,-3 4-52,-1 1 0,1-1 0,0 1 0,-1-1 0,0 1 0,1-1 0,-1 0 0,1 1 1,-1-1-1,0 0 0,1 1 0,-1-1 0,0 0 0,0 0 0,0 1 0,0-1 0,1 0 0,-1 0 0,0 1 0,0-1 1,0 0-1,-1 0 0,1 1 0,0-1 0,0 0 0,0 0 0,0 1 0,-1-1 0,1 0 0,0 1 0,-1-1 0,1 0 1,0 1-1,-1-1 0,1 1 0,-1-1 0,1 0 0,-1 1 0,1-1 0,-2 0 0,0-1-7,-1 1 0,0-1 0,1 1 1,-1-1-1,0 1 0,1 0 0,-1 0 0,0 0 0,0 0 0,0 0 0,0 1 0,0 0 0,0-1 0,0 1 0,0 0 0,0 0 0,0 1 0,0-1 0,0 1 1,0-1-1,-3 2 0,3 0 0,0 0 0,0 0 0,1 0 0,-1 0 0,1 1 0,-1-1 0,1 1 0,0-1 0,0 1 0,0 0 0,1 0 0,-1 0 0,0 0 0,1 0 0,-2 6 0,-2 10-1,1 0-1,1 0 1,0 0-1,2 1 1,0 21 0,1-33-55,0-1 1,1 1 0,-1 0 0,1-1 0,1 1 0,0-1 0,0 1 0,0-1-1,1 0 1,5 10 0,-6-14 26,1 0 0,-1 1 0,1-1 0,0 0-1,-1-1 1,1 1 0,1-1 0,-1 1 0,0-1-1,1 0 1,-1 0 0,1 0 0,-1 0 0,1-1 0,0 0-1,0 0 1,0 0 0,0 0 0,0 0 0,0-1-1,7 1 1,-4-1-87,-1 0 1,1 0-1,0-1 0,0 1 0,0-2 0,-1 1 1,1-1-1,-1 0 0,13-5 0,27-26-5341,-25 12-3614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5:11.22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213 0 19897,'0'0'3223,"2"9"-3188,2 5-38,5 21 14,-1 1 1,6 64 0,-13-90-10,-1-1 1,0 0 0,0 1-1,-1-1 1,0 0 0,-1 0-1,0 0 1,0 0 0,-1 0-1,0 0 1,-1-1 0,0 1-1,0-1 1,-1 0 0,0 0-1,-10 13 1,7-15 22,1 1 0,-1-2 0,0 1 0,0-1 0,-1 0 0,1-1 0,-1 0 0,0 0 0,-16 4 0,22-7-15,0 0-1,0 0 0,0 0 1,-1 0-1,1-1 1,0 0-1,0 1 1,-1-1-1,1 0 1,0 0-1,-1-1 0,1 1 1,0-1-1,0 0 1,-1 0-1,1 0 1,0 0-1,0 0 0,0-1 1,0 1-1,0-1 1,1 0-1,-1 0 1,0 0-1,1 0 1,0 0-1,-1 0 0,1-1 1,0 0-1,0 1 1,-2-4-1,3 4-92,0-1 0,0 1 0,1-1 0,-1 0 0,0 1 0,1-1 0,0 0 0,-1 0 0,1 1 0,0-1 0,0 0 0,1 1-1,-1-1 1,1 0 0,-1 0 0,1 1 0,0-1 0,0 1 0,0-1 0,0 1 0,0-1 0,1 1 0,-1 0 0,1-1 0,0 1 0,-1 0 0,1 0 0,0 0-1,4-3 1,16-13-2608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5:11.5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14 18697,'2'-2'8260,"17"-8"-9771,2 8-1053,-1 2-1862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5:11.96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31 11 19465,'0'0'5413,"0"-10"-4026,-18 561-1565,11-516 422,2-10-3551,6-42 932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3:55.95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108 2 19033,'0'0'1979,"1"-1"-1532,0 6-534,2 44 59,-2 0 0,-2 0 0,-3 1 0,-1-2 0,-3 1-1,-2-1 1,-1 0 0,-24 57 0,35-103-33,-14 23-679,2-14-2581,-1-9-4840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5:13.55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 0 12294,'-3'3'13680,"2"3"-14325,-10 457 528,11-459 111,0 0 0,0 0 1,0 0-1,0 0 0,1 0 1,0 0-1,0 0 0,0 0 1,0 0-1,1-1 0,-1 1 1,1 0-1,4 5 0,-4-7-2,0 0 1,1 0-1,-1 0 0,0 0 0,1-1 1,0 1-1,-1-1 0,1 0 0,0 1 1,0-1-1,0-1 0,-1 1 0,1 0 1,0-1-1,0 1 0,0-1 0,0 0 1,6 0-1,-2 0-99,-1 0 1,1 0 0,0-1-1,0 0 1,0 0-1,0 0 1,8-4 0,-12 4-70,-1-1 0,1 1 0,-1-1 0,0 1 0,0-1 0,0 0 0,0 0 0,0 0 0,0 0 0,0 0 0,-1-1 0,1 1 0,-1-1 0,1 1 0,-1-1 0,0 1 0,0-1 0,0 1 0,-1-1 1,1 0-1,0-3 0,2-21-4944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5:13.93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51 9492,'0'0'12662,"7"0"-12470,8-2-144,11 0-48,3-1 0,6-1 16,0-2-16,-2 2 0,-5-4-400,-8-2-1233,-9-2-7187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5:14.65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29 166 8452,'0'0'8817,"-29"4"-3718,36-5-5008,0 0 1,0-1 0,-1 1 0,1-2 0,0 1 0,-1-1 0,1 0 0,-1 0 0,0-1 0,0 0 0,10-8-1,58-55-158,-34 4 718,-30 69-897,93 133 257,-87-128-854,-2-10-4717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5:15.06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173 38 16568,'0'0'6232,"-3"-7"-5811,1 2-521,-9-18 887,8 20-420,8 15-370,34 71-1,-24-54 39,19 48 1,-24-42-20,-2 0 1,-1 0-1,-1 1 1,-2 0-1,-2 0 0,-1 0 1,-5 45-1,1-64 28,0 0-1,-1 0 1,-1 0-1,0-1 1,-1 1 0,-1-2-1,0 1 1,-1-1 0,-1 0-1,-11 15 1,11-19-208,0 0-1,-1 0 1,0 0-1,-1-2 1,-16 13-1,19-17-411,1 0 0,-1 0 0,0-1 0,0-1 0,0 1 0,-1-1 0,1-1 0,-1 1 0,-11 0 0,-15-1-14730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5:20.23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61 11797,'1'-1'8697,"9"0"-8715,53 1 184,593-10 1165,25-8-1147,-85 4-171,1086-3 48,-1182 18-74,54 29 41,-72-1-53,229-25 32,418 14 15,-357 2-27,-611-32-19,22 0 5,367 2-45,-650-3-568,50 10-1401,-59 5 0,63 5-1257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5:22.18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194 197 10533,'0'0'4047,"-11"0"-3791,-46 0-162,29 11 93,16-1 4713,12-9-4844,-23 14 99,-39 19 229,62-34-339,0 1-45,0 0-37,11 2 235,1-1 1,0 1-1,0-2 0,0 0 1,0 0-1,0-1 0,22-3 1,12 1-97,484-16 228,-183 2-268,594-27-31,-575 24 39,743-67-49,109-4-92,-205 86 53,-491 9 14,482 30-25,-999-34 29,800 30-15,-531-22-114,252-15-1202,-376 4 2179,-151 3-973,0 1 61,-1 0 0,1 0 0,-1-1 0,0 1 0,1 0 0,-1-1 0,0 0 0,0 1 0,0-1 0,0 0 0,0 0 0,-3 1 0,-1 1-161,-54 30-3518,22-17-904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5:23.93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112 54 14935,'0'0'2911,"-16"0"-2874,-7-1-23,-50 3 1,1176-52 5625,-176 79-5911,-416-7 161,-95-13 159,432 26 40,221 4-70,-965-39-12,605 19-59,13 2 100,-652-22-59,222-23 32,-103 3-175,356 11-448,-327 12-7,288-33 0,-277 4 569,265 2 0,-382 27 51,150-6-46,-244 0 246,-25-1 494,-30-3-407,-131-8-4241,95 10-4250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5:32.22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173 68 20778,'0'0'4535,"-7"13"-4711,4-9 175,-2 3-2,0 1-1,0 0 1,1 1-1,0-1 0,1 1 1,-1 0-1,2 0 1,-1 0-1,1 0 0,-1 18 1,3-27 3,0 0 1,0 1-1,0-1 1,0 0-1,1 0 1,-1 1 0,0-1-1,0 0 1,0 0-1,1 0 1,-1 1-1,0-1 1,0 0-1,1 0 1,-1 0-1,0 0 1,0 1-1,1-1 1,-1 0-1,0 0 1,1 0 0,-1 0-1,0 0 1,1 0-1,-1 0 1,0 0-1,0 0 1,1 0-1,-1 0 1,0 0-1,1 0 1,-1 0-1,0 0 1,0 0-1,1-1 1,1 1 9,3 0-1,-1-1 0,1 0 1,-1 0-1,1 0 0,-1 0 0,1-1 0,-1 0 0,0 0 0,0 0 1,0 0-1,0-1 0,0 1 0,0-1 0,-1 0 0,0 0 0,1-1 1,-1 1-1,0-1 0,0 1 0,-1-1 0,1 0 0,-1 0 0,4-8 1,-1 1-21,-1 0 1,0 0 0,0-1 0,-1 1 0,0-1 0,-1 0 0,0 0-1,-1-15 1,-1 26 7,0 1-1,0-1 1,0 1-1,0-1 1,0 1-1,0-1 1,0 1-1,-1-1 1,1 0-1,0 1 1,0-1-1,-1 1 1,1-1-1,0 1 1,-1 0-1,1-1 1,0 1-1,-1-1 1,1 1-1,-1-1 1,1 1-1,-1 0 1,1 0-1,-1-1 1,1 1-1,-1 0 1,1-1-1,-1 1 1,1 0-1,-1 0 1,1 0-1,-1 0 1,0 0-1,0 0 1,-23 0-52,19 1 53,-4 1-1,1 0 0,0 0 0,-1 1 0,1 0 0,0 0 0,0 1 0,1 0 0,-1 1 0,1-1-1,0 1 1,0 1 0,1-1 0,-1 1 0,1 1 0,1-1 0,-1 1 0,-7 13 0,3-5 2,1 0 0,0 0 0,1 1 0,1 1 0,1-1-1,0 1 1,-6 31 0,10-34-1,0 0-1,0 0 0,1 0 1,1 0-1,0 0 0,1 0 1,5 23-1,-5-32-3,1 0 0,0 0 0,0 0 0,1 0-1,-1-1 1,1 1 0,0-1 0,1 1 0,-1-1 0,1 0 0,-1 0-1,1 0 1,0-1 0,1 0 0,-1 1 0,1-1 0,-1-1-1,1 1 1,0-1 0,0 0 0,0 0 0,8 2 0,18 3-326,0-1 0,1-2 0,-1-1 0,64-2 0,-65-1-487,15-3-2606,-12-12-5611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5:32.59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38 0 21354,'0'0'3297,"4"63"-3297,-1-31 128,-1 1-96,0-1-32,-2-1 80,0-1-80,0-2-416,-20-5-1585,-8-5-10388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5:32.96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111 38 21562,'0'0'2564,"0"-3"-2498,0-32-167,-16 58-179,2 0 268,2 1 0,0 0 0,1 1-1,2 0 1,0 0 0,2 1 0,1 0 0,1 1 0,1-1 0,-1 49 0,5-67 16,0-3 0,0-1 0,0 1 1,0-1-1,0 1 1,1-1-1,0 1 1,0-1-1,2 6 1,-2-8-41,0 0 1,1-1 0,-1 0-1,0 1 1,1-1 0,-1 0-1,1 0 1,0 1 0,-1-1-1,1 0 1,0-1 0,-1 1-1,1 0 1,0 0 0,0-1-1,0 1 1,0-1 0,0 0-1,-1 1 1,1-1 0,0 0-1,4-1 1,33 1-1165,8-7-756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3:56.32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75 15031,'0'0'6352,"20"-3"-6323,372-61-146,-364 58-431,-26 5-295,-7 1-154,-45 6-1180,5 6-1424,-3 1-8167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5:33.34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20345,'0'0'1817,"18"3"-1790,56 10 0,-72-12-27,0-1 1,-1 1 0,1 0 0,0 0 0,-1 0-1,1 0 1,0 0 0,-1 0 0,1 0 0,-1 0 0,0 1-1,1-1 1,-1 0 0,0 1 0,0-1 0,0 1 0,0 0-1,0-1 1,0 1 0,0 0 0,-1 0 0,2 2-1,-1 39 55,-2-28 5,0-6-8,-1 0 0,1 0-1,-2 0 1,1 0 0,-2 0 0,1-1 0,-1 1 0,0-1-1,-1 0 1,1 0 0,-2 0 0,1-1 0,-1 0 0,-11 10 0,7-5 107,1 0 0,-1 0 0,2 1 1,-10 18-1,17-29-74,15-2 102,140-4 33,-50-6-3527,-82 6-3170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5:33.86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268 87 19769,'0'0'3978,"-10"-14"-3679,-37-41-177,45 53-115,-1 0 0,1 0 0,-1 1-1,0-1 1,1 1 0,-1-1-1,0 1 1,0 0 0,0 0-1,0 1 1,0-1 0,0 0 0,0 1-1,0 0 1,0 0 0,-1 0-1,1 0 1,0 0 0,0 1-1,0-1 1,0 1 0,0 0 0,0 0-1,0 0 1,0 0 0,-4 3-1,-1 0 3,1 1 0,-1 0 0,1 0-1,0 1 1,1 0 0,0 0-1,-8 9 1,7-5 3,0 1 0,0-1 0,1 1 0,1 0 0,0 1 0,0-1 0,1 1 0,1 0 0,-4 20-1,3 1 15,1-1-1,2 48 0,1-73-20,0 0-1,1 0 1,0 0 0,0 0 0,0-1 0,1 1-1,0 0 1,0-1 0,1 1 0,0-1-1,0 0 1,0 0 0,1 0 0,0-1-1,0 1 1,1-1 0,-1 0 0,11 9 0,-7-8-91,0-1 0,1 0 0,0-1 0,0 0 0,0 0 0,0 0 0,1-1 0,-1-1 0,1 0 0,0 0 0,0-1 0,14 0 0,-12 0-526,0 0 0,-1-2 1,1 1-1,0-2 0,0 1 1,12-4-1,11-15-6992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5:34.24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31 18392,'0'0'5440,"11"-5"-5320,3 0-111,-1 0 0,1 1 0,-1 1 0,1 0-1,0 1 1,0 0 0,1 1 0,-1 1 0,18 1-1,-31-1-11,0 0 0,0 0 0,0 1 0,0-1 0,0 0 0,0 1 0,0-1 0,0 1-1,0-1 1,0 1 0,-1-1 0,1 1 0,0 0 0,0-1 0,0 1 0,-1 0 0,1-1 0,0 1-1,-1 0 1,1 0 0,-1 0 0,1 0 0,-1 0 0,1 0 0,-1 0 0,1 1 0,-1 1-4,0-1 1,0 0-1,0 1 0,0-1 1,0 1-1,-1-1 1,1 1-1,-1-1 1,1 0-1,-3 5 1,0 1-11,-1-1-1,0 0 1,0 1 0,-1-1 0,-7 8 0,10-14-2,1 1 0,-1-1 1,0 1-1,1 0 0,-1 0 1,1-1-1,-1 1 0,1 0 0,0 1 1,0-1-1,0 0 0,0 0 1,0 0-1,1 1 0,-1-1 1,1 0-1,-1 1 0,1 3 1,1-4-3,0 1-1,0-1 1,0 0 0,1 0 0,-1 1 0,1-1-1,-1 0 1,1 0 0,0-1 0,0 1 0,0 0 0,0-1-1,0 1 1,0-1 0,5 3 0,-2-1 29,-1 0 0,1 0 0,-1 1-1,1 0 1,-1 0 0,-1 0 0,1 1 0,0-1 0,-1 1 0,0 0 0,0 0 0,0 0-1,-1 0 1,0 0 0,0 0 0,2 10 0,-3-11 1,-1 0 0,1 0 0,-1 0 0,0 0 0,-1 1 0,1-1 0,-1 0 0,0 0 0,0 0 0,0-1 0,0 1 0,0 0 1,-1 0-1,0-1 0,0 1 0,0-1 0,0 1 0,-1-1 0,1 0 0,-1 0 0,0 0 0,0 0 0,0 0 0,-4 2 0,-148 94-1476,129-84-2490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5:34.74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147 14 19801,'0'0'4613,"0"-14"-4056,-4 15-562,0 0 0,-1 0 0,1 0 0,0 0-1,0 1 1,0 0 0,0 0 0,0 0 0,0 0-1,0 0 1,0 1 0,1 0 0,0 0 0,-1 0-1,1 0 1,0 0 0,1 1 0,-1-1 0,-3 6-1,-3 5-3,0 1 0,0 0-1,-9 27 1,13-28 11,0 1 0,1 0 0,0 0 0,2 0 0,-1 1 0,1 16 0,2-27-4,0 0 1,0 0 0,0 0 0,0 0-1,1 0 1,0 0 0,0-1-1,0 1 1,1 0 0,0 0-1,-1-1 1,2 1 0,-1-1 0,0 0-1,1 0 1,0 0 0,0 0-1,0 0 1,0-1 0,1 1 0,0-1-1,6 5 1,1-2 5,1-2 0,-1 0 0,1 0 0,0-1 0,0 0-1,1-1 1,-1 0 0,19-1 0,-8 0-1153,-1-2 1,1-1-1,41-8 1,-34 4-3868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5:35.08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141 1 18681,'0'0'3713,"-1"3"-3553,-6 11 63,-1-1-1,0 0 0,-1 0 0,0-1 0,-17 17 1,12-14-121,1 0 0,1 1 0,-14 23 0,18-14-154,9-24 44,-1-1-1,0 0 0,0 1 1,0-1-1,0 1 1,0-1-1,0 0 0,1 1 1,-1-1-1,0 1 1,0-1-1,1 0 0,-1 0 1,0 1-1,0-1 1,1 0-1,-1 1 0,0-1 1,1 0-1,-1 0 1,0 1-1,1-1 0,-1 0 1,1 0-1,-1 0 1,0 0-1,1 0 0,-1 1 1,1-1-1,-1 0 1,1 0-1,5-1-78,-1 1-1,0-1 1,1 0 0,-1 0 0,1-1-1,5-2 1,-1 1 36,-2 1-199,54-20-1590,-25 0-4970,-23 11-5068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5:35.46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 16664,'9'5'551,"26"11"1076,-24-19-135,-11-17 1011,0 78-1192,-2-25-1285,6 296-416,-5-324-1347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5:39.20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0 126 10565,'0'0'12726,"2"-31"-11174,0 25-1563,1 1 0,-1-1 0,1 1 0,0 0 0,0 0 0,1 0 0,0 1 0,0-1 0,0 1 0,0 0 0,0 0 0,1 0 0,0 0 0,0 1 0,0 0 0,0 0 0,0 0 0,1 1 0,-1 0 0,1 0 0,0 0 0,-1 0 0,13 0 0,-13 0-2,0 1 0,1 0 1,-1 1-1,0-1 0,1 1 1,-1 0-1,1 0 1,-1 1-1,0 0 0,1 0 1,-1 0-1,0 0 0,0 1 1,0 0-1,0 0 1,0 1-1,0-1 0,-1 1 1,1 0-1,-1 0 1,1 0-1,-1 1 0,0-1 1,-1 1-1,1 0 0,3 6 1,-3-2-26,-1-1 0,0 1 1,0 0-1,-1 0 0,-1 0 1,1 1-1,-1-1 0,0 0 1,-1 0-1,0 1 0,0-1 0,-1 0 1,0 1-1,-3 10 0,1-6 16,-1-1-1,0 1 0,-1-1 0,0 0 0,-1-1 0,-1 1 0,0-1 1,-10 14-1,-7 2 17,-1-1 1,0-1 0,-57 43-1,82-69 35,-1 1-1,1 0 0,0-1 0,0 1 0,0 0 0,0-1 0,0 1 1,-1 0-1,1-1 0,0 1 0,0 0 0,0-1 0,0 1 0,0 0 1,0-1-1,0 1 0,0 0 0,0-1 0,0 1 0,0 0 0,0-1 1,0 1-1,1 0 0,-1-1 0,0 1 0,0 0 0,0-1 0,0 1 1,0 0-1,1 0 0,-1-1 0,0 1 0,0 0 0,1 0 0,-1-1 1,0 1-1,0 0 0,1 0 0,-1-1 0,7-7 2,0 0 0,1 0 0,0 0 0,0 1-1,0 0 1,1 0 0,0 1 0,0 1 0,14-7 0,-18 10-41,1 0 1,-1 0-1,1 0 1,-1 1-1,1 0 1,0 0-1,-1 0 0,1 1 1,0 0-1,0 0 1,0 1-1,-1-1 1,1 1-1,0 0 1,-1 1-1,1-1 1,-1 1-1,1 1 1,8 4-1,120 80-846,-101-64-575,-17-15-1294,-3-7-2992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5:39.56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76 12 20521,'0'0'2447,"-5"6"-2314,-3 3-133,1 0 0,0 1 0,0 0 0,1 0 0,1 1 0,0-1 0,0 1 0,1 0 0,0 1 0,1-1 0,0 1 0,1-1 0,0 1 0,1 0 0,0 0 0,1 0 0,2 17 0,-2-25 5,0-1 0,1 0 0,0 0 0,-1 0 0,1 0 0,0 0 1,1 0-1,-1 0 0,0 0 0,1 0 0,0 0 0,-1-1 0,1 1 0,0-1 0,1 1 0,-1-1 0,0 0 0,1 0 0,-1 0 0,4 2 0,-2-1 3,1-1 0,-1 0-1,1-1 1,-1 1 0,1-1 0,0 0 0,0 0-1,0 0 1,-1-1 0,1 0 0,0 0-1,8-1 1,-8 1 21,1 0 0,-1-1-1,0 0 1,0-1 0,1 1-1,-1-1 1,0 0 0,0 0-1,0 0 1,0-1 0,-1 0-1,1 0 1,-1 0 0,0 0-1,0-1 1,0 1 0,0-1-1,0 0 1,-1 0 0,0-1-1,1 1 1,-2-1 0,1 0-1,-1 0 1,3-6 0,-3 1 70,0-1 0,-1 0 1,-1 0-1,0 1 0,0-1 0,-1 0 1,0 0-1,-1 0 0,0 1 0,-7-21 1,7 26-102,0 1 1,0-1-1,0 0 0,0 1 1,-1-1-1,1 1 1,-1 0-1,0 0 1,-1 0-1,1 0 0,-1 1 1,1-1-1,-1 1 1,0 0-1,0 0 1,-1 0-1,1 1 0,-1-1 1,1 1-1,-1 0 1,0 1-1,0-1 1,1 1-1,-1 0 0,-7-1 1,10 2-39,1-1 1,0 1-1,0 0 1,-1 0-1,1 0 0,0 0 1,0 1-1,0-1 1,-1 0-1,1 0 1,0 1-1,0-1 0,0 1 1,-1-1-1,1 1 1,0-1-1,0 1 1,0 0-1,0-1 0,0 1 1,0 0-1,0 0 1,1 0-1,-1 0 1,0 0-1,0 0 0,1 0 1,-1 0-1,0 0 1,0 1-1,-2 39-3131,3-30 1793,0 22-7530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5:40.66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27 19801,'0'0'5032,"1"1"-5006,-1-1 1,0 1-1,1-1 1,-1 0 0,1 1-1,-1-1 1,1 0-1,0 1 1,-1-1-1,1 0 1,-1 1 0,1-1-1,-1 0 1,1 0-1,0 0 1,-1 0-1,1 0 1,0 0-1,-1 0 1,1 0 0,-1 0-1,1 0 1,1 0-1,31-11-137,-25 7 86,0 1-1,0 0 1,1 0 0,-1 1-1,1 0 1,0 1 0,0-1 0,0 2-1,-1-1 1,1 2 0,0-1-1,12 3 1,-19-2 11,1 0 1,-1 1-1,0-1 0,0 1 0,0 0 0,-1 0 1,1-1-1,0 1 0,-1 0 0,1 1 0,-1-1 1,1 0-1,-1 0 0,0 1 0,0-1 1,0 0-1,0 1 0,-1-1 0,1 1 0,-1-1 1,1 1-1,-1 0 0,0-1 0,0 1 0,0-1 1,-1 4-1,1 3-31,0-1 0,-1 0-1,0 0 1,0 1 0,-1-1 0,0 0 0,-5 11-1,1-10 21,0 1 0,0-2 0,-1 1 0,-10 10 0,-21 29-308,37-47 314,1-1 1,0 1 0,-1 0 0,1-1 0,0 1 0,-1 0 0,1-1 0,0 1 0,0 0 0,0 0 0,0-1-1,0 1 1,0 0 0,0 0 0,0-1 0,0 1 0,0 0 0,1-1 0,-1 1 0,0 0 0,0 0-1,1-1 1,-1 1 0,0 0 0,1-1 0,-1 1 0,0-1 0,1 1 0,-1 0 0,1-1 0,-1 1-1,1-1 1,0 1 0,-1-1 0,1 0 0,-1 1 0,2-1 0,29 13 54,-19-9-46,-7-1 7,0-1 1,0 1-1,-1 0 1,1 0-1,-1 0 1,0 0-1,0 1 1,0 0-1,0 0 1,-1 0-1,1 0 1,-1 0-1,0 1 1,0 0-1,2 5 0,-4-8 3,0 1-1,0-1 1,-1 1-1,1-1 1,-1 1 0,1 0-1,-1-1 1,0 1-1,0 0 1,0-1-1,0 1 1,-1-1-1,1 1 1,-1 0-1,1-1 1,-1 1-1,0-1 1,0 1-1,0-1 1,0 0-1,-1 1 1,1-1-1,-1 0 1,1 0-1,-1 0 1,0 0-1,0 0 1,0 0-1,0 0 1,0-1-1,-4 3 1,-7 4 45,1-2 0,-1 0 0,0-1 0,0 0 0,-1 0 0,1-2 0,-1 0 0,-15 2 0,100-18-3441,-27-1-293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5:41.05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 32 20297,'0'0'3461,"0"-7"-3304,0-18-125,-18 238-240,18-199 201,0 1 1,1-1 0,0 1-1,1-1 1,8 26-1,-9-36 4,0-1 1,1 1-1,-1-1 0,1 1 0,0-1 0,0 0 1,1 0-1,-1 0 0,0 0 0,1 0 0,0-1 0,0 1 1,0-1-1,0 1 0,0-1 0,0 0 0,0-1 1,1 1-1,-1 0 0,1-1 0,-1 0 0,1 0 1,0 0-1,-1 0 0,1 0 0,0-1 0,6 0 0,-8 1 2,0-1 0,0 0-1,1 0 1,-1 0-1,0 0 1,1 0 0,-1 0-1,0-1 1,0 1-1,1-1 1,-1 0 0,0 0-1,0 1 1,0-1 0,0 0-1,0-1 1,0 1-1,0 0 1,0-1 0,-1 1-1,1-1 1,0 1-1,-1-1 1,1 0 0,-1 0-1,0 0 1,0 1-1,2-5 1,0-3 40,-1 1 0,-1-1-1,1 1 1,-2-1 0,1 0 0,-2-12 0,1 13-6,0-11 19,-2 1 0,0 0 0,-2 0 0,0 1 0,0-1 0,-2 1 0,0 0 0,-1 0 0,-1 1 0,0 0 0,-14-20 0,21 34-75,0 1 1,0-1 0,0 1-1,0-1 1,0 1-1,0 0 1,0-1 0,-1 1-1,1 0 1,0 0-1,-1 0 1,1 0 0,-1 0-1,1 0 1,-3 0-1,3 0-39,1 1-1,-1 0 1,0 0-1,0 0 1,1 0-1,-1 1 1,0-1-1,1 0 1,-1 0-1,0 0 1,0 0-1,1 1 1,-1-1-1,0 0 1,1 1-1,-1-1 0,0 1 1,1-1-1,-1 1 1,1-1-1,-1 1 1,1-1-1,-1 1 1,0 0-1,-2 4-509,0 0 0,0 1-1,0-1 1,1 1 0,0 0-1,-3 11 1,-6 32-5124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3:56.69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74 12502,'0'0'7059,"20"-1"-6624,268-36 175,-201 24-668,27 0-202,-57 6-1523,-43 6-756,-40 0-12355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5:47.30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4754,'0'0'16354,"1"5"-16849,3 21 5934,-2 236-5118,0-161-1313,-2-20-3566,0-91 1519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5:48.04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62 3 14215,'0'0'7507,"0"-2"-5648,-1 9-1714,-1 9-164,-1 1 0,0-2 0,-2 1 0,-11 29 0,10-30 21,0 0 0,1 0 0,1 0 0,0 0 0,1 1 0,-1 21 0,5-35-1,-1 0-1,0 0 0,1 0 0,-1 0 1,1 1-1,0-1 0,0 0 0,0 0 1,0 0-1,0-1 0,0 1 0,0 0 0,1 0 1,-1-1-1,1 1 0,-1 0 0,1-1 1,0 0-1,-1 1 0,1-1 0,0 0 0,0 0 1,0 0-1,0 0 0,0 0 0,0 0 1,0-1-1,0 1 0,0-1 0,3 1 0,11 2 2,0 0 0,1-2 0,18 1-1,-4 0-9,-22-2-4,-1 2-1,0-1 1,1 1 0,-1 1 0,0-1-1,0 1 1,0 1 0,0-1 0,8 7-1,-14-8 8,1-1 0,-1 1 0,0 0-1,0 1 1,0-1 0,0 0 0,0 1-1,0-1 1,0 1 0,-1-1 0,0 1-1,1 0 1,-1 0 0,0-1 0,0 1-1,-1 0 1,1 0 0,0 0 0,-1 0-1,0 0 1,0 0 0,0 0 0,0 0-1,0 0 1,-1 0 0,1 0-1,-1 0 1,0 0 0,-1 4 0,-1-2 18,0 0 0,0 0 0,0-1 1,-1 1-1,1-1 0,-1 0 0,-1 0 1,1 0-1,0 0 0,-1-1 1,0 1-1,0-1 0,0 0 0,0-1 1,-7 3-1,-1 1 26,0-1 1,0 0-1,0-1 0,-1 0 1,-19 2-1,30-6-50,1 1-80,0-1 0,0 0 0,0 1 1,0-1-1,0 0 0,0 0 0,0 0 0,0 0 0,0-1 1,0 1-1,0-1 0,0 1 0,0-1 0,0 1 0,0-1 1,0 0-1,0 0 0,-3-2 0,0-10-2190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5:48.3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24 20665,'0'0'2722,"131"-23"-2738,-87 23 16,-2 0-449,-3 0-1487,-10 0-5060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5:49.14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 13 15831,'0'0'5349,"-6"0"-3607,8-3-333,10 0-1426,0 1-1,0 0 0,0 0 1,1 1-1,19 1 1,-29 0 13,-1 0 1,1 0-1,0 0 1,-1 1 0,1-1-1,-1 1 1,1-1-1,0 1 1,-1 0-1,1 0 1,-1 0 0,0 0-1,1 0 1,-1 1-1,0-1 1,0 1-1,0-1 1,0 1-1,0 0 1,0 0 0,0 0-1,0 0 1,-1 0-1,1 0 1,-1 0-1,0 1 1,1-1 0,-1 1-1,0-1 1,-1 1-1,1-1 1,1 4-1,-2 2-14,0-1 1,0 1-1,-1-1 0,0 1 0,0-1 0,-1 1 0,0-1 0,0 0 0,0 0 1,-1 0-1,0 0 0,-1 0 0,1 0 0,-1-1 0,-1 0 0,-7 9 1,-16 28-53,27-41 67,-1-1 0,1 1 0,0 0 1,1 0-1,-1 0 0,0 0 0,0-1 0,1 1 0,-1 0 1,1 0-1,0 0 0,-1 0 0,1 0 0,0 0 1,0 1-1,0-1 0,1 0 0,-1 0 0,0 0 0,1 0 1,-1 0-1,1-1 0,0 1 0,0 0 0,0 0 1,0 0-1,1 2 0,3 1-12,0 0 0,1 0 0,-1 0 0,1-1 0,0 0 0,9 5 0,25 20-25,-37-26 55,0 0 0,0 0 0,0 0 0,-1 0 0,0 0 0,0 0 0,0 1 0,0-1 0,0 1 0,-1 0 0,1 0 0,-1-1 0,0 1 0,0 0 0,0 0 0,-1 0 0,0 0 0,1 0 0,-1 0 0,-1 0 0,1 0 0,0 0 0,-1 0 0,0 0 0,0 0 0,-2 4 0,0-3 10,1 0 0,-1-1 1,0 1-1,0-1 0,-1 0 0,1 0 0,-1 0 0,0 0 0,0-1 0,0 0 0,-1 1 0,1-2 0,-1 1 0,0 0 0,1-1 1,-1 0-1,0 0 0,0 0 0,-7 0 0,1 1 45,0-2 0,0 1 0,-21-1 0,31-1-353,25-12-2547,9-6-1519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5:49.50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33 16 18296,'0'0'3621,"2"-16"-3194,-5 19-394,0 0 0,1 0 1,-1 0-1,0 0 0,1 1 1,0-1-1,0 1 0,0-1 1,-1 5-1,1-3-6,0 1 1,0 0-1,1 0 1,0 1-1,0-1 1,1 0-1,0 0 1,0 0-1,0 0 0,1 1 1,0-1-1,0 0 1,0 0-1,1 0 1,0 0-1,0-1 0,0 1 1,1 0-1,0-1 1,0 1-1,1-1 1,6 9-1,7 3 31,0-1 0,1 0-1,1-1 1,35 21 0,-31-20 34,42 34 1,-64-49-94,0-1 1,0 1 0,0-1-1,-1 1 1,1 0 0,0 0 0,0-1-1,-1 1 1,1 0 0,-1 0-1,1 0 1,-1 0 0,1 0-1,-1 0 1,1 0 0,-1 0 0,0 0-1,1 0 1,-1 0 0,0 0-1,0 0 1,0 0 0,0 0 0,0 0-1,0 0 1,0 0 0,0 0-1,0 0 1,-1 0 0,1 0 0,0 0-1,-1 0 1,1 0 0,-1 0-1,1 0 1,-1 0 0,1 0-1,-1 0 1,0 0 0,1 0 0,-1-1-1,0 1 1,0 0 0,0-1-1,1 1 1,-1 0 0,0-1 0,0 1-1,0-1 1,0 1 0,0-1-1,0 0 1,0 0 0,-2 1 0,-6 3 33,-1-1 0,1 0 0,-20 2 0,29-4-32,-85 1 4,84-1-59,0-1-1,1 0 0,-1 0 0,0-1 0,1 1 1,-1 0-1,1 0 0,-1 0 0,0 0 1,1 0-1,-1-1 0,1 1 0,-1 0 1,0-1-1,1 1 0,-1 0 0,1-1 0,-1 1 1,1 0-1,-1-1 0,1 1 0,0-1 1,-1 1-1,1-1 0,0 1 0,-1-1 0,1 0 1,0 1-1,-1-1 0,1 1 0,0-1 1,0 0-1,-1 0 0,-3-16-2602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5:49.83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85 20425,'0'0'4594,"68"-26"-4594,-19 20 0,1 0-48,-2-2-416,-2-1-640,-6-3-913,-16-6-9204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6:05.86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86 28 12614,'0'0'6934,"-11"0"-6822,-64 0 3537,100-16-3585,-20 14-94,0 0 0,0 0 0,0 1 0,0-1-1,1 1 1,-1 1 0,1-1 0,8 0-1,-12 1 13,-1 0 0,1 0-1,-1 0 1,1 1-1,-1-1 1,1 0-1,-1 0 1,1 1-1,-1-1 1,0 1-1,1-1 1,-1 1 0,0 0-1,1 0 1,-1-1-1,0 1 1,0 0-1,0 0 1,0 0-1,0 0 1,0 0 0,0 0-1,0 1 1,0-1-1,0 0 1,-1 0-1,1 1 1,0-1-1,-1 0 1,1 1-1,-1-1 1,0 1 0,1-1-1,-1 3 1,0 3-6,0 0 1,0 0-1,0 0 1,-1 0-1,-1-1 0,1 1 1,-1 0-1,0-1 1,0 1-1,-1-1 1,0 0-1,-4 8 1,-4 1-43,0-1-1,0 0 1,-19 18 0,29-32 35,1 0 0,0 0 0,0 0 0,0 0 0,0 0 0,0 0 0,-1 1 0,1-1 0,0 0 0,0 0 0,0 0 0,0 0 0,0 0 0,0 1 0,0-1 1,-1 0-1,1 0 0,0 0 0,0 0 0,0 1 0,0-1 0,0 0 0,0 0 0,0 0 0,0 1 0,0-1 0,0 0 0,0 0 0,0 0 0,0 0 0,0 1 0,0-1 0,0 0 1,0 0-1,1 0 0,-1 1 0,0-1 0,0 0 0,0 0 0,0 0 0,0 0 0,0 0 0,0 1 0,1-1 0,-1 0 0,0 0 0,0 0 0,0 0 0,0 0 0,1 1 0,14 2-416,29-4 446,-38 1-221,2 0-298,0-1 1,0-1 0,0 1 0,0-1-1,0-1 1,-1 0 0,9-4 0,0 1-4830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6:06.31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 22 15575,'0'0'1748,"-1"18"-1692,1-9-27,-1 1 10,0 0 1,1 0-1,0 0 1,0 0-1,1 0 1,4 13 0,-4-20-25,0-1 0,0 1 0,0-1 0,0 0 0,1 0 0,-1 0 1,1 1-1,-1-2 0,1 1 0,0 0 0,0 0 0,0 0 0,0-1 1,0 1-1,0-1 0,1 0 0,-1 1 0,0-1 0,1 0 1,-1 0-1,1-1 0,-1 1 0,1 0 0,-1-1 0,1 0 0,-1 1 1,1-1-1,-1 0 0,6-1 0,-7 1 19,1 1-1,-1-1 1,1 0-1,0-1 1,-1 1 0,1 0-1,0 0 1,-1-1-1,1 1 1,-1-1 0,1 1-1,-1-1 1,1 0-1,-1 1 1,1-1-1,-1 0 1,0 0 0,1 0-1,-1 0 1,0 0-1,0-1 1,0 1 0,0 0-1,0 0 1,0-1-1,0 1 1,0-1 0,0-1-1,0-1 50,0 0 0,0-1 0,-1 1 0,1-1 0,-1 1 0,0-1 0,0 1 0,-1-1 0,-1-7-1,0 6-14,0 0-1,0 1 0,-1-1 0,0 1 1,0 0-1,0-1 0,0 1 0,-1 1 1,-8-9-1,10 10-368,-1 0 0,0 0 0,0 0 0,-1 0 0,1 0 0,0 1 0,-1 0 0,0-1 0,0 1 0,1 1 0,-1-1 1,0 0-1,0 1 0,-8-1 0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6:06.74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70 11413,'0'0'6475,"3"0"-6195,62-3 208,79-15 0,-9 1-314,-23 6 216,179-9-137,-289 20-546,-6 0-820,-58 4-1010,12 6-447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6:07.07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 3 16151,'0'0'4576,"-17"-3"-4459,16 5-128,1-1-1,-1 1 0,0 0 1,1-1-1,-1 1 0,1 0 1,0 0-1,0-1 0,-1 1 1,1 0-1,0 0 0,1-1 1,-1 1-1,1 3 0,-1 0 0,-1 66-23,0-10-133,12 114 1,-5-160-3070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3:57.04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62 120 16039,'0'0'4458,"46"-4"-4148,-44 4-295,1 0 0,-1 0 1,1-1-1,-1 1 0,0-1 0,1 1 1,-1-1-1,0 0 0,1 0 0,-1 0 1,0 0-1,0 0 0,0 0 0,0 0 1,0-1-1,0 1 0,0-1 0,0 0 1,-1 0-1,1 1 0,-1-1 1,1 0-1,-1 0 0,0 0 0,1 0 1,-1-1-1,1-2 0,1-4 97,-1 1 0,0-1 0,-1 1 0,0-1 0,0 0 0,0-12 0,-3 20-101,1 0-1,0 1 0,0-1 1,-1 1-1,1-1 1,0 1-1,-1 0 0,1 0 1,0-1-1,-1 1 1,1 0-1,0 0 1,-1 0-1,1 0 0,-3 1 1,0-1 1,-1 1-17,0 0 1,0 0-1,0 1 1,0 0-1,1-1 1,-1 2 0,0-1-1,1 0 1,0 1-1,-1 0 1,1 0-1,0 0 1,1 1-1,-1-1 1,0 1-1,1 0 1,0 0-1,-3 5 1,-2 2-18,0 0 1,1 1 0,0 1-1,1-1 1,-8 23-1,11-27-1,1 1-1,0 0 0,0 1 1,0-1-1,2 0 0,-1 0 0,1 1 1,0-1-1,1 0 0,0 1 0,0-1 1,1 0-1,1 0 0,4 13 1,-4-16-5,1 1 0,-1-1 0,1 0 0,1-1 0,-1 1 0,1-1 0,0 1 0,0-2 0,1 1 0,-1 0 0,1-1 0,0 0 0,0-1 0,1 1 0,-1-1 0,1 0 0,-1-1 0,1 1 0,9 1 0,-2-1-330,0-1 1,0 0-1,1-1 0,-1 0 0,1-1 0,25-3 0,-26-2-2278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6:07.74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 26 16488,'0'0'1358,"0"20"-1038,-1 6-206,-1 2 4,1-1-1,6 56 1,-3-79-121,-1 0 0,0 0 0,1-1 0,0 1 0,0 0 1,0 0-1,0-1 0,1 1 0,-1-1 0,1 0 1,0 0-1,0 0 0,0 0 0,0 0 0,1-1 1,5 4-1,-8-5-12,1 0 0,-1 0 0,1 0 0,0 0 0,-1-1 0,1 1 0,0 0 0,0-1 0,-1 1 1,1-1-1,0 0 0,0 0 0,0 1 0,0-1 0,-1-1 0,1 1 0,0 0 0,0 0 0,0-1 0,-1 1 0,1-1 1,0 1-1,0-1 0,-1 0 0,1 1 0,0-1 0,-1 0 0,1 0 0,-1-1 0,1 1 0,-1 0 0,0 0 0,1-1 1,-1 1-1,0 0 0,0-1 0,0 1 0,1-3 0,2-4 90,-1 0 1,-1 1 0,1-1-1,-1 0 1,0 0-1,-1 0 1,0 0-1,0-1 1,-1 1-1,0 0 1,-1 0 0,1 0-1,-1-1 1,-1 1-1,0 0 1,0 0-1,0 1 1,-1-1 0,-1 0-1,1 1 1,-1 0-1,0-1 1,-1 2-1,1-1 1,-1 0-1,-1 1 1,-6-7 349,16 12-393,0-1-1,0 1 1,0 0-1,0 0 1,0 1-1,0-1 1,0 1-1,0 0 1,0 0-1,0 0 1,6 1-1,-1-1-1,146 0-1356,-154 1 1309,0 0 0,0 0 0,-1 0 0,1-1 0,0 1 0,-1 0 0,1 0 0,0 0 0,-1 0 0,0 0 0,1 0 0,-1 0 0,1 0 0,-1 0 0,0 0 0,0 1 0,0-1 0,0 0 0,0 0 0,0 0 0,0 0 0,0 0 0,0 0 0,0 2 0,-3 33 442,-4-2-13,5-28-370,0 1 0,0 0 0,1 0 1,-1 0-1,2 1 0,-1-1 0,1 0 1,0 0-1,0 0 0,1 1 0,0-1 0,3 10 1,-3-16-42,0 1 1,1-1 0,-1 1-1,1-1 1,-1 1 0,1-1 0,0 0-1,-1 0 1,1 0 0,0 0-1,0 0 1,0 0 0,-1-1-1,1 1 1,0 0 0,0-1 0,0 0-1,0 1 1,0-1 0,1 0-1,-1 0 1,0 0 0,0 0-1,3-1 1,-2 1-3,1-1 0,-1 1 0,1-1 0,-1 0-1,0 0 1,1 0 0,-1 0 0,0-1 0,0 1 0,1-1 0,-1 0 0,0 0 0,3-3-1,-2 1 13,-1-1 0,0 1 0,-1-1 0,1 0 0,-1 1 0,0-1 0,0 0 0,0-1-1,-1 1 1,1 0 0,-1 0 0,-1-1 0,1 1 0,-1 0 0,0-1 0,0 1 0,0-1-1,-1 1 1,0 0 0,0-1 0,0 1 0,-4-8 0,3 6-44,-1 1 0,0-1 0,0 1 0,0 0 0,-1 0 0,0 0 0,0 0 0,-1 1 0,1 0 1,-1 0-1,0 0 0,-1 0 0,1 1 0,-1 0 0,0 0 0,-11-5 0,2 5-1008,9 10-2576,6 3-828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6:08.11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17528,'0'0'2593,"46"12"-2497,-16-12 80,3 0-48,0 0-96,-2 0-32,-7 0-16,-11 0-240,-8 0-1264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6:08.46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16792,'0'0'1744,"86"2"-1744,-58-2 0,-6 0-480,-2 0-2785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6:10.12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27 43 18585,'0'0'2689,"-2"-4"-2236,-6-7 338,-8-16 1340,17 49-1956,1 1 1,11 41-1,0 7-2396,-9-22-5169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6:10.46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55 13462,'0'0'6307,"7"0"-6099,44-3-152,86-17 1,-36 4-98,6 7 789,-61 7-2127,-6-2-5559,-64 7-388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6:10.80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64 1 14503,'0'0'6733,"-1"13"-6791,-6 26 9,5-29 37,-1 1 1,2 0-1,-1-1 0,1 1 0,1 0 0,0 0 0,1-1 0,0 1 0,0 0 0,1-1 0,6 19 0,0-11-49,2 0 0,17 25 0,8 14-1357,-35-56 1400,0-1 1,1 1-1,-1 0 1,0 0-1,1 0 1,-1 0-1,0-1 1,0 1-1,0 0 1,1 0-1,-1 0 1,0 0 0,0 0-1,0-1 1,-1 1-1,1 0 1,0 0-1,0 0 1,0 0-1,-1 0 1,1-1-1,0 1 1,-1 0-1,1 0 1,-1-1-1,1 1 1,-1 0-1,1-1 1,-1 1-1,1 0 1,-1-1-1,-1 2 1,-1 0 5,0 0 1,-1 0-1,1 0 1,-1-1-1,1 1 1,-1-1-1,0 0 1,-4 1 0,-9 1 28,1 0 1,-30-1 0,27-4-752,19-8-963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6:11.16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74 17432,'0'0'5058,"10"-10"-4930,21 6-80,9-4-32,1 0-16,5 0-448,-2-2-512,-2-1-1105,-5-3-3186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6:12.74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 0 15271,'0'0'3450,"-9"5"-2445,45-1-656,-16-3-276,0 1 0,0 1 0,-1 1 1,1 1-1,-1 0 0,20 9 0,-35-12-79,0 0 0,0 1 0,-1-1 1,1 0-1,-1 1 0,0 0 0,0 0 0,0 0 0,0 0 0,0 1 0,-1-1 0,0 0 1,1 1-1,1 5 0,-2-4-5,-1 1 0,0-1 0,0 0 0,0 1 0,-1-1 0,1 0 0,-1 1 0,-1-1 0,1 0 0,-1 1 0,0-1 0,0 0 1,0 0-1,-3 7 0,0-5-5,1 0 1,-1 0 0,0-1 0,0 1-1,-1-1 1,0 0 0,0-1-1,0 1 1,-11 7 0,9-7-17,0 1 0,1-1 0,-1 1 0,2 0 0,-1 1 0,-7 13 0,13-20 26,1 0 0,-1 1 0,1-1-1,0 0 1,-1 0 0,1 0 0,0 0-1,0 0 1,0 0 0,0 0-1,0 0 1,0 0 0,0 0 0,0 0-1,1-1 1,-1 1 0,0 0-1,0-1 1,1 1 0,-1-1 0,0 0-1,1 1 1,-1-1 0,2 1-1,14 6-41,-15-5 41,1 0 1,-1 0-1,0 0 1,0 0-1,0 0 1,0 0-1,0 1 1,0-1-1,-1 1 0,1-1 1,-1 1-1,0 0 1,0 0-1,0-1 1,0 1-1,0 0 1,0 0-1,-1 0 1,1 0-1,-1 0 0,0 0 1,0 0-1,0 0 1,0 0-1,-1 0 1,1 0-1,-1 0 1,0-1-1,0 1 0,0 0 1,0 0-1,0 0 1,-1-1-1,-1 4 1,0-2-66,0 0 1,0 0 0,0 0 0,0-1 0,-1 1 0,1-1 0,-1 0-1,0 0 1,0 0 0,0 0 0,0-1 0,-1 0 0,1 0 0,-1 0-1,1 0 1,-1-1 0,0 1 0,1-1 0,-1-1 0,-8 2 0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6:13.08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70 0 19913,'0'0'974,"-11"17"-822,-33 59-139,42-71-18,-1 0-1,1 0 0,1 0 0,-1 0 0,1 0 1,0 1-1,0-1 0,0 1 0,1-1 1,0 6-1,0-8 6,0-1 0,1 1 0,-1 0-1,1-1 1,0 1 0,0-1 0,0 1 0,0-1 0,0 1 0,1-1 0,-1 0 0,1 1-1,0-1 1,3 4 0,-1-3 0,1 0 0,0 0 0,0 0 1,0 0-1,0-1 0,0 0 0,1 0 0,-1 0 0,0-1 0,1 1 0,0-1 0,-1-1 0,1 1 0,9-1 0,-13 0 2,-1-1 0,0 1 0,0-1 0,1 0-1,-1 1 1,0-1 0,0 0 0,0 1 0,0-1 0,0 0 0,0 0-1,0 0 1,0 0 0,0 0 0,-1 0 0,1 0 0,0-1-1,0 1 1,-1 0 0,1 0 0,-1 0 0,1-1 0,-1 1 0,0 0-1,0-1 1,1 1 0,-1 0 0,0-1 0,0 1 0,0 0-1,-1-3 1,0-52 74,0 49-61,0 1 5,0 0-1,-1 1 1,0-1 0,0 1 0,0 0 0,-1-1 0,0 1 0,-5-7-1,8 11-78,-1 0 0,1 0 0,-1 0-1,1 0 1,-1 0 0,1 0-1,-1 1 1,0-1 0,1 0 0,-1 0-1,0 0 1,0 1 0,0-1-1,1 1 1,-1-1 0,0 0 0,0 1-1,0 0 1,0-1 0,0 1-1,0-1 1,0 1 0,0 0 0,0 0-1,0 0 1,0-1 0,0 1-1,0 0 1,0 0 0,-1 1 0,1-1-1,0 0 1,0 0 0,0 0-1,0 1 1,0-1 0,0 0 0,0 1-1,0-1 1,1 1 0,-1-1-1,0 1 1,0 0 0,0-1 0,0 1-1,1 0 1,-1 0 0,0-1-1,1 1 1,-1 0 0,0 0-1,1 0 1,-1 1 0,-10 21-2161,0 5-3062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6:13.44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0 124 12406,'0'0'4287,"16"1"-3126,19 1-816,0-2 0,0-1 0,0-1 0,37-9 1,-22 1-228,132-31 130,220-19-1,-392 59-21,-4 1-2132,-18 1-1259,-23 4-178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3:57.42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78 17912,'0'0'4053,"13"-12"-3784,45-36-194,-54 46-78,0-1 0,0 1 0,1 0 1,-1 1-1,0-1 0,1 1 0,-1-1 0,1 2 1,0-1-1,-1 0 0,1 1 0,0 0 0,-1 0 1,1 0-1,0 1 0,-1-1 0,1 1 0,6 2 1,-10-2-7,1 0 1,-1 0 0,0 1 0,0-1 0,0 0 0,0 1 0,0-1 0,0 1 0,0-1 0,0 1 0,0-1 0,-1 1 0,1 0 0,0-1 0,-1 1 0,0 0 0,1-1 0,-1 1 0,0 0 0,0 0 0,0-1 0,0 1 0,0 2-1,-4 43-123,2-38 125,-1 0 1,0 0-1,-1-1 0,0 0 1,0 0-1,-1 0 0,0 0 1,0-1-1,-1 1 0,0-1 1,0-1-1,-10 9 0,6-4 8,0-1 0,0 2 0,-15 23 0,25-34-4,0-1 0,0 0 0,0 1 0,1-1 0,-1 1 1,0-1-1,0 0 0,1 1 0,-1-1 0,0 0 0,1 0 0,-1 1 0,0-1 0,1 0 0,-1 0 0,0 1 0,1-1 0,-1 0 0,0 0 0,1 0 0,-1 0 0,1 1 0,-1-1 0,0 0 0,1 0 0,-1 0 0,1 0 0,-1 0 0,1 0 0,-1 0 0,0 0 0,1 0 0,-1 0 0,1-1 0,242 4-611,-212-3 273,-20-1-98,39-2-601,-23-9-4665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6:13.7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19097,'0'0'2033,"2"73"-2033,7-42 16,1 3-16,1-3 0,0 1 16,-2-9-16,-2-3 0,-1-8-833,-1-10-1424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6:14.27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 69 18969,'0'0'1515,"-2"20"-1152,-1 1-322,0-1-10,0 0 1,1 0-1,1 0 0,4 38 0,-3-55-63,1 0 0,-1 0 0,1 0 0,0 0 0,0 0 0,1 0 0,-1 0 0,0-1-1,1 1 1,0 0 0,0-1 0,0 1 0,0-1 0,0 0 0,0 0 0,0 0 0,1 0 0,-1 0 0,1 0-1,-1 0 1,1-1 0,0 0 0,0 1 0,0-1 0,0 0 0,-1 0 0,2-1 0,-1 1 0,0 0 0,0-1-1,0 0 1,0 0 0,3 0 0,-5 0 4,0 0 0,-1 0 0,1-1 0,0 1-1,-1 0 1,1 0 0,0 0 0,-1-1 0,1 1 0,0 0-1,-1-1 1,1 1 0,-1-1 0,1 1 0,-1-1 0,1 1 0,-1-1-1,1 1 1,-1-1 0,1 1 0,-1-1 0,0 1 0,1-1-1,-1 0 1,0 1 0,0-1 0,1 0 0,-1 0 0,3-30-902,-3 22 761,-1 0 1,0 0 0,-1 1 0,-4-16-1,0 12 269,0 0 0,-2 1 0,-9-13-1,-20-35 1124,37 59-1198,0-1 0,1 1-1,-1-1 1,0 1 0,1-1-1,-1 1 1,0-1-1,1 1 1,-1-1 0,1 1-1,-1 0 1,0-1 0,1 1-1,-1 0 1,1-1 0,-1 1-1,1 0 1,-1 0 0,1-1-1,0 1 1,-1 0-1,1 0 1,-1 0 0,1 0-1,-1 0 1,1 0 0,0 0-1,-1 0 1,1 0 0,-1 0-1,1 0 1,0 0 0,0 0-1,30 0-183,-27 0 225,194-4-1638,-198 4 1569,1 0 0,-1 0 1,0 0-1,1 0 0,-1 1 0,1-1 0,-1 0 0,0 0 0,1 0 0,-1 0 0,1 1 0,-1-1 0,0 0 0,1 0 0,-1 1 0,0-1 0,1 0 1,-1 0-1,0 1 0,0-1 0,1 0 0,-1 1 0,0-1 0,0 0 0,0 1 0,1-1 0,-1 1 0,0-1 0,0 0 0,0 1 0,0-1 1,0 1-1,0-1 0,0 1 0,-2 22 72,-12 17 605,11-33-570,0 1 1,0-1 0,0 0 0,1 1 0,0 0 0,0 0 0,1-1-1,0 1 1,1 11 0,0-18-102,1 0 0,0 0 0,0 0 0,0 0 0,0 0 0,0-1 0,0 1 0,0 0 0,0-1 0,0 1 0,0-1 0,0 1 0,0-1 0,0 1 0,0-1 0,1 0 0,-1 1 0,0-1 0,0 0 0,0 0 0,1 0 0,-1 0 0,0 0 0,0 0 0,3-1 0,36-2-406,-38 2 359,1 0-1,-1 0 1,1 0 0,-1 0 0,0 0 0,1 0 0,-1-1 0,0 1 0,0-1 0,0 0 0,0 0 0,0 0 0,0 0 0,-1 0 0,1 0 0,-1 0 0,1 0-1,-1 0 1,1-3 0,1-1 46,-1 0 0,-1 0 0,1 0-1,-1 0 1,0 0 0,0 0 0,-1 0-1,0-8 1,0 4 25,-1-1-1,0 1 1,-1 0-1,0-1 1,-1 1-1,0 0 1,0 0-1,-1 1 1,-8-15-1,8 18-187,4 4 64,-1 0 0,0 1 0,0-1 0,0 0-1,-1 0 1,1 1 0,0-1 0,-1 1 0,1 0 0,-1-1 0,1 1 0,-1 0 0,1 0 0,-1 0-1,0 0 1,0 0 0,1 0 0,-4-1 0,5 14-7104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6:16.22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18697,'0'0'4212,"20"8"-3387,34-8-1126,42 0 300,-32 0-7408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6:16.61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 20 12118,'0'0'6883,"-2"6"-6675,22-6 416,4 0 96,2 0-592,3 0-112,-3 0-16,-2-6-304,-2-2-1328,2-4-5300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6:17.30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26 16071,'0'0'5939,"9"-13"-5571,-4 10-368,0 1 0,0 0-1,0 1 1,0-1 0,1 1-1,-1 0 1,0 1 0,1-1-1,-1 1 1,0 0 0,1 0-1,-1 1 1,1 0 0,-1 0-1,0 0 1,0 0 0,10 5 0,-11-5-11,0 1 1,0 0-1,-1 0 1,1 0-1,0 0 1,-1 1-1,0-1 1,0 1 0,1 0-1,-2 0 1,1 0-1,0 1 1,-1-1-1,1 1 1,-1-1 0,0 1-1,0 0 1,0 0-1,-1 0 1,1 0-1,-1 0 1,0 0 0,0 4-1,0-4-40,-1 0 0,1 0-1,-1 0 1,0 0 0,-1-1-1,1 1 1,-1 0 0,1 0-1,-1-1 1,0 1 0,0 0-1,-1-1 1,1 1 0,-1-1-1,0 1 1,0-1 0,0 0-1,0 0 1,-1 0 0,1 0 0,-1 0-1,-5 4 1,-6 9-199,14-15 220,1 0-1,0 0 0,0 0 1,0-1-1,-1 1 1,1 0-1,0 0 0,0-1 1,0 1-1,1 0 1,-1-1-1,0 1 0,0-1 1,0 1-1,0-1 0,0 0 1,1 0-1,-1 1 1,0-1-1,0 0 0,2 0 1,0 1 4,0 0 41,-1 0-1,1 1 0,0-1 1,-1 1-1,1 0 1,-1-1-1,0 1 0,0 1 1,0-1-1,0 0 1,0 0-1,0 1 0,0-1 1,-1 1-1,1 0 0,-1-1 1,0 1-1,0 0 1,0 0-1,0 0 0,0 0 1,-1-1-1,1 1 1,-1 0-1,0 0 0,0 0 1,0 0-1,0 0 1,0 0-1,-1 0 0,1 0 1,-1 0-1,0 0 1,0 0-1,0 0 0,0 0 1,-1-1-1,1 1 1,-1 0-1,1-1 0,-1 0 1,0 1-1,0-1 1,0 0-1,0 0 0,0 0 1,-5 3-1,-1 0 31,0 1-121,1 0 1,-2-1-1,1 0 0,0-1 0,-1 0 1,0 0-1,0-1 0,0 0 1,-18 3-1,20-6-3104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6:17.65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42 16039,'0'0'4514,"136"-6"-4514,-73-1 16,1-3-16,1 4 16,-1 0-16,-7 2 0,-7 2-16,-14 2 0,-17 0-576,-17 0-1297,-2 10-4097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6:18.00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 0 20153,'0'0'2287,"-2"11"-2250,-9 84-32,2 153 1,9-247-236,1-1 28,1 0 1,-1 0-1,1 0 0,0 0 1,-1-1-1,1 1 0,-1 0 1,1-1-1,-1 0 0,1 1 1,-1-1-1,1 0 0,-1 0 0,0 1 1,1-1-1,-1 0 0,0-1 1,0 1-1,2-1 0,13-20-5472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6:18.37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 14 17224,'0'0'3191,"0"13"-3061,-1 20-15,-1-9-35,1-1 1,1 0 0,1 1-1,6 36 1,-6-57-76,0-1 1,0 1-1,0-1 0,1 0 1,-1 1-1,1-1 0,-1 0 1,1 0-1,0 0 0,-1 0 1,1-1-1,0 1 0,0 0 1,0-1-1,1 1 0,-1-1 1,0 0-1,1 1 0,-1-1 1,0 0-1,1-1 0,-1 1 1,1 0-1,0-1 0,-1 1 1,1-1-1,-1 0 0,1 0 1,0 0-1,-1 0 0,1-1 1,4 0-1,-6 1 1,0-1 1,0 0-1,1 1 1,-1-1-1,0 0 1,0 1-1,0-1 1,0 0-1,0 0 0,0 0 1,0 0-1,0 0 1,0 0-1,0 0 1,-1-1-1,1 1 0,0 0 1,-1 0-1,1-1 1,-1 1-1,0 0 1,1 0-1,-1-1 1,0 1-1,0-1 0,1-1 1,0-45 111,-1 37-76,0-3-32,-1-1 0,0 1 0,-7-28 0,7 36-93,-1 1 0,0-1 0,0 0 0,-1 1 0,1-1 0,-1 1 0,0 0 0,-1 0 0,1 0 1,-1 1-1,0-1 0,-5-3 0,8 7-101,0 0 1,-1 0 0,1 0-1,-1 0 1,1 0-1,-1 1 1,1-1 0,-1 1-1,1-1 1,-1 1-1,1 0 1,-1-1 0,0 1-1,1 0 1,-1 0-1,-2 0 1,2 0-141,-17 0-4475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6:19.43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35 1 17656,'0'0'5704,"0"9"-4082,1 47-1655,-4 1 0,-11 69 0,7-79-390,-3 55 0,8-38-5542</inkml:trace>
</inkml:ink>
</file>

<file path=ppt/ink/ink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6:19.83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 0 13926,'0'0'2639,"-3"13"-2065,2-9-573,-4 16 278,2 0 0,-3 29-1,6-43-208,0 0-1,0 1 0,0-1 1,1 0-1,0 1 0,0-1 1,0 0-1,1 0 1,0 0-1,0 0 0,1 0 1,0 0-1,6 10 0,34 32 298,-29-34-276,-2 0 0,20 28 1,-28-36-88,-1 0 1,0 1 0,0 0-1,0-1 1,-1 1 0,0 0-1,0 0 1,-1 1 0,0-1-1,0 0 1,-1 8 0,0-13 12,0 0 1,-1 0-1,0 1 1,0-1-1,1 0 1,-1 0-1,0 0 1,-1 0-1,1 0 1,0 0-1,-1 0 1,1 0-1,-1-1 1,1 1-1,-1-1 1,0 1-1,0-1 1,1 1-1,-1-1 1,0 0-1,0 0 1,0 0-1,-1 0 1,1 0-1,0 0 1,0-1 0,0 1-1,-1-1 1,-1 1-1,-8 1 38,1 0-1,-1-1 0,1 0 1,-18 0-1,13-7-699,4-16-1671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3:57.85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42 45 2705,'0'0'13604,"-7"2"-12137,-21 6-229,22-6 568,17-2-1019,1351-44-577,-1269 39-209,46-3-222,-166 9-652,0 2 0,0 1 0,0 1 0,-26 8 0,-32 10-8019</inkml:trace>
</inkml:ink>
</file>

<file path=ppt/ink/ink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6:20.18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22 19353,'0'0'1617,"114"-21"-1681,-64 21 64,0 0-689,-10 4-992,-14 8-5666</inkml:trace>
</inkml:ink>
</file>

<file path=ppt/ink/ink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6:20.52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62 13926,'0'0'4963,"19"1"-4480,511-20 955,-405 4-1289,60-7 9,-65 16-3211,-199 15-1159,9 6-868</inkml:trace>
</inkml:ink>
</file>

<file path=ppt/ink/ink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6:20.94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 0 20425,'0'0'3058,"-4"26"-3234,4 11 160,0 9 32,0-1 48,0 2-48,0-5-16,0-3-32,0-7 0,0-11-32,0-7-673,0-10-991,11-4-1458</inkml:trace>
</inkml:ink>
</file>

<file path=ppt/ink/ink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6:21.3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29 15 11221,'0'0'9482,"-4"19"-9266,-4 17-184,1 0 0,-2 67 0,9-102-60,0 0 1,0 0-1,1 0 1,-1 0-1,1 0 0,-1 0 1,0 0-1,1 0 1,0 0-1,-1 0 1,1 0-1,0 0 0,-1 0 1,1-1-1,0 1 1,0 0-1,0 0 0,-1-1 1,1 1-1,0 0 1,0-1-1,0 1 1,0-1-1,0 1 0,0-1 1,0 0-1,1 1 1,-1-1-1,0 0 1,0 0-1,0 0 0,0 0 1,0 0-1,0 0 1,0 0-1,1 0 0,-1 0 1,0-1-1,0 1 1,0 0-1,1-1 1,2 0-89,-1 1 0,0-1 0,0 0 0,0 0 0,0 0 0,0 0 0,-1 0 0,1-1 0,0 1 0,0-1 0,-1 0 0,1 0 0,-1 0 1,4-4-1,-4 2 55,1-1 1,-1 0 0,0 0 0,-1 1 0,1-1 0,-1 0 0,0 0 0,-1 0 0,1-1-1,-1 1 1,0 0 0,0 0 0,0 0 0,-1 0 0,-1-7 0,-1 3 570,1 1 0,-1-1 0,-1 1 0,0-1 0,0 1 0,0 0 0,-9-11 0,72 15 726,-25 2-1324,-13 1-236,-1 0 1,1 1-1,26 4 1,-46-3 314,0-1 1,0 0 0,0 0 0,-1 1 0,1-1 0,0 0-1,0 1 1,-1-1 0,1 1 0,0-1 0,-1 1 0,1-1-1,0 1 1,-1 0 0,1-1 0,-1 1 0,1 0 0,-1-1 0,1 1-1,-1 0 1,0 0 0,1-1 0,-1 1 0,0 0 0,0 0-1,1 1 1,-2 28-61,-16 26 223,13-48-129,1 1 1,0 0-1,1 0 0,0 0 1,1 0-1,0 0 1,0 1-1,0-1 1,2 0-1,1 15 1,-1-23-27,-1 0 0,1 0-1,0 0 1,0 0 0,0 0 0,0-1 0,0 1 0,0 0 0,0-1 0,1 1 0,-1-1 0,0 1 0,0-1 0,0 1-1,1-1 1,-1 0 0,0 0 0,0 0 0,1 0 0,-1 0 0,0 0 0,0 0 0,1 0 0,1 0 0,34-7-156,-33 5 141,-1 0 0,0 0 0,1-1 1,-1 1-1,0-1 0,0 0 0,0 0 1,-1 0-1,1-1 0,-1 1 0,0 0 1,0-1-1,0 0 0,0 1 0,0-1 0,-1 0 1,0 0-1,2-7 0,0-6-17,-1 0 0,-1 1 0,0-22 0,-1 31 8,-1 3 6,1 0-1,-1-1 1,1 1-1,-1 0 0,-1 0 1,1 0-1,0 0 1,-1 1-1,0-1 0,0 0 1,0 1-1,-1-1 0,1 1 1,-1-1-1,1 1 1,-1 0-1,0 0 0,-4-2 1,4 2-382,-1 0 0,0 1 0,0 0 0,0-1 0,0 2 0,0-1 0,0 0 0,0 1 0,-1-1 0,-6 0 0,5 2-3227</inkml:trace>
</inkml:ink>
</file>

<file path=ppt/ink/ink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6:21.71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 1 17832,'0'0'3170,"37"0"-3026,-4 0 176,6 2-16,3-2-112,-5 0-192,-8 0 0,-14 4-128,-4-2-961,-11 2-1600</inkml:trace>
  <inkml:trace contextRef="#ctx0" brushRef="#br0" timeOffset="1">1 196 19113,'0'0'2241,"114"-33"-2209,-84 29 48,-3 0-160,-5 2-144,-7 2-625,-9 0-1888</inkml:trace>
</inkml:ink>
</file>

<file path=ppt/ink/ink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6:23.09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 83 9492,'0'0'8722,"-3"0"-8303,-12 0-299,12 0 1606,65 0-327,118 2-736,312-39-1,-456 28-694,-28 2 89,-24-1-45,-45 3-301,17 2-1688,15-2-2552,5-6-11484</inkml:trace>
</inkml:ink>
</file>

<file path=ppt/ink/ink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6:23.93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50 13 14182,'0'0'4531,"-38"0"-1141,26-2-3267,37-2-103,43-2-18,-58 6-13,-3 0 1,0 0 1,-1 0 0,1 1 0,0-1-1,-1 1 1,8 3 0,-12-4 4,-1 1 0,1 0 0,0 0 0,-1 0 0,1 0 1,-1 0-1,0 0 0,1 0 0,-1 0 0,0 0 0,0 1 1,0-1-1,0 0 0,0 1 0,0-1 0,0 1 0,0 0 1,0-1-1,-1 1 0,1-1 0,-1 1 0,1 0 0,-1 0 1,1-1-1,-1 1 0,0 0 0,0 0 0,0 2 0,0 2-56,-1-1-1,1 1 0,-1-1 0,0 0 0,0 1 1,-1-1-1,1 0 0,-1 0 0,0 0 0,-1 0 1,1 0-1,-1-1 0,0 1 0,0-1 1,0 1-1,-1-1 0,-4 4 0,3-2-82,5-6 131,0 1 0,0-1-1,-1 0 1,1 0 0,0 0 0,0 1 0,0-1 0,0 0 0,0 0-1,-1 0 1,1 1 0,0-1 0,0 0 0,0 0 0,0 1-1,0-1 1,0 0 0,0 0 0,0 1 0,0-1 0,0 0 0,0 0-1,0 1 1,0-1 0,0 0 0,0 0 0,0 0 0,0 1 0,1-1-1,-1 0 1,0 0 0,0 1 0,0-1 0,0 0 0,0 0 0,0 0-1,1 0 1,-1 1 0,0-1 0,14 5-141,26 0 266,-30-5-163,-3 1 58,-1 0 1,1 0 0,0 0-1,-1 1 1,1 0-1,-1 0 1,1 1-1,-1 0 1,0 0-1,0 0 1,9 8 0,-12-8 7,0 0 1,0 0 0,-1 1-1,1-1 1,-1 1 0,0 0 0,0 0-1,0-1 1,0 1 0,-1 1 0,1-1-1,-1 0 1,0 0 0,0 0 0,-1 1-1,1-1 1,-1 0 0,0 1 0,-1 4-1,0-5 33,0 1 0,0-1 0,0 0 0,-1 0 0,0 0 0,0 0 0,0 0 0,0-1 0,-1 1-1,1-1 1,-1 1 0,0-1 0,0 0 0,0 0 0,0 0 0,-1 0 0,1-1 0,-1 1 0,-4 1 0,-14 10 196,-49 20 1,51-25-252,-4 2-82,13-7-318,-1 1 0,1 0 0,0 1 0,1 0 0,-1 1 1,-9 9-1,12-4-3051</inkml:trace>
</inkml:ink>
</file>

<file path=ppt/ink/ink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6:24.42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52 17 17144,'0'0'4730,"-1"0"-4720,1-1-1,0 1 1,-1-1-1,1 1 1,0-1 0,-1 1-1,1-1 1,0 1-1,-1-1 1,1 0 0,0 1-1,0-1 1,0 1-1,0-1 1,0 0 0,0 1-1,0-1 1,0 0 0,0 1-1,0-1 1,0 1-1,0-1 1,0 0 0,1 0-1,1 0-16,1 1 0,-1 0 1,1 0-1,-1 0 0,1 0 0,0 1 0,-1-1 0,1 1 0,-1-1 0,1 1 1,-1 0-1,0 0 0,1 0 0,-1 0 0,4 3 0,-5-2 3,1 1-1,-1-1 0,0 1 1,0-1-1,0 1 1,0 0-1,0-1 0,0 1 1,-1 0-1,1 0 1,-1-1-1,0 1 1,0 0-1,-1 5 0,1 0 0,-1 0-1,-1 0 1,1 0-1,-2-1 1,1 1-1,-1 0 1,0-1-1,0 0 1,-1 0-1,0 0 1,0 0-1,0-1 1,-1 0-1,0 1 1,-1-2-1,-9 10 1,-15 19 24,29-34-19,1 0 0,0 0 0,-1 1 0,1-1 0,-1 0 0,1 1-1,0-1 1,-1 1 0,1-1 0,0 0 0,-1 1 0,1-1 0,0 1 0,0-1 0,-1 1 0,1-1 0,0 1 0,0-1 0,0 1 0,0-1 0,0 1 0,0-1 0,0 1 0,0 0 0,0-1 0,0 1 0,0-1 0,0 1 0,0-1 0,0 1 0,0-1 0,0 1 0,1-1 0,-1 1 0,0-1 0,0 1 0,1-1 0,-1 1 0,0-1 0,1 0-1,-1 1 1,0-1 0,1 1 0,30 3 62,37-14-34,26-21-3144,-69 21 178</inkml:trace>
</inkml:ink>
</file>

<file path=ppt/ink/ink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6:24.78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86 67 17688,'0'0'4317,"0"8"-4197,-9 159 435,9-166-559,0 0 0,0 0 1,0 0-1,0 0 1,1 0-1,-1 0 0,0 0 1,0-1-1,0 1 0,1 0 1,-1 0-1,0 0 1,1 0-1,-1-1 0,1 1 1,-1 0-1,1 0 0,-1-1 1,1 1-1,0 0 0,-1-1 1,1 1-1,0 0 1,0-1-1,-1 1 0,1-1 1,0 0-1,0 1 0,0-1 1,-1 1-1,1-1 1,0 0-1,0 0 0,0 0 1,0 1-1,0-1 0,0 0 1,0 0-1,0 0 0,0 0 1,-1-1-1,1 1 1,0 0-1,0 0 0,0 0 1,0-1-1,0 1 0,0 0 1,-1-1-1,1 1 1,0-1-1,0 1 0,-1-1 1,1 1-1,0-1 0,-1 0 1,1 1-1,0-1 1,-1 0-1,2-1 0,3-7 2,-1 1-1,0-1 0,0-1 0,-1 1 0,0-1 1,0 1-1,-1-1 0,0 0 0,0-14 1,0 0-60,-2 0 0,-4-45 0,3 67 36,0 1 0,1-1 0,-1 1 1,0-1-1,0 0 0,0 1 0,0-1 0,0 1 0,0 0 1,0-1-1,-1 1 0,1 0 0,0 0 0,-1 0 0,1 0 1,-1 0-1,1 0 0,-1 0 0,0 0 0,1 0 0,-1 1 1,0-1-1,1 1 0,-1 0 0,0-1 0,0 1 1,1 0-1,-1 0 0,0 0 0,0 0 0,0 0 0,1 0 1,-4 1-1,-2 0-409,-1-1-1,1 2 1,0-1 0,-1 1 0,1 0 0,-13 6-1,-11 12-5174</inkml:trace>
</inkml:ink>
</file>

<file path=ppt/ink/ink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6:26.41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57 16552,'0'0'4450,"6"-7"-4256,-3 3-156,0 0-1,0 0 1,1 0-1,-1 1 1,1 0-1,0 0 1,0 0-1,0 0 1,1 0-1,-1 1 1,1 0-1,-1 0 1,1 0-1,0 1 1,-1-1-1,1 1 1,0 0-1,7 0 1,-11 0-40,1 1-1,0 0 1,0-1 0,0 1 0,0 0 0,0 0 0,-1 0-1,1 0 1,0 1 0,0-1 0,0 0 0,0 1 0,-1 0 0,1-1-1,0 1 1,0 0 0,-1 0 0,1 0 0,-1 0 0,1 0-1,-1 0 1,1 0 0,-1 0 0,1 1 0,-1-1 0,1 2 0,0 2-6,-1 0 1,0 1 0,0-1 0,-1 0 0,1 0 0,-1 0 0,-1 0 0,0 9-1,1-9 8,-2 5-7,0 1-1,0-1 1,-1 0 0,0 1-1,-1-1 1,-5 10 0,4-12-166,1 1 0,1 0 1,0 0-1,0 1 0,1-1 1,0 0-1,-1 14 0,3-22 165,1 0-1,-1 0 0,0 0 1,1 0-1,-1 0 1,1 0-1,-1 0 0,1 0 1,-1-1-1,1 1 0,0 0 1,-1 0-1,1-1 1,0 1-1,0 0 0,-1-1 1,1 1-1,0-1 0,0 1 1,0-1-1,0 1 1,0-1-1,0 0 0,0 1 1,0-1-1,0 0 1,0 0-1,0 0 0,1 0 1,41 3 20,-28-2-24,-10-1 17,0 1 0,1 0 0,-1 0 0,0 0 0,1 1 0,-1-1 0,7 5 0,-11-6-3,1 1 0,-1 0 0,0 0 0,0 0 0,0 0 0,0 0 0,0 0 0,0 0 0,0 0 0,0 1-1,-1-1 1,1 0 0,0 0 0,-1 1 0,1-1 0,-1 0 0,1 1 0,-1-1 0,0 1 0,0-1 0,1 0 0,-1 1 0,0-1 0,0 1 0,0-1 0,-1 1 0,1-1 0,0 1-1,0-1 1,-1 0 0,1 1 0,-1-1 0,0 2 0,0-1 21,-1 1 0,1-1 0,0 0 0,-1 1 0,1-1 0,-1 0 0,0 0-1,0 0 1,0 0 0,0-1 0,0 1 0,0 0 0,-1-1 0,1 1 0,-3 0 0,-45 18 275,15-7-386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3:58.33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73 19593,'0'0'3618,"4"-14"-3261,11-44-69,-9 136-224,-13 437 8,12-488-613,-5-26 447,1 0 1,0-1 0,0 1-1,-1-1 1,1 1 0,0-1-1,0 1 1,0-1-1,-1 1 1,1-1 0,0 0-1,0 1 1,0-1 0,0 0-1,0 0 1,0 0-1,0 0 1,0 0 0,0 0-1,-1 0 1,1 0-1,0 0 1,0 0 0,0 0-1,1-1 1,8-5-4280,-9-13-8531</inkml:trace>
</inkml:ink>
</file>

<file path=ppt/ink/ink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6:26.74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64 0 17320,'0'0'2585,"1"6"-2689,18 339 240,-19-345-141,-1 1 1,1-1-1,0 1 0,-1 0 1,1-1-1,-1 1 0,1-1 1,-1 1-1,1-1 0,-1 1 1,1-1-1,-1 0 0,0 1 1,1-1-1,-1 0 0,1 1 1,-1-1-1,0 0 0,1 0 1,-1 1-1,0-1 0,0 0 1,1 0-1,-1 0 0,0 0 1,1 0-1,-1 0 0,-1 0 1,-29-1-1273,23 1-141,-18 0-5268</inkml:trace>
</inkml:ink>
</file>

<file path=ppt/ink/ink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6:27.06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60 14311,'0'0'5218,"142"-57"-5202,-105 55-16,-2 2-144,-6 0-1809,-12 0-3441</inkml:trace>
</inkml:ink>
</file>

<file path=ppt/ink/ink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6:27.44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77 12822,'0'0'3874,"8"2"-3258,26 3-228,-1-2 0,1-1 0,62-5 0,112-23 713,-91 10-867,274-25 35,-428 39-3849,-21 2 907</inkml:trace>
</inkml:ink>
</file>

<file path=ppt/ink/ink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6:27.77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 0 18296,'0'0'3554,"-5"10"-3810,5 18 208,0 1 96,0 7-16,0-3-32,0 1 0,0-1-64,0-9-688,0-8-881,2-10-1649</inkml:trace>
</inkml:ink>
</file>

<file path=ppt/ink/ink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6:28.24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40 2 8996,'0'0'10125,"-5"15"-9848,1-5-235,-19 52 95,21-56-126,0-1 0,1 1 0,0 0 0,0 0-1,1 0 1,-1 0 0,1 0 0,1-1 0,-1 1 0,3 11 0,-1-16-20,0 0 0,0 1 0,-1-1 0,1 0 0,0 0 0,1 0-1,-1 0 1,0 0 0,0-1 0,0 1 0,1 0 0,-1-1 0,0 0 0,0 0 0,1 1 0,-1-1 0,3-1 0,-2 2-122,0-1 0,0 0 1,0 0-1,0 0 0,1 0 1,-1-1-1,0 1 0,0-1 1,0 0-1,0 0 0,0 0 1,5-3-1,-7 0-109,1 0 0,-1 0 0,1 0 1,-1 0-1,-1-1 0,1 1 0,0-1 0,-1 1 0,0 0 1,-1-10-1,1 11 343,0 0-1,0 0 1,0-1 0,-1 1 0,1 0 0,-1-1 0,0 1 0,0 0-1,0 0 1,0 0 0,0 0 0,-1 0 0,1 0 0,-1 0 0,-2-2-1,16 0 2920,30 2-2550,48 1-1055,14 2-9,-135 38 1936,27-30-1314,1-1-1,0 1 1,0 0 0,1 0-1,-1 0 1,2 0-1,-1 0 1,1 0-1,1 1 1,-1-1-1,1 0 1,2 11 0,-2-18-28,1 1 1,-1-1 0,1 1 0,0-1 0,-1 0 0,1 0 0,0 1 0,0-1 0,0 0 0,0 0-1,0 0 1,0 0 0,1 0 0,-1 0 0,0 0 0,0-1 0,1 1 0,-1 0 0,0-1-1,1 1 1,-1-1 0,1 1 0,-1-1 0,1 0 0,-1 1 0,1-1 0,2 0 0,51 1 74,-41-2-97,-12 1 13,0 0 1,0-1-1,-1 0 0,1 1 0,0-1 0,0 0 0,-1 0 0,1 0 0,0 0 0,-1 0 0,1 0 1,-1-1-1,1 1 0,-1 0 0,0-1 0,0 1 0,1-1 0,-1 1 0,0-1 0,0 0 1,0 1-1,-1-1 0,1 0 0,0 0 0,-1 0 0,1 1 0,-1-1 0,0 0 0,1 0 0,-1 0 1,0 0-1,0 0 0,-1-4 0,1-3 5,0 0 0,0 0 0,-1 0 0,0-1 0,-1 1 0,-3-11 0,-21-35 72,23 51-79,1-1 0,-1 1-1,0 0 1,0 0 0,0 0-1,-1 1 1,1-1 0,-1 1 0,0-1-1,-5-2 1,6 5-2451</inkml:trace>
</inkml:ink>
</file>

<file path=ppt/ink/ink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6:28.58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8180,'0'0'13990,"72"12"-13974,-35-10-16,-6-2-16,-7 2-160,-8 0-1024,-12 2-897</inkml:trace>
</inkml:ink>
</file>

<file path=ppt/ink/ink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6:28.92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22 8836,'0'0'11493,"142"2"-11493,-89-9-336,-7 1-1697,-5-4-6483</inkml:trace>
</inkml:ink>
</file>

<file path=ppt/ink/ink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6:29.26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 23 19449,'0'0'3732,"-1"-4"-3580,0 4-155,1-1-1,0 1 1,0-1-1,0 1 1,0-1-1,0 1 1,0 0-1,0-1 1,0 1-1,0-1 1,0 1-1,0-1 1,1 1-1,-1 0 1,0-1-1,0 1 1,0-1-1,0 1 1,1 0-1,-1-1 1,0 1-1,0 0 1,1-1-1,-1 1 1,0 0-1,1-1 1,-1 1-1,0 0 1,1 0-1,-1-1 1,1 1-1,-1 0 1,0 0-1,1 0 1,-1 0-1,1-1 1,-1 1 0,1 0-1,31-6-210,54 6-1151,-59 1 143,-19-1 1224,-8 0 43,-1 0 1,1 0-1,0 0 1,0 0-1,0 0 1,0 0-1,0 0 1,0 1-1,-1-1 1,1 0-1,0 0 0,0 0 1,0 0-1,0 0 1,0 1-1,0-1 1,0 0-1,0 0 1,0 0-1,0 0 1,0 1-1,0-1 1,0 0-1,0 0 1,0 0-1,0 0 1,0 1-1,0-1 1,0 0-1,0 0 1,0 0-1,0 0 1,0 1-1,0-1 1,0 0-1,0 0 0,0 0 1,0 0-1,0 0 1,1 1-1,-1-1 1,0 0-1,0 0 1,0 0-1,0 0 1,0 0-1,0 0 1,1 1-1,-1-1 1,0 0-1,0 0 1,0 0-1,0 0 1,1 0-1,-1 0 1,0 0-1,0 0 1,0 0-1,0 0 0,1 0 1,-1 0-1,0 0 1,0 0-1,0 0 1,0 0-1,1 0 1,-1 0-1,0 0 1,-2 9-684,-13 67 696,-6 107-1,20-157-56,1-16-104,0 1 0,-1-1-1,0 0 1,0 0 0,-4 11-1,1-16-1697,-1-4-1392</inkml:trace>
</inkml:ink>
</file>

<file path=ppt/ink/ink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6:29.61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48 18633,'0'0'4802,"29"-12"-4754,4 8-48,6 0 0,5 0-48,4 0-256,-2 0-385,-2 0-255,-11-1-1969,-11-1-7412</inkml:trace>
</inkml:ink>
</file>

<file path=ppt/ink/ink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6:29.97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70 17688,'0'0'4749,"15"0"-4461,73 0-232,100-14 0,-48-7-213,47-6 156,-72 20-7372,-143 7 1063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2:50.4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32 16375,'0'0'5598,"0"-7"-4977,0-17-26,0 43-93,0 57-347,9 142-1777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3:58.83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62 11829,'0'0'9234,"10"-9"-8706,7 4-700,0 1-1,1 1 0,-1 1 1,33-1-1,8-1-295,29-9-422,-40 5 50,75-2 1,-122 10 839,1 0 1,-1 0-1,0 0 0,1 0 1,-1 0-1,0 0 1,1 0-1,-1 1 1,0-1-1,1 0 0,-1 0 1,0 0-1,1 1 1,-1-1-1,0 0 0,0 0 1,0 1-1,1-1 1,-1 0-1,0 1 0,0-1 1,0 0-1,1 1 1,-1-1-1,0 0 1,0 1-1,0-1 0,0 0 1,0 1-1,0-1 1,0 0-1,0 1 0,0-1 1,0 0-1,0 1 1,0-1-1,0 0 1,0 1-1,0-1 0,0 0 1,0 1-1,-1-1 1,1 0-1,0 1 0,0 0 1,-1 1 28,-4 23 536,-2 1-1,-9 24 1,9-32-276,1 1-1,1 1 1,0-1-1,1 1 1,-1 30-1,5-49-285,0 0-1,0 1 0,0-1 0,0 0 1,0 0-1,1 0 0,-1 0 0,0 0 1,1 0-1,-1 0 0,1 0 1,-1 0-1,1 0 0,-1 0 0,1-1 1,0 1-1,-1 0 0,1 0 0,0 0 1,0-1-1,0 1 0,0 0 0,-1-1 1,1 1-1,0-1 0,0 1 0,2 0 1,0 0-5,0 0 0,0-1 1,1 1-1,-1-1 0,0 1 1,1-1-1,-1 0 0,0-1 0,7 0 1,-6 1-38,0-1 1,1 0 0,-1 0-1,0 0 1,0-1 0,0 1-1,0-1 1,0 0 0,0 0-1,0-1 1,0 1-1,-1-1 1,1 0 0,-1 0-1,0 0 1,5-5 0,-6 1 23,1 0 1,-1 0-1,0 0 1,-1 0-1,1 0 1,-1 0-1,-1 0 1,1-1-1,-1 1 1,-1 0-1,1 0 1,-1 0-1,-1-1 0,1 1 1,-4-10-1,0 2 57,-1 1-1,0 0 0,-1 0 0,0 0 0,-1 1 1,-12-15-1,19 27-48,1 0 1,-1 1 0,1-1-1,-1 0 1,1 0-1,-1 1 1,1-1-1,-1 0 1,0 1 0,1-1-1,-1 1 1,0-1-1,1 1 1,-1-1-1,0 1 1,0-1 0,0 1-1,1 0 1,-1-1-1,0 1 1,0 0 0,0 0-1,0 0 1,0 0-1,-1 0 1,1 0-144,1 1 0,-1 0 1,1-1-1,-1 1 0,1 0 0,0 0 1,-1-1-1,1 1 0,0 0 0,0 0 1,0 0-1,0-1 0,-1 1 0,1 0 1,0 0-1,0 0 0,1-1 1,-1 1-1,0 0 0,0 0 0,0 0 1,0 0-1,1-1 0,-1 1 0,0 0 1,2 1-1,5 10-5290</inkml:trace>
</inkml:ink>
</file>

<file path=ppt/ink/ink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6:30.3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36 15991,'0'0'5758,"2"-4"-5692,0 2-64,-1 1 0,0-1-1,0 1 1,1-1-1,-1 1 1,0 0 0,1-1-1,-1 1 1,1 0-1,0 0 1,-1 0 0,1 0-1,0 0 1,0 1-1,0-1 1,0 0 0,-1 1-1,4-1 1,43-2 5,-39 3-13,-8 1 4,0-1 0,1 0 0,-1 1 0,0-1 0,1 1-1,-1-1 1,0 1 0,1 0 0,-1-1 0,0 1 0,0 0-1,0 0 1,0 0 0,0 0 0,0 0 0,0 0 0,0 0-1,0 0 1,0 0 0,-1 1 0,1-1 0,0 0 0,-1 0 0,1 1-1,-1-1 1,0 0 0,1 1 0,-1-1 0,0 1 0,0-1-1,0 3 1,1 1-6,-1-1 1,1 1-1,-1 0 0,-1-1 0,1 1 1,-1 0-1,0-1 0,0 1 0,-1 4 1,-3-1 10,1-1 1,-1 0-1,0 0 1,-1 0 0,1-1-1,-1 0 1,-1 0 0,-12 9-1,9-7-5,1 1 0,0 0 0,-12 14 0,21-23 1,0 0 1,0 0-1,0 0 1,-1 0-1,1 0 1,0 1-1,0-1 1,0 0-1,0 0 1,0 0-1,0 0 1,0 1-1,0-1 1,0 0-1,0 0 1,0 0 0,0 0-1,0 1 1,0-1-1,0 0 1,0 0-1,0 0 1,0 0-1,0 1 1,1-1-1,-1 0 1,0 0-1,0 0 1,0 0-1,0 0 1,0 0-1,0 1 1,0-1-1,0 0 1,1 0 0,-1 0-1,0 0 1,0 0-1,0 0 1,0 0-1,0 0 1,1 1-1,-1-1 1,0 0-1,0 0 1,0 0-1,0 0 1,1 0-1,-1 0 1,0 0-1,17 2 9,18-2 8,-33 0-18,18-2-320,0-1-1,-1-1 1,1-1 0,28-10 0,-10 1-2293</inkml:trace>
  <inkml:trace contextRef="#ctx0" brushRef="#br0" timeOffset="1">390 0 19465,'0'0'2662,"-8"10"-2616,2-5-34,0 1-1,1 0 1,0 1 0,0-1 0,1 1-1,0 0 1,0 0 0,0 1 0,1-1 0,0 1-1,1 0 1,-1-1 0,1 1 0,1 0-1,0 0 1,-1 11 0,2-16-11,0 1 1,0 0 0,0-1-1,0 1 1,0 0-1,1-1 1,0 1-1,-1-1 1,1 1-1,1-1 1,-1 1 0,0-1-1,4 6 1,-2-7 1,-1 0 0,1 0 1,-1-1-1,1 0 0,0 1 0,0-1 1,-1 0-1,1 0 0,0-1 0,0 1 1,0 0-1,0-1 0,0 0 0,0 0 1,0 0-1,6 0 0,-7-1-1,0 1 1,1-1-1,-1 1 0,0-1 0,0 1 1,0-1-1,0 0 0,1 0 0,-1 0 0,0 0 1,-1-1-1,1 1 0,0 0 0,0-1 0,-1 0 1,1 1-1,0-1 0,-1 0 0,0 1 1,1-1-1,-1 0 0,0 0 0,0 0 0,0 0 1,0-1-1,-1 1 0,1 0 0,0 0 0,-1 0 1,0-1-1,1 1 0,-1-4 0,1 1 0,-1 0 0,0 0 0,0 0 0,0 0 0,0 0 0,-1 0 0,0-1-1,0 2 1,0-1 0,-1 0 0,1 0 0,-1 0 0,0 1 0,-4-7 0,3 7-63,-1 0 1,1 1 0,-1-1 0,1 1 0,-1 0 0,0 0 0,0 0-1,0 1 1,-1 0 0,1-1 0,-6-1 0,-34-4-6206,16 8-8866</inkml:trace>
</inkml:ink>
</file>

<file path=ppt/ink/ink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6:36.06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440 29 20041,'0'0'3023,"-8"-6"-2879,5 4-142,0-1 0,-1 1 0,1 0 0,-1 0 0,1 0 0,-1 0 0,0 1 1,0-1-1,0 1 0,0 0 0,0 0 0,0 1 0,0-1 0,0 1 0,0 0 0,0 0 0,0 0 0,0 1 0,0-1 0,0 1 1,0 0-1,0 0 0,0 0 0,0 1 0,1-1 0,-6 4 0,-15 9-3,1 1 0,1 2 1,0 0-1,1 1 0,0 2 0,2 0 1,0 1-1,2 0 0,0 2 0,1 0 0,-14 30 1,18-30-2,1 0 1,1 0 0,1 1-1,2 0 1,0 1 0,1 0-1,2 0 1,1 0 0,0 0-1,2 1 1,1-1 0,5 38-1,-5-55-106,2-1 0,-1 1 0,1-1 0,0 0 0,0 1 0,1-1 0,0 0 0,0-1 0,1 1 0,-1 0 0,2-1 0,-1 0 0,1 0 0,0 0 0,0-1 0,0 0-1,1 0 1,0 0 0,0 0 0,0-1 0,0 0 0,1 0 0,0-1 0,-1 0 0,1 0 0,1-1 0,-1 1 0,0-2 0,0 1 0,1-1 0,-1 0 0,1 0 0,10-1 0,-15-1 52,-1 1-1,1-1 1,-1 1 0,0-1 0,1 0 0,-1 0 0,0 0 0,0 0 0,0 0-1,0 0 1,0-1 0,0 1 0,0-1 0,0 1 0,0-1 0,0 0 0,-1 0 0,1 0-1,-1 0 1,0 0 0,1 0 0,-1 0 0,0 0 0,0 0 0,0-1 0,0 1 0,-1 0-1,1-1 1,-1 1 0,1-1 0,-1-3 0,2-12 229,-1 1 0,0-1 0,-3-24 0,0 23-14,0 0 179,-1 0 1,-1 1-1,0-1 0,-2 1 0,0 0 0,-13-26 1,-12-34 756,31 77-1095,0 1 1,-1-1-1,1 0 1,0 0-1,0 1 0,0-1 1,0 0-1,0 1 0,0-1 1,0 0-1,0 1 1,0-1-1,0 0 0,0 0 1,1 1-1,-1-1 0,0 0 1,0 1-1,1-1 0,-1 0 1,0 1-1,1-1 1,-1 1-1,1-1 0,-1 1 1,0-1-1,1 1 0,0-1 1,24-8-538,41 9-919,-47 1 1176,103-1-1468,-120 1 1786,-1-1 0,0 0 0,0 1 0,0-1 0,1 1 0,-1 0 0,0-1 0,0 1 0,0 0 0,0 0 0,0-1 0,0 1 1,0 0-1,0 0 0,0 0 0,-1 0 0,1 0 0,0 1 0,-1-1 0,1 0 0,-1 0 0,1 0 0,-1 1 0,1-1 0,-1 0 0,0 0 0,0 1 0,1 1 0,2 44 1738,-3-37-1469,1 237 1502,-1-245-1817,-1-2-43,1 1 0,0-1 0,0 1 1,0-1-1,0 1 0,0-1 0,0 0 0,0 1 0,0-1 0,0 1 0,0-1 1,0 1-1,0-1 0,0 1 0,0-1 0,0 1 0,0-1 0,1 1 0,-1-1 1,0 1-1,0-1 0,1 1 0,-1-1 0,0 0 0,1 1 0,-1-1 0,0 1 1,1-1-1,-1 0 0,0 0 0,1 1 0,-1-1 0,1 0 0,-1 1 0,0-1 1,1 0-1,-1 0 0,1 0 0,-1 0 0,1 1 0,-1-1 0,1 0 0,-1 0 1,1 0-1,0 0 0,7-2-3364</inkml:trace>
</inkml:ink>
</file>

<file path=ppt/ink/ink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6:36.41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45 0 21706,'0'0'1633,"-29"142"-1585,25-91-32,2 3-16,2-3 0,-3-4 80,3-5-80,-4-13 0,2-7-32,2-10-513,0-24-9347</inkml:trace>
</inkml:ink>
</file>

<file path=ppt/ink/ink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6:36.85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33 0 21226,'0'0'1283,"-4"21"-1086,-7 43-45,-6 110 1,16 139 116,8-797 110,-6 484-366,0 0-1,1 1 1,-1-1 0,0 0 0,0 0 0,0 1-1,0-1 1,0 0 0,1 1 0,-1 0-1,0-1 1,0 1 0,0-1 0,0 1 0,-1 0-1,1 0 1,0-1 0,2 3 0,28 37-47,51 83 1,-20-27 46,-41-64-29,-7-11-50,0-1 0,2 0 0,23 24 0,-39-45 64,1 1 0,-1-1 0,1 0 0,-1 1 0,0-1 0,1 0 0,-1 1 0,0-1 0,1 0 0,-1 0 0,0 0 0,0 1 0,0-1 0,0 0 0,0 0 0,0 0 0,0 1 0,0-1 0,0 0-1,0-1 1,0-36 279,-2-20-94,3 1-1,3-1 1,2 1 0,13-57-1,-19 112-252,0 1 0,1 0-1,-1 0 1,0 0-1,0 0 1,1 0 0,-1 0-1,1-1 1,-1 1-1,1 0 1,-1 0 0,1 0-1,0 1 1,-1-1-1,1 0 1,0 0 0,0 0-1,0 0 1,-1 1-1,1-1 1,0 0 0,0 1-1,0-1 1,0 1-1,0-1 1,1 1 0,-1-1-1,0 1 1,0 0-1,0 0 1,0-1 0,0 1-1,0 0 1,1 0-1,-1 0 1,0 0 0,0 0-1,0 0 1,2 1-1,1-1-263,20 0-3079</inkml:trace>
</inkml:ink>
</file>

<file path=ppt/ink/ink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6:37.22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35 0 22538,'0'0'1027,"0"18"-944,-2 44-33,1 14 112,-3 0 0,-17 89 0,14-154-1552,7-22-482</inkml:trace>
</inkml:ink>
</file>

<file path=ppt/ink/ink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6:37.66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276 0 19529,'0'0'4306,"-5"9"-4079,-38 69-117,4 1 0,4 2 0,3 2 0,3 1 0,4 1 0,4 1 0,4 1-1,-10 141 1,27-222-114,-2 33 9,1-1-1,3 1 1,5 39-1,-5-67-54,0 0 0,1 0 0,1 0 0,-1 0 0,2-1 0,-1 0 0,2 1 0,-1-2 0,1 1 0,1-1 0,0 1 0,0-2 0,0 1 0,15 11 0,-13-12-160,1-2 0,0 1 1,0-1-1,0 0 0,1-1 0,0 0 0,0-1 0,0 0 0,0-1 0,1 0 1,-1-1-1,1 0 0,0-1 0,0 0 0,-1-1 0,1-1 0,14-1 0,-25 2 112,-1 0-1,1 0 1,-1 0-1,1 0 0,0-1 1,-1 1-1,1 0 1,-1 0-1,1 0 1,0-1-1,-1 1 0,1 0 1,-1-1-1,1 1 1,-1-1-1,1 1 0,-1 0 1,0-1-1,1 1 1,-1-1-1,1 1 1,-1-1-1,0 1 0,0-1 1,1 1-1,-1-1 1,0 0-1,0 1 0,1-1 1,-1 1-1,0-1 1,0 0-1,0 1 1,0-1-1,0 1 0,0-1 1,0 0-1,0 1 1,0-1-1,0 0 1,-1 0-1,1-1-51,-1 1-1,1 0 1,-1-1-1,0 1 1,0-1-1,1 1 1,-1 0 0,0 0-1,0 0 1,0-1-1,0 1 1,0 0 0,-1 0-1,1 0 1,-3-1-1,-16-7-1012,-2 0-1579</inkml:trace>
</inkml:ink>
</file>

<file path=ppt/ink/ink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6:38.15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51 1 19401,'0'0'3140,"-1"8"-3100,-7 34-16,-7 30 190,4 1-1,-2 93 0,12-130-227,0-16 44,0 1 1,2-1-1,0 0 0,1 0 0,7 27 0,-8-43-42,0-1-1,1 1 0,-1-1 0,1 1 0,-1-1 1,1 1-1,0-1 0,1 0 0,-1 0 1,0 0-1,1 0 0,0 0 0,0-1 0,-1 1 1,1-1-1,1 0 0,-1 0 0,0 0 1,1 0-1,-1 0 0,1-1 0,-1 1 1,1-1-1,0 0 0,-1 0 0,1-1 0,0 1 1,0-1-1,0 0 0,0 0 0,-1 0 1,1 0-1,0-1 0,4 0 0,-3 0-210,1-1-1,0 1 1,-1-1-1,0 0 1,1 0-1,-1-1 1,0 0-1,0 0 1,0 0-1,-1 0 1,1-1-1,-1 1 1,1-1-1,-1-1 1,-1 1-1,1 0 1,0-1-1,-1 0 1,0 0-1,0 0 1,4-10-1,6-30-7035</inkml:trace>
</inkml:ink>
</file>

<file path=ppt/ink/ink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6:38.51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64 15655,'0'0'4866,"81"0"-4866,-44 0 16,1-8-32,3 0 0,1-2-336,2-5-1072,-11-7-5219</inkml:trace>
</inkml:ink>
</file>

<file path=ppt/ink/ink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6:38.94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0 244 14871,'0'0'6419,"6"-8"-3493,25-35-2704,1-3-196,78-101-60,-109 147 28,-1 0 0,1 0 0,-1 0 0,0 0 0,1 0 0,-1 0 0,1 0 0,-1 0 0,1 0 0,-1 0 0,1 0 0,-1 1 0,0-1 0,1 0 1,-1 0-1,1 0 0,-1 1 0,0-1 0,1 0 0,-1 0 0,0 1 0,1-1 0,-1 0 0,0 1 0,1-1 0,-1 0 0,0 1 0,0-1 0,1 1 0,-1-1 0,0 0 0,0 1 0,0-1 0,1 2 0,11 19-6,-9-16-7,2 3 6,1 1-1,0-1 1,0-1 0,1 1 0,0-1 0,0 0 0,1 0-1,10 6 1,-10-8-482,1 0 0,0-1 0,-1 0 0,1 0-1,11 2 1,11 2-4149</inkml:trace>
</inkml:ink>
</file>

<file path=ppt/ink/ink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6:39.32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 0 19033,'0'0'4138,"3"3"-3770,25 31-357,-3 1 1,0 2 0,-3 0-1,-1 1 1,-2 2 0,-1 0-1,-3 0 1,-1 2 0,-2 0-1,-1 0 1,-3 1 0,-2 0 0,-1 0-1,-2 1 1,-6 81 0,1-104-7,-1 1 1,0 0-1,-2-1 1,-1 1-1,0-1 1,-2-1 0,0 1-1,-1-1 1,-19 28-1,6-15 18,-2-2 0,-1 0 0,-1-2 0,-44 38 0,68-64-610,6-5 230,14-9-1012,19-19-3758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3:59.18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40 11 21162,'0'0'2227,"0"-10"-2077,0 417-430,-7-344 455,-4-34-1723,10-28 1251,1 0 0,-1 0 1,0 0-1,0-1 0,1 1 0,-1 0 0,0 0 1,0-1-1,0 1 0,0 0 0,0-1 0,1 1 1,-1-1-1,0 1 0,0-1 0,0 0 0,-1 1 1,1-1-1,0 0 0,0 0 0,-1 0 0</inkml:trace>
</inkml:ink>
</file>

<file path=ppt/ink/ink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6:39.69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50 19385,'0'0'4930,"9"-2"-4802,13 2-128,11-4 160,15-2-144,9 2-16,-7-4-320,-6 2-304,-11 0-401,-9-2-976,-13 2-3105</inkml:trace>
</inkml:ink>
</file>

<file path=ppt/ink/ink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6:40.03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32 19625,'0'0'2545,"127"-6"-2497,-77 2-96,1-2-576,-3-1-1505,-13-1-5587</inkml:trace>
</inkml:ink>
</file>

<file path=ppt/ink/ink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7:05.27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76 20794,'0'0'3761,"162"-50"-3761,-107 37 32,-9 5-32,-13 4-672,-14 4-272,-10 0-1057,-9 16-2097,-13 11-4626</inkml:trace>
</inkml:ink>
</file>

<file path=ppt/ink/ink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7:05.64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48 16984,'0'0'5330,"160"-6"-5314,-88-6-16,9 1-992,-2-7-2226</inkml:trace>
</inkml:ink>
</file>

<file path=ppt/ink/ink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6:41.04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163 123 19337,'0'0'3956,"-3"17"-3820,-3-9-141,0 0 0,-1-1-1,0 0 1,0 0-1,0-1 1,-1 0 0,0 0-1,-17 9 1,-4 4 24,8-4-3,20-14-65,46-39-433,-35 29 535,-1 0-1,0 0 0,-1-2 1,0 1-1,-1-1 1,0 0-1,0 0 0,-1-1 1,-1 0-1,0 0 1,0 0-1,-1 0 1,-1-1-1,0 0 0,-1 0 1,1-13-1,-22 94 722,-1-4-817,10-14 53,3 0-1,2 1 0,3 74 1,-5 52-699,6-171 555,1 0 0,-1 1 0,0-1 0,-1 0-1,1 0 1,-1 0 0,-5 9 0,6-13 69,0 0-1,-1 0 1,1-1-1,-1 1 1,1 0-1,-1-1 1,0 0-1,0 1 1,0-1 0,0 0-1,0 0 1,0 0-1,0 0 1,0 0-1,0-1 1,-1 1-1,1 0 1,0-1 0,0 0-1,-1 0 1,1 1-1,0-1 1,-3-1-1,0 2 153,-16-1-224,20 0 215,1 0 0,-1 0 0,1 0 0,-1 0 0,1 0 0,-1 0 0,1 0 0,-1-1-1,1 1 1,-1 0 0,1 0 0,-1 0 0,1 0 0,-1-1 0,1 1 0,-1 0 0,1-1 0,0 1 0,-1 0 0,1 0 0,0-1 0,-1 1 0,1-1 0,0 1 0,-1 0 0,1-1-1,0 1 1,0-1 0,-1 1 0,1-1 0,0 0 0,21-7-113,26 0-459,53-4-1,-51 8-1610,53-12 0,-40-1-6152</inkml:trace>
</inkml:ink>
</file>

<file path=ppt/ink/ink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6:41.43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95 16440,'0'0'5850,"14"0"-3686,89-7-2323,0-5-1,143-34 1,-243 46 129,-2 0 21,1 0 0,-1 0 0,1-1 0,0 1 0,-1 0 0,1 0 0,-1-1 1,1 1-1,-1-1 0,1 0 0,-1 1 0,1-1 0,-1 0 0,0 0 0,1 0 0,-1 0 0,0 0 0,0 0 0,0 0 0,0 0 0,0 0 0,0-1 0,0 1 0,0 0 0,0-1 0,0 1 0,-1-1 0,1 1 0,0-2 1,-34 1-1201,8 5-1608,0 7-3373</inkml:trace>
</inkml:ink>
</file>

<file path=ppt/ink/ink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7:06.02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140 146 20762,'0'0'808,"-21"13"-613,-63 42-177,49-25 19,36-29-8,8-11-31,5-7-10,4-6-105,-1-1 1,16-28-1,-28 42 236,0 1 0,-1-1 0,-1-1 0,1 1 0,-2 0 0,1-1 0,-1 0-1,-1 1 1,0-16 0,2 172 482,-4 268-1226,1-411 448,-1 0-1,1 0 0,0 0 0,-1 0 0,0 0 1,1-1-1,-1 1 0,0 0 0,-3 5 0,3-7 51,1-1 0,-1 1 0,0 0 0,1 0-1,-1 0 1,0-1 0,0 1 0,0-1-1,0 1 1,1 0 0,-1-1 0,0 1-1,0-1 1,0 0 0,0 1 0,0-1-1,0 0 1,0 0 0,-2 1 0,-2-2 60,1 1 0,-1-1-1,0 0 1,1-1 0,-1 1 0,1-1 0,0 0 0,-1 0 0,1 0 0,-5-4-1,-11-4 2820,48 14-2329,129-6-2349,-82-6-585</inkml:trace>
</inkml:ink>
</file>

<file path=ppt/ink/ink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7:06.36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 1 11589,'0'0'10768,"-4"0"-10600,-6 3-171,10 1 24,22 2 69,39 2 127,-20-6-162,12 0-146,93-6-1,-146 4 53,1 0-1,-1 0 1,0 0-1,0-1 1,1 1-1,-1 0 1,0 0-1,0 0 1,1 0-1,-1-1 1,0 1-1,0 0 1,0 0-1,1 0 1,-1-1 0,0 1-1,0 0 1,0-1-1,0 1 1,0 0-1,1 0 1,-1-1-1,0 1 1,0 0-1,0-1 1,0 1-1,0 0 1,0 0-1,0-1 1,0 1-1,0 0 1,0-1-1,0 1 1,0 0-1,0 0 1,0-1-1,-1 1 1,1-1-1,0-1-378,0-7-1810</inkml:trace>
</inkml:ink>
</file>

<file path=ppt/ink/ink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6:43.89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141 116 18601,'0'0'3550,"-4"9"-3413,-48 96-140,64-134 400,-5 17-268,-1 0-1,-1-1 0,-1 1 0,1-1 0,-2 0 0,0-1 0,1-13 0,3-18 1443,-7 44-1563,-1 12-376,-2-1 360,-1 0-1,0 0 1,-1 0-1,0 0 1,-1-1 0,0 0-1,0 0 1,-10 10-1,-7 12-8,9-11-10,9-14 14,-1 1 0,1 0 1,1 0-1,-1 0 0,1 0 0,1 1 0,-1 0 0,1 0 0,0 0 0,-2 15 1,31-30 6,-17 1 3,1-1-1,-1-1 0,-1 1 1,1-1-1,-1 0 0,-1-1 0,1 0 1,-2 0-1,1-1 0,-1 0 1,-1 0-1,6-13 0,2-8-12,-1 0 0,14-64 0,-24 91-147,-3 10 66,-2 29 44,-6 66 105,8 224-842,1-324 711,0-1 0,0 0 0,0 1 0,0-1 0,0 1 0,0-1 0,0 1 0,0-1 0,0 1 0,0-1 0,0 1 0,0-1 0,-1 0 0,1 1 0,0-1 1,0 1-1,-1-1 0,1 0 0,0 1 0,-1-1 0,1 0 0,0 1 0,-1-1 0,1 0 0,0 0 0,-1 1 0,1-1 0,-1 0 0,1 0 0,0 0 0,-1 1 0,1-1 0,-1 0 0,1 0 0,-1 0 0,1 0 0,-1 0 0,1 0 0,0 0 0,-1 0 0,1 0 0,-1 0 0,1 0 0,-1 0 0,1 0 0,-1-1 0,-3 1-1064,-6 0-3195</inkml:trace>
</inkml:ink>
</file>

<file path=ppt/ink/ink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6:44.27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 40 352,'0'0'14682,"-18"14"-7218,69-17-7304,1-2 0,68-16 0,26-3-5418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3:59.82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0 269 17960,'0'0'3943,"1"-2"-3935,-1 1 0,1 0 0,0-1 0,0 1 0,0 0 0,0 0 0,0 0 0,0 0 0,0 0 0,0 0 0,1 0 0,-1 0 0,0 0 0,1 1 0,1-2 0,315-10-3883,-282 12 2986,-40 2 1151,0 1-1,0 0 1,0-1 0,0 2 0,0-1 0,1 0 0,-1 1 0,1-1 0,0 1 0,0 0 0,-4 8 0,-37 63-4,37-60-283,0 0 1,2 1-1,0-1 0,0 1 0,2 0 0,-4 32 1,29-47-2116,-19-2 2030,0 0-1,0 0 1,1 0 0,-1 0 0,0 0-1,0-1 1,-1 1 0,1-1-1,0 0 1,0 0 0,-1 0 0,1 0-1,-1-1 1,0 1 0,0-1-1,0 1 1,0-1 0,0 0 0,2-3-1,29-67 245,-21 42 743,-12 31-880,21-36 2290,-8 31-868,2 21-1275,-8-3-135,0-1 0,1 0 0,0 0 1,1-1-1,16 17 0,-23-26-46,1 1-1,0-1 1,0 0 0,0 0 0,0 0 0,0 0-1,0 0 1,1-1 0,-1 1 0,0-1-1,1 0 1,0 0 0,-1 0 0,1-1 0,-1 1-1,1-1 1,0 0 0,-1 0 0,1 0-1,0-1 1,-1 1 0,1-1 0,-1 0 0,1 0-1,-1 0 1,1 0 0,-1 0 0,4-3-1,-2 0-18,0 1-1,0-1 0,0-1 0,0 1 1,-1-1-1,1 1 0,-1-2 0,-1 1 0,1 0 1,-1-1-1,0 1 0,0-1 0,0 0 0,-1 0 1,0 0-1,0 0 0,-1 0 0,2-11 0,1-14 474,-1 0 0,-2-48 0,-1 56-239,0-139 2770,0 208-3119,-1-9 144,1 0-1,3 0 1,6 37-1,-6-62 10,0 1 0,1-1-1,0 1 1,1-1-1,0-1 1,1 1-1,0-1 1,1 0-1,1 0 1,0-1 0,0 0-1,15 15 1,-17-20-216,1 1 0,-1-1 0,1 0 0,0-1 0,0 0 0,0 0 0,1 0 0,-1-1 0,1 0 0,0 0 0,0-1 0,0 0 0,16 1 0,14-2-3563</inkml:trace>
</inkml:ink>
</file>

<file path=ppt/ink/ink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6:44.63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16984,'0'0'3569,"122"2"-3553,-65-2 144,7 0-95,4 0-33,0 0-32,-5 0 32,-10 0-32,-11 0-32,-14 0-337,-13 0-671</inkml:trace>
</inkml:ink>
</file>

<file path=ppt/ink/ink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6:44.99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150 0 16119,'0'0'3992,"-9"18"-3699,-24 59-136,31-71-113,0 0-1,1 0 1,-1 0 0,1 1-1,1-1 1,-1 0-1,1 0 1,1 1-1,-1-1 1,1 0-1,0 1 1,3 9-1,0-2 20,2-1 0,0 1 0,12 18 0,-4-7-24,-3-5-11,-3-6-24,-1-1 1,0 1-1,0 0 0,-2 1 1,1 0-1,-2 0 0,0 0 0,3 29 1,-7-42-1,0 0 0,-1 0 0,1 0 0,0 0 1,-1 0-1,0 0 0,1 0 0,-1 0 1,0 0-1,0-1 0,0 1 0,0 0 0,0 0 1,-1-1-1,1 1 0,0-1 0,-1 1 1,1-1-1,-1 0 0,0 1 0,1-1 0,-1 0 1,0 0-1,0 0 0,0 0 0,0 0 1,1-1-1,-1 1 0,0-1 0,0 1 0,-3-1 1,-8 3 118,-1-2 0,1 0 1,-24-1-1,21 0-71,13 0-150,-1 0 0,1-1 0,0 1 0,-1-1 0,1 0 0,-1 1 0,1-2 0,0 1 0,0 0 0,0-1 0,0 1 0,0-1 0,0 0 0,0 0 0,0 0 0,1 0 0,-1-1 1,1 1-1,-1-1 0,1 0 0,0 1 0,0-1 0,0 0 0,1 0 0,-1 0 0,1 0 0,-1-1 0,1 1 0,0 0 0,0-1 0,0-4 0,-3-30-4429</inkml:trace>
</inkml:ink>
</file>

<file path=ppt/ink/ink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6:45.37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95 19769,'0'0'2385,"114"-63"-2385,-75 55-16,-3 2-896,-10-2-705,-15-2-5874</inkml:trace>
</inkml:ink>
</file>

<file path=ppt/ink/ink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6:45.72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67 1 18008,'0'0'2436,"0"19"-2324,-3 65 818,-20 128 0,6-112-613,5 1 1,4 0-1,5 1 1,10 112-1,-2-163-407,3 0-1,1-1 1,2 0-1,3 0 1,2-2-1,2 0 1,2 0-1,2-2 1,2-1-1,31 43 1,-40-68-884,1 0 0,20 19 1,30 17-5796</inkml:trace>
</inkml:ink>
</file>

<file path=ppt/ink/ink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6:46.06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 1 20858,'0'0'1968,"19"17"-1880,-5-6-83,4 4-5,0 1 1,-1 0 0,-1 1 0,0 1 0,-1 1 0,15 24 0,-15-13 0,-1 1 0,-1 1 0,-1-1 1,-2 2-1,-2 0 0,8 52 0,-7 2 22,-2 116 0,-7-166-7,-3-1 1,-1 1 0,-1-1 0,-2 0-1,-2 0 1,-13 36 0,13-48-59,-1-1 0,-1 1 0,-1-2-1,-1 0 1,-1 0 0,-1-1 0,-1-1 0,-1 0 0,-27 24-1,40-41-98,0 1 0,0-1 0,0 0 0,0 0 0,-1 0-1,0-1 1,1 1 0,-1-1 0,0 0 0,-9 2 0,13-4 37,1 0 0,-1 0 0,1 0-1,-1 1 1,1-1 0,0 0 0,-1 0 0,1 0 0,-1 0 0,1 0 0,-1 0 0,1 0 0,-1 0 0,1 0 0,0-1 0,-1 1 0,1 0 0,-1 0 0,1 0 0,0 0 0,-1-1 0,1 1 0,-1 0 0,1 0-1,0-1 1,-1 1 0,1 0 0,0-1 0,-6-19-8252</inkml:trace>
</inkml:ink>
</file>

<file path=ppt/ink/ink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6:46.42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19 21418,'0'0'1502,"19"-5"-1358,-5 1-141,1 1-1,0 0 1,20-1 0,-33 5-5,0-1 1,1 1 0,-1-1 0,1 1 0,-1 0 0,0 0 0,0 0 0,1 0 0,-1 0 0,0 1 0,0-1 0,0 1 0,0-1 0,-1 1 0,1 0-1,0-1 1,-1 1 0,1 0 0,-1 0 0,1 0 0,-1 1 0,0-1 0,0 0 0,0 0 0,0 1 0,-1-1 0,2 3 0,1 7-5,0 1 1,-1-1 0,2 20 0,-4-27 5,2 8-4,-1 1-1,-1-1 1,0 1 0,-1-1 0,0 1-1,-1-1 1,0 1 0,-1-1-1,-9 22 1,12-35 12,-1 1 1,1-1-1,0 1 0,-1-1 0,1 1 0,-1-1 0,1 1 1,0-1-1,-1 1 0,1-1 0,0 1 0,0-1 1,0 1-1,-1 0 0,1-1 0,0 1 0,0-1 0,0 1 1,0 0-1,0-1 0,0 1 0,0-1 0,0 1 0,0 0 1,0-1-1,0 1 0,0-1 0,1 1 0,-1 0 1,0-1-1,0 1 0,1-1 0,-1 1 0,0-1 0,1 1 1,-1-1-1,0 1 0,1-1 0,-1 1 0,1-1 1,-1 0-1,1 1 0,-1-1 0,1 0 0,-1 1 0,1-1 1,-1 0-1,1 1 0,0-1 0,-1 0 0,1 0 1,-1 0-1,1 0 0,0 0 0,-1 0 0,1 0 0,-1 0 1,1 0-1,0 0 0,-1 0 0,1 0 0,-1 0 0,1 0 1,0 0-1,-1-1 0,2 1 0,47-17 91,-45 15-82,74-32-2,82-31-3106,-134 56-654</inkml:trace>
</inkml:ink>
</file>

<file path=ppt/ink/ink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6:46.79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0 149 19385,'0'0'5317,"7"-1"-4898,104-19-321,-29 3-210,-53 13 24,-9 1-155,1 0 0,0-1 0,-1 0 0,0-2-1,37-16 1,-56 22 76,0-1-1,1 0 1,-1 0-1,1 0 1,-1 0-1,0 0 1,1 0-1,-1 0 1,0-1-1,0 1 1,0 0 0,0-1-1,0 1 1,-1-1-1,1 1 1,0-1-1,0 1 1,-1-1-1,1 1 1,-1-1-1,0 0 1,1 1-1,-1-1 1,0 0 0,0-3-1,0-21-7913</inkml:trace>
</inkml:ink>
</file>

<file path=ppt/ink/ink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6:47.13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 1 19161,'0'0'3938,"-3"39"-3954,17 9 16,1 13 16,-2 8-16,-4 4 16,4-2 0,-4 0-16,-5-2 0,-2-10-16,-2-8-16,0-9-913,-8-17-1792</inkml:trace>
</inkml:ink>
</file>

<file path=ppt/ink/ink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6:47.98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16 249 19625,'0'0'2831,"-15"31"-2701,16-48-76,1 1 0,1 0 1,6-25-1,-4 23 100,-1-1 1,2-28 0,-5-10 1355,-1 56-1532,0 2-243,0-1 261,0 0 1,1 1-1,-1-1 0,0 0 0,0 1 1,0-1-1,0 1 0,0-1 0,0 0 1,1 1-1,-1-1 0,0 1 0,0-1 1,0 0-1,0 1 0,0-1 0,-1 1 1,1-1-1,0 0 0,0 1 1,0-1-1,0 1 0,0-1 0,0 0 1,-1 1-1,1-1 0,0 0 0,0 1 1,-1-1-1,1 0 0,0 1 0,-1-1 1,1 2-49,7-11 33,-2 4 16,-1 0-1,1 0 0,0 1 0,1 0 0,-1 0 0,1 0 0,0 1 1,0-1-1,0 2 0,0-1 0,9-2 0,-12 4-4,0 0 0,0 0 0,0 0 0,0 0 0,0 1 0,0 0 0,0-1 0,0 1 0,0 0 1,0 1-1,0-1 0,1 0 0,-1 1 0,0 0 0,0 0 0,0 0 0,-1 0 0,1 0 0,0 0 0,0 1 0,-1 0 0,1-1 0,-1 1 0,1 0 0,-1 0 0,3 3 0,-1 1-9,1 0-1,-1 1 1,0-1 0,-1 1-1,1 0 1,-1 0 0,-1 1-1,1-1 1,-1 0 0,-1 1-1,1-1 1,-1 1 0,-1 0-1,1 0 1,-1-1 0,-1 1-1,1 0 1,-1-1 0,-4 14-1,1-9-5,0 0 0,-1 0 0,0-1 0,-1 0 0,0 0 0,-1 0-1,0-1 1,-1 0 0,0 0 0,-1-1 0,-10 9 0,4-2 51,15-16-26,0 0 0,0 0 0,0 0 0,0 0 0,0 0 0,0 1 0,0-1 0,0 0 1,0 0-1,-1 0 0,1 0 0,0 0 0,0 0 0,0 0 0,0 0 0,0 1 0,0-1 0,0 0 1,0 0-1,0 0 0,0 0 0,0 0 0,0 0 0,0 0 0,0 1 0,0-1 0,0 0 0,0 0 1,0 0-1,0 0 0,0 0 0,0 0 0,0 0 0,1 1 0,-1-1 0,0 0 0,0 0 0,0 0 1,0 0-1,0 0 0,0 0 0,0 0 0,0 0 0,0 0 0,0 0 0,1 1 0,-1-1 1,0 0-1,0 0 0,0 0 0,0 0 0,0 0 0,0 0 0,0 0 0,0 0 0,1 0 0,-1 0 1,0 0-1,0 0 0,32-9 233,-2 1-483,-28 8 240,-1 0-1,1 0 0,0 1 1,-1-1-1,1 1 1,-1-1-1,1 1 1,-1-1-1,1 1 0,-1 0 1,1 0-1,-1 0 1,0 0-1,1 0 0,-1 0 1,0 0-1,0 0 1,0 0-1,0 1 1,0-1-1,0 0 0,0 1 1,0-1-1,-1 1 1,1-1-1,0 1 1,-1-1-1,1 1 0,-1 0 1,0-1-1,1 1 1,-1-1-1,0 3 1,4 66-55,-4-58 54,0-3-14,0 1 0,-1 0 0,0-1 0,0 1 0,-1-1 0,0 1 0,0-1 0,-6 12 0,5-15-23,0-1 0,-1 0 1,1 0-1,-1 0 0,0-1 0,0 1 1,-1-1-1,0 0 0,1 0 0,-1-1 1,0 1-1,-1-1 0,1 0 0,-8 3 1,-35 11-706,15-14-4058</inkml:trace>
</inkml:ink>
</file>

<file path=ppt/ink/ink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6:48.34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20 18120,'0'0'3746,"129"-2"-3586,-65 0-144,6-2 0,7 2-16,0 0 16,-5 0-48,-6 0 32,-9 0-16,-11 0-912,-18 2-401,-17 0-1568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4:00.21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41 15927,'0'0'6075,"17"-6"-4189,164-26-4626,-176 32 2130,2-2-161</inkml:trace>
</inkml:ink>
</file>

<file path=ppt/ink/ink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6:48.69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29 1 15751,'0'0'4546,"-13"116"-3681,13-73-209,0 9-336,0-3-128,0 2-112,-2-5-48,0-7 0,0-9 16,-1-10-32,-1-9-16,2-5-464</inkml:trace>
</inkml:ink>
</file>

<file path=ppt/ink/ink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6:49.07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187 128 21610,'0'0'1627,"0"19"-1603,0 20-5,-2 6 3,3-1-1,7 48 0,-8-90-22,0 0 0,1 0 0,-1 0 0,1 0 0,-1 0 1,1 0-1,0 0 0,0-1 0,0 1 0,0 0 0,0 0 0,0-1 0,2 2 0,-2-2 0,-1-1 0,1 1-1,-1-1 1,1 1 0,0-1 0,-1 0-1,1 0 1,0 1 0,0-1 0,-1 0-1,1 0 1,0 1 0,0-1 0,-1 0 0,1 0-1,0 0 1,0 0 0,-1 0 0,1 0-1,0-1 1,0 1 0,-1 0 0,2-1-1,0 0-1,0 0 0,0 0 1,0-1-1,0 1 0,0-1 0,0 1 0,-1-1 0,1 0 0,-1 0 0,1 0 0,-1 1 0,0-2 0,1 1 0,-1 0 0,0 0 0,-1 0 0,1 0 1,0-1-1,0-2 0,3-15-1,-2 0 1,0 1 0,-1-1-1,0 0 1,-2 0 0,-1 0 0,-4-23-1,3 31 4,1 0 0,-2 0 0,0 0-1,0 0 1,-1 1 0,0-1 0,-1 1-1,-1 0 1,0 1 0,0 0 0,-1 0 0,-12-13-1,17 21-27,0 0 0,0 0-1,1 1 1,-1-1 0,-1 0 0,1 1-1,0 0 1,0 0 0,0 0 0,-1 0-1,1 0 1,0 1 0,-1-1-1,1 1 1,-1 0 0,1 0 0,-1 0-1,1 1 1,0-1 0,-5 2-1,-3 1-609,1 0 0,-1 1-1,1 0 1,-17 10 0,-4 3-3519</inkml:trace>
</inkml:ink>
</file>

<file path=ppt/ink/ink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6:49.46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132 22 19273,'0'0'1505,"-55"142"-1217,31-51 448,0 12-576,6 9 208,7 8-80,11 9-176,0-1 32,29 2-128,19-4-16,18-9 0,8-19-288,5-29-1745,2-33-5794</inkml:trace>
  <inkml:trace contextRef="#ctx0" brushRef="#br0" timeOffset="1">1107 1 21162,'0'0'1486,"16"28"-1444,-14-24-40,36 65 57,-4 1 0,47 134 0,-67-147-44,-3 0 0,-2 0 0,-2 1 0,-4 0 0,-1 0 0,-4 0 0,-10 75 0,5-98-14,-1 0 1,-2 0-1,-1-1 0,-2-1 0,-1 0 0,-1-1 1,-2 0-1,-1-2 0,-2 0 0,-31 37 1,43-58-18,0-1 1,0 0 0,-1 0 0,0-1 0,-15 9 0,20-14-19,1 0 0,-1 0 0,0-1 0,1 1-1,-1-1 1,0 0 0,0 0 0,0 0 0,0 0 0,0-1 0,0 1-1,0-1 1,0 0 0,0-1 0,0 1 0,0-1 0,0 1 0,-5-2 0,8 1-74,-1 0 0,1 1 1,0-1-1,-1 0 1,1 0-1,0 0 1,0 0-1,0 0 1,-1 0-1,1 0 0,0-1 1,0 1-1,1 0 1,-1 0-1,-1-4 1,-11-34-3996</inkml:trace>
</inkml:ink>
</file>

<file path=ppt/ink/ink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6:49.86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77 20249,'0'0'2738,"17"-12"-2517,59-38-184,-73 48-36,0 0-1,0 0 1,1 1-1,-1-1 1,1 1-1,-1 0 1,1 0-1,-1 0 1,1 0-1,-1 1 1,1-1-1,0 1 1,-1 0-1,1 0 1,0 0-1,4 2 1,-6-2-4,0 1 0,0 0 0,0 0 0,0 1 0,0-1 1,0 0-1,-1 1 0,1-1 0,0 1 0,-1-1 0,1 1 1,-1 0-1,0 0 0,1 0 0,-1 0 0,0 0 0,0 0 1,1 4-1,1 5-7,0 0 0,-1 1 0,0 0 0,-1-1 0,0 1 0,-2 20 1,0-23 0,-1 0 0,1-1 1,-1 0-1,-1 1 1,0-1-1,0 0 1,0 0-1,-1-1 1,0 1-1,-1-1 1,1 0-1,-1 0 0,-1 0 1,-8 8-1,-21 31 60,70-44 152,101-24-9,-59 8-1733,0 5-4565,-22 8-9703</inkml:trace>
</inkml:ink>
</file>

<file path=ppt/ink/ink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6:50.21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0 103 18585,'0'0'5250,"9"14"-4994,19-14-144,12 0-112,12-10-16,3-1-80,0-1-336,0-2-16,-9-4-289,-11-4-1456,-11-7-4994</inkml:trace>
</inkml:ink>
</file>

<file path=ppt/ink/ink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6:50.56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86 1 22010,'0'0'2465,"-9"35"-2737,0 10 272,1 15 16,-1 3 16,2-2-16,3 0-16,0-4 16,-1-3-16,1-9-560,-5-6-721,0-9-880,0-14-2945</inkml:trace>
</inkml:ink>
</file>

<file path=ppt/ink/ink9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6:51.93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0 141 18440,'0'0'5707,"2"-8"-5256,0 1-427,1 0-1,-1 0 1,1 0-1,1 0 1,-1 1-1,1 0 1,0-1 0,0 1-1,1 0 1,0 1-1,0-1 1,0 1 0,1 0-1,0 0 1,0 1-1,0 0 1,0 0 0,8-4-1,-2 4-32,-1 0-1,0 1 1,1 0 0,0 1-1,0 0 1,-1 1 0,18 0-1,-28 1-17,0 1 0,1 0 0,-1 0-1,0 0 1,0 0 0,0 0 0,0 0-1,0 0 1,0 0 0,0 0-1,0 0 1,-1 0 0,1 1 0,0-1-1,-1 0 1,1 1 0,-1-1 0,1 0-1,-1 1 1,0-1 0,0 0-1,1 1 1,-1-1 0,0 1 0,0-1-1,0 1 1,-1-1 0,1 0 0,0 2-1,-5 49-394,3-47 367,0 1 1,0-1 0,-1 0-1,1 0 1,-1 0-1,0-1 1,-1 1 0,1 0-1,-8 6 1,6-6-43,0 1 1,0 0-1,1 0 1,0 0-1,-5 9 1,9-15 90,0 1 0,0 0 1,0-1-1,0 1 1,1 0-1,-1-1 0,0 1 1,0-1-1,0 1 0,1 0 1,-1-1-1,0 1 1,1-1-1,-1 1 0,0-1 1,1 1-1,-1-1 0,1 1 1,-1-1-1,1 1 1,-1-1-1,1 0 0,-1 1 1,1-1-1,-1 0 0,1 1 1,0-1-1,0 0 1,25 13 11,-16-8-15,-6-3 9,0 0-1,-1 1 1,0-1 0,1 1-1,-1 0 1,0 0-1,0 0 1,-1 0-1,1 0 1,-1 1 0,1-1-1,-1 1 1,0 0-1,0-1 1,-1 1-1,3 7 1,-4-9 2,0 1-1,1-1 1,-1 0-1,0 0 1,-1 1-1,1-1 1,0 0-1,-1 1 1,1-1 0,-1 0-1,0 0 1,1 0-1,-1 0 1,0 0-1,0 0 1,-1 0 0,1 0-1,0 0 1,-1 0-1,1 0 1,-1-1-1,1 1 1,-1 0-1,0-1 1,0 0 0,0 1-1,0-1 1,0 0-1,0 0 1,0 0-1,-3 1 1,-16 6-1,0-1 0,-41 7-1,25-6-1437,23-4-2117</inkml:trace>
</inkml:ink>
</file>

<file path=ppt/ink/ink9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6:52.32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19353,'0'0'3658,"24"0"-3213,118-1-420,469 18-269,-584-11-197,-27-6 397,0 0-1,0 0 1,1 1-1,-1-1 1,0 0-1,0 0 1,0 0-1,0 0 1,1 0-1,-1 1 1,0-1-1,0 0 1,0 0 0,0 0-1,0 1 1,0-1-1,1 0 1,-1 0-1,0 0 1,0 1-1,0-1 1,0 0-1,0 0 1,0 1-1,0-1 1,0 0-1,0 0 1,0 1-1,0-1 1,0 0-1,0 0 1,0 0-1,0 1 1,0-1 0,0 0-1,0 0 1,-1 1-1,1-1 1,0 0-1,0 0 1,0 0-1,0 0 1,0 1-1,-1-1 1,1 0-1,-4 3-402,1-1-1,-1 1 1,0-1-1,0 0 1,0 0-1,0-1 1,-9 3 0,-37 11-2157</inkml:trace>
</inkml:ink>
</file>

<file path=ppt/ink/ink9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6:52.69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 48 17272,'0'0'6315,"4"-5"-5822,-1 1-489,0 1-1,1 0 1,-1 0-1,1 0 0,-1 0 1,1 1-1,0-1 1,0 1-1,1 0 1,-1 0-1,0 1 0,1-1 1,-1 1-1,8-1 1,7-1-37,1 1 1,28 1 0,-47 1 24,0 0 1,1 0-1,-1 0 1,1 1-1,-1-1 1,0 0-1,1 1 0,-1-1 1,0 1-1,0-1 1,1 1-1,-1 0 1,0 0-1,0-1 0,0 1 1,0 0-1,0 0 1,0 0-1,0 0 1,0 0-1,0 0 0,1 2 1,0 1-3,-1-1 0,1 1 1,-1 0-1,1 0 0,-1 0 1,0 0-1,0 0 0,-1 4 1,1 1 2,0 1-1,-1-1 1,-1 1 0,0-1-1,0 1 1,-4 14 0,1-15-8,1-1 0,-1 0 1,-1 0-1,1 0 0,-1-1 1,-1 1-1,1-1 0,-1-1 1,-8 7-1,-67 53-226,17-16-110,64-50 350,-1 0 1,1 0 0,0 0-1,0 1 1,0-1 0,0 0-1,0 0 1,0 0 0,0 0-1,0 0 1,0 1 0,0-1-1,0 0 1,0 0 0,0 0-1,0 0 1,0 1-1,0-1 1,0 0 0,0 0-1,0 0 1,1 0 0,-1 0-1,0 0 1,0 1 0,0-1-1,0 0 1,0 0 0,0 0-1,0 0 1,0 0-1,0 0 1,1 0 0,-1 0-1,0 1 1,0-1 0,0 0-1,0 0 1,0 0 0,1 0-1,-1 0 1,0 0 0,0 0-1,0 0 1,0 0-1,0 0 1,1 0 0,-1 0-1,0 0 1,0 0 0,0 0-1,0 0 1,0 0 0,1 0-1,-1 0 1,0 0 0,0 0-1,0 0 1,0 0 0,0-1-1,0 1 1,1 0-1,-1 0 1,0 0 0,13-1 20,122-32-290,-43 8-2669,-50 12-506</inkml:trace>
</inkml:ink>
</file>

<file path=ppt/ink/ink9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6:53.04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134 160 21002,'0'0'1099,"-7"15"-1027,-48 123 164,48-116-193,0 1 0,1 0 1,2 1-1,0-1 1,0 27-1,3-49-42,1 0 0,0 0 0,0 0 0,0 0 0,0 0 0,0 0 0,0 0 0,0 0 0,0 0 0,0 0 0,0 0 0,1 0 1,-1 0-1,0 0 0,1 0 0,-1 0 0,1 0 0,-1 0 0,1 0 0,-1-1 0,1 1 0,-1 0 0,1 0 0,0-1 0,0 1 0,-1 0 0,1-1 0,0 1 0,0 0 0,0-1 0,0 1 0,0-1 0,0 0 0,0 1 0,0-1 0,0 0 0,0 1 0,0-1 0,0 0 1,0 0-1,0 0 0,0 0 0,0 0 0,0 0 0,0 0 0,0 0 0,0-1 0,0 1 0,0 0 0,0 0 0,0-1 0,0 0 0,4 0 8,-1-1-1,0 0 1,0-1-1,0 1 1,0-1 0,0 0-1,0 0 1,-1 0-1,1 0 1,3-5-1,-1-2 26,0 0-1,0 0 1,-1-1-1,0 1 1,-1-1-1,0 0 0,-1 0 1,0-1-1,1-12 1,-1-13 104,-1-56 0,-2 65-194,0 17 30,0 0 0,-1-1 0,-1 1-1,0-1 1,0 1 0,-1 0 0,-1 0-1,1 0 1,-7-10 0,8 16-160,-1 0 0,0 1-1,0-1 1,-1 1 0,1 0 0,-1 0 0,0 0-1,0 0 1,0 0 0,-1 1 0,1 0 0,-1 0-1,0 0 1,0 0 0,0 1 0,0 0 0,0 0-1,-1 0 1,1 1 0,-9-2 0,-32 1-4929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4:00.59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31 15447,'0'0'5008,"7"0"-4902,20-1-70,0 0-1,0-2 0,36-8 1,-55 8-881,27-5 2265,-24 6-4364,-2 1-4268,-22 1-2581</inkml:trace>
</inkml:ink>
</file>

<file path=ppt/ink/ink9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6:53.42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180 0 16103,'0'0'3343,"-3"8"-3175,-34 82 735,4 2-1,-40 181 1,60-202-730,3 0 1,3 0-1,3 1 1,10 124-1,0-152-160,2 0 1,2 0-1,2-1 0,2 0 0,21 45 0,-3-20-60,3-2 1,54 75-1,-68-110-800,2 0 0,0-2 1,3-1-1,46 41 0,8-14-7002</inkml:trace>
</inkml:ink>
</file>

<file path=ppt/ink/ink9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6:55.63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35 7 19337,'0'0'3340,"-3"-6"-3005,5 10-382,52 116-62,-23-53 113,-2 1-1,21 77 0,-31-65-9,-5 1 0,-2 0-1,-5 0 1,-4 146-1,-5-198 17,0-1 0,-2 0 0,-2 1-1,0-2 1,-2 1 0,-15 35 0,15-44-29,0-2 0,-2 1-1,0-1 1,-1-1 0,0 0 0,-2 0 0,0-1 0,0-1 0,-31 25 0,12-20-235,11-17-2915,13-7-3074</inkml:trace>
</inkml:ink>
</file>

<file path=ppt/ink/ink9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6:57.27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48 28 13526,'0'0'3564,"0"-4"-3262,0-9-29,0 2 2861,-20 26-3321,14 0 237,1 1-1,0 0 1,2 1-1,0-1 1,0 1-1,2-1 1,0 1-1,1 0 1,2 20-1,-1 9 6,-1-43-37,0-1 1,0 1 0,0-1 0,0 1-1,1 0 1,-1-1 0,1 1-1,0-1 1,0 1 0,0-1 0,0 0-1,0 1 1,0-1 0,1 0-1,-1 0 1,1 0 0,-1 0 0,1 0-1,0 0 1,0 0 0,0 0 0,0-1-1,0 1 1,0-1 0,1 0-1,-1 1 1,0-1 0,5 1 0,4 1 67,0 0 1,0-1-1,0-1 1,0 0-1,18-1 1,-28 0-242,24-2-3772,-8-8 1360</inkml:trace>
</inkml:ink>
</file>

<file path=ppt/ink/ink9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6:58.27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56 18008,'0'0'5283,"2"-4"-5099,1 1-138,-1-1 1,1 1-1,0 0 1,0-1-1,0 1 1,1 1-1,-1-1 0,1 0 1,-1 1-1,1 0 1,0 0-1,0 0 1,0 0-1,0 1 1,0-1-1,1 1 1,4-1-1,9-1-78,0 1-1,0 0 1,20 1 0,-36 2 24,-1-1 1,1 1 0,-1 0-1,1-1 1,0 1 0,-1 0-1,1 0 1,-1 0 0,0 0-1,1 0 1,-1 0 0,0 1-1,0-1 1,0 0 0,0 1-1,0-1 1,0 1 0,0-1-1,0 1 1,0-1 0,-1 1-1,1-1 1,-1 1 0,1 0-1,0 2 1,8 46-48,-9-44 45,1 0 0,-1 0 0,0 0 0,-1 0 0,1 0 0,-1-1 0,-1 1 0,1 0 1,-1 0-1,0 0 0,0-1 0,0 1 0,-1-1 0,0 0 0,0 1 0,0-1 0,-1-1 0,0 1 0,0 0 0,0-1 0,0 0 0,-8 6 0,11-10 125,18-2 42,63-18-332,-33 6-822,0 2-1,1 3 1,82-6-1,-80 14-4089</inkml:trace>
</inkml:ink>
</file>

<file path=ppt/ink/ink9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6:58.65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16 19417,'0'0'3409,"125"8"-3409,-70-6 0,4 0 16,2-2-16,1 0-96,-12 0-560,-17-6-1105,-24-16-2753</inkml:trace>
</inkml:ink>
</file>

<file path=ppt/ink/ink9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6:59.01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19737,'0'0'3586,"0"71"-3666,7-14 80,-5 6 48,-2 2-48,0-4 32,0-4-32,0-5 16,0-9 16,9-11-64,8-13-272,12-13-1089,6-6-3281</inkml:trace>
</inkml:ink>
</file>

<file path=ppt/ink/ink9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6:59.38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20 22602,'0'0'1508,"14"-1"-1500,210 0-3202,-223 1 3206,24-2-418,-24 2 464,-1 0 0,1 0 0,0-1 1,-1 1-1,1 0 0,0 0 0,-1-1 0,1 1 0,-1 0 1,1-1-1,0 1 0,-1 0 0,1-1 0,-1 1 0,1-1 1,-1 1-1,1-1 0,-1 1 0,1-1 0,-1 0 0,0 1 0,1-1 1,-1 0-1,0 1 0,0-1 0,1 0 0,-1 1 0,0-1 1,0 0-1,0-1 632,-1 32-412,-26 89-187,16-77 2,-6 47 0,12-13 10,4-50-94,-1 0 0,-9 43 1,11-67-70,0-1 0,0 0-1,-1 1 1,1-1 0,-1 1 0,1-1 0,-1 0 0,1 1 0,-1-1-1,0 0 1,0 0 0,0 1 0,0-1 0,1 0 0,-2 0 0,1 0-1,0 0 1,0 0 0,0 0 0,0-1 0,-1 1 0,1 0 0,-3 1-1,-15-1-2345</inkml:trace>
</inkml:ink>
</file>

<file path=ppt/ink/ink9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6:59.75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270 63 21018,'0'0'2257,"108"-23"-2481,-41 15-161,4-2-415,-8 0-1105,-4-2-1953</inkml:trace>
  <inkml:trace contextRef="#ctx0" brushRef="#br0" timeOffset="1">1 474 19113,'0'0'3737,"17"2"-3328,48 5-297,-1-3 1,109-8-1,146-33-153,-136 13-1228,-105 20-4468</inkml:trace>
</inkml:ink>
</file>

<file path=ppt/ink/ink9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7:00.10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43 16 17032,'0'0'6939,"6"0"-6760,153-16-534,-157 16 342,0 1 0,0-1 0,0 1 0,-1-1 0,1 1 0,0 0 0,-1-1-1,1 1 1,0 0 0,-1 0 0,1 0 0,-1 0 0,0 1 0,1-1 0,-1 0 0,0 0 0,0 1 0,1-1 0,-1 1 0,0-1 0,-1 1 0,1 0 0,0-1 0,0 1-1,-1 0 1,1-1 0,-1 1 0,1 0 0,-1 0 0,0 0 0,0-1 0,0 1 0,0 0 0,0 0 0,0 0 0,0 1 0,0 5-19,-1 0 0,1 0 1,-2-1-1,1 1 0,-1 0 1,0-1-1,0 0 0,-4 9 1,-1-4 1,0 0 1,-1 0-1,-1-1 1,0-1 0,0 1-1,-16 13 1,-73 51-35,46-37 24,52-38 41,0 0 1,0 0-1,-1 0 1,1 0-1,0 0 0,0 0 1,0 0-1,-1 0 0,1 1 1,0-1-1,0 0 1,0 0-1,-1 0 0,1 0 1,0 0-1,0 0 0,0 0 1,0 1-1,-1-1 1,1 0-1,0 0 0,0 0 1,0 0-1,0 1 0,0-1 1,0 0-1,-1 0 1,1 0-1,0 1 0,0-1 1,0 0-1,0 0 1,0 1-1,0-1 0,0 0 1,0 0-1,0 0 0,0 1 1,0-1-1,0 0 1,0 0-1,0 0 0,0 1 1,0-1-1,0 0 0,1 0 1,-1 0-1,0 1 1,0-1-1,0 0 0,0 0 1,0 0-1,0 1 0,0-1 1,1 0-1,-1 0 1,0 0-1,0 0 0,0 0 1,1 1-1,-1-1 0,0 0 1,0 0-1,0 0 1,1 0-1,23 1 57,30-8-34,32-12-11,13-2-586,-34 2-3626,-28 5-7145</inkml:trace>
</inkml:ink>
</file>

<file path=ppt/ink/ink9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7:00.48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107 46 20762,'0'0'920,"-16"20"-715,-47 64-85,60-80-114,0 0 0,0-1 0,1 1-1,-1 1 1,1-1 0,0 0-1,0 1 1,1-1 0,-1 1 0,1-1-1,0 1 1,0-1 0,0 1 0,1 0-1,0 0 1,0 7 0,0 3 19,1-14-47,0 1 0,-1 0 0,1 0 0,0-1 0,0 1-1,0 0 1,0-1 0,1 1 0,-1-1 0,0 1 0,1-1 0,-1 0 0,0 1-1,1-1 1,0 0 0,-1 0 0,1 0 0,0 0 0,-1-1 0,1 1 0,0 0-1,0-1 1,0 1 0,0-1 0,0 1 0,0-1 0,-1 0 0,1 0 0,0 0 0,0 0-1,2-1 1,1 2-29,0-1-1,-1 0 1,1 0-1,0 0 0,-1-1 1,1 0-1,-1 0 1,1 0-1,-1 0 0,1-1 1,-1 1-1,0-1 1,6-4-1,-6 2 31,-1-1-1,0 0 1,0 1-1,0-1 1,0 0-1,-1-1 1,0 1-1,0 0 1,-1 0-1,1-1 1,-1 1-1,0-1 1,-1 0-1,1-9 0,-1-6 11,0-1-1,-5-31 1,5 49-80,-1 0 0,0 0 0,0 1 0,0-1 1,0 0-1,-1 1 0,0-1 0,0 1 1,0-1-1,0 1 0,0 0 0,0 0 0,-1 0 1,0 0-1,1 1 0,-1-1 0,0 0 0,0 1 1,-1 0-1,1 0 0,0 0 0,-1 0 1,1 1-1,-1-1 0,0 1 0,1 0 0,-1 0 1,0 0-1,0 0 0,0 1 0,0 0 0,1 0 1,-9 0-1,-25 0-3671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4:01.95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77 12 18729,'0'0'5037,"0"-2"-4824,0-7-138,-3 53-119,-2 0 0,-2 0 0,-16 57 0,-7 37-31,22-99-3220,10-57 1099</inkml:trace>
</inkml:ink>
</file>

<file path=ppt/ink/ink9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7:00.88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223 25 16904,'0'0'-675,"3"-7"-1291,9-11 8675,-12 18-6596,-5 23 4266,-5 3-6320,-46 127 2258,-66 282-1,105-345-255,4 0-1,4 0 0,3 1 0,12 163 0,-2-226-136,0 0 1,2-1-1,1 1 1,1-1 0,1 0-1,17 32 1,-17-41-330,1 0 1,0-1-1,2 0 1,0-1-1,0 0 1,2-1-1,0-1 1,1 0-1,24 18 1,37 10-4113</inkml:trace>
</inkml:ink>
</file>

<file path=ppt/ink/ink9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7:01.34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226 1 19689,'0'0'1924,"8"17"-1626,24 62-243,-4 0-1,-4 2 1,-3 1-1,-3 1 0,-5 0 1,-3 1-1,-3 1 1,-5-1-1,-9 109 1,1-149-44,-1-1 1,-2 1 0,-3-2-1,-23 60 1,22-70-6,-1-1 0,-2 0 0,-2-1 1,0 0-1,-2-2 0,-26 29 0,42-53 10,0 1 1,0-1-1,-1-1 1,0 1-1,0-1 0,0 0 1,0 0-1,0 0 0,0-1 1,-1 0-1,-10 3 1,13-4-201,0-1 1,0 1 0,0-1 0,0 0-1,-1 0 1,1 0 0,0 0 0,0-1-1,0 1 1,0-1 0,-1 0 0,1 0-1,0 0 1,0 0 0,0 0 0,1-1 0,-1 1-1,0-1 1,0 0 0,1 0 0,-1 0-1,-3-4 1,-21-32-10480</inkml:trace>
</inkml:ink>
</file>

<file path=ppt/ink/ink9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7:01.80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18008,'0'0'2399,"12"5"-2277,38 17 17,-48-21-138,0 1 0,1 0 0,-1-1 0,0 1 1,0 0-1,0 0 0,0 0 0,0 0 0,-1 1 0,1-1 0,-1 0 0,1 1 0,-1-1 0,0 1 0,0 0 0,0-1 0,0 1 0,0 0 1,0 3-1,0 51 126,-2-39 12,1-8-78,0 1 0,-1-1 0,0 1 0,-1-1 0,0 1 0,-1-1 0,-5 13 0,9-22-9,-1-1-1,0 1 1,1-1-1,-1 0 1,0 1-1,1-1 0,-1 1 1,1-1-1,-1 0 1,0 1-1,1-1 1,-1 0-1,1 1 0,-1-1 1,1 0-1,0 0 1,-1 1-1,1-1 1,-1 0-1,1 0 0,-1 0 1,1 0-1,0 0 1,-1 0-1,1 0 1,-1 0-1,1 0 0,-1 0 1,1 0-1,1-1 1,27 1-34,-24 0 104,30-2-40,1-3 0,46-11 0,29-4-1985,-107 19-1256</inkml:trace>
</inkml:ink>
</file>

<file path=ppt/ink/ink9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7:03.01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412 43 10901,'0'0'11613,"-5"-4"-11055,-1 0-527,0-1 0,-1 1 0,0 1-1,0-1 1,0 1 0,-1 0 0,1 1 0,-1 0 0,1 0 0,-1 1 0,-14-1 0,-18-1-68,-42 3 1,39 1 69,41-2-34,0 1 0,-1 0 0,1-1-1,-1 1 1,1 0 0,0 0 0,-1 1 0,1-1 0,-1 0 0,1 1 0,0-1 0,-1 1 0,1 0 0,0 0 0,0 0 0,0 0 0,-1 0 0,1 0-1,0 1 1,1-1 0,-1 1 0,0-1 0,0 1 0,1 0 0,-1-1 0,0 1 0,1 0 0,0 0 0,-2 4 0,-8 17-6,1 1 1,1 1 0,1-1-1,1 1 1,1 1 0,-3 28-1,-5 160-33,14-196 39,-4 757 30,5-438-20,22 103-13,0 2 53,-24-387-27,-1-32-11,1 1 0,2-1 0,0 1 0,8 39 0,-8-61 11,0-1-1,0 1 0,0-1 0,0 1 1,0-1-1,1 1 0,-1-1 0,0 0 0,1 0 1,-1 0-1,1 0 0,0 0 0,-1 0 1,1 0-1,0 0 0,-1 0 0,1-1 0,0 1 1,0-1-1,-1 0 0,4 1 0,48 5 282,-44-5-331,310 4-64,-195-6-523,-68 0-1366,85-12 0,-39-5-4555</inkml:trace>
</inkml:ink>
</file>

<file path=ppt/ink/ink9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7:04.29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456 0 2897,'0'0'20986,"0"0"-20949,-1 1 0,1-1 0,0 0 0,-1 1 0,1-1 0,0 0 0,0 1 0,-1-1 0,1 1-1,0-1 1,0 1 0,-1-1 0,1 0 0,0 1 0,0-1 0,0 1 0,0-1 0,0 1 0,0-1 0,0 1 0,0-1 0,0 1 0,0-1 0,0 1 0,0-1 0,0 1 0,40 6-400,0-1 0,1-3 0,48-1 1,-38-1 33,14 0 1244,-65 9-1000,18 894 453,-9-288-354,-9-450-9,-5-21 17,-32 201 1,22-280 3,10-48-21,1 0 1,0 1 0,-1 29-1,1-47 3,-1 0 0,1 0-1,-1-1 1,0 1 0,1-1 0,-10-1 0,11 1-4,-128-10 72,86 5-82,0 2-1,0 1 0,0 3 0,-88 12 1,-28 28-2297,80-23-1787</inkml:trace>
</inkml:ink>
</file>

<file path=ppt/ink/ink9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7:07.77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201 1 18857,'0'0'3647,"-1"11"-3533,-5 3-114,-1 0 0,0 0 0,0 0 0,-1-1 0,-14 17 0,-59 65 103,50-60-8,15-19-118,2 2 369,15-18-339,0 1 1,0-1 0,0 1-1,0-1 1,0 0 0,0 0-1,0 1 1,0-1 0,0 0-1,0 0 1,0 0 0,0 0-1,0 0 1,0 0 0,1-1-1,-1 1 1,0 0 0,0 0-1,0-1 1,0 1 0,0-1-1,0 1 1,1-1 0,15-3-50,0 2 0,31 0 0,-38 2-272,1 0 1,0-1-1,0 0 0,0 0 0,-1-1 1,1 0-1,0-1 0,-1 0 1,14-7-1,-12-2-2490,-10-3-1870</inkml:trace>
</inkml:ink>
</file>

<file path=ppt/ink/ink9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7:08.14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 45 16776,'0'0'7094,"0"-9"-6518,0-24-224,0 31-270,0 5-31,0 24-101,4 355-1442,-4-376 1163,1-5 133,-1 1 0,0-1-1,0 1 1,0-1 0,0 0 0,0 1-1,-1-1 1,1 1 0,0-1-1,-1 0 1,1 1 0,-1-1-1,1 0 1,-1 2 0,-9 4-3625</inkml:trace>
</inkml:ink>
</file>

<file path=ppt/ink/ink9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7:08.52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 41 16488,'0'0'3993,"-2"0"-3749,9 0-111,448-21 1082,-137 3-1209,-318 17-16,0 1-1,0 0 0,1 0 0,-1 0 0,0 0 0,0 0 1,0 0-1,0 0 0,1 0 0,-1-1 0,0 1 0,0 0 0,0 0 1,0 0-1,1 0 0,-1 0 0,0 0 0,0 0 0,0 0 1,1 0-1,-1 0 0,0 0 0,0 0 0,0 0 0,0 0 1,1 1-1,-1-1 0,0 0 0,0 0 0,0 0 0,0 0 1,0 0-1,1 0 0,-1 0 0,0 0 0,0 1 0,0-1 0,0 0 1,0 0-1,0 0 0,1 0 0,-1 0 0,0 1 0,0-1 1,0 0-1,0 0 0,0 0 0,0 0 0,0 1 0,0-1 1,0 0-1,0 0 0,0 0 0,0 0 0,0 1 0,0-1 0,0 0 1,-13 11-439,-44 19-1000,21-11-1027,-18 14-4468</inkml:trace>
</inkml:ink>
</file>

<file path=ppt/ink/ink9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7:08.87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66 96 12182,'0'0'9297,"-8"-5"-8555,-26-18-409,33 22-317,0 0 0,0 1-1,1-1 1,-1 0 0,0 1-1,0-1 1,0 0 0,1 0-1,-1 0 1,1 1 0,-1-1-1,0 0 1,1 0 0,0 0-1,-1 0 1,1 0 0,-1 0-1,1 0 1,0 0 0,0 0-1,0-1 1,0 1 0,0 0-1,0 0 1,0 0 0,0 0 0,0 0-1,0 0 1,0 0 0,1 0-1,-1 0 1,0 0 0,1 0-1,-1 0 1,1 0 0,-1 0-1,1 0 1,0 0 0,-1 0-1,1 1 1,0-2 0,2 0-6,0-1-1,0 1 1,-1 0 0,1 0 0,1 0 0,-1 0 0,0 1 0,0-1 0,4 0 0,-2 0-9,0 1-1,1-1 1,-1 1-1,0 1 1,0-1-1,1 1 1,-1 0-1,0 0 1,1 0-1,-1 1 1,0 0-1,0 0 1,1 0-1,8 4 1,-10-3-6,-1 0 0,0 0 0,0 1 0,0-1 1,-1 1-1,1 0 0,-1-1 0,1 1 0,-1 0 0,0 1 1,0-1-1,0 0 0,0 0 0,-1 1 0,1-1 0,-1 1 0,0 0 1,0-1-1,0 1 0,-1 0 0,1 5 0,1 0-2,-1 0 0,0 1 0,-1-1 0,0 0 0,0 0-1,-1 0 1,0 0 0,-1 0 0,0 0 0,0 0 0,-1 0-1,0-1 1,-1 1 0,0-1 0,0 0 0,0 0 0,-1 0 0,-1 0-1,1-1 1,-1 0 0,-13 12 0,8-9 6,0-1 0,0 0 0,-1 0 0,0-1 0,-1-1 0,0 0 0,-21 8 0,33-15 52,1-22 157,0 18-206,1-1-1,-1 1 1,1-1 0,0 1 0,0-1 0,0 1 0,1-1 0,-1 1 0,1 0 0,0 0 0,1 0 0,-1 0 0,1 0-1,-1 1 1,1-1 0,0 1 0,5-5 0,-6 6-3,0 1-1,0-1 1,1 1-1,-1 0 1,1-1-1,-1 1 1,1 0-1,-1 0 1,1 1-1,-1-1 1,1 0-1,0 1 1,-1 0-1,1-1 1,0 1-1,0 0 1,-1 0-1,1 1 1,0-1-1,-1 1 1,1-1-1,0 1 1,-1 0-1,1 0 1,-1 0-1,1 0 1,-1 0-1,0 1 1,1-1-1,-1 1 1,3 2-1,2 3 7,-1 0 1,1 0-1,-1 0 0,9 15 0,23 27-493,-36-47 102,0 1 0,1-1 0,-1 0 0,1 0 0,0 0 0,-1-1 0,1 1-1,0 0 1,0-1 0,0 0 0,0 0 0,0 0 0,1 0 0,5 1 0,6-2-7098</inkml:trace>
</inkml:ink>
</file>

<file path=ppt/ink/ink9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7:09.36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109 6 20938,'0'0'2062,"0"-1"-1982,0-3-85,0 3-35,-1 6 26,1-1 1,-2 0 0,1 0 0,0 0-1,-1 0 1,0 0 0,0 0 0,0 0 0,0-1-1,0 1 1,-5 4 0,-9 16 91,5-1-75,1-1 0,0 2 0,2-1-1,0 1 1,2 1 0,1-1-1,1 1 1,1 0 0,1 0-1,1 0 1,3 35 0,-1-57-7,-1 0 0,1-1 0,0 1 0,0-1 0,0 1 0,1-1 0,-1 1 0,0-1 0,1 1 0,0-1 1,-1 0-1,1 0 0,0 0 0,0 0 0,0 0 0,0-1 0,1 1 0,-1 0 0,0-1 0,1 0 0,-1 1 1,1-1-1,-1 0 0,1 0 0,0-1 0,0 1 0,-1 0 0,1-1 0,0 0 0,0 0 0,-1 0 1,1 0-1,0 0 0,4-1 0,-1 1-6,1-1 1,-1 0-1,1 0 1,-1 0-1,1-1 1,-1 0-1,0 0 1,0-1-1,0 1 1,0-1 0,-1-1-1,1 1 1,8-8-1,-7 3 14,-1 0 0,-1 0-1,1-1 1,-2 0 0,1 0 0,-1 0-1,0 0 1,-1-1 0,0 1 0,-1-1-1,2-14 1,-1 5-14,-2 0 0,0 0 0,-1 0-1,-1 1 1,-4-23 0,3 34-81,0-1 0,0 1 0,0 0 0,-1 0-1,0 1 1,-1-1 0,0 1 0,0-1 0,0 1 0,0 0 0,-1 1 0,0-1 0,-1 1-1,1 0 1,-1 0 0,0 1 0,0-1 0,0 2 0,-1-1 0,1 0 0,-1 1-1,0 0 1,0 1 0,0 0 0,-8-2 0,-18-1-3209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4:02.38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41 21 18745,'0'0'2305,"-3"7"-2332,-6 24 42,1 0-1,1 1 1,2-1 0,1 1-1,0 59 1,4-90-12,0-1 0,0 1 0,0 0 0,0 0 1,0 0-1,0-1 0,0 1 0,0 0 0,1 0 0,-1-1 0,0 1 0,0 0 0,1-1 1,-1 1-1,0 0 0,1-1 0,-1 1 0,1 0 0,-1-1 0,1 1 0,-1-1 0,1 1 1,-1-1-1,1 1 0,0-1 0,-1 1 0,1-1 0,0 1 0,-1-1 0,1 0 0,1 1 0,0-1 19,1 0-1,-1 0 0,0 0 0,1 0 0,-1 0 0,0 0 0,1-1 1,-1 1-1,0-1 0,4-1 0,4-2 121,0 0-1,-1-1 1,17-11 0,-16 9-103,0 0-1,-1-1 1,0 0 0,0-1 0,0 0-1,-2 0 1,1-1 0,-1 0-1,0 0 1,-1 0 0,0-1-1,-1 0 1,0-1 0,-1 1-1,0-1 1,-1 1 0,0-1-1,-1 0 1,0 0 0,-1-1-1,0-21 1,-1 33-34,0 1 0,0-1 1,0 1-1,-1-1 0,1 0 0,0 1 0,0-1 0,0 1 0,0-1 1,-1 1-1,1-1 0,0 1 0,-1-1 0,1 1 0,0-1 0,-1 1 1,1-1-1,-1 1 0,1 0 0,0-1 0,-1 1 0,1 0 0,-1-1 1,1 1-1,-1 0 0,1 0 0,-1-1 0,0 1 0,0 0 0,-24-1-141,-23 13-664,38-6 365,-1 0-1,1 1 0,0 0 1,-15 14-1,-13 19-6328,24-20-5301</inkml:trace>
</inkml:ink>
</file>

<file path=ppt/ink/ink9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7:09.85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122 0 16231,'0'0'673,"-1"17"-420,-56 477 3558,4-63-2445,43-304-1268,9 176 0,5-258-72,1 1-1,3-1 0,2-1 0,26 78 0,-24-92-208,1 0 1,1-1-1,1-1 0,1 0 0,2-2 0,1 1 1,34 35-1,-44-53-370,1 0 0,0-1 0,0 0 1,13 8-1,42 11-5759</inkml:trace>
</inkml:ink>
</file>

<file path=ppt/ink/ink9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7:10.35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19801,'0'0'3111,"9"8"-2978,16 18-121,-1 1 1,-1 1-1,-1 1 0,-2 1 0,-1 1 0,19 41 1,-13-9 67,-3 1 1,-2 1 0,-4 1 0,12 92 0,-13-18-2,-5 154 1,-11-245-70,-2 0 0,-2-1 0,-2 1 0,-22 78 1,21-101-5,0-1 1,-2-1 0,-1 0 0,-1 0-1,-1-1 1,0-1 0,-2 0 0,-1 0-1,0-2 1,-27 25 0,38-40-6,-1 0 0,1-1 0,-1 0 0,0 0-1,-10 4 1,15-7-38,0-1 0,0 1-1,0-1 1,0 1 0,0-1-1,0 0 1,0 1 0,0-1-1,0 0 1,-1 0-1,1 0 1,0 0 0,0 0-1,0 0 1,0 0 0,0 0-1,0-1 1,0 1 0,-1 0-1,1-1 1,0 1 0,0 0-1,0-1 1,0 1 0,0-1-1,0 0 1,1 1-1,-1-1 1,0 0 0,0 0-1,0 1 1,1-1 0,-1 0-1,0 0 1,1 0 0,-1 0-1,1 0 1,-1 0 0,1 0-1,-1 0 1,1 0 0,0 0-1,-1-2 1,-6-37-2535</inkml:trace>
</inkml:ink>
</file>

<file path=ppt/ink/ink9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7:10.86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7 17784,'0'0'5045,"18"-6"-4285,-14 6-753,0 0 0,0 0 0,0 0 0,0 1 0,0-1 0,0 1 0,-1 0 0,1 0 0,0 0 0,0 1 0,-1-1 0,1 1 0,0 0 0,-1 0 0,0 0 0,5 5 0,-5-4-13,0 1-1,-1 0 1,1 0-1,-1 0 1,0 0-1,0 0 1,0 1-1,-1-1 1,0 0-1,1 1 1,-2 0-1,1-1 1,0 1-1,-1 7 1,1 2-4,-2 0 1,1 0-1,-2 0 0,0 1 1,0-1-1,-2 0 1,1-1-1,-2 1 0,-6 13 1,11-26 12,0-1 1,-1 0 0,1 1-1,0-1 1,0 0-1,0 1 1,-1-1 0,1 1-1,0-1 1,0 0-1,0 1 1,0-1 0,0 1-1,0-1 1,0 0-1,0 1 1,0-1 0,0 1-1,0-1 1,0 0-1,0 1 1,0-1 0,0 1-1,0-1 1,1 0-1,-1 1 1,0-1 0,0 0-1,0 1 1,1-1-1,-1 0 1,0 1 0,0-1-1,1 0 1,-1 1-1,0-1 1,1 0 0,-1 0-1,0 1 1,1-1-1,-1 0 1,0 0 0,1 0-1,-1 1 1,1-1-1,-1 0 1,0 0 0,1 0-1,-1 0 1,1 0-1,-1 0 1,0 0 0,1 0-1,-1 0 1,1 0-1,-1 0 1,0 0 0,1 0-1,-1 0 1,1-1-1,-1 1 1,1 0 0,32-11 345,-27 8-296,29-9-95,70-14 1,-8 16-6425,-46 9-9112</inkml:trace>
</inkml:ink>
</file>

<file path=ppt/ink/ink9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7:11.22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94 18408,'0'0'5139,"85"-12"-5123,-45 2 48,-1 0-16,1 4-32,-1 0-16,-4 0 0,-2 0-272,0-2-273,-9-5-751,-11-3-3122</inkml:trace>
</inkml:ink>
</file>

<file path=ppt/ink/ink9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7:11.56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20089,'0'0'3247,"0"12"-2999,19 398-138,-17-358-78,-1-28-118,-1 1-1,-4 35 1,4-59-31,0 0 0,0 0 0,0-1 0,0 1 0,0 0 0,0 0 0,-1-1 0,1 1 0,0 0 0,0-1 0,-1 1 0,1 0 0,0-1 0,-1 1 0,1 0 0,-1-1 0,1 1 1,-1-1-1,1 1 0,-1-1 0,1 1 0,-1-1 0,0 1 0,1-1 0,-1 0 0,0 1 0,1-1 0,-1 0 0,0 0 0,-1 1 0</inkml:trace>
</inkml:ink>
</file>

<file path=ppt/ink/ink9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7:12.9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196 3 20585,'0'0'3631,"0"-1"-3454,0 1-177,0 0 0,-1 0 0,1 0 0,0 0 0,0 0 1,0 0-1,0-1 0,0 1 0,0 0 0,0 0 1,0 0-1,-1 0 0,1 0 0,0 0 0,0 0 1,0 0-1,0 0 0,0-1 0,0 1 0,-1 0 0,1 0 1,0 0-1,0 0 0,0 0 0,0 0 0,-1 0 1,1 0-1,0 0 0,0 0 0,0 0 0,0 0 1,0 0-1,-1 0 0,1 0 0,0 0 0,0 1 0,0-1 1,0 0-1,0 0 0,-1 0 0,1 0 0,0 0 1,0 0-1,0 0 0,0 0 0,0 0 0,0 1 1,0-1-1,-1 0 0,1 0 0,0 0 0,0 0 0,0 0 1,0 1-1,0-1 0,0 0 0,0 0 0,0 0 1,0 0-1,0 0 0,0 1 0,0-1 0,0 0 1,-1 1-3,-16 16 2,1 1 1,1 1-1,0 0 0,2 1 1,0 1-1,1 0 0,1 0 1,1 1-1,1 1 0,1 0 0,1 0 1,1 0-1,2 1 0,0 0 1,1 0-1,1 0 0,2 25 1,-1-45-7,1 1 0,0-1 1,1 1-1,-1-1 1,1 0-1,0 1 0,0-1 1,0 0-1,1 1 1,0-1-1,-1 0 1,1 0-1,1 0 0,-1 0 1,0-1-1,6 7 1,-4-7-32,0 0 1,0 0-1,1 0 1,-1-1-1,1 0 0,-1 0 1,1 0-1,0 0 1,0 0-1,0-1 1,0 0-1,0 0 1,0-1-1,7 1 1,-3 0-13,0 0 1,0-1 0,0 0 0,0-1 0,0 0 0,0 0 0,15-5 0,-22 5 43,1-1 1,0 1 0,0-1-1,-1 1 1,1-1-1,-1 0 1,0 0-1,1 0 1,-1-1 0,0 1-1,0 0 1,0-1-1,-1 0 1,1 1-1,-1-1 1,1 0 0,-1 0-1,0 1 1,0-1-1,0 0 1,0 0-1,-1 0 1,1 0 0,-1-1-1,0 1 1,0-3-1,1 2 5,-1-1 1,1 1-1,-1 0 0,-1 0 0,1-1 0,-1 1 1,1 0-1,-1 0 0,0-1 0,-1 1 0,1 0 0,-1 0 1,1 0-1,-1 0 0,-4-5 0,2 6-5,1 0-1,0 0 1,-1 1-1,1-1 1,-1 1-1,1 0 1,-1 0-1,0 0 1,0 1-1,0-1 1,0 1-1,0 0 1,-1 0-1,1 0 1,0 1-1,-6-1 1,4 0-103,0 1 1,0-1-1,0 1 1,0 0-1,1 0 1,-1 1 0,0-1-1,0 1 1,0 1-1,1-1 1,-1 1-1,1 0 1,-1 0 0,1 1-1,0-1 1,-1 1-1,2 0 1,-1 1 0,0-1-1,1 1 1,-1 0-1,1 0 1,0 1-1,0-1 1,1 1 0,-1-1-1,1 1 1,0 1-1,-2 4 1,-13 24-3401</inkml:trace>
</inkml:ink>
</file>

<file path=ppt/ink/ink9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7:13.30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71 15543,'0'0'5093,"24"3"-3802,60 5-945,-1-4 0,149-13 0,-168 1-343,5 1 1,0-3 0,-1-3 0,75-26 0,-201 84-5345,10-11 792</inkml:trace>
</inkml:ink>
</file>

<file path=ppt/ink/ink9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7:13.74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23 131 15831,'0'0'6950,"15"-19"-6712,51-58-102,-64 74-132,1 0 1,0 0 0,0 1 0,0-1 0,0 0 0,1 1-1,-1 0 1,1 0 0,-1 0 0,1 0 0,0 1 0,0-1-1,0 1 1,0 0 0,0 0 0,0 0 0,0 1 0,0-1-1,0 1 1,0 0 0,0 0 0,6 2 0,8-1-12,-17-1 5,1 0 1,-1 0-1,0 0 1,1 1 0,-1-1-1,0 0 1,1 1 0,-1-1-1,0 1 1,0 0-1,0-1 1,1 1 0,-1 0-1,0 0 1,0 0-1,0 0 1,0 0 0,0 0-1,-1 0 1,1 0-1,0 0 1,0 0 0,-1 1-1,1-1 1,0 0-1,-1 0 1,1 1 0,-1-1-1,0 0 1,1 1 0,-1 1-1,3 52-59,-3-43 44,-1 2 15,-1 0-1,0-1 1,-1 1 0,-1 0 0,0-1-1,0 0 1,-2 0 0,1 0 0,-2-1-1,0 1 1,0-2 0,-13 17 0,-1-2-30,-1-1 1,-1-1-1,-1-1 1,-32 23-1,32-30-8,23-16 142,7-12 44,-3 8-146,0 1-1,1 0 0,-1-1 1,1 1-1,0 0 0,0 1 1,0-1-1,0 1 1,0 0-1,0 0 0,1 0 1,-1 0-1,1 1 0,-1 0 1,1 0-1,0 0 0,5 0 1,-3 0-11,0 1 0,-1 0 0,1 0 0,0 1 0,0 0-1,0 0 1,-1 0 0,1 1 0,-1 0 0,1 0 0,9 6 0,-8-4-38,0 0 0,0 0 0,0-1 1,0 0-1,0-1 0,17 3 0,8-2-3896,-21-3-4216</inkml:trace>
</inkml:ink>
</file>

<file path=ppt/ink/ink9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7:14.08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82 58 21818,'0'0'1401,"-1"11"-1468,-3 37 49,0-11 27,1 0-1,2 0 0,4 51 1,-2-86-9,-1 0-1,0-1 1,1 1 0,-1 0 0,1-1-1,0 1 1,-1-1 0,1 1 0,0-1-1,0 1 1,0-1 0,0 0 0,0 0-1,0 1 1,1-1 0,-1 0 0,0 0-1,1 0 1,-1 0 0,0 0 0,1 0-1,0-1 1,-1 1 0,1 0 0,-1-1-1,1 1 1,0-1 0,-1 0 0,1 1-1,0-1 1,-1 0 0,1 0 0,0 0 0,-1 0-1,1 0 1,0-1 0,-1 1 0,1 0-1,0-1 1,-1 1 0,1-1 0,1-1-1,3 1-1,-1-1 0,0 0 0,0-1 0,-1 1 0,1-1 0,0 0 0,-1 0 0,0 0 0,1-1 0,-1 1 0,-1-1 0,5-5 0,-4 0-11,0 0 0,0 0 1,-1 0-1,0 0 0,-1 0 1,0-1-1,-1 1 0,0-1 1,0 1-1,-1-1 0,0 1 1,-2-14-1,1 12-14,-1 1 0,0-1 0,0 1 0,-1 0 0,0-1 0,-1 1 0,0 1 0,0-1 0,-1 0 0,-12-15 0,13 21-196,-1 0 0,0 0-1,-1 0 1,1 0 0,-1 1 0,0 0 0,1 0-1,-1 1 1,-1-1 0,1 1 0,0 1-1,0-1 1,-1 1 0,1 0 0,-1 1 0,1-1-1,-12 2 1,-32-2-5686</inkml:trace>
</inkml:ink>
</file>

<file path=ppt/ink/ink9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7:14.46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123 1 18921,'0'0'2406,"-10"28"-2305,6-19-88,-16 45 258,2 2 1,-18 90 0,4 212 585,30 5-322,2-311-506,2 29 19,3 0-1,20 95 1,-17-133-127,3 0 1,1 0-1,3-1 1,1-1 0,33 62-1,-44-93-202,1-1 0,0 1 1,0-1-1,1 0 0,0-1 0,1 0 0,0 0 0,0 0 0,1-1 0,-1-1 0,2 1 0,10 5 0,44 8-4545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4:02.76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60 4034,'0'0'17045,"29"0"-16877,190-4-203,-126 2-298,19 1-502,1-5 0,117-22 0,-222 27 925,-6 1-58,0 0-1,1-1 0,-1 1 1,0 0-1,1-1 0,-1 0 1,0 1-1,0-1 1,0 0-1,0 0 0,0 0 1,0 0-1,0 0 0,0-1 1,3-2-1,-22 2-151,-32 2-1284,14 0-2293,-15 0-9056</inkml:trace>
</inkml:ink>
</file>

<file path=ppt/ink/ink9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7:14.88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31 0 22154,'0'0'814,"11"21"-793,18 41 19,-2 1 0,30 111 0,-32-58 187,15 219 0,-35 123-19,-8-414-189,-1-1 0,-2 1 0,-24 83 0,22-102-13,-1 1 1,-1-2-1,-1 1 1,-2-2-1,0 1 1,-2-2-1,-29 36 1,43-56-22,0-1-1,0 1 1,0-1-1,-1 0 1,1 1 0,0-1-1,-1 0 1,1 0 0,-1 0-1,1 0 1,-1 0-1,1 0 1,-1 0 0,0-1-1,0 1 1,1 0 0,-1-1-1,0 0 1,0 1-1,-2-1 1,2-1-66,1 1-1,0-1 1,0 0-1,-1 0 1,1 0 0,0 0-1,0 0 1,0 0-1,0 0 1,0 0-1,0-1 1,1 1 0,-1 0-1,0 0 1,1-1-1,-1 1 1,0-1 0,1 1-1,0 0 1,-1-1-1,1 1 1,0-1-1,0 1 1,0-4 0,-5-43-5085</inkml:trace>
</inkml:ink>
</file>

<file path=ppt/ink/ink9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7:15.33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26 19241,'0'0'3452,"13"-4"-3372,-5 1-72,-1 0-4,1 0 0,0 0 0,0 0 0,0 1 0,0 1 1,0-1-1,1 1 0,-1 1 0,0 0 0,17 1 0,-23 0-5,-1 0 0,1 0 0,-1 0 0,1 0 0,-1 1 0,1-1 0,-1 1 0,1-1 0,-1 1 0,0-1 0,0 1 0,0-1 0,0 1 0,0 0 0,0 0 0,-1 0 0,1-1 0,-1 1 0,1 0 0,-1 0 0,0 0-1,1 3 1,2 47-66,-3-48 54,0 6 12,-1-1-1,0 0 0,0 1 0,-1-1 1,0 0-1,0 0 0,-1 0 1,0-1-1,-1 1 0,0-1 0,-1 1 1,1-1-1,-1 0 0,-1-1 0,0 1 1,0-1-1,0-1 0,-1 1 0,-10 7 1,16-13 43,23-3 388,26-10-240,63-24 1,-60 17-1572,62-12 1,-91 26-1744</inkml:trace>
</inkml:ink>
</file>

<file path=ppt/ink/ink9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7:15.79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0 109 19705,'0'0'4818,"64"-23"-4818,-23 19 0,3 2 0,4 2 32,5-4-32,2-2-416,-3-4-176,-6-6-273,-13-4-1168,-17-3-3169</inkml:trace>
</inkml:ink>
</file>

<file path=ppt/ink/ink9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7:16.13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 0 432,'0'0'22410,"-2"61"-22442,2 3 32,7 11 16,1 5 64,1-1-47,2-6-17,4-4 32,1-9-48,-1-13-337,0-19-1712,1-25-5138</inkml:trace>
</inkml:ink>
</file>

<file path=ppt/ink/ink9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7:17.07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0 131 18344,'0'0'3530,"18"-18"-3285,60-56-82,-71 69-161,0 0 0,0 1 0,0 0 0,1 1-1,-1-1 1,1 1 0,0 1 0,0 0 0,0 0-1,1 0 1,-1 1 0,0 0 0,1 1 0,-1 0 0,16 1-1,-2 0 2,-21-1-6,0 0 0,0 0-1,-1 0 1,1 0 0,0 0-1,0 0 1,0 0-1,0 0 1,-1 0 0,1 1-1,0-1 1,0 0 0,-1 1-1,1-1 1,0 0 0,0 1-1,-1-1 1,1 1 0,0-1-1,-1 1 1,1-1 0,-1 1-1,1 0 1,0-1 0,-1 1-1,0 0 1,1-1 0,-1 1-1,1 0 1,-1 1 0,1 0-5,-1 1 0,0-1 0,0 1 0,0-1 0,0 0 0,0 1 0,-1-1 0,1 0 0,-1 0 0,1 1 0,-2 1 0,-1 4-2,-1 0-1,0 0 1,0-1 0,0 1-1,-8 8 1,-14 9 6,-45 35 0,64-55 14,7-4-8,0-1 0,-1 0-1,1 0 1,0 0-1,0 1 1,-1-1-1,1 0 1,0 0 0,0 1-1,0-1 1,-1 0-1,1 1 1,0-1 0,0 0-1,0 1 1,0-1-1,0 0 1,0 1-1,-1-1 1,1 0 0,0 1-1,0-1 1,0 0-1,0 1 1,0-1 0,0 0-1,1 1 1,-1-1-1,0 0 1,0 1-1,0-1 1,0 0 0,0 1-1,0-1 1,1 0-1,-1 1 1,0-1-1,0 0 1,0 0 0,1 1-1,-1-1 1,0 0-1,0 0 1,1 1 0,-1-1-1,0 0 1,1 0-1,-1 0 1,0 1-1,1-1 1,20 11 17,-13-8-23,1 1 4,0 2 0,0-1-1,-1 1 1,1 1-1,-1-1 1,0 1-1,12 15 1,-16-17-3,-1 0 1,0 0-1,0 0 1,-1 0 0,1 1-1,-1-1 1,0 0-1,-1 1 1,1 0-1,-1-1 1,0 1 0,0 0-1,-1 0 1,0 0-1,-1 10 1,0-13 7,0 0 0,0 0 1,0-1-1,0 1 1,-1 0-1,1-1 0,-1 1 1,0-1-1,0 0 0,0 1 1,0-1-1,0 0 0,0 0 1,-1 0-1,1 0 0,-1-1 1,1 1-1,-1-1 1,0 0-1,1 1 0,-1-1 1,0 0-1,0 0 0,0-1 1,0 1-1,0-1 0,-3 1 1,-14 2 34,0-1-1,-33 0 1,53-2-40,-77 0-2190,45 0-1703</inkml:trace>
</inkml:ink>
</file>

<file path=ppt/ink/ink9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7:17.41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24 19657,'0'0'3025,"145"-15"-3025,-77 11 64,6 2-64,8 0 32,-1 2 0,-5 0-32,-3 0-48,-10 0 48,-15 0-32,-19 10-16,-18 1-1120,-11 7-1665,-20 4-3266</inkml:trace>
</inkml:ink>
</file>

<file path=ppt/ink/ink9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7:17.76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30 3 16295,'0'0'6475,"8"0"-6088,21-1-402,-17 0 8,0 1 0,0 0 0,0 0 0,23 5 0,-33-5 5,1 1 0,0 0 0,-1 0 0,1 0 0,-1 0 0,1 0 0,-1 1 0,1-1 0,-1 1 0,0 0 0,0-1 0,0 1 0,0 0 0,0 0 0,0 0 0,0 1 0,-1-1 0,1 0 0,-1 1 0,1-1 0,-1 1 0,0-1 0,0 1 0,0-1 0,0 1 0,0 5 0,0 3-17,0 0-1,0 1 0,-1-1 0,-1 1 1,0-1-1,0 1 0,-1-1 1,0 0-1,-1 0 0,-1 0 1,0 0-1,0-1 0,-8 13 1,-7 10-11,-2-1 1,-42 48 0,-4 6-8,67-86 39,0 1-1,1-1 1,-1 0-1,0 1 1,0-1-1,0 0 1,0 1-1,0-1 1,0 0-1,1 1 1,-1-1-1,0 0 1,0 1-1,1-1 1,-1 0-1,0 0 1,0 1-1,1-1 1,-1 0-1,0 0 1,1 1-1,-1-1 1,0 0-1,1 0 1,-1 0-1,0 0 1,1 0-1,-1 1 1,0-1-1,1 0 1,-1 0-1,1 0 1,-1 0-1,0 0 1,1 0-1,-1 0 1,0 0-1,1 0 1,-1 0-1,1-1 1,-1 1-1,0 0 1,1 0-1,27 0 2,-22 0 3,34-1-55,-1-1 1,72-15-1,-91 13-781,0-2 0,0 0 0,37-18 0,-22 1-3433</inkml:trace>
</inkml:ink>
</file>

<file path=ppt/ink/ink9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7:18.12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45 105 20073,'0'0'2153,"-1"21"-1955,0 8-134,-1 21 9,4 58 0,-1-105-69,-1 0-1,1 0 1,0 0-1,-1-1 1,1 1 0,0 0-1,1 0 1,-1-1-1,0 1 1,1 0-1,0-1 1,-1 0-1,1 1 1,0-1-1,0 0 1,0 0-1,1 0 1,-1 0-1,0 0 1,1-1 0,-1 1-1,5 2 1,-5-4-4,0 1 0,1 0 0,-1-1 0,0 0 0,0 1 0,0-1 0,0 0 0,0 0 0,0 0 0,1 0 0,-1 0 0,0-1 0,0 1 0,0-1 0,0 1 0,0-1 0,0 0 0,0 0 0,0 0 1,0 0-1,0 0 0,0 0 0,-1 0 0,1-1 0,0 1 0,-1-1 0,1 1 0,-1-1 0,0 0 0,1 1 0,1-4 0,2-6 3,-1 0 0,0-1-1,0 1 1,-1-1 0,-1 0-1,0 0 1,0 0 0,-1 0 0,-1 0-1,0 0 1,-2-14 0,2-4 17,0 19-21,-1 0 0,0 0-1,0 0 1,-1 0 0,0 0-1,-1 0 1,-5-11 0,7 19-84,-1-1 1,1 0-1,-1 1 1,0-1-1,-1 1 1,1 0-1,-1 0 1,1 0-1,-1 0 1,0 0-1,0 0 1,0 1-1,0-1 1,-1 1-1,1 0 1,-1 0 0,1 0-1,-1 1 1,0-1-1,1 1 1,-1 0-1,0 0 1,-5-1-1,-27 1-2265,-6-1-2170</inkml:trace>
</inkml:ink>
</file>

<file path=ppt/ink/ink9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7:18.47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367 1 19065,'0'0'248,"-19"3"-35,8-2-133,3-1 8,0 1 0,-1 0-1,1 1 1,0 0-1,0 0 1,0 1-1,0 0 1,0 0-1,1 1 1,-1 0-1,1 0 1,0 1-1,0 0 1,1 0-1,-9 8 1,-4 11 91,1 1-1,1 0 1,2 2-1,0-1 1,2 2 0,1 0-1,1 0 1,-8 36-1,0 12 134,-16 154-1,26-137-205,5 0-1,8 117 0,1-157-95,3 0-1,2-1 1,1 0 0,4-1-1,28 69 1,-25-77-17,2-2 1,2 0 0,32 42-1,-42-66-280,1-1 0,0 0 1,2-1-1,0 0 0,0-2 0,1 1 0,1-2 0,0 0 0,24 12 0,48 8-3269</inkml:trace>
</inkml:ink>
</file>

<file path=ppt/ink/ink9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7:18.82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230 0 20633,'0'0'1257,"9"30"-1252,101 350 753,-71-242-528,26 182-1,-54-236-189,-3 1-1,-4 0 0,-11 130 0,4-187-32,-2 0 0,-1 0-1,-1-1 1,-2 0 0,0 0 0,-2-1-1,-1 0 1,-1 0 0,-27 37-1,30-49-4,-1 0 1,0-1-1,-1-1 0,-1 0 0,0-1 0,0 0 0,-22 13 0,25-18-10,-1-1 0,0 0 0,0 0 0,-1-1 0,1 0 0,-1-1 0,0-1-1,0 0 1,0 0 0,0-1 0,-17-1 0,26 0-102,0 0 0,0 0 0,0-1 1,0 1-1,1-1 0,-1 1 0,0-1 0,1 0 0,-1 0 0,0 0 1,1 0-1,-1-1 0,1 1 0,-1-1 0,1 1 0,0-1 0,0 0 0,0 0 1,0 0-1,0 0 0,0 0 0,0-1 0,1 1 0,-1 0 0,1-1 1,0 1-1,-2-5 0,-13-45-5920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4:03.16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72 54 16792,'0'0'6224,"0"-6"-5843,0 4-375,0 1-1,0-1 0,0 0 0,0 1 0,0-1 0,1 0 0,-1 1 0,1-1 1,-1 0-1,1 1 0,-1-1 0,1 1 0,0-1 0,0 1 0,0 0 1,0-1-1,0 1 0,0 0 0,0 0 0,1-1 0,-1 1 0,0 0 0,1 0 1,-1 0-1,2-1 0,3 0-19,-1 1 1,1-1-1,-1 1 0,1 0 1,-1 0-1,1 0 0,0 1 1,7 0-1,-11 0 4,0-1-1,1 1 1,-1 0-1,1 0 1,-1 1 0,0-1-1,1 1 1,-1-1-1,0 1 1,1-1 0,-1 1-1,0 0 1,0 0-1,0 0 1,0 1 0,1-1-1,-2 0 1,1 1-1,0-1 1,0 1 0,3 3-1,-3 0-16,0 0 0,0 1-1,0-1 1,-1 0 0,1 1 0,-1-1-1,-1 1 1,1-1 0,-1 8-1,1 5-7,-1 1-1,0-1 1,-2 0-1,0 1 0,-1-1 1,-1 0-1,0-1 0,-1 1 1,-1-1-1,-1 0 1,-1 0-1,0-1 0,-1 0 1,-1 0-1,0-1 0,-21 23 1,-75 62-512,158-131-203,-40 21 683,0 1-1,1 1 1,0 0-1,0 0 1,1 1-1,15-5 1,-24 10 37,1 1 0,-1 0 0,0 0 0,1 0 0,-1 1 0,0-1 0,1 1 0,-1 1 0,0-1 0,1 1 0,-1 0 0,0 0 0,0 1 0,0-1 0,0 1 0,0 0 0,0 0 0,0 1 0,0 0 0,7 6 0,27 14-3432,-23-18-3374</inkml:trace>
</inkml:ink>
</file>

<file path=ppt/ink/ink9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7:19.18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19913,'0'0'1139,"20"5"-1115,62 22-34,-79-25 8,1-1 0,-1 1 1,0 0-1,0 0 0,0 0 0,-1 1 1,1-1-1,0 1 0,-1 0 1,0-1-1,0 1 0,1 0 1,-2 0-1,1 1 0,0-1 1,-1 0-1,1 1 0,-1-1 1,0 0-1,1 6 0,-1 1-1,0 1 0,0 0-1,-1 0 1,-2 19 0,1-21 4,-18 48 1925,26-58-1398,49-16-373,-37 10-278,-1 2 0,2 0-1,35-4 1,-6 8-1187,-3 1-1478</inkml:trace>
</inkml:ink>
</file>

<file path=ppt/ink/ink9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7:19.52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1 107 18120,'0'0'5043,"140"-6"-4931,-79 0-64,3-2 48,-1-2-80,-1 2 0,-12-3-16,-8 1 0,-14-2-769,-12-4-1456,-16-4-4610</inkml:trace>
</inkml:ink>
</file>

<file path=ppt/ink/ink9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7:19.90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19801,'0'0'4258,"0"43"-4418,9 0 160,-1 5 16,1 1 48,0 0-64,2 3 0,2-1 32,0-4-32,0-5-544,3-15-1329,-1-15-4722</inkml:trace>
</inkml:ink>
</file>

<file path=ppt/ink/ink9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7:20.25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 24 20057,'0'0'3943,"4"-4"-3724,0 1-465,-1 1 0,0 0-1,1 0 1,-1 0 0,1 1-1,0-1 1,0 1 0,0 0 0,-1 0-1,1 0 1,0 0 0,7 0 0,54 5-5272,-10 0 4998,-59 27 8181,-12 33-6225,-5 22-1945,-1 17 609,-4 35-707,25-134 219,1 2 78</inkml:trace>
  <inkml:trace contextRef="#ctx0" brushRef="#br0" timeOffset="1">7 318 4386,'0'0'18905,"-6"-8"-18889,30 8-16,18 0-32,12 0-112,6 0-561,-6-4-591,-8-6-1249,-13-2-5843</inkml:trace>
</inkml:ink>
</file>

<file path=ppt/ink/ink9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7:20.62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1 135 17784,'0'0'5459,"155"-2"-5443,-78-10-16,6-2 0,1-1-16,-1-3 16,-2 0 0,-11 2 0,-8 1-160,-12 5-145,-11 0-127,-14 6-688,-17 4-193</inkml:trace>
</inkml:ink>
</file>

<file path=ppt/ink/ink9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7:20.97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39 84 19625,'0'0'5194,"-3"-8"-4940,2 4-233,0 3-18,0-1 0,0 1-1,1-1 1,-1 0 0,1 1-1,-1-1 1,1 0 0,-1 1-1,1-1 1,0 0 0,0 1-1,0-1 1,0 0 0,0 1-1,0-1 1,0 0 0,1 0-1,-1 1 1,1-1 0,-1 1-1,1-1 1,-1 0 0,1 1-1,0-1 1,0 1 0,0-1-1,0 1 1,0 0 0,0-1-1,0 1 1,0 0 0,1 0-1,-1 0 1,0 0 0,1 0-1,-1 0 1,1 0 0,-1 0-1,3 0 1,3-2-44,0 1 1,0-1-1,1 2 1,-1-1-1,0 1 1,1 0-1,-1 1 1,15 0-1,-20 0 26,0 1-1,0-1 0,1 0 1,-1 1-1,0 0 1,0 0-1,1 0 1,-1 0-1,0 0 1,0 0-1,0 0 1,0 1-1,0-1 1,-1 0-1,1 1 1,0 0-1,-1 0 1,1-1-1,-1 1 0,1 0 1,-1 0-1,0 0 1,0 0-1,0 0 1,0 1-1,0-1 1,-1 0-1,1 0 1,-1 1-1,1-1 1,-1 3-1,1 7-37,0-1-1,-1 0 1,0 0-1,-1 1 1,0-1-1,-1 0 1,0 0-1,-1 0 1,0 0-1,-1-1 1,0 1-1,0-1 1,-8 12-1,-6 5-99,-1 0 0,-1-2 0,-28 28 0,35-39 159,-18 24-150,31-38 142,0 0 0,0 0 0,0 0 1,0 1-1,0-1 0,0 0 0,0 0 1,0 0-1,0 1 0,0-1 0,0 0 0,0 0 1,0 1-1,0-1 0,0 0 0,0 0 1,0 0-1,0 1 0,0-1 0,0 0 0,0 0 1,0 0-1,1 0 0,-1 1 0,0-1 1,0 0-1,0 0 0,0 0 0,0 0 0,1 1 1,-1-1-1,0 0 0,0 0 0,0 0 1,0 0-1,1 0 0,-1 0 0,0 0 0,0 0 1,0 0-1,1 1 0,-1-1 0,0 0 1,0 0-1,0 0 0,1 0 0,-1 0 0,0 0 1,0 0-1,1-1 0,12 2 18,-12-1-21,31-2-303,0-1 0,0-2 0,0-1 1,-1-1-1,0-2 0,0-1 0,42-20 0,-27 7-3533</inkml:trace>
</inkml:ink>
</file>

<file path=ppt/ink/ink9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7:21.3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174 121 19177,'0'0'1846,"-16"24"-1539,-50 81-169,57-92-135,1 1-1,0 1 0,1-1 0,1 1 0,0 0 1,1 1-1,1-1 0,0 1 0,1 0 0,-1 32 1,3-47-27,1 0 0,0 0 1,-1 0-1,1 1 0,0-1 1,0 0-1,0 0 1,0 0-1,0 0 0,0 0 1,1 0-1,-1 1 0,0-1 1,1 0-1,-1 0 1,0 0-1,1 0 0,-1 0 1,1 0-1,0 0 1,-1 0-1,1 0 0,0-1 1,-1 1-1,1 0 0,0 0 1,0 0-1,0-1 1,0 1-1,0-1 0,0 1 1,0 0-1,0-1 0,0 0 1,0 1-1,0-1 1,0 0-1,0 1 0,0-1 1,0 0-1,0 0 1,0 0-1,1 0 0,-1 0 1,0 0-1,0 0 0,0 0 1,0-1-1,0 1 1,0 0-1,0-1 0,0 1 1,0 0-1,0-1 0,2 0 1,3-2-30,0 0 1,-1 0-1,1 0 1,-1-1-1,1 0 1,-1 0-1,0 0 1,6-7-1,-5 2 53,0 1 1,-1-1-1,0 0 0,0 0 1,-1-1-1,-1 1 1,1-1-1,-1 0 0,-1 0 1,2-11-1,-1-13 363,-1-57-1,-2 62-152,0 20-179,0 0-1,0 1 1,-1-1-1,0 1 1,-1-1-1,0 1 1,0 0 0,-1 0-1,0 0 1,0 0-1,-8-12 1,7 15-170,1 1-1,-1 0 1,0-1 0,0 2 0,-1-1 0,1 0-1,-1 1 1,1 0 0,-1 0 0,0 1-1,0-1 1,-1 1 0,1 0 0,0 0 0,-1 1-1,1-1 1,-1 1 0,-8 0 0,-32-2-2564</inkml:trace>
</inkml:ink>
</file>

<file path=ppt/ink/ink9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7:21.67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198 0 15959,'0'0'3941,"-15"25"-2943,2-5-811,-1 1-56,1 1 1,0 0-1,2 1 1,1 0-1,0 0 0,-8 38 1,-3 47 489,-8 122 0,8 114-256,20-313-364,-1 18 16,-5 69-4,15 188 0,-4-282-73,0 1 0,1-1 0,1 0 0,2-1 0,0 1-1,1-2 1,2 1 0,23 38 0,-25-48-202,0-1 0,1 0 0,0 0-1,1-1 1,0 0 0,1-1 0,0 0 0,0-1 0,1 0 0,1-1-1,-1-1 1,1 0 0,1 0 0,-1-2 0,17 5 0,62 5-6397</inkml:trace>
</inkml:ink>
</file>

<file path=ppt/ink/ink9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7:22.02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163 1 21482,'0'0'400,"9"27"-429,19 56 32,64 209 226,-76-213-169,-3 0 0,-3 1 0,-5 0 0,-2 0 0,-13 117 0,5-147-47,-3 0 1,-2 0-1,-2-2 0,-2 1 1,-3-2-1,-26 55 0,40-96 10,-1 1 0,0-1 0,0 1-1,0-1 1,-1 0 0,0-1 0,0 1 0,0-1-1,-1 0 1,0 0 0,0-1 0,0 0 0,-1 0-1,-8 4 1,12-7-91,-1 1 1,1-1-1,-1-1 1,1 1-1,-1-1 1,1 1-1,-1-1 0,1 0 1,-1 0-1,1 0 1,-1-1-1,1 1 0,-4-2 1,2 0-301,1 1 0,0-1 0,1 0 0,-1 0 0,0-1 0,0 1 0,1-1-1,0 1 1,-1-1 0,1 0 0,0-1 0,-4-4 0,-24-43-16397</inkml:trace>
</inkml:ink>
</file>

<file path=ppt/ink/ink9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7:22.39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14 19673,'0'0'2164,"20"-4"-2068,-1 1-95,0 0-1,25 0 1,-42 3-3,-1 0-1,1 1 0,0-1 0,0 1 0,-1 0 0,1-1 0,-1 1 1,1 0-1,-1 0 0,1 0 0,-1 0 0,1 0 0,-1 0 0,0 1 1,0-1-1,0 0 0,1 1 0,-1-1 0,-1 1 0,1-1 0,0 1 1,0-1-1,0 1 0,-1 0 0,1-1 0,-1 1 0,1 0 0,-1-1 1,0 1-1,0 0 0,0 0 0,0-1 0,0 1 0,0 0 0,0 0 1,0-1-1,-1 3 0,1 5-9,1 6 32,0 0-1,-1 1 0,-1-1 0,0 0 1,-1 0-1,-1 1 0,0-1 0,-1 0 1,-1-1-1,0 1 0,-1-1 0,0 0 1,-16 23-1,9-20 48,10-14-34,1 0 0,-1 0-1,1 0 1,-1 0-1,1 1 1,0-1-1,0 1 1,0-1-1,1 1 1,0 0 0,-1 0-1,0 4 1,19-7 97,1-3-17,1 0 0,-1-1 0,0-1 0,0-1 0,0-1 0,30-13 0,-31 11-658,0 1-1,1 1 0,-1 0 1,1 2-1,1 0 1,32-3-1,-35 7-4101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44:03.51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38 100 18745,'0'0'3511,"-4"16"-3482,-2 3-33,1 1-1,0 0 1,2 0 0,0 0-1,1 1 1,1-1 0,3 38-1,-2-57-10,0 1-1,1-1 1,-1 0-1,1 1 0,-1-1 1,1 1-1,-1-1 1,1 0-1,0 0 1,0 1-1,0-1 1,0 0-1,0 0 1,0 0-1,0 0 0,0 0 1,0 0-1,0 0 1,0 0-1,1-1 1,-1 1-1,0 0 1,1-1-1,-1 1 1,0-1-1,1 1 0,-1-1 1,1 0-1,-1 0 1,1 1-1,-1-1 1,1 0-1,-1 0 1,0 0-1,1-1 1,-1 1-1,1 0 0,1-1 1,1 0-24,-1 0 1,0 0-1,1 0 0,-1 0 1,0 0-1,0-1 0,0 1 1,0-1-1,0 0 0,0 0 1,0 0-1,-1 0 1,1-1-1,-1 1 0,3-4 1,0-3 35,-1-1 1,1 0-1,-2 0 1,1 0-1,-2-1 1,1 1-1,-1-1 1,0-16-1,0-5 228,-6-50-1,4 78-202,0-1-1,-1 1 0,0-1 0,0 1 0,0-1 0,-1 1 0,1 0 0,-1 0 0,0-1 0,0 1 0,-1 1 0,1-1 0,-1 0 0,0 1 0,-3-5 0,3 6-41,1 0 0,-1 0 0,0 1 0,0-1-1,1 1 1,-1-1 0,0 1 0,0 0 0,0 0 0,0 0 0,-1 0 0,1 1 0,0-1 0,0 1 0,0 0 0,-1 0 0,1 0-1,0 0 1,0 1 0,0-1 0,-1 1 0,-2 1 0,4-1-33,1-1-1,-1 1 1,1-1 0,-1 1-1,1 0 1,0 0-1,-1 0 1,1 0 0,0 0-1,0 0 1,-1 0 0,1 0-1,0 0 1,0 1-1,0-1 1,0 0 0,1 1-1,-1-1 1,0 1 0,1-1-1,-1 1 1,0 2-1,-2 22-3579,3-11-2588</inkml:trace>
</inkml:ink>
</file>

<file path=ppt/ink/ink9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7:23.62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188 59 14279,'0'0'5877,"-7"-7"-5517,2 3-325,0 0 0,0 0 0,0 0 0,-1 1-1,0 0 1,0 0 0,0 0 0,0 1 0,0 0 0,-1 0 0,1 0 0,-7 0 0,3 0 174,-4-2 161,-1 1 0,1 1 0,-19-1-1,33 14-347,-12 628 4,29 278 97,-3-610-96,-11-79-3,-3-227-20,1 0 0,-1 0-1,0 0 1,1 0 0,0 0 0,-1 0 0,1 0 0,-1 0 0,1 0 0,0 0 0,0 0 0,0 0-1,-1 0 1,1 0 0,0-1 0,0 1 0,0 0 0,0-1 0,0 1 0,0-1 0,1 1-1,-1-1 1,0 1 0,0-1 0,0 0 0,0 0 0,0 0 0,1 1 0,-1-1 0,0 0-1,0 0 1,2-1 0,53 1 290,-36-1-207,102-5-1423,216-37-1,-184 15-2939</inkml:trace>
</inkml:ink>
</file>

<file path=ppt/ink/ink9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7:24.88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387 1 112,'0'0'22802,"3"2"-22724,10 4-158,-1-1 0,1-1 0,0 0 0,0 0 0,1-1 0,-1-1 0,1 0 0,-1-1 0,14-1-1,-22-4 1904,-5 4-1767,2 267-434,-4-137 430,42 1032 402,-34-1106-454,-2-28 6,-1 0 0,-1 0 1,-1 0-1,-2 1 0,-4 30 0,4-54-1,-1-1-1,1 0 0,-1 1 1,0-1-1,-1 0 1,1 0-1,-1 0 1,0-1-1,1 1 1,-2-1-1,1 1 1,0-1-1,-1 0 1,1 0-1,-1 0 1,0-1-1,0 0 0,0 1 1,0-1-1,-1-1 1,1 1-1,0 0 1,-6 0-1,-14 4 36,0-1 0,0-2 0,-30 2 0,24-3-19,-15 3-17,-186 11-3089,155-16-2670</inkml:trace>
</inkml:ink>
</file>

<file path=ppt/ink/ink9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7:25.82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19993,'0'0'3650,"33"4"-3634,6-4 112,7 0 0,-4 0-128,-11 3 0,-16 5-544,-15 6-401,0 2-1600,-22 6-5154</inkml:trace>
</inkml:ink>
</file>

<file path=ppt/ink/ink9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7:26.17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1 117 19497,'0'0'3842,"151"-38"-3810,-85 24-64,8 2 16,12 1-497,6-9-799,-5-2-3362</inkml:trace>
</inkml:ink>
</file>

<file path=ppt/ink/ink9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7:26.53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165 105 20794,'-19'10'688,"-8"2"-585,13-6-66,0 0-1,0 1 1,0 0 0,1 1 0,1 1-1,-24 20 1,35-28-77,4-4 8,12-14 85,-1-1 1,0-1-1,-1 0 0,-1 0 1,-1-1-1,0-1 0,14-42 1,-27 71 174,1-1 1,0 1-1,1 0 1,0 0-1,1 13 0,0 16-315,-6 277 93,6-205-7,-1-104-58,0-1-1,0 0 0,0 0 0,0 0 0,-1 1 0,0-1 0,0 0 1,0 0-1,0 0 0,-1 0 0,1 0 0,-1 0 0,0-1 0,0 1 1,-1 0-1,-3 4 0,2-5-76,1-1 0,-1 1 1,0-1-1,0 0 1,0 0-1,0-1 0,0 1 1,0-1-1,0 0 0,0 0 1,-1 0-1,1 0 0,0-1 1,-1 0-1,-7 0 0,33 0 940,127-5 888,-125 3-2736,1-1 0,-1-1 0,0-2 0,38-13 0,-3-9-9246</inkml:trace>
</inkml:ink>
</file>

<file path=ppt/ink/ink9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7:26.90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32 22026,'0'0'3089,"107"2"-3072,-41-2-1,2 0-16,-9 0-129,-13-8-335,-15 0-368,-16 2-97,-10 0-591,-5 0-3042</inkml:trace>
</inkml:ink>
</file>

<file path=ppt/ink/ink9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7:28.22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241 1 18200,'0'0'4309,"0"2"-3912,-4 7-405,1-1 0,-2 0-1,1 0 1,-1 0-1,0-1 1,-1 0-1,1 0 1,-2 0-1,-12 11 1,1 1 18,-31 30-3,29-30-7,1 1 1,1 0 0,1 2 0,-19 28-1,36-49 1,0-1-1,0 1 0,0-1 0,0 0 0,0 1 0,0-1 0,1 0 0,-1 1 0,0-1 0,0 0 0,0 1 0,1-1 1,-1 0-1,0 1 0,0-1 0,1 0 0,-1 0 0,0 1 0,0-1 0,1 0 0,-1 0 0,0 0 0,1 0 0,-1 1 0,1-1 1,-1 0-1,0 0 0,1 0 0,-1 0 0,0 0 0,1 0 0,-1 0 0,0 0 0,1 0 0,-1 0 0,1 0 0,-1 0 1,0 0-1,1 0 0,-1 0 0,1-1 0,25 2 0,-22-1-4,17 0-68,0 0-1,-1-2 1,1 0-1,-1-1 1,1-1-1,-1-1 0,0 0 1,-1-2-1,21-9 1,-38 14-149,0 1 0,0 0 1,0 0-1,0-1 0,0 1 1,0-1-1,-1 0 0,1 1 1,0-1-1,-1 0 0,0 0 0,1 0 1,-1 0-1,0 0 0,0-1 1,0 1-1,1-4 0,1-17-5069</inkml:trace>
</inkml:ink>
</file>

<file path=ppt/ink/ink9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7:28.58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 8 16039,'0'0'6883,"-3"-7"-6389,5 29-504,2-1-1,0 1 1,11 32 0,5 24 35,-18-68-24,11 55 8,-2 1-1,2 89 1,-12-147-246,5-26-8610</inkml:trace>
</inkml:ink>
</file>

<file path=ppt/ink/ink9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7:28.94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20729,'0'0'2039,"19"3"-1735,56 13-301,-74-15-5,1 0 0,0 0 0,0 0 0,-1 0 0,1 0 0,0 0-1,-1 0 1,1 1 0,-1-1 0,0 1 0,1-1 0,-1 1 0,0-1 0,0 1 0,0 0 0,0-1 0,0 1 0,0 0 0,-1 0 0,1 0 0,-1-1 0,1 1 0,-1 2 0,-1 43-49,0-38 44,-1-2-1,1-1 1,-1 0-1,0 0 1,-1 0-1,0 0 0,1-1 1,-2 1-1,1-1 1,-1 0-1,0 0 1,0 0-1,0 0 1,-1-1-1,1 1 0,-1-1 1,0 0-1,-8 4 1,12-7 73,18-2 127,87-10-70,18-3-3728,-83 14-2686</inkml:trace>
</inkml:ink>
</file>

<file path=ppt/ink/ink9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14:57:29.30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0 237 18056,'0'0'4834,"153"0"-4737,-102 0-97,-3 0 0,-6 0 0,-12-4 0,-10-4-433,-15-8-1311,-5-2-5348</inkml:trace>
  <inkml:trace contextRef="#ctx0" brushRef="#br0" timeOffset="1">171 0 20922,'0'0'1888,"0"146"-1952,7-91 64,-1-3 80,5-3-80,-2-8 16,2-7 16,0-8-32,-5-11 32,5-7-80,5-8-832,1 0-2305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" name="Google Shape;39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" name="Google Shape;45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" name="Google Shape;471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" name="Google Shape;51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Google Shape;53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d952231bfb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d952231bfb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" name="Google Shape;546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8" name="Google Shape;568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1" name="Google Shape;601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gd952231bfb_0_2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16" name="Google Shape;616;gd952231bfb_0_2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d952231bfb_0_24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gd952231bfb_0_24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gd952231bfb_0_24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d952231bfb_0_25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gd952231bfb_0_25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93" name="Google Shape;93;gd952231bfb_0_25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gd952231bfb_0_25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gd952231bfb_0_25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d952231bfb_0_25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gd952231bfb_0_25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9" name="Google Shape;99;gd952231bfb_0_25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gd952231bfb_0_25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gd952231bfb_0_25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d952231bfb_0_26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gd952231bfb_0_26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5" name="Google Shape;105;gd952231bfb_0_26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gd952231bfb_0_26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gd952231bfb_0_26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d952231bfb_0_27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gd952231bfb_0_27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1" name="Google Shape;111;gd952231bfb_0_271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2" name="Google Shape;112;gd952231bfb_0_27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gd952231bfb_0_27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gd952231bfb_0_27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d952231bfb_0_278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gd952231bfb_0_27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18" name="Google Shape;118;gd952231bfb_0_278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9" name="Google Shape;119;gd952231bfb_0_27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20" name="Google Shape;120;gd952231bfb_0_27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1" name="Google Shape;121;gd952231bfb_0_27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gd952231bfb_0_27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gd952231bfb_0_27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952231bfb_0_28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gd952231bfb_0_28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gd952231bfb_0_28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gd952231bfb_0_28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d952231bfb_0_29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gd952231bfb_0_29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32" name="Google Shape;132;gd952231bfb_0_29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33" name="Google Shape;133;gd952231bfb_0_29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gd952231bfb_0_29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gd952231bfb_0_29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5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d952231bfb_0_29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gd952231bfb_0_299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9" name="Google Shape;139;gd952231bfb_0_299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40" name="Google Shape;140;gd952231bfb_0_29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gd952231bfb_0_29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gd952231bfb_0_29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d952231bfb_0_30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gd952231bfb_0_306"/>
          <p:cNvSpPr txBox="1">
            <a:spLocks noGrp="1"/>
          </p:cNvSpPr>
          <p:nvPr>
            <p:ph type="body" idx="1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6" name="Google Shape;146;gd952231bfb_0_30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gd952231bfb_0_30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gd952231bfb_0_30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d952231bfb_0_312"/>
          <p:cNvSpPr txBox="1">
            <a:spLocks noGrp="1"/>
          </p:cNvSpPr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gd952231bfb_0_312"/>
          <p:cNvSpPr txBox="1">
            <a:spLocks noGrp="1"/>
          </p:cNvSpPr>
          <p:nvPr>
            <p:ph type="body" idx="1"/>
          </p:nvPr>
        </p:nvSpPr>
        <p:spPr>
          <a:xfrm rot="5400000">
            <a:off x="1799400" y="-596075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2" name="Google Shape;152;gd952231bfb_0_3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gd952231bfb_0_3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gd952231bfb_0_3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2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2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2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2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3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3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2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d952231bfb_0_24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Google Shape;82;gd952231bfb_0_24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Google Shape;83;gd952231bfb_0_24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Google Shape;84;gd952231bfb_0_24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Google Shape;85;gd952231bfb_0_24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ouravkarmakar29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21" Type="http://schemas.openxmlformats.org/officeDocument/2006/relationships/image" Target="../media/image30.png"/><Relationship Id="rId170" Type="http://schemas.openxmlformats.org/officeDocument/2006/relationships/customXml" Target="../ink/ink85.xml"/><Relationship Id="rId836" Type="http://schemas.openxmlformats.org/officeDocument/2006/relationships/customXml" Target="../ink/ink418.xml"/><Relationship Id="rId1021" Type="http://schemas.openxmlformats.org/officeDocument/2006/relationships/image" Target="../media/image530.png"/><Relationship Id="rId268" Type="http://schemas.openxmlformats.org/officeDocument/2006/relationships/customXml" Target="../ink/ink134.xml"/><Relationship Id="rId475" Type="http://schemas.openxmlformats.org/officeDocument/2006/relationships/image" Target="../media/image257.png"/><Relationship Id="rId682" Type="http://schemas.openxmlformats.org/officeDocument/2006/relationships/customXml" Target="../ink/ink341.xml"/><Relationship Id="rId903" Type="http://schemas.openxmlformats.org/officeDocument/2006/relationships/image" Target="../media/image471.png"/><Relationship Id="rId32" Type="http://schemas.openxmlformats.org/officeDocument/2006/relationships/customXml" Target="../ink/ink16.xml"/><Relationship Id="rId128" Type="http://schemas.openxmlformats.org/officeDocument/2006/relationships/customXml" Target="../ink/ink64.xml"/><Relationship Id="rId335" Type="http://schemas.openxmlformats.org/officeDocument/2006/relationships/image" Target="../media/image187.png"/><Relationship Id="rId542" Type="http://schemas.openxmlformats.org/officeDocument/2006/relationships/customXml" Target="../ink/ink271.xml"/><Relationship Id="rId987" Type="http://schemas.openxmlformats.org/officeDocument/2006/relationships/image" Target="../media/image513.png"/><Relationship Id="rId181" Type="http://schemas.openxmlformats.org/officeDocument/2006/relationships/image" Target="../media/image110.png"/><Relationship Id="rId402" Type="http://schemas.openxmlformats.org/officeDocument/2006/relationships/customXml" Target="../ink/ink201.xml"/><Relationship Id="rId847" Type="http://schemas.openxmlformats.org/officeDocument/2006/relationships/image" Target="../media/image443.png"/><Relationship Id="rId279" Type="http://schemas.openxmlformats.org/officeDocument/2006/relationships/image" Target="../media/image159.png"/><Relationship Id="rId486" Type="http://schemas.openxmlformats.org/officeDocument/2006/relationships/customXml" Target="../ink/ink243.xml"/><Relationship Id="rId693" Type="http://schemas.openxmlformats.org/officeDocument/2006/relationships/image" Target="../media/image366.png"/><Relationship Id="rId707" Type="http://schemas.openxmlformats.org/officeDocument/2006/relationships/image" Target="../media/image373.png"/><Relationship Id="rId914" Type="http://schemas.openxmlformats.org/officeDocument/2006/relationships/customXml" Target="../ink/ink457.xml"/><Relationship Id="rId43" Type="http://schemas.openxmlformats.org/officeDocument/2006/relationships/image" Target="../media/image41.png"/><Relationship Id="rId139" Type="http://schemas.openxmlformats.org/officeDocument/2006/relationships/image" Target="../media/image89.png"/><Relationship Id="rId346" Type="http://schemas.openxmlformats.org/officeDocument/2006/relationships/customXml" Target="../ink/ink173.xml"/><Relationship Id="rId553" Type="http://schemas.openxmlformats.org/officeDocument/2006/relationships/image" Target="../media/image296.png"/><Relationship Id="rId760" Type="http://schemas.openxmlformats.org/officeDocument/2006/relationships/customXml" Target="../ink/ink380.xml"/><Relationship Id="rId998" Type="http://schemas.openxmlformats.org/officeDocument/2006/relationships/customXml" Target="../ink/ink499.xml"/><Relationship Id="rId192" Type="http://schemas.openxmlformats.org/officeDocument/2006/relationships/customXml" Target="../ink/ink96.xml"/><Relationship Id="rId206" Type="http://schemas.openxmlformats.org/officeDocument/2006/relationships/customXml" Target="../ink/ink103.xml"/><Relationship Id="rId413" Type="http://schemas.openxmlformats.org/officeDocument/2006/relationships/image" Target="../media/image226.png"/><Relationship Id="rId858" Type="http://schemas.openxmlformats.org/officeDocument/2006/relationships/customXml" Target="../ink/ink429.xml"/><Relationship Id="rId497" Type="http://schemas.openxmlformats.org/officeDocument/2006/relationships/image" Target="../media/image268.png"/><Relationship Id="rId620" Type="http://schemas.openxmlformats.org/officeDocument/2006/relationships/customXml" Target="../ink/ink310.xml"/><Relationship Id="rId718" Type="http://schemas.openxmlformats.org/officeDocument/2006/relationships/customXml" Target="../ink/ink359.xml"/><Relationship Id="rId925" Type="http://schemas.openxmlformats.org/officeDocument/2006/relationships/image" Target="../media/image482.png"/><Relationship Id="rId357" Type="http://schemas.openxmlformats.org/officeDocument/2006/relationships/image" Target="../media/image198.png"/><Relationship Id="rId54" Type="http://schemas.openxmlformats.org/officeDocument/2006/relationships/customXml" Target="../ink/ink27.xml"/><Relationship Id="rId217" Type="http://schemas.openxmlformats.org/officeDocument/2006/relationships/image" Target="../media/image128.png"/><Relationship Id="rId564" Type="http://schemas.openxmlformats.org/officeDocument/2006/relationships/customXml" Target="../ink/ink282.xml"/><Relationship Id="rId771" Type="http://schemas.openxmlformats.org/officeDocument/2006/relationships/image" Target="../media/image405.png"/><Relationship Id="rId869" Type="http://schemas.openxmlformats.org/officeDocument/2006/relationships/image" Target="../media/image454.png"/><Relationship Id="rId424" Type="http://schemas.openxmlformats.org/officeDocument/2006/relationships/customXml" Target="../ink/ink212.xml"/><Relationship Id="rId631" Type="http://schemas.openxmlformats.org/officeDocument/2006/relationships/image" Target="../media/image335.png"/><Relationship Id="rId729" Type="http://schemas.openxmlformats.org/officeDocument/2006/relationships/image" Target="../media/image384.png"/><Relationship Id="rId270" Type="http://schemas.openxmlformats.org/officeDocument/2006/relationships/customXml" Target="../ink/ink135.xml"/><Relationship Id="rId936" Type="http://schemas.openxmlformats.org/officeDocument/2006/relationships/customXml" Target="../ink/ink468.xml"/><Relationship Id="rId65" Type="http://schemas.openxmlformats.org/officeDocument/2006/relationships/image" Target="../media/image52.png"/><Relationship Id="rId130" Type="http://schemas.openxmlformats.org/officeDocument/2006/relationships/customXml" Target="../ink/ink65.xml"/><Relationship Id="rId368" Type="http://schemas.openxmlformats.org/officeDocument/2006/relationships/customXml" Target="../ink/ink184.xml"/><Relationship Id="rId575" Type="http://schemas.openxmlformats.org/officeDocument/2006/relationships/image" Target="../media/image307.png"/><Relationship Id="rId782" Type="http://schemas.openxmlformats.org/officeDocument/2006/relationships/customXml" Target="../ink/ink391.xml"/><Relationship Id="rId228" Type="http://schemas.openxmlformats.org/officeDocument/2006/relationships/customXml" Target="../ink/ink114.xml"/><Relationship Id="rId435" Type="http://schemas.openxmlformats.org/officeDocument/2006/relationships/image" Target="../media/image237.png"/><Relationship Id="rId642" Type="http://schemas.openxmlformats.org/officeDocument/2006/relationships/customXml" Target="../ink/ink321.xml"/><Relationship Id="rId281" Type="http://schemas.openxmlformats.org/officeDocument/2006/relationships/image" Target="../media/image160.png"/><Relationship Id="rId502" Type="http://schemas.openxmlformats.org/officeDocument/2006/relationships/customXml" Target="../ink/ink251.xml"/><Relationship Id="rId947" Type="http://schemas.openxmlformats.org/officeDocument/2006/relationships/image" Target="../media/image493.png"/><Relationship Id="rId76" Type="http://schemas.openxmlformats.org/officeDocument/2006/relationships/customXml" Target="../ink/ink38.xml"/><Relationship Id="rId141" Type="http://schemas.openxmlformats.org/officeDocument/2006/relationships/image" Target="../media/image90.png"/><Relationship Id="rId379" Type="http://schemas.openxmlformats.org/officeDocument/2006/relationships/image" Target="../media/image209.png"/><Relationship Id="rId586" Type="http://schemas.openxmlformats.org/officeDocument/2006/relationships/customXml" Target="../ink/ink293.xml"/><Relationship Id="rId793" Type="http://schemas.openxmlformats.org/officeDocument/2006/relationships/image" Target="../media/image416.png"/><Relationship Id="rId807" Type="http://schemas.openxmlformats.org/officeDocument/2006/relationships/image" Target="../media/image423.png"/><Relationship Id="rId7" Type="http://schemas.openxmlformats.org/officeDocument/2006/relationships/image" Target="../media/image23.png"/><Relationship Id="rId239" Type="http://schemas.openxmlformats.org/officeDocument/2006/relationships/image" Target="../media/image139.png"/><Relationship Id="rId446" Type="http://schemas.openxmlformats.org/officeDocument/2006/relationships/customXml" Target="../ink/ink223.xml"/><Relationship Id="rId653" Type="http://schemas.openxmlformats.org/officeDocument/2006/relationships/image" Target="../media/image346.png"/><Relationship Id="rId292" Type="http://schemas.openxmlformats.org/officeDocument/2006/relationships/customXml" Target="../ink/ink146.xml"/><Relationship Id="rId306" Type="http://schemas.openxmlformats.org/officeDocument/2006/relationships/customXml" Target="../ink/ink153.xml"/><Relationship Id="rId860" Type="http://schemas.openxmlformats.org/officeDocument/2006/relationships/customXml" Target="../ink/ink430.xml"/><Relationship Id="rId958" Type="http://schemas.openxmlformats.org/officeDocument/2006/relationships/customXml" Target="../ink/ink479.xml"/><Relationship Id="rId87" Type="http://schemas.openxmlformats.org/officeDocument/2006/relationships/image" Target="../media/image63.png"/><Relationship Id="rId513" Type="http://schemas.openxmlformats.org/officeDocument/2006/relationships/image" Target="../media/image276.png"/><Relationship Id="rId597" Type="http://schemas.openxmlformats.org/officeDocument/2006/relationships/image" Target="../media/image318.png"/><Relationship Id="rId720" Type="http://schemas.openxmlformats.org/officeDocument/2006/relationships/customXml" Target="../ink/ink360.xml"/><Relationship Id="rId818" Type="http://schemas.openxmlformats.org/officeDocument/2006/relationships/customXml" Target="../ink/ink409.xml"/><Relationship Id="rId152" Type="http://schemas.openxmlformats.org/officeDocument/2006/relationships/customXml" Target="../ink/ink76.xml"/><Relationship Id="rId457" Type="http://schemas.openxmlformats.org/officeDocument/2006/relationships/image" Target="../media/image248.png"/><Relationship Id="rId1003" Type="http://schemas.openxmlformats.org/officeDocument/2006/relationships/image" Target="../media/image521.png"/><Relationship Id="rId664" Type="http://schemas.openxmlformats.org/officeDocument/2006/relationships/customXml" Target="../ink/ink332.xml"/><Relationship Id="rId871" Type="http://schemas.openxmlformats.org/officeDocument/2006/relationships/image" Target="../media/image455.png"/><Relationship Id="rId969" Type="http://schemas.openxmlformats.org/officeDocument/2006/relationships/image" Target="../media/image504.png"/><Relationship Id="rId14" Type="http://schemas.openxmlformats.org/officeDocument/2006/relationships/customXml" Target="../ink/ink7.xml"/><Relationship Id="rId317" Type="http://schemas.openxmlformats.org/officeDocument/2006/relationships/image" Target="../media/image178.png"/><Relationship Id="rId524" Type="http://schemas.openxmlformats.org/officeDocument/2006/relationships/customXml" Target="../ink/ink262.xml"/><Relationship Id="rId731" Type="http://schemas.openxmlformats.org/officeDocument/2006/relationships/image" Target="../media/image385.png"/><Relationship Id="rId98" Type="http://schemas.openxmlformats.org/officeDocument/2006/relationships/customXml" Target="../ink/ink49.xml"/><Relationship Id="rId163" Type="http://schemas.openxmlformats.org/officeDocument/2006/relationships/image" Target="../media/image101.png"/><Relationship Id="rId370" Type="http://schemas.openxmlformats.org/officeDocument/2006/relationships/customXml" Target="../ink/ink185.xml"/><Relationship Id="rId829" Type="http://schemas.openxmlformats.org/officeDocument/2006/relationships/image" Target="../media/image434.png"/><Relationship Id="rId1014" Type="http://schemas.openxmlformats.org/officeDocument/2006/relationships/customXml" Target="../ink/ink507.xml"/><Relationship Id="rId230" Type="http://schemas.openxmlformats.org/officeDocument/2006/relationships/customXml" Target="../ink/ink115.xml"/><Relationship Id="rId468" Type="http://schemas.openxmlformats.org/officeDocument/2006/relationships/customXml" Target="../ink/ink234.xml"/><Relationship Id="rId675" Type="http://schemas.openxmlformats.org/officeDocument/2006/relationships/image" Target="../media/image357.png"/><Relationship Id="rId882" Type="http://schemas.openxmlformats.org/officeDocument/2006/relationships/customXml" Target="../ink/ink441.xml"/><Relationship Id="rId25" Type="http://schemas.openxmlformats.org/officeDocument/2006/relationships/image" Target="../media/image32.png"/><Relationship Id="rId328" Type="http://schemas.openxmlformats.org/officeDocument/2006/relationships/customXml" Target="../ink/ink164.xml"/><Relationship Id="rId535" Type="http://schemas.openxmlformats.org/officeDocument/2006/relationships/image" Target="../media/image287.png"/><Relationship Id="rId742" Type="http://schemas.openxmlformats.org/officeDocument/2006/relationships/customXml" Target="../ink/ink371.xml"/><Relationship Id="rId174" Type="http://schemas.openxmlformats.org/officeDocument/2006/relationships/customXml" Target="../ink/ink87.xml"/><Relationship Id="rId381" Type="http://schemas.openxmlformats.org/officeDocument/2006/relationships/image" Target="../media/image210.png"/><Relationship Id="rId602" Type="http://schemas.openxmlformats.org/officeDocument/2006/relationships/customXml" Target="../ink/ink301.xml"/><Relationship Id="rId1025" Type="http://schemas.openxmlformats.org/officeDocument/2006/relationships/image" Target="../media/image532.png"/><Relationship Id="rId241" Type="http://schemas.openxmlformats.org/officeDocument/2006/relationships/image" Target="../media/image140.png"/><Relationship Id="rId479" Type="http://schemas.openxmlformats.org/officeDocument/2006/relationships/image" Target="../media/image259.png"/><Relationship Id="rId686" Type="http://schemas.openxmlformats.org/officeDocument/2006/relationships/customXml" Target="../ink/ink343.xml"/><Relationship Id="rId893" Type="http://schemas.openxmlformats.org/officeDocument/2006/relationships/image" Target="../media/image466.png"/><Relationship Id="rId907" Type="http://schemas.openxmlformats.org/officeDocument/2006/relationships/image" Target="../media/image473.png"/><Relationship Id="rId36" Type="http://schemas.openxmlformats.org/officeDocument/2006/relationships/customXml" Target="../ink/ink18.xml"/><Relationship Id="rId339" Type="http://schemas.openxmlformats.org/officeDocument/2006/relationships/image" Target="../media/image189.png"/><Relationship Id="rId546" Type="http://schemas.openxmlformats.org/officeDocument/2006/relationships/customXml" Target="../ink/ink273.xml"/><Relationship Id="rId753" Type="http://schemas.openxmlformats.org/officeDocument/2006/relationships/image" Target="../media/image396.png"/><Relationship Id="rId101" Type="http://schemas.openxmlformats.org/officeDocument/2006/relationships/image" Target="../media/image70.png"/><Relationship Id="rId185" Type="http://schemas.openxmlformats.org/officeDocument/2006/relationships/image" Target="../media/image112.png"/><Relationship Id="rId406" Type="http://schemas.openxmlformats.org/officeDocument/2006/relationships/customXml" Target="../ink/ink203.xml"/><Relationship Id="rId960" Type="http://schemas.openxmlformats.org/officeDocument/2006/relationships/customXml" Target="../ink/ink480.xml"/><Relationship Id="rId392" Type="http://schemas.openxmlformats.org/officeDocument/2006/relationships/customXml" Target="../ink/ink196.xml"/><Relationship Id="rId613" Type="http://schemas.openxmlformats.org/officeDocument/2006/relationships/image" Target="../media/image326.png"/><Relationship Id="rId697" Type="http://schemas.openxmlformats.org/officeDocument/2006/relationships/image" Target="../media/image368.png"/><Relationship Id="rId820" Type="http://schemas.openxmlformats.org/officeDocument/2006/relationships/customXml" Target="../ink/ink410.xml"/><Relationship Id="rId918" Type="http://schemas.openxmlformats.org/officeDocument/2006/relationships/customXml" Target="../ink/ink459.xml"/><Relationship Id="rId252" Type="http://schemas.openxmlformats.org/officeDocument/2006/relationships/customXml" Target="../ink/ink126.xml"/><Relationship Id="rId47" Type="http://schemas.openxmlformats.org/officeDocument/2006/relationships/image" Target="../media/image43.png"/><Relationship Id="rId112" Type="http://schemas.openxmlformats.org/officeDocument/2006/relationships/customXml" Target="../ink/ink56.xml"/><Relationship Id="rId557" Type="http://schemas.openxmlformats.org/officeDocument/2006/relationships/image" Target="../media/image298.png"/><Relationship Id="rId764" Type="http://schemas.openxmlformats.org/officeDocument/2006/relationships/customXml" Target="../ink/ink382.xml"/><Relationship Id="rId971" Type="http://schemas.openxmlformats.org/officeDocument/2006/relationships/image" Target="../media/image505.png"/><Relationship Id="rId196" Type="http://schemas.openxmlformats.org/officeDocument/2006/relationships/customXml" Target="../ink/ink98.xml"/><Relationship Id="rId417" Type="http://schemas.openxmlformats.org/officeDocument/2006/relationships/image" Target="../media/image228.png"/><Relationship Id="rId624" Type="http://schemas.openxmlformats.org/officeDocument/2006/relationships/customXml" Target="../ink/ink312.xml"/><Relationship Id="rId831" Type="http://schemas.openxmlformats.org/officeDocument/2006/relationships/image" Target="../media/image435.png"/><Relationship Id="rId263" Type="http://schemas.openxmlformats.org/officeDocument/2006/relationships/image" Target="../media/image151.png"/><Relationship Id="rId470" Type="http://schemas.openxmlformats.org/officeDocument/2006/relationships/customXml" Target="../ink/ink235.xml"/><Relationship Id="rId929" Type="http://schemas.openxmlformats.org/officeDocument/2006/relationships/image" Target="../media/image484.png"/><Relationship Id="rId58" Type="http://schemas.openxmlformats.org/officeDocument/2006/relationships/customXml" Target="../ink/ink29.xml"/><Relationship Id="rId123" Type="http://schemas.openxmlformats.org/officeDocument/2006/relationships/image" Target="../media/image81.png"/><Relationship Id="rId330" Type="http://schemas.openxmlformats.org/officeDocument/2006/relationships/customXml" Target="../ink/ink165.xml"/><Relationship Id="rId568" Type="http://schemas.openxmlformats.org/officeDocument/2006/relationships/customXml" Target="../ink/ink284.xml"/><Relationship Id="rId775" Type="http://schemas.openxmlformats.org/officeDocument/2006/relationships/image" Target="../media/image407.png"/><Relationship Id="rId982" Type="http://schemas.openxmlformats.org/officeDocument/2006/relationships/customXml" Target="../ink/ink491.xml"/><Relationship Id="rId428" Type="http://schemas.openxmlformats.org/officeDocument/2006/relationships/customXml" Target="../ink/ink214.xml"/><Relationship Id="rId635" Type="http://schemas.openxmlformats.org/officeDocument/2006/relationships/image" Target="../media/image337.png"/><Relationship Id="rId842" Type="http://schemas.openxmlformats.org/officeDocument/2006/relationships/customXml" Target="../ink/ink421.xml"/><Relationship Id="rId274" Type="http://schemas.openxmlformats.org/officeDocument/2006/relationships/customXml" Target="../ink/ink137.xml"/><Relationship Id="rId481" Type="http://schemas.openxmlformats.org/officeDocument/2006/relationships/image" Target="../media/image260.png"/><Relationship Id="rId702" Type="http://schemas.openxmlformats.org/officeDocument/2006/relationships/customXml" Target="../ink/ink351.xml"/><Relationship Id="rId69" Type="http://schemas.openxmlformats.org/officeDocument/2006/relationships/image" Target="../media/image54.png"/><Relationship Id="rId134" Type="http://schemas.openxmlformats.org/officeDocument/2006/relationships/customXml" Target="../ink/ink67.xml"/><Relationship Id="rId579" Type="http://schemas.openxmlformats.org/officeDocument/2006/relationships/image" Target="../media/image309.png"/><Relationship Id="rId786" Type="http://schemas.openxmlformats.org/officeDocument/2006/relationships/customXml" Target="../ink/ink393.xml"/><Relationship Id="rId993" Type="http://schemas.openxmlformats.org/officeDocument/2006/relationships/image" Target="../media/image516.png"/><Relationship Id="rId341" Type="http://schemas.openxmlformats.org/officeDocument/2006/relationships/image" Target="../media/image190.png"/><Relationship Id="rId439" Type="http://schemas.openxmlformats.org/officeDocument/2006/relationships/image" Target="../media/image239.png"/><Relationship Id="rId646" Type="http://schemas.openxmlformats.org/officeDocument/2006/relationships/customXml" Target="../ink/ink323.xml"/><Relationship Id="rId201" Type="http://schemas.openxmlformats.org/officeDocument/2006/relationships/image" Target="../media/image120.png"/><Relationship Id="rId285" Type="http://schemas.openxmlformats.org/officeDocument/2006/relationships/image" Target="../media/image162.png"/><Relationship Id="rId506" Type="http://schemas.openxmlformats.org/officeDocument/2006/relationships/customXml" Target="../ink/ink253.xml"/><Relationship Id="rId853" Type="http://schemas.openxmlformats.org/officeDocument/2006/relationships/image" Target="../media/image446.png"/><Relationship Id="rId492" Type="http://schemas.openxmlformats.org/officeDocument/2006/relationships/customXml" Target="../ink/ink246.xml"/><Relationship Id="rId713" Type="http://schemas.openxmlformats.org/officeDocument/2006/relationships/image" Target="../media/image376.png"/><Relationship Id="rId797" Type="http://schemas.openxmlformats.org/officeDocument/2006/relationships/image" Target="../media/image418.png"/><Relationship Id="rId920" Type="http://schemas.openxmlformats.org/officeDocument/2006/relationships/customXml" Target="../ink/ink460.xml"/><Relationship Id="rId145" Type="http://schemas.openxmlformats.org/officeDocument/2006/relationships/image" Target="../media/image92.png"/><Relationship Id="rId352" Type="http://schemas.openxmlformats.org/officeDocument/2006/relationships/customXml" Target="../ink/ink176.xml"/><Relationship Id="rId212" Type="http://schemas.openxmlformats.org/officeDocument/2006/relationships/customXml" Target="../ink/ink106.xml"/><Relationship Id="rId657" Type="http://schemas.openxmlformats.org/officeDocument/2006/relationships/image" Target="../media/image348.png"/><Relationship Id="rId864" Type="http://schemas.openxmlformats.org/officeDocument/2006/relationships/customXml" Target="../ink/ink432.xml"/><Relationship Id="rId296" Type="http://schemas.openxmlformats.org/officeDocument/2006/relationships/customXml" Target="../ink/ink148.xml"/><Relationship Id="rId517" Type="http://schemas.openxmlformats.org/officeDocument/2006/relationships/image" Target="../media/image278.png"/><Relationship Id="rId724" Type="http://schemas.openxmlformats.org/officeDocument/2006/relationships/customXml" Target="../ink/ink362.xml"/><Relationship Id="rId931" Type="http://schemas.openxmlformats.org/officeDocument/2006/relationships/image" Target="../media/image485.png"/><Relationship Id="rId60" Type="http://schemas.openxmlformats.org/officeDocument/2006/relationships/customXml" Target="../ink/ink30.xml"/><Relationship Id="rId156" Type="http://schemas.openxmlformats.org/officeDocument/2006/relationships/customXml" Target="../ink/ink78.xml"/><Relationship Id="rId363" Type="http://schemas.openxmlformats.org/officeDocument/2006/relationships/image" Target="../media/image201.png"/><Relationship Id="rId570" Type="http://schemas.openxmlformats.org/officeDocument/2006/relationships/customXml" Target="../ink/ink285.xml"/><Relationship Id="rId1007" Type="http://schemas.openxmlformats.org/officeDocument/2006/relationships/image" Target="../media/image523.png"/><Relationship Id="rId223" Type="http://schemas.openxmlformats.org/officeDocument/2006/relationships/image" Target="../media/image131.png"/><Relationship Id="rId430" Type="http://schemas.openxmlformats.org/officeDocument/2006/relationships/customXml" Target="../ink/ink215.xml"/><Relationship Id="rId668" Type="http://schemas.openxmlformats.org/officeDocument/2006/relationships/customXml" Target="../ink/ink334.xml"/><Relationship Id="rId875" Type="http://schemas.openxmlformats.org/officeDocument/2006/relationships/image" Target="../media/image457.png"/><Relationship Id="rId18" Type="http://schemas.openxmlformats.org/officeDocument/2006/relationships/customXml" Target="../ink/ink9.xml"/><Relationship Id="rId528" Type="http://schemas.openxmlformats.org/officeDocument/2006/relationships/customXml" Target="../ink/ink264.xml"/><Relationship Id="rId735" Type="http://schemas.openxmlformats.org/officeDocument/2006/relationships/image" Target="../media/image387.png"/><Relationship Id="rId942" Type="http://schemas.openxmlformats.org/officeDocument/2006/relationships/customXml" Target="../ink/ink471.xml"/><Relationship Id="rId167" Type="http://schemas.openxmlformats.org/officeDocument/2006/relationships/image" Target="../media/image103.png"/><Relationship Id="rId374" Type="http://schemas.openxmlformats.org/officeDocument/2006/relationships/customXml" Target="../ink/ink187.xml"/><Relationship Id="rId581" Type="http://schemas.openxmlformats.org/officeDocument/2006/relationships/image" Target="../media/image310.png"/><Relationship Id="rId1018" Type="http://schemas.openxmlformats.org/officeDocument/2006/relationships/customXml" Target="../ink/ink509.xml"/><Relationship Id="rId71" Type="http://schemas.openxmlformats.org/officeDocument/2006/relationships/image" Target="../media/image55.png"/><Relationship Id="rId234" Type="http://schemas.openxmlformats.org/officeDocument/2006/relationships/customXml" Target="../ink/ink117.xml"/><Relationship Id="rId679" Type="http://schemas.openxmlformats.org/officeDocument/2006/relationships/image" Target="../media/image359.png"/><Relationship Id="rId802" Type="http://schemas.openxmlformats.org/officeDocument/2006/relationships/customXml" Target="../ink/ink401.xml"/><Relationship Id="rId886" Type="http://schemas.openxmlformats.org/officeDocument/2006/relationships/customXml" Target="../ink/ink443.xml"/><Relationship Id="rId2" Type="http://schemas.openxmlformats.org/officeDocument/2006/relationships/customXml" Target="../ink/ink1.xml"/><Relationship Id="rId29" Type="http://schemas.openxmlformats.org/officeDocument/2006/relationships/image" Target="../media/image34.png"/><Relationship Id="rId441" Type="http://schemas.openxmlformats.org/officeDocument/2006/relationships/image" Target="../media/image240.png"/><Relationship Id="rId539" Type="http://schemas.openxmlformats.org/officeDocument/2006/relationships/image" Target="../media/image289.png"/><Relationship Id="rId746" Type="http://schemas.openxmlformats.org/officeDocument/2006/relationships/customXml" Target="../ink/ink373.xml"/><Relationship Id="rId178" Type="http://schemas.openxmlformats.org/officeDocument/2006/relationships/customXml" Target="../ink/ink89.xml"/><Relationship Id="rId301" Type="http://schemas.openxmlformats.org/officeDocument/2006/relationships/image" Target="../media/image170.png"/><Relationship Id="rId953" Type="http://schemas.openxmlformats.org/officeDocument/2006/relationships/image" Target="../media/image496.png"/><Relationship Id="rId1029" Type="http://schemas.openxmlformats.org/officeDocument/2006/relationships/image" Target="../media/image534.png"/><Relationship Id="rId82" Type="http://schemas.openxmlformats.org/officeDocument/2006/relationships/customXml" Target="../ink/ink41.xml"/><Relationship Id="rId385" Type="http://schemas.openxmlformats.org/officeDocument/2006/relationships/image" Target="../media/image212.png"/><Relationship Id="rId592" Type="http://schemas.openxmlformats.org/officeDocument/2006/relationships/customXml" Target="../ink/ink296.xml"/><Relationship Id="rId606" Type="http://schemas.openxmlformats.org/officeDocument/2006/relationships/customXml" Target="../ink/ink303.xml"/><Relationship Id="rId813" Type="http://schemas.openxmlformats.org/officeDocument/2006/relationships/image" Target="../media/image426.png"/><Relationship Id="rId245" Type="http://schemas.openxmlformats.org/officeDocument/2006/relationships/image" Target="../media/image142.png"/><Relationship Id="rId452" Type="http://schemas.openxmlformats.org/officeDocument/2006/relationships/customXml" Target="../ink/ink226.xml"/><Relationship Id="rId897" Type="http://schemas.openxmlformats.org/officeDocument/2006/relationships/image" Target="../media/image468.png"/><Relationship Id="rId105" Type="http://schemas.openxmlformats.org/officeDocument/2006/relationships/image" Target="../media/image72.png"/><Relationship Id="rId312" Type="http://schemas.openxmlformats.org/officeDocument/2006/relationships/customXml" Target="../ink/ink156.xml"/><Relationship Id="rId757" Type="http://schemas.openxmlformats.org/officeDocument/2006/relationships/image" Target="../media/image398.png"/><Relationship Id="rId964" Type="http://schemas.openxmlformats.org/officeDocument/2006/relationships/customXml" Target="../ink/ink482.xml"/><Relationship Id="rId93" Type="http://schemas.openxmlformats.org/officeDocument/2006/relationships/image" Target="../media/image66.png"/><Relationship Id="rId189" Type="http://schemas.openxmlformats.org/officeDocument/2006/relationships/image" Target="../media/image114.png"/><Relationship Id="rId396" Type="http://schemas.openxmlformats.org/officeDocument/2006/relationships/customXml" Target="../ink/ink198.xml"/><Relationship Id="rId617" Type="http://schemas.openxmlformats.org/officeDocument/2006/relationships/image" Target="../media/image328.png"/><Relationship Id="rId824" Type="http://schemas.openxmlformats.org/officeDocument/2006/relationships/customXml" Target="../ink/ink412.xml"/><Relationship Id="rId256" Type="http://schemas.openxmlformats.org/officeDocument/2006/relationships/customXml" Target="../ink/ink128.xml"/><Relationship Id="rId463" Type="http://schemas.openxmlformats.org/officeDocument/2006/relationships/image" Target="../media/image251.png"/><Relationship Id="rId670" Type="http://schemas.openxmlformats.org/officeDocument/2006/relationships/customXml" Target="../ink/ink335.xml"/><Relationship Id="rId116" Type="http://schemas.openxmlformats.org/officeDocument/2006/relationships/customXml" Target="../ink/ink58.xml"/><Relationship Id="rId323" Type="http://schemas.openxmlformats.org/officeDocument/2006/relationships/image" Target="../media/image181.png"/><Relationship Id="rId530" Type="http://schemas.openxmlformats.org/officeDocument/2006/relationships/customXml" Target="../ink/ink265.xml"/><Relationship Id="rId768" Type="http://schemas.openxmlformats.org/officeDocument/2006/relationships/customXml" Target="../ink/ink384.xml"/><Relationship Id="rId975" Type="http://schemas.openxmlformats.org/officeDocument/2006/relationships/image" Target="../media/image507.png"/><Relationship Id="rId20" Type="http://schemas.openxmlformats.org/officeDocument/2006/relationships/customXml" Target="../ink/ink10.xml"/><Relationship Id="rId628" Type="http://schemas.openxmlformats.org/officeDocument/2006/relationships/customXml" Target="../ink/ink314.xml"/><Relationship Id="rId835" Type="http://schemas.openxmlformats.org/officeDocument/2006/relationships/image" Target="../media/image437.png"/><Relationship Id="rId267" Type="http://schemas.openxmlformats.org/officeDocument/2006/relationships/image" Target="../media/image153.png"/><Relationship Id="rId474" Type="http://schemas.openxmlformats.org/officeDocument/2006/relationships/customXml" Target="../ink/ink237.xml"/><Relationship Id="rId1020" Type="http://schemas.openxmlformats.org/officeDocument/2006/relationships/customXml" Target="../ink/ink510.xml"/><Relationship Id="rId127" Type="http://schemas.openxmlformats.org/officeDocument/2006/relationships/image" Target="../media/image83.png"/><Relationship Id="rId681" Type="http://schemas.openxmlformats.org/officeDocument/2006/relationships/image" Target="../media/image360.png"/><Relationship Id="rId779" Type="http://schemas.openxmlformats.org/officeDocument/2006/relationships/image" Target="../media/image409.png"/><Relationship Id="rId902" Type="http://schemas.openxmlformats.org/officeDocument/2006/relationships/customXml" Target="../ink/ink451.xml"/><Relationship Id="rId986" Type="http://schemas.openxmlformats.org/officeDocument/2006/relationships/customXml" Target="../ink/ink493.xml"/><Relationship Id="rId31" Type="http://schemas.openxmlformats.org/officeDocument/2006/relationships/image" Target="../media/image35.png"/><Relationship Id="rId334" Type="http://schemas.openxmlformats.org/officeDocument/2006/relationships/customXml" Target="../ink/ink167.xml"/><Relationship Id="rId541" Type="http://schemas.openxmlformats.org/officeDocument/2006/relationships/image" Target="../media/image290.png"/><Relationship Id="rId639" Type="http://schemas.openxmlformats.org/officeDocument/2006/relationships/image" Target="../media/image339.png"/><Relationship Id="rId180" Type="http://schemas.openxmlformats.org/officeDocument/2006/relationships/customXml" Target="../ink/ink90.xml"/><Relationship Id="rId278" Type="http://schemas.openxmlformats.org/officeDocument/2006/relationships/customXml" Target="../ink/ink139.xml"/><Relationship Id="rId401" Type="http://schemas.openxmlformats.org/officeDocument/2006/relationships/image" Target="../media/image220.png"/><Relationship Id="rId846" Type="http://schemas.openxmlformats.org/officeDocument/2006/relationships/customXml" Target="../ink/ink423.xml"/><Relationship Id="rId1031" Type="http://schemas.openxmlformats.org/officeDocument/2006/relationships/image" Target="../media/image535.png"/><Relationship Id="rId485" Type="http://schemas.openxmlformats.org/officeDocument/2006/relationships/image" Target="../media/image262.png"/><Relationship Id="rId692" Type="http://schemas.openxmlformats.org/officeDocument/2006/relationships/customXml" Target="../ink/ink346.xml"/><Relationship Id="rId706" Type="http://schemas.openxmlformats.org/officeDocument/2006/relationships/customXml" Target="../ink/ink353.xml"/><Relationship Id="rId913" Type="http://schemas.openxmlformats.org/officeDocument/2006/relationships/image" Target="../media/image476.png"/><Relationship Id="rId42" Type="http://schemas.openxmlformats.org/officeDocument/2006/relationships/customXml" Target="../ink/ink21.xml"/><Relationship Id="rId138" Type="http://schemas.openxmlformats.org/officeDocument/2006/relationships/customXml" Target="../ink/ink69.xml"/><Relationship Id="rId345" Type="http://schemas.openxmlformats.org/officeDocument/2006/relationships/image" Target="../media/image192.png"/><Relationship Id="rId552" Type="http://schemas.openxmlformats.org/officeDocument/2006/relationships/customXml" Target="../ink/ink276.xml"/><Relationship Id="rId997" Type="http://schemas.openxmlformats.org/officeDocument/2006/relationships/image" Target="../media/image518.png"/><Relationship Id="rId191" Type="http://schemas.openxmlformats.org/officeDocument/2006/relationships/image" Target="../media/image115.png"/><Relationship Id="rId205" Type="http://schemas.openxmlformats.org/officeDocument/2006/relationships/image" Target="../media/image122.png"/><Relationship Id="rId412" Type="http://schemas.openxmlformats.org/officeDocument/2006/relationships/customXml" Target="../ink/ink206.xml"/><Relationship Id="rId857" Type="http://schemas.openxmlformats.org/officeDocument/2006/relationships/image" Target="../media/image448.png"/><Relationship Id="rId289" Type="http://schemas.openxmlformats.org/officeDocument/2006/relationships/image" Target="../media/image164.png"/><Relationship Id="rId496" Type="http://schemas.openxmlformats.org/officeDocument/2006/relationships/customXml" Target="../ink/ink248.xml"/><Relationship Id="rId717" Type="http://schemas.openxmlformats.org/officeDocument/2006/relationships/image" Target="../media/image378.png"/><Relationship Id="rId924" Type="http://schemas.openxmlformats.org/officeDocument/2006/relationships/customXml" Target="../ink/ink462.xml"/><Relationship Id="rId53" Type="http://schemas.openxmlformats.org/officeDocument/2006/relationships/image" Target="../media/image46.png"/><Relationship Id="rId149" Type="http://schemas.openxmlformats.org/officeDocument/2006/relationships/image" Target="../media/image94.png"/><Relationship Id="rId356" Type="http://schemas.openxmlformats.org/officeDocument/2006/relationships/customXml" Target="../ink/ink178.xml"/><Relationship Id="rId563" Type="http://schemas.openxmlformats.org/officeDocument/2006/relationships/image" Target="../media/image301.png"/><Relationship Id="rId770" Type="http://schemas.openxmlformats.org/officeDocument/2006/relationships/customXml" Target="../ink/ink385.xml"/><Relationship Id="rId216" Type="http://schemas.openxmlformats.org/officeDocument/2006/relationships/customXml" Target="../ink/ink108.xml"/><Relationship Id="rId423" Type="http://schemas.openxmlformats.org/officeDocument/2006/relationships/image" Target="../media/image231.png"/><Relationship Id="rId868" Type="http://schemas.openxmlformats.org/officeDocument/2006/relationships/customXml" Target="../ink/ink434.xml"/><Relationship Id="rId630" Type="http://schemas.openxmlformats.org/officeDocument/2006/relationships/customXml" Target="../ink/ink315.xml"/><Relationship Id="rId728" Type="http://schemas.openxmlformats.org/officeDocument/2006/relationships/customXml" Target="../ink/ink364.xml"/><Relationship Id="rId935" Type="http://schemas.openxmlformats.org/officeDocument/2006/relationships/image" Target="../media/image487.png"/><Relationship Id="rId64" Type="http://schemas.openxmlformats.org/officeDocument/2006/relationships/customXml" Target="../ink/ink32.xml"/><Relationship Id="rId367" Type="http://schemas.openxmlformats.org/officeDocument/2006/relationships/image" Target="../media/image203.png"/><Relationship Id="rId574" Type="http://schemas.openxmlformats.org/officeDocument/2006/relationships/customXml" Target="../ink/ink287.xml"/><Relationship Id="rId227" Type="http://schemas.openxmlformats.org/officeDocument/2006/relationships/image" Target="../media/image133.png"/><Relationship Id="rId781" Type="http://schemas.openxmlformats.org/officeDocument/2006/relationships/image" Target="../media/image410.png"/><Relationship Id="rId879" Type="http://schemas.openxmlformats.org/officeDocument/2006/relationships/image" Target="../media/image459.png"/><Relationship Id="rId434" Type="http://schemas.openxmlformats.org/officeDocument/2006/relationships/customXml" Target="../ink/ink217.xml"/><Relationship Id="rId641" Type="http://schemas.openxmlformats.org/officeDocument/2006/relationships/image" Target="../media/image340.png"/><Relationship Id="rId739" Type="http://schemas.openxmlformats.org/officeDocument/2006/relationships/image" Target="../media/image389.png"/><Relationship Id="rId280" Type="http://schemas.openxmlformats.org/officeDocument/2006/relationships/customXml" Target="../ink/ink140.xml"/><Relationship Id="rId501" Type="http://schemas.openxmlformats.org/officeDocument/2006/relationships/image" Target="../media/image270.png"/><Relationship Id="rId946" Type="http://schemas.openxmlformats.org/officeDocument/2006/relationships/customXml" Target="../ink/ink473.xml"/><Relationship Id="rId75" Type="http://schemas.openxmlformats.org/officeDocument/2006/relationships/image" Target="../media/image57.png"/><Relationship Id="rId140" Type="http://schemas.openxmlformats.org/officeDocument/2006/relationships/customXml" Target="../ink/ink70.xml"/><Relationship Id="rId378" Type="http://schemas.openxmlformats.org/officeDocument/2006/relationships/customXml" Target="../ink/ink189.xml"/><Relationship Id="rId585" Type="http://schemas.openxmlformats.org/officeDocument/2006/relationships/image" Target="../media/image312.png"/><Relationship Id="rId792" Type="http://schemas.openxmlformats.org/officeDocument/2006/relationships/customXml" Target="../ink/ink396.xml"/><Relationship Id="rId806" Type="http://schemas.openxmlformats.org/officeDocument/2006/relationships/customXml" Target="../ink/ink403.xml"/><Relationship Id="rId6" Type="http://schemas.openxmlformats.org/officeDocument/2006/relationships/customXml" Target="../ink/ink3.xml"/><Relationship Id="rId238" Type="http://schemas.openxmlformats.org/officeDocument/2006/relationships/customXml" Target="../ink/ink119.xml"/><Relationship Id="rId445" Type="http://schemas.openxmlformats.org/officeDocument/2006/relationships/image" Target="../media/image242.png"/><Relationship Id="rId652" Type="http://schemas.openxmlformats.org/officeDocument/2006/relationships/customXml" Target="../ink/ink326.xml"/><Relationship Id="rId291" Type="http://schemas.openxmlformats.org/officeDocument/2006/relationships/image" Target="../media/image165.png"/><Relationship Id="rId305" Type="http://schemas.openxmlformats.org/officeDocument/2006/relationships/image" Target="../media/image172.png"/><Relationship Id="rId512" Type="http://schemas.openxmlformats.org/officeDocument/2006/relationships/customXml" Target="../ink/ink256.xml"/><Relationship Id="rId957" Type="http://schemas.openxmlformats.org/officeDocument/2006/relationships/image" Target="../media/image498.png"/><Relationship Id="rId86" Type="http://schemas.openxmlformats.org/officeDocument/2006/relationships/customXml" Target="../ink/ink43.xml"/><Relationship Id="rId151" Type="http://schemas.openxmlformats.org/officeDocument/2006/relationships/image" Target="../media/image95.png"/><Relationship Id="rId389" Type="http://schemas.openxmlformats.org/officeDocument/2006/relationships/image" Target="../media/image214.png"/><Relationship Id="rId596" Type="http://schemas.openxmlformats.org/officeDocument/2006/relationships/customXml" Target="../ink/ink298.xml"/><Relationship Id="rId817" Type="http://schemas.openxmlformats.org/officeDocument/2006/relationships/image" Target="../media/image428.png"/><Relationship Id="rId1002" Type="http://schemas.openxmlformats.org/officeDocument/2006/relationships/customXml" Target="../ink/ink501.xml"/><Relationship Id="rId249" Type="http://schemas.openxmlformats.org/officeDocument/2006/relationships/image" Target="../media/image144.png"/><Relationship Id="rId456" Type="http://schemas.openxmlformats.org/officeDocument/2006/relationships/customXml" Target="../ink/ink228.xml"/><Relationship Id="rId663" Type="http://schemas.openxmlformats.org/officeDocument/2006/relationships/image" Target="../media/image351.png"/><Relationship Id="rId870" Type="http://schemas.openxmlformats.org/officeDocument/2006/relationships/customXml" Target="../ink/ink435.xml"/><Relationship Id="rId13" Type="http://schemas.openxmlformats.org/officeDocument/2006/relationships/image" Target="../media/image26.png"/><Relationship Id="rId109" Type="http://schemas.openxmlformats.org/officeDocument/2006/relationships/image" Target="../media/image74.png"/><Relationship Id="rId316" Type="http://schemas.openxmlformats.org/officeDocument/2006/relationships/customXml" Target="../ink/ink158.xml"/><Relationship Id="rId523" Type="http://schemas.openxmlformats.org/officeDocument/2006/relationships/image" Target="../media/image281.png"/><Relationship Id="rId968" Type="http://schemas.openxmlformats.org/officeDocument/2006/relationships/customXml" Target="../ink/ink484.xml"/><Relationship Id="rId97" Type="http://schemas.openxmlformats.org/officeDocument/2006/relationships/image" Target="../media/image68.png"/><Relationship Id="rId730" Type="http://schemas.openxmlformats.org/officeDocument/2006/relationships/customXml" Target="../ink/ink365.xml"/><Relationship Id="rId828" Type="http://schemas.openxmlformats.org/officeDocument/2006/relationships/customXml" Target="../ink/ink414.xml"/><Relationship Id="rId1013" Type="http://schemas.openxmlformats.org/officeDocument/2006/relationships/image" Target="../media/image526.png"/><Relationship Id="rId162" Type="http://schemas.openxmlformats.org/officeDocument/2006/relationships/customXml" Target="../ink/ink81.xml"/><Relationship Id="rId467" Type="http://schemas.openxmlformats.org/officeDocument/2006/relationships/image" Target="../media/image253.png"/><Relationship Id="rId674" Type="http://schemas.openxmlformats.org/officeDocument/2006/relationships/customXml" Target="../ink/ink337.xml"/><Relationship Id="rId881" Type="http://schemas.openxmlformats.org/officeDocument/2006/relationships/image" Target="../media/image460.png"/><Relationship Id="rId979" Type="http://schemas.openxmlformats.org/officeDocument/2006/relationships/image" Target="../media/image509.png"/><Relationship Id="rId24" Type="http://schemas.openxmlformats.org/officeDocument/2006/relationships/customXml" Target="../ink/ink12.xml"/><Relationship Id="rId327" Type="http://schemas.openxmlformats.org/officeDocument/2006/relationships/image" Target="../media/image183.png"/><Relationship Id="rId534" Type="http://schemas.openxmlformats.org/officeDocument/2006/relationships/customXml" Target="../ink/ink267.xml"/><Relationship Id="rId741" Type="http://schemas.openxmlformats.org/officeDocument/2006/relationships/image" Target="../media/image390.png"/><Relationship Id="rId839" Type="http://schemas.openxmlformats.org/officeDocument/2006/relationships/image" Target="../media/image439.png"/><Relationship Id="rId173" Type="http://schemas.openxmlformats.org/officeDocument/2006/relationships/image" Target="../media/image106.png"/><Relationship Id="rId380" Type="http://schemas.openxmlformats.org/officeDocument/2006/relationships/customXml" Target="../ink/ink190.xml"/><Relationship Id="rId601" Type="http://schemas.openxmlformats.org/officeDocument/2006/relationships/image" Target="../media/image320.png"/><Relationship Id="rId1024" Type="http://schemas.openxmlformats.org/officeDocument/2006/relationships/customXml" Target="../ink/ink512.xml"/><Relationship Id="rId240" Type="http://schemas.openxmlformats.org/officeDocument/2006/relationships/customXml" Target="../ink/ink120.xml"/><Relationship Id="rId478" Type="http://schemas.openxmlformats.org/officeDocument/2006/relationships/customXml" Target="../ink/ink239.xml"/><Relationship Id="rId685" Type="http://schemas.openxmlformats.org/officeDocument/2006/relationships/image" Target="../media/image362.png"/><Relationship Id="rId892" Type="http://schemas.openxmlformats.org/officeDocument/2006/relationships/customXml" Target="../ink/ink446.xml"/><Relationship Id="rId906" Type="http://schemas.openxmlformats.org/officeDocument/2006/relationships/customXml" Target="../ink/ink453.xml"/><Relationship Id="rId35" Type="http://schemas.openxmlformats.org/officeDocument/2006/relationships/image" Target="../media/image37.png"/><Relationship Id="rId100" Type="http://schemas.openxmlformats.org/officeDocument/2006/relationships/customXml" Target="../ink/ink50.xml"/><Relationship Id="rId338" Type="http://schemas.openxmlformats.org/officeDocument/2006/relationships/customXml" Target="../ink/ink169.xml"/><Relationship Id="rId545" Type="http://schemas.openxmlformats.org/officeDocument/2006/relationships/image" Target="../media/image292.png"/><Relationship Id="rId752" Type="http://schemas.openxmlformats.org/officeDocument/2006/relationships/customXml" Target="../ink/ink376.xml"/><Relationship Id="rId184" Type="http://schemas.openxmlformats.org/officeDocument/2006/relationships/customXml" Target="../ink/ink92.xml"/><Relationship Id="rId391" Type="http://schemas.openxmlformats.org/officeDocument/2006/relationships/image" Target="../media/image215.png"/><Relationship Id="rId405" Type="http://schemas.openxmlformats.org/officeDocument/2006/relationships/image" Target="../media/image222.png"/><Relationship Id="rId612" Type="http://schemas.openxmlformats.org/officeDocument/2006/relationships/customXml" Target="../ink/ink306.xml"/><Relationship Id="rId251" Type="http://schemas.openxmlformats.org/officeDocument/2006/relationships/image" Target="../media/image145.png"/><Relationship Id="rId489" Type="http://schemas.openxmlformats.org/officeDocument/2006/relationships/image" Target="../media/image264.png"/><Relationship Id="rId696" Type="http://schemas.openxmlformats.org/officeDocument/2006/relationships/customXml" Target="../ink/ink348.xml"/><Relationship Id="rId917" Type="http://schemas.openxmlformats.org/officeDocument/2006/relationships/image" Target="../media/image478.png"/><Relationship Id="rId46" Type="http://schemas.openxmlformats.org/officeDocument/2006/relationships/customXml" Target="../ink/ink23.xml"/><Relationship Id="rId349" Type="http://schemas.openxmlformats.org/officeDocument/2006/relationships/image" Target="../media/image194.png"/><Relationship Id="rId556" Type="http://schemas.openxmlformats.org/officeDocument/2006/relationships/customXml" Target="../ink/ink278.xml"/><Relationship Id="rId763" Type="http://schemas.openxmlformats.org/officeDocument/2006/relationships/image" Target="../media/image401.png"/><Relationship Id="rId111" Type="http://schemas.openxmlformats.org/officeDocument/2006/relationships/image" Target="../media/image75.png"/><Relationship Id="rId195" Type="http://schemas.openxmlformats.org/officeDocument/2006/relationships/image" Target="../media/image117.png"/><Relationship Id="rId209" Type="http://schemas.openxmlformats.org/officeDocument/2006/relationships/image" Target="../media/image124.png"/><Relationship Id="rId416" Type="http://schemas.openxmlformats.org/officeDocument/2006/relationships/customXml" Target="../ink/ink208.xml"/><Relationship Id="rId970" Type="http://schemas.openxmlformats.org/officeDocument/2006/relationships/customXml" Target="../ink/ink485.xml"/><Relationship Id="rId623" Type="http://schemas.openxmlformats.org/officeDocument/2006/relationships/image" Target="../media/image331.png"/><Relationship Id="rId830" Type="http://schemas.openxmlformats.org/officeDocument/2006/relationships/customXml" Target="../ink/ink415.xml"/><Relationship Id="rId928" Type="http://schemas.openxmlformats.org/officeDocument/2006/relationships/customXml" Target="../ink/ink464.xml"/><Relationship Id="rId57" Type="http://schemas.openxmlformats.org/officeDocument/2006/relationships/image" Target="../media/image48.png"/><Relationship Id="rId262" Type="http://schemas.openxmlformats.org/officeDocument/2006/relationships/customXml" Target="../ink/ink131.xml"/><Relationship Id="rId567" Type="http://schemas.openxmlformats.org/officeDocument/2006/relationships/image" Target="../media/image303.png"/><Relationship Id="rId122" Type="http://schemas.openxmlformats.org/officeDocument/2006/relationships/customXml" Target="../ink/ink61.xml"/><Relationship Id="rId774" Type="http://schemas.openxmlformats.org/officeDocument/2006/relationships/customXml" Target="../ink/ink387.xml"/><Relationship Id="rId981" Type="http://schemas.openxmlformats.org/officeDocument/2006/relationships/image" Target="../media/image510.png"/><Relationship Id="rId427" Type="http://schemas.openxmlformats.org/officeDocument/2006/relationships/image" Target="../media/image233.png"/><Relationship Id="rId634" Type="http://schemas.openxmlformats.org/officeDocument/2006/relationships/customXml" Target="../ink/ink317.xml"/><Relationship Id="rId841" Type="http://schemas.openxmlformats.org/officeDocument/2006/relationships/image" Target="../media/image440.png"/><Relationship Id="rId273" Type="http://schemas.openxmlformats.org/officeDocument/2006/relationships/image" Target="../media/image156.png"/><Relationship Id="rId480" Type="http://schemas.openxmlformats.org/officeDocument/2006/relationships/customXml" Target="../ink/ink240.xml"/><Relationship Id="rId701" Type="http://schemas.openxmlformats.org/officeDocument/2006/relationships/image" Target="../media/image370.png"/><Relationship Id="rId939" Type="http://schemas.openxmlformats.org/officeDocument/2006/relationships/image" Target="../media/image489.png"/><Relationship Id="rId68" Type="http://schemas.openxmlformats.org/officeDocument/2006/relationships/customXml" Target="../ink/ink34.xml"/><Relationship Id="rId133" Type="http://schemas.openxmlformats.org/officeDocument/2006/relationships/image" Target="../media/image86.png"/><Relationship Id="rId340" Type="http://schemas.openxmlformats.org/officeDocument/2006/relationships/customXml" Target="../ink/ink170.xml"/><Relationship Id="rId578" Type="http://schemas.openxmlformats.org/officeDocument/2006/relationships/customXml" Target="../ink/ink289.xml"/><Relationship Id="rId785" Type="http://schemas.openxmlformats.org/officeDocument/2006/relationships/image" Target="../media/image412.png"/><Relationship Id="rId992" Type="http://schemas.openxmlformats.org/officeDocument/2006/relationships/customXml" Target="../ink/ink496.xml"/><Relationship Id="rId200" Type="http://schemas.openxmlformats.org/officeDocument/2006/relationships/customXml" Target="../ink/ink100.xml"/><Relationship Id="rId438" Type="http://schemas.openxmlformats.org/officeDocument/2006/relationships/customXml" Target="../ink/ink219.xml"/><Relationship Id="rId645" Type="http://schemas.openxmlformats.org/officeDocument/2006/relationships/image" Target="../media/image342.png"/><Relationship Id="rId852" Type="http://schemas.openxmlformats.org/officeDocument/2006/relationships/customXml" Target="../ink/ink426.xml"/><Relationship Id="rId284" Type="http://schemas.openxmlformats.org/officeDocument/2006/relationships/customXml" Target="../ink/ink142.xml"/><Relationship Id="rId491" Type="http://schemas.openxmlformats.org/officeDocument/2006/relationships/image" Target="../media/image265.png"/><Relationship Id="rId505" Type="http://schemas.openxmlformats.org/officeDocument/2006/relationships/image" Target="../media/image272.png"/><Relationship Id="rId712" Type="http://schemas.openxmlformats.org/officeDocument/2006/relationships/customXml" Target="../ink/ink356.xml"/><Relationship Id="rId79" Type="http://schemas.openxmlformats.org/officeDocument/2006/relationships/image" Target="../media/image59.png"/><Relationship Id="rId144" Type="http://schemas.openxmlformats.org/officeDocument/2006/relationships/customXml" Target="../ink/ink72.xml"/><Relationship Id="rId589" Type="http://schemas.openxmlformats.org/officeDocument/2006/relationships/image" Target="../media/image314.png"/><Relationship Id="rId796" Type="http://schemas.openxmlformats.org/officeDocument/2006/relationships/customXml" Target="../ink/ink398.xml"/><Relationship Id="rId351" Type="http://schemas.openxmlformats.org/officeDocument/2006/relationships/image" Target="../media/image195.png"/><Relationship Id="rId449" Type="http://schemas.openxmlformats.org/officeDocument/2006/relationships/image" Target="../media/image244.png"/><Relationship Id="rId656" Type="http://schemas.openxmlformats.org/officeDocument/2006/relationships/customXml" Target="../ink/ink328.xml"/><Relationship Id="rId863" Type="http://schemas.openxmlformats.org/officeDocument/2006/relationships/image" Target="../media/image451.png"/><Relationship Id="rId211" Type="http://schemas.openxmlformats.org/officeDocument/2006/relationships/image" Target="../media/image125.png"/><Relationship Id="rId295" Type="http://schemas.openxmlformats.org/officeDocument/2006/relationships/image" Target="../media/image167.png"/><Relationship Id="rId309" Type="http://schemas.openxmlformats.org/officeDocument/2006/relationships/image" Target="../media/image174.png"/><Relationship Id="rId516" Type="http://schemas.openxmlformats.org/officeDocument/2006/relationships/customXml" Target="../ink/ink258.xml"/><Relationship Id="rId723" Type="http://schemas.openxmlformats.org/officeDocument/2006/relationships/image" Target="../media/image381.png"/><Relationship Id="rId930" Type="http://schemas.openxmlformats.org/officeDocument/2006/relationships/customXml" Target="../ink/ink465.xml"/><Relationship Id="rId1006" Type="http://schemas.openxmlformats.org/officeDocument/2006/relationships/customXml" Target="../ink/ink503.xml"/><Relationship Id="rId155" Type="http://schemas.openxmlformats.org/officeDocument/2006/relationships/image" Target="../media/image97.png"/><Relationship Id="rId362" Type="http://schemas.openxmlformats.org/officeDocument/2006/relationships/customXml" Target="../ink/ink181.xml"/><Relationship Id="rId222" Type="http://schemas.openxmlformats.org/officeDocument/2006/relationships/customXml" Target="../ink/ink111.xml"/><Relationship Id="rId667" Type="http://schemas.openxmlformats.org/officeDocument/2006/relationships/image" Target="../media/image353.png"/><Relationship Id="rId874" Type="http://schemas.openxmlformats.org/officeDocument/2006/relationships/customXml" Target="../ink/ink437.xml"/><Relationship Id="rId17" Type="http://schemas.openxmlformats.org/officeDocument/2006/relationships/image" Target="../media/image28.png"/><Relationship Id="rId527" Type="http://schemas.openxmlformats.org/officeDocument/2006/relationships/image" Target="../media/image283.png"/><Relationship Id="rId734" Type="http://schemas.openxmlformats.org/officeDocument/2006/relationships/customXml" Target="../ink/ink367.xml"/><Relationship Id="rId941" Type="http://schemas.openxmlformats.org/officeDocument/2006/relationships/image" Target="../media/image490.png"/><Relationship Id="rId70" Type="http://schemas.openxmlformats.org/officeDocument/2006/relationships/customXml" Target="../ink/ink35.xml"/><Relationship Id="rId166" Type="http://schemas.openxmlformats.org/officeDocument/2006/relationships/customXml" Target="../ink/ink83.xml"/><Relationship Id="rId373" Type="http://schemas.openxmlformats.org/officeDocument/2006/relationships/image" Target="../media/image206.png"/><Relationship Id="rId580" Type="http://schemas.openxmlformats.org/officeDocument/2006/relationships/customXml" Target="../ink/ink290.xml"/><Relationship Id="rId801" Type="http://schemas.openxmlformats.org/officeDocument/2006/relationships/image" Target="../media/image420.png"/><Relationship Id="rId1017" Type="http://schemas.openxmlformats.org/officeDocument/2006/relationships/image" Target="../media/image528.png"/><Relationship Id="rId1" Type="http://schemas.openxmlformats.org/officeDocument/2006/relationships/slideLayout" Target="../slideLayouts/slideLayout2.xml"/><Relationship Id="rId233" Type="http://schemas.openxmlformats.org/officeDocument/2006/relationships/image" Target="../media/image136.png"/><Relationship Id="rId440" Type="http://schemas.openxmlformats.org/officeDocument/2006/relationships/customXml" Target="../ink/ink220.xml"/><Relationship Id="rId678" Type="http://schemas.openxmlformats.org/officeDocument/2006/relationships/customXml" Target="../ink/ink339.xml"/><Relationship Id="rId885" Type="http://schemas.openxmlformats.org/officeDocument/2006/relationships/image" Target="../media/image462.png"/><Relationship Id="rId28" Type="http://schemas.openxmlformats.org/officeDocument/2006/relationships/customXml" Target="../ink/ink14.xml"/><Relationship Id="rId300" Type="http://schemas.openxmlformats.org/officeDocument/2006/relationships/customXml" Target="../ink/ink150.xml"/><Relationship Id="rId538" Type="http://schemas.openxmlformats.org/officeDocument/2006/relationships/customXml" Target="../ink/ink269.xml"/><Relationship Id="rId745" Type="http://schemas.openxmlformats.org/officeDocument/2006/relationships/image" Target="../media/image392.png"/><Relationship Id="rId952" Type="http://schemas.openxmlformats.org/officeDocument/2006/relationships/customXml" Target="../ink/ink476.xml"/><Relationship Id="rId81" Type="http://schemas.openxmlformats.org/officeDocument/2006/relationships/image" Target="../media/image60.png"/><Relationship Id="rId177" Type="http://schemas.openxmlformats.org/officeDocument/2006/relationships/image" Target="../media/image108.png"/><Relationship Id="rId384" Type="http://schemas.openxmlformats.org/officeDocument/2006/relationships/customXml" Target="../ink/ink192.xml"/><Relationship Id="rId591" Type="http://schemas.openxmlformats.org/officeDocument/2006/relationships/image" Target="../media/image315.png"/><Relationship Id="rId605" Type="http://schemas.openxmlformats.org/officeDocument/2006/relationships/image" Target="../media/image322.png"/><Relationship Id="rId812" Type="http://schemas.openxmlformats.org/officeDocument/2006/relationships/customXml" Target="../ink/ink406.xml"/><Relationship Id="rId1028" Type="http://schemas.openxmlformats.org/officeDocument/2006/relationships/customXml" Target="../ink/ink514.xml"/><Relationship Id="rId244" Type="http://schemas.openxmlformats.org/officeDocument/2006/relationships/customXml" Target="../ink/ink122.xml"/><Relationship Id="rId689" Type="http://schemas.openxmlformats.org/officeDocument/2006/relationships/image" Target="../media/image364.png"/><Relationship Id="rId896" Type="http://schemas.openxmlformats.org/officeDocument/2006/relationships/customXml" Target="../ink/ink448.xml"/><Relationship Id="rId39" Type="http://schemas.openxmlformats.org/officeDocument/2006/relationships/image" Target="../media/image39.png"/><Relationship Id="rId451" Type="http://schemas.openxmlformats.org/officeDocument/2006/relationships/image" Target="../media/image245.png"/><Relationship Id="rId549" Type="http://schemas.openxmlformats.org/officeDocument/2006/relationships/image" Target="../media/image294.png"/><Relationship Id="rId756" Type="http://schemas.openxmlformats.org/officeDocument/2006/relationships/customXml" Target="../ink/ink378.xml"/><Relationship Id="rId104" Type="http://schemas.openxmlformats.org/officeDocument/2006/relationships/customXml" Target="../ink/ink52.xml"/><Relationship Id="rId188" Type="http://schemas.openxmlformats.org/officeDocument/2006/relationships/customXml" Target="../ink/ink94.xml"/><Relationship Id="rId311" Type="http://schemas.openxmlformats.org/officeDocument/2006/relationships/image" Target="../media/image175.png"/><Relationship Id="rId395" Type="http://schemas.openxmlformats.org/officeDocument/2006/relationships/image" Target="../media/image217.png"/><Relationship Id="rId409" Type="http://schemas.openxmlformats.org/officeDocument/2006/relationships/image" Target="../media/image224.png"/><Relationship Id="rId963" Type="http://schemas.openxmlformats.org/officeDocument/2006/relationships/image" Target="../media/image501.png"/><Relationship Id="rId92" Type="http://schemas.openxmlformats.org/officeDocument/2006/relationships/customXml" Target="../ink/ink46.xml"/><Relationship Id="rId616" Type="http://schemas.openxmlformats.org/officeDocument/2006/relationships/customXml" Target="../ink/ink308.xml"/><Relationship Id="rId823" Type="http://schemas.openxmlformats.org/officeDocument/2006/relationships/image" Target="../media/image431.png"/><Relationship Id="rId255" Type="http://schemas.openxmlformats.org/officeDocument/2006/relationships/image" Target="../media/image147.png"/><Relationship Id="rId462" Type="http://schemas.openxmlformats.org/officeDocument/2006/relationships/customXml" Target="../ink/ink231.xml"/><Relationship Id="rId115" Type="http://schemas.openxmlformats.org/officeDocument/2006/relationships/image" Target="../media/image77.png"/><Relationship Id="rId322" Type="http://schemas.openxmlformats.org/officeDocument/2006/relationships/customXml" Target="../ink/ink161.xml"/><Relationship Id="rId767" Type="http://schemas.openxmlformats.org/officeDocument/2006/relationships/image" Target="../media/image403.png"/><Relationship Id="rId974" Type="http://schemas.openxmlformats.org/officeDocument/2006/relationships/customXml" Target="../ink/ink487.xml"/><Relationship Id="rId199" Type="http://schemas.openxmlformats.org/officeDocument/2006/relationships/image" Target="../media/image119.png"/><Relationship Id="rId627" Type="http://schemas.openxmlformats.org/officeDocument/2006/relationships/image" Target="../media/image333.png"/><Relationship Id="rId834" Type="http://schemas.openxmlformats.org/officeDocument/2006/relationships/customXml" Target="../ink/ink417.xml"/><Relationship Id="rId266" Type="http://schemas.openxmlformats.org/officeDocument/2006/relationships/customXml" Target="../ink/ink133.xml"/><Relationship Id="rId473" Type="http://schemas.openxmlformats.org/officeDocument/2006/relationships/image" Target="../media/image256.png"/><Relationship Id="rId680" Type="http://schemas.openxmlformats.org/officeDocument/2006/relationships/customXml" Target="../ink/ink340.xml"/><Relationship Id="rId901" Type="http://schemas.openxmlformats.org/officeDocument/2006/relationships/image" Target="../media/image470.png"/><Relationship Id="rId30" Type="http://schemas.openxmlformats.org/officeDocument/2006/relationships/customXml" Target="../ink/ink15.xml"/><Relationship Id="rId126" Type="http://schemas.openxmlformats.org/officeDocument/2006/relationships/customXml" Target="../ink/ink63.xml"/><Relationship Id="rId333" Type="http://schemas.openxmlformats.org/officeDocument/2006/relationships/image" Target="../media/image186.png"/><Relationship Id="rId540" Type="http://schemas.openxmlformats.org/officeDocument/2006/relationships/customXml" Target="../ink/ink270.xml"/><Relationship Id="rId778" Type="http://schemas.openxmlformats.org/officeDocument/2006/relationships/customXml" Target="../ink/ink389.xml"/><Relationship Id="rId985" Type="http://schemas.openxmlformats.org/officeDocument/2006/relationships/image" Target="../media/image512.png"/><Relationship Id="rId638" Type="http://schemas.openxmlformats.org/officeDocument/2006/relationships/customXml" Target="../ink/ink319.xml"/><Relationship Id="rId845" Type="http://schemas.openxmlformats.org/officeDocument/2006/relationships/image" Target="../media/image442.png"/><Relationship Id="rId1030" Type="http://schemas.openxmlformats.org/officeDocument/2006/relationships/customXml" Target="../ink/ink515.xml"/><Relationship Id="rId277" Type="http://schemas.openxmlformats.org/officeDocument/2006/relationships/image" Target="../media/image158.png"/><Relationship Id="rId400" Type="http://schemas.openxmlformats.org/officeDocument/2006/relationships/customXml" Target="../ink/ink200.xml"/><Relationship Id="rId484" Type="http://schemas.openxmlformats.org/officeDocument/2006/relationships/customXml" Target="../ink/ink242.xml"/><Relationship Id="rId705" Type="http://schemas.openxmlformats.org/officeDocument/2006/relationships/image" Target="../media/image372.png"/><Relationship Id="rId137" Type="http://schemas.openxmlformats.org/officeDocument/2006/relationships/image" Target="../media/image88.png"/><Relationship Id="rId344" Type="http://schemas.openxmlformats.org/officeDocument/2006/relationships/customXml" Target="../ink/ink172.xml"/><Relationship Id="rId691" Type="http://schemas.openxmlformats.org/officeDocument/2006/relationships/image" Target="../media/image365.png"/><Relationship Id="rId789" Type="http://schemas.openxmlformats.org/officeDocument/2006/relationships/image" Target="../media/image414.png"/><Relationship Id="rId912" Type="http://schemas.openxmlformats.org/officeDocument/2006/relationships/customXml" Target="../ink/ink456.xml"/><Relationship Id="rId996" Type="http://schemas.openxmlformats.org/officeDocument/2006/relationships/customXml" Target="../ink/ink498.xml"/><Relationship Id="rId41" Type="http://schemas.openxmlformats.org/officeDocument/2006/relationships/image" Target="../media/image40.png"/><Relationship Id="rId551" Type="http://schemas.openxmlformats.org/officeDocument/2006/relationships/image" Target="../media/image295.png"/><Relationship Id="rId649" Type="http://schemas.openxmlformats.org/officeDocument/2006/relationships/image" Target="../media/image344.png"/><Relationship Id="rId856" Type="http://schemas.openxmlformats.org/officeDocument/2006/relationships/customXml" Target="../ink/ink428.xml"/><Relationship Id="rId190" Type="http://schemas.openxmlformats.org/officeDocument/2006/relationships/customXml" Target="../ink/ink95.xml"/><Relationship Id="rId204" Type="http://schemas.openxmlformats.org/officeDocument/2006/relationships/customXml" Target="../ink/ink102.xml"/><Relationship Id="rId288" Type="http://schemas.openxmlformats.org/officeDocument/2006/relationships/customXml" Target="../ink/ink144.xml"/><Relationship Id="rId411" Type="http://schemas.openxmlformats.org/officeDocument/2006/relationships/image" Target="../media/image225.png"/><Relationship Id="rId509" Type="http://schemas.openxmlformats.org/officeDocument/2006/relationships/image" Target="../media/image274.png"/><Relationship Id="rId495" Type="http://schemas.openxmlformats.org/officeDocument/2006/relationships/image" Target="../media/image267.png"/><Relationship Id="rId716" Type="http://schemas.openxmlformats.org/officeDocument/2006/relationships/customXml" Target="../ink/ink358.xml"/><Relationship Id="rId923" Type="http://schemas.openxmlformats.org/officeDocument/2006/relationships/image" Target="../media/image481.png"/><Relationship Id="rId52" Type="http://schemas.openxmlformats.org/officeDocument/2006/relationships/customXml" Target="../ink/ink26.xml"/><Relationship Id="rId148" Type="http://schemas.openxmlformats.org/officeDocument/2006/relationships/customXml" Target="../ink/ink74.xml"/><Relationship Id="rId355" Type="http://schemas.openxmlformats.org/officeDocument/2006/relationships/image" Target="../media/image197.png"/><Relationship Id="rId562" Type="http://schemas.openxmlformats.org/officeDocument/2006/relationships/customXml" Target="../ink/ink281.xml"/><Relationship Id="rId215" Type="http://schemas.openxmlformats.org/officeDocument/2006/relationships/image" Target="../media/image127.png"/><Relationship Id="rId422" Type="http://schemas.openxmlformats.org/officeDocument/2006/relationships/customXml" Target="../ink/ink211.xml"/><Relationship Id="rId867" Type="http://schemas.openxmlformats.org/officeDocument/2006/relationships/image" Target="../media/image453.png"/><Relationship Id="rId299" Type="http://schemas.openxmlformats.org/officeDocument/2006/relationships/image" Target="../media/image169.png"/><Relationship Id="rId727" Type="http://schemas.openxmlformats.org/officeDocument/2006/relationships/image" Target="../media/image383.png"/><Relationship Id="rId934" Type="http://schemas.openxmlformats.org/officeDocument/2006/relationships/customXml" Target="../ink/ink467.xml"/><Relationship Id="rId63" Type="http://schemas.openxmlformats.org/officeDocument/2006/relationships/image" Target="../media/image51.png"/><Relationship Id="rId159" Type="http://schemas.openxmlformats.org/officeDocument/2006/relationships/image" Target="../media/image99.png"/><Relationship Id="rId366" Type="http://schemas.openxmlformats.org/officeDocument/2006/relationships/customXml" Target="../ink/ink183.xml"/><Relationship Id="rId573" Type="http://schemas.openxmlformats.org/officeDocument/2006/relationships/image" Target="../media/image306.png"/><Relationship Id="rId780" Type="http://schemas.openxmlformats.org/officeDocument/2006/relationships/customXml" Target="../ink/ink390.xml"/><Relationship Id="rId226" Type="http://schemas.openxmlformats.org/officeDocument/2006/relationships/customXml" Target="../ink/ink113.xml"/><Relationship Id="rId433" Type="http://schemas.openxmlformats.org/officeDocument/2006/relationships/image" Target="../media/image236.png"/><Relationship Id="rId878" Type="http://schemas.openxmlformats.org/officeDocument/2006/relationships/customXml" Target="../ink/ink439.xml"/><Relationship Id="rId640" Type="http://schemas.openxmlformats.org/officeDocument/2006/relationships/customXml" Target="../ink/ink320.xml"/><Relationship Id="rId738" Type="http://schemas.openxmlformats.org/officeDocument/2006/relationships/customXml" Target="../ink/ink369.xml"/><Relationship Id="rId945" Type="http://schemas.openxmlformats.org/officeDocument/2006/relationships/image" Target="../media/image492.png"/><Relationship Id="rId74" Type="http://schemas.openxmlformats.org/officeDocument/2006/relationships/customXml" Target="../ink/ink37.xml"/><Relationship Id="rId377" Type="http://schemas.openxmlformats.org/officeDocument/2006/relationships/image" Target="../media/image208.png"/><Relationship Id="rId500" Type="http://schemas.openxmlformats.org/officeDocument/2006/relationships/customXml" Target="../ink/ink250.xml"/><Relationship Id="rId584" Type="http://schemas.openxmlformats.org/officeDocument/2006/relationships/customXml" Target="../ink/ink292.xml"/><Relationship Id="rId805" Type="http://schemas.openxmlformats.org/officeDocument/2006/relationships/image" Target="../media/image422.png"/><Relationship Id="rId5" Type="http://schemas.openxmlformats.org/officeDocument/2006/relationships/image" Target="../media/image22.png"/><Relationship Id="rId237" Type="http://schemas.openxmlformats.org/officeDocument/2006/relationships/image" Target="../media/image138.png"/><Relationship Id="rId791" Type="http://schemas.openxmlformats.org/officeDocument/2006/relationships/image" Target="../media/image415.png"/><Relationship Id="rId889" Type="http://schemas.openxmlformats.org/officeDocument/2006/relationships/image" Target="../media/image464.png"/><Relationship Id="rId444" Type="http://schemas.openxmlformats.org/officeDocument/2006/relationships/customXml" Target="../ink/ink222.xml"/><Relationship Id="rId651" Type="http://schemas.openxmlformats.org/officeDocument/2006/relationships/image" Target="../media/image345.png"/><Relationship Id="rId749" Type="http://schemas.openxmlformats.org/officeDocument/2006/relationships/image" Target="../media/image394.png"/><Relationship Id="rId290" Type="http://schemas.openxmlformats.org/officeDocument/2006/relationships/customXml" Target="../ink/ink145.xml"/><Relationship Id="rId304" Type="http://schemas.openxmlformats.org/officeDocument/2006/relationships/customXml" Target="../ink/ink152.xml"/><Relationship Id="rId388" Type="http://schemas.openxmlformats.org/officeDocument/2006/relationships/customXml" Target="../ink/ink194.xml"/><Relationship Id="rId511" Type="http://schemas.openxmlformats.org/officeDocument/2006/relationships/image" Target="../media/image275.png"/><Relationship Id="rId609" Type="http://schemas.openxmlformats.org/officeDocument/2006/relationships/image" Target="../media/image324.png"/><Relationship Id="rId956" Type="http://schemas.openxmlformats.org/officeDocument/2006/relationships/customXml" Target="../ink/ink478.xml"/><Relationship Id="rId85" Type="http://schemas.openxmlformats.org/officeDocument/2006/relationships/image" Target="../media/image62.png"/><Relationship Id="rId150" Type="http://schemas.openxmlformats.org/officeDocument/2006/relationships/customXml" Target="../ink/ink75.xml"/><Relationship Id="rId595" Type="http://schemas.openxmlformats.org/officeDocument/2006/relationships/image" Target="../media/image317.png"/><Relationship Id="rId816" Type="http://schemas.openxmlformats.org/officeDocument/2006/relationships/customXml" Target="../ink/ink408.xml"/><Relationship Id="rId1001" Type="http://schemas.openxmlformats.org/officeDocument/2006/relationships/image" Target="../media/image520.png"/><Relationship Id="rId248" Type="http://schemas.openxmlformats.org/officeDocument/2006/relationships/customXml" Target="../ink/ink124.xml"/><Relationship Id="rId455" Type="http://schemas.openxmlformats.org/officeDocument/2006/relationships/image" Target="../media/image247.png"/><Relationship Id="rId662" Type="http://schemas.openxmlformats.org/officeDocument/2006/relationships/customXml" Target="../ink/ink331.xml"/><Relationship Id="rId12" Type="http://schemas.openxmlformats.org/officeDocument/2006/relationships/customXml" Target="../ink/ink6.xml"/><Relationship Id="rId108" Type="http://schemas.openxmlformats.org/officeDocument/2006/relationships/customXml" Target="../ink/ink54.xml"/><Relationship Id="rId315" Type="http://schemas.openxmlformats.org/officeDocument/2006/relationships/image" Target="../media/image177.png"/><Relationship Id="rId522" Type="http://schemas.openxmlformats.org/officeDocument/2006/relationships/customXml" Target="../ink/ink261.xml"/><Relationship Id="rId967" Type="http://schemas.openxmlformats.org/officeDocument/2006/relationships/image" Target="../media/image503.png"/><Relationship Id="rId96" Type="http://schemas.openxmlformats.org/officeDocument/2006/relationships/customXml" Target="../ink/ink48.xml"/><Relationship Id="rId161" Type="http://schemas.openxmlformats.org/officeDocument/2006/relationships/image" Target="../media/image100.png"/><Relationship Id="rId399" Type="http://schemas.openxmlformats.org/officeDocument/2006/relationships/image" Target="../media/image219.png"/><Relationship Id="rId827" Type="http://schemas.openxmlformats.org/officeDocument/2006/relationships/image" Target="../media/image433.png"/><Relationship Id="rId1012" Type="http://schemas.openxmlformats.org/officeDocument/2006/relationships/customXml" Target="../ink/ink506.xml"/><Relationship Id="rId259" Type="http://schemas.openxmlformats.org/officeDocument/2006/relationships/image" Target="../media/image149.png"/><Relationship Id="rId466" Type="http://schemas.openxmlformats.org/officeDocument/2006/relationships/customXml" Target="../ink/ink233.xml"/><Relationship Id="rId673" Type="http://schemas.openxmlformats.org/officeDocument/2006/relationships/image" Target="../media/image356.png"/><Relationship Id="rId880" Type="http://schemas.openxmlformats.org/officeDocument/2006/relationships/customXml" Target="../ink/ink440.xml"/><Relationship Id="rId23" Type="http://schemas.openxmlformats.org/officeDocument/2006/relationships/image" Target="../media/image31.png"/><Relationship Id="rId119" Type="http://schemas.openxmlformats.org/officeDocument/2006/relationships/image" Target="../media/image79.png"/><Relationship Id="rId326" Type="http://schemas.openxmlformats.org/officeDocument/2006/relationships/customXml" Target="../ink/ink163.xml"/><Relationship Id="rId533" Type="http://schemas.openxmlformats.org/officeDocument/2006/relationships/image" Target="../media/image286.png"/><Relationship Id="rId978" Type="http://schemas.openxmlformats.org/officeDocument/2006/relationships/customXml" Target="../ink/ink489.xml"/><Relationship Id="rId740" Type="http://schemas.openxmlformats.org/officeDocument/2006/relationships/customXml" Target="../ink/ink370.xml"/><Relationship Id="rId838" Type="http://schemas.openxmlformats.org/officeDocument/2006/relationships/customXml" Target="../ink/ink419.xml"/><Relationship Id="rId1023" Type="http://schemas.openxmlformats.org/officeDocument/2006/relationships/image" Target="../media/image531.png"/><Relationship Id="rId172" Type="http://schemas.openxmlformats.org/officeDocument/2006/relationships/customXml" Target="../ink/ink86.xml"/><Relationship Id="rId477" Type="http://schemas.openxmlformats.org/officeDocument/2006/relationships/image" Target="../media/image258.png"/><Relationship Id="rId600" Type="http://schemas.openxmlformats.org/officeDocument/2006/relationships/customXml" Target="../ink/ink300.xml"/><Relationship Id="rId684" Type="http://schemas.openxmlformats.org/officeDocument/2006/relationships/customXml" Target="../ink/ink342.xml"/><Relationship Id="rId337" Type="http://schemas.openxmlformats.org/officeDocument/2006/relationships/image" Target="../media/image188.png"/><Relationship Id="rId891" Type="http://schemas.openxmlformats.org/officeDocument/2006/relationships/image" Target="../media/image465.png"/><Relationship Id="rId905" Type="http://schemas.openxmlformats.org/officeDocument/2006/relationships/image" Target="../media/image472.png"/><Relationship Id="rId989" Type="http://schemas.openxmlformats.org/officeDocument/2006/relationships/image" Target="../media/image514.png"/><Relationship Id="rId34" Type="http://schemas.openxmlformats.org/officeDocument/2006/relationships/customXml" Target="../ink/ink17.xml"/><Relationship Id="rId544" Type="http://schemas.openxmlformats.org/officeDocument/2006/relationships/customXml" Target="../ink/ink272.xml"/><Relationship Id="rId751" Type="http://schemas.openxmlformats.org/officeDocument/2006/relationships/image" Target="../media/image395.png"/><Relationship Id="rId849" Type="http://schemas.openxmlformats.org/officeDocument/2006/relationships/image" Target="../media/image444.png"/><Relationship Id="rId183" Type="http://schemas.openxmlformats.org/officeDocument/2006/relationships/image" Target="../media/image111.png"/><Relationship Id="rId390" Type="http://schemas.openxmlformats.org/officeDocument/2006/relationships/customXml" Target="../ink/ink195.xml"/><Relationship Id="rId404" Type="http://schemas.openxmlformats.org/officeDocument/2006/relationships/customXml" Target="../ink/ink202.xml"/><Relationship Id="rId611" Type="http://schemas.openxmlformats.org/officeDocument/2006/relationships/image" Target="../media/image325.png"/><Relationship Id="rId250" Type="http://schemas.openxmlformats.org/officeDocument/2006/relationships/customXml" Target="../ink/ink125.xml"/><Relationship Id="rId488" Type="http://schemas.openxmlformats.org/officeDocument/2006/relationships/customXml" Target="../ink/ink244.xml"/><Relationship Id="rId695" Type="http://schemas.openxmlformats.org/officeDocument/2006/relationships/image" Target="../media/image367.png"/><Relationship Id="rId709" Type="http://schemas.openxmlformats.org/officeDocument/2006/relationships/image" Target="../media/image374.png"/><Relationship Id="rId916" Type="http://schemas.openxmlformats.org/officeDocument/2006/relationships/customXml" Target="../ink/ink458.xml"/><Relationship Id="rId45" Type="http://schemas.openxmlformats.org/officeDocument/2006/relationships/image" Target="../media/image42.png"/><Relationship Id="rId110" Type="http://schemas.openxmlformats.org/officeDocument/2006/relationships/customXml" Target="../ink/ink55.xml"/><Relationship Id="rId348" Type="http://schemas.openxmlformats.org/officeDocument/2006/relationships/customXml" Target="../ink/ink174.xml"/><Relationship Id="rId555" Type="http://schemas.openxmlformats.org/officeDocument/2006/relationships/image" Target="../media/image297.png"/><Relationship Id="rId762" Type="http://schemas.openxmlformats.org/officeDocument/2006/relationships/customXml" Target="../ink/ink381.xml"/><Relationship Id="rId194" Type="http://schemas.openxmlformats.org/officeDocument/2006/relationships/customXml" Target="../ink/ink97.xml"/><Relationship Id="rId208" Type="http://schemas.openxmlformats.org/officeDocument/2006/relationships/customXml" Target="../ink/ink104.xml"/><Relationship Id="rId415" Type="http://schemas.openxmlformats.org/officeDocument/2006/relationships/image" Target="../media/image227.png"/><Relationship Id="rId622" Type="http://schemas.openxmlformats.org/officeDocument/2006/relationships/customXml" Target="../ink/ink311.xml"/><Relationship Id="rId261" Type="http://schemas.openxmlformats.org/officeDocument/2006/relationships/image" Target="../media/image150.png"/><Relationship Id="rId499" Type="http://schemas.openxmlformats.org/officeDocument/2006/relationships/image" Target="../media/image269.png"/><Relationship Id="rId927" Type="http://schemas.openxmlformats.org/officeDocument/2006/relationships/image" Target="../media/image483.png"/><Relationship Id="rId56" Type="http://schemas.openxmlformats.org/officeDocument/2006/relationships/customXml" Target="../ink/ink28.xml"/><Relationship Id="rId359" Type="http://schemas.openxmlformats.org/officeDocument/2006/relationships/image" Target="../media/image199.png"/><Relationship Id="rId566" Type="http://schemas.openxmlformats.org/officeDocument/2006/relationships/customXml" Target="../ink/ink283.xml"/><Relationship Id="rId773" Type="http://schemas.openxmlformats.org/officeDocument/2006/relationships/image" Target="../media/image406.png"/><Relationship Id="rId121" Type="http://schemas.openxmlformats.org/officeDocument/2006/relationships/image" Target="../media/image80.png"/><Relationship Id="rId219" Type="http://schemas.openxmlformats.org/officeDocument/2006/relationships/image" Target="../media/image129.png"/><Relationship Id="rId426" Type="http://schemas.openxmlformats.org/officeDocument/2006/relationships/customXml" Target="../ink/ink213.xml"/><Relationship Id="rId633" Type="http://schemas.openxmlformats.org/officeDocument/2006/relationships/image" Target="../media/image336.png"/><Relationship Id="rId980" Type="http://schemas.openxmlformats.org/officeDocument/2006/relationships/customXml" Target="../ink/ink490.xml"/><Relationship Id="rId840" Type="http://schemas.openxmlformats.org/officeDocument/2006/relationships/customXml" Target="../ink/ink420.xml"/><Relationship Id="rId938" Type="http://schemas.openxmlformats.org/officeDocument/2006/relationships/customXml" Target="../ink/ink469.xml"/><Relationship Id="rId67" Type="http://schemas.openxmlformats.org/officeDocument/2006/relationships/image" Target="../media/image53.png"/><Relationship Id="rId272" Type="http://schemas.openxmlformats.org/officeDocument/2006/relationships/customXml" Target="../ink/ink136.xml"/><Relationship Id="rId577" Type="http://schemas.openxmlformats.org/officeDocument/2006/relationships/image" Target="../media/image308.png"/><Relationship Id="rId700" Type="http://schemas.openxmlformats.org/officeDocument/2006/relationships/customXml" Target="../ink/ink350.xml"/><Relationship Id="rId132" Type="http://schemas.openxmlformats.org/officeDocument/2006/relationships/customXml" Target="../ink/ink66.xml"/><Relationship Id="rId784" Type="http://schemas.openxmlformats.org/officeDocument/2006/relationships/customXml" Target="../ink/ink392.xml"/><Relationship Id="rId991" Type="http://schemas.openxmlformats.org/officeDocument/2006/relationships/image" Target="../media/image515.png"/><Relationship Id="rId437" Type="http://schemas.openxmlformats.org/officeDocument/2006/relationships/image" Target="../media/image238.png"/><Relationship Id="rId644" Type="http://schemas.openxmlformats.org/officeDocument/2006/relationships/customXml" Target="../ink/ink322.xml"/><Relationship Id="rId851" Type="http://schemas.openxmlformats.org/officeDocument/2006/relationships/image" Target="../media/image445.png"/><Relationship Id="rId283" Type="http://schemas.openxmlformats.org/officeDocument/2006/relationships/image" Target="../media/image161.png"/><Relationship Id="rId490" Type="http://schemas.openxmlformats.org/officeDocument/2006/relationships/customXml" Target="../ink/ink245.xml"/><Relationship Id="rId504" Type="http://schemas.openxmlformats.org/officeDocument/2006/relationships/customXml" Target="../ink/ink252.xml"/><Relationship Id="rId711" Type="http://schemas.openxmlformats.org/officeDocument/2006/relationships/image" Target="../media/image375.png"/><Relationship Id="rId949" Type="http://schemas.openxmlformats.org/officeDocument/2006/relationships/image" Target="../media/image494.png"/><Relationship Id="rId78" Type="http://schemas.openxmlformats.org/officeDocument/2006/relationships/customXml" Target="../ink/ink39.xml"/><Relationship Id="rId143" Type="http://schemas.openxmlformats.org/officeDocument/2006/relationships/image" Target="../media/image91.png"/><Relationship Id="rId350" Type="http://schemas.openxmlformats.org/officeDocument/2006/relationships/customXml" Target="../ink/ink175.xml"/><Relationship Id="rId588" Type="http://schemas.openxmlformats.org/officeDocument/2006/relationships/customXml" Target="../ink/ink294.xml"/><Relationship Id="rId795" Type="http://schemas.openxmlformats.org/officeDocument/2006/relationships/image" Target="../media/image417.png"/><Relationship Id="rId809" Type="http://schemas.openxmlformats.org/officeDocument/2006/relationships/image" Target="../media/image424.png"/><Relationship Id="rId9" Type="http://schemas.openxmlformats.org/officeDocument/2006/relationships/image" Target="../media/image24.png"/><Relationship Id="rId210" Type="http://schemas.openxmlformats.org/officeDocument/2006/relationships/customXml" Target="../ink/ink105.xml"/><Relationship Id="rId448" Type="http://schemas.openxmlformats.org/officeDocument/2006/relationships/customXml" Target="../ink/ink224.xml"/><Relationship Id="rId655" Type="http://schemas.openxmlformats.org/officeDocument/2006/relationships/image" Target="../media/image347.png"/><Relationship Id="rId862" Type="http://schemas.openxmlformats.org/officeDocument/2006/relationships/customXml" Target="../ink/ink431.xml"/><Relationship Id="rId294" Type="http://schemas.openxmlformats.org/officeDocument/2006/relationships/customXml" Target="../ink/ink147.xml"/><Relationship Id="rId308" Type="http://schemas.openxmlformats.org/officeDocument/2006/relationships/customXml" Target="../ink/ink154.xml"/><Relationship Id="rId515" Type="http://schemas.openxmlformats.org/officeDocument/2006/relationships/image" Target="../media/image277.png"/><Relationship Id="rId722" Type="http://schemas.openxmlformats.org/officeDocument/2006/relationships/customXml" Target="../ink/ink361.xml"/><Relationship Id="rId89" Type="http://schemas.openxmlformats.org/officeDocument/2006/relationships/image" Target="../media/image64.png"/><Relationship Id="rId154" Type="http://schemas.openxmlformats.org/officeDocument/2006/relationships/customXml" Target="../ink/ink77.xml"/><Relationship Id="rId361" Type="http://schemas.openxmlformats.org/officeDocument/2006/relationships/image" Target="../media/image200.png"/><Relationship Id="rId599" Type="http://schemas.openxmlformats.org/officeDocument/2006/relationships/image" Target="../media/image319.png"/><Relationship Id="rId1005" Type="http://schemas.openxmlformats.org/officeDocument/2006/relationships/image" Target="../media/image522.png"/><Relationship Id="rId459" Type="http://schemas.openxmlformats.org/officeDocument/2006/relationships/image" Target="../media/image249.png"/><Relationship Id="rId666" Type="http://schemas.openxmlformats.org/officeDocument/2006/relationships/customXml" Target="../ink/ink333.xml"/><Relationship Id="rId873" Type="http://schemas.openxmlformats.org/officeDocument/2006/relationships/image" Target="../media/image456.png"/><Relationship Id="rId16" Type="http://schemas.openxmlformats.org/officeDocument/2006/relationships/customXml" Target="../ink/ink8.xml"/><Relationship Id="rId221" Type="http://schemas.openxmlformats.org/officeDocument/2006/relationships/image" Target="../media/image130.png"/><Relationship Id="rId319" Type="http://schemas.openxmlformats.org/officeDocument/2006/relationships/image" Target="../media/image179.png"/><Relationship Id="rId526" Type="http://schemas.openxmlformats.org/officeDocument/2006/relationships/customXml" Target="../ink/ink263.xml"/><Relationship Id="rId733" Type="http://schemas.openxmlformats.org/officeDocument/2006/relationships/image" Target="../media/image386.png"/><Relationship Id="rId940" Type="http://schemas.openxmlformats.org/officeDocument/2006/relationships/customXml" Target="../ink/ink470.xml"/><Relationship Id="rId1016" Type="http://schemas.openxmlformats.org/officeDocument/2006/relationships/customXml" Target="../ink/ink508.xml"/><Relationship Id="rId165" Type="http://schemas.openxmlformats.org/officeDocument/2006/relationships/image" Target="../media/image102.png"/><Relationship Id="rId372" Type="http://schemas.openxmlformats.org/officeDocument/2006/relationships/customXml" Target="../ink/ink186.xml"/><Relationship Id="rId677" Type="http://schemas.openxmlformats.org/officeDocument/2006/relationships/image" Target="../media/image358.png"/><Relationship Id="rId800" Type="http://schemas.openxmlformats.org/officeDocument/2006/relationships/customXml" Target="../ink/ink400.xml"/><Relationship Id="rId232" Type="http://schemas.openxmlformats.org/officeDocument/2006/relationships/customXml" Target="../ink/ink116.xml"/><Relationship Id="rId884" Type="http://schemas.openxmlformats.org/officeDocument/2006/relationships/customXml" Target="../ink/ink442.xml"/><Relationship Id="rId27" Type="http://schemas.openxmlformats.org/officeDocument/2006/relationships/image" Target="../media/image33.png"/><Relationship Id="rId537" Type="http://schemas.openxmlformats.org/officeDocument/2006/relationships/image" Target="../media/image288.png"/><Relationship Id="rId744" Type="http://schemas.openxmlformats.org/officeDocument/2006/relationships/customXml" Target="../ink/ink372.xml"/><Relationship Id="rId951" Type="http://schemas.openxmlformats.org/officeDocument/2006/relationships/image" Target="../media/image495.png"/><Relationship Id="rId80" Type="http://schemas.openxmlformats.org/officeDocument/2006/relationships/customXml" Target="../ink/ink40.xml"/><Relationship Id="rId176" Type="http://schemas.openxmlformats.org/officeDocument/2006/relationships/customXml" Target="../ink/ink88.xml"/><Relationship Id="rId383" Type="http://schemas.openxmlformats.org/officeDocument/2006/relationships/image" Target="../media/image211.png"/><Relationship Id="rId590" Type="http://schemas.openxmlformats.org/officeDocument/2006/relationships/customXml" Target="../ink/ink295.xml"/><Relationship Id="rId604" Type="http://schemas.openxmlformats.org/officeDocument/2006/relationships/customXml" Target="../ink/ink302.xml"/><Relationship Id="rId811" Type="http://schemas.openxmlformats.org/officeDocument/2006/relationships/image" Target="../media/image425.png"/><Relationship Id="rId1027" Type="http://schemas.openxmlformats.org/officeDocument/2006/relationships/image" Target="../media/image533.png"/><Relationship Id="rId243" Type="http://schemas.openxmlformats.org/officeDocument/2006/relationships/image" Target="../media/image141.png"/><Relationship Id="rId450" Type="http://schemas.openxmlformats.org/officeDocument/2006/relationships/customXml" Target="../ink/ink225.xml"/><Relationship Id="rId688" Type="http://schemas.openxmlformats.org/officeDocument/2006/relationships/customXml" Target="../ink/ink344.xml"/><Relationship Id="rId895" Type="http://schemas.openxmlformats.org/officeDocument/2006/relationships/image" Target="../media/image467.png"/><Relationship Id="rId909" Type="http://schemas.openxmlformats.org/officeDocument/2006/relationships/image" Target="../media/image474.png"/><Relationship Id="rId38" Type="http://schemas.openxmlformats.org/officeDocument/2006/relationships/customXml" Target="../ink/ink19.xml"/><Relationship Id="rId103" Type="http://schemas.openxmlformats.org/officeDocument/2006/relationships/image" Target="../media/image71.png"/><Relationship Id="rId310" Type="http://schemas.openxmlformats.org/officeDocument/2006/relationships/customXml" Target="../ink/ink155.xml"/><Relationship Id="rId548" Type="http://schemas.openxmlformats.org/officeDocument/2006/relationships/customXml" Target="../ink/ink274.xml"/><Relationship Id="rId755" Type="http://schemas.openxmlformats.org/officeDocument/2006/relationships/image" Target="../media/image397.png"/><Relationship Id="rId962" Type="http://schemas.openxmlformats.org/officeDocument/2006/relationships/customXml" Target="../ink/ink481.xml"/><Relationship Id="rId91" Type="http://schemas.openxmlformats.org/officeDocument/2006/relationships/image" Target="../media/image65.png"/><Relationship Id="rId187" Type="http://schemas.openxmlformats.org/officeDocument/2006/relationships/image" Target="../media/image113.png"/><Relationship Id="rId394" Type="http://schemas.openxmlformats.org/officeDocument/2006/relationships/customXml" Target="../ink/ink197.xml"/><Relationship Id="rId408" Type="http://schemas.openxmlformats.org/officeDocument/2006/relationships/customXml" Target="../ink/ink204.xml"/><Relationship Id="rId615" Type="http://schemas.openxmlformats.org/officeDocument/2006/relationships/image" Target="../media/image327.png"/><Relationship Id="rId822" Type="http://schemas.openxmlformats.org/officeDocument/2006/relationships/customXml" Target="../ink/ink411.xml"/><Relationship Id="rId254" Type="http://schemas.openxmlformats.org/officeDocument/2006/relationships/customXml" Target="../ink/ink127.xml"/><Relationship Id="rId699" Type="http://schemas.openxmlformats.org/officeDocument/2006/relationships/image" Target="../media/image369.png"/><Relationship Id="rId49" Type="http://schemas.openxmlformats.org/officeDocument/2006/relationships/image" Target="../media/image44.png"/><Relationship Id="rId114" Type="http://schemas.openxmlformats.org/officeDocument/2006/relationships/customXml" Target="../ink/ink57.xml"/><Relationship Id="rId461" Type="http://schemas.openxmlformats.org/officeDocument/2006/relationships/image" Target="../media/image250.png"/><Relationship Id="rId559" Type="http://schemas.openxmlformats.org/officeDocument/2006/relationships/image" Target="../media/image299.png"/><Relationship Id="rId766" Type="http://schemas.openxmlformats.org/officeDocument/2006/relationships/customXml" Target="../ink/ink383.xml"/><Relationship Id="rId198" Type="http://schemas.openxmlformats.org/officeDocument/2006/relationships/customXml" Target="../ink/ink99.xml"/><Relationship Id="rId321" Type="http://schemas.openxmlformats.org/officeDocument/2006/relationships/image" Target="../media/image180.png"/><Relationship Id="rId419" Type="http://schemas.openxmlformats.org/officeDocument/2006/relationships/image" Target="../media/image229.png"/><Relationship Id="rId626" Type="http://schemas.openxmlformats.org/officeDocument/2006/relationships/customXml" Target="../ink/ink313.xml"/><Relationship Id="rId973" Type="http://schemas.openxmlformats.org/officeDocument/2006/relationships/image" Target="../media/image506.png"/><Relationship Id="rId833" Type="http://schemas.openxmlformats.org/officeDocument/2006/relationships/image" Target="../media/image436.png"/><Relationship Id="rId265" Type="http://schemas.openxmlformats.org/officeDocument/2006/relationships/image" Target="../media/image152.png"/><Relationship Id="rId472" Type="http://schemas.openxmlformats.org/officeDocument/2006/relationships/customXml" Target="../ink/ink236.xml"/><Relationship Id="rId900" Type="http://schemas.openxmlformats.org/officeDocument/2006/relationships/customXml" Target="../ink/ink450.xml"/><Relationship Id="rId125" Type="http://schemas.openxmlformats.org/officeDocument/2006/relationships/image" Target="../media/image82.png"/><Relationship Id="rId332" Type="http://schemas.openxmlformats.org/officeDocument/2006/relationships/customXml" Target="../ink/ink166.xml"/><Relationship Id="rId777" Type="http://schemas.openxmlformats.org/officeDocument/2006/relationships/image" Target="../media/image408.png"/><Relationship Id="rId984" Type="http://schemas.openxmlformats.org/officeDocument/2006/relationships/customXml" Target="../ink/ink492.xml"/><Relationship Id="rId637" Type="http://schemas.openxmlformats.org/officeDocument/2006/relationships/image" Target="../media/image338.png"/><Relationship Id="rId844" Type="http://schemas.openxmlformats.org/officeDocument/2006/relationships/customXml" Target="../ink/ink422.xml"/><Relationship Id="rId276" Type="http://schemas.openxmlformats.org/officeDocument/2006/relationships/customXml" Target="../ink/ink138.xml"/><Relationship Id="rId483" Type="http://schemas.openxmlformats.org/officeDocument/2006/relationships/image" Target="../media/image261.png"/><Relationship Id="rId690" Type="http://schemas.openxmlformats.org/officeDocument/2006/relationships/customXml" Target="../ink/ink345.xml"/><Relationship Id="rId704" Type="http://schemas.openxmlformats.org/officeDocument/2006/relationships/customXml" Target="../ink/ink352.xml"/><Relationship Id="rId911" Type="http://schemas.openxmlformats.org/officeDocument/2006/relationships/image" Target="../media/image475.png"/><Relationship Id="rId40" Type="http://schemas.openxmlformats.org/officeDocument/2006/relationships/customXml" Target="../ink/ink20.xml"/><Relationship Id="rId136" Type="http://schemas.openxmlformats.org/officeDocument/2006/relationships/customXml" Target="../ink/ink68.xml"/><Relationship Id="rId343" Type="http://schemas.openxmlformats.org/officeDocument/2006/relationships/image" Target="../media/image191.png"/><Relationship Id="rId550" Type="http://schemas.openxmlformats.org/officeDocument/2006/relationships/customXml" Target="../ink/ink275.xml"/><Relationship Id="rId788" Type="http://schemas.openxmlformats.org/officeDocument/2006/relationships/customXml" Target="../ink/ink394.xml"/><Relationship Id="rId995" Type="http://schemas.openxmlformats.org/officeDocument/2006/relationships/image" Target="../media/image517.png"/><Relationship Id="rId203" Type="http://schemas.openxmlformats.org/officeDocument/2006/relationships/image" Target="../media/image121.png"/><Relationship Id="rId648" Type="http://schemas.openxmlformats.org/officeDocument/2006/relationships/customXml" Target="../ink/ink324.xml"/><Relationship Id="rId855" Type="http://schemas.openxmlformats.org/officeDocument/2006/relationships/image" Target="../media/image447.png"/><Relationship Id="rId287" Type="http://schemas.openxmlformats.org/officeDocument/2006/relationships/image" Target="../media/image163.png"/><Relationship Id="rId410" Type="http://schemas.openxmlformats.org/officeDocument/2006/relationships/customXml" Target="../ink/ink205.xml"/><Relationship Id="rId494" Type="http://schemas.openxmlformats.org/officeDocument/2006/relationships/customXml" Target="../ink/ink247.xml"/><Relationship Id="rId508" Type="http://schemas.openxmlformats.org/officeDocument/2006/relationships/customXml" Target="../ink/ink254.xml"/><Relationship Id="rId715" Type="http://schemas.openxmlformats.org/officeDocument/2006/relationships/image" Target="../media/image377.png"/><Relationship Id="rId922" Type="http://schemas.openxmlformats.org/officeDocument/2006/relationships/customXml" Target="../ink/ink461.xml"/><Relationship Id="rId147" Type="http://schemas.openxmlformats.org/officeDocument/2006/relationships/image" Target="../media/image93.png"/><Relationship Id="rId354" Type="http://schemas.openxmlformats.org/officeDocument/2006/relationships/customXml" Target="../ink/ink177.xml"/><Relationship Id="rId799" Type="http://schemas.openxmlformats.org/officeDocument/2006/relationships/image" Target="../media/image419.png"/><Relationship Id="rId51" Type="http://schemas.openxmlformats.org/officeDocument/2006/relationships/image" Target="../media/image45.png"/><Relationship Id="rId561" Type="http://schemas.openxmlformats.org/officeDocument/2006/relationships/image" Target="../media/image300.png"/><Relationship Id="rId659" Type="http://schemas.openxmlformats.org/officeDocument/2006/relationships/image" Target="../media/image349.png"/><Relationship Id="rId866" Type="http://schemas.openxmlformats.org/officeDocument/2006/relationships/customXml" Target="../ink/ink433.xml"/><Relationship Id="rId214" Type="http://schemas.openxmlformats.org/officeDocument/2006/relationships/customXml" Target="../ink/ink107.xml"/><Relationship Id="rId298" Type="http://schemas.openxmlformats.org/officeDocument/2006/relationships/customXml" Target="../ink/ink149.xml"/><Relationship Id="rId421" Type="http://schemas.openxmlformats.org/officeDocument/2006/relationships/image" Target="../media/image230.png"/><Relationship Id="rId519" Type="http://schemas.openxmlformats.org/officeDocument/2006/relationships/image" Target="../media/image279.png"/><Relationship Id="rId158" Type="http://schemas.openxmlformats.org/officeDocument/2006/relationships/customXml" Target="../ink/ink79.xml"/><Relationship Id="rId726" Type="http://schemas.openxmlformats.org/officeDocument/2006/relationships/customXml" Target="../ink/ink363.xml"/><Relationship Id="rId933" Type="http://schemas.openxmlformats.org/officeDocument/2006/relationships/image" Target="../media/image486.png"/><Relationship Id="rId1009" Type="http://schemas.openxmlformats.org/officeDocument/2006/relationships/image" Target="../media/image524.png"/><Relationship Id="rId62" Type="http://schemas.openxmlformats.org/officeDocument/2006/relationships/customXml" Target="../ink/ink31.xml"/><Relationship Id="rId365" Type="http://schemas.openxmlformats.org/officeDocument/2006/relationships/image" Target="../media/image202.png"/><Relationship Id="rId572" Type="http://schemas.openxmlformats.org/officeDocument/2006/relationships/customXml" Target="../ink/ink286.xml"/><Relationship Id="rId225" Type="http://schemas.openxmlformats.org/officeDocument/2006/relationships/image" Target="../media/image132.png"/><Relationship Id="rId432" Type="http://schemas.openxmlformats.org/officeDocument/2006/relationships/customXml" Target="../ink/ink216.xml"/><Relationship Id="rId877" Type="http://schemas.openxmlformats.org/officeDocument/2006/relationships/image" Target="../media/image458.png"/><Relationship Id="rId737" Type="http://schemas.openxmlformats.org/officeDocument/2006/relationships/image" Target="../media/image388.png"/><Relationship Id="rId944" Type="http://schemas.openxmlformats.org/officeDocument/2006/relationships/customXml" Target="../ink/ink472.xml"/><Relationship Id="rId73" Type="http://schemas.openxmlformats.org/officeDocument/2006/relationships/image" Target="../media/image56.png"/><Relationship Id="rId169" Type="http://schemas.openxmlformats.org/officeDocument/2006/relationships/image" Target="../media/image104.png"/><Relationship Id="rId376" Type="http://schemas.openxmlformats.org/officeDocument/2006/relationships/customXml" Target="../ink/ink188.xml"/><Relationship Id="rId583" Type="http://schemas.openxmlformats.org/officeDocument/2006/relationships/image" Target="../media/image311.png"/><Relationship Id="rId790" Type="http://schemas.openxmlformats.org/officeDocument/2006/relationships/customXml" Target="../ink/ink395.xml"/><Relationship Id="rId804" Type="http://schemas.openxmlformats.org/officeDocument/2006/relationships/customXml" Target="../ink/ink402.xml"/><Relationship Id="rId4" Type="http://schemas.openxmlformats.org/officeDocument/2006/relationships/customXml" Target="../ink/ink2.xml"/><Relationship Id="rId236" Type="http://schemas.openxmlformats.org/officeDocument/2006/relationships/customXml" Target="../ink/ink118.xml"/><Relationship Id="rId443" Type="http://schemas.openxmlformats.org/officeDocument/2006/relationships/image" Target="../media/image241.png"/><Relationship Id="rId650" Type="http://schemas.openxmlformats.org/officeDocument/2006/relationships/customXml" Target="../ink/ink325.xml"/><Relationship Id="rId888" Type="http://schemas.openxmlformats.org/officeDocument/2006/relationships/customXml" Target="../ink/ink444.xml"/><Relationship Id="rId303" Type="http://schemas.openxmlformats.org/officeDocument/2006/relationships/image" Target="../media/image171.png"/><Relationship Id="rId748" Type="http://schemas.openxmlformats.org/officeDocument/2006/relationships/customXml" Target="../ink/ink374.xml"/><Relationship Id="rId955" Type="http://schemas.openxmlformats.org/officeDocument/2006/relationships/image" Target="../media/image497.png"/><Relationship Id="rId84" Type="http://schemas.openxmlformats.org/officeDocument/2006/relationships/customXml" Target="../ink/ink42.xml"/><Relationship Id="rId387" Type="http://schemas.openxmlformats.org/officeDocument/2006/relationships/image" Target="../media/image213.png"/><Relationship Id="rId510" Type="http://schemas.openxmlformats.org/officeDocument/2006/relationships/customXml" Target="../ink/ink255.xml"/><Relationship Id="rId594" Type="http://schemas.openxmlformats.org/officeDocument/2006/relationships/customXml" Target="../ink/ink297.xml"/><Relationship Id="rId608" Type="http://schemas.openxmlformats.org/officeDocument/2006/relationships/customXml" Target="../ink/ink304.xml"/><Relationship Id="rId815" Type="http://schemas.openxmlformats.org/officeDocument/2006/relationships/image" Target="../media/image427.png"/><Relationship Id="rId247" Type="http://schemas.openxmlformats.org/officeDocument/2006/relationships/image" Target="../media/image143.png"/><Relationship Id="rId899" Type="http://schemas.openxmlformats.org/officeDocument/2006/relationships/image" Target="../media/image469.png"/><Relationship Id="rId1000" Type="http://schemas.openxmlformats.org/officeDocument/2006/relationships/customXml" Target="../ink/ink500.xml"/><Relationship Id="rId107" Type="http://schemas.openxmlformats.org/officeDocument/2006/relationships/image" Target="../media/image73.png"/><Relationship Id="rId454" Type="http://schemas.openxmlformats.org/officeDocument/2006/relationships/customXml" Target="../ink/ink227.xml"/><Relationship Id="rId661" Type="http://schemas.openxmlformats.org/officeDocument/2006/relationships/image" Target="../media/image350.png"/><Relationship Id="rId759" Type="http://schemas.openxmlformats.org/officeDocument/2006/relationships/image" Target="../media/image399.png"/><Relationship Id="rId966" Type="http://schemas.openxmlformats.org/officeDocument/2006/relationships/customXml" Target="../ink/ink483.xml"/><Relationship Id="rId11" Type="http://schemas.openxmlformats.org/officeDocument/2006/relationships/image" Target="../media/image25.png"/><Relationship Id="rId314" Type="http://schemas.openxmlformats.org/officeDocument/2006/relationships/customXml" Target="../ink/ink157.xml"/><Relationship Id="rId398" Type="http://schemas.openxmlformats.org/officeDocument/2006/relationships/customXml" Target="../ink/ink199.xml"/><Relationship Id="rId521" Type="http://schemas.openxmlformats.org/officeDocument/2006/relationships/image" Target="../media/image280.png"/><Relationship Id="rId619" Type="http://schemas.openxmlformats.org/officeDocument/2006/relationships/image" Target="../media/image329.png"/><Relationship Id="rId95" Type="http://schemas.openxmlformats.org/officeDocument/2006/relationships/image" Target="../media/image67.png"/><Relationship Id="rId160" Type="http://schemas.openxmlformats.org/officeDocument/2006/relationships/customXml" Target="../ink/ink80.xml"/><Relationship Id="rId826" Type="http://schemas.openxmlformats.org/officeDocument/2006/relationships/customXml" Target="../ink/ink413.xml"/><Relationship Id="rId1011" Type="http://schemas.openxmlformats.org/officeDocument/2006/relationships/image" Target="../media/image525.png"/><Relationship Id="rId258" Type="http://schemas.openxmlformats.org/officeDocument/2006/relationships/customXml" Target="../ink/ink129.xml"/><Relationship Id="rId465" Type="http://schemas.openxmlformats.org/officeDocument/2006/relationships/image" Target="../media/image252.png"/><Relationship Id="rId672" Type="http://schemas.openxmlformats.org/officeDocument/2006/relationships/customXml" Target="../ink/ink336.xml"/><Relationship Id="rId22" Type="http://schemas.openxmlformats.org/officeDocument/2006/relationships/customXml" Target="../ink/ink11.xml"/><Relationship Id="rId118" Type="http://schemas.openxmlformats.org/officeDocument/2006/relationships/customXml" Target="../ink/ink59.xml"/><Relationship Id="rId325" Type="http://schemas.openxmlformats.org/officeDocument/2006/relationships/image" Target="../media/image182.png"/><Relationship Id="rId532" Type="http://schemas.openxmlformats.org/officeDocument/2006/relationships/customXml" Target="../ink/ink266.xml"/><Relationship Id="rId977" Type="http://schemas.openxmlformats.org/officeDocument/2006/relationships/image" Target="../media/image508.png"/><Relationship Id="rId171" Type="http://schemas.openxmlformats.org/officeDocument/2006/relationships/image" Target="../media/image105.png"/><Relationship Id="rId837" Type="http://schemas.openxmlformats.org/officeDocument/2006/relationships/image" Target="../media/image438.png"/><Relationship Id="rId1022" Type="http://schemas.openxmlformats.org/officeDocument/2006/relationships/customXml" Target="../ink/ink511.xml"/><Relationship Id="rId269" Type="http://schemas.openxmlformats.org/officeDocument/2006/relationships/image" Target="../media/image154.png"/><Relationship Id="rId476" Type="http://schemas.openxmlformats.org/officeDocument/2006/relationships/customXml" Target="../ink/ink238.xml"/><Relationship Id="rId683" Type="http://schemas.openxmlformats.org/officeDocument/2006/relationships/image" Target="../media/image361.png"/><Relationship Id="rId890" Type="http://schemas.openxmlformats.org/officeDocument/2006/relationships/customXml" Target="../ink/ink445.xml"/><Relationship Id="rId904" Type="http://schemas.openxmlformats.org/officeDocument/2006/relationships/customXml" Target="../ink/ink452.xml"/><Relationship Id="rId33" Type="http://schemas.openxmlformats.org/officeDocument/2006/relationships/image" Target="../media/image36.png"/><Relationship Id="rId129" Type="http://schemas.openxmlformats.org/officeDocument/2006/relationships/image" Target="../media/image84.png"/><Relationship Id="rId336" Type="http://schemas.openxmlformats.org/officeDocument/2006/relationships/customXml" Target="../ink/ink168.xml"/><Relationship Id="rId543" Type="http://schemas.openxmlformats.org/officeDocument/2006/relationships/image" Target="../media/image291.png"/><Relationship Id="rId988" Type="http://schemas.openxmlformats.org/officeDocument/2006/relationships/customXml" Target="../ink/ink494.xml"/><Relationship Id="rId182" Type="http://schemas.openxmlformats.org/officeDocument/2006/relationships/customXml" Target="../ink/ink91.xml"/><Relationship Id="rId403" Type="http://schemas.openxmlformats.org/officeDocument/2006/relationships/image" Target="../media/image221.png"/><Relationship Id="rId750" Type="http://schemas.openxmlformats.org/officeDocument/2006/relationships/customXml" Target="../ink/ink375.xml"/><Relationship Id="rId848" Type="http://schemas.openxmlformats.org/officeDocument/2006/relationships/customXml" Target="../ink/ink424.xml"/><Relationship Id="rId487" Type="http://schemas.openxmlformats.org/officeDocument/2006/relationships/image" Target="../media/image263.png"/><Relationship Id="rId610" Type="http://schemas.openxmlformats.org/officeDocument/2006/relationships/customXml" Target="../ink/ink305.xml"/><Relationship Id="rId694" Type="http://schemas.openxmlformats.org/officeDocument/2006/relationships/customXml" Target="../ink/ink347.xml"/><Relationship Id="rId708" Type="http://schemas.openxmlformats.org/officeDocument/2006/relationships/customXml" Target="../ink/ink354.xml"/><Relationship Id="rId915" Type="http://schemas.openxmlformats.org/officeDocument/2006/relationships/image" Target="../media/image477.png"/><Relationship Id="rId347" Type="http://schemas.openxmlformats.org/officeDocument/2006/relationships/image" Target="../media/image193.png"/><Relationship Id="rId999" Type="http://schemas.openxmlformats.org/officeDocument/2006/relationships/image" Target="../media/image519.png"/><Relationship Id="rId44" Type="http://schemas.openxmlformats.org/officeDocument/2006/relationships/customXml" Target="../ink/ink22.xml"/><Relationship Id="rId554" Type="http://schemas.openxmlformats.org/officeDocument/2006/relationships/customXml" Target="../ink/ink277.xml"/><Relationship Id="rId761" Type="http://schemas.openxmlformats.org/officeDocument/2006/relationships/image" Target="../media/image400.png"/><Relationship Id="rId859" Type="http://schemas.openxmlformats.org/officeDocument/2006/relationships/image" Target="../media/image449.png"/><Relationship Id="rId193" Type="http://schemas.openxmlformats.org/officeDocument/2006/relationships/image" Target="../media/image116.png"/><Relationship Id="rId207" Type="http://schemas.openxmlformats.org/officeDocument/2006/relationships/image" Target="../media/image123.png"/><Relationship Id="rId414" Type="http://schemas.openxmlformats.org/officeDocument/2006/relationships/customXml" Target="../ink/ink207.xml"/><Relationship Id="rId498" Type="http://schemas.openxmlformats.org/officeDocument/2006/relationships/customXml" Target="../ink/ink249.xml"/><Relationship Id="rId621" Type="http://schemas.openxmlformats.org/officeDocument/2006/relationships/image" Target="../media/image330.png"/><Relationship Id="rId260" Type="http://schemas.openxmlformats.org/officeDocument/2006/relationships/customXml" Target="../ink/ink130.xml"/><Relationship Id="rId719" Type="http://schemas.openxmlformats.org/officeDocument/2006/relationships/image" Target="../media/image379.png"/><Relationship Id="rId926" Type="http://schemas.openxmlformats.org/officeDocument/2006/relationships/customXml" Target="../ink/ink463.xml"/><Relationship Id="rId55" Type="http://schemas.openxmlformats.org/officeDocument/2006/relationships/image" Target="../media/image47.png"/><Relationship Id="rId120" Type="http://schemas.openxmlformats.org/officeDocument/2006/relationships/customXml" Target="../ink/ink60.xml"/><Relationship Id="rId358" Type="http://schemas.openxmlformats.org/officeDocument/2006/relationships/customXml" Target="../ink/ink179.xml"/><Relationship Id="rId565" Type="http://schemas.openxmlformats.org/officeDocument/2006/relationships/image" Target="../media/image302.png"/><Relationship Id="rId772" Type="http://schemas.openxmlformats.org/officeDocument/2006/relationships/customXml" Target="../ink/ink386.xml"/><Relationship Id="rId218" Type="http://schemas.openxmlformats.org/officeDocument/2006/relationships/customXml" Target="../ink/ink109.xml"/><Relationship Id="rId425" Type="http://schemas.openxmlformats.org/officeDocument/2006/relationships/image" Target="../media/image232.png"/><Relationship Id="rId632" Type="http://schemas.openxmlformats.org/officeDocument/2006/relationships/customXml" Target="../ink/ink316.xml"/><Relationship Id="rId271" Type="http://schemas.openxmlformats.org/officeDocument/2006/relationships/image" Target="../media/image155.png"/><Relationship Id="rId937" Type="http://schemas.openxmlformats.org/officeDocument/2006/relationships/image" Target="../media/image488.png"/><Relationship Id="rId66" Type="http://schemas.openxmlformats.org/officeDocument/2006/relationships/customXml" Target="../ink/ink33.xml"/><Relationship Id="rId131" Type="http://schemas.openxmlformats.org/officeDocument/2006/relationships/image" Target="../media/image85.png"/><Relationship Id="rId369" Type="http://schemas.openxmlformats.org/officeDocument/2006/relationships/image" Target="../media/image204.png"/><Relationship Id="rId576" Type="http://schemas.openxmlformats.org/officeDocument/2006/relationships/customXml" Target="../ink/ink288.xml"/><Relationship Id="rId783" Type="http://schemas.openxmlformats.org/officeDocument/2006/relationships/image" Target="../media/image411.png"/><Relationship Id="rId990" Type="http://schemas.openxmlformats.org/officeDocument/2006/relationships/customXml" Target="../ink/ink495.xml"/><Relationship Id="rId229" Type="http://schemas.openxmlformats.org/officeDocument/2006/relationships/image" Target="../media/image134.png"/><Relationship Id="rId436" Type="http://schemas.openxmlformats.org/officeDocument/2006/relationships/customXml" Target="../ink/ink218.xml"/><Relationship Id="rId643" Type="http://schemas.openxmlformats.org/officeDocument/2006/relationships/image" Target="../media/image341.png"/><Relationship Id="rId850" Type="http://schemas.openxmlformats.org/officeDocument/2006/relationships/customXml" Target="../ink/ink425.xml"/><Relationship Id="rId948" Type="http://schemas.openxmlformats.org/officeDocument/2006/relationships/customXml" Target="../ink/ink474.xml"/><Relationship Id="rId77" Type="http://schemas.openxmlformats.org/officeDocument/2006/relationships/image" Target="../media/image58.png"/><Relationship Id="rId282" Type="http://schemas.openxmlformats.org/officeDocument/2006/relationships/customXml" Target="../ink/ink141.xml"/><Relationship Id="rId503" Type="http://schemas.openxmlformats.org/officeDocument/2006/relationships/image" Target="../media/image271.png"/><Relationship Id="rId587" Type="http://schemas.openxmlformats.org/officeDocument/2006/relationships/image" Target="../media/image313.png"/><Relationship Id="rId710" Type="http://schemas.openxmlformats.org/officeDocument/2006/relationships/customXml" Target="../ink/ink355.xml"/><Relationship Id="rId808" Type="http://schemas.openxmlformats.org/officeDocument/2006/relationships/customXml" Target="../ink/ink404.xml"/><Relationship Id="rId8" Type="http://schemas.openxmlformats.org/officeDocument/2006/relationships/customXml" Target="../ink/ink4.xml"/><Relationship Id="rId142" Type="http://schemas.openxmlformats.org/officeDocument/2006/relationships/customXml" Target="../ink/ink71.xml"/><Relationship Id="rId447" Type="http://schemas.openxmlformats.org/officeDocument/2006/relationships/image" Target="../media/image243.png"/><Relationship Id="rId794" Type="http://schemas.openxmlformats.org/officeDocument/2006/relationships/customXml" Target="../ink/ink397.xml"/><Relationship Id="rId654" Type="http://schemas.openxmlformats.org/officeDocument/2006/relationships/customXml" Target="../ink/ink327.xml"/><Relationship Id="rId861" Type="http://schemas.openxmlformats.org/officeDocument/2006/relationships/image" Target="../media/image450.png"/><Relationship Id="rId959" Type="http://schemas.openxmlformats.org/officeDocument/2006/relationships/image" Target="../media/image499.png"/><Relationship Id="rId293" Type="http://schemas.openxmlformats.org/officeDocument/2006/relationships/image" Target="../media/image166.png"/><Relationship Id="rId307" Type="http://schemas.openxmlformats.org/officeDocument/2006/relationships/image" Target="../media/image173.png"/><Relationship Id="rId514" Type="http://schemas.openxmlformats.org/officeDocument/2006/relationships/customXml" Target="../ink/ink257.xml"/><Relationship Id="rId721" Type="http://schemas.openxmlformats.org/officeDocument/2006/relationships/image" Target="../media/image380.png"/><Relationship Id="rId88" Type="http://schemas.openxmlformats.org/officeDocument/2006/relationships/customXml" Target="../ink/ink44.xml"/><Relationship Id="rId153" Type="http://schemas.openxmlformats.org/officeDocument/2006/relationships/image" Target="../media/image96.png"/><Relationship Id="rId360" Type="http://schemas.openxmlformats.org/officeDocument/2006/relationships/customXml" Target="../ink/ink180.xml"/><Relationship Id="rId598" Type="http://schemas.openxmlformats.org/officeDocument/2006/relationships/customXml" Target="../ink/ink299.xml"/><Relationship Id="rId819" Type="http://schemas.openxmlformats.org/officeDocument/2006/relationships/image" Target="../media/image429.png"/><Relationship Id="rId1004" Type="http://schemas.openxmlformats.org/officeDocument/2006/relationships/customXml" Target="../ink/ink502.xml"/><Relationship Id="rId220" Type="http://schemas.openxmlformats.org/officeDocument/2006/relationships/customXml" Target="../ink/ink110.xml"/><Relationship Id="rId458" Type="http://schemas.openxmlformats.org/officeDocument/2006/relationships/customXml" Target="../ink/ink229.xml"/><Relationship Id="rId665" Type="http://schemas.openxmlformats.org/officeDocument/2006/relationships/image" Target="../media/image352.png"/><Relationship Id="rId872" Type="http://schemas.openxmlformats.org/officeDocument/2006/relationships/customXml" Target="../ink/ink436.xml"/><Relationship Id="rId15" Type="http://schemas.openxmlformats.org/officeDocument/2006/relationships/image" Target="../media/image27.png"/><Relationship Id="rId318" Type="http://schemas.openxmlformats.org/officeDocument/2006/relationships/customXml" Target="../ink/ink159.xml"/><Relationship Id="rId525" Type="http://schemas.openxmlformats.org/officeDocument/2006/relationships/image" Target="../media/image282.png"/><Relationship Id="rId732" Type="http://schemas.openxmlformats.org/officeDocument/2006/relationships/customXml" Target="../ink/ink366.xml"/><Relationship Id="rId99" Type="http://schemas.openxmlformats.org/officeDocument/2006/relationships/image" Target="../media/image69.png"/><Relationship Id="rId164" Type="http://schemas.openxmlformats.org/officeDocument/2006/relationships/customXml" Target="../ink/ink82.xml"/><Relationship Id="rId371" Type="http://schemas.openxmlformats.org/officeDocument/2006/relationships/image" Target="../media/image205.png"/><Relationship Id="rId1015" Type="http://schemas.openxmlformats.org/officeDocument/2006/relationships/image" Target="../media/image527.png"/><Relationship Id="rId469" Type="http://schemas.openxmlformats.org/officeDocument/2006/relationships/image" Target="../media/image254.png"/><Relationship Id="rId676" Type="http://schemas.openxmlformats.org/officeDocument/2006/relationships/customXml" Target="../ink/ink338.xml"/><Relationship Id="rId883" Type="http://schemas.openxmlformats.org/officeDocument/2006/relationships/image" Target="../media/image461.png"/><Relationship Id="rId26" Type="http://schemas.openxmlformats.org/officeDocument/2006/relationships/customXml" Target="../ink/ink13.xml"/><Relationship Id="rId231" Type="http://schemas.openxmlformats.org/officeDocument/2006/relationships/image" Target="../media/image135.png"/><Relationship Id="rId329" Type="http://schemas.openxmlformats.org/officeDocument/2006/relationships/image" Target="../media/image184.png"/><Relationship Id="rId536" Type="http://schemas.openxmlformats.org/officeDocument/2006/relationships/customXml" Target="../ink/ink268.xml"/><Relationship Id="rId175" Type="http://schemas.openxmlformats.org/officeDocument/2006/relationships/image" Target="../media/image107.png"/><Relationship Id="rId743" Type="http://schemas.openxmlformats.org/officeDocument/2006/relationships/image" Target="../media/image391.png"/><Relationship Id="rId950" Type="http://schemas.openxmlformats.org/officeDocument/2006/relationships/customXml" Target="../ink/ink475.xml"/><Relationship Id="rId1026" Type="http://schemas.openxmlformats.org/officeDocument/2006/relationships/customXml" Target="../ink/ink513.xml"/><Relationship Id="rId382" Type="http://schemas.openxmlformats.org/officeDocument/2006/relationships/customXml" Target="../ink/ink191.xml"/><Relationship Id="rId603" Type="http://schemas.openxmlformats.org/officeDocument/2006/relationships/image" Target="../media/image321.png"/><Relationship Id="rId687" Type="http://schemas.openxmlformats.org/officeDocument/2006/relationships/image" Target="../media/image363.png"/><Relationship Id="rId810" Type="http://schemas.openxmlformats.org/officeDocument/2006/relationships/customXml" Target="../ink/ink405.xml"/><Relationship Id="rId908" Type="http://schemas.openxmlformats.org/officeDocument/2006/relationships/customXml" Target="../ink/ink454.xml"/><Relationship Id="rId242" Type="http://schemas.openxmlformats.org/officeDocument/2006/relationships/customXml" Target="../ink/ink121.xml"/><Relationship Id="rId894" Type="http://schemas.openxmlformats.org/officeDocument/2006/relationships/customXml" Target="../ink/ink447.xml"/><Relationship Id="rId37" Type="http://schemas.openxmlformats.org/officeDocument/2006/relationships/image" Target="../media/image38.png"/><Relationship Id="rId102" Type="http://schemas.openxmlformats.org/officeDocument/2006/relationships/customXml" Target="../ink/ink51.xml"/><Relationship Id="rId547" Type="http://schemas.openxmlformats.org/officeDocument/2006/relationships/image" Target="../media/image293.png"/><Relationship Id="rId754" Type="http://schemas.openxmlformats.org/officeDocument/2006/relationships/customXml" Target="../ink/ink377.xml"/><Relationship Id="rId961" Type="http://schemas.openxmlformats.org/officeDocument/2006/relationships/image" Target="../media/image500.png"/><Relationship Id="rId90" Type="http://schemas.openxmlformats.org/officeDocument/2006/relationships/customXml" Target="../ink/ink45.xml"/><Relationship Id="rId186" Type="http://schemas.openxmlformats.org/officeDocument/2006/relationships/customXml" Target="../ink/ink93.xml"/><Relationship Id="rId393" Type="http://schemas.openxmlformats.org/officeDocument/2006/relationships/image" Target="../media/image216.png"/><Relationship Id="rId407" Type="http://schemas.openxmlformats.org/officeDocument/2006/relationships/image" Target="../media/image223.png"/><Relationship Id="rId614" Type="http://schemas.openxmlformats.org/officeDocument/2006/relationships/customXml" Target="../ink/ink307.xml"/><Relationship Id="rId821" Type="http://schemas.openxmlformats.org/officeDocument/2006/relationships/image" Target="../media/image430.png"/><Relationship Id="rId253" Type="http://schemas.openxmlformats.org/officeDocument/2006/relationships/image" Target="../media/image146.png"/><Relationship Id="rId460" Type="http://schemas.openxmlformats.org/officeDocument/2006/relationships/customXml" Target="../ink/ink230.xml"/><Relationship Id="rId698" Type="http://schemas.openxmlformats.org/officeDocument/2006/relationships/customXml" Target="../ink/ink349.xml"/><Relationship Id="rId919" Type="http://schemas.openxmlformats.org/officeDocument/2006/relationships/image" Target="../media/image479.png"/><Relationship Id="rId48" Type="http://schemas.openxmlformats.org/officeDocument/2006/relationships/customXml" Target="../ink/ink24.xml"/><Relationship Id="rId113" Type="http://schemas.openxmlformats.org/officeDocument/2006/relationships/image" Target="../media/image76.png"/><Relationship Id="rId320" Type="http://schemas.openxmlformats.org/officeDocument/2006/relationships/customXml" Target="../ink/ink160.xml"/><Relationship Id="rId558" Type="http://schemas.openxmlformats.org/officeDocument/2006/relationships/customXml" Target="../ink/ink279.xml"/><Relationship Id="rId765" Type="http://schemas.openxmlformats.org/officeDocument/2006/relationships/image" Target="../media/image402.png"/><Relationship Id="rId972" Type="http://schemas.openxmlformats.org/officeDocument/2006/relationships/customXml" Target="../ink/ink486.xml"/><Relationship Id="rId197" Type="http://schemas.openxmlformats.org/officeDocument/2006/relationships/image" Target="../media/image118.png"/><Relationship Id="rId418" Type="http://schemas.openxmlformats.org/officeDocument/2006/relationships/customXml" Target="../ink/ink209.xml"/><Relationship Id="rId625" Type="http://schemas.openxmlformats.org/officeDocument/2006/relationships/image" Target="../media/image332.png"/><Relationship Id="rId832" Type="http://schemas.openxmlformats.org/officeDocument/2006/relationships/customXml" Target="../ink/ink416.xml"/><Relationship Id="rId264" Type="http://schemas.openxmlformats.org/officeDocument/2006/relationships/customXml" Target="../ink/ink132.xml"/><Relationship Id="rId471" Type="http://schemas.openxmlformats.org/officeDocument/2006/relationships/image" Target="../media/image255.png"/><Relationship Id="rId59" Type="http://schemas.openxmlformats.org/officeDocument/2006/relationships/image" Target="../media/image49.png"/><Relationship Id="rId124" Type="http://schemas.openxmlformats.org/officeDocument/2006/relationships/customXml" Target="../ink/ink62.xml"/><Relationship Id="rId569" Type="http://schemas.openxmlformats.org/officeDocument/2006/relationships/image" Target="../media/image304.png"/><Relationship Id="rId776" Type="http://schemas.openxmlformats.org/officeDocument/2006/relationships/customXml" Target="../ink/ink388.xml"/><Relationship Id="rId983" Type="http://schemas.openxmlformats.org/officeDocument/2006/relationships/image" Target="../media/image511.png"/><Relationship Id="rId331" Type="http://schemas.openxmlformats.org/officeDocument/2006/relationships/image" Target="../media/image185.png"/><Relationship Id="rId429" Type="http://schemas.openxmlformats.org/officeDocument/2006/relationships/image" Target="../media/image234.png"/><Relationship Id="rId636" Type="http://schemas.openxmlformats.org/officeDocument/2006/relationships/customXml" Target="../ink/ink318.xml"/><Relationship Id="rId843" Type="http://schemas.openxmlformats.org/officeDocument/2006/relationships/image" Target="../media/image441.png"/><Relationship Id="rId275" Type="http://schemas.openxmlformats.org/officeDocument/2006/relationships/image" Target="../media/image157.png"/><Relationship Id="rId482" Type="http://schemas.openxmlformats.org/officeDocument/2006/relationships/customXml" Target="../ink/ink241.xml"/><Relationship Id="rId703" Type="http://schemas.openxmlformats.org/officeDocument/2006/relationships/image" Target="../media/image371.png"/><Relationship Id="rId910" Type="http://schemas.openxmlformats.org/officeDocument/2006/relationships/customXml" Target="../ink/ink455.xml"/><Relationship Id="rId135" Type="http://schemas.openxmlformats.org/officeDocument/2006/relationships/image" Target="../media/image87.png"/><Relationship Id="rId342" Type="http://schemas.openxmlformats.org/officeDocument/2006/relationships/customXml" Target="../ink/ink171.xml"/><Relationship Id="rId787" Type="http://schemas.openxmlformats.org/officeDocument/2006/relationships/image" Target="../media/image413.png"/><Relationship Id="rId994" Type="http://schemas.openxmlformats.org/officeDocument/2006/relationships/customXml" Target="../ink/ink497.xml"/><Relationship Id="rId202" Type="http://schemas.openxmlformats.org/officeDocument/2006/relationships/customXml" Target="../ink/ink101.xml"/><Relationship Id="rId647" Type="http://schemas.openxmlformats.org/officeDocument/2006/relationships/image" Target="../media/image343.png"/><Relationship Id="rId854" Type="http://schemas.openxmlformats.org/officeDocument/2006/relationships/customXml" Target="../ink/ink427.xml"/><Relationship Id="rId286" Type="http://schemas.openxmlformats.org/officeDocument/2006/relationships/customXml" Target="../ink/ink143.xml"/><Relationship Id="rId493" Type="http://schemas.openxmlformats.org/officeDocument/2006/relationships/image" Target="../media/image266.png"/><Relationship Id="rId507" Type="http://schemas.openxmlformats.org/officeDocument/2006/relationships/image" Target="../media/image273.png"/><Relationship Id="rId714" Type="http://schemas.openxmlformats.org/officeDocument/2006/relationships/customXml" Target="../ink/ink357.xml"/><Relationship Id="rId921" Type="http://schemas.openxmlformats.org/officeDocument/2006/relationships/image" Target="../media/image480.png"/><Relationship Id="rId50" Type="http://schemas.openxmlformats.org/officeDocument/2006/relationships/customXml" Target="../ink/ink25.xml"/><Relationship Id="rId146" Type="http://schemas.openxmlformats.org/officeDocument/2006/relationships/customXml" Target="../ink/ink73.xml"/><Relationship Id="rId353" Type="http://schemas.openxmlformats.org/officeDocument/2006/relationships/image" Target="../media/image196.png"/><Relationship Id="rId560" Type="http://schemas.openxmlformats.org/officeDocument/2006/relationships/customXml" Target="../ink/ink280.xml"/><Relationship Id="rId798" Type="http://schemas.openxmlformats.org/officeDocument/2006/relationships/customXml" Target="../ink/ink399.xml"/><Relationship Id="rId213" Type="http://schemas.openxmlformats.org/officeDocument/2006/relationships/image" Target="../media/image126.png"/><Relationship Id="rId420" Type="http://schemas.openxmlformats.org/officeDocument/2006/relationships/customXml" Target="../ink/ink210.xml"/><Relationship Id="rId658" Type="http://schemas.openxmlformats.org/officeDocument/2006/relationships/customXml" Target="../ink/ink329.xml"/><Relationship Id="rId865" Type="http://schemas.openxmlformats.org/officeDocument/2006/relationships/image" Target="../media/image452.png"/><Relationship Id="rId297" Type="http://schemas.openxmlformats.org/officeDocument/2006/relationships/image" Target="../media/image168.png"/><Relationship Id="rId518" Type="http://schemas.openxmlformats.org/officeDocument/2006/relationships/customXml" Target="../ink/ink259.xml"/><Relationship Id="rId725" Type="http://schemas.openxmlformats.org/officeDocument/2006/relationships/image" Target="../media/image382.png"/><Relationship Id="rId932" Type="http://schemas.openxmlformats.org/officeDocument/2006/relationships/customXml" Target="../ink/ink466.xml"/><Relationship Id="rId157" Type="http://schemas.openxmlformats.org/officeDocument/2006/relationships/image" Target="../media/image98.png"/><Relationship Id="rId364" Type="http://schemas.openxmlformats.org/officeDocument/2006/relationships/customXml" Target="../ink/ink182.xml"/><Relationship Id="rId1008" Type="http://schemas.openxmlformats.org/officeDocument/2006/relationships/customXml" Target="../ink/ink504.xml"/><Relationship Id="rId61" Type="http://schemas.openxmlformats.org/officeDocument/2006/relationships/image" Target="../media/image50.png"/><Relationship Id="rId571" Type="http://schemas.openxmlformats.org/officeDocument/2006/relationships/image" Target="../media/image305.png"/><Relationship Id="rId669" Type="http://schemas.openxmlformats.org/officeDocument/2006/relationships/image" Target="../media/image354.png"/><Relationship Id="rId876" Type="http://schemas.openxmlformats.org/officeDocument/2006/relationships/customXml" Target="../ink/ink438.xml"/><Relationship Id="rId19" Type="http://schemas.openxmlformats.org/officeDocument/2006/relationships/image" Target="../media/image29.png"/><Relationship Id="rId224" Type="http://schemas.openxmlformats.org/officeDocument/2006/relationships/customXml" Target="../ink/ink112.xml"/><Relationship Id="rId431" Type="http://schemas.openxmlformats.org/officeDocument/2006/relationships/image" Target="../media/image235.png"/><Relationship Id="rId529" Type="http://schemas.openxmlformats.org/officeDocument/2006/relationships/image" Target="../media/image284.png"/><Relationship Id="rId736" Type="http://schemas.openxmlformats.org/officeDocument/2006/relationships/customXml" Target="../ink/ink368.xml"/><Relationship Id="rId168" Type="http://schemas.openxmlformats.org/officeDocument/2006/relationships/customXml" Target="../ink/ink84.xml"/><Relationship Id="rId943" Type="http://schemas.openxmlformats.org/officeDocument/2006/relationships/image" Target="../media/image491.png"/><Relationship Id="rId1019" Type="http://schemas.openxmlformats.org/officeDocument/2006/relationships/image" Target="../media/image529.png"/><Relationship Id="rId72" Type="http://schemas.openxmlformats.org/officeDocument/2006/relationships/customXml" Target="../ink/ink36.xml"/><Relationship Id="rId375" Type="http://schemas.openxmlformats.org/officeDocument/2006/relationships/image" Target="../media/image207.png"/><Relationship Id="rId582" Type="http://schemas.openxmlformats.org/officeDocument/2006/relationships/customXml" Target="../ink/ink291.xml"/><Relationship Id="rId803" Type="http://schemas.openxmlformats.org/officeDocument/2006/relationships/image" Target="../media/image421.png"/><Relationship Id="rId3" Type="http://schemas.openxmlformats.org/officeDocument/2006/relationships/image" Target="../media/image21.png"/><Relationship Id="rId235" Type="http://schemas.openxmlformats.org/officeDocument/2006/relationships/image" Target="../media/image137.png"/><Relationship Id="rId442" Type="http://schemas.openxmlformats.org/officeDocument/2006/relationships/customXml" Target="../ink/ink221.xml"/><Relationship Id="rId887" Type="http://schemas.openxmlformats.org/officeDocument/2006/relationships/image" Target="../media/image463.png"/><Relationship Id="rId302" Type="http://schemas.openxmlformats.org/officeDocument/2006/relationships/customXml" Target="../ink/ink151.xml"/><Relationship Id="rId747" Type="http://schemas.openxmlformats.org/officeDocument/2006/relationships/image" Target="../media/image393.png"/><Relationship Id="rId954" Type="http://schemas.openxmlformats.org/officeDocument/2006/relationships/customXml" Target="../ink/ink477.xml"/><Relationship Id="rId83" Type="http://schemas.openxmlformats.org/officeDocument/2006/relationships/image" Target="../media/image61.png"/><Relationship Id="rId179" Type="http://schemas.openxmlformats.org/officeDocument/2006/relationships/image" Target="../media/image109.png"/><Relationship Id="rId386" Type="http://schemas.openxmlformats.org/officeDocument/2006/relationships/customXml" Target="../ink/ink193.xml"/><Relationship Id="rId593" Type="http://schemas.openxmlformats.org/officeDocument/2006/relationships/image" Target="../media/image316.png"/><Relationship Id="rId607" Type="http://schemas.openxmlformats.org/officeDocument/2006/relationships/image" Target="../media/image323.png"/><Relationship Id="rId814" Type="http://schemas.openxmlformats.org/officeDocument/2006/relationships/customXml" Target="../ink/ink407.xml"/><Relationship Id="rId246" Type="http://schemas.openxmlformats.org/officeDocument/2006/relationships/customXml" Target="../ink/ink123.xml"/><Relationship Id="rId453" Type="http://schemas.openxmlformats.org/officeDocument/2006/relationships/image" Target="../media/image246.png"/><Relationship Id="rId660" Type="http://schemas.openxmlformats.org/officeDocument/2006/relationships/customXml" Target="../ink/ink330.xml"/><Relationship Id="rId898" Type="http://schemas.openxmlformats.org/officeDocument/2006/relationships/customXml" Target="../ink/ink449.xml"/><Relationship Id="rId106" Type="http://schemas.openxmlformats.org/officeDocument/2006/relationships/customXml" Target="../ink/ink53.xml"/><Relationship Id="rId313" Type="http://schemas.openxmlformats.org/officeDocument/2006/relationships/image" Target="../media/image176.png"/><Relationship Id="rId758" Type="http://schemas.openxmlformats.org/officeDocument/2006/relationships/customXml" Target="../ink/ink379.xml"/><Relationship Id="rId965" Type="http://schemas.openxmlformats.org/officeDocument/2006/relationships/image" Target="../media/image502.png"/><Relationship Id="rId10" Type="http://schemas.openxmlformats.org/officeDocument/2006/relationships/customXml" Target="../ink/ink5.xml"/><Relationship Id="rId94" Type="http://schemas.openxmlformats.org/officeDocument/2006/relationships/customXml" Target="../ink/ink47.xml"/><Relationship Id="rId397" Type="http://schemas.openxmlformats.org/officeDocument/2006/relationships/image" Target="../media/image218.png"/><Relationship Id="rId520" Type="http://schemas.openxmlformats.org/officeDocument/2006/relationships/customXml" Target="../ink/ink260.xml"/><Relationship Id="rId618" Type="http://schemas.openxmlformats.org/officeDocument/2006/relationships/customXml" Target="../ink/ink309.xml"/><Relationship Id="rId825" Type="http://schemas.openxmlformats.org/officeDocument/2006/relationships/image" Target="../media/image432.png"/><Relationship Id="rId257" Type="http://schemas.openxmlformats.org/officeDocument/2006/relationships/image" Target="../media/image148.png"/><Relationship Id="rId464" Type="http://schemas.openxmlformats.org/officeDocument/2006/relationships/customXml" Target="../ink/ink232.xml"/><Relationship Id="rId1010" Type="http://schemas.openxmlformats.org/officeDocument/2006/relationships/customXml" Target="../ink/ink505.xml"/><Relationship Id="rId117" Type="http://schemas.openxmlformats.org/officeDocument/2006/relationships/image" Target="../media/image78.png"/><Relationship Id="rId671" Type="http://schemas.openxmlformats.org/officeDocument/2006/relationships/image" Target="../media/image355.png"/><Relationship Id="rId769" Type="http://schemas.openxmlformats.org/officeDocument/2006/relationships/image" Target="../media/image404.png"/><Relationship Id="rId976" Type="http://schemas.openxmlformats.org/officeDocument/2006/relationships/customXml" Target="../ink/ink488.xml"/><Relationship Id="rId324" Type="http://schemas.openxmlformats.org/officeDocument/2006/relationships/customXml" Target="../ink/ink162.xml"/><Relationship Id="rId531" Type="http://schemas.openxmlformats.org/officeDocument/2006/relationships/image" Target="../media/image285.png"/><Relationship Id="rId629" Type="http://schemas.openxmlformats.org/officeDocument/2006/relationships/image" Target="../media/image33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93.png"/><Relationship Id="rId21" Type="http://schemas.openxmlformats.org/officeDocument/2006/relationships/image" Target="../media/image545.png"/><Relationship Id="rId324" Type="http://schemas.openxmlformats.org/officeDocument/2006/relationships/customXml" Target="../ink/ink677.xml"/><Relationship Id="rId531" Type="http://schemas.openxmlformats.org/officeDocument/2006/relationships/image" Target="../media/image800.png"/><Relationship Id="rId170" Type="http://schemas.openxmlformats.org/officeDocument/2006/relationships/customXml" Target="../ink/ink600.xml"/><Relationship Id="rId268" Type="http://schemas.openxmlformats.org/officeDocument/2006/relationships/customXml" Target="../ink/ink649.xml"/><Relationship Id="rId475" Type="http://schemas.openxmlformats.org/officeDocument/2006/relationships/image" Target="../media/image772.png"/><Relationship Id="rId32" Type="http://schemas.openxmlformats.org/officeDocument/2006/relationships/customXml" Target="../ink/ink531.xml"/><Relationship Id="rId128" Type="http://schemas.openxmlformats.org/officeDocument/2006/relationships/customXml" Target="../ink/ink579.xml"/><Relationship Id="rId335" Type="http://schemas.openxmlformats.org/officeDocument/2006/relationships/image" Target="../media/image702.png"/><Relationship Id="rId542" Type="http://schemas.openxmlformats.org/officeDocument/2006/relationships/customXml" Target="../ink/ink786.xml"/><Relationship Id="rId181" Type="http://schemas.openxmlformats.org/officeDocument/2006/relationships/image" Target="../media/image625.png"/><Relationship Id="rId402" Type="http://schemas.openxmlformats.org/officeDocument/2006/relationships/customXml" Target="../ink/ink716.xml"/><Relationship Id="rId279" Type="http://schemas.openxmlformats.org/officeDocument/2006/relationships/image" Target="../media/image674.png"/><Relationship Id="rId486" Type="http://schemas.openxmlformats.org/officeDocument/2006/relationships/customXml" Target="../ink/ink758.xml"/><Relationship Id="rId43" Type="http://schemas.openxmlformats.org/officeDocument/2006/relationships/image" Target="../media/image556.png"/><Relationship Id="rId139" Type="http://schemas.openxmlformats.org/officeDocument/2006/relationships/image" Target="../media/image604.png"/><Relationship Id="rId346" Type="http://schemas.openxmlformats.org/officeDocument/2006/relationships/customXml" Target="../ink/ink688.xml"/><Relationship Id="rId192" Type="http://schemas.openxmlformats.org/officeDocument/2006/relationships/customXml" Target="../ink/ink611.xml"/><Relationship Id="rId206" Type="http://schemas.openxmlformats.org/officeDocument/2006/relationships/customXml" Target="../ink/ink618.xml"/><Relationship Id="rId413" Type="http://schemas.openxmlformats.org/officeDocument/2006/relationships/image" Target="../media/image741.png"/><Relationship Id="rId497" Type="http://schemas.openxmlformats.org/officeDocument/2006/relationships/image" Target="../media/image783.png"/><Relationship Id="rId12" Type="http://schemas.openxmlformats.org/officeDocument/2006/relationships/customXml" Target="../ink/ink521.xml"/><Relationship Id="rId108" Type="http://schemas.openxmlformats.org/officeDocument/2006/relationships/customXml" Target="../ink/ink569.xml"/><Relationship Id="rId315" Type="http://schemas.openxmlformats.org/officeDocument/2006/relationships/image" Target="../media/image692.png"/><Relationship Id="rId357" Type="http://schemas.openxmlformats.org/officeDocument/2006/relationships/image" Target="../media/image713.png"/><Relationship Id="rId522" Type="http://schemas.openxmlformats.org/officeDocument/2006/relationships/customXml" Target="../ink/ink776.xml"/><Relationship Id="rId54" Type="http://schemas.openxmlformats.org/officeDocument/2006/relationships/customXml" Target="../ink/ink542.xml"/><Relationship Id="rId96" Type="http://schemas.openxmlformats.org/officeDocument/2006/relationships/customXml" Target="../ink/ink563.xml"/><Relationship Id="rId161" Type="http://schemas.openxmlformats.org/officeDocument/2006/relationships/image" Target="../media/image615.png"/><Relationship Id="rId217" Type="http://schemas.openxmlformats.org/officeDocument/2006/relationships/image" Target="../media/image643.png"/><Relationship Id="rId399" Type="http://schemas.openxmlformats.org/officeDocument/2006/relationships/image" Target="../media/image734.png"/><Relationship Id="rId259" Type="http://schemas.openxmlformats.org/officeDocument/2006/relationships/image" Target="../media/image664.png"/><Relationship Id="rId424" Type="http://schemas.openxmlformats.org/officeDocument/2006/relationships/customXml" Target="../ink/ink727.xml"/><Relationship Id="rId466" Type="http://schemas.openxmlformats.org/officeDocument/2006/relationships/customXml" Target="../ink/ink748.xml"/><Relationship Id="rId23" Type="http://schemas.openxmlformats.org/officeDocument/2006/relationships/image" Target="../media/image546.png"/><Relationship Id="rId119" Type="http://schemas.openxmlformats.org/officeDocument/2006/relationships/image" Target="../media/image594.png"/><Relationship Id="rId270" Type="http://schemas.openxmlformats.org/officeDocument/2006/relationships/customXml" Target="../ink/ink650.xml"/><Relationship Id="rId326" Type="http://schemas.openxmlformats.org/officeDocument/2006/relationships/customXml" Target="../ink/ink678.xml"/><Relationship Id="rId533" Type="http://schemas.openxmlformats.org/officeDocument/2006/relationships/image" Target="../media/image801.png"/><Relationship Id="rId65" Type="http://schemas.openxmlformats.org/officeDocument/2006/relationships/image" Target="../media/image567.png"/><Relationship Id="rId130" Type="http://schemas.openxmlformats.org/officeDocument/2006/relationships/customXml" Target="../ink/ink580.xml"/><Relationship Id="rId368" Type="http://schemas.openxmlformats.org/officeDocument/2006/relationships/customXml" Target="../ink/ink699.xml"/><Relationship Id="rId172" Type="http://schemas.openxmlformats.org/officeDocument/2006/relationships/customXml" Target="../ink/ink601.xml"/><Relationship Id="rId228" Type="http://schemas.openxmlformats.org/officeDocument/2006/relationships/customXml" Target="../ink/ink629.xml"/><Relationship Id="rId435" Type="http://schemas.openxmlformats.org/officeDocument/2006/relationships/image" Target="../media/image752.png"/><Relationship Id="rId477" Type="http://schemas.openxmlformats.org/officeDocument/2006/relationships/image" Target="../media/image773.png"/><Relationship Id="rId281" Type="http://schemas.openxmlformats.org/officeDocument/2006/relationships/image" Target="../media/image675.png"/><Relationship Id="rId337" Type="http://schemas.openxmlformats.org/officeDocument/2006/relationships/image" Target="../media/image703.png"/><Relationship Id="rId502" Type="http://schemas.openxmlformats.org/officeDocument/2006/relationships/customXml" Target="../ink/ink766.xml"/><Relationship Id="rId34" Type="http://schemas.openxmlformats.org/officeDocument/2006/relationships/customXml" Target="../ink/ink532.xml"/><Relationship Id="rId76" Type="http://schemas.openxmlformats.org/officeDocument/2006/relationships/customXml" Target="../ink/ink553.xml"/><Relationship Id="rId141" Type="http://schemas.openxmlformats.org/officeDocument/2006/relationships/image" Target="../media/image605.png"/><Relationship Id="rId379" Type="http://schemas.openxmlformats.org/officeDocument/2006/relationships/image" Target="../media/image724.png"/><Relationship Id="rId544" Type="http://schemas.openxmlformats.org/officeDocument/2006/relationships/customXml" Target="../ink/ink787.xml"/><Relationship Id="rId7" Type="http://schemas.openxmlformats.org/officeDocument/2006/relationships/image" Target="../media/image538.png"/><Relationship Id="rId183" Type="http://schemas.openxmlformats.org/officeDocument/2006/relationships/image" Target="../media/image626.png"/><Relationship Id="rId239" Type="http://schemas.openxmlformats.org/officeDocument/2006/relationships/image" Target="../media/image654.png"/><Relationship Id="rId390" Type="http://schemas.openxmlformats.org/officeDocument/2006/relationships/customXml" Target="../ink/ink710.xml"/><Relationship Id="rId404" Type="http://schemas.openxmlformats.org/officeDocument/2006/relationships/customXml" Target="../ink/ink717.xml"/><Relationship Id="rId446" Type="http://schemas.openxmlformats.org/officeDocument/2006/relationships/customXml" Target="../ink/ink738.xml"/><Relationship Id="rId250" Type="http://schemas.openxmlformats.org/officeDocument/2006/relationships/customXml" Target="../ink/ink640.xml"/><Relationship Id="rId292" Type="http://schemas.openxmlformats.org/officeDocument/2006/relationships/customXml" Target="../ink/ink661.xml"/><Relationship Id="rId306" Type="http://schemas.openxmlformats.org/officeDocument/2006/relationships/customXml" Target="../ink/ink668.xml"/><Relationship Id="rId488" Type="http://schemas.openxmlformats.org/officeDocument/2006/relationships/customXml" Target="../ink/ink759.xml"/><Relationship Id="rId45" Type="http://schemas.openxmlformats.org/officeDocument/2006/relationships/image" Target="../media/image557.png"/><Relationship Id="rId87" Type="http://schemas.openxmlformats.org/officeDocument/2006/relationships/image" Target="../media/image578.png"/><Relationship Id="rId110" Type="http://schemas.openxmlformats.org/officeDocument/2006/relationships/customXml" Target="../ink/ink570.xml"/><Relationship Id="rId348" Type="http://schemas.openxmlformats.org/officeDocument/2006/relationships/customXml" Target="../ink/ink689.xml"/><Relationship Id="rId513" Type="http://schemas.openxmlformats.org/officeDocument/2006/relationships/image" Target="../media/image791.png"/><Relationship Id="rId152" Type="http://schemas.openxmlformats.org/officeDocument/2006/relationships/customXml" Target="../ink/ink591.xml"/><Relationship Id="rId194" Type="http://schemas.openxmlformats.org/officeDocument/2006/relationships/customXml" Target="../ink/ink612.xml"/><Relationship Id="rId208" Type="http://schemas.openxmlformats.org/officeDocument/2006/relationships/customXml" Target="../ink/ink619.xml"/><Relationship Id="rId415" Type="http://schemas.openxmlformats.org/officeDocument/2006/relationships/image" Target="../media/image742.png"/><Relationship Id="rId457" Type="http://schemas.openxmlformats.org/officeDocument/2006/relationships/image" Target="../media/image763.png"/><Relationship Id="rId261" Type="http://schemas.openxmlformats.org/officeDocument/2006/relationships/image" Target="../media/image665.png"/><Relationship Id="rId499" Type="http://schemas.openxmlformats.org/officeDocument/2006/relationships/image" Target="../media/image784.png"/><Relationship Id="rId14" Type="http://schemas.openxmlformats.org/officeDocument/2006/relationships/customXml" Target="../ink/ink522.xml"/><Relationship Id="rId56" Type="http://schemas.openxmlformats.org/officeDocument/2006/relationships/customXml" Target="../ink/ink543.xml"/><Relationship Id="rId317" Type="http://schemas.openxmlformats.org/officeDocument/2006/relationships/image" Target="../media/image693.png"/><Relationship Id="rId359" Type="http://schemas.openxmlformats.org/officeDocument/2006/relationships/image" Target="../media/image714.png"/><Relationship Id="rId524" Type="http://schemas.openxmlformats.org/officeDocument/2006/relationships/customXml" Target="../ink/ink777.xml"/><Relationship Id="rId98" Type="http://schemas.openxmlformats.org/officeDocument/2006/relationships/customXml" Target="../ink/ink564.xml"/><Relationship Id="rId121" Type="http://schemas.openxmlformats.org/officeDocument/2006/relationships/image" Target="../media/image595.png"/><Relationship Id="rId163" Type="http://schemas.openxmlformats.org/officeDocument/2006/relationships/image" Target="../media/image616.png"/><Relationship Id="rId219" Type="http://schemas.openxmlformats.org/officeDocument/2006/relationships/image" Target="../media/image644.png"/><Relationship Id="rId370" Type="http://schemas.openxmlformats.org/officeDocument/2006/relationships/customXml" Target="../ink/ink700.xml"/><Relationship Id="rId426" Type="http://schemas.openxmlformats.org/officeDocument/2006/relationships/customXml" Target="../ink/ink728.xml"/><Relationship Id="rId230" Type="http://schemas.openxmlformats.org/officeDocument/2006/relationships/customXml" Target="../ink/ink630.xml"/><Relationship Id="rId468" Type="http://schemas.openxmlformats.org/officeDocument/2006/relationships/customXml" Target="../ink/ink749.xml"/><Relationship Id="rId25" Type="http://schemas.openxmlformats.org/officeDocument/2006/relationships/image" Target="../media/image547.png"/><Relationship Id="rId67" Type="http://schemas.openxmlformats.org/officeDocument/2006/relationships/image" Target="../media/image568.png"/><Relationship Id="rId272" Type="http://schemas.openxmlformats.org/officeDocument/2006/relationships/customXml" Target="../ink/ink651.xml"/><Relationship Id="rId328" Type="http://schemas.openxmlformats.org/officeDocument/2006/relationships/customXml" Target="../ink/ink679.xml"/><Relationship Id="rId535" Type="http://schemas.openxmlformats.org/officeDocument/2006/relationships/image" Target="../media/image802.png"/><Relationship Id="rId132" Type="http://schemas.openxmlformats.org/officeDocument/2006/relationships/customXml" Target="../ink/ink581.xml"/><Relationship Id="rId174" Type="http://schemas.openxmlformats.org/officeDocument/2006/relationships/customXml" Target="../ink/ink602.xml"/><Relationship Id="rId381" Type="http://schemas.openxmlformats.org/officeDocument/2006/relationships/image" Target="../media/image725.png"/><Relationship Id="rId241" Type="http://schemas.openxmlformats.org/officeDocument/2006/relationships/image" Target="../media/image655.png"/><Relationship Id="rId437" Type="http://schemas.openxmlformats.org/officeDocument/2006/relationships/image" Target="../media/image753.png"/><Relationship Id="rId479" Type="http://schemas.openxmlformats.org/officeDocument/2006/relationships/image" Target="../media/image774.png"/><Relationship Id="rId36" Type="http://schemas.openxmlformats.org/officeDocument/2006/relationships/customXml" Target="../ink/ink533.xml"/><Relationship Id="rId283" Type="http://schemas.openxmlformats.org/officeDocument/2006/relationships/image" Target="../media/image676.png"/><Relationship Id="rId339" Type="http://schemas.openxmlformats.org/officeDocument/2006/relationships/image" Target="../media/image704.png"/><Relationship Id="rId490" Type="http://schemas.openxmlformats.org/officeDocument/2006/relationships/customXml" Target="../ink/ink760.xml"/><Relationship Id="rId504" Type="http://schemas.openxmlformats.org/officeDocument/2006/relationships/customXml" Target="../ink/ink767.xml"/><Relationship Id="rId546" Type="http://schemas.openxmlformats.org/officeDocument/2006/relationships/customXml" Target="../ink/ink788.xml"/><Relationship Id="rId78" Type="http://schemas.openxmlformats.org/officeDocument/2006/relationships/customXml" Target="../ink/ink554.xml"/><Relationship Id="rId101" Type="http://schemas.openxmlformats.org/officeDocument/2006/relationships/image" Target="../media/image585.png"/><Relationship Id="rId143" Type="http://schemas.openxmlformats.org/officeDocument/2006/relationships/image" Target="../media/image606.png"/><Relationship Id="rId185" Type="http://schemas.openxmlformats.org/officeDocument/2006/relationships/image" Target="../media/image627.png"/><Relationship Id="rId350" Type="http://schemas.openxmlformats.org/officeDocument/2006/relationships/customXml" Target="../ink/ink690.xml"/><Relationship Id="rId406" Type="http://schemas.openxmlformats.org/officeDocument/2006/relationships/customXml" Target="../ink/ink718.xml"/><Relationship Id="rId9" Type="http://schemas.openxmlformats.org/officeDocument/2006/relationships/image" Target="../media/image539.png"/><Relationship Id="rId210" Type="http://schemas.openxmlformats.org/officeDocument/2006/relationships/customXml" Target="../ink/ink620.xml"/><Relationship Id="rId392" Type="http://schemas.openxmlformats.org/officeDocument/2006/relationships/customXml" Target="../ink/ink711.xml"/><Relationship Id="rId448" Type="http://schemas.openxmlformats.org/officeDocument/2006/relationships/customXml" Target="../ink/ink739.xml"/><Relationship Id="rId252" Type="http://schemas.openxmlformats.org/officeDocument/2006/relationships/customXml" Target="../ink/ink641.xml"/><Relationship Id="rId294" Type="http://schemas.openxmlformats.org/officeDocument/2006/relationships/customXml" Target="../ink/ink662.xml"/><Relationship Id="rId308" Type="http://schemas.openxmlformats.org/officeDocument/2006/relationships/customXml" Target="../ink/ink669.xml"/><Relationship Id="rId515" Type="http://schemas.openxmlformats.org/officeDocument/2006/relationships/image" Target="../media/image792.png"/><Relationship Id="rId47" Type="http://schemas.openxmlformats.org/officeDocument/2006/relationships/image" Target="../media/image558.png"/><Relationship Id="rId89" Type="http://schemas.openxmlformats.org/officeDocument/2006/relationships/image" Target="../media/image579.png"/><Relationship Id="rId112" Type="http://schemas.openxmlformats.org/officeDocument/2006/relationships/customXml" Target="../ink/ink571.xml"/><Relationship Id="rId154" Type="http://schemas.openxmlformats.org/officeDocument/2006/relationships/customXml" Target="../ink/ink592.xml"/><Relationship Id="rId361" Type="http://schemas.openxmlformats.org/officeDocument/2006/relationships/image" Target="../media/image715.png"/><Relationship Id="rId196" Type="http://schemas.openxmlformats.org/officeDocument/2006/relationships/customXml" Target="../ink/ink613.xml"/><Relationship Id="rId417" Type="http://schemas.openxmlformats.org/officeDocument/2006/relationships/image" Target="../media/image743.png"/><Relationship Id="rId459" Type="http://schemas.openxmlformats.org/officeDocument/2006/relationships/image" Target="../media/image764.png"/><Relationship Id="rId16" Type="http://schemas.openxmlformats.org/officeDocument/2006/relationships/customXml" Target="../ink/ink523.xml"/><Relationship Id="rId221" Type="http://schemas.openxmlformats.org/officeDocument/2006/relationships/image" Target="../media/image645.png"/><Relationship Id="rId263" Type="http://schemas.openxmlformats.org/officeDocument/2006/relationships/image" Target="../media/image666.png"/><Relationship Id="rId319" Type="http://schemas.openxmlformats.org/officeDocument/2006/relationships/image" Target="../media/image694.png"/><Relationship Id="rId470" Type="http://schemas.openxmlformats.org/officeDocument/2006/relationships/customXml" Target="../ink/ink750.xml"/><Relationship Id="rId526" Type="http://schemas.openxmlformats.org/officeDocument/2006/relationships/customXml" Target="../ink/ink778.xml"/><Relationship Id="rId58" Type="http://schemas.openxmlformats.org/officeDocument/2006/relationships/customXml" Target="../ink/ink544.xml"/><Relationship Id="rId123" Type="http://schemas.openxmlformats.org/officeDocument/2006/relationships/image" Target="../media/image596.png"/><Relationship Id="rId330" Type="http://schemas.openxmlformats.org/officeDocument/2006/relationships/customXml" Target="../ink/ink680.xml"/><Relationship Id="rId165" Type="http://schemas.openxmlformats.org/officeDocument/2006/relationships/image" Target="../media/image617.png"/><Relationship Id="rId372" Type="http://schemas.openxmlformats.org/officeDocument/2006/relationships/customXml" Target="../ink/ink701.xml"/><Relationship Id="rId428" Type="http://schemas.openxmlformats.org/officeDocument/2006/relationships/customXml" Target="../ink/ink729.xml"/><Relationship Id="rId232" Type="http://schemas.openxmlformats.org/officeDocument/2006/relationships/customXml" Target="../ink/ink631.xml"/><Relationship Id="rId274" Type="http://schemas.openxmlformats.org/officeDocument/2006/relationships/customXml" Target="../ink/ink652.xml"/><Relationship Id="rId481" Type="http://schemas.openxmlformats.org/officeDocument/2006/relationships/image" Target="../media/image775.png"/><Relationship Id="rId27" Type="http://schemas.openxmlformats.org/officeDocument/2006/relationships/image" Target="../media/image548.png"/><Relationship Id="rId69" Type="http://schemas.openxmlformats.org/officeDocument/2006/relationships/image" Target="../media/image569.png"/><Relationship Id="rId134" Type="http://schemas.openxmlformats.org/officeDocument/2006/relationships/customXml" Target="../ink/ink582.xml"/><Relationship Id="rId537" Type="http://schemas.openxmlformats.org/officeDocument/2006/relationships/image" Target="../media/image803.png"/><Relationship Id="rId80" Type="http://schemas.openxmlformats.org/officeDocument/2006/relationships/customXml" Target="../ink/ink555.xml"/><Relationship Id="rId176" Type="http://schemas.openxmlformats.org/officeDocument/2006/relationships/customXml" Target="../ink/ink603.xml"/><Relationship Id="rId341" Type="http://schemas.openxmlformats.org/officeDocument/2006/relationships/image" Target="../media/image705.png"/><Relationship Id="rId383" Type="http://schemas.openxmlformats.org/officeDocument/2006/relationships/image" Target="../media/image726.png"/><Relationship Id="rId439" Type="http://schemas.openxmlformats.org/officeDocument/2006/relationships/image" Target="../media/image754.png"/><Relationship Id="rId201" Type="http://schemas.openxmlformats.org/officeDocument/2006/relationships/image" Target="../media/image635.png"/><Relationship Id="rId243" Type="http://schemas.openxmlformats.org/officeDocument/2006/relationships/image" Target="../media/image656.png"/><Relationship Id="rId285" Type="http://schemas.openxmlformats.org/officeDocument/2006/relationships/image" Target="../media/image677.png"/><Relationship Id="rId450" Type="http://schemas.openxmlformats.org/officeDocument/2006/relationships/customXml" Target="../ink/ink740.xml"/><Relationship Id="rId506" Type="http://schemas.openxmlformats.org/officeDocument/2006/relationships/customXml" Target="../ink/ink768.xml"/><Relationship Id="rId38" Type="http://schemas.openxmlformats.org/officeDocument/2006/relationships/customXml" Target="../ink/ink534.xml"/><Relationship Id="rId103" Type="http://schemas.openxmlformats.org/officeDocument/2006/relationships/image" Target="../media/image586.png"/><Relationship Id="rId310" Type="http://schemas.openxmlformats.org/officeDocument/2006/relationships/customXml" Target="../ink/ink670.xml"/><Relationship Id="rId492" Type="http://schemas.openxmlformats.org/officeDocument/2006/relationships/customXml" Target="../ink/ink761.xml"/><Relationship Id="rId548" Type="http://schemas.openxmlformats.org/officeDocument/2006/relationships/customXml" Target="../ink/ink789.xml"/><Relationship Id="rId91" Type="http://schemas.openxmlformats.org/officeDocument/2006/relationships/image" Target="../media/image580.png"/><Relationship Id="rId145" Type="http://schemas.openxmlformats.org/officeDocument/2006/relationships/image" Target="../media/image607.png"/><Relationship Id="rId187" Type="http://schemas.openxmlformats.org/officeDocument/2006/relationships/image" Target="../media/image628.png"/><Relationship Id="rId352" Type="http://schemas.openxmlformats.org/officeDocument/2006/relationships/customXml" Target="../ink/ink691.xml"/><Relationship Id="rId394" Type="http://schemas.openxmlformats.org/officeDocument/2006/relationships/customXml" Target="../ink/ink712.xml"/><Relationship Id="rId408" Type="http://schemas.openxmlformats.org/officeDocument/2006/relationships/customXml" Target="../ink/ink719.xml"/><Relationship Id="rId212" Type="http://schemas.openxmlformats.org/officeDocument/2006/relationships/customXml" Target="../ink/ink621.xml"/><Relationship Id="rId254" Type="http://schemas.openxmlformats.org/officeDocument/2006/relationships/customXml" Target="../ink/ink642.xml"/><Relationship Id="rId49" Type="http://schemas.openxmlformats.org/officeDocument/2006/relationships/image" Target="../media/image559.png"/><Relationship Id="rId114" Type="http://schemas.openxmlformats.org/officeDocument/2006/relationships/customXml" Target="../ink/ink572.xml"/><Relationship Id="rId296" Type="http://schemas.openxmlformats.org/officeDocument/2006/relationships/customXml" Target="../ink/ink663.xml"/><Relationship Id="rId461" Type="http://schemas.openxmlformats.org/officeDocument/2006/relationships/image" Target="../media/image765.png"/><Relationship Id="rId517" Type="http://schemas.openxmlformats.org/officeDocument/2006/relationships/image" Target="../media/image793.png"/><Relationship Id="rId60" Type="http://schemas.openxmlformats.org/officeDocument/2006/relationships/customXml" Target="../ink/ink545.xml"/><Relationship Id="rId156" Type="http://schemas.openxmlformats.org/officeDocument/2006/relationships/customXml" Target="../ink/ink593.xml"/><Relationship Id="rId198" Type="http://schemas.openxmlformats.org/officeDocument/2006/relationships/customXml" Target="../ink/ink614.xml"/><Relationship Id="rId321" Type="http://schemas.openxmlformats.org/officeDocument/2006/relationships/image" Target="../media/image695.png"/><Relationship Id="rId363" Type="http://schemas.openxmlformats.org/officeDocument/2006/relationships/image" Target="../media/image716.png"/><Relationship Id="rId419" Type="http://schemas.openxmlformats.org/officeDocument/2006/relationships/image" Target="../media/image744.png"/><Relationship Id="rId223" Type="http://schemas.openxmlformats.org/officeDocument/2006/relationships/image" Target="../media/image646.png"/><Relationship Id="rId430" Type="http://schemas.openxmlformats.org/officeDocument/2006/relationships/customXml" Target="../ink/ink730.xml"/><Relationship Id="rId18" Type="http://schemas.openxmlformats.org/officeDocument/2006/relationships/customXml" Target="../ink/ink524.xml"/><Relationship Id="rId265" Type="http://schemas.openxmlformats.org/officeDocument/2006/relationships/image" Target="../media/image667.png"/><Relationship Id="rId472" Type="http://schemas.openxmlformats.org/officeDocument/2006/relationships/customXml" Target="../ink/ink751.xml"/><Relationship Id="rId528" Type="http://schemas.openxmlformats.org/officeDocument/2006/relationships/customXml" Target="../ink/ink779.xml"/><Relationship Id="rId125" Type="http://schemas.openxmlformats.org/officeDocument/2006/relationships/image" Target="../media/image597.png"/><Relationship Id="rId167" Type="http://schemas.openxmlformats.org/officeDocument/2006/relationships/image" Target="../media/image618.png"/><Relationship Id="rId332" Type="http://schemas.openxmlformats.org/officeDocument/2006/relationships/customXml" Target="../ink/ink681.xml"/><Relationship Id="rId374" Type="http://schemas.openxmlformats.org/officeDocument/2006/relationships/customXml" Target="../ink/ink702.xml"/><Relationship Id="rId71" Type="http://schemas.openxmlformats.org/officeDocument/2006/relationships/image" Target="../media/image570.png"/><Relationship Id="rId234" Type="http://schemas.openxmlformats.org/officeDocument/2006/relationships/customXml" Target="../ink/ink632.xml"/><Relationship Id="rId2" Type="http://schemas.openxmlformats.org/officeDocument/2006/relationships/customXml" Target="../ink/ink516.xml"/><Relationship Id="rId29" Type="http://schemas.openxmlformats.org/officeDocument/2006/relationships/image" Target="../media/image549.png"/><Relationship Id="rId276" Type="http://schemas.openxmlformats.org/officeDocument/2006/relationships/customXml" Target="../ink/ink653.xml"/><Relationship Id="rId441" Type="http://schemas.openxmlformats.org/officeDocument/2006/relationships/image" Target="../media/image755.png"/><Relationship Id="rId483" Type="http://schemas.openxmlformats.org/officeDocument/2006/relationships/image" Target="../media/image776.png"/><Relationship Id="rId539" Type="http://schemas.openxmlformats.org/officeDocument/2006/relationships/image" Target="../media/image804.png"/><Relationship Id="rId40" Type="http://schemas.openxmlformats.org/officeDocument/2006/relationships/customXml" Target="../ink/ink535.xml"/><Relationship Id="rId136" Type="http://schemas.openxmlformats.org/officeDocument/2006/relationships/customXml" Target="../ink/ink583.xml"/><Relationship Id="rId178" Type="http://schemas.openxmlformats.org/officeDocument/2006/relationships/customXml" Target="../ink/ink604.xml"/><Relationship Id="rId301" Type="http://schemas.openxmlformats.org/officeDocument/2006/relationships/image" Target="../media/image685.png"/><Relationship Id="rId343" Type="http://schemas.openxmlformats.org/officeDocument/2006/relationships/image" Target="../media/image706.png"/><Relationship Id="rId82" Type="http://schemas.openxmlformats.org/officeDocument/2006/relationships/customXml" Target="../ink/ink556.xml"/><Relationship Id="rId203" Type="http://schemas.openxmlformats.org/officeDocument/2006/relationships/image" Target="../media/image636.png"/><Relationship Id="rId385" Type="http://schemas.openxmlformats.org/officeDocument/2006/relationships/image" Target="../media/image727.png"/><Relationship Id="rId245" Type="http://schemas.openxmlformats.org/officeDocument/2006/relationships/image" Target="../media/image657.png"/><Relationship Id="rId287" Type="http://schemas.openxmlformats.org/officeDocument/2006/relationships/image" Target="../media/image678.png"/><Relationship Id="rId410" Type="http://schemas.openxmlformats.org/officeDocument/2006/relationships/customXml" Target="../ink/ink720.xml"/><Relationship Id="rId452" Type="http://schemas.openxmlformats.org/officeDocument/2006/relationships/customXml" Target="../ink/ink741.xml"/><Relationship Id="rId494" Type="http://schemas.openxmlformats.org/officeDocument/2006/relationships/customXml" Target="../ink/ink762.xml"/><Relationship Id="rId508" Type="http://schemas.openxmlformats.org/officeDocument/2006/relationships/customXml" Target="../ink/ink769.xml"/><Relationship Id="rId105" Type="http://schemas.openxmlformats.org/officeDocument/2006/relationships/image" Target="../media/image587.png"/><Relationship Id="rId147" Type="http://schemas.openxmlformats.org/officeDocument/2006/relationships/image" Target="../media/image608.png"/><Relationship Id="rId312" Type="http://schemas.openxmlformats.org/officeDocument/2006/relationships/customXml" Target="../ink/ink671.xml"/><Relationship Id="rId354" Type="http://schemas.openxmlformats.org/officeDocument/2006/relationships/customXml" Target="../ink/ink692.xml"/><Relationship Id="rId51" Type="http://schemas.openxmlformats.org/officeDocument/2006/relationships/image" Target="../media/image560.png"/><Relationship Id="rId93" Type="http://schemas.openxmlformats.org/officeDocument/2006/relationships/image" Target="../media/image581.png"/><Relationship Id="rId189" Type="http://schemas.openxmlformats.org/officeDocument/2006/relationships/image" Target="../media/image629.png"/><Relationship Id="rId396" Type="http://schemas.openxmlformats.org/officeDocument/2006/relationships/customXml" Target="../ink/ink713.xml"/><Relationship Id="rId214" Type="http://schemas.openxmlformats.org/officeDocument/2006/relationships/customXml" Target="../ink/ink622.xml"/><Relationship Id="rId256" Type="http://schemas.openxmlformats.org/officeDocument/2006/relationships/customXml" Target="../ink/ink643.xml"/><Relationship Id="rId298" Type="http://schemas.openxmlformats.org/officeDocument/2006/relationships/customXml" Target="../ink/ink664.xml"/><Relationship Id="rId421" Type="http://schemas.openxmlformats.org/officeDocument/2006/relationships/image" Target="../media/image745.png"/><Relationship Id="rId463" Type="http://schemas.openxmlformats.org/officeDocument/2006/relationships/image" Target="../media/image766.png"/><Relationship Id="rId519" Type="http://schemas.openxmlformats.org/officeDocument/2006/relationships/image" Target="../media/image794.png"/><Relationship Id="rId116" Type="http://schemas.openxmlformats.org/officeDocument/2006/relationships/customXml" Target="../ink/ink573.xml"/><Relationship Id="rId158" Type="http://schemas.openxmlformats.org/officeDocument/2006/relationships/customXml" Target="../ink/ink594.xml"/><Relationship Id="rId323" Type="http://schemas.openxmlformats.org/officeDocument/2006/relationships/image" Target="../media/image696.png"/><Relationship Id="rId530" Type="http://schemas.openxmlformats.org/officeDocument/2006/relationships/customXml" Target="../ink/ink780.xml"/><Relationship Id="rId20" Type="http://schemas.openxmlformats.org/officeDocument/2006/relationships/customXml" Target="../ink/ink525.xml"/><Relationship Id="rId62" Type="http://schemas.openxmlformats.org/officeDocument/2006/relationships/customXml" Target="../ink/ink546.xml"/><Relationship Id="rId365" Type="http://schemas.openxmlformats.org/officeDocument/2006/relationships/image" Target="../media/image717.png"/><Relationship Id="rId225" Type="http://schemas.openxmlformats.org/officeDocument/2006/relationships/image" Target="../media/image647.png"/><Relationship Id="rId267" Type="http://schemas.openxmlformats.org/officeDocument/2006/relationships/image" Target="../media/image668.png"/><Relationship Id="rId432" Type="http://schemas.openxmlformats.org/officeDocument/2006/relationships/customXml" Target="../ink/ink731.xml"/><Relationship Id="rId474" Type="http://schemas.openxmlformats.org/officeDocument/2006/relationships/customXml" Target="../ink/ink752.xml"/><Relationship Id="rId127" Type="http://schemas.openxmlformats.org/officeDocument/2006/relationships/image" Target="../media/image598.png"/><Relationship Id="rId31" Type="http://schemas.openxmlformats.org/officeDocument/2006/relationships/image" Target="../media/image550.png"/><Relationship Id="rId73" Type="http://schemas.openxmlformats.org/officeDocument/2006/relationships/image" Target="../media/image571.png"/><Relationship Id="rId169" Type="http://schemas.openxmlformats.org/officeDocument/2006/relationships/image" Target="../media/image619.png"/><Relationship Id="rId334" Type="http://schemas.openxmlformats.org/officeDocument/2006/relationships/customXml" Target="../ink/ink682.xml"/><Relationship Id="rId376" Type="http://schemas.openxmlformats.org/officeDocument/2006/relationships/customXml" Target="../ink/ink703.xml"/><Relationship Id="rId541" Type="http://schemas.openxmlformats.org/officeDocument/2006/relationships/image" Target="../media/image805.png"/><Relationship Id="rId4" Type="http://schemas.openxmlformats.org/officeDocument/2006/relationships/customXml" Target="../ink/ink517.xml"/><Relationship Id="rId180" Type="http://schemas.openxmlformats.org/officeDocument/2006/relationships/customXml" Target="../ink/ink605.xml"/><Relationship Id="rId236" Type="http://schemas.openxmlformats.org/officeDocument/2006/relationships/customXml" Target="../ink/ink633.xml"/><Relationship Id="rId278" Type="http://schemas.openxmlformats.org/officeDocument/2006/relationships/customXml" Target="../ink/ink654.xml"/><Relationship Id="rId401" Type="http://schemas.openxmlformats.org/officeDocument/2006/relationships/image" Target="../media/image735.png"/><Relationship Id="rId443" Type="http://schemas.openxmlformats.org/officeDocument/2006/relationships/image" Target="../media/image756.png"/><Relationship Id="rId303" Type="http://schemas.openxmlformats.org/officeDocument/2006/relationships/image" Target="../media/image686.png"/><Relationship Id="rId485" Type="http://schemas.openxmlformats.org/officeDocument/2006/relationships/image" Target="../media/image777.png"/><Relationship Id="rId42" Type="http://schemas.openxmlformats.org/officeDocument/2006/relationships/customXml" Target="../ink/ink536.xml"/><Relationship Id="rId84" Type="http://schemas.openxmlformats.org/officeDocument/2006/relationships/customXml" Target="../ink/ink557.xml"/><Relationship Id="rId138" Type="http://schemas.openxmlformats.org/officeDocument/2006/relationships/customXml" Target="../ink/ink584.xml"/><Relationship Id="rId345" Type="http://schemas.openxmlformats.org/officeDocument/2006/relationships/image" Target="../media/image707.png"/><Relationship Id="rId387" Type="http://schemas.openxmlformats.org/officeDocument/2006/relationships/image" Target="../media/image728.png"/><Relationship Id="rId510" Type="http://schemas.openxmlformats.org/officeDocument/2006/relationships/customXml" Target="../ink/ink770.xml"/><Relationship Id="rId191" Type="http://schemas.openxmlformats.org/officeDocument/2006/relationships/image" Target="../media/image630.png"/><Relationship Id="rId205" Type="http://schemas.openxmlformats.org/officeDocument/2006/relationships/image" Target="../media/image637.png"/><Relationship Id="rId247" Type="http://schemas.openxmlformats.org/officeDocument/2006/relationships/image" Target="../media/image658.png"/><Relationship Id="rId412" Type="http://schemas.openxmlformats.org/officeDocument/2006/relationships/customXml" Target="../ink/ink721.xml"/><Relationship Id="rId107" Type="http://schemas.openxmlformats.org/officeDocument/2006/relationships/image" Target="../media/image588.png"/><Relationship Id="rId289" Type="http://schemas.openxmlformats.org/officeDocument/2006/relationships/image" Target="../media/image679.png"/><Relationship Id="rId454" Type="http://schemas.openxmlformats.org/officeDocument/2006/relationships/customXml" Target="../ink/ink742.xml"/><Relationship Id="rId496" Type="http://schemas.openxmlformats.org/officeDocument/2006/relationships/customXml" Target="../ink/ink763.xml"/><Relationship Id="rId11" Type="http://schemas.openxmlformats.org/officeDocument/2006/relationships/image" Target="../media/image540.png"/><Relationship Id="rId53" Type="http://schemas.openxmlformats.org/officeDocument/2006/relationships/image" Target="../media/image561.png"/><Relationship Id="rId149" Type="http://schemas.openxmlformats.org/officeDocument/2006/relationships/image" Target="../media/image609.png"/><Relationship Id="rId314" Type="http://schemas.openxmlformats.org/officeDocument/2006/relationships/customXml" Target="../ink/ink672.xml"/><Relationship Id="rId356" Type="http://schemas.openxmlformats.org/officeDocument/2006/relationships/customXml" Target="../ink/ink693.xml"/><Relationship Id="rId398" Type="http://schemas.openxmlformats.org/officeDocument/2006/relationships/customXml" Target="../ink/ink714.xml"/><Relationship Id="rId521" Type="http://schemas.openxmlformats.org/officeDocument/2006/relationships/image" Target="../media/image795.png"/><Relationship Id="rId95" Type="http://schemas.openxmlformats.org/officeDocument/2006/relationships/image" Target="../media/image582.png"/><Relationship Id="rId160" Type="http://schemas.openxmlformats.org/officeDocument/2006/relationships/customXml" Target="../ink/ink595.xml"/><Relationship Id="rId216" Type="http://schemas.openxmlformats.org/officeDocument/2006/relationships/customXml" Target="../ink/ink623.xml"/><Relationship Id="rId423" Type="http://schemas.openxmlformats.org/officeDocument/2006/relationships/image" Target="../media/image746.png"/><Relationship Id="rId258" Type="http://schemas.openxmlformats.org/officeDocument/2006/relationships/customXml" Target="../ink/ink644.xml"/><Relationship Id="rId465" Type="http://schemas.openxmlformats.org/officeDocument/2006/relationships/image" Target="../media/image767.png"/><Relationship Id="rId22" Type="http://schemas.openxmlformats.org/officeDocument/2006/relationships/customXml" Target="../ink/ink526.xml"/><Relationship Id="rId64" Type="http://schemas.openxmlformats.org/officeDocument/2006/relationships/customXml" Target="../ink/ink547.xml"/><Relationship Id="rId118" Type="http://schemas.openxmlformats.org/officeDocument/2006/relationships/customXml" Target="../ink/ink574.xml"/><Relationship Id="rId325" Type="http://schemas.openxmlformats.org/officeDocument/2006/relationships/image" Target="../media/image697.png"/><Relationship Id="rId367" Type="http://schemas.openxmlformats.org/officeDocument/2006/relationships/image" Target="../media/image718.png"/><Relationship Id="rId532" Type="http://schemas.openxmlformats.org/officeDocument/2006/relationships/customXml" Target="../ink/ink781.xml"/><Relationship Id="rId171" Type="http://schemas.openxmlformats.org/officeDocument/2006/relationships/image" Target="../media/image620.png"/><Relationship Id="rId227" Type="http://schemas.openxmlformats.org/officeDocument/2006/relationships/image" Target="../media/image648.png"/><Relationship Id="rId269" Type="http://schemas.openxmlformats.org/officeDocument/2006/relationships/image" Target="../media/image669.png"/><Relationship Id="rId434" Type="http://schemas.openxmlformats.org/officeDocument/2006/relationships/customXml" Target="../ink/ink732.xml"/><Relationship Id="rId476" Type="http://schemas.openxmlformats.org/officeDocument/2006/relationships/customXml" Target="../ink/ink753.xml"/><Relationship Id="rId33" Type="http://schemas.openxmlformats.org/officeDocument/2006/relationships/image" Target="../media/image551.png"/><Relationship Id="rId129" Type="http://schemas.openxmlformats.org/officeDocument/2006/relationships/image" Target="../media/image599.png"/><Relationship Id="rId280" Type="http://schemas.openxmlformats.org/officeDocument/2006/relationships/customXml" Target="../ink/ink655.xml"/><Relationship Id="rId336" Type="http://schemas.openxmlformats.org/officeDocument/2006/relationships/customXml" Target="../ink/ink683.xml"/><Relationship Id="rId501" Type="http://schemas.openxmlformats.org/officeDocument/2006/relationships/image" Target="../media/image785.png"/><Relationship Id="rId543" Type="http://schemas.openxmlformats.org/officeDocument/2006/relationships/image" Target="../media/image806.png"/><Relationship Id="rId75" Type="http://schemas.openxmlformats.org/officeDocument/2006/relationships/image" Target="../media/image572.png"/><Relationship Id="rId140" Type="http://schemas.openxmlformats.org/officeDocument/2006/relationships/customXml" Target="../ink/ink585.xml"/><Relationship Id="rId182" Type="http://schemas.openxmlformats.org/officeDocument/2006/relationships/customXml" Target="../ink/ink606.xml"/><Relationship Id="rId378" Type="http://schemas.openxmlformats.org/officeDocument/2006/relationships/customXml" Target="../ink/ink704.xml"/><Relationship Id="rId403" Type="http://schemas.openxmlformats.org/officeDocument/2006/relationships/image" Target="../media/image736.png"/><Relationship Id="rId6" Type="http://schemas.openxmlformats.org/officeDocument/2006/relationships/customXml" Target="../ink/ink518.xml"/><Relationship Id="rId238" Type="http://schemas.openxmlformats.org/officeDocument/2006/relationships/customXml" Target="../ink/ink634.xml"/><Relationship Id="rId445" Type="http://schemas.openxmlformats.org/officeDocument/2006/relationships/image" Target="../media/image757.png"/><Relationship Id="rId487" Type="http://schemas.openxmlformats.org/officeDocument/2006/relationships/image" Target="../media/image778.png"/><Relationship Id="rId291" Type="http://schemas.openxmlformats.org/officeDocument/2006/relationships/image" Target="../media/image680.png"/><Relationship Id="rId305" Type="http://schemas.openxmlformats.org/officeDocument/2006/relationships/image" Target="../media/image687.png"/><Relationship Id="rId347" Type="http://schemas.openxmlformats.org/officeDocument/2006/relationships/image" Target="../media/image708.png"/><Relationship Id="rId512" Type="http://schemas.openxmlformats.org/officeDocument/2006/relationships/customXml" Target="../ink/ink771.xml"/><Relationship Id="rId44" Type="http://schemas.openxmlformats.org/officeDocument/2006/relationships/customXml" Target="../ink/ink537.xml"/><Relationship Id="rId86" Type="http://schemas.openxmlformats.org/officeDocument/2006/relationships/customXml" Target="../ink/ink558.xml"/><Relationship Id="rId151" Type="http://schemas.openxmlformats.org/officeDocument/2006/relationships/image" Target="../media/image610.png"/><Relationship Id="rId389" Type="http://schemas.openxmlformats.org/officeDocument/2006/relationships/image" Target="../media/image729.png"/><Relationship Id="rId193" Type="http://schemas.openxmlformats.org/officeDocument/2006/relationships/image" Target="../media/image631.png"/><Relationship Id="rId207" Type="http://schemas.openxmlformats.org/officeDocument/2006/relationships/image" Target="../media/image638.png"/><Relationship Id="rId249" Type="http://schemas.openxmlformats.org/officeDocument/2006/relationships/image" Target="../media/image659.png"/><Relationship Id="rId414" Type="http://schemas.openxmlformats.org/officeDocument/2006/relationships/customXml" Target="../ink/ink722.xml"/><Relationship Id="rId456" Type="http://schemas.openxmlformats.org/officeDocument/2006/relationships/customXml" Target="../ink/ink743.xml"/><Relationship Id="rId498" Type="http://schemas.openxmlformats.org/officeDocument/2006/relationships/customXml" Target="../ink/ink764.xml"/><Relationship Id="rId13" Type="http://schemas.openxmlformats.org/officeDocument/2006/relationships/image" Target="../media/image541.png"/><Relationship Id="rId109" Type="http://schemas.openxmlformats.org/officeDocument/2006/relationships/image" Target="../media/image589.png"/><Relationship Id="rId260" Type="http://schemas.openxmlformats.org/officeDocument/2006/relationships/customXml" Target="../ink/ink645.xml"/><Relationship Id="rId316" Type="http://schemas.openxmlformats.org/officeDocument/2006/relationships/customXml" Target="../ink/ink673.xml"/><Relationship Id="rId523" Type="http://schemas.openxmlformats.org/officeDocument/2006/relationships/image" Target="../media/image796.png"/><Relationship Id="rId55" Type="http://schemas.openxmlformats.org/officeDocument/2006/relationships/image" Target="../media/image562.png"/><Relationship Id="rId97" Type="http://schemas.openxmlformats.org/officeDocument/2006/relationships/image" Target="../media/image583.png"/><Relationship Id="rId120" Type="http://schemas.openxmlformats.org/officeDocument/2006/relationships/customXml" Target="../ink/ink575.xml"/><Relationship Id="rId358" Type="http://schemas.openxmlformats.org/officeDocument/2006/relationships/customXml" Target="../ink/ink694.xml"/><Relationship Id="rId162" Type="http://schemas.openxmlformats.org/officeDocument/2006/relationships/customXml" Target="../ink/ink596.xml"/><Relationship Id="rId218" Type="http://schemas.openxmlformats.org/officeDocument/2006/relationships/customXml" Target="../ink/ink624.xml"/><Relationship Id="rId425" Type="http://schemas.openxmlformats.org/officeDocument/2006/relationships/image" Target="../media/image747.png"/><Relationship Id="rId467" Type="http://schemas.openxmlformats.org/officeDocument/2006/relationships/image" Target="../media/image768.png"/><Relationship Id="rId271" Type="http://schemas.openxmlformats.org/officeDocument/2006/relationships/image" Target="../media/image670.png"/><Relationship Id="rId24" Type="http://schemas.openxmlformats.org/officeDocument/2006/relationships/customXml" Target="../ink/ink527.xml"/><Relationship Id="rId66" Type="http://schemas.openxmlformats.org/officeDocument/2006/relationships/customXml" Target="../ink/ink548.xml"/><Relationship Id="rId131" Type="http://schemas.openxmlformats.org/officeDocument/2006/relationships/image" Target="../media/image600.png"/><Relationship Id="rId327" Type="http://schemas.openxmlformats.org/officeDocument/2006/relationships/image" Target="../media/image698.png"/><Relationship Id="rId369" Type="http://schemas.openxmlformats.org/officeDocument/2006/relationships/image" Target="../media/image719.png"/><Relationship Id="rId534" Type="http://schemas.openxmlformats.org/officeDocument/2006/relationships/customXml" Target="../ink/ink782.xml"/><Relationship Id="rId173" Type="http://schemas.openxmlformats.org/officeDocument/2006/relationships/image" Target="../media/image621.png"/><Relationship Id="rId229" Type="http://schemas.openxmlformats.org/officeDocument/2006/relationships/image" Target="../media/image649.png"/><Relationship Id="rId380" Type="http://schemas.openxmlformats.org/officeDocument/2006/relationships/customXml" Target="../ink/ink705.xml"/><Relationship Id="rId436" Type="http://schemas.openxmlformats.org/officeDocument/2006/relationships/customXml" Target="../ink/ink733.xml"/><Relationship Id="rId240" Type="http://schemas.openxmlformats.org/officeDocument/2006/relationships/customXml" Target="../ink/ink635.xml"/><Relationship Id="rId478" Type="http://schemas.openxmlformats.org/officeDocument/2006/relationships/customXml" Target="../ink/ink754.xml"/><Relationship Id="rId35" Type="http://schemas.openxmlformats.org/officeDocument/2006/relationships/image" Target="../media/image552.png"/><Relationship Id="rId77" Type="http://schemas.openxmlformats.org/officeDocument/2006/relationships/image" Target="../media/image573.png"/><Relationship Id="rId100" Type="http://schemas.openxmlformats.org/officeDocument/2006/relationships/customXml" Target="../ink/ink565.xml"/><Relationship Id="rId282" Type="http://schemas.openxmlformats.org/officeDocument/2006/relationships/customXml" Target="../ink/ink656.xml"/><Relationship Id="rId338" Type="http://schemas.openxmlformats.org/officeDocument/2006/relationships/customXml" Target="../ink/ink684.xml"/><Relationship Id="rId503" Type="http://schemas.openxmlformats.org/officeDocument/2006/relationships/image" Target="../media/image786.png"/><Relationship Id="rId545" Type="http://schemas.openxmlformats.org/officeDocument/2006/relationships/image" Target="../media/image807.png"/><Relationship Id="rId8" Type="http://schemas.openxmlformats.org/officeDocument/2006/relationships/customXml" Target="../ink/ink519.xml"/><Relationship Id="rId142" Type="http://schemas.openxmlformats.org/officeDocument/2006/relationships/customXml" Target="../ink/ink586.xml"/><Relationship Id="rId184" Type="http://schemas.openxmlformats.org/officeDocument/2006/relationships/customXml" Target="../ink/ink607.xml"/><Relationship Id="rId391" Type="http://schemas.openxmlformats.org/officeDocument/2006/relationships/image" Target="../media/image730.png"/><Relationship Id="rId405" Type="http://schemas.openxmlformats.org/officeDocument/2006/relationships/image" Target="../media/image737.png"/><Relationship Id="rId447" Type="http://schemas.openxmlformats.org/officeDocument/2006/relationships/image" Target="../media/image758.png"/><Relationship Id="rId251" Type="http://schemas.openxmlformats.org/officeDocument/2006/relationships/image" Target="../media/image660.png"/><Relationship Id="rId489" Type="http://schemas.openxmlformats.org/officeDocument/2006/relationships/image" Target="../media/image779.png"/><Relationship Id="rId46" Type="http://schemas.openxmlformats.org/officeDocument/2006/relationships/customXml" Target="../ink/ink538.xml"/><Relationship Id="rId293" Type="http://schemas.openxmlformats.org/officeDocument/2006/relationships/image" Target="../media/image681.png"/><Relationship Id="rId307" Type="http://schemas.openxmlformats.org/officeDocument/2006/relationships/image" Target="../media/image688.png"/><Relationship Id="rId349" Type="http://schemas.openxmlformats.org/officeDocument/2006/relationships/image" Target="../media/image709.png"/><Relationship Id="rId514" Type="http://schemas.openxmlformats.org/officeDocument/2006/relationships/customXml" Target="../ink/ink772.xml"/><Relationship Id="rId88" Type="http://schemas.openxmlformats.org/officeDocument/2006/relationships/customXml" Target="../ink/ink559.xml"/><Relationship Id="rId111" Type="http://schemas.openxmlformats.org/officeDocument/2006/relationships/image" Target="../media/image590.png"/><Relationship Id="rId153" Type="http://schemas.openxmlformats.org/officeDocument/2006/relationships/image" Target="../media/image611.png"/><Relationship Id="rId195" Type="http://schemas.openxmlformats.org/officeDocument/2006/relationships/image" Target="../media/image632.png"/><Relationship Id="rId209" Type="http://schemas.openxmlformats.org/officeDocument/2006/relationships/image" Target="../media/image639.png"/><Relationship Id="rId360" Type="http://schemas.openxmlformats.org/officeDocument/2006/relationships/customXml" Target="../ink/ink695.xml"/><Relationship Id="rId416" Type="http://schemas.openxmlformats.org/officeDocument/2006/relationships/customXml" Target="../ink/ink723.xml"/><Relationship Id="rId220" Type="http://schemas.openxmlformats.org/officeDocument/2006/relationships/customXml" Target="../ink/ink625.xml"/><Relationship Id="rId458" Type="http://schemas.openxmlformats.org/officeDocument/2006/relationships/customXml" Target="../ink/ink744.xml"/><Relationship Id="rId15" Type="http://schemas.openxmlformats.org/officeDocument/2006/relationships/image" Target="../media/image542.png"/><Relationship Id="rId57" Type="http://schemas.openxmlformats.org/officeDocument/2006/relationships/image" Target="../media/image563.png"/><Relationship Id="rId262" Type="http://schemas.openxmlformats.org/officeDocument/2006/relationships/customXml" Target="../ink/ink646.xml"/><Relationship Id="rId318" Type="http://schemas.openxmlformats.org/officeDocument/2006/relationships/customXml" Target="../ink/ink674.xml"/><Relationship Id="rId525" Type="http://schemas.openxmlformats.org/officeDocument/2006/relationships/image" Target="../media/image797.png"/><Relationship Id="rId99" Type="http://schemas.openxmlformats.org/officeDocument/2006/relationships/image" Target="../media/image584.png"/><Relationship Id="rId122" Type="http://schemas.openxmlformats.org/officeDocument/2006/relationships/customXml" Target="../ink/ink576.xml"/><Relationship Id="rId164" Type="http://schemas.openxmlformats.org/officeDocument/2006/relationships/customXml" Target="../ink/ink597.xml"/><Relationship Id="rId371" Type="http://schemas.openxmlformats.org/officeDocument/2006/relationships/image" Target="../media/image720.png"/><Relationship Id="rId427" Type="http://schemas.openxmlformats.org/officeDocument/2006/relationships/image" Target="../media/image748.png"/><Relationship Id="rId469" Type="http://schemas.openxmlformats.org/officeDocument/2006/relationships/image" Target="../media/image769.png"/><Relationship Id="rId26" Type="http://schemas.openxmlformats.org/officeDocument/2006/relationships/customXml" Target="../ink/ink528.xml"/><Relationship Id="rId231" Type="http://schemas.openxmlformats.org/officeDocument/2006/relationships/image" Target="../media/image650.png"/><Relationship Id="rId273" Type="http://schemas.openxmlformats.org/officeDocument/2006/relationships/image" Target="../media/image671.png"/><Relationship Id="rId329" Type="http://schemas.openxmlformats.org/officeDocument/2006/relationships/image" Target="../media/image699.png"/><Relationship Id="rId480" Type="http://schemas.openxmlformats.org/officeDocument/2006/relationships/customXml" Target="../ink/ink755.xml"/><Relationship Id="rId536" Type="http://schemas.openxmlformats.org/officeDocument/2006/relationships/customXml" Target="../ink/ink783.xml"/><Relationship Id="rId68" Type="http://schemas.openxmlformats.org/officeDocument/2006/relationships/customXml" Target="../ink/ink549.xml"/><Relationship Id="rId133" Type="http://schemas.openxmlformats.org/officeDocument/2006/relationships/image" Target="../media/image601.png"/><Relationship Id="rId175" Type="http://schemas.openxmlformats.org/officeDocument/2006/relationships/image" Target="../media/image622.png"/><Relationship Id="rId340" Type="http://schemas.openxmlformats.org/officeDocument/2006/relationships/customXml" Target="../ink/ink685.xml"/><Relationship Id="rId200" Type="http://schemas.openxmlformats.org/officeDocument/2006/relationships/customXml" Target="../ink/ink615.xml"/><Relationship Id="rId382" Type="http://schemas.openxmlformats.org/officeDocument/2006/relationships/customXml" Target="../ink/ink706.xml"/><Relationship Id="rId438" Type="http://schemas.openxmlformats.org/officeDocument/2006/relationships/customXml" Target="../ink/ink734.xml"/><Relationship Id="rId242" Type="http://schemas.openxmlformats.org/officeDocument/2006/relationships/customXml" Target="../ink/ink636.xml"/><Relationship Id="rId284" Type="http://schemas.openxmlformats.org/officeDocument/2006/relationships/customXml" Target="../ink/ink657.xml"/><Relationship Id="rId491" Type="http://schemas.openxmlformats.org/officeDocument/2006/relationships/image" Target="../media/image780.png"/><Relationship Id="rId505" Type="http://schemas.openxmlformats.org/officeDocument/2006/relationships/image" Target="../media/image787.png"/><Relationship Id="rId37" Type="http://schemas.openxmlformats.org/officeDocument/2006/relationships/image" Target="../media/image553.png"/><Relationship Id="rId79" Type="http://schemas.openxmlformats.org/officeDocument/2006/relationships/image" Target="../media/image574.png"/><Relationship Id="rId102" Type="http://schemas.openxmlformats.org/officeDocument/2006/relationships/customXml" Target="../ink/ink566.xml"/><Relationship Id="rId144" Type="http://schemas.openxmlformats.org/officeDocument/2006/relationships/customXml" Target="../ink/ink587.xml"/><Relationship Id="rId547" Type="http://schemas.openxmlformats.org/officeDocument/2006/relationships/image" Target="../media/image808.png"/><Relationship Id="rId90" Type="http://schemas.openxmlformats.org/officeDocument/2006/relationships/customXml" Target="../ink/ink560.xml"/><Relationship Id="rId186" Type="http://schemas.openxmlformats.org/officeDocument/2006/relationships/customXml" Target="../ink/ink608.xml"/><Relationship Id="rId351" Type="http://schemas.openxmlformats.org/officeDocument/2006/relationships/image" Target="../media/image710.png"/><Relationship Id="rId393" Type="http://schemas.openxmlformats.org/officeDocument/2006/relationships/image" Target="../media/image731.png"/><Relationship Id="rId407" Type="http://schemas.openxmlformats.org/officeDocument/2006/relationships/image" Target="../media/image738.png"/><Relationship Id="rId449" Type="http://schemas.openxmlformats.org/officeDocument/2006/relationships/image" Target="../media/image759.png"/><Relationship Id="rId211" Type="http://schemas.openxmlformats.org/officeDocument/2006/relationships/image" Target="../media/image640.png"/><Relationship Id="rId253" Type="http://schemas.openxmlformats.org/officeDocument/2006/relationships/image" Target="../media/image661.png"/><Relationship Id="rId295" Type="http://schemas.openxmlformats.org/officeDocument/2006/relationships/image" Target="../media/image682.png"/><Relationship Id="rId309" Type="http://schemas.openxmlformats.org/officeDocument/2006/relationships/image" Target="../media/image689.png"/><Relationship Id="rId460" Type="http://schemas.openxmlformats.org/officeDocument/2006/relationships/customXml" Target="../ink/ink745.xml"/><Relationship Id="rId516" Type="http://schemas.openxmlformats.org/officeDocument/2006/relationships/customXml" Target="../ink/ink773.xml"/><Relationship Id="rId48" Type="http://schemas.openxmlformats.org/officeDocument/2006/relationships/customXml" Target="../ink/ink539.xml"/><Relationship Id="rId113" Type="http://schemas.openxmlformats.org/officeDocument/2006/relationships/image" Target="../media/image591.png"/><Relationship Id="rId320" Type="http://schemas.openxmlformats.org/officeDocument/2006/relationships/customXml" Target="../ink/ink675.xml"/><Relationship Id="rId155" Type="http://schemas.openxmlformats.org/officeDocument/2006/relationships/image" Target="../media/image612.png"/><Relationship Id="rId197" Type="http://schemas.openxmlformats.org/officeDocument/2006/relationships/image" Target="../media/image633.png"/><Relationship Id="rId362" Type="http://schemas.openxmlformats.org/officeDocument/2006/relationships/customXml" Target="../ink/ink696.xml"/><Relationship Id="rId418" Type="http://schemas.openxmlformats.org/officeDocument/2006/relationships/customXml" Target="../ink/ink724.xml"/><Relationship Id="rId222" Type="http://schemas.openxmlformats.org/officeDocument/2006/relationships/customXml" Target="../ink/ink626.xml"/><Relationship Id="rId264" Type="http://schemas.openxmlformats.org/officeDocument/2006/relationships/customXml" Target="../ink/ink647.xml"/><Relationship Id="rId471" Type="http://schemas.openxmlformats.org/officeDocument/2006/relationships/image" Target="../media/image770.png"/><Relationship Id="rId17" Type="http://schemas.openxmlformats.org/officeDocument/2006/relationships/image" Target="../media/image543.png"/><Relationship Id="rId59" Type="http://schemas.openxmlformats.org/officeDocument/2006/relationships/image" Target="../media/image564.png"/><Relationship Id="rId124" Type="http://schemas.openxmlformats.org/officeDocument/2006/relationships/customXml" Target="../ink/ink577.xml"/><Relationship Id="rId527" Type="http://schemas.openxmlformats.org/officeDocument/2006/relationships/image" Target="../media/image798.png"/><Relationship Id="rId70" Type="http://schemas.openxmlformats.org/officeDocument/2006/relationships/customXml" Target="../ink/ink550.xml"/><Relationship Id="rId166" Type="http://schemas.openxmlformats.org/officeDocument/2006/relationships/customXml" Target="../ink/ink598.xml"/><Relationship Id="rId331" Type="http://schemas.openxmlformats.org/officeDocument/2006/relationships/image" Target="../media/image700.png"/><Relationship Id="rId373" Type="http://schemas.openxmlformats.org/officeDocument/2006/relationships/image" Target="../media/image721.png"/><Relationship Id="rId429" Type="http://schemas.openxmlformats.org/officeDocument/2006/relationships/image" Target="../media/image749.png"/><Relationship Id="rId1" Type="http://schemas.openxmlformats.org/officeDocument/2006/relationships/slideLayout" Target="../slideLayouts/slideLayout2.xml"/><Relationship Id="rId233" Type="http://schemas.openxmlformats.org/officeDocument/2006/relationships/image" Target="../media/image651.png"/><Relationship Id="rId440" Type="http://schemas.openxmlformats.org/officeDocument/2006/relationships/customXml" Target="../ink/ink735.xml"/><Relationship Id="rId28" Type="http://schemas.openxmlformats.org/officeDocument/2006/relationships/customXml" Target="../ink/ink529.xml"/><Relationship Id="rId275" Type="http://schemas.openxmlformats.org/officeDocument/2006/relationships/image" Target="../media/image672.png"/><Relationship Id="rId300" Type="http://schemas.openxmlformats.org/officeDocument/2006/relationships/customXml" Target="../ink/ink665.xml"/><Relationship Id="rId482" Type="http://schemas.openxmlformats.org/officeDocument/2006/relationships/customXml" Target="../ink/ink756.xml"/><Relationship Id="rId538" Type="http://schemas.openxmlformats.org/officeDocument/2006/relationships/customXml" Target="../ink/ink784.xml"/><Relationship Id="rId81" Type="http://schemas.openxmlformats.org/officeDocument/2006/relationships/image" Target="../media/image575.png"/><Relationship Id="rId135" Type="http://schemas.openxmlformats.org/officeDocument/2006/relationships/image" Target="../media/image602.png"/><Relationship Id="rId177" Type="http://schemas.openxmlformats.org/officeDocument/2006/relationships/image" Target="../media/image623.png"/><Relationship Id="rId342" Type="http://schemas.openxmlformats.org/officeDocument/2006/relationships/customXml" Target="../ink/ink686.xml"/><Relationship Id="rId384" Type="http://schemas.openxmlformats.org/officeDocument/2006/relationships/customXml" Target="../ink/ink707.xml"/><Relationship Id="rId202" Type="http://schemas.openxmlformats.org/officeDocument/2006/relationships/customXml" Target="../ink/ink616.xml"/><Relationship Id="rId244" Type="http://schemas.openxmlformats.org/officeDocument/2006/relationships/customXml" Target="../ink/ink637.xml"/><Relationship Id="rId39" Type="http://schemas.openxmlformats.org/officeDocument/2006/relationships/image" Target="../media/image554.png"/><Relationship Id="rId286" Type="http://schemas.openxmlformats.org/officeDocument/2006/relationships/customXml" Target="../ink/ink658.xml"/><Relationship Id="rId451" Type="http://schemas.openxmlformats.org/officeDocument/2006/relationships/image" Target="../media/image760.png"/><Relationship Id="rId493" Type="http://schemas.openxmlformats.org/officeDocument/2006/relationships/image" Target="../media/image781.png"/><Relationship Id="rId507" Type="http://schemas.openxmlformats.org/officeDocument/2006/relationships/image" Target="../media/image788.png"/><Relationship Id="rId549" Type="http://schemas.openxmlformats.org/officeDocument/2006/relationships/image" Target="../media/image809.png"/><Relationship Id="rId50" Type="http://schemas.openxmlformats.org/officeDocument/2006/relationships/customXml" Target="../ink/ink540.xml"/><Relationship Id="rId104" Type="http://schemas.openxmlformats.org/officeDocument/2006/relationships/customXml" Target="../ink/ink567.xml"/><Relationship Id="rId146" Type="http://schemas.openxmlformats.org/officeDocument/2006/relationships/customXml" Target="../ink/ink588.xml"/><Relationship Id="rId188" Type="http://schemas.openxmlformats.org/officeDocument/2006/relationships/customXml" Target="../ink/ink609.xml"/><Relationship Id="rId311" Type="http://schemas.openxmlformats.org/officeDocument/2006/relationships/image" Target="../media/image690.png"/><Relationship Id="rId353" Type="http://schemas.openxmlformats.org/officeDocument/2006/relationships/image" Target="../media/image711.png"/><Relationship Id="rId395" Type="http://schemas.openxmlformats.org/officeDocument/2006/relationships/image" Target="../media/image732.png"/><Relationship Id="rId409" Type="http://schemas.openxmlformats.org/officeDocument/2006/relationships/image" Target="../media/image739.png"/><Relationship Id="rId92" Type="http://schemas.openxmlformats.org/officeDocument/2006/relationships/customXml" Target="../ink/ink561.xml"/><Relationship Id="rId213" Type="http://schemas.openxmlformats.org/officeDocument/2006/relationships/image" Target="../media/image641.png"/><Relationship Id="rId420" Type="http://schemas.openxmlformats.org/officeDocument/2006/relationships/customXml" Target="../ink/ink725.xml"/><Relationship Id="rId255" Type="http://schemas.openxmlformats.org/officeDocument/2006/relationships/image" Target="../media/image662.png"/><Relationship Id="rId297" Type="http://schemas.openxmlformats.org/officeDocument/2006/relationships/image" Target="../media/image683.png"/><Relationship Id="rId462" Type="http://schemas.openxmlformats.org/officeDocument/2006/relationships/customXml" Target="../ink/ink746.xml"/><Relationship Id="rId518" Type="http://schemas.openxmlformats.org/officeDocument/2006/relationships/customXml" Target="../ink/ink774.xml"/><Relationship Id="rId115" Type="http://schemas.openxmlformats.org/officeDocument/2006/relationships/image" Target="../media/image592.png"/><Relationship Id="rId157" Type="http://schemas.openxmlformats.org/officeDocument/2006/relationships/image" Target="../media/image613.png"/><Relationship Id="rId322" Type="http://schemas.openxmlformats.org/officeDocument/2006/relationships/customXml" Target="../ink/ink676.xml"/><Relationship Id="rId364" Type="http://schemas.openxmlformats.org/officeDocument/2006/relationships/customXml" Target="../ink/ink697.xml"/><Relationship Id="rId61" Type="http://schemas.openxmlformats.org/officeDocument/2006/relationships/image" Target="../media/image565.png"/><Relationship Id="rId199" Type="http://schemas.openxmlformats.org/officeDocument/2006/relationships/image" Target="../media/image634.png"/><Relationship Id="rId19" Type="http://schemas.openxmlformats.org/officeDocument/2006/relationships/image" Target="../media/image544.png"/><Relationship Id="rId224" Type="http://schemas.openxmlformats.org/officeDocument/2006/relationships/customXml" Target="../ink/ink627.xml"/><Relationship Id="rId266" Type="http://schemas.openxmlformats.org/officeDocument/2006/relationships/customXml" Target="../ink/ink648.xml"/><Relationship Id="rId431" Type="http://schemas.openxmlformats.org/officeDocument/2006/relationships/image" Target="../media/image750.png"/><Relationship Id="rId473" Type="http://schemas.openxmlformats.org/officeDocument/2006/relationships/image" Target="../media/image771.png"/><Relationship Id="rId529" Type="http://schemas.openxmlformats.org/officeDocument/2006/relationships/image" Target="../media/image799.png"/><Relationship Id="rId30" Type="http://schemas.openxmlformats.org/officeDocument/2006/relationships/customXml" Target="../ink/ink530.xml"/><Relationship Id="rId126" Type="http://schemas.openxmlformats.org/officeDocument/2006/relationships/customXml" Target="../ink/ink578.xml"/><Relationship Id="rId168" Type="http://schemas.openxmlformats.org/officeDocument/2006/relationships/customXml" Target="../ink/ink599.xml"/><Relationship Id="rId333" Type="http://schemas.openxmlformats.org/officeDocument/2006/relationships/image" Target="../media/image701.png"/><Relationship Id="rId540" Type="http://schemas.openxmlformats.org/officeDocument/2006/relationships/customXml" Target="../ink/ink785.xml"/><Relationship Id="rId72" Type="http://schemas.openxmlformats.org/officeDocument/2006/relationships/customXml" Target="../ink/ink551.xml"/><Relationship Id="rId375" Type="http://schemas.openxmlformats.org/officeDocument/2006/relationships/image" Target="../media/image722.png"/><Relationship Id="rId3" Type="http://schemas.openxmlformats.org/officeDocument/2006/relationships/image" Target="../media/image536.png"/><Relationship Id="rId235" Type="http://schemas.openxmlformats.org/officeDocument/2006/relationships/image" Target="../media/image652.png"/><Relationship Id="rId277" Type="http://schemas.openxmlformats.org/officeDocument/2006/relationships/image" Target="../media/image673.png"/><Relationship Id="rId400" Type="http://schemas.openxmlformats.org/officeDocument/2006/relationships/customXml" Target="../ink/ink715.xml"/><Relationship Id="rId442" Type="http://schemas.openxmlformats.org/officeDocument/2006/relationships/customXml" Target="../ink/ink736.xml"/><Relationship Id="rId484" Type="http://schemas.openxmlformats.org/officeDocument/2006/relationships/customXml" Target="../ink/ink757.xml"/><Relationship Id="rId137" Type="http://schemas.openxmlformats.org/officeDocument/2006/relationships/image" Target="../media/image603.png"/><Relationship Id="rId302" Type="http://schemas.openxmlformats.org/officeDocument/2006/relationships/customXml" Target="../ink/ink666.xml"/><Relationship Id="rId344" Type="http://schemas.openxmlformats.org/officeDocument/2006/relationships/customXml" Target="../ink/ink687.xml"/><Relationship Id="rId41" Type="http://schemas.openxmlformats.org/officeDocument/2006/relationships/image" Target="../media/image555.png"/><Relationship Id="rId83" Type="http://schemas.openxmlformats.org/officeDocument/2006/relationships/image" Target="../media/image576.png"/><Relationship Id="rId179" Type="http://schemas.openxmlformats.org/officeDocument/2006/relationships/image" Target="../media/image624.png"/><Relationship Id="rId386" Type="http://schemas.openxmlformats.org/officeDocument/2006/relationships/customXml" Target="../ink/ink708.xml"/><Relationship Id="rId190" Type="http://schemas.openxmlformats.org/officeDocument/2006/relationships/customXml" Target="../ink/ink610.xml"/><Relationship Id="rId204" Type="http://schemas.openxmlformats.org/officeDocument/2006/relationships/customXml" Target="../ink/ink617.xml"/><Relationship Id="rId246" Type="http://schemas.openxmlformats.org/officeDocument/2006/relationships/customXml" Target="../ink/ink638.xml"/><Relationship Id="rId288" Type="http://schemas.openxmlformats.org/officeDocument/2006/relationships/customXml" Target="../ink/ink659.xml"/><Relationship Id="rId411" Type="http://schemas.openxmlformats.org/officeDocument/2006/relationships/image" Target="../media/image740.png"/><Relationship Id="rId453" Type="http://schemas.openxmlformats.org/officeDocument/2006/relationships/image" Target="../media/image761.png"/><Relationship Id="rId509" Type="http://schemas.openxmlformats.org/officeDocument/2006/relationships/image" Target="../media/image789.png"/><Relationship Id="rId106" Type="http://schemas.openxmlformats.org/officeDocument/2006/relationships/customXml" Target="../ink/ink568.xml"/><Relationship Id="rId313" Type="http://schemas.openxmlformats.org/officeDocument/2006/relationships/image" Target="../media/image691.png"/><Relationship Id="rId495" Type="http://schemas.openxmlformats.org/officeDocument/2006/relationships/image" Target="../media/image782.png"/><Relationship Id="rId10" Type="http://schemas.openxmlformats.org/officeDocument/2006/relationships/customXml" Target="../ink/ink520.xml"/><Relationship Id="rId52" Type="http://schemas.openxmlformats.org/officeDocument/2006/relationships/customXml" Target="../ink/ink541.xml"/><Relationship Id="rId94" Type="http://schemas.openxmlformats.org/officeDocument/2006/relationships/customXml" Target="../ink/ink562.xml"/><Relationship Id="rId148" Type="http://schemas.openxmlformats.org/officeDocument/2006/relationships/customXml" Target="../ink/ink589.xml"/><Relationship Id="rId355" Type="http://schemas.openxmlformats.org/officeDocument/2006/relationships/image" Target="../media/image712.png"/><Relationship Id="rId397" Type="http://schemas.openxmlformats.org/officeDocument/2006/relationships/image" Target="../media/image733.png"/><Relationship Id="rId520" Type="http://schemas.openxmlformats.org/officeDocument/2006/relationships/customXml" Target="../ink/ink775.xml"/><Relationship Id="rId215" Type="http://schemas.openxmlformats.org/officeDocument/2006/relationships/image" Target="../media/image642.png"/><Relationship Id="rId257" Type="http://schemas.openxmlformats.org/officeDocument/2006/relationships/image" Target="../media/image663.png"/><Relationship Id="rId422" Type="http://schemas.openxmlformats.org/officeDocument/2006/relationships/customXml" Target="../ink/ink726.xml"/><Relationship Id="rId464" Type="http://schemas.openxmlformats.org/officeDocument/2006/relationships/customXml" Target="../ink/ink747.xml"/><Relationship Id="rId299" Type="http://schemas.openxmlformats.org/officeDocument/2006/relationships/image" Target="../media/image684.png"/><Relationship Id="rId63" Type="http://schemas.openxmlformats.org/officeDocument/2006/relationships/image" Target="../media/image566.png"/><Relationship Id="rId159" Type="http://schemas.openxmlformats.org/officeDocument/2006/relationships/image" Target="../media/image614.png"/><Relationship Id="rId366" Type="http://schemas.openxmlformats.org/officeDocument/2006/relationships/customXml" Target="../ink/ink698.xml"/><Relationship Id="rId226" Type="http://schemas.openxmlformats.org/officeDocument/2006/relationships/customXml" Target="../ink/ink628.xml"/><Relationship Id="rId433" Type="http://schemas.openxmlformats.org/officeDocument/2006/relationships/image" Target="../media/image751.png"/><Relationship Id="rId74" Type="http://schemas.openxmlformats.org/officeDocument/2006/relationships/customXml" Target="../ink/ink552.xml"/><Relationship Id="rId377" Type="http://schemas.openxmlformats.org/officeDocument/2006/relationships/image" Target="../media/image723.png"/><Relationship Id="rId500" Type="http://schemas.openxmlformats.org/officeDocument/2006/relationships/customXml" Target="../ink/ink765.xml"/><Relationship Id="rId5" Type="http://schemas.openxmlformats.org/officeDocument/2006/relationships/image" Target="../media/image537.png"/><Relationship Id="rId237" Type="http://schemas.openxmlformats.org/officeDocument/2006/relationships/image" Target="../media/image653.png"/><Relationship Id="rId444" Type="http://schemas.openxmlformats.org/officeDocument/2006/relationships/customXml" Target="../ink/ink737.xml"/><Relationship Id="rId290" Type="http://schemas.openxmlformats.org/officeDocument/2006/relationships/customXml" Target="../ink/ink660.xml"/><Relationship Id="rId304" Type="http://schemas.openxmlformats.org/officeDocument/2006/relationships/customXml" Target="../ink/ink667.xml"/><Relationship Id="rId388" Type="http://schemas.openxmlformats.org/officeDocument/2006/relationships/customXml" Target="../ink/ink709.xml"/><Relationship Id="rId511" Type="http://schemas.openxmlformats.org/officeDocument/2006/relationships/image" Target="../media/image790.png"/><Relationship Id="rId85" Type="http://schemas.openxmlformats.org/officeDocument/2006/relationships/image" Target="../media/image577.png"/><Relationship Id="rId150" Type="http://schemas.openxmlformats.org/officeDocument/2006/relationships/customXml" Target="../ink/ink590.xml"/><Relationship Id="rId248" Type="http://schemas.openxmlformats.org/officeDocument/2006/relationships/customXml" Target="../ink/ink639.xml"/><Relationship Id="rId455" Type="http://schemas.openxmlformats.org/officeDocument/2006/relationships/image" Target="../media/image762.png"/></Relationships>
</file>

<file path=ppt/slides/_rels/slide2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867.png"/><Relationship Id="rId21" Type="http://schemas.openxmlformats.org/officeDocument/2006/relationships/image" Target="../media/image819.png"/><Relationship Id="rId324" Type="http://schemas.openxmlformats.org/officeDocument/2006/relationships/customXml" Target="../ink/ink951.xml"/><Relationship Id="rId531" Type="http://schemas.openxmlformats.org/officeDocument/2006/relationships/image" Target="../media/image1073.png"/><Relationship Id="rId629" Type="http://schemas.openxmlformats.org/officeDocument/2006/relationships/customXml" Target="../ink/ink1104.xml"/><Relationship Id="rId170" Type="http://schemas.openxmlformats.org/officeDocument/2006/relationships/customXml" Target="../ink/ink874.xml"/><Relationship Id="rId268" Type="http://schemas.openxmlformats.org/officeDocument/2006/relationships/customXml" Target="../ink/ink923.xml"/><Relationship Id="rId475" Type="http://schemas.openxmlformats.org/officeDocument/2006/relationships/image" Target="../media/image1046.png"/><Relationship Id="rId32" Type="http://schemas.openxmlformats.org/officeDocument/2006/relationships/customXml" Target="../ink/ink805.xml"/><Relationship Id="rId128" Type="http://schemas.openxmlformats.org/officeDocument/2006/relationships/customXml" Target="../ink/ink853.xml"/><Relationship Id="rId335" Type="http://schemas.openxmlformats.org/officeDocument/2006/relationships/image" Target="../media/image976.png"/><Relationship Id="rId542" Type="http://schemas.openxmlformats.org/officeDocument/2006/relationships/customXml" Target="../ink/ink1060.xml"/><Relationship Id="rId181" Type="http://schemas.openxmlformats.org/officeDocument/2006/relationships/image" Target="../media/image899.png"/><Relationship Id="rId402" Type="http://schemas.openxmlformats.org/officeDocument/2006/relationships/customXml" Target="../ink/ink990.xml"/><Relationship Id="rId279" Type="http://schemas.openxmlformats.org/officeDocument/2006/relationships/image" Target="../media/image948.png"/><Relationship Id="rId486" Type="http://schemas.openxmlformats.org/officeDocument/2006/relationships/customXml" Target="../ink/ink1032.xml"/><Relationship Id="rId43" Type="http://schemas.openxmlformats.org/officeDocument/2006/relationships/image" Target="../media/image830.png"/><Relationship Id="rId139" Type="http://schemas.openxmlformats.org/officeDocument/2006/relationships/image" Target="../media/image878.png"/><Relationship Id="rId346" Type="http://schemas.openxmlformats.org/officeDocument/2006/relationships/customXml" Target="../ink/ink962.xml"/><Relationship Id="rId553" Type="http://schemas.openxmlformats.org/officeDocument/2006/relationships/image" Target="../media/image1084.png"/><Relationship Id="rId192" Type="http://schemas.openxmlformats.org/officeDocument/2006/relationships/customXml" Target="../ink/ink885.xml"/><Relationship Id="rId206" Type="http://schemas.openxmlformats.org/officeDocument/2006/relationships/customXml" Target="../ink/ink892.xml"/><Relationship Id="rId413" Type="http://schemas.openxmlformats.org/officeDocument/2006/relationships/image" Target="../media/image1015.png"/><Relationship Id="rId497" Type="http://schemas.openxmlformats.org/officeDocument/2006/relationships/image" Target="../media/image1057.png"/><Relationship Id="rId620" Type="http://schemas.openxmlformats.org/officeDocument/2006/relationships/image" Target="../media/image1117.png"/><Relationship Id="rId357" Type="http://schemas.openxmlformats.org/officeDocument/2006/relationships/image" Target="../media/image987.png"/><Relationship Id="rId54" Type="http://schemas.openxmlformats.org/officeDocument/2006/relationships/customXml" Target="../ink/ink816.xml"/><Relationship Id="rId217" Type="http://schemas.openxmlformats.org/officeDocument/2006/relationships/image" Target="../media/image917.png"/><Relationship Id="rId564" Type="http://schemas.openxmlformats.org/officeDocument/2006/relationships/customXml" Target="../ink/ink1071.xml"/><Relationship Id="rId424" Type="http://schemas.openxmlformats.org/officeDocument/2006/relationships/customXml" Target="../ink/ink1001.xml"/><Relationship Id="rId631" Type="http://schemas.openxmlformats.org/officeDocument/2006/relationships/customXml" Target="../ink/ink1105.xml"/><Relationship Id="rId270" Type="http://schemas.openxmlformats.org/officeDocument/2006/relationships/customXml" Target="../ink/ink924.xml"/><Relationship Id="rId65" Type="http://schemas.openxmlformats.org/officeDocument/2006/relationships/image" Target="../media/image841.png"/><Relationship Id="rId130" Type="http://schemas.openxmlformats.org/officeDocument/2006/relationships/customXml" Target="../ink/ink854.xml"/><Relationship Id="rId368" Type="http://schemas.openxmlformats.org/officeDocument/2006/relationships/customXml" Target="../ink/ink973.xml"/><Relationship Id="rId575" Type="http://schemas.openxmlformats.org/officeDocument/2006/relationships/image" Target="../media/image1095.png"/><Relationship Id="rId228" Type="http://schemas.openxmlformats.org/officeDocument/2006/relationships/customXml" Target="../ink/ink903.xml"/><Relationship Id="rId435" Type="http://schemas.openxmlformats.org/officeDocument/2006/relationships/image" Target="../media/image1026.png"/><Relationship Id="rId642" Type="http://schemas.openxmlformats.org/officeDocument/2006/relationships/image" Target="../media/image1128.png"/><Relationship Id="rId281" Type="http://schemas.openxmlformats.org/officeDocument/2006/relationships/image" Target="../media/image949.png"/><Relationship Id="rId502" Type="http://schemas.openxmlformats.org/officeDocument/2006/relationships/customXml" Target="../ink/ink1040.xml"/><Relationship Id="rId76" Type="http://schemas.openxmlformats.org/officeDocument/2006/relationships/customXml" Target="../ink/ink827.xml"/><Relationship Id="rId141" Type="http://schemas.openxmlformats.org/officeDocument/2006/relationships/image" Target="../media/image879.png"/><Relationship Id="rId379" Type="http://schemas.openxmlformats.org/officeDocument/2006/relationships/image" Target="../media/image998.png"/><Relationship Id="rId586" Type="http://schemas.openxmlformats.org/officeDocument/2006/relationships/customXml" Target="../ink/ink1082.xml"/><Relationship Id="rId7" Type="http://schemas.openxmlformats.org/officeDocument/2006/relationships/image" Target="../media/image812.png"/><Relationship Id="rId239" Type="http://schemas.openxmlformats.org/officeDocument/2006/relationships/image" Target="../media/image928.png"/><Relationship Id="rId446" Type="http://schemas.openxmlformats.org/officeDocument/2006/relationships/customXml" Target="../ink/ink1012.xml"/><Relationship Id="rId292" Type="http://schemas.openxmlformats.org/officeDocument/2006/relationships/customXml" Target="../ink/ink935.xml"/><Relationship Id="rId306" Type="http://schemas.openxmlformats.org/officeDocument/2006/relationships/customXml" Target="../ink/ink942.xml"/><Relationship Id="rId87" Type="http://schemas.openxmlformats.org/officeDocument/2006/relationships/image" Target="../media/image852.png"/><Relationship Id="rId513" Type="http://schemas.openxmlformats.org/officeDocument/2006/relationships/image" Target="../media/image1064.png"/><Relationship Id="rId597" Type="http://schemas.openxmlformats.org/officeDocument/2006/relationships/image" Target="../media/image1106.png"/><Relationship Id="rId152" Type="http://schemas.openxmlformats.org/officeDocument/2006/relationships/customXml" Target="../ink/ink865.xml"/><Relationship Id="rId457" Type="http://schemas.openxmlformats.org/officeDocument/2006/relationships/image" Target="../media/image1037.png"/><Relationship Id="rId14" Type="http://schemas.openxmlformats.org/officeDocument/2006/relationships/customXml" Target="../ink/ink796.xml"/><Relationship Id="rId317" Type="http://schemas.openxmlformats.org/officeDocument/2006/relationships/image" Target="../media/image967.png"/><Relationship Id="rId524" Type="http://schemas.openxmlformats.org/officeDocument/2006/relationships/customXml" Target="../ink/ink1051.xml"/><Relationship Id="rId98" Type="http://schemas.openxmlformats.org/officeDocument/2006/relationships/customXml" Target="../ink/ink838.xml"/><Relationship Id="rId163" Type="http://schemas.openxmlformats.org/officeDocument/2006/relationships/image" Target="../media/image890.png"/><Relationship Id="rId370" Type="http://schemas.openxmlformats.org/officeDocument/2006/relationships/customXml" Target="../ink/ink974.xml"/><Relationship Id="rId230" Type="http://schemas.openxmlformats.org/officeDocument/2006/relationships/customXml" Target="../ink/ink904.xml"/><Relationship Id="rId468" Type="http://schemas.openxmlformats.org/officeDocument/2006/relationships/customXml" Target="../ink/ink1023.xml"/><Relationship Id="rId25" Type="http://schemas.openxmlformats.org/officeDocument/2006/relationships/image" Target="../media/image821.png"/><Relationship Id="rId328" Type="http://schemas.openxmlformats.org/officeDocument/2006/relationships/customXml" Target="../ink/ink953.xml"/><Relationship Id="rId535" Type="http://schemas.openxmlformats.org/officeDocument/2006/relationships/image" Target="../media/image1075.png"/><Relationship Id="rId174" Type="http://schemas.openxmlformats.org/officeDocument/2006/relationships/customXml" Target="../ink/ink876.xml"/><Relationship Id="rId381" Type="http://schemas.openxmlformats.org/officeDocument/2006/relationships/image" Target="../media/image999.png"/><Relationship Id="rId602" Type="http://schemas.openxmlformats.org/officeDocument/2006/relationships/customXml" Target="../ink/ink1090.xml"/><Relationship Id="rId241" Type="http://schemas.openxmlformats.org/officeDocument/2006/relationships/image" Target="../media/image929.png"/><Relationship Id="rId479" Type="http://schemas.openxmlformats.org/officeDocument/2006/relationships/image" Target="../media/image1048.png"/><Relationship Id="rId36" Type="http://schemas.openxmlformats.org/officeDocument/2006/relationships/customXml" Target="../ink/ink807.xml"/><Relationship Id="rId339" Type="http://schemas.openxmlformats.org/officeDocument/2006/relationships/image" Target="../media/image978.png"/><Relationship Id="rId546" Type="http://schemas.openxmlformats.org/officeDocument/2006/relationships/customXml" Target="../ink/ink1062.xml"/><Relationship Id="rId101" Type="http://schemas.openxmlformats.org/officeDocument/2006/relationships/image" Target="../media/image859.png"/><Relationship Id="rId185" Type="http://schemas.openxmlformats.org/officeDocument/2006/relationships/image" Target="../media/image901.png"/><Relationship Id="rId406" Type="http://schemas.openxmlformats.org/officeDocument/2006/relationships/customXml" Target="../ink/ink992.xml"/><Relationship Id="rId392" Type="http://schemas.openxmlformats.org/officeDocument/2006/relationships/customXml" Target="../ink/ink985.xml"/><Relationship Id="rId613" Type="http://schemas.openxmlformats.org/officeDocument/2006/relationships/customXml" Target="../ink/ink1096.xml"/><Relationship Id="rId252" Type="http://schemas.openxmlformats.org/officeDocument/2006/relationships/customXml" Target="../ink/ink915.xml"/><Relationship Id="rId47" Type="http://schemas.openxmlformats.org/officeDocument/2006/relationships/image" Target="../media/image832.png"/><Relationship Id="rId89" Type="http://schemas.openxmlformats.org/officeDocument/2006/relationships/image" Target="../media/image853.png"/><Relationship Id="rId112" Type="http://schemas.openxmlformats.org/officeDocument/2006/relationships/customXml" Target="../ink/ink845.xml"/><Relationship Id="rId154" Type="http://schemas.openxmlformats.org/officeDocument/2006/relationships/customXml" Target="../ink/ink866.xml"/><Relationship Id="rId361" Type="http://schemas.openxmlformats.org/officeDocument/2006/relationships/image" Target="../media/image989.png"/><Relationship Id="rId557" Type="http://schemas.openxmlformats.org/officeDocument/2006/relationships/image" Target="../media/image1086.png"/><Relationship Id="rId599" Type="http://schemas.openxmlformats.org/officeDocument/2006/relationships/image" Target="../media/image1107.png"/><Relationship Id="rId196" Type="http://schemas.openxmlformats.org/officeDocument/2006/relationships/customXml" Target="../ink/ink887.xml"/><Relationship Id="rId417" Type="http://schemas.openxmlformats.org/officeDocument/2006/relationships/image" Target="../media/image1017.png"/><Relationship Id="rId459" Type="http://schemas.openxmlformats.org/officeDocument/2006/relationships/image" Target="../media/image1038.png"/><Relationship Id="rId624" Type="http://schemas.openxmlformats.org/officeDocument/2006/relationships/image" Target="../media/image1119.png"/><Relationship Id="rId16" Type="http://schemas.openxmlformats.org/officeDocument/2006/relationships/customXml" Target="../ink/ink797.xml"/><Relationship Id="rId221" Type="http://schemas.openxmlformats.org/officeDocument/2006/relationships/image" Target="../media/image919.png"/><Relationship Id="rId263" Type="http://schemas.openxmlformats.org/officeDocument/2006/relationships/image" Target="../media/image940.png"/><Relationship Id="rId319" Type="http://schemas.openxmlformats.org/officeDocument/2006/relationships/image" Target="../media/image968.png"/><Relationship Id="rId470" Type="http://schemas.openxmlformats.org/officeDocument/2006/relationships/customXml" Target="../ink/ink1024.xml"/><Relationship Id="rId526" Type="http://schemas.openxmlformats.org/officeDocument/2006/relationships/customXml" Target="../ink/ink1052.xml"/><Relationship Id="rId58" Type="http://schemas.openxmlformats.org/officeDocument/2006/relationships/customXml" Target="../ink/ink818.xml"/><Relationship Id="rId123" Type="http://schemas.openxmlformats.org/officeDocument/2006/relationships/image" Target="../media/image870.png"/><Relationship Id="rId330" Type="http://schemas.openxmlformats.org/officeDocument/2006/relationships/customXml" Target="../ink/ink954.xml"/><Relationship Id="rId568" Type="http://schemas.openxmlformats.org/officeDocument/2006/relationships/customXml" Target="../ink/ink1073.xml"/><Relationship Id="rId165" Type="http://schemas.openxmlformats.org/officeDocument/2006/relationships/image" Target="../media/image891.png"/><Relationship Id="rId372" Type="http://schemas.openxmlformats.org/officeDocument/2006/relationships/customXml" Target="../ink/ink975.xml"/><Relationship Id="rId428" Type="http://schemas.openxmlformats.org/officeDocument/2006/relationships/customXml" Target="../ink/ink1003.xml"/><Relationship Id="rId635" Type="http://schemas.openxmlformats.org/officeDocument/2006/relationships/customXml" Target="../ink/ink1107.xml"/><Relationship Id="rId232" Type="http://schemas.openxmlformats.org/officeDocument/2006/relationships/customXml" Target="../ink/ink905.xml"/><Relationship Id="rId274" Type="http://schemas.openxmlformats.org/officeDocument/2006/relationships/customXml" Target="../ink/ink926.xml"/><Relationship Id="rId481" Type="http://schemas.openxmlformats.org/officeDocument/2006/relationships/image" Target="../media/image1049.png"/><Relationship Id="rId27" Type="http://schemas.openxmlformats.org/officeDocument/2006/relationships/image" Target="../media/image822.png"/><Relationship Id="rId69" Type="http://schemas.openxmlformats.org/officeDocument/2006/relationships/image" Target="../media/image843.png"/><Relationship Id="rId134" Type="http://schemas.openxmlformats.org/officeDocument/2006/relationships/customXml" Target="../ink/ink856.xml"/><Relationship Id="rId537" Type="http://schemas.openxmlformats.org/officeDocument/2006/relationships/image" Target="../media/image1076.png"/><Relationship Id="rId579" Type="http://schemas.openxmlformats.org/officeDocument/2006/relationships/image" Target="../media/image1097.png"/><Relationship Id="rId80" Type="http://schemas.openxmlformats.org/officeDocument/2006/relationships/customXml" Target="../ink/ink829.xml"/><Relationship Id="rId176" Type="http://schemas.openxmlformats.org/officeDocument/2006/relationships/customXml" Target="../ink/ink877.xml"/><Relationship Id="rId341" Type="http://schemas.openxmlformats.org/officeDocument/2006/relationships/image" Target="../media/image979.png"/><Relationship Id="rId383" Type="http://schemas.openxmlformats.org/officeDocument/2006/relationships/image" Target="../media/image1000.png"/><Relationship Id="rId439" Type="http://schemas.openxmlformats.org/officeDocument/2006/relationships/image" Target="../media/image1028.png"/><Relationship Id="rId590" Type="http://schemas.openxmlformats.org/officeDocument/2006/relationships/customXml" Target="../ink/ink1084.xml"/><Relationship Id="rId604" Type="http://schemas.openxmlformats.org/officeDocument/2006/relationships/image" Target="../media/image1109.png"/><Relationship Id="rId201" Type="http://schemas.openxmlformats.org/officeDocument/2006/relationships/image" Target="../media/image909.png"/><Relationship Id="rId243" Type="http://schemas.openxmlformats.org/officeDocument/2006/relationships/image" Target="../media/image930.png"/><Relationship Id="rId285" Type="http://schemas.openxmlformats.org/officeDocument/2006/relationships/image" Target="../media/image951.png"/><Relationship Id="rId450" Type="http://schemas.openxmlformats.org/officeDocument/2006/relationships/customXml" Target="../ink/ink1014.xml"/><Relationship Id="rId506" Type="http://schemas.openxmlformats.org/officeDocument/2006/relationships/customXml" Target="../ink/ink1042.xml"/><Relationship Id="rId38" Type="http://schemas.openxmlformats.org/officeDocument/2006/relationships/customXml" Target="../ink/ink808.xml"/><Relationship Id="rId103" Type="http://schemas.openxmlformats.org/officeDocument/2006/relationships/image" Target="../media/image860.png"/><Relationship Id="rId310" Type="http://schemas.openxmlformats.org/officeDocument/2006/relationships/customXml" Target="../ink/ink944.xml"/><Relationship Id="rId492" Type="http://schemas.openxmlformats.org/officeDocument/2006/relationships/customXml" Target="../ink/ink1035.xml"/><Relationship Id="rId548" Type="http://schemas.openxmlformats.org/officeDocument/2006/relationships/customXml" Target="../ink/ink1063.xml"/><Relationship Id="rId91" Type="http://schemas.openxmlformats.org/officeDocument/2006/relationships/image" Target="../media/image854.png"/><Relationship Id="rId145" Type="http://schemas.openxmlformats.org/officeDocument/2006/relationships/image" Target="../media/image881.png"/><Relationship Id="rId187" Type="http://schemas.openxmlformats.org/officeDocument/2006/relationships/image" Target="../media/image902.png"/><Relationship Id="rId352" Type="http://schemas.openxmlformats.org/officeDocument/2006/relationships/customXml" Target="../ink/ink965.xml"/><Relationship Id="rId394" Type="http://schemas.openxmlformats.org/officeDocument/2006/relationships/customXml" Target="../ink/ink986.xml"/><Relationship Id="rId408" Type="http://schemas.openxmlformats.org/officeDocument/2006/relationships/customXml" Target="../ink/ink993.xml"/><Relationship Id="rId615" Type="http://schemas.openxmlformats.org/officeDocument/2006/relationships/customXml" Target="../ink/ink1097.xml"/><Relationship Id="rId212" Type="http://schemas.openxmlformats.org/officeDocument/2006/relationships/customXml" Target="../ink/ink895.xml"/><Relationship Id="rId254" Type="http://schemas.openxmlformats.org/officeDocument/2006/relationships/customXml" Target="../ink/ink916.xml"/><Relationship Id="rId49" Type="http://schemas.openxmlformats.org/officeDocument/2006/relationships/image" Target="../media/image833.png"/><Relationship Id="rId114" Type="http://schemas.openxmlformats.org/officeDocument/2006/relationships/customXml" Target="../ink/ink846.xml"/><Relationship Id="rId296" Type="http://schemas.openxmlformats.org/officeDocument/2006/relationships/customXml" Target="../ink/ink937.xml"/><Relationship Id="rId461" Type="http://schemas.openxmlformats.org/officeDocument/2006/relationships/image" Target="../media/image1039.png"/><Relationship Id="rId517" Type="http://schemas.openxmlformats.org/officeDocument/2006/relationships/image" Target="../media/image1066.png"/><Relationship Id="rId559" Type="http://schemas.openxmlformats.org/officeDocument/2006/relationships/image" Target="../media/image1087.png"/><Relationship Id="rId60" Type="http://schemas.openxmlformats.org/officeDocument/2006/relationships/customXml" Target="../ink/ink819.xml"/><Relationship Id="rId156" Type="http://schemas.openxmlformats.org/officeDocument/2006/relationships/customXml" Target="../ink/ink867.xml"/><Relationship Id="rId198" Type="http://schemas.openxmlformats.org/officeDocument/2006/relationships/customXml" Target="../ink/ink888.xml"/><Relationship Id="rId321" Type="http://schemas.openxmlformats.org/officeDocument/2006/relationships/image" Target="../media/image969.png"/><Relationship Id="rId363" Type="http://schemas.openxmlformats.org/officeDocument/2006/relationships/image" Target="../media/image990.png"/><Relationship Id="rId419" Type="http://schemas.openxmlformats.org/officeDocument/2006/relationships/image" Target="../media/image1018.png"/><Relationship Id="rId570" Type="http://schemas.openxmlformats.org/officeDocument/2006/relationships/customXml" Target="../ink/ink1074.xml"/><Relationship Id="rId626" Type="http://schemas.openxmlformats.org/officeDocument/2006/relationships/image" Target="../media/image1120.png"/><Relationship Id="rId223" Type="http://schemas.openxmlformats.org/officeDocument/2006/relationships/image" Target="../media/image920.png"/><Relationship Id="rId430" Type="http://schemas.openxmlformats.org/officeDocument/2006/relationships/customXml" Target="../ink/ink1004.xml"/><Relationship Id="rId18" Type="http://schemas.openxmlformats.org/officeDocument/2006/relationships/customXml" Target="../ink/ink798.xml"/><Relationship Id="rId265" Type="http://schemas.openxmlformats.org/officeDocument/2006/relationships/image" Target="../media/image941.png"/><Relationship Id="rId472" Type="http://schemas.openxmlformats.org/officeDocument/2006/relationships/customXml" Target="../ink/ink1025.xml"/><Relationship Id="rId528" Type="http://schemas.openxmlformats.org/officeDocument/2006/relationships/customXml" Target="../ink/ink1053.xml"/><Relationship Id="rId125" Type="http://schemas.openxmlformats.org/officeDocument/2006/relationships/image" Target="../media/image871.png"/><Relationship Id="rId167" Type="http://schemas.openxmlformats.org/officeDocument/2006/relationships/image" Target="../media/image892.png"/><Relationship Id="rId332" Type="http://schemas.openxmlformats.org/officeDocument/2006/relationships/customXml" Target="../ink/ink955.xml"/><Relationship Id="rId374" Type="http://schemas.openxmlformats.org/officeDocument/2006/relationships/customXml" Target="../ink/ink976.xml"/><Relationship Id="rId581" Type="http://schemas.openxmlformats.org/officeDocument/2006/relationships/image" Target="../media/image1098.png"/><Relationship Id="rId71" Type="http://schemas.openxmlformats.org/officeDocument/2006/relationships/image" Target="../media/image844.png"/><Relationship Id="rId234" Type="http://schemas.openxmlformats.org/officeDocument/2006/relationships/customXml" Target="../ink/ink906.xml"/><Relationship Id="rId637" Type="http://schemas.openxmlformats.org/officeDocument/2006/relationships/customXml" Target="../ink/ink1108.xml"/><Relationship Id="rId2" Type="http://schemas.openxmlformats.org/officeDocument/2006/relationships/customXml" Target="../ink/ink790.xml"/><Relationship Id="rId29" Type="http://schemas.openxmlformats.org/officeDocument/2006/relationships/image" Target="../media/image823.png"/><Relationship Id="rId276" Type="http://schemas.openxmlformats.org/officeDocument/2006/relationships/customXml" Target="../ink/ink927.xml"/><Relationship Id="rId441" Type="http://schemas.openxmlformats.org/officeDocument/2006/relationships/image" Target="../media/image1029.png"/><Relationship Id="rId483" Type="http://schemas.openxmlformats.org/officeDocument/2006/relationships/image" Target="../media/image1050.png"/><Relationship Id="rId539" Type="http://schemas.openxmlformats.org/officeDocument/2006/relationships/image" Target="../media/image1077.png"/><Relationship Id="rId40" Type="http://schemas.openxmlformats.org/officeDocument/2006/relationships/customXml" Target="../ink/ink809.xml"/><Relationship Id="rId136" Type="http://schemas.openxmlformats.org/officeDocument/2006/relationships/customXml" Target="../ink/ink857.xml"/><Relationship Id="rId178" Type="http://schemas.openxmlformats.org/officeDocument/2006/relationships/customXml" Target="../ink/ink878.xml"/><Relationship Id="rId301" Type="http://schemas.openxmlformats.org/officeDocument/2006/relationships/image" Target="../media/image959.png"/><Relationship Id="rId343" Type="http://schemas.openxmlformats.org/officeDocument/2006/relationships/image" Target="../media/image980.png"/><Relationship Id="rId550" Type="http://schemas.openxmlformats.org/officeDocument/2006/relationships/customXml" Target="../ink/ink1064.xml"/><Relationship Id="rId82" Type="http://schemas.openxmlformats.org/officeDocument/2006/relationships/customXml" Target="../ink/ink830.xml"/><Relationship Id="rId203" Type="http://schemas.openxmlformats.org/officeDocument/2006/relationships/image" Target="../media/image910.png"/><Relationship Id="rId385" Type="http://schemas.openxmlformats.org/officeDocument/2006/relationships/image" Target="../media/image1001.png"/><Relationship Id="rId592" Type="http://schemas.openxmlformats.org/officeDocument/2006/relationships/customXml" Target="../ink/ink1085.xml"/><Relationship Id="rId606" Type="http://schemas.openxmlformats.org/officeDocument/2006/relationships/image" Target="../media/image1110.png"/><Relationship Id="rId245" Type="http://schemas.openxmlformats.org/officeDocument/2006/relationships/image" Target="../media/image931.png"/><Relationship Id="rId287" Type="http://schemas.openxmlformats.org/officeDocument/2006/relationships/image" Target="../media/image952.png"/><Relationship Id="rId410" Type="http://schemas.openxmlformats.org/officeDocument/2006/relationships/customXml" Target="../ink/ink994.xml"/><Relationship Id="rId452" Type="http://schemas.openxmlformats.org/officeDocument/2006/relationships/customXml" Target="../ink/ink1015.xml"/><Relationship Id="rId494" Type="http://schemas.openxmlformats.org/officeDocument/2006/relationships/customXml" Target="../ink/ink1036.xml"/><Relationship Id="rId508" Type="http://schemas.openxmlformats.org/officeDocument/2006/relationships/customXml" Target="../ink/ink1043.xml"/><Relationship Id="rId105" Type="http://schemas.openxmlformats.org/officeDocument/2006/relationships/image" Target="../media/image861.png"/><Relationship Id="rId147" Type="http://schemas.openxmlformats.org/officeDocument/2006/relationships/image" Target="../media/image882.png"/><Relationship Id="rId312" Type="http://schemas.openxmlformats.org/officeDocument/2006/relationships/customXml" Target="../ink/ink945.xml"/><Relationship Id="rId354" Type="http://schemas.openxmlformats.org/officeDocument/2006/relationships/customXml" Target="../ink/ink966.xml"/><Relationship Id="rId51" Type="http://schemas.openxmlformats.org/officeDocument/2006/relationships/image" Target="../media/image834.png"/><Relationship Id="rId93" Type="http://schemas.openxmlformats.org/officeDocument/2006/relationships/image" Target="../media/image855.png"/><Relationship Id="rId189" Type="http://schemas.openxmlformats.org/officeDocument/2006/relationships/image" Target="../media/image903.png"/><Relationship Id="rId396" Type="http://schemas.openxmlformats.org/officeDocument/2006/relationships/customXml" Target="../ink/ink987.xml"/><Relationship Id="rId561" Type="http://schemas.openxmlformats.org/officeDocument/2006/relationships/image" Target="../media/image1088.png"/><Relationship Id="rId617" Type="http://schemas.openxmlformats.org/officeDocument/2006/relationships/customXml" Target="../ink/ink1098.xml"/><Relationship Id="rId214" Type="http://schemas.openxmlformats.org/officeDocument/2006/relationships/customXml" Target="../ink/ink896.xml"/><Relationship Id="rId256" Type="http://schemas.openxmlformats.org/officeDocument/2006/relationships/customXml" Target="../ink/ink917.xml"/><Relationship Id="rId298" Type="http://schemas.openxmlformats.org/officeDocument/2006/relationships/customXml" Target="../ink/ink938.xml"/><Relationship Id="rId421" Type="http://schemas.openxmlformats.org/officeDocument/2006/relationships/image" Target="../media/image1019.png"/><Relationship Id="rId463" Type="http://schemas.openxmlformats.org/officeDocument/2006/relationships/image" Target="../media/image1040.png"/><Relationship Id="rId519" Type="http://schemas.openxmlformats.org/officeDocument/2006/relationships/image" Target="../media/image1067.png"/><Relationship Id="rId116" Type="http://schemas.openxmlformats.org/officeDocument/2006/relationships/customXml" Target="../ink/ink847.xml"/><Relationship Id="rId158" Type="http://schemas.openxmlformats.org/officeDocument/2006/relationships/customXml" Target="../ink/ink868.xml"/><Relationship Id="rId323" Type="http://schemas.openxmlformats.org/officeDocument/2006/relationships/image" Target="../media/image970.png"/><Relationship Id="rId530" Type="http://schemas.openxmlformats.org/officeDocument/2006/relationships/customXml" Target="../ink/ink1054.xml"/><Relationship Id="rId20" Type="http://schemas.openxmlformats.org/officeDocument/2006/relationships/customXml" Target="../ink/ink799.xml"/><Relationship Id="rId62" Type="http://schemas.openxmlformats.org/officeDocument/2006/relationships/customXml" Target="../ink/ink820.xml"/><Relationship Id="rId365" Type="http://schemas.openxmlformats.org/officeDocument/2006/relationships/image" Target="../media/image991.png"/><Relationship Id="rId572" Type="http://schemas.openxmlformats.org/officeDocument/2006/relationships/customXml" Target="../ink/ink1075.xml"/><Relationship Id="rId628" Type="http://schemas.openxmlformats.org/officeDocument/2006/relationships/image" Target="../media/image1121.png"/><Relationship Id="rId225" Type="http://schemas.openxmlformats.org/officeDocument/2006/relationships/image" Target="../media/image921.png"/><Relationship Id="rId267" Type="http://schemas.openxmlformats.org/officeDocument/2006/relationships/image" Target="../media/image942.png"/><Relationship Id="rId432" Type="http://schemas.openxmlformats.org/officeDocument/2006/relationships/customXml" Target="../ink/ink1005.xml"/><Relationship Id="rId474" Type="http://schemas.openxmlformats.org/officeDocument/2006/relationships/customXml" Target="../ink/ink1026.xml"/><Relationship Id="rId127" Type="http://schemas.openxmlformats.org/officeDocument/2006/relationships/image" Target="../media/image872.png"/><Relationship Id="rId31" Type="http://schemas.openxmlformats.org/officeDocument/2006/relationships/image" Target="../media/image824.png"/><Relationship Id="rId73" Type="http://schemas.openxmlformats.org/officeDocument/2006/relationships/image" Target="../media/image845.png"/><Relationship Id="rId169" Type="http://schemas.openxmlformats.org/officeDocument/2006/relationships/image" Target="../media/image893.png"/><Relationship Id="rId334" Type="http://schemas.openxmlformats.org/officeDocument/2006/relationships/customXml" Target="../ink/ink956.xml"/><Relationship Id="rId376" Type="http://schemas.openxmlformats.org/officeDocument/2006/relationships/customXml" Target="../ink/ink977.xml"/><Relationship Id="rId541" Type="http://schemas.openxmlformats.org/officeDocument/2006/relationships/image" Target="../media/image1078.png"/><Relationship Id="rId583" Type="http://schemas.openxmlformats.org/officeDocument/2006/relationships/image" Target="../media/image1099.png"/><Relationship Id="rId639" Type="http://schemas.openxmlformats.org/officeDocument/2006/relationships/customXml" Target="../ink/ink1109.xml"/><Relationship Id="rId4" Type="http://schemas.openxmlformats.org/officeDocument/2006/relationships/customXml" Target="../ink/ink791.xml"/><Relationship Id="rId180" Type="http://schemas.openxmlformats.org/officeDocument/2006/relationships/customXml" Target="../ink/ink879.xml"/><Relationship Id="rId236" Type="http://schemas.openxmlformats.org/officeDocument/2006/relationships/customXml" Target="../ink/ink907.xml"/><Relationship Id="rId278" Type="http://schemas.openxmlformats.org/officeDocument/2006/relationships/customXml" Target="../ink/ink928.xml"/><Relationship Id="rId401" Type="http://schemas.openxmlformats.org/officeDocument/2006/relationships/image" Target="../media/image1009.png"/><Relationship Id="rId443" Type="http://schemas.openxmlformats.org/officeDocument/2006/relationships/image" Target="../media/image1030.png"/><Relationship Id="rId303" Type="http://schemas.openxmlformats.org/officeDocument/2006/relationships/image" Target="../media/image960.png"/><Relationship Id="rId485" Type="http://schemas.openxmlformats.org/officeDocument/2006/relationships/image" Target="../media/image1051.png"/><Relationship Id="rId42" Type="http://schemas.openxmlformats.org/officeDocument/2006/relationships/customXml" Target="../ink/ink810.xml"/><Relationship Id="rId84" Type="http://schemas.openxmlformats.org/officeDocument/2006/relationships/customXml" Target="../ink/ink831.xml"/><Relationship Id="rId138" Type="http://schemas.openxmlformats.org/officeDocument/2006/relationships/customXml" Target="../ink/ink858.xml"/><Relationship Id="rId345" Type="http://schemas.openxmlformats.org/officeDocument/2006/relationships/image" Target="../media/image981.png"/><Relationship Id="rId387" Type="http://schemas.openxmlformats.org/officeDocument/2006/relationships/image" Target="../media/image1002.png"/><Relationship Id="rId510" Type="http://schemas.openxmlformats.org/officeDocument/2006/relationships/customXml" Target="../ink/ink1044.xml"/><Relationship Id="rId552" Type="http://schemas.openxmlformats.org/officeDocument/2006/relationships/customXml" Target="../ink/ink1065.xml"/><Relationship Id="rId594" Type="http://schemas.openxmlformats.org/officeDocument/2006/relationships/customXml" Target="../ink/ink1086.xml"/><Relationship Id="rId608" Type="http://schemas.openxmlformats.org/officeDocument/2006/relationships/image" Target="../media/image1111.png"/><Relationship Id="rId191" Type="http://schemas.openxmlformats.org/officeDocument/2006/relationships/image" Target="../media/image904.png"/><Relationship Id="rId205" Type="http://schemas.openxmlformats.org/officeDocument/2006/relationships/image" Target="../media/image911.png"/><Relationship Id="rId247" Type="http://schemas.openxmlformats.org/officeDocument/2006/relationships/image" Target="../media/image932.png"/><Relationship Id="rId412" Type="http://schemas.openxmlformats.org/officeDocument/2006/relationships/customXml" Target="../ink/ink995.xml"/><Relationship Id="rId107" Type="http://schemas.openxmlformats.org/officeDocument/2006/relationships/image" Target="../media/image862.png"/><Relationship Id="rId289" Type="http://schemas.openxmlformats.org/officeDocument/2006/relationships/image" Target="../media/image953.png"/><Relationship Id="rId454" Type="http://schemas.openxmlformats.org/officeDocument/2006/relationships/customXml" Target="../ink/ink1016.xml"/><Relationship Id="rId496" Type="http://schemas.openxmlformats.org/officeDocument/2006/relationships/customXml" Target="../ink/ink1037.xml"/><Relationship Id="rId11" Type="http://schemas.openxmlformats.org/officeDocument/2006/relationships/image" Target="../media/image814.png"/><Relationship Id="rId53" Type="http://schemas.openxmlformats.org/officeDocument/2006/relationships/image" Target="../media/image835.png"/><Relationship Id="rId149" Type="http://schemas.openxmlformats.org/officeDocument/2006/relationships/image" Target="../media/image883.png"/><Relationship Id="rId314" Type="http://schemas.openxmlformats.org/officeDocument/2006/relationships/customXml" Target="../ink/ink946.xml"/><Relationship Id="rId356" Type="http://schemas.openxmlformats.org/officeDocument/2006/relationships/customXml" Target="../ink/ink967.xml"/><Relationship Id="rId398" Type="http://schemas.openxmlformats.org/officeDocument/2006/relationships/customXml" Target="../ink/ink988.xml"/><Relationship Id="rId521" Type="http://schemas.openxmlformats.org/officeDocument/2006/relationships/image" Target="../media/image1068.png"/><Relationship Id="rId563" Type="http://schemas.openxmlformats.org/officeDocument/2006/relationships/image" Target="../media/image1089.png"/><Relationship Id="rId619" Type="http://schemas.openxmlformats.org/officeDocument/2006/relationships/customXml" Target="../ink/ink1099.xml"/><Relationship Id="rId95" Type="http://schemas.openxmlformats.org/officeDocument/2006/relationships/image" Target="../media/image856.png"/><Relationship Id="rId160" Type="http://schemas.openxmlformats.org/officeDocument/2006/relationships/customXml" Target="../ink/ink869.xml"/><Relationship Id="rId216" Type="http://schemas.openxmlformats.org/officeDocument/2006/relationships/customXml" Target="../ink/ink897.xml"/><Relationship Id="rId423" Type="http://schemas.openxmlformats.org/officeDocument/2006/relationships/image" Target="../media/image1020.png"/><Relationship Id="rId258" Type="http://schemas.openxmlformats.org/officeDocument/2006/relationships/customXml" Target="../ink/ink918.xml"/><Relationship Id="rId465" Type="http://schemas.openxmlformats.org/officeDocument/2006/relationships/image" Target="../media/image1041.png"/><Relationship Id="rId630" Type="http://schemas.openxmlformats.org/officeDocument/2006/relationships/image" Target="../media/image1122.png"/><Relationship Id="rId22" Type="http://schemas.openxmlformats.org/officeDocument/2006/relationships/customXml" Target="../ink/ink800.xml"/><Relationship Id="rId64" Type="http://schemas.openxmlformats.org/officeDocument/2006/relationships/customXml" Target="../ink/ink821.xml"/><Relationship Id="rId118" Type="http://schemas.openxmlformats.org/officeDocument/2006/relationships/customXml" Target="../ink/ink848.xml"/><Relationship Id="rId325" Type="http://schemas.openxmlformats.org/officeDocument/2006/relationships/image" Target="../media/image971.png"/><Relationship Id="rId367" Type="http://schemas.openxmlformats.org/officeDocument/2006/relationships/image" Target="../media/image992.png"/><Relationship Id="rId532" Type="http://schemas.openxmlformats.org/officeDocument/2006/relationships/customXml" Target="../ink/ink1055.xml"/><Relationship Id="rId574" Type="http://schemas.openxmlformats.org/officeDocument/2006/relationships/customXml" Target="../ink/ink1076.xml"/><Relationship Id="rId171" Type="http://schemas.openxmlformats.org/officeDocument/2006/relationships/image" Target="../media/image894.png"/><Relationship Id="rId227" Type="http://schemas.openxmlformats.org/officeDocument/2006/relationships/image" Target="../media/image922.png"/><Relationship Id="rId269" Type="http://schemas.openxmlformats.org/officeDocument/2006/relationships/image" Target="../media/image943.png"/><Relationship Id="rId434" Type="http://schemas.openxmlformats.org/officeDocument/2006/relationships/customXml" Target="../ink/ink1006.xml"/><Relationship Id="rId476" Type="http://schemas.openxmlformats.org/officeDocument/2006/relationships/customXml" Target="../ink/ink1027.xml"/><Relationship Id="rId641" Type="http://schemas.openxmlformats.org/officeDocument/2006/relationships/customXml" Target="../ink/ink1110.xml"/><Relationship Id="rId33" Type="http://schemas.openxmlformats.org/officeDocument/2006/relationships/image" Target="../media/image825.png"/><Relationship Id="rId129" Type="http://schemas.openxmlformats.org/officeDocument/2006/relationships/image" Target="../media/image873.png"/><Relationship Id="rId280" Type="http://schemas.openxmlformats.org/officeDocument/2006/relationships/customXml" Target="../ink/ink929.xml"/><Relationship Id="rId336" Type="http://schemas.openxmlformats.org/officeDocument/2006/relationships/customXml" Target="../ink/ink957.xml"/><Relationship Id="rId501" Type="http://schemas.openxmlformats.org/officeDocument/2006/relationships/image" Target="../media/image144.png"/><Relationship Id="rId543" Type="http://schemas.openxmlformats.org/officeDocument/2006/relationships/image" Target="../media/image1079.png"/><Relationship Id="rId75" Type="http://schemas.openxmlformats.org/officeDocument/2006/relationships/image" Target="../media/image846.png"/><Relationship Id="rId140" Type="http://schemas.openxmlformats.org/officeDocument/2006/relationships/customXml" Target="../ink/ink859.xml"/><Relationship Id="rId182" Type="http://schemas.openxmlformats.org/officeDocument/2006/relationships/customXml" Target="../ink/ink880.xml"/><Relationship Id="rId378" Type="http://schemas.openxmlformats.org/officeDocument/2006/relationships/customXml" Target="../ink/ink978.xml"/><Relationship Id="rId403" Type="http://schemas.openxmlformats.org/officeDocument/2006/relationships/image" Target="../media/image1010.png"/><Relationship Id="rId585" Type="http://schemas.openxmlformats.org/officeDocument/2006/relationships/image" Target="../media/image1100.png"/><Relationship Id="rId6" Type="http://schemas.openxmlformats.org/officeDocument/2006/relationships/customXml" Target="../ink/ink792.xml"/><Relationship Id="rId238" Type="http://schemas.openxmlformats.org/officeDocument/2006/relationships/customXml" Target="../ink/ink908.xml"/><Relationship Id="rId445" Type="http://schemas.openxmlformats.org/officeDocument/2006/relationships/image" Target="../media/image1031.png"/><Relationship Id="rId487" Type="http://schemas.openxmlformats.org/officeDocument/2006/relationships/image" Target="../media/image1052.png"/><Relationship Id="rId610" Type="http://schemas.openxmlformats.org/officeDocument/2006/relationships/image" Target="../media/image1112.png"/><Relationship Id="rId291" Type="http://schemas.openxmlformats.org/officeDocument/2006/relationships/image" Target="../media/image954.png"/><Relationship Id="rId305" Type="http://schemas.openxmlformats.org/officeDocument/2006/relationships/image" Target="../media/image961.png"/><Relationship Id="rId347" Type="http://schemas.openxmlformats.org/officeDocument/2006/relationships/image" Target="../media/image982.png"/><Relationship Id="rId512" Type="http://schemas.openxmlformats.org/officeDocument/2006/relationships/customXml" Target="../ink/ink1045.xml"/><Relationship Id="rId44" Type="http://schemas.openxmlformats.org/officeDocument/2006/relationships/customXml" Target="../ink/ink811.xml"/><Relationship Id="rId86" Type="http://schemas.openxmlformats.org/officeDocument/2006/relationships/customXml" Target="../ink/ink832.xml"/><Relationship Id="rId151" Type="http://schemas.openxmlformats.org/officeDocument/2006/relationships/image" Target="../media/image884.png"/><Relationship Id="rId389" Type="http://schemas.openxmlformats.org/officeDocument/2006/relationships/image" Target="../media/image1003.png"/><Relationship Id="rId554" Type="http://schemas.openxmlformats.org/officeDocument/2006/relationships/customXml" Target="../ink/ink1066.xml"/><Relationship Id="rId596" Type="http://schemas.openxmlformats.org/officeDocument/2006/relationships/customXml" Target="../ink/ink1087.xml"/><Relationship Id="rId193" Type="http://schemas.openxmlformats.org/officeDocument/2006/relationships/image" Target="../media/image905.png"/><Relationship Id="rId207" Type="http://schemas.openxmlformats.org/officeDocument/2006/relationships/image" Target="../media/image912.png"/><Relationship Id="rId249" Type="http://schemas.openxmlformats.org/officeDocument/2006/relationships/image" Target="../media/image933.png"/><Relationship Id="rId414" Type="http://schemas.openxmlformats.org/officeDocument/2006/relationships/customXml" Target="../ink/ink996.xml"/><Relationship Id="rId456" Type="http://schemas.openxmlformats.org/officeDocument/2006/relationships/customXml" Target="../ink/ink1017.xml"/><Relationship Id="rId498" Type="http://schemas.openxmlformats.org/officeDocument/2006/relationships/customXml" Target="../ink/ink1038.xml"/><Relationship Id="rId621" Type="http://schemas.openxmlformats.org/officeDocument/2006/relationships/customXml" Target="../ink/ink1100.xml"/><Relationship Id="rId13" Type="http://schemas.openxmlformats.org/officeDocument/2006/relationships/image" Target="../media/image815.png"/><Relationship Id="rId109" Type="http://schemas.openxmlformats.org/officeDocument/2006/relationships/image" Target="../media/image863.png"/><Relationship Id="rId260" Type="http://schemas.openxmlformats.org/officeDocument/2006/relationships/customXml" Target="../ink/ink919.xml"/><Relationship Id="rId316" Type="http://schemas.openxmlformats.org/officeDocument/2006/relationships/customXml" Target="../ink/ink947.xml"/><Relationship Id="rId523" Type="http://schemas.openxmlformats.org/officeDocument/2006/relationships/image" Target="../media/image1069.png"/><Relationship Id="rId55" Type="http://schemas.openxmlformats.org/officeDocument/2006/relationships/image" Target="../media/image836.png"/><Relationship Id="rId97" Type="http://schemas.openxmlformats.org/officeDocument/2006/relationships/image" Target="../media/image857.png"/><Relationship Id="rId120" Type="http://schemas.openxmlformats.org/officeDocument/2006/relationships/customXml" Target="../ink/ink849.xml"/><Relationship Id="rId358" Type="http://schemas.openxmlformats.org/officeDocument/2006/relationships/customXml" Target="../ink/ink968.xml"/><Relationship Id="rId565" Type="http://schemas.openxmlformats.org/officeDocument/2006/relationships/image" Target="../media/image1090.png"/><Relationship Id="rId162" Type="http://schemas.openxmlformats.org/officeDocument/2006/relationships/customXml" Target="../ink/ink870.xml"/><Relationship Id="rId218" Type="http://schemas.openxmlformats.org/officeDocument/2006/relationships/customXml" Target="../ink/ink898.xml"/><Relationship Id="rId425" Type="http://schemas.openxmlformats.org/officeDocument/2006/relationships/image" Target="../media/image1021.png"/><Relationship Id="rId467" Type="http://schemas.openxmlformats.org/officeDocument/2006/relationships/image" Target="../media/image1042.png"/><Relationship Id="rId632" Type="http://schemas.openxmlformats.org/officeDocument/2006/relationships/image" Target="../media/image1123.png"/><Relationship Id="rId271" Type="http://schemas.openxmlformats.org/officeDocument/2006/relationships/image" Target="../media/image944.png"/><Relationship Id="rId24" Type="http://schemas.openxmlformats.org/officeDocument/2006/relationships/customXml" Target="../ink/ink801.xml"/><Relationship Id="rId66" Type="http://schemas.openxmlformats.org/officeDocument/2006/relationships/customXml" Target="../ink/ink822.xml"/><Relationship Id="rId131" Type="http://schemas.openxmlformats.org/officeDocument/2006/relationships/image" Target="../media/image874.png"/><Relationship Id="rId327" Type="http://schemas.openxmlformats.org/officeDocument/2006/relationships/image" Target="../media/image972.png"/><Relationship Id="rId369" Type="http://schemas.openxmlformats.org/officeDocument/2006/relationships/image" Target="../media/image993.png"/><Relationship Id="rId534" Type="http://schemas.openxmlformats.org/officeDocument/2006/relationships/customXml" Target="../ink/ink1056.xml"/><Relationship Id="rId576" Type="http://schemas.openxmlformats.org/officeDocument/2006/relationships/customXml" Target="../ink/ink1077.xml"/><Relationship Id="rId173" Type="http://schemas.openxmlformats.org/officeDocument/2006/relationships/image" Target="../media/image895.png"/><Relationship Id="rId229" Type="http://schemas.openxmlformats.org/officeDocument/2006/relationships/image" Target="../media/image923.png"/><Relationship Id="rId380" Type="http://schemas.openxmlformats.org/officeDocument/2006/relationships/customXml" Target="../ink/ink979.xml"/><Relationship Id="rId436" Type="http://schemas.openxmlformats.org/officeDocument/2006/relationships/customXml" Target="../ink/ink1007.xml"/><Relationship Id="rId601" Type="http://schemas.openxmlformats.org/officeDocument/2006/relationships/image" Target="../media/image1108.png"/><Relationship Id="rId643" Type="http://schemas.openxmlformats.org/officeDocument/2006/relationships/customXml" Target="../ink/ink1111.xml"/><Relationship Id="rId240" Type="http://schemas.openxmlformats.org/officeDocument/2006/relationships/customXml" Target="../ink/ink909.xml"/><Relationship Id="rId478" Type="http://schemas.openxmlformats.org/officeDocument/2006/relationships/customXml" Target="../ink/ink1028.xml"/><Relationship Id="rId35" Type="http://schemas.openxmlformats.org/officeDocument/2006/relationships/image" Target="../media/image826.png"/><Relationship Id="rId77" Type="http://schemas.openxmlformats.org/officeDocument/2006/relationships/image" Target="../media/image847.png"/><Relationship Id="rId100" Type="http://schemas.openxmlformats.org/officeDocument/2006/relationships/customXml" Target="../ink/ink839.xml"/><Relationship Id="rId282" Type="http://schemas.openxmlformats.org/officeDocument/2006/relationships/customXml" Target="../ink/ink930.xml"/><Relationship Id="rId338" Type="http://schemas.openxmlformats.org/officeDocument/2006/relationships/customXml" Target="../ink/ink958.xml"/><Relationship Id="rId503" Type="http://schemas.openxmlformats.org/officeDocument/2006/relationships/image" Target="../media/image1059.png"/><Relationship Id="rId545" Type="http://schemas.openxmlformats.org/officeDocument/2006/relationships/image" Target="../media/image1080.png"/><Relationship Id="rId587" Type="http://schemas.openxmlformats.org/officeDocument/2006/relationships/image" Target="../media/image1101.png"/><Relationship Id="rId8" Type="http://schemas.openxmlformats.org/officeDocument/2006/relationships/customXml" Target="../ink/ink793.xml"/><Relationship Id="rId142" Type="http://schemas.openxmlformats.org/officeDocument/2006/relationships/customXml" Target="../ink/ink860.xml"/><Relationship Id="rId184" Type="http://schemas.openxmlformats.org/officeDocument/2006/relationships/customXml" Target="../ink/ink881.xml"/><Relationship Id="rId391" Type="http://schemas.openxmlformats.org/officeDocument/2006/relationships/image" Target="../media/image1004.png"/><Relationship Id="rId405" Type="http://schemas.openxmlformats.org/officeDocument/2006/relationships/image" Target="../media/image1011.png"/><Relationship Id="rId447" Type="http://schemas.openxmlformats.org/officeDocument/2006/relationships/image" Target="../media/image1032.png"/><Relationship Id="rId612" Type="http://schemas.openxmlformats.org/officeDocument/2006/relationships/image" Target="../media/image1113.png"/><Relationship Id="rId251" Type="http://schemas.openxmlformats.org/officeDocument/2006/relationships/image" Target="../media/image934.png"/><Relationship Id="rId489" Type="http://schemas.openxmlformats.org/officeDocument/2006/relationships/image" Target="../media/image1053.png"/><Relationship Id="rId46" Type="http://schemas.openxmlformats.org/officeDocument/2006/relationships/customXml" Target="../ink/ink812.xml"/><Relationship Id="rId293" Type="http://schemas.openxmlformats.org/officeDocument/2006/relationships/image" Target="../media/image955.png"/><Relationship Id="rId307" Type="http://schemas.openxmlformats.org/officeDocument/2006/relationships/image" Target="../media/image962.png"/><Relationship Id="rId349" Type="http://schemas.openxmlformats.org/officeDocument/2006/relationships/image" Target="../media/image983.png"/><Relationship Id="rId514" Type="http://schemas.openxmlformats.org/officeDocument/2006/relationships/customXml" Target="../ink/ink1046.xml"/><Relationship Id="rId556" Type="http://schemas.openxmlformats.org/officeDocument/2006/relationships/customXml" Target="../ink/ink1067.xml"/><Relationship Id="rId88" Type="http://schemas.openxmlformats.org/officeDocument/2006/relationships/customXml" Target="../ink/ink833.xml"/><Relationship Id="rId111" Type="http://schemas.openxmlformats.org/officeDocument/2006/relationships/image" Target="../media/image864.png"/><Relationship Id="rId153" Type="http://schemas.openxmlformats.org/officeDocument/2006/relationships/image" Target="../media/image885.png"/><Relationship Id="rId195" Type="http://schemas.openxmlformats.org/officeDocument/2006/relationships/image" Target="../media/image906.png"/><Relationship Id="rId209" Type="http://schemas.openxmlformats.org/officeDocument/2006/relationships/image" Target="../media/image913.png"/><Relationship Id="rId360" Type="http://schemas.openxmlformats.org/officeDocument/2006/relationships/customXml" Target="../ink/ink969.xml"/><Relationship Id="rId416" Type="http://schemas.openxmlformats.org/officeDocument/2006/relationships/customXml" Target="../ink/ink997.xml"/><Relationship Id="rId598" Type="http://schemas.openxmlformats.org/officeDocument/2006/relationships/customXml" Target="../ink/ink1088.xml"/><Relationship Id="rId220" Type="http://schemas.openxmlformats.org/officeDocument/2006/relationships/customXml" Target="../ink/ink899.xml"/><Relationship Id="rId458" Type="http://schemas.openxmlformats.org/officeDocument/2006/relationships/customXml" Target="../ink/ink1018.xml"/><Relationship Id="rId623" Type="http://schemas.openxmlformats.org/officeDocument/2006/relationships/customXml" Target="../ink/ink1101.xml"/><Relationship Id="rId15" Type="http://schemas.openxmlformats.org/officeDocument/2006/relationships/image" Target="../media/image816.png"/><Relationship Id="rId57" Type="http://schemas.openxmlformats.org/officeDocument/2006/relationships/image" Target="../media/image837.png"/><Relationship Id="rId262" Type="http://schemas.openxmlformats.org/officeDocument/2006/relationships/customXml" Target="../ink/ink920.xml"/><Relationship Id="rId318" Type="http://schemas.openxmlformats.org/officeDocument/2006/relationships/customXml" Target="../ink/ink948.xml"/><Relationship Id="rId525" Type="http://schemas.openxmlformats.org/officeDocument/2006/relationships/image" Target="../media/image1070.png"/><Relationship Id="rId567" Type="http://schemas.openxmlformats.org/officeDocument/2006/relationships/image" Target="../media/image1091.png"/><Relationship Id="rId99" Type="http://schemas.openxmlformats.org/officeDocument/2006/relationships/image" Target="../media/image858.png"/><Relationship Id="rId122" Type="http://schemas.openxmlformats.org/officeDocument/2006/relationships/customXml" Target="../ink/ink850.xml"/><Relationship Id="rId164" Type="http://schemas.openxmlformats.org/officeDocument/2006/relationships/customXml" Target="../ink/ink871.xml"/><Relationship Id="rId371" Type="http://schemas.openxmlformats.org/officeDocument/2006/relationships/image" Target="../media/image994.png"/><Relationship Id="rId427" Type="http://schemas.openxmlformats.org/officeDocument/2006/relationships/image" Target="../media/image1022.png"/><Relationship Id="rId469" Type="http://schemas.openxmlformats.org/officeDocument/2006/relationships/image" Target="../media/image1043.png"/><Relationship Id="rId634" Type="http://schemas.openxmlformats.org/officeDocument/2006/relationships/image" Target="../media/image1124.png"/><Relationship Id="rId26" Type="http://schemas.openxmlformats.org/officeDocument/2006/relationships/customXml" Target="../ink/ink802.xml"/><Relationship Id="rId231" Type="http://schemas.openxmlformats.org/officeDocument/2006/relationships/image" Target="../media/image924.png"/><Relationship Id="rId273" Type="http://schemas.openxmlformats.org/officeDocument/2006/relationships/image" Target="../media/image945.png"/><Relationship Id="rId329" Type="http://schemas.openxmlformats.org/officeDocument/2006/relationships/image" Target="../media/image973.png"/><Relationship Id="rId480" Type="http://schemas.openxmlformats.org/officeDocument/2006/relationships/customXml" Target="../ink/ink1029.xml"/><Relationship Id="rId536" Type="http://schemas.openxmlformats.org/officeDocument/2006/relationships/customXml" Target="../ink/ink1057.xml"/><Relationship Id="rId68" Type="http://schemas.openxmlformats.org/officeDocument/2006/relationships/customXml" Target="../ink/ink823.xml"/><Relationship Id="rId133" Type="http://schemas.openxmlformats.org/officeDocument/2006/relationships/image" Target="../media/image875.png"/><Relationship Id="rId175" Type="http://schemas.openxmlformats.org/officeDocument/2006/relationships/image" Target="../media/image896.png"/><Relationship Id="rId340" Type="http://schemas.openxmlformats.org/officeDocument/2006/relationships/customXml" Target="../ink/ink959.xml"/><Relationship Id="rId578" Type="http://schemas.openxmlformats.org/officeDocument/2006/relationships/customXml" Target="../ink/ink1078.xml"/><Relationship Id="rId200" Type="http://schemas.openxmlformats.org/officeDocument/2006/relationships/customXml" Target="../ink/ink889.xml"/><Relationship Id="rId382" Type="http://schemas.openxmlformats.org/officeDocument/2006/relationships/customXml" Target="../ink/ink980.xml"/><Relationship Id="rId438" Type="http://schemas.openxmlformats.org/officeDocument/2006/relationships/customXml" Target="../ink/ink1008.xml"/><Relationship Id="rId603" Type="http://schemas.openxmlformats.org/officeDocument/2006/relationships/customXml" Target="../ink/ink1091.xml"/><Relationship Id="rId242" Type="http://schemas.openxmlformats.org/officeDocument/2006/relationships/customXml" Target="../ink/ink910.xml"/><Relationship Id="rId284" Type="http://schemas.openxmlformats.org/officeDocument/2006/relationships/customXml" Target="../ink/ink931.xml"/><Relationship Id="rId491" Type="http://schemas.openxmlformats.org/officeDocument/2006/relationships/image" Target="../media/image1054.png"/><Relationship Id="rId505" Type="http://schemas.openxmlformats.org/officeDocument/2006/relationships/image" Target="../media/image1060.png"/><Relationship Id="rId37" Type="http://schemas.openxmlformats.org/officeDocument/2006/relationships/image" Target="../media/image827.png"/><Relationship Id="rId79" Type="http://schemas.openxmlformats.org/officeDocument/2006/relationships/image" Target="../media/image848.png"/><Relationship Id="rId102" Type="http://schemas.openxmlformats.org/officeDocument/2006/relationships/customXml" Target="../ink/ink840.xml"/><Relationship Id="rId144" Type="http://schemas.openxmlformats.org/officeDocument/2006/relationships/customXml" Target="../ink/ink861.xml"/><Relationship Id="rId547" Type="http://schemas.openxmlformats.org/officeDocument/2006/relationships/image" Target="../media/image1081.png"/><Relationship Id="rId589" Type="http://schemas.openxmlformats.org/officeDocument/2006/relationships/image" Target="../media/image1102.png"/><Relationship Id="rId90" Type="http://schemas.openxmlformats.org/officeDocument/2006/relationships/customXml" Target="../ink/ink834.xml"/><Relationship Id="rId186" Type="http://schemas.openxmlformats.org/officeDocument/2006/relationships/customXml" Target="../ink/ink882.xml"/><Relationship Id="rId351" Type="http://schemas.openxmlformats.org/officeDocument/2006/relationships/image" Target="../media/image984.png"/><Relationship Id="rId393" Type="http://schemas.openxmlformats.org/officeDocument/2006/relationships/image" Target="../media/image1005.png"/><Relationship Id="rId407" Type="http://schemas.openxmlformats.org/officeDocument/2006/relationships/image" Target="../media/image1012.png"/><Relationship Id="rId449" Type="http://schemas.openxmlformats.org/officeDocument/2006/relationships/image" Target="../media/image1033.png"/><Relationship Id="rId614" Type="http://schemas.openxmlformats.org/officeDocument/2006/relationships/image" Target="../media/image1114.png"/><Relationship Id="rId211" Type="http://schemas.openxmlformats.org/officeDocument/2006/relationships/image" Target="../media/image914.png"/><Relationship Id="rId253" Type="http://schemas.openxmlformats.org/officeDocument/2006/relationships/image" Target="../media/image935.png"/><Relationship Id="rId295" Type="http://schemas.openxmlformats.org/officeDocument/2006/relationships/image" Target="../media/image956.png"/><Relationship Id="rId309" Type="http://schemas.openxmlformats.org/officeDocument/2006/relationships/image" Target="../media/image963.png"/><Relationship Id="rId460" Type="http://schemas.openxmlformats.org/officeDocument/2006/relationships/customXml" Target="../ink/ink1019.xml"/><Relationship Id="rId516" Type="http://schemas.openxmlformats.org/officeDocument/2006/relationships/customXml" Target="../ink/ink1047.xml"/><Relationship Id="rId48" Type="http://schemas.openxmlformats.org/officeDocument/2006/relationships/customXml" Target="../ink/ink813.xml"/><Relationship Id="rId113" Type="http://schemas.openxmlformats.org/officeDocument/2006/relationships/image" Target="../media/image865.png"/><Relationship Id="rId320" Type="http://schemas.openxmlformats.org/officeDocument/2006/relationships/customXml" Target="../ink/ink949.xml"/><Relationship Id="rId558" Type="http://schemas.openxmlformats.org/officeDocument/2006/relationships/customXml" Target="../ink/ink1068.xml"/><Relationship Id="rId155" Type="http://schemas.openxmlformats.org/officeDocument/2006/relationships/image" Target="../media/image886.png"/><Relationship Id="rId197" Type="http://schemas.openxmlformats.org/officeDocument/2006/relationships/image" Target="../media/image907.png"/><Relationship Id="rId362" Type="http://schemas.openxmlformats.org/officeDocument/2006/relationships/customXml" Target="../ink/ink970.xml"/><Relationship Id="rId418" Type="http://schemas.openxmlformats.org/officeDocument/2006/relationships/customXml" Target="../ink/ink998.xml"/><Relationship Id="rId625" Type="http://schemas.openxmlformats.org/officeDocument/2006/relationships/customXml" Target="../ink/ink1102.xml"/><Relationship Id="rId222" Type="http://schemas.openxmlformats.org/officeDocument/2006/relationships/customXml" Target="../ink/ink900.xml"/><Relationship Id="rId264" Type="http://schemas.openxmlformats.org/officeDocument/2006/relationships/customXml" Target="../ink/ink921.xml"/><Relationship Id="rId471" Type="http://schemas.openxmlformats.org/officeDocument/2006/relationships/image" Target="../media/image1044.png"/><Relationship Id="rId17" Type="http://schemas.openxmlformats.org/officeDocument/2006/relationships/image" Target="../media/image817.png"/><Relationship Id="rId59" Type="http://schemas.openxmlformats.org/officeDocument/2006/relationships/image" Target="../media/image838.png"/><Relationship Id="rId124" Type="http://schemas.openxmlformats.org/officeDocument/2006/relationships/customXml" Target="../ink/ink851.xml"/><Relationship Id="rId527" Type="http://schemas.openxmlformats.org/officeDocument/2006/relationships/image" Target="../media/image1071.png"/><Relationship Id="rId569" Type="http://schemas.openxmlformats.org/officeDocument/2006/relationships/image" Target="../media/image1092.png"/><Relationship Id="rId70" Type="http://schemas.openxmlformats.org/officeDocument/2006/relationships/customXml" Target="../ink/ink824.xml"/><Relationship Id="rId166" Type="http://schemas.openxmlformats.org/officeDocument/2006/relationships/customXml" Target="../ink/ink872.xml"/><Relationship Id="rId331" Type="http://schemas.openxmlformats.org/officeDocument/2006/relationships/image" Target="../media/image974.png"/><Relationship Id="rId373" Type="http://schemas.openxmlformats.org/officeDocument/2006/relationships/image" Target="../media/image995.png"/><Relationship Id="rId429" Type="http://schemas.openxmlformats.org/officeDocument/2006/relationships/image" Target="../media/image1023.png"/><Relationship Id="rId580" Type="http://schemas.openxmlformats.org/officeDocument/2006/relationships/customXml" Target="../ink/ink1079.xml"/><Relationship Id="rId636" Type="http://schemas.openxmlformats.org/officeDocument/2006/relationships/image" Target="../media/image1125.png"/><Relationship Id="rId1" Type="http://schemas.openxmlformats.org/officeDocument/2006/relationships/slideLayout" Target="../slideLayouts/slideLayout2.xml"/><Relationship Id="rId233" Type="http://schemas.openxmlformats.org/officeDocument/2006/relationships/image" Target="../media/image925.png"/><Relationship Id="rId440" Type="http://schemas.openxmlformats.org/officeDocument/2006/relationships/customXml" Target="../ink/ink1009.xml"/><Relationship Id="rId28" Type="http://schemas.openxmlformats.org/officeDocument/2006/relationships/customXml" Target="../ink/ink803.xml"/><Relationship Id="rId275" Type="http://schemas.openxmlformats.org/officeDocument/2006/relationships/image" Target="../media/image946.png"/><Relationship Id="rId300" Type="http://schemas.openxmlformats.org/officeDocument/2006/relationships/customXml" Target="../ink/ink939.xml"/><Relationship Id="rId482" Type="http://schemas.openxmlformats.org/officeDocument/2006/relationships/customXml" Target="../ink/ink1030.xml"/><Relationship Id="rId538" Type="http://schemas.openxmlformats.org/officeDocument/2006/relationships/customXml" Target="../ink/ink1058.xml"/><Relationship Id="rId81" Type="http://schemas.openxmlformats.org/officeDocument/2006/relationships/image" Target="../media/image849.png"/><Relationship Id="rId135" Type="http://schemas.openxmlformats.org/officeDocument/2006/relationships/image" Target="../media/image876.png"/><Relationship Id="rId177" Type="http://schemas.openxmlformats.org/officeDocument/2006/relationships/image" Target="../media/image897.png"/><Relationship Id="rId342" Type="http://schemas.openxmlformats.org/officeDocument/2006/relationships/customXml" Target="../ink/ink960.xml"/><Relationship Id="rId384" Type="http://schemas.openxmlformats.org/officeDocument/2006/relationships/customXml" Target="../ink/ink981.xml"/><Relationship Id="rId591" Type="http://schemas.openxmlformats.org/officeDocument/2006/relationships/image" Target="../media/image1103.png"/><Relationship Id="rId605" Type="http://schemas.openxmlformats.org/officeDocument/2006/relationships/customXml" Target="../ink/ink1092.xml"/><Relationship Id="rId202" Type="http://schemas.openxmlformats.org/officeDocument/2006/relationships/customXml" Target="../ink/ink890.xml"/><Relationship Id="rId244" Type="http://schemas.openxmlformats.org/officeDocument/2006/relationships/customXml" Target="../ink/ink911.xml"/><Relationship Id="rId39" Type="http://schemas.openxmlformats.org/officeDocument/2006/relationships/image" Target="../media/image828.png"/><Relationship Id="rId286" Type="http://schemas.openxmlformats.org/officeDocument/2006/relationships/customXml" Target="../ink/ink932.xml"/><Relationship Id="rId451" Type="http://schemas.openxmlformats.org/officeDocument/2006/relationships/image" Target="../media/image1034.png"/><Relationship Id="rId493" Type="http://schemas.openxmlformats.org/officeDocument/2006/relationships/image" Target="../media/image1055.png"/><Relationship Id="rId507" Type="http://schemas.openxmlformats.org/officeDocument/2006/relationships/image" Target="../media/image1061.png"/><Relationship Id="rId549" Type="http://schemas.openxmlformats.org/officeDocument/2006/relationships/image" Target="../media/image1082.png"/><Relationship Id="rId50" Type="http://schemas.openxmlformats.org/officeDocument/2006/relationships/customXml" Target="../ink/ink814.xml"/><Relationship Id="rId104" Type="http://schemas.openxmlformats.org/officeDocument/2006/relationships/customXml" Target="../ink/ink841.xml"/><Relationship Id="rId146" Type="http://schemas.openxmlformats.org/officeDocument/2006/relationships/customXml" Target="../ink/ink862.xml"/><Relationship Id="rId188" Type="http://schemas.openxmlformats.org/officeDocument/2006/relationships/customXml" Target="../ink/ink883.xml"/><Relationship Id="rId311" Type="http://schemas.openxmlformats.org/officeDocument/2006/relationships/image" Target="../media/image964.png"/><Relationship Id="rId353" Type="http://schemas.openxmlformats.org/officeDocument/2006/relationships/image" Target="../media/image985.png"/><Relationship Id="rId395" Type="http://schemas.openxmlformats.org/officeDocument/2006/relationships/image" Target="../media/image1006.png"/><Relationship Id="rId409" Type="http://schemas.openxmlformats.org/officeDocument/2006/relationships/image" Target="../media/image1013.png"/><Relationship Id="rId560" Type="http://schemas.openxmlformats.org/officeDocument/2006/relationships/customXml" Target="../ink/ink1069.xml"/><Relationship Id="rId92" Type="http://schemas.openxmlformats.org/officeDocument/2006/relationships/customXml" Target="../ink/ink835.xml"/><Relationship Id="rId213" Type="http://schemas.openxmlformats.org/officeDocument/2006/relationships/image" Target="../media/image915.png"/><Relationship Id="rId420" Type="http://schemas.openxmlformats.org/officeDocument/2006/relationships/customXml" Target="../ink/ink999.xml"/><Relationship Id="rId616" Type="http://schemas.openxmlformats.org/officeDocument/2006/relationships/image" Target="../media/image1115.png"/><Relationship Id="rId255" Type="http://schemas.openxmlformats.org/officeDocument/2006/relationships/image" Target="../media/image936.png"/><Relationship Id="rId297" Type="http://schemas.openxmlformats.org/officeDocument/2006/relationships/image" Target="../media/image957.png"/><Relationship Id="rId462" Type="http://schemas.openxmlformats.org/officeDocument/2006/relationships/customXml" Target="../ink/ink1020.xml"/><Relationship Id="rId518" Type="http://schemas.openxmlformats.org/officeDocument/2006/relationships/customXml" Target="../ink/ink1048.xml"/><Relationship Id="rId115" Type="http://schemas.openxmlformats.org/officeDocument/2006/relationships/image" Target="../media/image866.png"/><Relationship Id="rId157" Type="http://schemas.openxmlformats.org/officeDocument/2006/relationships/image" Target="../media/image887.png"/><Relationship Id="rId322" Type="http://schemas.openxmlformats.org/officeDocument/2006/relationships/customXml" Target="../ink/ink950.xml"/><Relationship Id="rId364" Type="http://schemas.openxmlformats.org/officeDocument/2006/relationships/customXml" Target="../ink/ink971.xml"/><Relationship Id="rId61" Type="http://schemas.openxmlformats.org/officeDocument/2006/relationships/image" Target="../media/image839.png"/><Relationship Id="rId199" Type="http://schemas.openxmlformats.org/officeDocument/2006/relationships/image" Target="../media/image908.png"/><Relationship Id="rId571" Type="http://schemas.openxmlformats.org/officeDocument/2006/relationships/image" Target="../media/image1093.png"/><Relationship Id="rId627" Type="http://schemas.openxmlformats.org/officeDocument/2006/relationships/customXml" Target="../ink/ink1103.xml"/><Relationship Id="rId19" Type="http://schemas.openxmlformats.org/officeDocument/2006/relationships/image" Target="../media/image818.png"/><Relationship Id="rId224" Type="http://schemas.openxmlformats.org/officeDocument/2006/relationships/customXml" Target="../ink/ink901.xml"/><Relationship Id="rId266" Type="http://schemas.openxmlformats.org/officeDocument/2006/relationships/customXml" Target="../ink/ink922.xml"/><Relationship Id="rId431" Type="http://schemas.openxmlformats.org/officeDocument/2006/relationships/image" Target="../media/image1024.png"/><Relationship Id="rId473" Type="http://schemas.openxmlformats.org/officeDocument/2006/relationships/image" Target="../media/image1045.png"/><Relationship Id="rId529" Type="http://schemas.openxmlformats.org/officeDocument/2006/relationships/image" Target="../media/image1072.png"/><Relationship Id="rId30" Type="http://schemas.openxmlformats.org/officeDocument/2006/relationships/customXml" Target="../ink/ink804.xml"/><Relationship Id="rId126" Type="http://schemas.openxmlformats.org/officeDocument/2006/relationships/customXml" Target="../ink/ink852.xml"/><Relationship Id="rId168" Type="http://schemas.openxmlformats.org/officeDocument/2006/relationships/customXml" Target="../ink/ink873.xml"/><Relationship Id="rId333" Type="http://schemas.openxmlformats.org/officeDocument/2006/relationships/image" Target="../media/image975.png"/><Relationship Id="rId540" Type="http://schemas.openxmlformats.org/officeDocument/2006/relationships/customXml" Target="../ink/ink1059.xml"/><Relationship Id="rId72" Type="http://schemas.openxmlformats.org/officeDocument/2006/relationships/customXml" Target="../ink/ink825.xml"/><Relationship Id="rId375" Type="http://schemas.openxmlformats.org/officeDocument/2006/relationships/image" Target="../media/image996.png"/><Relationship Id="rId582" Type="http://schemas.openxmlformats.org/officeDocument/2006/relationships/customXml" Target="../ink/ink1080.xml"/><Relationship Id="rId638" Type="http://schemas.openxmlformats.org/officeDocument/2006/relationships/image" Target="../media/image1126.png"/><Relationship Id="rId3" Type="http://schemas.openxmlformats.org/officeDocument/2006/relationships/image" Target="../media/image810.png"/><Relationship Id="rId235" Type="http://schemas.openxmlformats.org/officeDocument/2006/relationships/image" Target="../media/image926.png"/><Relationship Id="rId277" Type="http://schemas.openxmlformats.org/officeDocument/2006/relationships/image" Target="../media/image947.png"/><Relationship Id="rId400" Type="http://schemas.openxmlformats.org/officeDocument/2006/relationships/customXml" Target="../ink/ink989.xml"/><Relationship Id="rId442" Type="http://schemas.openxmlformats.org/officeDocument/2006/relationships/customXml" Target="../ink/ink1010.xml"/><Relationship Id="rId484" Type="http://schemas.openxmlformats.org/officeDocument/2006/relationships/customXml" Target="../ink/ink1031.xml"/><Relationship Id="rId137" Type="http://schemas.openxmlformats.org/officeDocument/2006/relationships/image" Target="../media/image877.png"/><Relationship Id="rId302" Type="http://schemas.openxmlformats.org/officeDocument/2006/relationships/customXml" Target="../ink/ink940.xml"/><Relationship Id="rId344" Type="http://schemas.openxmlformats.org/officeDocument/2006/relationships/customXml" Target="../ink/ink961.xml"/><Relationship Id="rId41" Type="http://schemas.openxmlformats.org/officeDocument/2006/relationships/image" Target="../media/image829.png"/><Relationship Id="rId83" Type="http://schemas.openxmlformats.org/officeDocument/2006/relationships/image" Target="../media/image850.png"/><Relationship Id="rId179" Type="http://schemas.openxmlformats.org/officeDocument/2006/relationships/image" Target="../media/image898.png"/><Relationship Id="rId386" Type="http://schemas.openxmlformats.org/officeDocument/2006/relationships/customXml" Target="../ink/ink982.xml"/><Relationship Id="rId551" Type="http://schemas.openxmlformats.org/officeDocument/2006/relationships/image" Target="../media/image1083.png"/><Relationship Id="rId593" Type="http://schemas.openxmlformats.org/officeDocument/2006/relationships/image" Target="../media/image1104.png"/><Relationship Id="rId607" Type="http://schemas.openxmlformats.org/officeDocument/2006/relationships/customXml" Target="../ink/ink1093.xml"/><Relationship Id="rId190" Type="http://schemas.openxmlformats.org/officeDocument/2006/relationships/customXml" Target="../ink/ink884.xml"/><Relationship Id="rId204" Type="http://schemas.openxmlformats.org/officeDocument/2006/relationships/customXml" Target="../ink/ink891.xml"/><Relationship Id="rId246" Type="http://schemas.openxmlformats.org/officeDocument/2006/relationships/customXml" Target="../ink/ink912.xml"/><Relationship Id="rId288" Type="http://schemas.openxmlformats.org/officeDocument/2006/relationships/customXml" Target="../ink/ink933.xml"/><Relationship Id="rId411" Type="http://schemas.openxmlformats.org/officeDocument/2006/relationships/image" Target="../media/image1014.png"/><Relationship Id="rId453" Type="http://schemas.openxmlformats.org/officeDocument/2006/relationships/image" Target="../media/image1035.png"/><Relationship Id="rId509" Type="http://schemas.openxmlformats.org/officeDocument/2006/relationships/image" Target="../media/image1062.png"/><Relationship Id="rId106" Type="http://schemas.openxmlformats.org/officeDocument/2006/relationships/customXml" Target="../ink/ink842.xml"/><Relationship Id="rId313" Type="http://schemas.openxmlformats.org/officeDocument/2006/relationships/image" Target="../media/image965.png"/><Relationship Id="rId495" Type="http://schemas.openxmlformats.org/officeDocument/2006/relationships/image" Target="../media/image1056.png"/><Relationship Id="rId10" Type="http://schemas.openxmlformats.org/officeDocument/2006/relationships/customXml" Target="../ink/ink794.xml"/><Relationship Id="rId52" Type="http://schemas.openxmlformats.org/officeDocument/2006/relationships/customXml" Target="../ink/ink815.xml"/><Relationship Id="rId94" Type="http://schemas.openxmlformats.org/officeDocument/2006/relationships/customXml" Target="../ink/ink836.xml"/><Relationship Id="rId148" Type="http://schemas.openxmlformats.org/officeDocument/2006/relationships/customXml" Target="../ink/ink863.xml"/><Relationship Id="rId355" Type="http://schemas.openxmlformats.org/officeDocument/2006/relationships/image" Target="../media/image986.png"/><Relationship Id="rId397" Type="http://schemas.openxmlformats.org/officeDocument/2006/relationships/image" Target="../media/image1007.png"/><Relationship Id="rId520" Type="http://schemas.openxmlformats.org/officeDocument/2006/relationships/customXml" Target="../ink/ink1049.xml"/><Relationship Id="rId562" Type="http://schemas.openxmlformats.org/officeDocument/2006/relationships/customXml" Target="../ink/ink1070.xml"/><Relationship Id="rId618" Type="http://schemas.openxmlformats.org/officeDocument/2006/relationships/image" Target="../media/image1116.png"/><Relationship Id="rId215" Type="http://schemas.openxmlformats.org/officeDocument/2006/relationships/image" Target="../media/image916.png"/><Relationship Id="rId257" Type="http://schemas.openxmlformats.org/officeDocument/2006/relationships/image" Target="../media/image937.png"/><Relationship Id="rId422" Type="http://schemas.openxmlformats.org/officeDocument/2006/relationships/customXml" Target="../ink/ink1000.xml"/><Relationship Id="rId464" Type="http://schemas.openxmlformats.org/officeDocument/2006/relationships/customXml" Target="../ink/ink1021.xml"/><Relationship Id="rId299" Type="http://schemas.openxmlformats.org/officeDocument/2006/relationships/image" Target="../media/image958.png"/><Relationship Id="rId63" Type="http://schemas.openxmlformats.org/officeDocument/2006/relationships/image" Target="../media/image840.png"/><Relationship Id="rId159" Type="http://schemas.openxmlformats.org/officeDocument/2006/relationships/image" Target="../media/image888.png"/><Relationship Id="rId366" Type="http://schemas.openxmlformats.org/officeDocument/2006/relationships/customXml" Target="../ink/ink972.xml"/><Relationship Id="rId573" Type="http://schemas.openxmlformats.org/officeDocument/2006/relationships/image" Target="../media/image1094.png"/><Relationship Id="rId226" Type="http://schemas.openxmlformats.org/officeDocument/2006/relationships/customXml" Target="../ink/ink902.xml"/><Relationship Id="rId433" Type="http://schemas.openxmlformats.org/officeDocument/2006/relationships/image" Target="../media/image1025.png"/><Relationship Id="rId640" Type="http://schemas.openxmlformats.org/officeDocument/2006/relationships/image" Target="../media/image1127.png"/><Relationship Id="rId74" Type="http://schemas.openxmlformats.org/officeDocument/2006/relationships/customXml" Target="../ink/ink826.xml"/><Relationship Id="rId377" Type="http://schemas.openxmlformats.org/officeDocument/2006/relationships/image" Target="../media/image997.png"/><Relationship Id="rId500" Type="http://schemas.openxmlformats.org/officeDocument/2006/relationships/customXml" Target="../ink/ink1039.xml"/><Relationship Id="rId584" Type="http://schemas.openxmlformats.org/officeDocument/2006/relationships/customXml" Target="../ink/ink1081.xml"/><Relationship Id="rId5" Type="http://schemas.openxmlformats.org/officeDocument/2006/relationships/image" Target="../media/image811.png"/><Relationship Id="rId237" Type="http://schemas.openxmlformats.org/officeDocument/2006/relationships/image" Target="../media/image927.png"/><Relationship Id="rId444" Type="http://schemas.openxmlformats.org/officeDocument/2006/relationships/customXml" Target="../ink/ink1011.xml"/><Relationship Id="rId290" Type="http://schemas.openxmlformats.org/officeDocument/2006/relationships/customXml" Target="../ink/ink934.xml"/><Relationship Id="rId304" Type="http://schemas.openxmlformats.org/officeDocument/2006/relationships/customXml" Target="../ink/ink941.xml"/><Relationship Id="rId388" Type="http://schemas.openxmlformats.org/officeDocument/2006/relationships/customXml" Target="../ink/ink983.xml"/><Relationship Id="rId511" Type="http://schemas.openxmlformats.org/officeDocument/2006/relationships/image" Target="../media/image1063.png"/><Relationship Id="rId609" Type="http://schemas.openxmlformats.org/officeDocument/2006/relationships/customXml" Target="../ink/ink1094.xml"/><Relationship Id="rId85" Type="http://schemas.openxmlformats.org/officeDocument/2006/relationships/image" Target="../media/image851.png"/><Relationship Id="rId150" Type="http://schemas.openxmlformats.org/officeDocument/2006/relationships/customXml" Target="../ink/ink864.xml"/><Relationship Id="rId595" Type="http://schemas.openxmlformats.org/officeDocument/2006/relationships/image" Target="../media/image1105.png"/><Relationship Id="rId248" Type="http://schemas.openxmlformats.org/officeDocument/2006/relationships/customXml" Target="../ink/ink913.xml"/><Relationship Id="rId455" Type="http://schemas.openxmlformats.org/officeDocument/2006/relationships/image" Target="../media/image1036.png"/><Relationship Id="rId12" Type="http://schemas.openxmlformats.org/officeDocument/2006/relationships/customXml" Target="../ink/ink795.xml"/><Relationship Id="rId108" Type="http://schemas.openxmlformats.org/officeDocument/2006/relationships/customXml" Target="../ink/ink843.xml"/><Relationship Id="rId315" Type="http://schemas.openxmlformats.org/officeDocument/2006/relationships/image" Target="../media/image966.png"/><Relationship Id="rId522" Type="http://schemas.openxmlformats.org/officeDocument/2006/relationships/customXml" Target="../ink/ink1050.xml"/><Relationship Id="rId96" Type="http://schemas.openxmlformats.org/officeDocument/2006/relationships/customXml" Target="../ink/ink837.xml"/><Relationship Id="rId161" Type="http://schemas.openxmlformats.org/officeDocument/2006/relationships/image" Target="../media/image889.png"/><Relationship Id="rId399" Type="http://schemas.openxmlformats.org/officeDocument/2006/relationships/image" Target="../media/image1008.png"/><Relationship Id="rId259" Type="http://schemas.openxmlformats.org/officeDocument/2006/relationships/image" Target="../media/image938.png"/><Relationship Id="rId466" Type="http://schemas.openxmlformats.org/officeDocument/2006/relationships/customXml" Target="../ink/ink1022.xml"/><Relationship Id="rId23" Type="http://schemas.openxmlformats.org/officeDocument/2006/relationships/image" Target="../media/image820.png"/><Relationship Id="rId119" Type="http://schemas.openxmlformats.org/officeDocument/2006/relationships/image" Target="../media/image868.png"/><Relationship Id="rId326" Type="http://schemas.openxmlformats.org/officeDocument/2006/relationships/customXml" Target="../ink/ink952.xml"/><Relationship Id="rId533" Type="http://schemas.openxmlformats.org/officeDocument/2006/relationships/image" Target="../media/image1074.png"/><Relationship Id="rId172" Type="http://schemas.openxmlformats.org/officeDocument/2006/relationships/customXml" Target="../ink/ink875.xml"/><Relationship Id="rId477" Type="http://schemas.openxmlformats.org/officeDocument/2006/relationships/image" Target="../media/image1047.png"/><Relationship Id="rId600" Type="http://schemas.openxmlformats.org/officeDocument/2006/relationships/customXml" Target="../ink/ink1089.xml"/><Relationship Id="rId337" Type="http://schemas.openxmlformats.org/officeDocument/2006/relationships/image" Target="../media/image977.png"/><Relationship Id="rId34" Type="http://schemas.openxmlformats.org/officeDocument/2006/relationships/customXml" Target="../ink/ink806.xml"/><Relationship Id="rId544" Type="http://schemas.openxmlformats.org/officeDocument/2006/relationships/customXml" Target="../ink/ink1061.xml"/><Relationship Id="rId183" Type="http://schemas.openxmlformats.org/officeDocument/2006/relationships/image" Target="../media/image900.png"/><Relationship Id="rId390" Type="http://schemas.openxmlformats.org/officeDocument/2006/relationships/customXml" Target="../ink/ink984.xml"/><Relationship Id="rId404" Type="http://schemas.openxmlformats.org/officeDocument/2006/relationships/customXml" Target="../ink/ink991.xml"/><Relationship Id="rId611" Type="http://schemas.openxmlformats.org/officeDocument/2006/relationships/customXml" Target="../ink/ink1095.xml"/><Relationship Id="rId250" Type="http://schemas.openxmlformats.org/officeDocument/2006/relationships/customXml" Target="../ink/ink914.xml"/><Relationship Id="rId488" Type="http://schemas.openxmlformats.org/officeDocument/2006/relationships/customXml" Target="../ink/ink1033.xml"/><Relationship Id="rId45" Type="http://schemas.openxmlformats.org/officeDocument/2006/relationships/image" Target="../media/image831.png"/><Relationship Id="rId110" Type="http://schemas.openxmlformats.org/officeDocument/2006/relationships/customXml" Target="../ink/ink844.xml"/><Relationship Id="rId348" Type="http://schemas.openxmlformats.org/officeDocument/2006/relationships/customXml" Target="../ink/ink963.xml"/><Relationship Id="rId555" Type="http://schemas.openxmlformats.org/officeDocument/2006/relationships/image" Target="../media/image1085.png"/><Relationship Id="rId194" Type="http://schemas.openxmlformats.org/officeDocument/2006/relationships/customXml" Target="../ink/ink886.xml"/><Relationship Id="rId208" Type="http://schemas.openxmlformats.org/officeDocument/2006/relationships/customXml" Target="../ink/ink893.xml"/><Relationship Id="rId415" Type="http://schemas.openxmlformats.org/officeDocument/2006/relationships/image" Target="../media/image1016.png"/><Relationship Id="rId622" Type="http://schemas.openxmlformats.org/officeDocument/2006/relationships/image" Target="../media/image1118.png"/><Relationship Id="rId261" Type="http://schemas.openxmlformats.org/officeDocument/2006/relationships/image" Target="../media/image939.png"/><Relationship Id="rId499" Type="http://schemas.openxmlformats.org/officeDocument/2006/relationships/image" Target="../media/image1058.png"/><Relationship Id="rId56" Type="http://schemas.openxmlformats.org/officeDocument/2006/relationships/customXml" Target="../ink/ink817.xml"/><Relationship Id="rId359" Type="http://schemas.openxmlformats.org/officeDocument/2006/relationships/image" Target="../media/image988.png"/><Relationship Id="rId566" Type="http://schemas.openxmlformats.org/officeDocument/2006/relationships/customXml" Target="../ink/ink1072.xml"/><Relationship Id="rId121" Type="http://schemas.openxmlformats.org/officeDocument/2006/relationships/image" Target="../media/image869.png"/><Relationship Id="rId219" Type="http://schemas.openxmlformats.org/officeDocument/2006/relationships/image" Target="../media/image918.png"/><Relationship Id="rId426" Type="http://schemas.openxmlformats.org/officeDocument/2006/relationships/customXml" Target="../ink/ink1002.xml"/><Relationship Id="rId633" Type="http://schemas.openxmlformats.org/officeDocument/2006/relationships/customXml" Target="../ink/ink1106.xml"/><Relationship Id="rId67" Type="http://schemas.openxmlformats.org/officeDocument/2006/relationships/image" Target="../media/image842.png"/><Relationship Id="rId272" Type="http://schemas.openxmlformats.org/officeDocument/2006/relationships/customXml" Target="../ink/ink925.xml"/><Relationship Id="rId577" Type="http://schemas.openxmlformats.org/officeDocument/2006/relationships/image" Target="../media/image1096.png"/><Relationship Id="rId132" Type="http://schemas.openxmlformats.org/officeDocument/2006/relationships/customXml" Target="../ink/ink855.xml"/><Relationship Id="rId437" Type="http://schemas.openxmlformats.org/officeDocument/2006/relationships/image" Target="../media/image1027.png"/><Relationship Id="rId644" Type="http://schemas.openxmlformats.org/officeDocument/2006/relationships/image" Target="../media/image1129.png"/><Relationship Id="rId283" Type="http://schemas.openxmlformats.org/officeDocument/2006/relationships/image" Target="../media/image950.png"/><Relationship Id="rId490" Type="http://schemas.openxmlformats.org/officeDocument/2006/relationships/customXml" Target="../ink/ink1034.xml"/><Relationship Id="rId504" Type="http://schemas.openxmlformats.org/officeDocument/2006/relationships/customXml" Target="../ink/ink1041.xml"/><Relationship Id="rId78" Type="http://schemas.openxmlformats.org/officeDocument/2006/relationships/customXml" Target="../ink/ink828.xml"/><Relationship Id="rId143" Type="http://schemas.openxmlformats.org/officeDocument/2006/relationships/image" Target="../media/image880.png"/><Relationship Id="rId350" Type="http://schemas.openxmlformats.org/officeDocument/2006/relationships/customXml" Target="../ink/ink964.xml"/><Relationship Id="rId588" Type="http://schemas.openxmlformats.org/officeDocument/2006/relationships/customXml" Target="../ink/ink1083.xml"/><Relationship Id="rId9" Type="http://schemas.openxmlformats.org/officeDocument/2006/relationships/image" Target="../media/image813.png"/><Relationship Id="rId210" Type="http://schemas.openxmlformats.org/officeDocument/2006/relationships/customXml" Target="../ink/ink894.xml"/><Relationship Id="rId448" Type="http://schemas.openxmlformats.org/officeDocument/2006/relationships/customXml" Target="../ink/ink1013.xml"/><Relationship Id="rId294" Type="http://schemas.openxmlformats.org/officeDocument/2006/relationships/customXml" Target="../ink/ink936.xml"/><Relationship Id="rId308" Type="http://schemas.openxmlformats.org/officeDocument/2006/relationships/customXml" Target="../ink/ink943.xml"/><Relationship Id="rId515" Type="http://schemas.openxmlformats.org/officeDocument/2006/relationships/image" Target="../media/image106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33.png"/><Relationship Id="rId5" Type="http://schemas.openxmlformats.org/officeDocument/2006/relationships/image" Target="../media/image1132.png"/><Relationship Id="rId4" Type="http://schemas.openxmlformats.org/officeDocument/2006/relationships/image" Target="../media/image1131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9.png"/><Relationship Id="rId3" Type="http://schemas.openxmlformats.org/officeDocument/2006/relationships/image" Target="../media/image1134.png"/><Relationship Id="rId7" Type="http://schemas.openxmlformats.org/officeDocument/2006/relationships/image" Target="../media/image113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37.png"/><Relationship Id="rId5" Type="http://schemas.openxmlformats.org/officeDocument/2006/relationships/image" Target="../media/image1136.png"/><Relationship Id="rId10" Type="http://schemas.openxmlformats.org/officeDocument/2006/relationships/image" Target="../media/image1141.png"/><Relationship Id="rId4" Type="http://schemas.openxmlformats.org/officeDocument/2006/relationships/image" Target="../media/image1135.png"/><Relationship Id="rId9" Type="http://schemas.openxmlformats.org/officeDocument/2006/relationships/image" Target="../media/image114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7.png"/><Relationship Id="rId3" Type="http://schemas.openxmlformats.org/officeDocument/2006/relationships/image" Target="../media/image1142.png"/><Relationship Id="rId7" Type="http://schemas.openxmlformats.org/officeDocument/2006/relationships/image" Target="../media/image114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45.png"/><Relationship Id="rId11" Type="http://schemas.openxmlformats.org/officeDocument/2006/relationships/image" Target="../media/image1150.png"/><Relationship Id="rId5" Type="http://schemas.openxmlformats.org/officeDocument/2006/relationships/image" Target="../media/image1144.png"/><Relationship Id="rId10" Type="http://schemas.openxmlformats.org/officeDocument/2006/relationships/image" Target="../media/image1149.png"/><Relationship Id="rId4" Type="http://schemas.openxmlformats.org/officeDocument/2006/relationships/image" Target="../media/image1143.png"/><Relationship Id="rId9" Type="http://schemas.openxmlformats.org/officeDocument/2006/relationships/image" Target="../media/image1148.png"/></Relationships>
</file>

<file path=ppt/slides/_rels/slide25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1169.xml"/><Relationship Id="rId299" Type="http://schemas.openxmlformats.org/officeDocument/2006/relationships/customXml" Target="../ink/ink1260.xml"/><Relationship Id="rId21" Type="http://schemas.openxmlformats.org/officeDocument/2006/relationships/customXml" Target="../ink/ink1121.xml"/><Relationship Id="rId63" Type="http://schemas.openxmlformats.org/officeDocument/2006/relationships/customXml" Target="../ink/ink1142.xml"/><Relationship Id="rId159" Type="http://schemas.openxmlformats.org/officeDocument/2006/relationships/customXml" Target="../ink/ink1190.xml"/><Relationship Id="rId324" Type="http://schemas.openxmlformats.org/officeDocument/2006/relationships/image" Target="../media/image1311.png"/><Relationship Id="rId366" Type="http://schemas.openxmlformats.org/officeDocument/2006/relationships/image" Target="../media/image1332.png"/><Relationship Id="rId170" Type="http://schemas.openxmlformats.org/officeDocument/2006/relationships/image" Target="../media/image1234.png"/><Relationship Id="rId226" Type="http://schemas.openxmlformats.org/officeDocument/2006/relationships/image" Target="../media/image1262.png"/><Relationship Id="rId268" Type="http://schemas.openxmlformats.org/officeDocument/2006/relationships/image" Target="../media/image1283.png"/><Relationship Id="rId32" Type="http://schemas.openxmlformats.org/officeDocument/2006/relationships/image" Target="../media/image1165.png"/><Relationship Id="rId74" Type="http://schemas.openxmlformats.org/officeDocument/2006/relationships/image" Target="../media/image1186.png"/><Relationship Id="rId128" Type="http://schemas.openxmlformats.org/officeDocument/2006/relationships/image" Target="../media/image1213.png"/><Relationship Id="rId335" Type="http://schemas.openxmlformats.org/officeDocument/2006/relationships/customXml" Target="../ink/ink1278.xml"/><Relationship Id="rId5" Type="http://schemas.openxmlformats.org/officeDocument/2006/relationships/customXml" Target="../ink/ink1113.xml"/><Relationship Id="rId181" Type="http://schemas.openxmlformats.org/officeDocument/2006/relationships/customXml" Target="../ink/ink1201.xml"/><Relationship Id="rId237" Type="http://schemas.openxmlformats.org/officeDocument/2006/relationships/customXml" Target="../ink/ink1229.xml"/><Relationship Id="rId279" Type="http://schemas.openxmlformats.org/officeDocument/2006/relationships/customXml" Target="../ink/ink1250.xml"/><Relationship Id="rId43" Type="http://schemas.openxmlformats.org/officeDocument/2006/relationships/customXml" Target="../ink/ink1132.xml"/><Relationship Id="rId139" Type="http://schemas.openxmlformats.org/officeDocument/2006/relationships/customXml" Target="../ink/ink1180.xml"/><Relationship Id="rId290" Type="http://schemas.openxmlformats.org/officeDocument/2006/relationships/image" Target="../media/image1294.png"/><Relationship Id="rId304" Type="http://schemas.openxmlformats.org/officeDocument/2006/relationships/image" Target="../media/image1301.png"/><Relationship Id="rId346" Type="http://schemas.openxmlformats.org/officeDocument/2006/relationships/image" Target="../media/image1322.png"/><Relationship Id="rId85" Type="http://schemas.openxmlformats.org/officeDocument/2006/relationships/customXml" Target="../ink/ink1153.xml"/><Relationship Id="rId150" Type="http://schemas.openxmlformats.org/officeDocument/2006/relationships/image" Target="../media/image1224.png"/><Relationship Id="rId192" Type="http://schemas.openxmlformats.org/officeDocument/2006/relationships/image" Target="../media/image1245.png"/><Relationship Id="rId206" Type="http://schemas.openxmlformats.org/officeDocument/2006/relationships/image" Target="../media/image1252.png"/><Relationship Id="rId248" Type="http://schemas.openxmlformats.org/officeDocument/2006/relationships/image" Target="../media/image1273.png"/><Relationship Id="rId12" Type="http://schemas.openxmlformats.org/officeDocument/2006/relationships/image" Target="../media/image1155.png"/><Relationship Id="rId108" Type="http://schemas.openxmlformats.org/officeDocument/2006/relationships/image" Target="../media/image1203.png"/><Relationship Id="rId315" Type="http://schemas.openxmlformats.org/officeDocument/2006/relationships/customXml" Target="../ink/ink1268.xml"/><Relationship Id="rId357" Type="http://schemas.openxmlformats.org/officeDocument/2006/relationships/customXml" Target="../ink/ink1289.xml"/><Relationship Id="rId54" Type="http://schemas.openxmlformats.org/officeDocument/2006/relationships/image" Target="../media/image1176.png"/><Relationship Id="rId96" Type="http://schemas.openxmlformats.org/officeDocument/2006/relationships/image" Target="../media/image1197.png"/><Relationship Id="rId161" Type="http://schemas.openxmlformats.org/officeDocument/2006/relationships/customXml" Target="../ink/ink1191.xml"/><Relationship Id="rId217" Type="http://schemas.openxmlformats.org/officeDocument/2006/relationships/customXml" Target="../ink/ink1219.xml"/><Relationship Id="rId259" Type="http://schemas.openxmlformats.org/officeDocument/2006/relationships/customXml" Target="../ink/ink1240.xml"/><Relationship Id="rId23" Type="http://schemas.openxmlformats.org/officeDocument/2006/relationships/customXml" Target="../ink/ink1122.xml"/><Relationship Id="rId119" Type="http://schemas.openxmlformats.org/officeDocument/2006/relationships/customXml" Target="../ink/ink1170.xml"/><Relationship Id="rId270" Type="http://schemas.openxmlformats.org/officeDocument/2006/relationships/image" Target="../media/image1284.png"/><Relationship Id="rId326" Type="http://schemas.openxmlformats.org/officeDocument/2006/relationships/image" Target="../media/image1312.png"/><Relationship Id="rId65" Type="http://schemas.openxmlformats.org/officeDocument/2006/relationships/customXml" Target="../ink/ink1143.xml"/><Relationship Id="rId130" Type="http://schemas.openxmlformats.org/officeDocument/2006/relationships/image" Target="../media/image1214.png"/><Relationship Id="rId172" Type="http://schemas.openxmlformats.org/officeDocument/2006/relationships/image" Target="../media/image1235.png"/><Relationship Id="rId228" Type="http://schemas.openxmlformats.org/officeDocument/2006/relationships/image" Target="../media/image1263.png"/><Relationship Id="rId281" Type="http://schemas.openxmlformats.org/officeDocument/2006/relationships/customXml" Target="../ink/ink1251.xml"/><Relationship Id="rId337" Type="http://schemas.openxmlformats.org/officeDocument/2006/relationships/customXml" Target="../ink/ink1279.xml"/><Relationship Id="rId34" Type="http://schemas.openxmlformats.org/officeDocument/2006/relationships/image" Target="../media/image1166.png"/><Relationship Id="rId76" Type="http://schemas.openxmlformats.org/officeDocument/2006/relationships/image" Target="../media/image1187.png"/><Relationship Id="rId141" Type="http://schemas.openxmlformats.org/officeDocument/2006/relationships/customXml" Target="../ink/ink1181.xml"/><Relationship Id="rId7" Type="http://schemas.openxmlformats.org/officeDocument/2006/relationships/customXml" Target="../ink/ink1114.xml"/><Relationship Id="rId183" Type="http://schemas.openxmlformats.org/officeDocument/2006/relationships/customXml" Target="../ink/ink1202.xml"/><Relationship Id="rId239" Type="http://schemas.openxmlformats.org/officeDocument/2006/relationships/customXml" Target="../ink/ink1230.xml"/><Relationship Id="rId250" Type="http://schemas.openxmlformats.org/officeDocument/2006/relationships/image" Target="../media/image1274.png"/><Relationship Id="rId292" Type="http://schemas.openxmlformats.org/officeDocument/2006/relationships/image" Target="../media/image1295.png"/><Relationship Id="rId306" Type="http://schemas.openxmlformats.org/officeDocument/2006/relationships/image" Target="../media/image1302.png"/><Relationship Id="rId45" Type="http://schemas.openxmlformats.org/officeDocument/2006/relationships/customXml" Target="../ink/ink1133.xml"/><Relationship Id="rId87" Type="http://schemas.openxmlformats.org/officeDocument/2006/relationships/customXml" Target="../ink/ink1154.xml"/><Relationship Id="rId110" Type="http://schemas.openxmlformats.org/officeDocument/2006/relationships/image" Target="../media/image1204.png"/><Relationship Id="rId348" Type="http://schemas.openxmlformats.org/officeDocument/2006/relationships/image" Target="../media/image1323.png"/><Relationship Id="rId152" Type="http://schemas.openxmlformats.org/officeDocument/2006/relationships/image" Target="../media/image1225.png"/><Relationship Id="rId194" Type="http://schemas.openxmlformats.org/officeDocument/2006/relationships/image" Target="../media/image1246.png"/><Relationship Id="rId208" Type="http://schemas.openxmlformats.org/officeDocument/2006/relationships/image" Target="../media/image1253.png"/><Relationship Id="rId261" Type="http://schemas.openxmlformats.org/officeDocument/2006/relationships/customXml" Target="../ink/ink1241.xml"/><Relationship Id="rId14" Type="http://schemas.openxmlformats.org/officeDocument/2006/relationships/image" Target="../media/image1156.png"/><Relationship Id="rId56" Type="http://schemas.openxmlformats.org/officeDocument/2006/relationships/image" Target="../media/image1177.png"/><Relationship Id="rId317" Type="http://schemas.openxmlformats.org/officeDocument/2006/relationships/customXml" Target="../ink/ink1269.xml"/><Relationship Id="rId359" Type="http://schemas.openxmlformats.org/officeDocument/2006/relationships/customXml" Target="../ink/ink1290.xml"/><Relationship Id="rId98" Type="http://schemas.openxmlformats.org/officeDocument/2006/relationships/image" Target="../media/image1198.png"/><Relationship Id="rId121" Type="http://schemas.openxmlformats.org/officeDocument/2006/relationships/customXml" Target="../ink/ink1171.xml"/><Relationship Id="rId163" Type="http://schemas.openxmlformats.org/officeDocument/2006/relationships/customXml" Target="../ink/ink1192.xml"/><Relationship Id="rId219" Type="http://schemas.openxmlformats.org/officeDocument/2006/relationships/customXml" Target="../ink/ink1220.xml"/><Relationship Id="rId230" Type="http://schemas.openxmlformats.org/officeDocument/2006/relationships/image" Target="../media/image1264.png"/><Relationship Id="rId25" Type="http://schemas.openxmlformats.org/officeDocument/2006/relationships/customXml" Target="../ink/ink1123.xml"/><Relationship Id="rId67" Type="http://schemas.openxmlformats.org/officeDocument/2006/relationships/customXml" Target="../ink/ink1144.xml"/><Relationship Id="rId272" Type="http://schemas.openxmlformats.org/officeDocument/2006/relationships/image" Target="../media/image1285.png"/><Relationship Id="rId328" Type="http://schemas.openxmlformats.org/officeDocument/2006/relationships/image" Target="../media/image1313.png"/><Relationship Id="rId132" Type="http://schemas.openxmlformats.org/officeDocument/2006/relationships/image" Target="../media/image1215.png"/><Relationship Id="rId174" Type="http://schemas.openxmlformats.org/officeDocument/2006/relationships/image" Target="../media/image1236.png"/><Relationship Id="rId220" Type="http://schemas.openxmlformats.org/officeDocument/2006/relationships/image" Target="../media/image1259.png"/><Relationship Id="rId241" Type="http://schemas.openxmlformats.org/officeDocument/2006/relationships/customXml" Target="../ink/ink1231.xml"/><Relationship Id="rId15" Type="http://schemas.openxmlformats.org/officeDocument/2006/relationships/customXml" Target="../ink/ink1118.xml"/><Relationship Id="rId36" Type="http://schemas.openxmlformats.org/officeDocument/2006/relationships/image" Target="../media/image1167.png"/><Relationship Id="rId57" Type="http://schemas.openxmlformats.org/officeDocument/2006/relationships/customXml" Target="../ink/ink1139.xml"/><Relationship Id="rId262" Type="http://schemas.openxmlformats.org/officeDocument/2006/relationships/image" Target="../media/image1280.png"/><Relationship Id="rId283" Type="http://schemas.openxmlformats.org/officeDocument/2006/relationships/customXml" Target="../ink/ink1252.xml"/><Relationship Id="rId318" Type="http://schemas.openxmlformats.org/officeDocument/2006/relationships/image" Target="../media/image1308.png"/><Relationship Id="rId339" Type="http://schemas.openxmlformats.org/officeDocument/2006/relationships/customXml" Target="../ink/ink1280.xml"/><Relationship Id="rId78" Type="http://schemas.openxmlformats.org/officeDocument/2006/relationships/image" Target="../media/image1188.png"/><Relationship Id="rId99" Type="http://schemas.openxmlformats.org/officeDocument/2006/relationships/customXml" Target="../ink/ink1160.xml"/><Relationship Id="rId101" Type="http://schemas.openxmlformats.org/officeDocument/2006/relationships/customXml" Target="../ink/ink1161.xml"/><Relationship Id="rId122" Type="http://schemas.openxmlformats.org/officeDocument/2006/relationships/image" Target="../media/image1210.png"/><Relationship Id="rId143" Type="http://schemas.openxmlformats.org/officeDocument/2006/relationships/customXml" Target="../ink/ink1182.xml"/><Relationship Id="rId164" Type="http://schemas.openxmlformats.org/officeDocument/2006/relationships/image" Target="../media/image1231.png"/><Relationship Id="rId185" Type="http://schemas.openxmlformats.org/officeDocument/2006/relationships/customXml" Target="../ink/ink1203.xml"/><Relationship Id="rId350" Type="http://schemas.openxmlformats.org/officeDocument/2006/relationships/image" Target="../media/image1324.png"/><Relationship Id="rId9" Type="http://schemas.openxmlformats.org/officeDocument/2006/relationships/customXml" Target="../ink/ink1115.xml"/><Relationship Id="rId210" Type="http://schemas.openxmlformats.org/officeDocument/2006/relationships/image" Target="../media/image1254.png"/><Relationship Id="rId26" Type="http://schemas.openxmlformats.org/officeDocument/2006/relationships/image" Target="../media/image1162.png"/><Relationship Id="rId231" Type="http://schemas.openxmlformats.org/officeDocument/2006/relationships/customXml" Target="../ink/ink1226.xml"/><Relationship Id="rId252" Type="http://schemas.openxmlformats.org/officeDocument/2006/relationships/image" Target="../media/image1275.png"/><Relationship Id="rId273" Type="http://schemas.openxmlformats.org/officeDocument/2006/relationships/customXml" Target="../ink/ink1247.xml"/><Relationship Id="rId294" Type="http://schemas.openxmlformats.org/officeDocument/2006/relationships/image" Target="../media/image1296.png"/><Relationship Id="rId308" Type="http://schemas.openxmlformats.org/officeDocument/2006/relationships/image" Target="../media/image1303.png"/><Relationship Id="rId329" Type="http://schemas.openxmlformats.org/officeDocument/2006/relationships/customXml" Target="../ink/ink1275.xml"/><Relationship Id="rId47" Type="http://schemas.openxmlformats.org/officeDocument/2006/relationships/customXml" Target="../ink/ink1134.xml"/><Relationship Id="rId68" Type="http://schemas.openxmlformats.org/officeDocument/2006/relationships/image" Target="../media/image1183.png"/><Relationship Id="rId89" Type="http://schemas.openxmlformats.org/officeDocument/2006/relationships/customXml" Target="../ink/ink1155.xml"/><Relationship Id="rId112" Type="http://schemas.openxmlformats.org/officeDocument/2006/relationships/image" Target="../media/image1205.png"/><Relationship Id="rId133" Type="http://schemas.openxmlformats.org/officeDocument/2006/relationships/customXml" Target="../ink/ink1177.xml"/><Relationship Id="rId154" Type="http://schemas.openxmlformats.org/officeDocument/2006/relationships/image" Target="../media/image1226.png"/><Relationship Id="rId175" Type="http://schemas.openxmlformats.org/officeDocument/2006/relationships/customXml" Target="../ink/ink1198.xml"/><Relationship Id="rId340" Type="http://schemas.openxmlformats.org/officeDocument/2006/relationships/image" Target="../media/image1319.png"/><Relationship Id="rId361" Type="http://schemas.openxmlformats.org/officeDocument/2006/relationships/customXml" Target="../ink/ink1291.xml"/><Relationship Id="rId196" Type="http://schemas.openxmlformats.org/officeDocument/2006/relationships/image" Target="../media/image1247.png"/><Relationship Id="rId200" Type="http://schemas.openxmlformats.org/officeDocument/2006/relationships/image" Target="../media/image1249.png"/><Relationship Id="rId16" Type="http://schemas.openxmlformats.org/officeDocument/2006/relationships/image" Target="../media/image1157.png"/><Relationship Id="rId221" Type="http://schemas.openxmlformats.org/officeDocument/2006/relationships/customXml" Target="../ink/ink1221.xml"/><Relationship Id="rId242" Type="http://schemas.openxmlformats.org/officeDocument/2006/relationships/image" Target="../media/image1270.png"/><Relationship Id="rId263" Type="http://schemas.openxmlformats.org/officeDocument/2006/relationships/customXml" Target="../ink/ink1242.xml"/><Relationship Id="rId284" Type="http://schemas.openxmlformats.org/officeDocument/2006/relationships/image" Target="../media/image1291.png"/><Relationship Id="rId319" Type="http://schemas.openxmlformats.org/officeDocument/2006/relationships/customXml" Target="../ink/ink1270.xml"/><Relationship Id="rId37" Type="http://schemas.openxmlformats.org/officeDocument/2006/relationships/customXml" Target="../ink/ink1129.xml"/><Relationship Id="rId58" Type="http://schemas.openxmlformats.org/officeDocument/2006/relationships/image" Target="../media/image1178.png"/><Relationship Id="rId79" Type="http://schemas.openxmlformats.org/officeDocument/2006/relationships/customXml" Target="../ink/ink1150.xml"/><Relationship Id="rId102" Type="http://schemas.openxmlformats.org/officeDocument/2006/relationships/image" Target="../media/image1200.png"/><Relationship Id="rId123" Type="http://schemas.openxmlformats.org/officeDocument/2006/relationships/customXml" Target="../ink/ink1172.xml"/><Relationship Id="rId144" Type="http://schemas.openxmlformats.org/officeDocument/2006/relationships/image" Target="../media/image1221.png"/><Relationship Id="rId330" Type="http://schemas.openxmlformats.org/officeDocument/2006/relationships/image" Target="../media/image1314.png"/><Relationship Id="rId90" Type="http://schemas.openxmlformats.org/officeDocument/2006/relationships/image" Target="../media/image1194.png"/><Relationship Id="rId165" Type="http://schemas.openxmlformats.org/officeDocument/2006/relationships/customXml" Target="../ink/ink1193.xml"/><Relationship Id="rId186" Type="http://schemas.openxmlformats.org/officeDocument/2006/relationships/image" Target="../media/image1242.png"/><Relationship Id="rId351" Type="http://schemas.openxmlformats.org/officeDocument/2006/relationships/customXml" Target="../ink/ink1286.xml"/><Relationship Id="rId211" Type="http://schemas.openxmlformats.org/officeDocument/2006/relationships/customXml" Target="../ink/ink1216.xml"/><Relationship Id="rId232" Type="http://schemas.openxmlformats.org/officeDocument/2006/relationships/image" Target="../media/image1265.png"/><Relationship Id="rId253" Type="http://schemas.openxmlformats.org/officeDocument/2006/relationships/customXml" Target="../ink/ink1237.xml"/><Relationship Id="rId274" Type="http://schemas.openxmlformats.org/officeDocument/2006/relationships/image" Target="../media/image1286.png"/><Relationship Id="rId295" Type="http://schemas.openxmlformats.org/officeDocument/2006/relationships/customXml" Target="../ink/ink1258.xml"/><Relationship Id="rId309" Type="http://schemas.openxmlformats.org/officeDocument/2006/relationships/customXml" Target="../ink/ink1265.xml"/><Relationship Id="rId27" Type="http://schemas.openxmlformats.org/officeDocument/2006/relationships/customXml" Target="../ink/ink1124.xml"/><Relationship Id="rId48" Type="http://schemas.openxmlformats.org/officeDocument/2006/relationships/image" Target="../media/image1173.png"/><Relationship Id="rId69" Type="http://schemas.openxmlformats.org/officeDocument/2006/relationships/customXml" Target="../ink/ink1145.xml"/><Relationship Id="rId113" Type="http://schemas.openxmlformats.org/officeDocument/2006/relationships/customXml" Target="../ink/ink1167.xml"/><Relationship Id="rId134" Type="http://schemas.openxmlformats.org/officeDocument/2006/relationships/image" Target="../media/image1216.png"/><Relationship Id="rId320" Type="http://schemas.openxmlformats.org/officeDocument/2006/relationships/image" Target="../media/image1309.png"/><Relationship Id="rId80" Type="http://schemas.openxmlformats.org/officeDocument/2006/relationships/image" Target="../media/image1189.png"/><Relationship Id="rId155" Type="http://schemas.openxmlformats.org/officeDocument/2006/relationships/customXml" Target="../ink/ink1188.xml"/><Relationship Id="rId176" Type="http://schemas.openxmlformats.org/officeDocument/2006/relationships/image" Target="../media/image1237.png"/><Relationship Id="rId197" Type="http://schemas.openxmlformats.org/officeDocument/2006/relationships/customXml" Target="../ink/ink1209.xml"/><Relationship Id="rId341" Type="http://schemas.openxmlformats.org/officeDocument/2006/relationships/customXml" Target="../ink/ink1281.xml"/><Relationship Id="rId362" Type="http://schemas.openxmlformats.org/officeDocument/2006/relationships/image" Target="../media/image1330.png"/><Relationship Id="rId201" Type="http://schemas.openxmlformats.org/officeDocument/2006/relationships/customXml" Target="../ink/ink1211.xml"/><Relationship Id="rId222" Type="http://schemas.openxmlformats.org/officeDocument/2006/relationships/image" Target="../media/image1260.png"/><Relationship Id="rId243" Type="http://schemas.openxmlformats.org/officeDocument/2006/relationships/customXml" Target="../ink/ink1232.xml"/><Relationship Id="rId264" Type="http://schemas.openxmlformats.org/officeDocument/2006/relationships/image" Target="../media/image1281.png"/><Relationship Id="rId285" Type="http://schemas.openxmlformats.org/officeDocument/2006/relationships/customXml" Target="../ink/ink1253.xml"/><Relationship Id="rId17" Type="http://schemas.openxmlformats.org/officeDocument/2006/relationships/customXml" Target="../ink/ink1119.xml"/><Relationship Id="rId38" Type="http://schemas.openxmlformats.org/officeDocument/2006/relationships/image" Target="../media/image1168.png"/><Relationship Id="rId59" Type="http://schemas.openxmlformats.org/officeDocument/2006/relationships/customXml" Target="../ink/ink1140.xml"/><Relationship Id="rId103" Type="http://schemas.openxmlformats.org/officeDocument/2006/relationships/customXml" Target="../ink/ink1162.xml"/><Relationship Id="rId124" Type="http://schemas.openxmlformats.org/officeDocument/2006/relationships/image" Target="../media/image1211.png"/><Relationship Id="rId310" Type="http://schemas.openxmlformats.org/officeDocument/2006/relationships/image" Target="../media/image1304.png"/><Relationship Id="rId70" Type="http://schemas.openxmlformats.org/officeDocument/2006/relationships/image" Target="../media/image1184.png"/><Relationship Id="rId91" Type="http://schemas.openxmlformats.org/officeDocument/2006/relationships/customXml" Target="../ink/ink1156.xml"/><Relationship Id="rId145" Type="http://schemas.openxmlformats.org/officeDocument/2006/relationships/customXml" Target="../ink/ink1183.xml"/><Relationship Id="rId166" Type="http://schemas.openxmlformats.org/officeDocument/2006/relationships/image" Target="../media/image1232.png"/><Relationship Id="rId187" Type="http://schemas.openxmlformats.org/officeDocument/2006/relationships/customXml" Target="../ink/ink1204.xml"/><Relationship Id="rId331" Type="http://schemas.openxmlformats.org/officeDocument/2006/relationships/customXml" Target="../ink/ink1276.xml"/><Relationship Id="rId352" Type="http://schemas.openxmlformats.org/officeDocument/2006/relationships/image" Target="../media/image1325.png"/><Relationship Id="rId1" Type="http://schemas.openxmlformats.org/officeDocument/2006/relationships/slideLayout" Target="../slideLayouts/slideLayout1.xml"/><Relationship Id="rId212" Type="http://schemas.openxmlformats.org/officeDocument/2006/relationships/image" Target="../media/image1255.png"/><Relationship Id="rId233" Type="http://schemas.openxmlformats.org/officeDocument/2006/relationships/customXml" Target="../ink/ink1227.xml"/><Relationship Id="rId254" Type="http://schemas.openxmlformats.org/officeDocument/2006/relationships/image" Target="../media/image1276.png"/><Relationship Id="rId28" Type="http://schemas.openxmlformats.org/officeDocument/2006/relationships/image" Target="../media/image1163.png"/><Relationship Id="rId49" Type="http://schemas.openxmlformats.org/officeDocument/2006/relationships/customXml" Target="../ink/ink1135.xml"/><Relationship Id="rId114" Type="http://schemas.openxmlformats.org/officeDocument/2006/relationships/image" Target="../media/image1206.png"/><Relationship Id="rId275" Type="http://schemas.openxmlformats.org/officeDocument/2006/relationships/customXml" Target="../ink/ink1248.xml"/><Relationship Id="rId296" Type="http://schemas.openxmlformats.org/officeDocument/2006/relationships/image" Target="../media/image1297.png"/><Relationship Id="rId300" Type="http://schemas.openxmlformats.org/officeDocument/2006/relationships/image" Target="../media/image1299.png"/><Relationship Id="rId60" Type="http://schemas.openxmlformats.org/officeDocument/2006/relationships/image" Target="../media/image1179.png"/><Relationship Id="rId81" Type="http://schemas.openxmlformats.org/officeDocument/2006/relationships/customXml" Target="../ink/ink1151.xml"/><Relationship Id="rId135" Type="http://schemas.openxmlformats.org/officeDocument/2006/relationships/customXml" Target="../ink/ink1178.xml"/><Relationship Id="rId156" Type="http://schemas.openxmlformats.org/officeDocument/2006/relationships/image" Target="../media/image1227.png"/><Relationship Id="rId177" Type="http://schemas.openxmlformats.org/officeDocument/2006/relationships/customXml" Target="../ink/ink1199.xml"/><Relationship Id="rId198" Type="http://schemas.openxmlformats.org/officeDocument/2006/relationships/image" Target="../media/image1248.png"/><Relationship Id="rId321" Type="http://schemas.openxmlformats.org/officeDocument/2006/relationships/customXml" Target="../ink/ink1271.xml"/><Relationship Id="rId342" Type="http://schemas.openxmlformats.org/officeDocument/2006/relationships/image" Target="../media/image1320.png"/><Relationship Id="rId363" Type="http://schemas.openxmlformats.org/officeDocument/2006/relationships/customXml" Target="../ink/ink1292.xml"/><Relationship Id="rId202" Type="http://schemas.openxmlformats.org/officeDocument/2006/relationships/image" Target="../media/image1250.png"/><Relationship Id="rId223" Type="http://schemas.openxmlformats.org/officeDocument/2006/relationships/customXml" Target="../ink/ink1222.xml"/><Relationship Id="rId244" Type="http://schemas.openxmlformats.org/officeDocument/2006/relationships/image" Target="../media/image1271.png"/><Relationship Id="rId18" Type="http://schemas.openxmlformats.org/officeDocument/2006/relationships/image" Target="../media/image1158.png"/><Relationship Id="rId39" Type="http://schemas.openxmlformats.org/officeDocument/2006/relationships/customXml" Target="../ink/ink1130.xml"/><Relationship Id="rId265" Type="http://schemas.openxmlformats.org/officeDocument/2006/relationships/customXml" Target="../ink/ink1243.xml"/><Relationship Id="rId286" Type="http://schemas.openxmlformats.org/officeDocument/2006/relationships/image" Target="../media/image1292.png"/><Relationship Id="rId50" Type="http://schemas.openxmlformats.org/officeDocument/2006/relationships/image" Target="../media/image1174.png"/><Relationship Id="rId104" Type="http://schemas.openxmlformats.org/officeDocument/2006/relationships/image" Target="../media/image1201.png"/><Relationship Id="rId125" Type="http://schemas.openxmlformats.org/officeDocument/2006/relationships/customXml" Target="../ink/ink1173.xml"/><Relationship Id="rId146" Type="http://schemas.openxmlformats.org/officeDocument/2006/relationships/image" Target="../media/image1222.png"/><Relationship Id="rId167" Type="http://schemas.openxmlformats.org/officeDocument/2006/relationships/customXml" Target="../ink/ink1194.xml"/><Relationship Id="rId188" Type="http://schemas.openxmlformats.org/officeDocument/2006/relationships/image" Target="../media/image1243.png"/><Relationship Id="rId311" Type="http://schemas.openxmlformats.org/officeDocument/2006/relationships/customXml" Target="../ink/ink1266.xml"/><Relationship Id="rId332" Type="http://schemas.openxmlformats.org/officeDocument/2006/relationships/image" Target="../media/image1315.png"/><Relationship Id="rId353" Type="http://schemas.openxmlformats.org/officeDocument/2006/relationships/customXml" Target="../ink/ink1287.xml"/><Relationship Id="rId71" Type="http://schemas.openxmlformats.org/officeDocument/2006/relationships/customXml" Target="../ink/ink1146.xml"/><Relationship Id="rId92" Type="http://schemas.openxmlformats.org/officeDocument/2006/relationships/image" Target="../media/image1195.png"/><Relationship Id="rId213" Type="http://schemas.openxmlformats.org/officeDocument/2006/relationships/customXml" Target="../ink/ink1217.xml"/><Relationship Id="rId234" Type="http://schemas.openxmlformats.org/officeDocument/2006/relationships/image" Target="../media/image1266.png"/><Relationship Id="rId2" Type="http://schemas.openxmlformats.org/officeDocument/2006/relationships/notesSlide" Target="../notesSlides/notesSlide22.xml"/><Relationship Id="rId29" Type="http://schemas.openxmlformats.org/officeDocument/2006/relationships/customXml" Target="../ink/ink1125.xml"/><Relationship Id="rId255" Type="http://schemas.openxmlformats.org/officeDocument/2006/relationships/customXml" Target="../ink/ink1238.xml"/><Relationship Id="rId276" Type="http://schemas.openxmlformats.org/officeDocument/2006/relationships/image" Target="../media/image1287.png"/><Relationship Id="rId297" Type="http://schemas.openxmlformats.org/officeDocument/2006/relationships/customXml" Target="../ink/ink1259.xml"/><Relationship Id="rId40" Type="http://schemas.openxmlformats.org/officeDocument/2006/relationships/image" Target="../media/image1169.png"/><Relationship Id="rId115" Type="http://schemas.openxmlformats.org/officeDocument/2006/relationships/customXml" Target="../ink/ink1168.xml"/><Relationship Id="rId136" Type="http://schemas.openxmlformats.org/officeDocument/2006/relationships/image" Target="../media/image1217.png"/><Relationship Id="rId157" Type="http://schemas.openxmlformats.org/officeDocument/2006/relationships/customXml" Target="../ink/ink1189.xml"/><Relationship Id="rId178" Type="http://schemas.openxmlformats.org/officeDocument/2006/relationships/image" Target="../media/image1238.png"/><Relationship Id="rId301" Type="http://schemas.openxmlformats.org/officeDocument/2006/relationships/customXml" Target="../ink/ink1261.xml"/><Relationship Id="rId322" Type="http://schemas.openxmlformats.org/officeDocument/2006/relationships/image" Target="../media/image1310.png"/><Relationship Id="rId343" Type="http://schemas.openxmlformats.org/officeDocument/2006/relationships/customXml" Target="../ink/ink1282.xml"/><Relationship Id="rId364" Type="http://schemas.openxmlformats.org/officeDocument/2006/relationships/image" Target="../media/image1331.png"/><Relationship Id="rId61" Type="http://schemas.openxmlformats.org/officeDocument/2006/relationships/customXml" Target="../ink/ink1141.xml"/><Relationship Id="rId82" Type="http://schemas.openxmlformats.org/officeDocument/2006/relationships/image" Target="../media/image1190.png"/><Relationship Id="rId199" Type="http://schemas.openxmlformats.org/officeDocument/2006/relationships/customXml" Target="../ink/ink1210.xml"/><Relationship Id="rId203" Type="http://schemas.openxmlformats.org/officeDocument/2006/relationships/customXml" Target="../ink/ink1212.xml"/><Relationship Id="rId19" Type="http://schemas.openxmlformats.org/officeDocument/2006/relationships/customXml" Target="../ink/ink1120.xml"/><Relationship Id="rId224" Type="http://schemas.openxmlformats.org/officeDocument/2006/relationships/image" Target="../media/image1261.png"/><Relationship Id="rId245" Type="http://schemas.openxmlformats.org/officeDocument/2006/relationships/customXml" Target="../ink/ink1233.xml"/><Relationship Id="rId266" Type="http://schemas.openxmlformats.org/officeDocument/2006/relationships/image" Target="../media/image1282.png"/><Relationship Id="rId287" Type="http://schemas.openxmlformats.org/officeDocument/2006/relationships/customXml" Target="../ink/ink1254.xml"/><Relationship Id="rId30" Type="http://schemas.openxmlformats.org/officeDocument/2006/relationships/image" Target="../media/image1164.png"/><Relationship Id="rId105" Type="http://schemas.openxmlformats.org/officeDocument/2006/relationships/customXml" Target="../ink/ink1163.xml"/><Relationship Id="rId126" Type="http://schemas.openxmlformats.org/officeDocument/2006/relationships/image" Target="../media/image1212.png"/><Relationship Id="rId147" Type="http://schemas.openxmlformats.org/officeDocument/2006/relationships/customXml" Target="../ink/ink1184.xml"/><Relationship Id="rId168" Type="http://schemas.openxmlformats.org/officeDocument/2006/relationships/image" Target="../media/image1233.png"/><Relationship Id="rId312" Type="http://schemas.openxmlformats.org/officeDocument/2006/relationships/image" Target="../media/image1305.png"/><Relationship Id="rId333" Type="http://schemas.openxmlformats.org/officeDocument/2006/relationships/customXml" Target="../ink/ink1277.xml"/><Relationship Id="rId354" Type="http://schemas.openxmlformats.org/officeDocument/2006/relationships/image" Target="../media/image1326.png"/><Relationship Id="rId51" Type="http://schemas.openxmlformats.org/officeDocument/2006/relationships/customXml" Target="../ink/ink1136.xml"/><Relationship Id="rId72" Type="http://schemas.openxmlformats.org/officeDocument/2006/relationships/image" Target="../media/image1185.png"/><Relationship Id="rId93" Type="http://schemas.openxmlformats.org/officeDocument/2006/relationships/customXml" Target="../ink/ink1157.xml"/><Relationship Id="rId189" Type="http://schemas.openxmlformats.org/officeDocument/2006/relationships/customXml" Target="../ink/ink1205.xml"/><Relationship Id="rId3" Type="http://schemas.openxmlformats.org/officeDocument/2006/relationships/customXml" Target="../ink/ink1112.xml"/><Relationship Id="rId214" Type="http://schemas.openxmlformats.org/officeDocument/2006/relationships/image" Target="../media/image1256.png"/><Relationship Id="rId235" Type="http://schemas.openxmlformats.org/officeDocument/2006/relationships/customXml" Target="../ink/ink1228.xml"/><Relationship Id="rId256" Type="http://schemas.openxmlformats.org/officeDocument/2006/relationships/image" Target="../media/image1277.png"/><Relationship Id="rId277" Type="http://schemas.openxmlformats.org/officeDocument/2006/relationships/customXml" Target="../ink/ink1249.xml"/><Relationship Id="rId298" Type="http://schemas.openxmlformats.org/officeDocument/2006/relationships/image" Target="../media/image1298.png"/><Relationship Id="rId116" Type="http://schemas.openxmlformats.org/officeDocument/2006/relationships/image" Target="../media/image1207.png"/><Relationship Id="rId137" Type="http://schemas.openxmlformats.org/officeDocument/2006/relationships/customXml" Target="../ink/ink1179.xml"/><Relationship Id="rId158" Type="http://schemas.openxmlformats.org/officeDocument/2006/relationships/image" Target="../media/image1228.png"/><Relationship Id="rId302" Type="http://schemas.openxmlformats.org/officeDocument/2006/relationships/image" Target="../media/image1300.png"/><Relationship Id="rId323" Type="http://schemas.openxmlformats.org/officeDocument/2006/relationships/customXml" Target="../ink/ink1272.xml"/><Relationship Id="rId344" Type="http://schemas.openxmlformats.org/officeDocument/2006/relationships/image" Target="../media/image1321.png"/><Relationship Id="rId20" Type="http://schemas.openxmlformats.org/officeDocument/2006/relationships/image" Target="../media/image1159.png"/><Relationship Id="rId41" Type="http://schemas.openxmlformats.org/officeDocument/2006/relationships/customXml" Target="../ink/ink1131.xml"/><Relationship Id="rId62" Type="http://schemas.openxmlformats.org/officeDocument/2006/relationships/image" Target="../media/image1180.png"/><Relationship Id="rId83" Type="http://schemas.openxmlformats.org/officeDocument/2006/relationships/customXml" Target="../ink/ink1152.xml"/><Relationship Id="rId179" Type="http://schemas.openxmlformats.org/officeDocument/2006/relationships/customXml" Target="../ink/ink1200.xml"/><Relationship Id="rId365" Type="http://schemas.openxmlformats.org/officeDocument/2006/relationships/customXml" Target="../ink/ink1293.xml"/><Relationship Id="rId190" Type="http://schemas.openxmlformats.org/officeDocument/2006/relationships/image" Target="../media/image1244.png"/><Relationship Id="rId204" Type="http://schemas.openxmlformats.org/officeDocument/2006/relationships/image" Target="../media/image1251.png"/><Relationship Id="rId225" Type="http://schemas.openxmlformats.org/officeDocument/2006/relationships/customXml" Target="../ink/ink1223.xml"/><Relationship Id="rId246" Type="http://schemas.openxmlformats.org/officeDocument/2006/relationships/image" Target="../media/image1272.png"/><Relationship Id="rId267" Type="http://schemas.openxmlformats.org/officeDocument/2006/relationships/customXml" Target="../ink/ink1244.xml"/><Relationship Id="rId288" Type="http://schemas.openxmlformats.org/officeDocument/2006/relationships/image" Target="../media/image1293.png"/><Relationship Id="rId106" Type="http://schemas.openxmlformats.org/officeDocument/2006/relationships/image" Target="../media/image1202.png"/><Relationship Id="rId127" Type="http://schemas.openxmlformats.org/officeDocument/2006/relationships/customXml" Target="../ink/ink1174.xml"/><Relationship Id="rId313" Type="http://schemas.openxmlformats.org/officeDocument/2006/relationships/customXml" Target="../ink/ink1267.xml"/><Relationship Id="rId10" Type="http://schemas.openxmlformats.org/officeDocument/2006/relationships/image" Target="../media/image1154.png"/><Relationship Id="rId31" Type="http://schemas.openxmlformats.org/officeDocument/2006/relationships/customXml" Target="../ink/ink1126.xml"/><Relationship Id="rId52" Type="http://schemas.openxmlformats.org/officeDocument/2006/relationships/image" Target="../media/image1175.png"/><Relationship Id="rId73" Type="http://schemas.openxmlformats.org/officeDocument/2006/relationships/customXml" Target="../ink/ink1147.xml"/><Relationship Id="rId94" Type="http://schemas.openxmlformats.org/officeDocument/2006/relationships/image" Target="../media/image1196.png"/><Relationship Id="rId148" Type="http://schemas.openxmlformats.org/officeDocument/2006/relationships/image" Target="../media/image1223.png"/><Relationship Id="rId169" Type="http://schemas.openxmlformats.org/officeDocument/2006/relationships/customXml" Target="../ink/ink1195.xml"/><Relationship Id="rId334" Type="http://schemas.openxmlformats.org/officeDocument/2006/relationships/image" Target="../media/image1316.png"/><Relationship Id="rId355" Type="http://schemas.openxmlformats.org/officeDocument/2006/relationships/customXml" Target="../ink/ink1288.xml"/><Relationship Id="rId4" Type="http://schemas.openxmlformats.org/officeDocument/2006/relationships/image" Target="../media/image1151.png"/><Relationship Id="rId180" Type="http://schemas.openxmlformats.org/officeDocument/2006/relationships/image" Target="../media/image1239.png"/><Relationship Id="rId215" Type="http://schemas.openxmlformats.org/officeDocument/2006/relationships/customXml" Target="../ink/ink1218.xml"/><Relationship Id="rId236" Type="http://schemas.openxmlformats.org/officeDocument/2006/relationships/image" Target="../media/image1267.png"/><Relationship Id="rId257" Type="http://schemas.openxmlformats.org/officeDocument/2006/relationships/customXml" Target="../ink/ink1239.xml"/><Relationship Id="rId278" Type="http://schemas.openxmlformats.org/officeDocument/2006/relationships/image" Target="../media/image1288.png"/><Relationship Id="rId303" Type="http://schemas.openxmlformats.org/officeDocument/2006/relationships/customXml" Target="../ink/ink1262.xml"/><Relationship Id="rId42" Type="http://schemas.openxmlformats.org/officeDocument/2006/relationships/image" Target="../media/image1170.png"/><Relationship Id="rId84" Type="http://schemas.openxmlformats.org/officeDocument/2006/relationships/image" Target="../media/image1191.png"/><Relationship Id="rId138" Type="http://schemas.openxmlformats.org/officeDocument/2006/relationships/image" Target="../media/image1218.png"/><Relationship Id="rId345" Type="http://schemas.openxmlformats.org/officeDocument/2006/relationships/customXml" Target="../ink/ink1283.xml"/><Relationship Id="rId191" Type="http://schemas.openxmlformats.org/officeDocument/2006/relationships/customXml" Target="../ink/ink1206.xml"/><Relationship Id="rId205" Type="http://schemas.openxmlformats.org/officeDocument/2006/relationships/customXml" Target="../ink/ink1213.xml"/><Relationship Id="rId247" Type="http://schemas.openxmlformats.org/officeDocument/2006/relationships/customXml" Target="../ink/ink1234.xml"/><Relationship Id="rId107" Type="http://schemas.openxmlformats.org/officeDocument/2006/relationships/customXml" Target="../ink/ink1164.xml"/><Relationship Id="rId289" Type="http://schemas.openxmlformats.org/officeDocument/2006/relationships/customXml" Target="../ink/ink1255.xml"/><Relationship Id="rId11" Type="http://schemas.openxmlformats.org/officeDocument/2006/relationships/customXml" Target="../ink/ink1116.xml"/><Relationship Id="rId53" Type="http://schemas.openxmlformats.org/officeDocument/2006/relationships/customXml" Target="../ink/ink1137.xml"/><Relationship Id="rId149" Type="http://schemas.openxmlformats.org/officeDocument/2006/relationships/customXml" Target="../ink/ink1185.xml"/><Relationship Id="rId314" Type="http://schemas.openxmlformats.org/officeDocument/2006/relationships/image" Target="../media/image1306.png"/><Relationship Id="rId356" Type="http://schemas.openxmlformats.org/officeDocument/2006/relationships/image" Target="../media/image1327.png"/><Relationship Id="rId95" Type="http://schemas.openxmlformats.org/officeDocument/2006/relationships/customXml" Target="../ink/ink1158.xml"/><Relationship Id="rId160" Type="http://schemas.openxmlformats.org/officeDocument/2006/relationships/image" Target="../media/image1229.png"/><Relationship Id="rId216" Type="http://schemas.openxmlformats.org/officeDocument/2006/relationships/image" Target="../media/image1257.png"/><Relationship Id="rId258" Type="http://schemas.openxmlformats.org/officeDocument/2006/relationships/image" Target="../media/image1278.png"/><Relationship Id="rId22" Type="http://schemas.openxmlformats.org/officeDocument/2006/relationships/image" Target="../media/image1160.png"/><Relationship Id="rId64" Type="http://schemas.openxmlformats.org/officeDocument/2006/relationships/image" Target="../media/image1181.png"/><Relationship Id="rId118" Type="http://schemas.openxmlformats.org/officeDocument/2006/relationships/image" Target="../media/image1208.png"/><Relationship Id="rId325" Type="http://schemas.openxmlformats.org/officeDocument/2006/relationships/customXml" Target="../ink/ink1273.xml"/><Relationship Id="rId171" Type="http://schemas.openxmlformats.org/officeDocument/2006/relationships/customXml" Target="../ink/ink1196.xml"/><Relationship Id="rId227" Type="http://schemas.openxmlformats.org/officeDocument/2006/relationships/customXml" Target="../ink/ink1224.xml"/><Relationship Id="rId269" Type="http://schemas.openxmlformats.org/officeDocument/2006/relationships/customXml" Target="../ink/ink1245.xml"/><Relationship Id="rId33" Type="http://schemas.openxmlformats.org/officeDocument/2006/relationships/customXml" Target="../ink/ink1127.xml"/><Relationship Id="rId129" Type="http://schemas.openxmlformats.org/officeDocument/2006/relationships/customXml" Target="../ink/ink1175.xml"/><Relationship Id="rId280" Type="http://schemas.openxmlformats.org/officeDocument/2006/relationships/image" Target="../media/image1289.png"/><Relationship Id="rId336" Type="http://schemas.openxmlformats.org/officeDocument/2006/relationships/image" Target="../media/image1317.png"/><Relationship Id="rId75" Type="http://schemas.openxmlformats.org/officeDocument/2006/relationships/customXml" Target="../ink/ink1148.xml"/><Relationship Id="rId140" Type="http://schemas.openxmlformats.org/officeDocument/2006/relationships/image" Target="../media/image1219.png"/><Relationship Id="rId182" Type="http://schemas.openxmlformats.org/officeDocument/2006/relationships/image" Target="../media/image1240.png"/><Relationship Id="rId6" Type="http://schemas.openxmlformats.org/officeDocument/2006/relationships/image" Target="../media/image1152.png"/><Relationship Id="rId238" Type="http://schemas.openxmlformats.org/officeDocument/2006/relationships/image" Target="../media/image1268.png"/><Relationship Id="rId291" Type="http://schemas.openxmlformats.org/officeDocument/2006/relationships/customXml" Target="../ink/ink1256.xml"/><Relationship Id="rId305" Type="http://schemas.openxmlformats.org/officeDocument/2006/relationships/customXml" Target="../ink/ink1263.xml"/><Relationship Id="rId347" Type="http://schemas.openxmlformats.org/officeDocument/2006/relationships/customXml" Target="../ink/ink1284.xml"/><Relationship Id="rId44" Type="http://schemas.openxmlformats.org/officeDocument/2006/relationships/image" Target="../media/image1171.png"/><Relationship Id="rId86" Type="http://schemas.openxmlformats.org/officeDocument/2006/relationships/image" Target="../media/image1192.png"/><Relationship Id="rId151" Type="http://schemas.openxmlformats.org/officeDocument/2006/relationships/customXml" Target="../ink/ink1186.xml"/><Relationship Id="rId193" Type="http://schemas.openxmlformats.org/officeDocument/2006/relationships/customXml" Target="../ink/ink1207.xml"/><Relationship Id="rId207" Type="http://schemas.openxmlformats.org/officeDocument/2006/relationships/customXml" Target="../ink/ink1214.xml"/><Relationship Id="rId249" Type="http://schemas.openxmlformats.org/officeDocument/2006/relationships/customXml" Target="../ink/ink1235.xml"/><Relationship Id="rId13" Type="http://schemas.openxmlformats.org/officeDocument/2006/relationships/customXml" Target="../ink/ink1117.xml"/><Relationship Id="rId109" Type="http://schemas.openxmlformats.org/officeDocument/2006/relationships/customXml" Target="../ink/ink1165.xml"/><Relationship Id="rId260" Type="http://schemas.openxmlformats.org/officeDocument/2006/relationships/image" Target="../media/image1279.png"/><Relationship Id="rId316" Type="http://schemas.openxmlformats.org/officeDocument/2006/relationships/image" Target="../media/image1307.png"/><Relationship Id="rId55" Type="http://schemas.openxmlformats.org/officeDocument/2006/relationships/customXml" Target="../ink/ink1138.xml"/><Relationship Id="rId97" Type="http://schemas.openxmlformats.org/officeDocument/2006/relationships/customXml" Target="../ink/ink1159.xml"/><Relationship Id="rId120" Type="http://schemas.openxmlformats.org/officeDocument/2006/relationships/image" Target="../media/image1209.png"/><Relationship Id="rId358" Type="http://schemas.openxmlformats.org/officeDocument/2006/relationships/image" Target="../media/image1328.png"/><Relationship Id="rId162" Type="http://schemas.openxmlformats.org/officeDocument/2006/relationships/image" Target="../media/image1230.png"/><Relationship Id="rId218" Type="http://schemas.openxmlformats.org/officeDocument/2006/relationships/image" Target="../media/image1258.png"/><Relationship Id="rId271" Type="http://schemas.openxmlformats.org/officeDocument/2006/relationships/customXml" Target="../ink/ink1246.xml"/><Relationship Id="rId24" Type="http://schemas.openxmlformats.org/officeDocument/2006/relationships/image" Target="../media/image1161.png"/><Relationship Id="rId66" Type="http://schemas.openxmlformats.org/officeDocument/2006/relationships/image" Target="../media/image1182.png"/><Relationship Id="rId131" Type="http://schemas.openxmlformats.org/officeDocument/2006/relationships/customXml" Target="../ink/ink1176.xml"/><Relationship Id="rId327" Type="http://schemas.openxmlformats.org/officeDocument/2006/relationships/customXml" Target="../ink/ink1274.xml"/><Relationship Id="rId173" Type="http://schemas.openxmlformats.org/officeDocument/2006/relationships/customXml" Target="../ink/ink1197.xml"/><Relationship Id="rId229" Type="http://schemas.openxmlformats.org/officeDocument/2006/relationships/customXml" Target="../ink/ink1225.xml"/><Relationship Id="rId240" Type="http://schemas.openxmlformats.org/officeDocument/2006/relationships/image" Target="../media/image1269.png"/><Relationship Id="rId35" Type="http://schemas.openxmlformats.org/officeDocument/2006/relationships/customXml" Target="../ink/ink1128.xml"/><Relationship Id="rId77" Type="http://schemas.openxmlformats.org/officeDocument/2006/relationships/customXml" Target="../ink/ink1149.xml"/><Relationship Id="rId100" Type="http://schemas.openxmlformats.org/officeDocument/2006/relationships/image" Target="../media/image1199.png"/><Relationship Id="rId282" Type="http://schemas.openxmlformats.org/officeDocument/2006/relationships/image" Target="../media/image1290.png"/><Relationship Id="rId338" Type="http://schemas.openxmlformats.org/officeDocument/2006/relationships/image" Target="../media/image1318.png"/><Relationship Id="rId8" Type="http://schemas.openxmlformats.org/officeDocument/2006/relationships/image" Target="../media/image1153.png"/><Relationship Id="rId142" Type="http://schemas.openxmlformats.org/officeDocument/2006/relationships/image" Target="../media/image1220.png"/><Relationship Id="rId184" Type="http://schemas.openxmlformats.org/officeDocument/2006/relationships/image" Target="../media/image1241.png"/><Relationship Id="rId251" Type="http://schemas.openxmlformats.org/officeDocument/2006/relationships/customXml" Target="../ink/ink1236.xml"/><Relationship Id="rId46" Type="http://schemas.openxmlformats.org/officeDocument/2006/relationships/image" Target="../media/image1172.png"/><Relationship Id="rId293" Type="http://schemas.openxmlformats.org/officeDocument/2006/relationships/customXml" Target="../ink/ink1257.xml"/><Relationship Id="rId307" Type="http://schemas.openxmlformats.org/officeDocument/2006/relationships/customXml" Target="../ink/ink1264.xml"/><Relationship Id="rId349" Type="http://schemas.openxmlformats.org/officeDocument/2006/relationships/customXml" Target="../ink/ink1285.xml"/><Relationship Id="rId88" Type="http://schemas.openxmlformats.org/officeDocument/2006/relationships/image" Target="../media/image1193.png"/><Relationship Id="rId111" Type="http://schemas.openxmlformats.org/officeDocument/2006/relationships/customXml" Target="../ink/ink1166.xml"/><Relationship Id="rId153" Type="http://schemas.openxmlformats.org/officeDocument/2006/relationships/customXml" Target="../ink/ink1187.xml"/><Relationship Id="rId195" Type="http://schemas.openxmlformats.org/officeDocument/2006/relationships/customXml" Target="../ink/ink1208.xml"/><Relationship Id="rId209" Type="http://schemas.openxmlformats.org/officeDocument/2006/relationships/customXml" Target="../ink/ink1215.xml"/><Relationship Id="rId360" Type="http://schemas.openxmlformats.org/officeDocument/2006/relationships/image" Target="../media/image1329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390.png"/><Relationship Id="rId299" Type="http://schemas.openxmlformats.org/officeDocument/2006/relationships/image" Target="../media/image1481.png"/><Relationship Id="rId21" Type="http://schemas.openxmlformats.org/officeDocument/2006/relationships/image" Target="../media/image1342.png"/><Relationship Id="rId63" Type="http://schemas.openxmlformats.org/officeDocument/2006/relationships/image" Target="../media/image1363.png"/><Relationship Id="rId159" Type="http://schemas.openxmlformats.org/officeDocument/2006/relationships/image" Target="../media/image1411.png"/><Relationship Id="rId324" Type="http://schemas.openxmlformats.org/officeDocument/2006/relationships/customXml" Target="../ink/ink1455.xml"/><Relationship Id="rId366" Type="http://schemas.openxmlformats.org/officeDocument/2006/relationships/customXml" Target="../ink/ink1476.xml"/><Relationship Id="rId170" Type="http://schemas.openxmlformats.org/officeDocument/2006/relationships/customXml" Target="../ink/ink1378.xml"/><Relationship Id="rId226" Type="http://schemas.openxmlformats.org/officeDocument/2006/relationships/customXml" Target="../ink/ink1406.xml"/><Relationship Id="rId433" Type="http://schemas.openxmlformats.org/officeDocument/2006/relationships/image" Target="../media/image1548.png"/><Relationship Id="rId268" Type="http://schemas.openxmlformats.org/officeDocument/2006/relationships/customXml" Target="../ink/ink1427.xml"/><Relationship Id="rId475" Type="http://schemas.openxmlformats.org/officeDocument/2006/relationships/image" Target="../media/image1569.png"/><Relationship Id="rId32" Type="http://schemas.openxmlformats.org/officeDocument/2006/relationships/customXml" Target="../ink/ink1309.xml"/><Relationship Id="rId74" Type="http://schemas.openxmlformats.org/officeDocument/2006/relationships/customXml" Target="../ink/ink1330.xml"/><Relationship Id="rId128" Type="http://schemas.openxmlformats.org/officeDocument/2006/relationships/customXml" Target="../ink/ink1357.xml"/><Relationship Id="rId335" Type="http://schemas.openxmlformats.org/officeDocument/2006/relationships/image" Target="../media/image1499.png"/><Relationship Id="rId377" Type="http://schemas.openxmlformats.org/officeDocument/2006/relationships/image" Target="../media/image1520.png"/><Relationship Id="rId500" Type="http://schemas.openxmlformats.org/officeDocument/2006/relationships/customXml" Target="../ink/ink1543.xml"/><Relationship Id="rId5" Type="http://schemas.openxmlformats.org/officeDocument/2006/relationships/image" Target="../media/image1334.png"/><Relationship Id="rId181" Type="http://schemas.openxmlformats.org/officeDocument/2006/relationships/image" Target="../media/image1422.png"/><Relationship Id="rId237" Type="http://schemas.openxmlformats.org/officeDocument/2006/relationships/image" Target="../media/image1450.png"/><Relationship Id="rId402" Type="http://schemas.openxmlformats.org/officeDocument/2006/relationships/customXml" Target="../ink/ink1494.xml"/><Relationship Id="rId279" Type="http://schemas.openxmlformats.org/officeDocument/2006/relationships/image" Target="../media/image1471.png"/><Relationship Id="rId444" Type="http://schemas.openxmlformats.org/officeDocument/2006/relationships/customXml" Target="../ink/ink1515.xml"/><Relationship Id="rId486" Type="http://schemas.openxmlformats.org/officeDocument/2006/relationships/customXml" Target="../ink/ink1536.xml"/><Relationship Id="rId43" Type="http://schemas.openxmlformats.org/officeDocument/2006/relationships/image" Target="../media/image1353.png"/><Relationship Id="rId139" Type="http://schemas.openxmlformats.org/officeDocument/2006/relationships/image" Target="../media/image1401.png"/><Relationship Id="rId290" Type="http://schemas.openxmlformats.org/officeDocument/2006/relationships/customXml" Target="../ink/ink1438.xml"/><Relationship Id="rId304" Type="http://schemas.openxmlformats.org/officeDocument/2006/relationships/customXml" Target="../ink/ink1445.xml"/><Relationship Id="rId346" Type="http://schemas.openxmlformats.org/officeDocument/2006/relationships/customXml" Target="../ink/ink1466.xml"/><Relationship Id="rId388" Type="http://schemas.openxmlformats.org/officeDocument/2006/relationships/customXml" Target="../ink/ink1487.xml"/><Relationship Id="rId85" Type="http://schemas.openxmlformats.org/officeDocument/2006/relationships/image" Target="../media/image1374.png"/><Relationship Id="rId150" Type="http://schemas.openxmlformats.org/officeDocument/2006/relationships/customXml" Target="../ink/ink1368.xml"/><Relationship Id="rId192" Type="http://schemas.openxmlformats.org/officeDocument/2006/relationships/customXml" Target="../ink/ink1389.xml"/><Relationship Id="rId206" Type="http://schemas.openxmlformats.org/officeDocument/2006/relationships/customXml" Target="../ink/ink1396.xml"/><Relationship Id="rId413" Type="http://schemas.openxmlformats.org/officeDocument/2006/relationships/image" Target="../media/image1538.png"/><Relationship Id="rId248" Type="http://schemas.openxmlformats.org/officeDocument/2006/relationships/customXml" Target="../ink/ink1417.xml"/><Relationship Id="rId455" Type="http://schemas.openxmlformats.org/officeDocument/2006/relationships/image" Target="../media/image1559.png"/><Relationship Id="rId497" Type="http://schemas.openxmlformats.org/officeDocument/2006/relationships/image" Target="../media/image1580.png"/><Relationship Id="rId12" Type="http://schemas.openxmlformats.org/officeDocument/2006/relationships/customXml" Target="../ink/ink1299.xml"/><Relationship Id="rId108" Type="http://schemas.openxmlformats.org/officeDocument/2006/relationships/customXml" Target="../ink/ink1347.xml"/><Relationship Id="rId315" Type="http://schemas.openxmlformats.org/officeDocument/2006/relationships/image" Target="../media/image1489.png"/><Relationship Id="rId357" Type="http://schemas.openxmlformats.org/officeDocument/2006/relationships/image" Target="../media/image1510.png"/><Relationship Id="rId54" Type="http://schemas.openxmlformats.org/officeDocument/2006/relationships/customXml" Target="../ink/ink1320.xml"/><Relationship Id="rId96" Type="http://schemas.openxmlformats.org/officeDocument/2006/relationships/customXml" Target="../ink/ink1341.xml"/><Relationship Id="rId161" Type="http://schemas.openxmlformats.org/officeDocument/2006/relationships/image" Target="../media/image1412.png"/><Relationship Id="rId217" Type="http://schemas.openxmlformats.org/officeDocument/2006/relationships/image" Target="../media/image1440.png"/><Relationship Id="rId399" Type="http://schemas.openxmlformats.org/officeDocument/2006/relationships/image" Target="../media/image1531.png"/><Relationship Id="rId259" Type="http://schemas.openxmlformats.org/officeDocument/2006/relationships/image" Target="../media/image1461.png"/><Relationship Id="rId424" Type="http://schemas.openxmlformats.org/officeDocument/2006/relationships/customXml" Target="../ink/ink1505.xml"/><Relationship Id="rId466" Type="http://schemas.openxmlformats.org/officeDocument/2006/relationships/customXml" Target="../ink/ink1526.xml"/><Relationship Id="rId23" Type="http://schemas.openxmlformats.org/officeDocument/2006/relationships/image" Target="../media/image1343.png"/><Relationship Id="rId119" Type="http://schemas.openxmlformats.org/officeDocument/2006/relationships/image" Target="../media/image1391.png"/><Relationship Id="rId270" Type="http://schemas.openxmlformats.org/officeDocument/2006/relationships/customXml" Target="../ink/ink1428.xml"/><Relationship Id="rId326" Type="http://schemas.openxmlformats.org/officeDocument/2006/relationships/customXml" Target="../ink/ink1456.xml"/><Relationship Id="rId65" Type="http://schemas.openxmlformats.org/officeDocument/2006/relationships/image" Target="../media/image1364.png"/><Relationship Id="rId130" Type="http://schemas.openxmlformats.org/officeDocument/2006/relationships/customXml" Target="../ink/ink1358.xml"/><Relationship Id="rId368" Type="http://schemas.openxmlformats.org/officeDocument/2006/relationships/customXml" Target="../ink/ink1477.xml"/><Relationship Id="rId172" Type="http://schemas.openxmlformats.org/officeDocument/2006/relationships/customXml" Target="../ink/ink1379.xml"/><Relationship Id="rId228" Type="http://schemas.openxmlformats.org/officeDocument/2006/relationships/customXml" Target="../ink/ink1407.xml"/><Relationship Id="rId435" Type="http://schemas.openxmlformats.org/officeDocument/2006/relationships/image" Target="../media/image1549.png"/><Relationship Id="rId477" Type="http://schemas.openxmlformats.org/officeDocument/2006/relationships/image" Target="../media/image1570.png"/><Relationship Id="rId281" Type="http://schemas.openxmlformats.org/officeDocument/2006/relationships/image" Target="../media/image1472.png"/><Relationship Id="rId337" Type="http://schemas.openxmlformats.org/officeDocument/2006/relationships/image" Target="../media/image1500.png"/><Relationship Id="rId502" Type="http://schemas.openxmlformats.org/officeDocument/2006/relationships/customXml" Target="../ink/ink1544.xml"/><Relationship Id="rId34" Type="http://schemas.openxmlformats.org/officeDocument/2006/relationships/customXml" Target="../ink/ink1310.xml"/><Relationship Id="rId76" Type="http://schemas.openxmlformats.org/officeDocument/2006/relationships/customXml" Target="../ink/ink1331.xml"/><Relationship Id="rId141" Type="http://schemas.openxmlformats.org/officeDocument/2006/relationships/image" Target="../media/image1402.png"/><Relationship Id="rId379" Type="http://schemas.openxmlformats.org/officeDocument/2006/relationships/image" Target="../media/image1521.png"/><Relationship Id="rId7" Type="http://schemas.openxmlformats.org/officeDocument/2006/relationships/image" Target="../media/image1335.png"/><Relationship Id="rId183" Type="http://schemas.openxmlformats.org/officeDocument/2006/relationships/image" Target="../media/image1423.png"/><Relationship Id="rId239" Type="http://schemas.openxmlformats.org/officeDocument/2006/relationships/image" Target="../media/image1451.png"/><Relationship Id="rId390" Type="http://schemas.openxmlformats.org/officeDocument/2006/relationships/customXml" Target="../ink/ink1488.xml"/><Relationship Id="rId404" Type="http://schemas.openxmlformats.org/officeDocument/2006/relationships/customXml" Target="../ink/ink1495.xml"/><Relationship Id="rId446" Type="http://schemas.openxmlformats.org/officeDocument/2006/relationships/customXml" Target="../ink/ink1516.xml"/><Relationship Id="rId250" Type="http://schemas.openxmlformats.org/officeDocument/2006/relationships/customXml" Target="../ink/ink1418.xml"/><Relationship Id="rId292" Type="http://schemas.openxmlformats.org/officeDocument/2006/relationships/customXml" Target="../ink/ink1439.xml"/><Relationship Id="rId306" Type="http://schemas.openxmlformats.org/officeDocument/2006/relationships/customXml" Target="../ink/ink1446.xml"/><Relationship Id="rId488" Type="http://schemas.openxmlformats.org/officeDocument/2006/relationships/customXml" Target="../ink/ink1537.xml"/><Relationship Id="rId45" Type="http://schemas.openxmlformats.org/officeDocument/2006/relationships/image" Target="../media/image1354.png"/><Relationship Id="rId87" Type="http://schemas.openxmlformats.org/officeDocument/2006/relationships/image" Target="../media/image1375.png"/><Relationship Id="rId110" Type="http://schemas.openxmlformats.org/officeDocument/2006/relationships/customXml" Target="../ink/ink1348.xml"/><Relationship Id="rId348" Type="http://schemas.openxmlformats.org/officeDocument/2006/relationships/customXml" Target="../ink/ink1467.xml"/><Relationship Id="rId152" Type="http://schemas.openxmlformats.org/officeDocument/2006/relationships/customXml" Target="../ink/ink1369.xml"/><Relationship Id="rId194" Type="http://schemas.openxmlformats.org/officeDocument/2006/relationships/customXml" Target="../ink/ink1390.xml"/><Relationship Id="rId208" Type="http://schemas.openxmlformats.org/officeDocument/2006/relationships/customXml" Target="../ink/ink1397.xml"/><Relationship Id="rId415" Type="http://schemas.openxmlformats.org/officeDocument/2006/relationships/image" Target="../media/image1539.png"/><Relationship Id="rId457" Type="http://schemas.openxmlformats.org/officeDocument/2006/relationships/image" Target="../media/image1560.png"/><Relationship Id="rId261" Type="http://schemas.openxmlformats.org/officeDocument/2006/relationships/image" Target="../media/image1462.png"/><Relationship Id="rId499" Type="http://schemas.openxmlformats.org/officeDocument/2006/relationships/image" Target="../media/image1581.png"/><Relationship Id="rId14" Type="http://schemas.openxmlformats.org/officeDocument/2006/relationships/customXml" Target="../ink/ink1300.xml"/><Relationship Id="rId56" Type="http://schemas.openxmlformats.org/officeDocument/2006/relationships/customXml" Target="../ink/ink1321.xml"/><Relationship Id="rId317" Type="http://schemas.openxmlformats.org/officeDocument/2006/relationships/image" Target="../media/image1490.png"/><Relationship Id="rId359" Type="http://schemas.openxmlformats.org/officeDocument/2006/relationships/image" Target="../media/image1511.png"/><Relationship Id="rId98" Type="http://schemas.openxmlformats.org/officeDocument/2006/relationships/customXml" Target="../ink/ink1342.xml"/><Relationship Id="rId121" Type="http://schemas.openxmlformats.org/officeDocument/2006/relationships/image" Target="../media/image1392.png"/><Relationship Id="rId163" Type="http://schemas.openxmlformats.org/officeDocument/2006/relationships/image" Target="../media/image1413.png"/><Relationship Id="rId219" Type="http://schemas.openxmlformats.org/officeDocument/2006/relationships/image" Target="../media/image1441.png"/><Relationship Id="rId370" Type="http://schemas.openxmlformats.org/officeDocument/2006/relationships/customXml" Target="../ink/ink1478.xml"/><Relationship Id="rId426" Type="http://schemas.openxmlformats.org/officeDocument/2006/relationships/customXml" Target="../ink/ink1506.xml"/><Relationship Id="rId230" Type="http://schemas.openxmlformats.org/officeDocument/2006/relationships/customXml" Target="../ink/ink1408.xml"/><Relationship Id="rId468" Type="http://schemas.openxmlformats.org/officeDocument/2006/relationships/customXml" Target="../ink/ink1527.xml"/><Relationship Id="rId25" Type="http://schemas.openxmlformats.org/officeDocument/2006/relationships/image" Target="../media/image1344.png"/><Relationship Id="rId67" Type="http://schemas.openxmlformats.org/officeDocument/2006/relationships/image" Target="../media/image1365.png"/><Relationship Id="rId272" Type="http://schemas.openxmlformats.org/officeDocument/2006/relationships/customXml" Target="../ink/ink1429.xml"/><Relationship Id="rId328" Type="http://schemas.openxmlformats.org/officeDocument/2006/relationships/customXml" Target="../ink/ink1457.xml"/><Relationship Id="rId132" Type="http://schemas.openxmlformats.org/officeDocument/2006/relationships/customXml" Target="../ink/ink1359.xml"/><Relationship Id="rId174" Type="http://schemas.openxmlformats.org/officeDocument/2006/relationships/customXml" Target="../ink/ink1380.xml"/><Relationship Id="rId381" Type="http://schemas.openxmlformats.org/officeDocument/2006/relationships/image" Target="../media/image1522.png"/><Relationship Id="rId241" Type="http://schemas.openxmlformats.org/officeDocument/2006/relationships/image" Target="../media/image1452.png"/><Relationship Id="rId437" Type="http://schemas.openxmlformats.org/officeDocument/2006/relationships/image" Target="../media/image1550.png"/><Relationship Id="rId479" Type="http://schemas.openxmlformats.org/officeDocument/2006/relationships/image" Target="../media/image1571.png"/><Relationship Id="rId36" Type="http://schemas.openxmlformats.org/officeDocument/2006/relationships/customXml" Target="../ink/ink1311.xml"/><Relationship Id="rId283" Type="http://schemas.openxmlformats.org/officeDocument/2006/relationships/image" Target="../media/image1473.png"/><Relationship Id="rId339" Type="http://schemas.openxmlformats.org/officeDocument/2006/relationships/image" Target="../media/image1501.png"/><Relationship Id="rId490" Type="http://schemas.openxmlformats.org/officeDocument/2006/relationships/customXml" Target="../ink/ink1538.xml"/><Relationship Id="rId504" Type="http://schemas.openxmlformats.org/officeDocument/2006/relationships/customXml" Target="../ink/ink1545.xml"/><Relationship Id="rId78" Type="http://schemas.openxmlformats.org/officeDocument/2006/relationships/customXml" Target="../ink/ink1332.xml"/><Relationship Id="rId101" Type="http://schemas.openxmlformats.org/officeDocument/2006/relationships/image" Target="../media/image1382.png"/><Relationship Id="rId143" Type="http://schemas.openxmlformats.org/officeDocument/2006/relationships/image" Target="../media/image1403.png"/><Relationship Id="rId185" Type="http://schemas.openxmlformats.org/officeDocument/2006/relationships/image" Target="../media/image1424.png"/><Relationship Id="rId350" Type="http://schemas.openxmlformats.org/officeDocument/2006/relationships/customXml" Target="../ink/ink1468.xml"/><Relationship Id="rId406" Type="http://schemas.openxmlformats.org/officeDocument/2006/relationships/customXml" Target="../ink/ink1496.xml"/><Relationship Id="rId9" Type="http://schemas.openxmlformats.org/officeDocument/2006/relationships/image" Target="../media/image1336.png"/><Relationship Id="rId210" Type="http://schemas.openxmlformats.org/officeDocument/2006/relationships/customXml" Target="../ink/ink1398.xml"/><Relationship Id="rId392" Type="http://schemas.openxmlformats.org/officeDocument/2006/relationships/customXml" Target="../ink/ink1489.xml"/><Relationship Id="rId448" Type="http://schemas.openxmlformats.org/officeDocument/2006/relationships/customXml" Target="../ink/ink1517.xml"/><Relationship Id="rId252" Type="http://schemas.openxmlformats.org/officeDocument/2006/relationships/customXml" Target="../ink/ink1419.xml"/><Relationship Id="rId294" Type="http://schemas.openxmlformats.org/officeDocument/2006/relationships/customXml" Target="../ink/ink1440.xml"/><Relationship Id="rId308" Type="http://schemas.openxmlformats.org/officeDocument/2006/relationships/customXml" Target="../ink/ink1447.xml"/><Relationship Id="rId47" Type="http://schemas.openxmlformats.org/officeDocument/2006/relationships/image" Target="../media/image1355.png"/><Relationship Id="rId89" Type="http://schemas.openxmlformats.org/officeDocument/2006/relationships/image" Target="../media/image1376.png"/><Relationship Id="rId112" Type="http://schemas.openxmlformats.org/officeDocument/2006/relationships/customXml" Target="../ink/ink1349.xml"/><Relationship Id="rId154" Type="http://schemas.openxmlformats.org/officeDocument/2006/relationships/customXml" Target="../ink/ink1370.xml"/><Relationship Id="rId361" Type="http://schemas.openxmlformats.org/officeDocument/2006/relationships/image" Target="../media/image1512.png"/><Relationship Id="rId196" Type="http://schemas.openxmlformats.org/officeDocument/2006/relationships/customXml" Target="../ink/ink1391.xml"/><Relationship Id="rId417" Type="http://schemas.openxmlformats.org/officeDocument/2006/relationships/image" Target="../media/image1540.png"/><Relationship Id="rId459" Type="http://schemas.openxmlformats.org/officeDocument/2006/relationships/image" Target="../media/image1561.png"/><Relationship Id="rId16" Type="http://schemas.openxmlformats.org/officeDocument/2006/relationships/customXml" Target="../ink/ink1301.xml"/><Relationship Id="rId221" Type="http://schemas.openxmlformats.org/officeDocument/2006/relationships/image" Target="../media/image1442.png"/><Relationship Id="rId263" Type="http://schemas.openxmlformats.org/officeDocument/2006/relationships/image" Target="../media/image1463.png"/><Relationship Id="rId319" Type="http://schemas.openxmlformats.org/officeDocument/2006/relationships/image" Target="../media/image1491.png"/><Relationship Id="rId470" Type="http://schemas.openxmlformats.org/officeDocument/2006/relationships/customXml" Target="../ink/ink1528.xml"/><Relationship Id="rId58" Type="http://schemas.openxmlformats.org/officeDocument/2006/relationships/customXml" Target="../ink/ink1322.xml"/><Relationship Id="rId123" Type="http://schemas.openxmlformats.org/officeDocument/2006/relationships/image" Target="../media/image1393.png"/><Relationship Id="rId330" Type="http://schemas.openxmlformats.org/officeDocument/2006/relationships/customXml" Target="../ink/ink1458.xml"/><Relationship Id="rId165" Type="http://schemas.openxmlformats.org/officeDocument/2006/relationships/image" Target="../media/image1414.png"/><Relationship Id="rId372" Type="http://schemas.openxmlformats.org/officeDocument/2006/relationships/customXml" Target="../ink/ink1479.xml"/><Relationship Id="rId428" Type="http://schemas.openxmlformats.org/officeDocument/2006/relationships/customXml" Target="../ink/ink1507.xml"/><Relationship Id="rId232" Type="http://schemas.openxmlformats.org/officeDocument/2006/relationships/customXml" Target="../ink/ink1409.xml"/><Relationship Id="rId274" Type="http://schemas.openxmlformats.org/officeDocument/2006/relationships/customXml" Target="../ink/ink1430.xml"/><Relationship Id="rId481" Type="http://schemas.openxmlformats.org/officeDocument/2006/relationships/image" Target="../media/image1572.png"/><Relationship Id="rId27" Type="http://schemas.openxmlformats.org/officeDocument/2006/relationships/image" Target="../media/image1345.png"/><Relationship Id="rId69" Type="http://schemas.openxmlformats.org/officeDocument/2006/relationships/image" Target="../media/image1366.png"/><Relationship Id="rId134" Type="http://schemas.openxmlformats.org/officeDocument/2006/relationships/customXml" Target="../ink/ink1360.xml"/><Relationship Id="rId80" Type="http://schemas.openxmlformats.org/officeDocument/2006/relationships/customXml" Target="../ink/ink1333.xml"/><Relationship Id="rId176" Type="http://schemas.openxmlformats.org/officeDocument/2006/relationships/customXml" Target="../ink/ink1381.xml"/><Relationship Id="rId341" Type="http://schemas.openxmlformats.org/officeDocument/2006/relationships/image" Target="../media/image1502.png"/><Relationship Id="rId383" Type="http://schemas.openxmlformats.org/officeDocument/2006/relationships/image" Target="../media/image1523.png"/><Relationship Id="rId439" Type="http://schemas.openxmlformats.org/officeDocument/2006/relationships/image" Target="../media/image1551.png"/><Relationship Id="rId201" Type="http://schemas.openxmlformats.org/officeDocument/2006/relationships/image" Target="../media/image1432.png"/><Relationship Id="rId243" Type="http://schemas.openxmlformats.org/officeDocument/2006/relationships/image" Target="../media/image1453.png"/><Relationship Id="rId285" Type="http://schemas.openxmlformats.org/officeDocument/2006/relationships/image" Target="../media/image1474.png"/><Relationship Id="rId450" Type="http://schemas.openxmlformats.org/officeDocument/2006/relationships/customXml" Target="../ink/ink1518.xml"/><Relationship Id="rId38" Type="http://schemas.openxmlformats.org/officeDocument/2006/relationships/customXml" Target="../ink/ink1312.xml"/><Relationship Id="rId103" Type="http://schemas.openxmlformats.org/officeDocument/2006/relationships/image" Target="../media/image1383.png"/><Relationship Id="rId310" Type="http://schemas.openxmlformats.org/officeDocument/2006/relationships/customXml" Target="../ink/ink1448.xml"/><Relationship Id="rId492" Type="http://schemas.openxmlformats.org/officeDocument/2006/relationships/customXml" Target="../ink/ink1539.xml"/><Relationship Id="rId91" Type="http://schemas.openxmlformats.org/officeDocument/2006/relationships/image" Target="../media/image1377.png"/><Relationship Id="rId145" Type="http://schemas.openxmlformats.org/officeDocument/2006/relationships/image" Target="../media/image1404.png"/><Relationship Id="rId187" Type="http://schemas.openxmlformats.org/officeDocument/2006/relationships/image" Target="../media/image1425.png"/><Relationship Id="rId352" Type="http://schemas.openxmlformats.org/officeDocument/2006/relationships/customXml" Target="../ink/ink1469.xml"/><Relationship Id="rId394" Type="http://schemas.openxmlformats.org/officeDocument/2006/relationships/customXml" Target="../ink/ink1490.xml"/><Relationship Id="rId408" Type="http://schemas.openxmlformats.org/officeDocument/2006/relationships/customXml" Target="../ink/ink1497.xml"/><Relationship Id="rId212" Type="http://schemas.openxmlformats.org/officeDocument/2006/relationships/customXml" Target="../ink/ink1399.xml"/><Relationship Id="rId254" Type="http://schemas.openxmlformats.org/officeDocument/2006/relationships/customXml" Target="../ink/ink1420.xml"/><Relationship Id="rId49" Type="http://schemas.openxmlformats.org/officeDocument/2006/relationships/image" Target="../media/image1356.png"/><Relationship Id="rId114" Type="http://schemas.openxmlformats.org/officeDocument/2006/relationships/customXml" Target="../ink/ink1350.xml"/><Relationship Id="rId296" Type="http://schemas.openxmlformats.org/officeDocument/2006/relationships/customXml" Target="../ink/ink1441.xml"/><Relationship Id="rId461" Type="http://schemas.openxmlformats.org/officeDocument/2006/relationships/image" Target="../media/image1562.png"/><Relationship Id="rId60" Type="http://schemas.openxmlformats.org/officeDocument/2006/relationships/customXml" Target="../ink/ink1323.xml"/><Relationship Id="rId156" Type="http://schemas.openxmlformats.org/officeDocument/2006/relationships/customXml" Target="../ink/ink1371.xml"/><Relationship Id="rId198" Type="http://schemas.openxmlformats.org/officeDocument/2006/relationships/customXml" Target="../ink/ink1392.xml"/><Relationship Id="rId321" Type="http://schemas.openxmlformats.org/officeDocument/2006/relationships/image" Target="../media/image1492.png"/><Relationship Id="rId363" Type="http://schemas.openxmlformats.org/officeDocument/2006/relationships/image" Target="../media/image1513.png"/><Relationship Id="rId419" Type="http://schemas.openxmlformats.org/officeDocument/2006/relationships/image" Target="../media/image1541.png"/><Relationship Id="rId223" Type="http://schemas.openxmlformats.org/officeDocument/2006/relationships/image" Target="../media/image1443.png"/><Relationship Id="rId430" Type="http://schemas.openxmlformats.org/officeDocument/2006/relationships/customXml" Target="../ink/ink1508.xml"/><Relationship Id="rId18" Type="http://schemas.openxmlformats.org/officeDocument/2006/relationships/customXml" Target="../ink/ink1302.xml"/><Relationship Id="rId265" Type="http://schemas.openxmlformats.org/officeDocument/2006/relationships/image" Target="../media/image1464.png"/><Relationship Id="rId472" Type="http://schemas.openxmlformats.org/officeDocument/2006/relationships/customXml" Target="../ink/ink1529.xml"/><Relationship Id="rId125" Type="http://schemas.openxmlformats.org/officeDocument/2006/relationships/image" Target="../media/image1394.png"/><Relationship Id="rId167" Type="http://schemas.openxmlformats.org/officeDocument/2006/relationships/image" Target="../media/image1415.png"/><Relationship Id="rId332" Type="http://schemas.openxmlformats.org/officeDocument/2006/relationships/customXml" Target="../ink/ink1459.xml"/><Relationship Id="rId374" Type="http://schemas.openxmlformats.org/officeDocument/2006/relationships/customXml" Target="../ink/ink1480.xml"/><Relationship Id="rId71" Type="http://schemas.openxmlformats.org/officeDocument/2006/relationships/image" Target="../media/image1367.png"/><Relationship Id="rId234" Type="http://schemas.openxmlformats.org/officeDocument/2006/relationships/customXml" Target="../ink/ink1410.xml"/><Relationship Id="rId2" Type="http://schemas.openxmlformats.org/officeDocument/2006/relationships/customXml" Target="../ink/ink1294.xml"/><Relationship Id="rId29" Type="http://schemas.openxmlformats.org/officeDocument/2006/relationships/image" Target="../media/image1346.png"/><Relationship Id="rId276" Type="http://schemas.openxmlformats.org/officeDocument/2006/relationships/customXml" Target="../ink/ink1431.xml"/><Relationship Id="rId441" Type="http://schemas.openxmlformats.org/officeDocument/2006/relationships/image" Target="../media/image1552.png"/><Relationship Id="rId483" Type="http://schemas.openxmlformats.org/officeDocument/2006/relationships/image" Target="../media/image1573.png"/><Relationship Id="rId40" Type="http://schemas.openxmlformats.org/officeDocument/2006/relationships/customXml" Target="../ink/ink1313.xml"/><Relationship Id="rId136" Type="http://schemas.openxmlformats.org/officeDocument/2006/relationships/customXml" Target="../ink/ink1361.xml"/><Relationship Id="rId178" Type="http://schemas.openxmlformats.org/officeDocument/2006/relationships/customXml" Target="../ink/ink1382.xml"/><Relationship Id="rId301" Type="http://schemas.openxmlformats.org/officeDocument/2006/relationships/image" Target="../media/image1482.png"/><Relationship Id="rId343" Type="http://schemas.openxmlformats.org/officeDocument/2006/relationships/image" Target="../media/image1503.png"/><Relationship Id="rId82" Type="http://schemas.openxmlformats.org/officeDocument/2006/relationships/customXml" Target="../ink/ink1334.xml"/><Relationship Id="rId203" Type="http://schemas.openxmlformats.org/officeDocument/2006/relationships/image" Target="../media/image1433.png"/><Relationship Id="rId385" Type="http://schemas.openxmlformats.org/officeDocument/2006/relationships/image" Target="../media/image1524.png"/><Relationship Id="rId245" Type="http://schemas.openxmlformats.org/officeDocument/2006/relationships/image" Target="../media/image1454.png"/><Relationship Id="rId287" Type="http://schemas.openxmlformats.org/officeDocument/2006/relationships/image" Target="../media/image1475.png"/><Relationship Id="rId410" Type="http://schemas.openxmlformats.org/officeDocument/2006/relationships/customXml" Target="../ink/ink1498.xml"/><Relationship Id="rId452" Type="http://schemas.openxmlformats.org/officeDocument/2006/relationships/customXml" Target="../ink/ink1519.xml"/><Relationship Id="rId494" Type="http://schemas.openxmlformats.org/officeDocument/2006/relationships/customXml" Target="../ink/ink1540.xml"/><Relationship Id="rId105" Type="http://schemas.openxmlformats.org/officeDocument/2006/relationships/image" Target="../media/image1384.png"/><Relationship Id="rId147" Type="http://schemas.openxmlformats.org/officeDocument/2006/relationships/image" Target="../media/image1405.png"/><Relationship Id="rId312" Type="http://schemas.openxmlformats.org/officeDocument/2006/relationships/customXml" Target="../ink/ink1449.xml"/><Relationship Id="rId354" Type="http://schemas.openxmlformats.org/officeDocument/2006/relationships/customXml" Target="../ink/ink1470.xml"/><Relationship Id="rId51" Type="http://schemas.openxmlformats.org/officeDocument/2006/relationships/image" Target="../media/image1357.png"/><Relationship Id="rId93" Type="http://schemas.openxmlformats.org/officeDocument/2006/relationships/image" Target="../media/image1378.png"/><Relationship Id="rId189" Type="http://schemas.openxmlformats.org/officeDocument/2006/relationships/image" Target="../media/image1426.png"/><Relationship Id="rId396" Type="http://schemas.openxmlformats.org/officeDocument/2006/relationships/customXml" Target="../ink/ink1491.xml"/><Relationship Id="rId214" Type="http://schemas.openxmlformats.org/officeDocument/2006/relationships/customXml" Target="../ink/ink1400.xml"/><Relationship Id="rId256" Type="http://schemas.openxmlformats.org/officeDocument/2006/relationships/customXml" Target="../ink/ink1421.xml"/><Relationship Id="rId298" Type="http://schemas.openxmlformats.org/officeDocument/2006/relationships/customXml" Target="../ink/ink1442.xml"/><Relationship Id="rId421" Type="http://schemas.openxmlformats.org/officeDocument/2006/relationships/image" Target="../media/image1542.png"/><Relationship Id="rId463" Type="http://schemas.openxmlformats.org/officeDocument/2006/relationships/image" Target="../media/image1563.png"/><Relationship Id="rId116" Type="http://schemas.openxmlformats.org/officeDocument/2006/relationships/customXml" Target="../ink/ink1351.xml"/><Relationship Id="rId158" Type="http://schemas.openxmlformats.org/officeDocument/2006/relationships/customXml" Target="../ink/ink1372.xml"/><Relationship Id="rId323" Type="http://schemas.openxmlformats.org/officeDocument/2006/relationships/image" Target="../media/image1493.png"/><Relationship Id="rId20" Type="http://schemas.openxmlformats.org/officeDocument/2006/relationships/customXml" Target="../ink/ink1303.xml"/><Relationship Id="rId62" Type="http://schemas.openxmlformats.org/officeDocument/2006/relationships/customXml" Target="../ink/ink1324.xml"/><Relationship Id="rId365" Type="http://schemas.openxmlformats.org/officeDocument/2006/relationships/image" Target="../media/image1514.png"/><Relationship Id="rId225" Type="http://schemas.openxmlformats.org/officeDocument/2006/relationships/image" Target="../media/image1444.png"/><Relationship Id="rId267" Type="http://schemas.openxmlformats.org/officeDocument/2006/relationships/image" Target="../media/image1465.png"/><Relationship Id="rId432" Type="http://schemas.openxmlformats.org/officeDocument/2006/relationships/customXml" Target="../ink/ink1509.xml"/><Relationship Id="rId474" Type="http://schemas.openxmlformats.org/officeDocument/2006/relationships/customXml" Target="../ink/ink1530.xml"/><Relationship Id="rId127" Type="http://schemas.openxmlformats.org/officeDocument/2006/relationships/image" Target="../media/image1395.png"/><Relationship Id="rId31" Type="http://schemas.openxmlformats.org/officeDocument/2006/relationships/image" Target="../media/image1347.png"/><Relationship Id="rId73" Type="http://schemas.openxmlformats.org/officeDocument/2006/relationships/image" Target="../media/image1368.png"/><Relationship Id="rId169" Type="http://schemas.openxmlformats.org/officeDocument/2006/relationships/image" Target="../media/image1416.png"/><Relationship Id="rId334" Type="http://schemas.openxmlformats.org/officeDocument/2006/relationships/customXml" Target="../ink/ink1460.xml"/><Relationship Id="rId376" Type="http://schemas.openxmlformats.org/officeDocument/2006/relationships/customXml" Target="../ink/ink1481.xml"/><Relationship Id="rId4" Type="http://schemas.openxmlformats.org/officeDocument/2006/relationships/customXml" Target="../ink/ink1295.xml"/><Relationship Id="rId180" Type="http://schemas.openxmlformats.org/officeDocument/2006/relationships/customXml" Target="../ink/ink1383.xml"/><Relationship Id="rId215" Type="http://schemas.openxmlformats.org/officeDocument/2006/relationships/image" Target="../media/image1439.png"/><Relationship Id="rId236" Type="http://schemas.openxmlformats.org/officeDocument/2006/relationships/customXml" Target="../ink/ink1411.xml"/><Relationship Id="rId257" Type="http://schemas.openxmlformats.org/officeDocument/2006/relationships/image" Target="../media/image1460.png"/><Relationship Id="rId278" Type="http://schemas.openxmlformats.org/officeDocument/2006/relationships/customXml" Target="../ink/ink1432.xml"/><Relationship Id="rId401" Type="http://schemas.openxmlformats.org/officeDocument/2006/relationships/image" Target="../media/image1532.png"/><Relationship Id="rId422" Type="http://schemas.openxmlformats.org/officeDocument/2006/relationships/customXml" Target="../ink/ink1504.xml"/><Relationship Id="rId443" Type="http://schemas.openxmlformats.org/officeDocument/2006/relationships/image" Target="../media/image1553.png"/><Relationship Id="rId464" Type="http://schemas.openxmlformats.org/officeDocument/2006/relationships/customXml" Target="../ink/ink1525.xml"/><Relationship Id="rId303" Type="http://schemas.openxmlformats.org/officeDocument/2006/relationships/image" Target="../media/image1483.png"/><Relationship Id="rId485" Type="http://schemas.openxmlformats.org/officeDocument/2006/relationships/image" Target="../media/image1574.png"/><Relationship Id="rId42" Type="http://schemas.openxmlformats.org/officeDocument/2006/relationships/customXml" Target="../ink/ink1314.xml"/><Relationship Id="rId84" Type="http://schemas.openxmlformats.org/officeDocument/2006/relationships/customXml" Target="../ink/ink1335.xml"/><Relationship Id="rId138" Type="http://schemas.openxmlformats.org/officeDocument/2006/relationships/customXml" Target="../ink/ink1362.xml"/><Relationship Id="rId345" Type="http://schemas.openxmlformats.org/officeDocument/2006/relationships/image" Target="../media/image1504.png"/><Relationship Id="rId387" Type="http://schemas.openxmlformats.org/officeDocument/2006/relationships/image" Target="../media/image1525.png"/><Relationship Id="rId191" Type="http://schemas.openxmlformats.org/officeDocument/2006/relationships/image" Target="../media/image1427.png"/><Relationship Id="rId205" Type="http://schemas.openxmlformats.org/officeDocument/2006/relationships/image" Target="../media/image1434.png"/><Relationship Id="rId247" Type="http://schemas.openxmlformats.org/officeDocument/2006/relationships/image" Target="../media/image1455.png"/><Relationship Id="rId412" Type="http://schemas.openxmlformats.org/officeDocument/2006/relationships/customXml" Target="../ink/ink1499.xml"/><Relationship Id="rId107" Type="http://schemas.openxmlformats.org/officeDocument/2006/relationships/image" Target="../media/image1385.png"/><Relationship Id="rId289" Type="http://schemas.openxmlformats.org/officeDocument/2006/relationships/image" Target="../media/image1476.png"/><Relationship Id="rId454" Type="http://schemas.openxmlformats.org/officeDocument/2006/relationships/customXml" Target="../ink/ink1520.xml"/><Relationship Id="rId496" Type="http://schemas.openxmlformats.org/officeDocument/2006/relationships/customXml" Target="../ink/ink1541.xml"/><Relationship Id="rId11" Type="http://schemas.openxmlformats.org/officeDocument/2006/relationships/image" Target="../media/image1337.png"/><Relationship Id="rId53" Type="http://schemas.openxmlformats.org/officeDocument/2006/relationships/image" Target="../media/image1358.png"/><Relationship Id="rId149" Type="http://schemas.openxmlformats.org/officeDocument/2006/relationships/image" Target="../media/image1406.png"/><Relationship Id="rId314" Type="http://schemas.openxmlformats.org/officeDocument/2006/relationships/customXml" Target="../ink/ink1450.xml"/><Relationship Id="rId356" Type="http://schemas.openxmlformats.org/officeDocument/2006/relationships/customXml" Target="../ink/ink1471.xml"/><Relationship Id="rId398" Type="http://schemas.openxmlformats.org/officeDocument/2006/relationships/customXml" Target="../ink/ink1492.xml"/><Relationship Id="rId95" Type="http://schemas.openxmlformats.org/officeDocument/2006/relationships/image" Target="../media/image1379.png"/><Relationship Id="rId160" Type="http://schemas.openxmlformats.org/officeDocument/2006/relationships/customXml" Target="../ink/ink1373.xml"/><Relationship Id="rId216" Type="http://schemas.openxmlformats.org/officeDocument/2006/relationships/customXml" Target="../ink/ink1401.xml"/><Relationship Id="rId423" Type="http://schemas.openxmlformats.org/officeDocument/2006/relationships/image" Target="../media/image1543.png"/><Relationship Id="rId258" Type="http://schemas.openxmlformats.org/officeDocument/2006/relationships/customXml" Target="../ink/ink1422.xml"/><Relationship Id="rId465" Type="http://schemas.openxmlformats.org/officeDocument/2006/relationships/image" Target="../media/image1564.png"/><Relationship Id="rId22" Type="http://schemas.openxmlformats.org/officeDocument/2006/relationships/customXml" Target="../ink/ink1304.xml"/><Relationship Id="rId64" Type="http://schemas.openxmlformats.org/officeDocument/2006/relationships/customXml" Target="../ink/ink1325.xml"/><Relationship Id="rId118" Type="http://schemas.openxmlformats.org/officeDocument/2006/relationships/customXml" Target="../ink/ink1352.xml"/><Relationship Id="rId325" Type="http://schemas.openxmlformats.org/officeDocument/2006/relationships/image" Target="../media/image1494.png"/><Relationship Id="rId367" Type="http://schemas.openxmlformats.org/officeDocument/2006/relationships/image" Target="../media/image1515.png"/><Relationship Id="rId171" Type="http://schemas.openxmlformats.org/officeDocument/2006/relationships/image" Target="../media/image1417.png"/><Relationship Id="rId227" Type="http://schemas.openxmlformats.org/officeDocument/2006/relationships/image" Target="../media/image1445.png"/><Relationship Id="rId269" Type="http://schemas.openxmlformats.org/officeDocument/2006/relationships/image" Target="../media/image1466.png"/><Relationship Id="rId434" Type="http://schemas.openxmlformats.org/officeDocument/2006/relationships/customXml" Target="../ink/ink1510.xml"/><Relationship Id="rId476" Type="http://schemas.openxmlformats.org/officeDocument/2006/relationships/customXml" Target="../ink/ink1531.xml"/><Relationship Id="rId33" Type="http://schemas.openxmlformats.org/officeDocument/2006/relationships/image" Target="../media/image1348.png"/><Relationship Id="rId129" Type="http://schemas.openxmlformats.org/officeDocument/2006/relationships/image" Target="../media/image1396.png"/><Relationship Id="rId280" Type="http://schemas.openxmlformats.org/officeDocument/2006/relationships/customXml" Target="../ink/ink1433.xml"/><Relationship Id="rId336" Type="http://schemas.openxmlformats.org/officeDocument/2006/relationships/customXml" Target="../ink/ink1461.xml"/><Relationship Id="rId501" Type="http://schemas.openxmlformats.org/officeDocument/2006/relationships/image" Target="../media/image1582.png"/><Relationship Id="rId75" Type="http://schemas.openxmlformats.org/officeDocument/2006/relationships/image" Target="../media/image1369.png"/><Relationship Id="rId140" Type="http://schemas.openxmlformats.org/officeDocument/2006/relationships/customXml" Target="../ink/ink1363.xml"/><Relationship Id="rId182" Type="http://schemas.openxmlformats.org/officeDocument/2006/relationships/customXml" Target="../ink/ink1384.xml"/><Relationship Id="rId378" Type="http://schemas.openxmlformats.org/officeDocument/2006/relationships/customXml" Target="../ink/ink1482.xml"/><Relationship Id="rId403" Type="http://schemas.openxmlformats.org/officeDocument/2006/relationships/image" Target="../media/image1533.png"/><Relationship Id="rId6" Type="http://schemas.openxmlformats.org/officeDocument/2006/relationships/customXml" Target="../ink/ink1296.xml"/><Relationship Id="rId238" Type="http://schemas.openxmlformats.org/officeDocument/2006/relationships/customXml" Target="../ink/ink1412.xml"/><Relationship Id="rId445" Type="http://schemas.openxmlformats.org/officeDocument/2006/relationships/image" Target="../media/image1554.png"/><Relationship Id="rId487" Type="http://schemas.openxmlformats.org/officeDocument/2006/relationships/image" Target="../media/image1575.png"/><Relationship Id="rId291" Type="http://schemas.openxmlformats.org/officeDocument/2006/relationships/image" Target="../media/image1477.png"/><Relationship Id="rId305" Type="http://schemas.openxmlformats.org/officeDocument/2006/relationships/image" Target="../media/image1484.png"/><Relationship Id="rId347" Type="http://schemas.openxmlformats.org/officeDocument/2006/relationships/image" Target="../media/image1505.png"/><Relationship Id="rId44" Type="http://schemas.openxmlformats.org/officeDocument/2006/relationships/customXml" Target="../ink/ink1315.xml"/><Relationship Id="rId86" Type="http://schemas.openxmlformats.org/officeDocument/2006/relationships/customXml" Target="../ink/ink1336.xml"/><Relationship Id="rId151" Type="http://schemas.openxmlformats.org/officeDocument/2006/relationships/image" Target="../media/image1407.png"/><Relationship Id="rId389" Type="http://schemas.openxmlformats.org/officeDocument/2006/relationships/image" Target="../media/image1526.png"/><Relationship Id="rId193" Type="http://schemas.openxmlformats.org/officeDocument/2006/relationships/image" Target="../media/image1428.png"/><Relationship Id="rId207" Type="http://schemas.openxmlformats.org/officeDocument/2006/relationships/image" Target="../media/image1435.png"/><Relationship Id="rId249" Type="http://schemas.openxmlformats.org/officeDocument/2006/relationships/image" Target="../media/image1456.png"/><Relationship Id="rId414" Type="http://schemas.openxmlformats.org/officeDocument/2006/relationships/customXml" Target="../ink/ink1500.xml"/><Relationship Id="rId456" Type="http://schemas.openxmlformats.org/officeDocument/2006/relationships/customXml" Target="../ink/ink1521.xml"/><Relationship Id="rId498" Type="http://schemas.openxmlformats.org/officeDocument/2006/relationships/customXml" Target="../ink/ink1542.xml"/><Relationship Id="rId13" Type="http://schemas.openxmlformats.org/officeDocument/2006/relationships/image" Target="../media/image1338.png"/><Relationship Id="rId109" Type="http://schemas.openxmlformats.org/officeDocument/2006/relationships/image" Target="../media/image1386.png"/><Relationship Id="rId260" Type="http://schemas.openxmlformats.org/officeDocument/2006/relationships/customXml" Target="../ink/ink1423.xml"/><Relationship Id="rId316" Type="http://schemas.openxmlformats.org/officeDocument/2006/relationships/customXml" Target="../ink/ink1451.xml"/><Relationship Id="rId55" Type="http://schemas.openxmlformats.org/officeDocument/2006/relationships/image" Target="../media/image1359.png"/><Relationship Id="rId97" Type="http://schemas.openxmlformats.org/officeDocument/2006/relationships/image" Target="../media/image1380.png"/><Relationship Id="rId120" Type="http://schemas.openxmlformats.org/officeDocument/2006/relationships/customXml" Target="../ink/ink1353.xml"/><Relationship Id="rId358" Type="http://schemas.openxmlformats.org/officeDocument/2006/relationships/customXml" Target="../ink/ink1472.xml"/><Relationship Id="rId162" Type="http://schemas.openxmlformats.org/officeDocument/2006/relationships/customXml" Target="../ink/ink1374.xml"/><Relationship Id="rId218" Type="http://schemas.openxmlformats.org/officeDocument/2006/relationships/customXml" Target="../ink/ink1402.xml"/><Relationship Id="rId425" Type="http://schemas.openxmlformats.org/officeDocument/2006/relationships/image" Target="../media/image1544.png"/><Relationship Id="rId467" Type="http://schemas.openxmlformats.org/officeDocument/2006/relationships/image" Target="../media/image1565.png"/><Relationship Id="rId271" Type="http://schemas.openxmlformats.org/officeDocument/2006/relationships/image" Target="../media/image1467.png"/><Relationship Id="rId24" Type="http://schemas.openxmlformats.org/officeDocument/2006/relationships/customXml" Target="../ink/ink1305.xml"/><Relationship Id="rId66" Type="http://schemas.openxmlformats.org/officeDocument/2006/relationships/customXml" Target="../ink/ink1326.xml"/><Relationship Id="rId131" Type="http://schemas.openxmlformats.org/officeDocument/2006/relationships/image" Target="../media/image1397.png"/><Relationship Id="rId327" Type="http://schemas.openxmlformats.org/officeDocument/2006/relationships/image" Target="../media/image1495.png"/><Relationship Id="rId369" Type="http://schemas.openxmlformats.org/officeDocument/2006/relationships/image" Target="../media/image1516.png"/><Relationship Id="rId173" Type="http://schemas.openxmlformats.org/officeDocument/2006/relationships/image" Target="../media/image1418.png"/><Relationship Id="rId229" Type="http://schemas.openxmlformats.org/officeDocument/2006/relationships/image" Target="../media/image1446.png"/><Relationship Id="rId380" Type="http://schemas.openxmlformats.org/officeDocument/2006/relationships/customXml" Target="../ink/ink1483.xml"/><Relationship Id="rId436" Type="http://schemas.openxmlformats.org/officeDocument/2006/relationships/customXml" Target="../ink/ink1511.xml"/><Relationship Id="rId240" Type="http://schemas.openxmlformats.org/officeDocument/2006/relationships/customXml" Target="../ink/ink1413.xml"/><Relationship Id="rId478" Type="http://schemas.openxmlformats.org/officeDocument/2006/relationships/customXml" Target="../ink/ink1532.xml"/><Relationship Id="rId35" Type="http://schemas.openxmlformats.org/officeDocument/2006/relationships/image" Target="../media/image1349.png"/><Relationship Id="rId77" Type="http://schemas.openxmlformats.org/officeDocument/2006/relationships/image" Target="../media/image1370.png"/><Relationship Id="rId100" Type="http://schemas.openxmlformats.org/officeDocument/2006/relationships/customXml" Target="../ink/ink1343.xml"/><Relationship Id="rId282" Type="http://schemas.openxmlformats.org/officeDocument/2006/relationships/customXml" Target="../ink/ink1434.xml"/><Relationship Id="rId338" Type="http://schemas.openxmlformats.org/officeDocument/2006/relationships/customXml" Target="../ink/ink1462.xml"/><Relationship Id="rId503" Type="http://schemas.openxmlformats.org/officeDocument/2006/relationships/image" Target="../media/image1583.png"/><Relationship Id="rId8" Type="http://schemas.openxmlformats.org/officeDocument/2006/relationships/customXml" Target="../ink/ink1297.xml"/><Relationship Id="rId142" Type="http://schemas.openxmlformats.org/officeDocument/2006/relationships/customXml" Target="../ink/ink1364.xml"/><Relationship Id="rId184" Type="http://schemas.openxmlformats.org/officeDocument/2006/relationships/customXml" Target="../ink/ink1385.xml"/><Relationship Id="rId391" Type="http://schemas.openxmlformats.org/officeDocument/2006/relationships/image" Target="../media/image1527.png"/><Relationship Id="rId405" Type="http://schemas.openxmlformats.org/officeDocument/2006/relationships/image" Target="../media/image1534.png"/><Relationship Id="rId447" Type="http://schemas.openxmlformats.org/officeDocument/2006/relationships/image" Target="../media/image1555.png"/><Relationship Id="rId251" Type="http://schemas.openxmlformats.org/officeDocument/2006/relationships/image" Target="../media/image1457.png"/><Relationship Id="rId489" Type="http://schemas.openxmlformats.org/officeDocument/2006/relationships/image" Target="../media/image1576.png"/><Relationship Id="rId46" Type="http://schemas.openxmlformats.org/officeDocument/2006/relationships/customXml" Target="../ink/ink1316.xml"/><Relationship Id="rId293" Type="http://schemas.openxmlformats.org/officeDocument/2006/relationships/image" Target="../media/image1478.png"/><Relationship Id="rId307" Type="http://schemas.openxmlformats.org/officeDocument/2006/relationships/image" Target="../media/image1485.png"/><Relationship Id="rId349" Type="http://schemas.openxmlformats.org/officeDocument/2006/relationships/image" Target="../media/image1506.png"/><Relationship Id="rId88" Type="http://schemas.openxmlformats.org/officeDocument/2006/relationships/customXml" Target="../ink/ink1337.xml"/><Relationship Id="rId111" Type="http://schemas.openxmlformats.org/officeDocument/2006/relationships/image" Target="../media/image1387.png"/><Relationship Id="rId153" Type="http://schemas.openxmlformats.org/officeDocument/2006/relationships/image" Target="../media/image1408.png"/><Relationship Id="rId195" Type="http://schemas.openxmlformats.org/officeDocument/2006/relationships/image" Target="../media/image1429.png"/><Relationship Id="rId209" Type="http://schemas.openxmlformats.org/officeDocument/2006/relationships/image" Target="../media/image1436.png"/><Relationship Id="rId360" Type="http://schemas.openxmlformats.org/officeDocument/2006/relationships/customXml" Target="../ink/ink1473.xml"/><Relationship Id="rId416" Type="http://schemas.openxmlformats.org/officeDocument/2006/relationships/customXml" Target="../ink/ink1501.xml"/><Relationship Id="rId220" Type="http://schemas.openxmlformats.org/officeDocument/2006/relationships/customXml" Target="../ink/ink1403.xml"/><Relationship Id="rId458" Type="http://schemas.openxmlformats.org/officeDocument/2006/relationships/customXml" Target="../ink/ink1522.xml"/><Relationship Id="rId15" Type="http://schemas.openxmlformats.org/officeDocument/2006/relationships/image" Target="../media/image1339.png"/><Relationship Id="rId57" Type="http://schemas.openxmlformats.org/officeDocument/2006/relationships/image" Target="../media/image1360.png"/><Relationship Id="rId262" Type="http://schemas.openxmlformats.org/officeDocument/2006/relationships/customXml" Target="../ink/ink1424.xml"/><Relationship Id="rId318" Type="http://schemas.openxmlformats.org/officeDocument/2006/relationships/customXml" Target="../ink/ink1452.xml"/><Relationship Id="rId99" Type="http://schemas.openxmlformats.org/officeDocument/2006/relationships/image" Target="../media/image1381.png"/><Relationship Id="rId122" Type="http://schemas.openxmlformats.org/officeDocument/2006/relationships/customXml" Target="../ink/ink1354.xml"/><Relationship Id="rId164" Type="http://schemas.openxmlformats.org/officeDocument/2006/relationships/customXml" Target="../ink/ink1375.xml"/><Relationship Id="rId371" Type="http://schemas.openxmlformats.org/officeDocument/2006/relationships/image" Target="../media/image1517.png"/><Relationship Id="rId427" Type="http://schemas.openxmlformats.org/officeDocument/2006/relationships/image" Target="../media/image1545.png"/><Relationship Id="rId469" Type="http://schemas.openxmlformats.org/officeDocument/2006/relationships/image" Target="../media/image1566.png"/><Relationship Id="rId26" Type="http://schemas.openxmlformats.org/officeDocument/2006/relationships/customXml" Target="../ink/ink1306.xml"/><Relationship Id="rId231" Type="http://schemas.openxmlformats.org/officeDocument/2006/relationships/image" Target="../media/image1447.png"/><Relationship Id="rId273" Type="http://schemas.openxmlformats.org/officeDocument/2006/relationships/image" Target="../media/image1468.png"/><Relationship Id="rId329" Type="http://schemas.openxmlformats.org/officeDocument/2006/relationships/image" Target="../media/image1496.png"/><Relationship Id="rId480" Type="http://schemas.openxmlformats.org/officeDocument/2006/relationships/customXml" Target="../ink/ink1533.xml"/><Relationship Id="rId68" Type="http://schemas.openxmlformats.org/officeDocument/2006/relationships/customXml" Target="../ink/ink1327.xml"/><Relationship Id="rId133" Type="http://schemas.openxmlformats.org/officeDocument/2006/relationships/image" Target="../media/image1398.png"/><Relationship Id="rId175" Type="http://schemas.openxmlformats.org/officeDocument/2006/relationships/image" Target="../media/image1419.png"/><Relationship Id="rId340" Type="http://schemas.openxmlformats.org/officeDocument/2006/relationships/customXml" Target="../ink/ink1463.xml"/><Relationship Id="rId200" Type="http://schemas.openxmlformats.org/officeDocument/2006/relationships/customXml" Target="../ink/ink1393.xml"/><Relationship Id="rId382" Type="http://schemas.openxmlformats.org/officeDocument/2006/relationships/customXml" Target="../ink/ink1484.xml"/><Relationship Id="rId438" Type="http://schemas.openxmlformats.org/officeDocument/2006/relationships/customXml" Target="../ink/ink1512.xml"/><Relationship Id="rId242" Type="http://schemas.openxmlformats.org/officeDocument/2006/relationships/customXml" Target="../ink/ink1414.xml"/><Relationship Id="rId284" Type="http://schemas.openxmlformats.org/officeDocument/2006/relationships/customXml" Target="../ink/ink1435.xml"/><Relationship Id="rId491" Type="http://schemas.openxmlformats.org/officeDocument/2006/relationships/image" Target="../media/image1577.png"/><Relationship Id="rId505" Type="http://schemas.openxmlformats.org/officeDocument/2006/relationships/image" Target="../media/image1584.png"/><Relationship Id="rId37" Type="http://schemas.openxmlformats.org/officeDocument/2006/relationships/image" Target="../media/image1350.png"/><Relationship Id="rId79" Type="http://schemas.openxmlformats.org/officeDocument/2006/relationships/image" Target="../media/image1371.png"/><Relationship Id="rId102" Type="http://schemas.openxmlformats.org/officeDocument/2006/relationships/customXml" Target="../ink/ink1344.xml"/><Relationship Id="rId144" Type="http://schemas.openxmlformats.org/officeDocument/2006/relationships/customXml" Target="../ink/ink1365.xml"/><Relationship Id="rId90" Type="http://schemas.openxmlformats.org/officeDocument/2006/relationships/customXml" Target="../ink/ink1338.xml"/><Relationship Id="rId186" Type="http://schemas.openxmlformats.org/officeDocument/2006/relationships/customXml" Target="../ink/ink1386.xml"/><Relationship Id="rId351" Type="http://schemas.openxmlformats.org/officeDocument/2006/relationships/image" Target="../media/image1507.png"/><Relationship Id="rId393" Type="http://schemas.openxmlformats.org/officeDocument/2006/relationships/image" Target="../media/image1528.png"/><Relationship Id="rId407" Type="http://schemas.openxmlformats.org/officeDocument/2006/relationships/image" Target="../media/image1535.png"/><Relationship Id="rId449" Type="http://schemas.openxmlformats.org/officeDocument/2006/relationships/image" Target="../media/image1556.png"/><Relationship Id="rId211" Type="http://schemas.openxmlformats.org/officeDocument/2006/relationships/image" Target="../media/image1437.png"/><Relationship Id="rId253" Type="http://schemas.openxmlformats.org/officeDocument/2006/relationships/image" Target="../media/image1458.png"/><Relationship Id="rId295" Type="http://schemas.openxmlformats.org/officeDocument/2006/relationships/image" Target="../media/image1479.png"/><Relationship Id="rId309" Type="http://schemas.openxmlformats.org/officeDocument/2006/relationships/image" Target="../media/image1486.png"/><Relationship Id="rId460" Type="http://schemas.openxmlformats.org/officeDocument/2006/relationships/customXml" Target="../ink/ink1523.xml"/><Relationship Id="rId48" Type="http://schemas.openxmlformats.org/officeDocument/2006/relationships/customXml" Target="../ink/ink1317.xml"/><Relationship Id="rId113" Type="http://schemas.openxmlformats.org/officeDocument/2006/relationships/image" Target="../media/image1388.png"/><Relationship Id="rId320" Type="http://schemas.openxmlformats.org/officeDocument/2006/relationships/customXml" Target="../ink/ink1453.xml"/><Relationship Id="rId155" Type="http://schemas.openxmlformats.org/officeDocument/2006/relationships/image" Target="../media/image1409.png"/><Relationship Id="rId197" Type="http://schemas.openxmlformats.org/officeDocument/2006/relationships/image" Target="../media/image1430.png"/><Relationship Id="rId362" Type="http://schemas.openxmlformats.org/officeDocument/2006/relationships/customXml" Target="../ink/ink1474.xml"/><Relationship Id="rId418" Type="http://schemas.openxmlformats.org/officeDocument/2006/relationships/customXml" Target="../ink/ink1502.xml"/><Relationship Id="rId222" Type="http://schemas.openxmlformats.org/officeDocument/2006/relationships/customXml" Target="../ink/ink1404.xml"/><Relationship Id="rId264" Type="http://schemas.openxmlformats.org/officeDocument/2006/relationships/customXml" Target="../ink/ink1425.xml"/><Relationship Id="rId471" Type="http://schemas.openxmlformats.org/officeDocument/2006/relationships/image" Target="../media/image1567.png"/><Relationship Id="rId17" Type="http://schemas.openxmlformats.org/officeDocument/2006/relationships/image" Target="../media/image1340.png"/><Relationship Id="rId59" Type="http://schemas.openxmlformats.org/officeDocument/2006/relationships/image" Target="../media/image1361.png"/><Relationship Id="rId124" Type="http://schemas.openxmlformats.org/officeDocument/2006/relationships/customXml" Target="../ink/ink1355.xml"/><Relationship Id="rId70" Type="http://schemas.openxmlformats.org/officeDocument/2006/relationships/customXml" Target="../ink/ink1328.xml"/><Relationship Id="rId166" Type="http://schemas.openxmlformats.org/officeDocument/2006/relationships/customXml" Target="../ink/ink1376.xml"/><Relationship Id="rId331" Type="http://schemas.openxmlformats.org/officeDocument/2006/relationships/image" Target="../media/image1497.png"/><Relationship Id="rId373" Type="http://schemas.openxmlformats.org/officeDocument/2006/relationships/image" Target="../media/image1518.png"/><Relationship Id="rId429" Type="http://schemas.openxmlformats.org/officeDocument/2006/relationships/image" Target="../media/image1546.png"/><Relationship Id="rId1" Type="http://schemas.openxmlformats.org/officeDocument/2006/relationships/slideLayout" Target="../slideLayouts/slideLayout2.xml"/><Relationship Id="rId233" Type="http://schemas.openxmlformats.org/officeDocument/2006/relationships/image" Target="../media/image1448.png"/><Relationship Id="rId440" Type="http://schemas.openxmlformats.org/officeDocument/2006/relationships/customXml" Target="../ink/ink1513.xml"/><Relationship Id="rId28" Type="http://schemas.openxmlformats.org/officeDocument/2006/relationships/customXml" Target="../ink/ink1307.xml"/><Relationship Id="rId275" Type="http://schemas.openxmlformats.org/officeDocument/2006/relationships/image" Target="../media/image1469.png"/><Relationship Id="rId300" Type="http://schemas.openxmlformats.org/officeDocument/2006/relationships/customXml" Target="../ink/ink1443.xml"/><Relationship Id="rId482" Type="http://schemas.openxmlformats.org/officeDocument/2006/relationships/customXml" Target="../ink/ink1534.xml"/><Relationship Id="rId81" Type="http://schemas.openxmlformats.org/officeDocument/2006/relationships/image" Target="../media/image1372.png"/><Relationship Id="rId135" Type="http://schemas.openxmlformats.org/officeDocument/2006/relationships/image" Target="../media/image1399.png"/><Relationship Id="rId177" Type="http://schemas.openxmlformats.org/officeDocument/2006/relationships/image" Target="../media/image1420.png"/><Relationship Id="rId342" Type="http://schemas.openxmlformats.org/officeDocument/2006/relationships/customXml" Target="../ink/ink1464.xml"/><Relationship Id="rId384" Type="http://schemas.openxmlformats.org/officeDocument/2006/relationships/customXml" Target="../ink/ink1485.xml"/><Relationship Id="rId202" Type="http://schemas.openxmlformats.org/officeDocument/2006/relationships/customXml" Target="../ink/ink1394.xml"/><Relationship Id="rId244" Type="http://schemas.openxmlformats.org/officeDocument/2006/relationships/customXml" Target="../ink/ink1415.xml"/><Relationship Id="rId39" Type="http://schemas.openxmlformats.org/officeDocument/2006/relationships/image" Target="../media/image1351.png"/><Relationship Id="rId286" Type="http://schemas.openxmlformats.org/officeDocument/2006/relationships/customXml" Target="../ink/ink1436.xml"/><Relationship Id="rId451" Type="http://schemas.openxmlformats.org/officeDocument/2006/relationships/image" Target="../media/image1557.png"/><Relationship Id="rId493" Type="http://schemas.openxmlformats.org/officeDocument/2006/relationships/image" Target="../media/image1578.png"/><Relationship Id="rId50" Type="http://schemas.openxmlformats.org/officeDocument/2006/relationships/customXml" Target="../ink/ink1318.xml"/><Relationship Id="rId104" Type="http://schemas.openxmlformats.org/officeDocument/2006/relationships/customXml" Target="../ink/ink1345.xml"/><Relationship Id="rId146" Type="http://schemas.openxmlformats.org/officeDocument/2006/relationships/customXml" Target="../ink/ink1366.xml"/><Relationship Id="rId188" Type="http://schemas.openxmlformats.org/officeDocument/2006/relationships/customXml" Target="../ink/ink1387.xml"/><Relationship Id="rId311" Type="http://schemas.openxmlformats.org/officeDocument/2006/relationships/image" Target="../media/image1487.png"/><Relationship Id="rId353" Type="http://schemas.openxmlformats.org/officeDocument/2006/relationships/image" Target="../media/image1508.png"/><Relationship Id="rId395" Type="http://schemas.openxmlformats.org/officeDocument/2006/relationships/image" Target="../media/image1529.png"/><Relationship Id="rId409" Type="http://schemas.openxmlformats.org/officeDocument/2006/relationships/image" Target="../media/image1536.png"/><Relationship Id="rId92" Type="http://schemas.openxmlformats.org/officeDocument/2006/relationships/customXml" Target="../ink/ink1339.xml"/><Relationship Id="rId213" Type="http://schemas.openxmlformats.org/officeDocument/2006/relationships/image" Target="../media/image1438.png"/><Relationship Id="rId420" Type="http://schemas.openxmlformats.org/officeDocument/2006/relationships/customXml" Target="../ink/ink1503.xml"/><Relationship Id="rId255" Type="http://schemas.openxmlformats.org/officeDocument/2006/relationships/image" Target="../media/image1459.png"/><Relationship Id="rId297" Type="http://schemas.openxmlformats.org/officeDocument/2006/relationships/image" Target="../media/image1480.png"/><Relationship Id="rId462" Type="http://schemas.openxmlformats.org/officeDocument/2006/relationships/customXml" Target="../ink/ink1524.xml"/><Relationship Id="rId115" Type="http://schemas.openxmlformats.org/officeDocument/2006/relationships/image" Target="../media/image1389.png"/><Relationship Id="rId157" Type="http://schemas.openxmlformats.org/officeDocument/2006/relationships/image" Target="../media/image1410.png"/><Relationship Id="rId322" Type="http://schemas.openxmlformats.org/officeDocument/2006/relationships/customXml" Target="../ink/ink1454.xml"/><Relationship Id="rId364" Type="http://schemas.openxmlformats.org/officeDocument/2006/relationships/customXml" Target="../ink/ink1475.xml"/><Relationship Id="rId61" Type="http://schemas.openxmlformats.org/officeDocument/2006/relationships/image" Target="../media/image1362.png"/><Relationship Id="rId199" Type="http://schemas.openxmlformats.org/officeDocument/2006/relationships/image" Target="../media/image1431.png"/><Relationship Id="rId19" Type="http://schemas.openxmlformats.org/officeDocument/2006/relationships/image" Target="../media/image1341.png"/><Relationship Id="rId224" Type="http://schemas.openxmlformats.org/officeDocument/2006/relationships/customXml" Target="../ink/ink1405.xml"/><Relationship Id="rId266" Type="http://schemas.openxmlformats.org/officeDocument/2006/relationships/customXml" Target="../ink/ink1426.xml"/><Relationship Id="rId431" Type="http://schemas.openxmlformats.org/officeDocument/2006/relationships/image" Target="../media/image1547.png"/><Relationship Id="rId473" Type="http://schemas.openxmlformats.org/officeDocument/2006/relationships/image" Target="../media/image1568.png"/><Relationship Id="rId30" Type="http://schemas.openxmlformats.org/officeDocument/2006/relationships/customXml" Target="../ink/ink1308.xml"/><Relationship Id="rId126" Type="http://schemas.openxmlformats.org/officeDocument/2006/relationships/customXml" Target="../ink/ink1356.xml"/><Relationship Id="rId168" Type="http://schemas.openxmlformats.org/officeDocument/2006/relationships/customXml" Target="../ink/ink1377.xml"/><Relationship Id="rId333" Type="http://schemas.openxmlformats.org/officeDocument/2006/relationships/image" Target="../media/image1498.png"/><Relationship Id="rId72" Type="http://schemas.openxmlformats.org/officeDocument/2006/relationships/customXml" Target="../ink/ink1329.xml"/><Relationship Id="rId375" Type="http://schemas.openxmlformats.org/officeDocument/2006/relationships/image" Target="../media/image1519.png"/><Relationship Id="rId3" Type="http://schemas.openxmlformats.org/officeDocument/2006/relationships/image" Target="../media/image1333.png"/><Relationship Id="rId235" Type="http://schemas.openxmlformats.org/officeDocument/2006/relationships/image" Target="../media/image1449.png"/><Relationship Id="rId277" Type="http://schemas.openxmlformats.org/officeDocument/2006/relationships/image" Target="../media/image1470.png"/><Relationship Id="rId400" Type="http://schemas.openxmlformats.org/officeDocument/2006/relationships/customXml" Target="../ink/ink1493.xml"/><Relationship Id="rId442" Type="http://schemas.openxmlformats.org/officeDocument/2006/relationships/customXml" Target="../ink/ink1514.xml"/><Relationship Id="rId484" Type="http://schemas.openxmlformats.org/officeDocument/2006/relationships/customXml" Target="../ink/ink1535.xml"/><Relationship Id="rId137" Type="http://schemas.openxmlformats.org/officeDocument/2006/relationships/image" Target="../media/image1400.png"/><Relationship Id="rId302" Type="http://schemas.openxmlformats.org/officeDocument/2006/relationships/customXml" Target="../ink/ink1444.xml"/><Relationship Id="rId344" Type="http://schemas.openxmlformats.org/officeDocument/2006/relationships/customXml" Target="../ink/ink1465.xml"/><Relationship Id="rId41" Type="http://schemas.openxmlformats.org/officeDocument/2006/relationships/image" Target="../media/image1352.png"/><Relationship Id="rId83" Type="http://schemas.openxmlformats.org/officeDocument/2006/relationships/image" Target="../media/image1373.png"/><Relationship Id="rId179" Type="http://schemas.openxmlformats.org/officeDocument/2006/relationships/image" Target="../media/image1421.png"/><Relationship Id="rId386" Type="http://schemas.openxmlformats.org/officeDocument/2006/relationships/customXml" Target="../ink/ink1486.xml"/><Relationship Id="rId190" Type="http://schemas.openxmlformats.org/officeDocument/2006/relationships/customXml" Target="../ink/ink1388.xml"/><Relationship Id="rId204" Type="http://schemas.openxmlformats.org/officeDocument/2006/relationships/customXml" Target="../ink/ink1395.xml"/><Relationship Id="rId246" Type="http://schemas.openxmlformats.org/officeDocument/2006/relationships/customXml" Target="../ink/ink1416.xml"/><Relationship Id="rId288" Type="http://schemas.openxmlformats.org/officeDocument/2006/relationships/customXml" Target="../ink/ink1437.xml"/><Relationship Id="rId411" Type="http://schemas.openxmlformats.org/officeDocument/2006/relationships/image" Target="../media/image1537.png"/><Relationship Id="rId453" Type="http://schemas.openxmlformats.org/officeDocument/2006/relationships/image" Target="../media/image1558.png"/><Relationship Id="rId106" Type="http://schemas.openxmlformats.org/officeDocument/2006/relationships/customXml" Target="../ink/ink1346.xml"/><Relationship Id="rId313" Type="http://schemas.openxmlformats.org/officeDocument/2006/relationships/image" Target="../media/image1488.png"/><Relationship Id="rId495" Type="http://schemas.openxmlformats.org/officeDocument/2006/relationships/image" Target="../media/image1579.png"/><Relationship Id="rId10" Type="http://schemas.openxmlformats.org/officeDocument/2006/relationships/customXml" Target="../ink/ink1298.xml"/><Relationship Id="rId52" Type="http://schemas.openxmlformats.org/officeDocument/2006/relationships/customXml" Target="../ink/ink1319.xml"/><Relationship Id="rId94" Type="http://schemas.openxmlformats.org/officeDocument/2006/relationships/customXml" Target="../ink/ink1340.xml"/><Relationship Id="rId148" Type="http://schemas.openxmlformats.org/officeDocument/2006/relationships/customXml" Target="../ink/ink1367.xml"/><Relationship Id="rId355" Type="http://schemas.openxmlformats.org/officeDocument/2006/relationships/image" Target="../media/image1509.png"/><Relationship Id="rId397" Type="http://schemas.openxmlformats.org/officeDocument/2006/relationships/image" Target="../media/image1530.png"/></Relationships>
</file>

<file path=ppt/slides/_rels/slide28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642.png"/><Relationship Id="rId671" Type="http://schemas.openxmlformats.org/officeDocument/2006/relationships/image" Target="../media/image1919.png"/><Relationship Id="rId21" Type="http://schemas.openxmlformats.org/officeDocument/2006/relationships/image" Target="../media/image1594.png"/><Relationship Id="rId324" Type="http://schemas.openxmlformats.org/officeDocument/2006/relationships/customXml" Target="../ink/ink1707.xml"/><Relationship Id="rId531" Type="http://schemas.openxmlformats.org/officeDocument/2006/relationships/image" Target="../media/image1849.png"/><Relationship Id="rId629" Type="http://schemas.openxmlformats.org/officeDocument/2006/relationships/image" Target="../media/image1898.png"/><Relationship Id="rId170" Type="http://schemas.openxmlformats.org/officeDocument/2006/relationships/customXml" Target="../ink/ink1630.xml"/><Relationship Id="rId268" Type="http://schemas.openxmlformats.org/officeDocument/2006/relationships/customXml" Target="../ink/ink1679.xml"/><Relationship Id="rId475" Type="http://schemas.openxmlformats.org/officeDocument/2006/relationships/image" Target="../media/image1821.png"/><Relationship Id="rId32" Type="http://schemas.openxmlformats.org/officeDocument/2006/relationships/customXml" Target="../ink/ink1561.xml"/><Relationship Id="rId128" Type="http://schemas.openxmlformats.org/officeDocument/2006/relationships/customXml" Target="../ink/ink1609.xml"/><Relationship Id="rId335" Type="http://schemas.openxmlformats.org/officeDocument/2006/relationships/image" Target="../media/image1751.png"/><Relationship Id="rId542" Type="http://schemas.openxmlformats.org/officeDocument/2006/relationships/customXml" Target="../ink/ink1816.xml"/><Relationship Id="rId181" Type="http://schemas.openxmlformats.org/officeDocument/2006/relationships/image" Target="../media/image1674.png"/><Relationship Id="rId402" Type="http://schemas.openxmlformats.org/officeDocument/2006/relationships/customXml" Target="../ink/ink1746.xml"/><Relationship Id="rId279" Type="http://schemas.openxmlformats.org/officeDocument/2006/relationships/image" Target="../media/image1723.png"/><Relationship Id="rId486" Type="http://schemas.openxmlformats.org/officeDocument/2006/relationships/customXml" Target="../ink/ink1788.xml"/><Relationship Id="rId43" Type="http://schemas.openxmlformats.org/officeDocument/2006/relationships/image" Target="../media/image1605.png"/><Relationship Id="rId139" Type="http://schemas.openxmlformats.org/officeDocument/2006/relationships/image" Target="../media/image1653.png"/><Relationship Id="rId346" Type="http://schemas.openxmlformats.org/officeDocument/2006/relationships/customXml" Target="../ink/ink1718.xml"/><Relationship Id="rId553" Type="http://schemas.openxmlformats.org/officeDocument/2006/relationships/image" Target="../media/image1860.png"/><Relationship Id="rId192" Type="http://schemas.openxmlformats.org/officeDocument/2006/relationships/customXml" Target="../ink/ink1641.xml"/><Relationship Id="rId206" Type="http://schemas.openxmlformats.org/officeDocument/2006/relationships/customXml" Target="../ink/ink1648.xml"/><Relationship Id="rId413" Type="http://schemas.openxmlformats.org/officeDocument/2006/relationships/image" Target="../media/image1790.png"/><Relationship Id="rId497" Type="http://schemas.openxmlformats.org/officeDocument/2006/relationships/image" Target="../media/image1832.png"/><Relationship Id="rId620" Type="http://schemas.openxmlformats.org/officeDocument/2006/relationships/customXml" Target="../ink/ink1855.xml"/><Relationship Id="rId357" Type="http://schemas.openxmlformats.org/officeDocument/2006/relationships/image" Target="../media/image1762.png"/><Relationship Id="rId54" Type="http://schemas.openxmlformats.org/officeDocument/2006/relationships/customXml" Target="../ink/ink1572.xml"/><Relationship Id="rId217" Type="http://schemas.openxmlformats.org/officeDocument/2006/relationships/image" Target="../media/image1692.png"/><Relationship Id="rId564" Type="http://schemas.openxmlformats.org/officeDocument/2006/relationships/customXml" Target="../ink/ink1827.xml"/><Relationship Id="rId424" Type="http://schemas.openxmlformats.org/officeDocument/2006/relationships/customXml" Target="../ink/ink1757.xml"/><Relationship Id="rId631" Type="http://schemas.openxmlformats.org/officeDocument/2006/relationships/image" Target="../media/image1899.png"/><Relationship Id="rId270" Type="http://schemas.openxmlformats.org/officeDocument/2006/relationships/customXml" Target="../ink/ink1680.xml"/><Relationship Id="rId65" Type="http://schemas.openxmlformats.org/officeDocument/2006/relationships/image" Target="../media/image1616.png"/><Relationship Id="rId130" Type="http://schemas.openxmlformats.org/officeDocument/2006/relationships/customXml" Target="../ink/ink1610.xml"/><Relationship Id="rId368" Type="http://schemas.openxmlformats.org/officeDocument/2006/relationships/customXml" Target="../ink/ink1729.xml"/><Relationship Id="rId575" Type="http://schemas.openxmlformats.org/officeDocument/2006/relationships/image" Target="../media/image1871.png"/><Relationship Id="rId228" Type="http://schemas.openxmlformats.org/officeDocument/2006/relationships/customXml" Target="../ink/ink1659.xml"/><Relationship Id="rId435" Type="http://schemas.openxmlformats.org/officeDocument/2006/relationships/image" Target="../media/image1801.png"/><Relationship Id="rId642" Type="http://schemas.openxmlformats.org/officeDocument/2006/relationships/customXml" Target="../ink/ink1866.xml"/><Relationship Id="rId281" Type="http://schemas.openxmlformats.org/officeDocument/2006/relationships/image" Target="../media/image1724.png"/><Relationship Id="rId502" Type="http://schemas.openxmlformats.org/officeDocument/2006/relationships/customXml" Target="../ink/ink1796.xml"/><Relationship Id="rId76" Type="http://schemas.openxmlformats.org/officeDocument/2006/relationships/customXml" Target="../ink/ink1583.xml"/><Relationship Id="rId141" Type="http://schemas.openxmlformats.org/officeDocument/2006/relationships/image" Target="../media/image1654.png"/><Relationship Id="rId379" Type="http://schemas.openxmlformats.org/officeDocument/2006/relationships/image" Target="../media/image1773.png"/><Relationship Id="rId586" Type="http://schemas.openxmlformats.org/officeDocument/2006/relationships/customXml" Target="../ink/ink1838.xml"/><Relationship Id="rId7" Type="http://schemas.openxmlformats.org/officeDocument/2006/relationships/image" Target="../media/image1587.png"/><Relationship Id="rId239" Type="http://schemas.openxmlformats.org/officeDocument/2006/relationships/image" Target="../media/image1703.png"/><Relationship Id="rId446" Type="http://schemas.openxmlformats.org/officeDocument/2006/relationships/customXml" Target="../ink/ink1768.xml"/><Relationship Id="rId653" Type="http://schemas.openxmlformats.org/officeDocument/2006/relationships/image" Target="../media/image1910.png"/><Relationship Id="rId292" Type="http://schemas.openxmlformats.org/officeDocument/2006/relationships/customXml" Target="../ink/ink1691.xml"/><Relationship Id="rId306" Type="http://schemas.openxmlformats.org/officeDocument/2006/relationships/customXml" Target="../ink/ink1698.xml"/><Relationship Id="rId87" Type="http://schemas.openxmlformats.org/officeDocument/2006/relationships/image" Target="../media/image1627.png"/><Relationship Id="rId513" Type="http://schemas.openxmlformats.org/officeDocument/2006/relationships/image" Target="../media/image1840.png"/><Relationship Id="rId597" Type="http://schemas.openxmlformats.org/officeDocument/2006/relationships/image" Target="../media/image1882.png"/><Relationship Id="rId152" Type="http://schemas.openxmlformats.org/officeDocument/2006/relationships/customXml" Target="../ink/ink1621.xml"/><Relationship Id="rId457" Type="http://schemas.openxmlformats.org/officeDocument/2006/relationships/image" Target="../media/image1812.png"/><Relationship Id="rId664" Type="http://schemas.openxmlformats.org/officeDocument/2006/relationships/customXml" Target="../ink/ink1877.xml"/><Relationship Id="rId14" Type="http://schemas.openxmlformats.org/officeDocument/2006/relationships/customXml" Target="../ink/ink1552.xml"/><Relationship Id="rId317" Type="http://schemas.openxmlformats.org/officeDocument/2006/relationships/image" Target="../media/image1742.png"/><Relationship Id="rId524" Type="http://schemas.openxmlformats.org/officeDocument/2006/relationships/customXml" Target="../ink/ink1807.xml"/><Relationship Id="rId98" Type="http://schemas.openxmlformats.org/officeDocument/2006/relationships/customXml" Target="../ink/ink1594.xml"/><Relationship Id="rId163" Type="http://schemas.openxmlformats.org/officeDocument/2006/relationships/image" Target="../media/image1665.png"/><Relationship Id="rId370" Type="http://schemas.openxmlformats.org/officeDocument/2006/relationships/customXml" Target="../ink/ink1730.xml"/><Relationship Id="rId230" Type="http://schemas.openxmlformats.org/officeDocument/2006/relationships/customXml" Target="../ink/ink1660.xml"/><Relationship Id="rId468" Type="http://schemas.openxmlformats.org/officeDocument/2006/relationships/customXml" Target="../ink/ink1779.xml"/><Relationship Id="rId675" Type="http://schemas.openxmlformats.org/officeDocument/2006/relationships/image" Target="../media/image1921.png"/><Relationship Id="rId25" Type="http://schemas.openxmlformats.org/officeDocument/2006/relationships/image" Target="../media/image1596.png"/><Relationship Id="rId328" Type="http://schemas.openxmlformats.org/officeDocument/2006/relationships/customXml" Target="../ink/ink1709.xml"/><Relationship Id="rId535" Type="http://schemas.openxmlformats.org/officeDocument/2006/relationships/image" Target="../media/image1851.png"/><Relationship Id="rId174" Type="http://schemas.openxmlformats.org/officeDocument/2006/relationships/customXml" Target="../ink/ink1632.xml"/><Relationship Id="rId381" Type="http://schemas.openxmlformats.org/officeDocument/2006/relationships/image" Target="../media/image1774.png"/><Relationship Id="rId602" Type="http://schemas.openxmlformats.org/officeDocument/2006/relationships/customXml" Target="../ink/ink1846.xml"/><Relationship Id="rId241" Type="http://schemas.openxmlformats.org/officeDocument/2006/relationships/image" Target="../media/image1704.png"/><Relationship Id="rId479" Type="http://schemas.openxmlformats.org/officeDocument/2006/relationships/image" Target="../media/image1823.png"/><Relationship Id="rId36" Type="http://schemas.openxmlformats.org/officeDocument/2006/relationships/customXml" Target="../ink/ink1563.xml"/><Relationship Id="rId339" Type="http://schemas.openxmlformats.org/officeDocument/2006/relationships/image" Target="../media/image1753.png"/><Relationship Id="rId546" Type="http://schemas.openxmlformats.org/officeDocument/2006/relationships/customXml" Target="../ink/ink1818.xml"/><Relationship Id="rId101" Type="http://schemas.openxmlformats.org/officeDocument/2006/relationships/image" Target="../media/image1634.png"/><Relationship Id="rId185" Type="http://schemas.openxmlformats.org/officeDocument/2006/relationships/image" Target="../media/image1676.png"/><Relationship Id="rId406" Type="http://schemas.openxmlformats.org/officeDocument/2006/relationships/customXml" Target="../ink/ink1748.xml"/><Relationship Id="rId392" Type="http://schemas.openxmlformats.org/officeDocument/2006/relationships/customXml" Target="../ink/ink1741.xml"/><Relationship Id="rId613" Type="http://schemas.openxmlformats.org/officeDocument/2006/relationships/image" Target="../media/image1890.png"/><Relationship Id="rId252" Type="http://schemas.openxmlformats.org/officeDocument/2006/relationships/customXml" Target="../ink/ink1671.xml"/><Relationship Id="rId47" Type="http://schemas.openxmlformats.org/officeDocument/2006/relationships/image" Target="../media/image1607.png"/><Relationship Id="rId112" Type="http://schemas.openxmlformats.org/officeDocument/2006/relationships/customXml" Target="../ink/ink1601.xml"/><Relationship Id="rId557" Type="http://schemas.openxmlformats.org/officeDocument/2006/relationships/image" Target="../media/image1862.png"/><Relationship Id="rId196" Type="http://schemas.openxmlformats.org/officeDocument/2006/relationships/customXml" Target="../ink/ink1643.xml"/><Relationship Id="rId417" Type="http://schemas.openxmlformats.org/officeDocument/2006/relationships/image" Target="../media/image1792.png"/><Relationship Id="rId624" Type="http://schemas.openxmlformats.org/officeDocument/2006/relationships/customXml" Target="../ink/ink1857.xml"/><Relationship Id="rId263" Type="http://schemas.openxmlformats.org/officeDocument/2006/relationships/image" Target="../media/image1715.png"/><Relationship Id="rId470" Type="http://schemas.openxmlformats.org/officeDocument/2006/relationships/customXml" Target="../ink/ink1780.xml"/><Relationship Id="rId58" Type="http://schemas.openxmlformats.org/officeDocument/2006/relationships/customXml" Target="../ink/ink1574.xml"/><Relationship Id="rId123" Type="http://schemas.openxmlformats.org/officeDocument/2006/relationships/image" Target="../media/image1645.png"/><Relationship Id="rId330" Type="http://schemas.openxmlformats.org/officeDocument/2006/relationships/customXml" Target="../ink/ink1710.xml"/><Relationship Id="rId568" Type="http://schemas.openxmlformats.org/officeDocument/2006/relationships/customXml" Target="../ink/ink1829.xml"/><Relationship Id="rId428" Type="http://schemas.openxmlformats.org/officeDocument/2006/relationships/customXml" Target="../ink/ink1759.xml"/><Relationship Id="rId635" Type="http://schemas.openxmlformats.org/officeDocument/2006/relationships/image" Target="../media/image1901.png"/><Relationship Id="rId274" Type="http://schemas.openxmlformats.org/officeDocument/2006/relationships/customXml" Target="../ink/ink1682.xml"/><Relationship Id="rId481" Type="http://schemas.openxmlformats.org/officeDocument/2006/relationships/image" Target="../media/image1824.png"/><Relationship Id="rId69" Type="http://schemas.openxmlformats.org/officeDocument/2006/relationships/image" Target="../media/image1618.png"/><Relationship Id="rId134" Type="http://schemas.openxmlformats.org/officeDocument/2006/relationships/customXml" Target="../ink/ink1612.xml"/><Relationship Id="rId579" Type="http://schemas.openxmlformats.org/officeDocument/2006/relationships/image" Target="../media/image1873.png"/><Relationship Id="rId341" Type="http://schemas.openxmlformats.org/officeDocument/2006/relationships/image" Target="../media/image1754.png"/><Relationship Id="rId439" Type="http://schemas.openxmlformats.org/officeDocument/2006/relationships/image" Target="../media/image1803.png"/><Relationship Id="rId646" Type="http://schemas.openxmlformats.org/officeDocument/2006/relationships/customXml" Target="../ink/ink1868.xml"/><Relationship Id="rId201" Type="http://schemas.openxmlformats.org/officeDocument/2006/relationships/image" Target="../media/image1684.png"/><Relationship Id="rId285" Type="http://schemas.openxmlformats.org/officeDocument/2006/relationships/image" Target="../media/image1726.png"/><Relationship Id="rId506" Type="http://schemas.openxmlformats.org/officeDocument/2006/relationships/customXml" Target="../ink/ink1798.xml"/><Relationship Id="rId38" Type="http://schemas.openxmlformats.org/officeDocument/2006/relationships/customXml" Target="../ink/ink1564.xml"/><Relationship Id="rId103" Type="http://schemas.openxmlformats.org/officeDocument/2006/relationships/image" Target="../media/image1635.png"/><Relationship Id="rId310" Type="http://schemas.openxmlformats.org/officeDocument/2006/relationships/customXml" Target="../ink/ink1700.xml"/><Relationship Id="rId492" Type="http://schemas.openxmlformats.org/officeDocument/2006/relationships/customXml" Target="../ink/ink1791.xml"/><Relationship Id="rId548" Type="http://schemas.openxmlformats.org/officeDocument/2006/relationships/customXml" Target="../ink/ink1819.xml"/><Relationship Id="rId91" Type="http://schemas.openxmlformats.org/officeDocument/2006/relationships/image" Target="../media/image1629.png"/><Relationship Id="rId145" Type="http://schemas.openxmlformats.org/officeDocument/2006/relationships/image" Target="../media/image1656.png"/><Relationship Id="rId187" Type="http://schemas.openxmlformats.org/officeDocument/2006/relationships/image" Target="../media/image1677.png"/><Relationship Id="rId352" Type="http://schemas.openxmlformats.org/officeDocument/2006/relationships/customXml" Target="../ink/ink1721.xml"/><Relationship Id="rId394" Type="http://schemas.openxmlformats.org/officeDocument/2006/relationships/customXml" Target="../ink/ink1742.xml"/><Relationship Id="rId408" Type="http://schemas.openxmlformats.org/officeDocument/2006/relationships/customXml" Target="../ink/ink1749.xml"/><Relationship Id="rId615" Type="http://schemas.openxmlformats.org/officeDocument/2006/relationships/image" Target="../media/image1891.png"/><Relationship Id="rId212" Type="http://schemas.openxmlformats.org/officeDocument/2006/relationships/customXml" Target="../ink/ink1651.xml"/><Relationship Id="rId254" Type="http://schemas.openxmlformats.org/officeDocument/2006/relationships/customXml" Target="../ink/ink1672.xml"/><Relationship Id="rId657" Type="http://schemas.openxmlformats.org/officeDocument/2006/relationships/image" Target="../media/image1912.png"/><Relationship Id="rId49" Type="http://schemas.openxmlformats.org/officeDocument/2006/relationships/image" Target="../media/image1608.png"/><Relationship Id="rId114" Type="http://schemas.openxmlformats.org/officeDocument/2006/relationships/customXml" Target="../ink/ink1602.xml"/><Relationship Id="rId296" Type="http://schemas.openxmlformats.org/officeDocument/2006/relationships/customXml" Target="../ink/ink1693.xml"/><Relationship Id="rId461" Type="http://schemas.openxmlformats.org/officeDocument/2006/relationships/image" Target="../media/image1814.png"/><Relationship Id="rId517" Type="http://schemas.openxmlformats.org/officeDocument/2006/relationships/image" Target="../media/image1842.png"/><Relationship Id="rId559" Type="http://schemas.openxmlformats.org/officeDocument/2006/relationships/image" Target="../media/image1863.png"/><Relationship Id="rId60" Type="http://schemas.openxmlformats.org/officeDocument/2006/relationships/customXml" Target="../ink/ink1575.xml"/><Relationship Id="rId156" Type="http://schemas.openxmlformats.org/officeDocument/2006/relationships/customXml" Target="../ink/ink1623.xml"/><Relationship Id="rId198" Type="http://schemas.openxmlformats.org/officeDocument/2006/relationships/customXml" Target="../ink/ink1644.xml"/><Relationship Id="rId321" Type="http://schemas.openxmlformats.org/officeDocument/2006/relationships/image" Target="../media/image1744.png"/><Relationship Id="rId363" Type="http://schemas.openxmlformats.org/officeDocument/2006/relationships/image" Target="../media/image1765.png"/><Relationship Id="rId419" Type="http://schemas.openxmlformats.org/officeDocument/2006/relationships/image" Target="../media/image1793.png"/><Relationship Id="rId570" Type="http://schemas.openxmlformats.org/officeDocument/2006/relationships/customXml" Target="../ink/ink1830.xml"/><Relationship Id="rId626" Type="http://schemas.openxmlformats.org/officeDocument/2006/relationships/customXml" Target="../ink/ink1858.xml"/><Relationship Id="rId223" Type="http://schemas.openxmlformats.org/officeDocument/2006/relationships/image" Target="../media/image1695.png"/><Relationship Id="rId430" Type="http://schemas.openxmlformats.org/officeDocument/2006/relationships/customXml" Target="../ink/ink1760.xml"/><Relationship Id="rId668" Type="http://schemas.openxmlformats.org/officeDocument/2006/relationships/customXml" Target="../ink/ink1879.xml"/><Relationship Id="rId18" Type="http://schemas.openxmlformats.org/officeDocument/2006/relationships/customXml" Target="../ink/ink1554.xml"/><Relationship Id="rId265" Type="http://schemas.openxmlformats.org/officeDocument/2006/relationships/image" Target="../media/image1716.png"/><Relationship Id="rId472" Type="http://schemas.openxmlformats.org/officeDocument/2006/relationships/customXml" Target="../ink/ink1781.xml"/><Relationship Id="rId528" Type="http://schemas.openxmlformats.org/officeDocument/2006/relationships/customXml" Target="../ink/ink1809.xml"/><Relationship Id="rId125" Type="http://schemas.openxmlformats.org/officeDocument/2006/relationships/image" Target="../media/image1646.png"/><Relationship Id="rId167" Type="http://schemas.openxmlformats.org/officeDocument/2006/relationships/image" Target="../media/image1667.png"/><Relationship Id="rId332" Type="http://schemas.openxmlformats.org/officeDocument/2006/relationships/customXml" Target="../ink/ink1711.xml"/><Relationship Id="rId374" Type="http://schemas.openxmlformats.org/officeDocument/2006/relationships/customXml" Target="../ink/ink1732.xml"/><Relationship Id="rId581" Type="http://schemas.openxmlformats.org/officeDocument/2006/relationships/image" Target="../media/image1874.png"/><Relationship Id="rId71" Type="http://schemas.openxmlformats.org/officeDocument/2006/relationships/image" Target="../media/image1619.png"/><Relationship Id="rId234" Type="http://schemas.openxmlformats.org/officeDocument/2006/relationships/customXml" Target="../ink/ink1662.xml"/><Relationship Id="rId637" Type="http://schemas.openxmlformats.org/officeDocument/2006/relationships/image" Target="../media/image1902.png"/><Relationship Id="rId679" Type="http://schemas.openxmlformats.org/officeDocument/2006/relationships/image" Target="../media/image1923.png"/><Relationship Id="rId2" Type="http://schemas.openxmlformats.org/officeDocument/2006/relationships/customXml" Target="../ink/ink1546.xml"/><Relationship Id="rId29" Type="http://schemas.openxmlformats.org/officeDocument/2006/relationships/image" Target="../media/image1598.png"/><Relationship Id="rId276" Type="http://schemas.openxmlformats.org/officeDocument/2006/relationships/customXml" Target="../ink/ink1683.xml"/><Relationship Id="rId441" Type="http://schemas.openxmlformats.org/officeDocument/2006/relationships/image" Target="../media/image1804.png"/><Relationship Id="rId483" Type="http://schemas.openxmlformats.org/officeDocument/2006/relationships/image" Target="../media/image1825.png"/><Relationship Id="rId539" Type="http://schemas.openxmlformats.org/officeDocument/2006/relationships/image" Target="../media/image1853.png"/><Relationship Id="rId40" Type="http://schemas.openxmlformats.org/officeDocument/2006/relationships/customXml" Target="../ink/ink1565.xml"/><Relationship Id="rId136" Type="http://schemas.openxmlformats.org/officeDocument/2006/relationships/customXml" Target="../ink/ink1613.xml"/><Relationship Id="rId178" Type="http://schemas.openxmlformats.org/officeDocument/2006/relationships/customXml" Target="../ink/ink1634.xml"/><Relationship Id="rId301" Type="http://schemas.openxmlformats.org/officeDocument/2006/relationships/image" Target="../media/image1734.png"/><Relationship Id="rId343" Type="http://schemas.openxmlformats.org/officeDocument/2006/relationships/image" Target="../media/image1755.png"/><Relationship Id="rId550" Type="http://schemas.openxmlformats.org/officeDocument/2006/relationships/customXml" Target="../ink/ink1820.xml"/><Relationship Id="rId82" Type="http://schemas.openxmlformats.org/officeDocument/2006/relationships/customXml" Target="../ink/ink1586.xml"/><Relationship Id="rId203" Type="http://schemas.openxmlformats.org/officeDocument/2006/relationships/image" Target="../media/image1685.png"/><Relationship Id="rId385" Type="http://schemas.openxmlformats.org/officeDocument/2006/relationships/image" Target="../media/image1776.png"/><Relationship Id="rId592" Type="http://schemas.openxmlformats.org/officeDocument/2006/relationships/customXml" Target="../ink/ink1841.xml"/><Relationship Id="rId606" Type="http://schemas.openxmlformats.org/officeDocument/2006/relationships/customXml" Target="../ink/ink1848.xml"/><Relationship Id="rId648" Type="http://schemas.openxmlformats.org/officeDocument/2006/relationships/customXml" Target="../ink/ink1869.xml"/><Relationship Id="rId245" Type="http://schemas.openxmlformats.org/officeDocument/2006/relationships/image" Target="../media/image1706.png"/><Relationship Id="rId287" Type="http://schemas.openxmlformats.org/officeDocument/2006/relationships/image" Target="../media/image1727.png"/><Relationship Id="rId410" Type="http://schemas.openxmlformats.org/officeDocument/2006/relationships/customXml" Target="../ink/ink1750.xml"/><Relationship Id="rId452" Type="http://schemas.openxmlformats.org/officeDocument/2006/relationships/customXml" Target="../ink/ink1771.xml"/><Relationship Id="rId494" Type="http://schemas.openxmlformats.org/officeDocument/2006/relationships/customXml" Target="../ink/ink1792.xml"/><Relationship Id="rId508" Type="http://schemas.openxmlformats.org/officeDocument/2006/relationships/customXml" Target="../ink/ink1799.xml"/><Relationship Id="rId105" Type="http://schemas.openxmlformats.org/officeDocument/2006/relationships/image" Target="../media/image1636.png"/><Relationship Id="rId147" Type="http://schemas.openxmlformats.org/officeDocument/2006/relationships/image" Target="../media/image1657.png"/><Relationship Id="rId312" Type="http://schemas.openxmlformats.org/officeDocument/2006/relationships/customXml" Target="../ink/ink1701.xml"/><Relationship Id="rId354" Type="http://schemas.openxmlformats.org/officeDocument/2006/relationships/customXml" Target="../ink/ink1722.xml"/><Relationship Id="rId51" Type="http://schemas.openxmlformats.org/officeDocument/2006/relationships/image" Target="../media/image1609.png"/><Relationship Id="rId93" Type="http://schemas.openxmlformats.org/officeDocument/2006/relationships/image" Target="../media/image1630.png"/><Relationship Id="rId189" Type="http://schemas.openxmlformats.org/officeDocument/2006/relationships/image" Target="../media/image1678.png"/><Relationship Id="rId396" Type="http://schemas.openxmlformats.org/officeDocument/2006/relationships/customXml" Target="../ink/ink1743.xml"/><Relationship Id="rId561" Type="http://schemas.openxmlformats.org/officeDocument/2006/relationships/image" Target="../media/image1864.png"/><Relationship Id="rId617" Type="http://schemas.openxmlformats.org/officeDocument/2006/relationships/image" Target="../media/image1892.png"/><Relationship Id="rId659" Type="http://schemas.openxmlformats.org/officeDocument/2006/relationships/image" Target="../media/image1913.png"/><Relationship Id="rId214" Type="http://schemas.openxmlformats.org/officeDocument/2006/relationships/customXml" Target="../ink/ink1652.xml"/><Relationship Id="rId256" Type="http://schemas.openxmlformats.org/officeDocument/2006/relationships/customXml" Target="../ink/ink1673.xml"/><Relationship Id="rId298" Type="http://schemas.openxmlformats.org/officeDocument/2006/relationships/customXml" Target="../ink/ink1694.xml"/><Relationship Id="rId421" Type="http://schemas.openxmlformats.org/officeDocument/2006/relationships/image" Target="../media/image1794.png"/><Relationship Id="rId463" Type="http://schemas.openxmlformats.org/officeDocument/2006/relationships/image" Target="../media/image1815.png"/><Relationship Id="rId519" Type="http://schemas.openxmlformats.org/officeDocument/2006/relationships/image" Target="../media/image1843.png"/><Relationship Id="rId670" Type="http://schemas.openxmlformats.org/officeDocument/2006/relationships/customXml" Target="../ink/ink1880.xml"/><Relationship Id="rId116" Type="http://schemas.openxmlformats.org/officeDocument/2006/relationships/customXml" Target="../ink/ink1603.xml"/><Relationship Id="rId158" Type="http://schemas.openxmlformats.org/officeDocument/2006/relationships/customXml" Target="../ink/ink1624.xml"/><Relationship Id="rId323" Type="http://schemas.openxmlformats.org/officeDocument/2006/relationships/image" Target="../media/image1745.png"/><Relationship Id="rId530" Type="http://schemas.openxmlformats.org/officeDocument/2006/relationships/customXml" Target="../ink/ink1810.xml"/><Relationship Id="rId20" Type="http://schemas.openxmlformats.org/officeDocument/2006/relationships/customXml" Target="../ink/ink1555.xml"/><Relationship Id="rId62" Type="http://schemas.openxmlformats.org/officeDocument/2006/relationships/customXml" Target="../ink/ink1576.xml"/><Relationship Id="rId365" Type="http://schemas.openxmlformats.org/officeDocument/2006/relationships/image" Target="../media/image1766.png"/><Relationship Id="rId572" Type="http://schemas.openxmlformats.org/officeDocument/2006/relationships/customXml" Target="../ink/ink1831.xml"/><Relationship Id="rId628" Type="http://schemas.openxmlformats.org/officeDocument/2006/relationships/customXml" Target="../ink/ink1859.xml"/><Relationship Id="rId225" Type="http://schemas.openxmlformats.org/officeDocument/2006/relationships/image" Target="../media/image1696.png"/><Relationship Id="rId267" Type="http://schemas.openxmlformats.org/officeDocument/2006/relationships/image" Target="../media/image1717.png"/><Relationship Id="rId432" Type="http://schemas.openxmlformats.org/officeDocument/2006/relationships/customXml" Target="../ink/ink1761.xml"/><Relationship Id="rId474" Type="http://schemas.openxmlformats.org/officeDocument/2006/relationships/customXml" Target="../ink/ink1782.xml"/><Relationship Id="rId127" Type="http://schemas.openxmlformats.org/officeDocument/2006/relationships/image" Target="../media/image1647.png"/><Relationship Id="rId31" Type="http://schemas.openxmlformats.org/officeDocument/2006/relationships/image" Target="../media/image1599.png"/><Relationship Id="rId73" Type="http://schemas.openxmlformats.org/officeDocument/2006/relationships/image" Target="../media/image1620.png"/><Relationship Id="rId169" Type="http://schemas.openxmlformats.org/officeDocument/2006/relationships/image" Target="../media/image1668.png"/><Relationship Id="rId334" Type="http://schemas.openxmlformats.org/officeDocument/2006/relationships/customXml" Target="../ink/ink1712.xml"/><Relationship Id="rId376" Type="http://schemas.openxmlformats.org/officeDocument/2006/relationships/customXml" Target="../ink/ink1733.xml"/><Relationship Id="rId541" Type="http://schemas.openxmlformats.org/officeDocument/2006/relationships/image" Target="../media/image1854.png"/><Relationship Id="rId583" Type="http://schemas.openxmlformats.org/officeDocument/2006/relationships/image" Target="../media/image1875.png"/><Relationship Id="rId639" Type="http://schemas.openxmlformats.org/officeDocument/2006/relationships/image" Target="../media/image1903.png"/><Relationship Id="rId4" Type="http://schemas.openxmlformats.org/officeDocument/2006/relationships/customXml" Target="../ink/ink1547.xml"/><Relationship Id="rId180" Type="http://schemas.openxmlformats.org/officeDocument/2006/relationships/customXml" Target="../ink/ink1635.xml"/><Relationship Id="rId236" Type="http://schemas.openxmlformats.org/officeDocument/2006/relationships/customXml" Target="../ink/ink1663.xml"/><Relationship Id="rId278" Type="http://schemas.openxmlformats.org/officeDocument/2006/relationships/customXml" Target="../ink/ink1684.xml"/><Relationship Id="rId401" Type="http://schemas.openxmlformats.org/officeDocument/2006/relationships/image" Target="../media/image1784.png"/><Relationship Id="rId443" Type="http://schemas.openxmlformats.org/officeDocument/2006/relationships/image" Target="../media/image1805.png"/><Relationship Id="rId650" Type="http://schemas.openxmlformats.org/officeDocument/2006/relationships/customXml" Target="../ink/ink1870.xml"/><Relationship Id="rId303" Type="http://schemas.openxmlformats.org/officeDocument/2006/relationships/image" Target="../media/image1735.png"/><Relationship Id="rId485" Type="http://schemas.openxmlformats.org/officeDocument/2006/relationships/image" Target="../media/image1826.png"/><Relationship Id="rId42" Type="http://schemas.openxmlformats.org/officeDocument/2006/relationships/customXml" Target="../ink/ink1566.xml"/><Relationship Id="rId84" Type="http://schemas.openxmlformats.org/officeDocument/2006/relationships/customXml" Target="../ink/ink1587.xml"/><Relationship Id="rId138" Type="http://schemas.openxmlformats.org/officeDocument/2006/relationships/customXml" Target="../ink/ink1614.xml"/><Relationship Id="rId345" Type="http://schemas.openxmlformats.org/officeDocument/2006/relationships/image" Target="../media/image1756.png"/><Relationship Id="rId387" Type="http://schemas.openxmlformats.org/officeDocument/2006/relationships/image" Target="../media/image1777.png"/><Relationship Id="rId510" Type="http://schemas.openxmlformats.org/officeDocument/2006/relationships/customXml" Target="../ink/ink1800.xml"/><Relationship Id="rId552" Type="http://schemas.openxmlformats.org/officeDocument/2006/relationships/customXml" Target="../ink/ink1821.xml"/><Relationship Id="rId594" Type="http://schemas.openxmlformats.org/officeDocument/2006/relationships/customXml" Target="../ink/ink1842.xml"/><Relationship Id="rId608" Type="http://schemas.openxmlformats.org/officeDocument/2006/relationships/customXml" Target="../ink/ink1849.xml"/><Relationship Id="rId191" Type="http://schemas.openxmlformats.org/officeDocument/2006/relationships/image" Target="../media/image1679.png"/><Relationship Id="rId205" Type="http://schemas.openxmlformats.org/officeDocument/2006/relationships/image" Target="../media/image1686.png"/><Relationship Id="rId247" Type="http://schemas.openxmlformats.org/officeDocument/2006/relationships/image" Target="../media/image1707.png"/><Relationship Id="rId412" Type="http://schemas.openxmlformats.org/officeDocument/2006/relationships/customXml" Target="../ink/ink1751.xml"/><Relationship Id="rId107" Type="http://schemas.openxmlformats.org/officeDocument/2006/relationships/image" Target="../media/image1637.png"/><Relationship Id="rId289" Type="http://schemas.openxmlformats.org/officeDocument/2006/relationships/image" Target="../media/image1728.png"/><Relationship Id="rId454" Type="http://schemas.openxmlformats.org/officeDocument/2006/relationships/customXml" Target="../ink/ink1772.xml"/><Relationship Id="rId496" Type="http://schemas.openxmlformats.org/officeDocument/2006/relationships/customXml" Target="../ink/ink1793.xml"/><Relationship Id="rId661" Type="http://schemas.openxmlformats.org/officeDocument/2006/relationships/image" Target="../media/image1914.png"/><Relationship Id="rId11" Type="http://schemas.openxmlformats.org/officeDocument/2006/relationships/image" Target="../media/image1589.png"/><Relationship Id="rId53" Type="http://schemas.openxmlformats.org/officeDocument/2006/relationships/image" Target="../media/image1610.png"/><Relationship Id="rId149" Type="http://schemas.openxmlformats.org/officeDocument/2006/relationships/image" Target="../media/image1658.png"/><Relationship Id="rId314" Type="http://schemas.openxmlformats.org/officeDocument/2006/relationships/customXml" Target="../ink/ink1702.xml"/><Relationship Id="rId356" Type="http://schemas.openxmlformats.org/officeDocument/2006/relationships/customXml" Target="../ink/ink1723.xml"/><Relationship Id="rId398" Type="http://schemas.openxmlformats.org/officeDocument/2006/relationships/customXml" Target="../ink/ink1744.xml"/><Relationship Id="rId521" Type="http://schemas.openxmlformats.org/officeDocument/2006/relationships/image" Target="../media/image1844.png"/><Relationship Id="rId563" Type="http://schemas.openxmlformats.org/officeDocument/2006/relationships/image" Target="../media/image1865.png"/><Relationship Id="rId619" Type="http://schemas.openxmlformats.org/officeDocument/2006/relationships/image" Target="../media/image1893.png"/><Relationship Id="rId95" Type="http://schemas.openxmlformats.org/officeDocument/2006/relationships/image" Target="../media/image1631.png"/><Relationship Id="rId160" Type="http://schemas.openxmlformats.org/officeDocument/2006/relationships/customXml" Target="../ink/ink1625.xml"/><Relationship Id="rId216" Type="http://schemas.openxmlformats.org/officeDocument/2006/relationships/customXml" Target="../ink/ink1653.xml"/><Relationship Id="rId423" Type="http://schemas.openxmlformats.org/officeDocument/2006/relationships/image" Target="../media/image1795.png"/><Relationship Id="rId258" Type="http://schemas.openxmlformats.org/officeDocument/2006/relationships/customXml" Target="../ink/ink1674.xml"/><Relationship Id="rId465" Type="http://schemas.openxmlformats.org/officeDocument/2006/relationships/image" Target="../media/image1816.png"/><Relationship Id="rId630" Type="http://schemas.openxmlformats.org/officeDocument/2006/relationships/customXml" Target="../ink/ink1860.xml"/><Relationship Id="rId672" Type="http://schemas.openxmlformats.org/officeDocument/2006/relationships/customXml" Target="../ink/ink1881.xml"/><Relationship Id="rId22" Type="http://schemas.openxmlformats.org/officeDocument/2006/relationships/customXml" Target="../ink/ink1556.xml"/><Relationship Id="rId64" Type="http://schemas.openxmlformats.org/officeDocument/2006/relationships/customXml" Target="../ink/ink1577.xml"/><Relationship Id="rId118" Type="http://schemas.openxmlformats.org/officeDocument/2006/relationships/customXml" Target="../ink/ink1604.xml"/><Relationship Id="rId325" Type="http://schemas.openxmlformats.org/officeDocument/2006/relationships/image" Target="../media/image1746.png"/><Relationship Id="rId367" Type="http://schemas.openxmlformats.org/officeDocument/2006/relationships/image" Target="../media/image1767.png"/><Relationship Id="rId532" Type="http://schemas.openxmlformats.org/officeDocument/2006/relationships/customXml" Target="../ink/ink1811.xml"/><Relationship Id="rId574" Type="http://schemas.openxmlformats.org/officeDocument/2006/relationships/customXml" Target="../ink/ink1832.xml"/><Relationship Id="rId171" Type="http://schemas.openxmlformats.org/officeDocument/2006/relationships/image" Target="../media/image1669.png"/><Relationship Id="rId227" Type="http://schemas.openxmlformats.org/officeDocument/2006/relationships/image" Target="../media/image1697.png"/><Relationship Id="rId269" Type="http://schemas.openxmlformats.org/officeDocument/2006/relationships/image" Target="../media/image1718.png"/><Relationship Id="rId434" Type="http://schemas.openxmlformats.org/officeDocument/2006/relationships/customXml" Target="../ink/ink1762.xml"/><Relationship Id="rId476" Type="http://schemas.openxmlformats.org/officeDocument/2006/relationships/customXml" Target="../ink/ink1783.xml"/><Relationship Id="rId641" Type="http://schemas.openxmlformats.org/officeDocument/2006/relationships/image" Target="../media/image1904.png"/><Relationship Id="rId33" Type="http://schemas.openxmlformats.org/officeDocument/2006/relationships/image" Target="../media/image1600.png"/><Relationship Id="rId129" Type="http://schemas.openxmlformats.org/officeDocument/2006/relationships/image" Target="../media/image1648.png"/><Relationship Id="rId280" Type="http://schemas.openxmlformats.org/officeDocument/2006/relationships/customXml" Target="../ink/ink1685.xml"/><Relationship Id="rId336" Type="http://schemas.openxmlformats.org/officeDocument/2006/relationships/customXml" Target="../ink/ink1713.xml"/><Relationship Id="rId501" Type="http://schemas.openxmlformats.org/officeDocument/2006/relationships/image" Target="../media/image1834.png"/><Relationship Id="rId543" Type="http://schemas.openxmlformats.org/officeDocument/2006/relationships/image" Target="../media/image1855.png"/><Relationship Id="rId75" Type="http://schemas.openxmlformats.org/officeDocument/2006/relationships/image" Target="../media/image1621.png"/><Relationship Id="rId140" Type="http://schemas.openxmlformats.org/officeDocument/2006/relationships/customXml" Target="../ink/ink1615.xml"/><Relationship Id="rId182" Type="http://schemas.openxmlformats.org/officeDocument/2006/relationships/customXml" Target="../ink/ink1636.xml"/><Relationship Id="rId378" Type="http://schemas.openxmlformats.org/officeDocument/2006/relationships/customXml" Target="../ink/ink1734.xml"/><Relationship Id="rId403" Type="http://schemas.openxmlformats.org/officeDocument/2006/relationships/image" Target="../media/image1785.png"/><Relationship Id="rId585" Type="http://schemas.openxmlformats.org/officeDocument/2006/relationships/image" Target="../media/image1876.png"/><Relationship Id="rId6" Type="http://schemas.openxmlformats.org/officeDocument/2006/relationships/customXml" Target="../ink/ink1548.xml"/><Relationship Id="rId238" Type="http://schemas.openxmlformats.org/officeDocument/2006/relationships/customXml" Target="../ink/ink1664.xml"/><Relationship Id="rId445" Type="http://schemas.openxmlformats.org/officeDocument/2006/relationships/image" Target="../media/image1806.png"/><Relationship Id="rId487" Type="http://schemas.openxmlformats.org/officeDocument/2006/relationships/image" Target="../media/image1827.png"/><Relationship Id="rId610" Type="http://schemas.openxmlformats.org/officeDocument/2006/relationships/customXml" Target="../ink/ink1850.xml"/><Relationship Id="rId652" Type="http://schemas.openxmlformats.org/officeDocument/2006/relationships/customXml" Target="../ink/ink1871.xml"/><Relationship Id="rId291" Type="http://schemas.openxmlformats.org/officeDocument/2006/relationships/image" Target="../media/image1729.png"/><Relationship Id="rId305" Type="http://schemas.openxmlformats.org/officeDocument/2006/relationships/image" Target="../media/image1736.png"/><Relationship Id="rId347" Type="http://schemas.openxmlformats.org/officeDocument/2006/relationships/image" Target="../media/image1757.png"/><Relationship Id="rId512" Type="http://schemas.openxmlformats.org/officeDocument/2006/relationships/customXml" Target="../ink/ink1801.xml"/><Relationship Id="rId44" Type="http://schemas.openxmlformats.org/officeDocument/2006/relationships/customXml" Target="../ink/ink1567.xml"/><Relationship Id="rId86" Type="http://schemas.openxmlformats.org/officeDocument/2006/relationships/customXml" Target="../ink/ink1588.xml"/><Relationship Id="rId151" Type="http://schemas.openxmlformats.org/officeDocument/2006/relationships/image" Target="../media/image1659.png"/><Relationship Id="rId389" Type="http://schemas.openxmlformats.org/officeDocument/2006/relationships/image" Target="../media/image1778.png"/><Relationship Id="rId554" Type="http://schemas.openxmlformats.org/officeDocument/2006/relationships/customXml" Target="../ink/ink1822.xml"/><Relationship Id="rId596" Type="http://schemas.openxmlformats.org/officeDocument/2006/relationships/customXml" Target="../ink/ink1843.xml"/><Relationship Id="rId193" Type="http://schemas.openxmlformats.org/officeDocument/2006/relationships/image" Target="../media/image1680.png"/><Relationship Id="rId207" Type="http://schemas.openxmlformats.org/officeDocument/2006/relationships/image" Target="../media/image1687.png"/><Relationship Id="rId249" Type="http://schemas.openxmlformats.org/officeDocument/2006/relationships/image" Target="../media/image1708.png"/><Relationship Id="rId414" Type="http://schemas.openxmlformats.org/officeDocument/2006/relationships/customXml" Target="../ink/ink1752.xml"/><Relationship Id="rId456" Type="http://schemas.openxmlformats.org/officeDocument/2006/relationships/customXml" Target="../ink/ink1773.xml"/><Relationship Id="rId498" Type="http://schemas.openxmlformats.org/officeDocument/2006/relationships/customXml" Target="../ink/ink1794.xml"/><Relationship Id="rId621" Type="http://schemas.openxmlformats.org/officeDocument/2006/relationships/image" Target="../media/image1894.png"/><Relationship Id="rId663" Type="http://schemas.openxmlformats.org/officeDocument/2006/relationships/image" Target="../media/image1915.png"/><Relationship Id="rId13" Type="http://schemas.openxmlformats.org/officeDocument/2006/relationships/image" Target="../media/image1590.png"/><Relationship Id="rId109" Type="http://schemas.openxmlformats.org/officeDocument/2006/relationships/image" Target="../media/image1638.png"/><Relationship Id="rId260" Type="http://schemas.openxmlformats.org/officeDocument/2006/relationships/customXml" Target="../ink/ink1675.xml"/><Relationship Id="rId316" Type="http://schemas.openxmlformats.org/officeDocument/2006/relationships/customXml" Target="../ink/ink1703.xml"/><Relationship Id="rId523" Type="http://schemas.openxmlformats.org/officeDocument/2006/relationships/image" Target="../media/image1845.png"/><Relationship Id="rId55" Type="http://schemas.openxmlformats.org/officeDocument/2006/relationships/image" Target="../media/image1611.png"/><Relationship Id="rId97" Type="http://schemas.openxmlformats.org/officeDocument/2006/relationships/image" Target="../media/image1632.png"/><Relationship Id="rId120" Type="http://schemas.openxmlformats.org/officeDocument/2006/relationships/customXml" Target="../ink/ink1605.xml"/><Relationship Id="rId358" Type="http://schemas.openxmlformats.org/officeDocument/2006/relationships/customXml" Target="../ink/ink1724.xml"/><Relationship Id="rId565" Type="http://schemas.openxmlformats.org/officeDocument/2006/relationships/image" Target="../media/image1866.png"/><Relationship Id="rId162" Type="http://schemas.openxmlformats.org/officeDocument/2006/relationships/customXml" Target="../ink/ink1626.xml"/><Relationship Id="rId218" Type="http://schemas.openxmlformats.org/officeDocument/2006/relationships/customXml" Target="../ink/ink1654.xml"/><Relationship Id="rId425" Type="http://schemas.openxmlformats.org/officeDocument/2006/relationships/image" Target="../media/image1796.png"/><Relationship Id="rId467" Type="http://schemas.openxmlformats.org/officeDocument/2006/relationships/image" Target="../media/image1817.png"/><Relationship Id="rId632" Type="http://schemas.openxmlformats.org/officeDocument/2006/relationships/customXml" Target="../ink/ink1861.xml"/><Relationship Id="rId271" Type="http://schemas.openxmlformats.org/officeDocument/2006/relationships/image" Target="../media/image1719.png"/><Relationship Id="rId674" Type="http://schemas.openxmlformats.org/officeDocument/2006/relationships/customXml" Target="../ink/ink1882.xml"/><Relationship Id="rId24" Type="http://schemas.openxmlformats.org/officeDocument/2006/relationships/customXml" Target="../ink/ink1557.xml"/><Relationship Id="rId66" Type="http://schemas.openxmlformats.org/officeDocument/2006/relationships/customXml" Target="../ink/ink1578.xml"/><Relationship Id="rId131" Type="http://schemas.openxmlformats.org/officeDocument/2006/relationships/image" Target="../media/image1649.png"/><Relationship Id="rId327" Type="http://schemas.openxmlformats.org/officeDocument/2006/relationships/image" Target="../media/image1747.png"/><Relationship Id="rId369" Type="http://schemas.openxmlformats.org/officeDocument/2006/relationships/image" Target="../media/image1768.png"/><Relationship Id="rId534" Type="http://schemas.openxmlformats.org/officeDocument/2006/relationships/customXml" Target="../ink/ink1812.xml"/><Relationship Id="rId576" Type="http://schemas.openxmlformats.org/officeDocument/2006/relationships/customXml" Target="../ink/ink1833.xml"/><Relationship Id="rId173" Type="http://schemas.openxmlformats.org/officeDocument/2006/relationships/image" Target="../media/image1670.png"/><Relationship Id="rId229" Type="http://schemas.openxmlformats.org/officeDocument/2006/relationships/image" Target="../media/image1698.png"/><Relationship Id="rId380" Type="http://schemas.openxmlformats.org/officeDocument/2006/relationships/customXml" Target="../ink/ink1735.xml"/><Relationship Id="rId436" Type="http://schemas.openxmlformats.org/officeDocument/2006/relationships/customXml" Target="../ink/ink1763.xml"/><Relationship Id="rId601" Type="http://schemas.openxmlformats.org/officeDocument/2006/relationships/image" Target="../media/image1884.png"/><Relationship Id="rId643" Type="http://schemas.openxmlformats.org/officeDocument/2006/relationships/image" Target="../media/image1905.png"/><Relationship Id="rId240" Type="http://schemas.openxmlformats.org/officeDocument/2006/relationships/customXml" Target="../ink/ink1665.xml"/><Relationship Id="rId478" Type="http://schemas.openxmlformats.org/officeDocument/2006/relationships/customXml" Target="../ink/ink1784.xml"/><Relationship Id="rId35" Type="http://schemas.openxmlformats.org/officeDocument/2006/relationships/image" Target="../media/image1601.png"/><Relationship Id="rId77" Type="http://schemas.openxmlformats.org/officeDocument/2006/relationships/image" Target="../media/image1622.png"/><Relationship Id="rId100" Type="http://schemas.openxmlformats.org/officeDocument/2006/relationships/customXml" Target="../ink/ink1595.xml"/><Relationship Id="rId282" Type="http://schemas.openxmlformats.org/officeDocument/2006/relationships/customXml" Target="../ink/ink1686.xml"/><Relationship Id="rId338" Type="http://schemas.openxmlformats.org/officeDocument/2006/relationships/customXml" Target="../ink/ink1714.xml"/><Relationship Id="rId503" Type="http://schemas.openxmlformats.org/officeDocument/2006/relationships/image" Target="../media/image1835.png"/><Relationship Id="rId545" Type="http://schemas.openxmlformats.org/officeDocument/2006/relationships/image" Target="../media/image1856.png"/><Relationship Id="rId587" Type="http://schemas.openxmlformats.org/officeDocument/2006/relationships/image" Target="../media/image1877.png"/><Relationship Id="rId8" Type="http://schemas.openxmlformats.org/officeDocument/2006/relationships/customXml" Target="../ink/ink1549.xml"/><Relationship Id="rId142" Type="http://schemas.openxmlformats.org/officeDocument/2006/relationships/customXml" Target="../ink/ink1616.xml"/><Relationship Id="rId184" Type="http://schemas.openxmlformats.org/officeDocument/2006/relationships/customXml" Target="../ink/ink1637.xml"/><Relationship Id="rId391" Type="http://schemas.openxmlformats.org/officeDocument/2006/relationships/image" Target="../media/image1779.png"/><Relationship Id="rId405" Type="http://schemas.openxmlformats.org/officeDocument/2006/relationships/image" Target="../media/image1786.png"/><Relationship Id="rId447" Type="http://schemas.openxmlformats.org/officeDocument/2006/relationships/image" Target="../media/image1807.png"/><Relationship Id="rId612" Type="http://schemas.openxmlformats.org/officeDocument/2006/relationships/customXml" Target="../ink/ink1851.xml"/><Relationship Id="rId251" Type="http://schemas.openxmlformats.org/officeDocument/2006/relationships/image" Target="../media/image1709.png"/><Relationship Id="rId489" Type="http://schemas.openxmlformats.org/officeDocument/2006/relationships/image" Target="../media/image1828.png"/><Relationship Id="rId654" Type="http://schemas.openxmlformats.org/officeDocument/2006/relationships/customXml" Target="../ink/ink1872.xml"/><Relationship Id="rId46" Type="http://schemas.openxmlformats.org/officeDocument/2006/relationships/customXml" Target="../ink/ink1568.xml"/><Relationship Id="rId293" Type="http://schemas.openxmlformats.org/officeDocument/2006/relationships/image" Target="../media/image1730.png"/><Relationship Id="rId307" Type="http://schemas.openxmlformats.org/officeDocument/2006/relationships/image" Target="../media/image1737.png"/><Relationship Id="rId349" Type="http://schemas.openxmlformats.org/officeDocument/2006/relationships/image" Target="../media/image1758.png"/><Relationship Id="rId514" Type="http://schemas.openxmlformats.org/officeDocument/2006/relationships/customXml" Target="../ink/ink1802.xml"/><Relationship Id="rId556" Type="http://schemas.openxmlformats.org/officeDocument/2006/relationships/customXml" Target="../ink/ink1823.xml"/><Relationship Id="rId88" Type="http://schemas.openxmlformats.org/officeDocument/2006/relationships/customXml" Target="../ink/ink1589.xml"/><Relationship Id="rId111" Type="http://schemas.openxmlformats.org/officeDocument/2006/relationships/image" Target="../media/image1639.png"/><Relationship Id="rId153" Type="http://schemas.openxmlformats.org/officeDocument/2006/relationships/image" Target="../media/image1660.png"/><Relationship Id="rId195" Type="http://schemas.openxmlformats.org/officeDocument/2006/relationships/image" Target="../media/image1681.png"/><Relationship Id="rId209" Type="http://schemas.openxmlformats.org/officeDocument/2006/relationships/image" Target="../media/image1688.png"/><Relationship Id="rId360" Type="http://schemas.openxmlformats.org/officeDocument/2006/relationships/customXml" Target="../ink/ink1725.xml"/><Relationship Id="rId416" Type="http://schemas.openxmlformats.org/officeDocument/2006/relationships/customXml" Target="../ink/ink1753.xml"/><Relationship Id="rId598" Type="http://schemas.openxmlformats.org/officeDocument/2006/relationships/customXml" Target="../ink/ink1844.xml"/><Relationship Id="rId220" Type="http://schemas.openxmlformats.org/officeDocument/2006/relationships/customXml" Target="../ink/ink1655.xml"/><Relationship Id="rId458" Type="http://schemas.openxmlformats.org/officeDocument/2006/relationships/customXml" Target="../ink/ink1774.xml"/><Relationship Id="rId623" Type="http://schemas.openxmlformats.org/officeDocument/2006/relationships/image" Target="../media/image1895.png"/><Relationship Id="rId665" Type="http://schemas.openxmlformats.org/officeDocument/2006/relationships/image" Target="../media/image1916.png"/><Relationship Id="rId15" Type="http://schemas.openxmlformats.org/officeDocument/2006/relationships/image" Target="../media/image1591.png"/><Relationship Id="rId57" Type="http://schemas.openxmlformats.org/officeDocument/2006/relationships/image" Target="../media/image1612.png"/><Relationship Id="rId262" Type="http://schemas.openxmlformats.org/officeDocument/2006/relationships/customXml" Target="../ink/ink1676.xml"/><Relationship Id="rId318" Type="http://schemas.openxmlformats.org/officeDocument/2006/relationships/customXml" Target="../ink/ink1704.xml"/><Relationship Id="rId525" Type="http://schemas.openxmlformats.org/officeDocument/2006/relationships/image" Target="../media/image1846.png"/><Relationship Id="rId567" Type="http://schemas.openxmlformats.org/officeDocument/2006/relationships/image" Target="../media/image1867.png"/><Relationship Id="rId99" Type="http://schemas.openxmlformats.org/officeDocument/2006/relationships/image" Target="../media/image1633.png"/><Relationship Id="rId122" Type="http://schemas.openxmlformats.org/officeDocument/2006/relationships/customXml" Target="../ink/ink1606.xml"/><Relationship Id="rId164" Type="http://schemas.openxmlformats.org/officeDocument/2006/relationships/customXml" Target="../ink/ink1627.xml"/><Relationship Id="rId371" Type="http://schemas.openxmlformats.org/officeDocument/2006/relationships/image" Target="../media/image1769.png"/><Relationship Id="rId427" Type="http://schemas.openxmlformats.org/officeDocument/2006/relationships/image" Target="../media/image1797.png"/><Relationship Id="rId469" Type="http://schemas.openxmlformats.org/officeDocument/2006/relationships/image" Target="../media/image1818.png"/><Relationship Id="rId634" Type="http://schemas.openxmlformats.org/officeDocument/2006/relationships/customXml" Target="../ink/ink1862.xml"/><Relationship Id="rId676" Type="http://schemas.openxmlformats.org/officeDocument/2006/relationships/customXml" Target="../ink/ink1883.xml"/><Relationship Id="rId26" Type="http://schemas.openxmlformats.org/officeDocument/2006/relationships/customXml" Target="../ink/ink1558.xml"/><Relationship Id="rId231" Type="http://schemas.openxmlformats.org/officeDocument/2006/relationships/image" Target="../media/image1699.png"/><Relationship Id="rId273" Type="http://schemas.openxmlformats.org/officeDocument/2006/relationships/image" Target="../media/image1720.png"/><Relationship Id="rId329" Type="http://schemas.openxmlformats.org/officeDocument/2006/relationships/image" Target="../media/image1748.png"/><Relationship Id="rId480" Type="http://schemas.openxmlformats.org/officeDocument/2006/relationships/customXml" Target="../ink/ink1785.xml"/><Relationship Id="rId536" Type="http://schemas.openxmlformats.org/officeDocument/2006/relationships/customXml" Target="../ink/ink1813.xml"/><Relationship Id="rId68" Type="http://schemas.openxmlformats.org/officeDocument/2006/relationships/customXml" Target="../ink/ink1579.xml"/><Relationship Id="rId133" Type="http://schemas.openxmlformats.org/officeDocument/2006/relationships/image" Target="../media/image1650.png"/><Relationship Id="rId175" Type="http://schemas.openxmlformats.org/officeDocument/2006/relationships/image" Target="../media/image1671.png"/><Relationship Id="rId340" Type="http://schemas.openxmlformats.org/officeDocument/2006/relationships/customXml" Target="../ink/ink1715.xml"/><Relationship Id="rId578" Type="http://schemas.openxmlformats.org/officeDocument/2006/relationships/customXml" Target="../ink/ink1834.xml"/><Relationship Id="rId200" Type="http://schemas.openxmlformats.org/officeDocument/2006/relationships/customXml" Target="../ink/ink1645.xml"/><Relationship Id="rId382" Type="http://schemas.openxmlformats.org/officeDocument/2006/relationships/customXml" Target="../ink/ink1736.xml"/><Relationship Id="rId438" Type="http://schemas.openxmlformats.org/officeDocument/2006/relationships/customXml" Target="../ink/ink1764.xml"/><Relationship Id="rId603" Type="http://schemas.openxmlformats.org/officeDocument/2006/relationships/image" Target="../media/image1885.png"/><Relationship Id="rId645" Type="http://schemas.openxmlformats.org/officeDocument/2006/relationships/image" Target="../media/image1906.png"/><Relationship Id="rId242" Type="http://schemas.openxmlformats.org/officeDocument/2006/relationships/customXml" Target="../ink/ink1666.xml"/><Relationship Id="rId284" Type="http://schemas.openxmlformats.org/officeDocument/2006/relationships/customXml" Target="../ink/ink1687.xml"/><Relationship Id="rId491" Type="http://schemas.openxmlformats.org/officeDocument/2006/relationships/image" Target="../media/image1829.png"/><Relationship Id="rId505" Type="http://schemas.openxmlformats.org/officeDocument/2006/relationships/image" Target="../media/image1836.png"/><Relationship Id="rId37" Type="http://schemas.openxmlformats.org/officeDocument/2006/relationships/image" Target="../media/image1602.png"/><Relationship Id="rId79" Type="http://schemas.openxmlformats.org/officeDocument/2006/relationships/image" Target="../media/image1623.png"/><Relationship Id="rId102" Type="http://schemas.openxmlformats.org/officeDocument/2006/relationships/customXml" Target="../ink/ink1596.xml"/><Relationship Id="rId144" Type="http://schemas.openxmlformats.org/officeDocument/2006/relationships/customXml" Target="../ink/ink1617.xml"/><Relationship Id="rId547" Type="http://schemas.openxmlformats.org/officeDocument/2006/relationships/image" Target="../media/image1857.png"/><Relationship Id="rId589" Type="http://schemas.openxmlformats.org/officeDocument/2006/relationships/image" Target="../media/image1878.png"/><Relationship Id="rId90" Type="http://schemas.openxmlformats.org/officeDocument/2006/relationships/customXml" Target="../ink/ink1590.xml"/><Relationship Id="rId186" Type="http://schemas.openxmlformats.org/officeDocument/2006/relationships/customXml" Target="../ink/ink1638.xml"/><Relationship Id="rId351" Type="http://schemas.openxmlformats.org/officeDocument/2006/relationships/image" Target="../media/image1759.png"/><Relationship Id="rId393" Type="http://schemas.openxmlformats.org/officeDocument/2006/relationships/image" Target="../media/image1780.png"/><Relationship Id="rId407" Type="http://schemas.openxmlformats.org/officeDocument/2006/relationships/image" Target="../media/image1787.png"/><Relationship Id="rId449" Type="http://schemas.openxmlformats.org/officeDocument/2006/relationships/image" Target="../media/image1808.png"/><Relationship Id="rId614" Type="http://schemas.openxmlformats.org/officeDocument/2006/relationships/customXml" Target="../ink/ink1852.xml"/><Relationship Id="rId656" Type="http://schemas.openxmlformats.org/officeDocument/2006/relationships/customXml" Target="../ink/ink1873.xml"/><Relationship Id="rId211" Type="http://schemas.openxmlformats.org/officeDocument/2006/relationships/image" Target="../media/image1689.png"/><Relationship Id="rId253" Type="http://schemas.openxmlformats.org/officeDocument/2006/relationships/image" Target="../media/image1710.png"/><Relationship Id="rId295" Type="http://schemas.openxmlformats.org/officeDocument/2006/relationships/image" Target="../media/image1731.png"/><Relationship Id="rId309" Type="http://schemas.openxmlformats.org/officeDocument/2006/relationships/image" Target="../media/image1738.png"/><Relationship Id="rId460" Type="http://schemas.openxmlformats.org/officeDocument/2006/relationships/customXml" Target="../ink/ink1775.xml"/><Relationship Id="rId516" Type="http://schemas.openxmlformats.org/officeDocument/2006/relationships/customXml" Target="../ink/ink1803.xml"/><Relationship Id="rId48" Type="http://schemas.openxmlformats.org/officeDocument/2006/relationships/customXml" Target="../ink/ink1569.xml"/><Relationship Id="rId113" Type="http://schemas.openxmlformats.org/officeDocument/2006/relationships/image" Target="../media/image1640.png"/><Relationship Id="rId320" Type="http://schemas.openxmlformats.org/officeDocument/2006/relationships/customXml" Target="../ink/ink1705.xml"/><Relationship Id="rId558" Type="http://schemas.openxmlformats.org/officeDocument/2006/relationships/customXml" Target="../ink/ink1824.xml"/><Relationship Id="rId155" Type="http://schemas.openxmlformats.org/officeDocument/2006/relationships/image" Target="../media/image1661.png"/><Relationship Id="rId197" Type="http://schemas.openxmlformats.org/officeDocument/2006/relationships/image" Target="../media/image1682.png"/><Relationship Id="rId362" Type="http://schemas.openxmlformats.org/officeDocument/2006/relationships/customXml" Target="../ink/ink1726.xml"/><Relationship Id="rId418" Type="http://schemas.openxmlformats.org/officeDocument/2006/relationships/customXml" Target="../ink/ink1754.xml"/><Relationship Id="rId625" Type="http://schemas.openxmlformats.org/officeDocument/2006/relationships/image" Target="../media/image1896.png"/><Relationship Id="rId222" Type="http://schemas.openxmlformats.org/officeDocument/2006/relationships/customXml" Target="../ink/ink1656.xml"/><Relationship Id="rId264" Type="http://schemas.openxmlformats.org/officeDocument/2006/relationships/customXml" Target="../ink/ink1677.xml"/><Relationship Id="rId471" Type="http://schemas.openxmlformats.org/officeDocument/2006/relationships/image" Target="../media/image1819.png"/><Relationship Id="rId667" Type="http://schemas.openxmlformats.org/officeDocument/2006/relationships/image" Target="../media/image1917.png"/><Relationship Id="rId17" Type="http://schemas.openxmlformats.org/officeDocument/2006/relationships/image" Target="../media/image1592.png"/><Relationship Id="rId59" Type="http://schemas.openxmlformats.org/officeDocument/2006/relationships/image" Target="../media/image1613.png"/><Relationship Id="rId124" Type="http://schemas.openxmlformats.org/officeDocument/2006/relationships/customXml" Target="../ink/ink1607.xml"/><Relationship Id="rId527" Type="http://schemas.openxmlformats.org/officeDocument/2006/relationships/image" Target="../media/image1847.png"/><Relationship Id="rId569" Type="http://schemas.openxmlformats.org/officeDocument/2006/relationships/image" Target="../media/image1868.png"/><Relationship Id="rId70" Type="http://schemas.openxmlformats.org/officeDocument/2006/relationships/customXml" Target="../ink/ink1580.xml"/><Relationship Id="rId166" Type="http://schemas.openxmlformats.org/officeDocument/2006/relationships/customXml" Target="../ink/ink1628.xml"/><Relationship Id="rId331" Type="http://schemas.openxmlformats.org/officeDocument/2006/relationships/image" Target="../media/image1749.png"/><Relationship Id="rId373" Type="http://schemas.openxmlformats.org/officeDocument/2006/relationships/image" Target="../media/image1770.png"/><Relationship Id="rId429" Type="http://schemas.openxmlformats.org/officeDocument/2006/relationships/image" Target="../media/image1798.png"/><Relationship Id="rId580" Type="http://schemas.openxmlformats.org/officeDocument/2006/relationships/customXml" Target="../ink/ink1835.xml"/><Relationship Id="rId636" Type="http://schemas.openxmlformats.org/officeDocument/2006/relationships/customXml" Target="../ink/ink1863.xml"/><Relationship Id="rId1" Type="http://schemas.openxmlformats.org/officeDocument/2006/relationships/slideLayout" Target="../slideLayouts/slideLayout2.xml"/><Relationship Id="rId233" Type="http://schemas.openxmlformats.org/officeDocument/2006/relationships/image" Target="../media/image1700.png"/><Relationship Id="rId440" Type="http://schemas.openxmlformats.org/officeDocument/2006/relationships/customXml" Target="../ink/ink1765.xml"/><Relationship Id="rId678" Type="http://schemas.openxmlformats.org/officeDocument/2006/relationships/customXml" Target="../ink/ink1884.xml"/><Relationship Id="rId28" Type="http://schemas.openxmlformats.org/officeDocument/2006/relationships/customXml" Target="../ink/ink1559.xml"/><Relationship Id="rId275" Type="http://schemas.openxmlformats.org/officeDocument/2006/relationships/image" Target="../media/image1721.png"/><Relationship Id="rId300" Type="http://schemas.openxmlformats.org/officeDocument/2006/relationships/customXml" Target="../ink/ink1695.xml"/><Relationship Id="rId482" Type="http://schemas.openxmlformats.org/officeDocument/2006/relationships/customXml" Target="../ink/ink1786.xml"/><Relationship Id="rId538" Type="http://schemas.openxmlformats.org/officeDocument/2006/relationships/customXml" Target="../ink/ink1814.xml"/><Relationship Id="rId81" Type="http://schemas.openxmlformats.org/officeDocument/2006/relationships/image" Target="../media/image1624.png"/><Relationship Id="rId135" Type="http://schemas.openxmlformats.org/officeDocument/2006/relationships/image" Target="../media/image1651.png"/><Relationship Id="rId177" Type="http://schemas.openxmlformats.org/officeDocument/2006/relationships/image" Target="../media/image1672.png"/><Relationship Id="rId342" Type="http://schemas.openxmlformats.org/officeDocument/2006/relationships/customXml" Target="../ink/ink1716.xml"/><Relationship Id="rId384" Type="http://schemas.openxmlformats.org/officeDocument/2006/relationships/customXml" Target="../ink/ink1737.xml"/><Relationship Id="rId591" Type="http://schemas.openxmlformats.org/officeDocument/2006/relationships/image" Target="../media/image1879.png"/><Relationship Id="rId605" Type="http://schemas.openxmlformats.org/officeDocument/2006/relationships/image" Target="../media/image1886.png"/><Relationship Id="rId202" Type="http://schemas.openxmlformats.org/officeDocument/2006/relationships/customXml" Target="../ink/ink1646.xml"/><Relationship Id="rId244" Type="http://schemas.openxmlformats.org/officeDocument/2006/relationships/customXml" Target="../ink/ink1667.xml"/><Relationship Id="rId647" Type="http://schemas.openxmlformats.org/officeDocument/2006/relationships/image" Target="../media/image1907.png"/><Relationship Id="rId39" Type="http://schemas.openxmlformats.org/officeDocument/2006/relationships/image" Target="../media/image1603.png"/><Relationship Id="rId286" Type="http://schemas.openxmlformats.org/officeDocument/2006/relationships/customXml" Target="../ink/ink1688.xml"/><Relationship Id="rId451" Type="http://schemas.openxmlformats.org/officeDocument/2006/relationships/image" Target="../media/image1809.png"/><Relationship Id="rId493" Type="http://schemas.openxmlformats.org/officeDocument/2006/relationships/image" Target="../media/image1830.png"/><Relationship Id="rId507" Type="http://schemas.openxmlformats.org/officeDocument/2006/relationships/image" Target="../media/image1837.png"/><Relationship Id="rId549" Type="http://schemas.openxmlformats.org/officeDocument/2006/relationships/image" Target="../media/image1858.png"/><Relationship Id="rId50" Type="http://schemas.openxmlformats.org/officeDocument/2006/relationships/customXml" Target="../ink/ink1570.xml"/><Relationship Id="rId104" Type="http://schemas.openxmlformats.org/officeDocument/2006/relationships/customXml" Target="../ink/ink1597.xml"/><Relationship Id="rId146" Type="http://schemas.openxmlformats.org/officeDocument/2006/relationships/customXml" Target="../ink/ink1618.xml"/><Relationship Id="rId188" Type="http://schemas.openxmlformats.org/officeDocument/2006/relationships/customXml" Target="../ink/ink1639.xml"/><Relationship Id="rId311" Type="http://schemas.openxmlformats.org/officeDocument/2006/relationships/image" Target="../media/image1739.png"/><Relationship Id="rId353" Type="http://schemas.openxmlformats.org/officeDocument/2006/relationships/image" Target="../media/image1760.png"/><Relationship Id="rId395" Type="http://schemas.openxmlformats.org/officeDocument/2006/relationships/image" Target="../media/image1781.png"/><Relationship Id="rId409" Type="http://schemas.openxmlformats.org/officeDocument/2006/relationships/image" Target="../media/image1788.png"/><Relationship Id="rId560" Type="http://schemas.openxmlformats.org/officeDocument/2006/relationships/customXml" Target="../ink/ink1825.xml"/><Relationship Id="rId92" Type="http://schemas.openxmlformats.org/officeDocument/2006/relationships/customXml" Target="../ink/ink1591.xml"/><Relationship Id="rId213" Type="http://schemas.openxmlformats.org/officeDocument/2006/relationships/image" Target="../media/image1690.png"/><Relationship Id="rId420" Type="http://schemas.openxmlformats.org/officeDocument/2006/relationships/customXml" Target="../ink/ink1755.xml"/><Relationship Id="rId616" Type="http://schemas.openxmlformats.org/officeDocument/2006/relationships/customXml" Target="../ink/ink1853.xml"/><Relationship Id="rId658" Type="http://schemas.openxmlformats.org/officeDocument/2006/relationships/customXml" Target="../ink/ink1874.xml"/><Relationship Id="rId255" Type="http://schemas.openxmlformats.org/officeDocument/2006/relationships/image" Target="../media/image1711.png"/><Relationship Id="rId297" Type="http://schemas.openxmlformats.org/officeDocument/2006/relationships/image" Target="../media/image1732.png"/><Relationship Id="rId462" Type="http://schemas.openxmlformats.org/officeDocument/2006/relationships/customXml" Target="../ink/ink1776.xml"/><Relationship Id="rId518" Type="http://schemas.openxmlformats.org/officeDocument/2006/relationships/customXml" Target="../ink/ink1804.xml"/><Relationship Id="rId115" Type="http://schemas.openxmlformats.org/officeDocument/2006/relationships/image" Target="../media/image1641.png"/><Relationship Id="rId157" Type="http://schemas.openxmlformats.org/officeDocument/2006/relationships/image" Target="../media/image1662.png"/><Relationship Id="rId322" Type="http://schemas.openxmlformats.org/officeDocument/2006/relationships/customXml" Target="../ink/ink1706.xml"/><Relationship Id="rId364" Type="http://schemas.openxmlformats.org/officeDocument/2006/relationships/customXml" Target="../ink/ink1727.xml"/><Relationship Id="rId61" Type="http://schemas.openxmlformats.org/officeDocument/2006/relationships/image" Target="../media/image1614.png"/><Relationship Id="rId199" Type="http://schemas.openxmlformats.org/officeDocument/2006/relationships/image" Target="../media/image1683.png"/><Relationship Id="rId571" Type="http://schemas.openxmlformats.org/officeDocument/2006/relationships/image" Target="../media/image1869.png"/><Relationship Id="rId627" Type="http://schemas.openxmlformats.org/officeDocument/2006/relationships/image" Target="../media/image1897.png"/><Relationship Id="rId669" Type="http://schemas.openxmlformats.org/officeDocument/2006/relationships/image" Target="../media/image1918.png"/><Relationship Id="rId19" Type="http://schemas.openxmlformats.org/officeDocument/2006/relationships/image" Target="../media/image1593.png"/><Relationship Id="rId224" Type="http://schemas.openxmlformats.org/officeDocument/2006/relationships/customXml" Target="../ink/ink1657.xml"/><Relationship Id="rId266" Type="http://schemas.openxmlformats.org/officeDocument/2006/relationships/customXml" Target="../ink/ink1678.xml"/><Relationship Id="rId431" Type="http://schemas.openxmlformats.org/officeDocument/2006/relationships/image" Target="../media/image1799.png"/><Relationship Id="rId473" Type="http://schemas.openxmlformats.org/officeDocument/2006/relationships/image" Target="../media/image1820.png"/><Relationship Id="rId529" Type="http://schemas.openxmlformats.org/officeDocument/2006/relationships/image" Target="../media/image1848.png"/><Relationship Id="rId30" Type="http://schemas.openxmlformats.org/officeDocument/2006/relationships/customXml" Target="../ink/ink1560.xml"/><Relationship Id="rId126" Type="http://schemas.openxmlformats.org/officeDocument/2006/relationships/customXml" Target="../ink/ink1608.xml"/><Relationship Id="rId168" Type="http://schemas.openxmlformats.org/officeDocument/2006/relationships/customXml" Target="../ink/ink1629.xml"/><Relationship Id="rId333" Type="http://schemas.openxmlformats.org/officeDocument/2006/relationships/image" Target="../media/image1750.png"/><Relationship Id="rId540" Type="http://schemas.openxmlformats.org/officeDocument/2006/relationships/customXml" Target="../ink/ink1815.xml"/><Relationship Id="rId72" Type="http://schemas.openxmlformats.org/officeDocument/2006/relationships/customXml" Target="../ink/ink1581.xml"/><Relationship Id="rId375" Type="http://schemas.openxmlformats.org/officeDocument/2006/relationships/image" Target="../media/image1771.png"/><Relationship Id="rId582" Type="http://schemas.openxmlformats.org/officeDocument/2006/relationships/customXml" Target="../ink/ink1836.xml"/><Relationship Id="rId638" Type="http://schemas.openxmlformats.org/officeDocument/2006/relationships/customXml" Target="../ink/ink1864.xml"/><Relationship Id="rId3" Type="http://schemas.openxmlformats.org/officeDocument/2006/relationships/image" Target="../media/image1585.png"/><Relationship Id="rId235" Type="http://schemas.openxmlformats.org/officeDocument/2006/relationships/image" Target="../media/image1701.png"/><Relationship Id="rId277" Type="http://schemas.openxmlformats.org/officeDocument/2006/relationships/image" Target="../media/image1722.png"/><Relationship Id="rId400" Type="http://schemas.openxmlformats.org/officeDocument/2006/relationships/customXml" Target="../ink/ink1745.xml"/><Relationship Id="rId442" Type="http://schemas.openxmlformats.org/officeDocument/2006/relationships/customXml" Target="../ink/ink1766.xml"/><Relationship Id="rId484" Type="http://schemas.openxmlformats.org/officeDocument/2006/relationships/customXml" Target="../ink/ink1787.xml"/><Relationship Id="rId137" Type="http://schemas.openxmlformats.org/officeDocument/2006/relationships/image" Target="../media/image1652.png"/><Relationship Id="rId302" Type="http://schemas.openxmlformats.org/officeDocument/2006/relationships/customXml" Target="../ink/ink1696.xml"/><Relationship Id="rId344" Type="http://schemas.openxmlformats.org/officeDocument/2006/relationships/customXml" Target="../ink/ink1717.xml"/><Relationship Id="rId41" Type="http://schemas.openxmlformats.org/officeDocument/2006/relationships/image" Target="../media/image1604.png"/><Relationship Id="rId83" Type="http://schemas.openxmlformats.org/officeDocument/2006/relationships/image" Target="../media/image1625.png"/><Relationship Id="rId179" Type="http://schemas.openxmlformats.org/officeDocument/2006/relationships/image" Target="../media/image1673.png"/><Relationship Id="rId386" Type="http://schemas.openxmlformats.org/officeDocument/2006/relationships/customXml" Target="../ink/ink1738.xml"/><Relationship Id="rId551" Type="http://schemas.openxmlformats.org/officeDocument/2006/relationships/image" Target="../media/image1859.png"/><Relationship Id="rId593" Type="http://schemas.openxmlformats.org/officeDocument/2006/relationships/image" Target="../media/image1880.png"/><Relationship Id="rId607" Type="http://schemas.openxmlformats.org/officeDocument/2006/relationships/image" Target="../media/image1887.png"/><Relationship Id="rId649" Type="http://schemas.openxmlformats.org/officeDocument/2006/relationships/image" Target="../media/image1908.png"/><Relationship Id="rId190" Type="http://schemas.openxmlformats.org/officeDocument/2006/relationships/customXml" Target="../ink/ink1640.xml"/><Relationship Id="rId204" Type="http://schemas.openxmlformats.org/officeDocument/2006/relationships/customXml" Target="../ink/ink1647.xml"/><Relationship Id="rId246" Type="http://schemas.openxmlformats.org/officeDocument/2006/relationships/customXml" Target="../ink/ink1668.xml"/><Relationship Id="rId288" Type="http://schemas.openxmlformats.org/officeDocument/2006/relationships/customXml" Target="../ink/ink1689.xml"/><Relationship Id="rId411" Type="http://schemas.openxmlformats.org/officeDocument/2006/relationships/image" Target="../media/image1789.png"/><Relationship Id="rId453" Type="http://schemas.openxmlformats.org/officeDocument/2006/relationships/image" Target="../media/image1810.png"/><Relationship Id="rId509" Type="http://schemas.openxmlformats.org/officeDocument/2006/relationships/image" Target="../media/image1838.png"/><Relationship Id="rId660" Type="http://schemas.openxmlformats.org/officeDocument/2006/relationships/customXml" Target="../ink/ink1875.xml"/><Relationship Id="rId106" Type="http://schemas.openxmlformats.org/officeDocument/2006/relationships/customXml" Target="../ink/ink1598.xml"/><Relationship Id="rId313" Type="http://schemas.openxmlformats.org/officeDocument/2006/relationships/image" Target="../media/image1740.png"/><Relationship Id="rId495" Type="http://schemas.openxmlformats.org/officeDocument/2006/relationships/image" Target="../media/image1831.png"/><Relationship Id="rId10" Type="http://schemas.openxmlformats.org/officeDocument/2006/relationships/customXml" Target="../ink/ink1550.xml"/><Relationship Id="rId52" Type="http://schemas.openxmlformats.org/officeDocument/2006/relationships/customXml" Target="../ink/ink1571.xml"/><Relationship Id="rId94" Type="http://schemas.openxmlformats.org/officeDocument/2006/relationships/customXml" Target="../ink/ink1592.xml"/><Relationship Id="rId148" Type="http://schemas.openxmlformats.org/officeDocument/2006/relationships/customXml" Target="../ink/ink1619.xml"/><Relationship Id="rId355" Type="http://schemas.openxmlformats.org/officeDocument/2006/relationships/image" Target="../media/image1761.png"/><Relationship Id="rId397" Type="http://schemas.openxmlformats.org/officeDocument/2006/relationships/image" Target="../media/image1782.png"/><Relationship Id="rId520" Type="http://schemas.openxmlformats.org/officeDocument/2006/relationships/customXml" Target="../ink/ink1805.xml"/><Relationship Id="rId562" Type="http://schemas.openxmlformats.org/officeDocument/2006/relationships/customXml" Target="../ink/ink1826.xml"/><Relationship Id="rId618" Type="http://schemas.openxmlformats.org/officeDocument/2006/relationships/customXml" Target="../ink/ink1854.xml"/><Relationship Id="rId215" Type="http://schemas.openxmlformats.org/officeDocument/2006/relationships/image" Target="../media/image1691.png"/><Relationship Id="rId257" Type="http://schemas.openxmlformats.org/officeDocument/2006/relationships/image" Target="../media/image1712.png"/><Relationship Id="rId422" Type="http://schemas.openxmlformats.org/officeDocument/2006/relationships/customXml" Target="../ink/ink1756.xml"/><Relationship Id="rId464" Type="http://schemas.openxmlformats.org/officeDocument/2006/relationships/customXml" Target="../ink/ink1777.xml"/><Relationship Id="rId299" Type="http://schemas.openxmlformats.org/officeDocument/2006/relationships/image" Target="../media/image1733.png"/><Relationship Id="rId63" Type="http://schemas.openxmlformats.org/officeDocument/2006/relationships/image" Target="../media/image1615.png"/><Relationship Id="rId159" Type="http://schemas.openxmlformats.org/officeDocument/2006/relationships/image" Target="../media/image1663.png"/><Relationship Id="rId366" Type="http://schemas.openxmlformats.org/officeDocument/2006/relationships/customXml" Target="../ink/ink1728.xml"/><Relationship Id="rId573" Type="http://schemas.openxmlformats.org/officeDocument/2006/relationships/image" Target="../media/image1870.png"/><Relationship Id="rId226" Type="http://schemas.openxmlformats.org/officeDocument/2006/relationships/customXml" Target="../ink/ink1658.xml"/><Relationship Id="rId433" Type="http://schemas.openxmlformats.org/officeDocument/2006/relationships/image" Target="../media/image1800.png"/><Relationship Id="rId640" Type="http://schemas.openxmlformats.org/officeDocument/2006/relationships/customXml" Target="../ink/ink1865.xml"/><Relationship Id="rId74" Type="http://schemas.openxmlformats.org/officeDocument/2006/relationships/customXml" Target="../ink/ink1582.xml"/><Relationship Id="rId377" Type="http://schemas.openxmlformats.org/officeDocument/2006/relationships/image" Target="../media/image1772.png"/><Relationship Id="rId500" Type="http://schemas.openxmlformats.org/officeDocument/2006/relationships/customXml" Target="../ink/ink1795.xml"/><Relationship Id="rId584" Type="http://schemas.openxmlformats.org/officeDocument/2006/relationships/customXml" Target="../ink/ink1837.xml"/><Relationship Id="rId5" Type="http://schemas.openxmlformats.org/officeDocument/2006/relationships/image" Target="../media/image1586.png"/><Relationship Id="rId237" Type="http://schemas.openxmlformats.org/officeDocument/2006/relationships/image" Target="../media/image1702.png"/><Relationship Id="rId444" Type="http://schemas.openxmlformats.org/officeDocument/2006/relationships/customXml" Target="../ink/ink1767.xml"/><Relationship Id="rId651" Type="http://schemas.openxmlformats.org/officeDocument/2006/relationships/image" Target="../media/image1909.png"/><Relationship Id="rId290" Type="http://schemas.openxmlformats.org/officeDocument/2006/relationships/customXml" Target="../ink/ink1690.xml"/><Relationship Id="rId304" Type="http://schemas.openxmlformats.org/officeDocument/2006/relationships/customXml" Target="../ink/ink1697.xml"/><Relationship Id="rId388" Type="http://schemas.openxmlformats.org/officeDocument/2006/relationships/customXml" Target="../ink/ink1739.xml"/><Relationship Id="rId511" Type="http://schemas.openxmlformats.org/officeDocument/2006/relationships/image" Target="../media/image1839.png"/><Relationship Id="rId609" Type="http://schemas.openxmlformats.org/officeDocument/2006/relationships/image" Target="../media/image1888.png"/><Relationship Id="rId85" Type="http://schemas.openxmlformats.org/officeDocument/2006/relationships/image" Target="../media/image1626.png"/><Relationship Id="rId150" Type="http://schemas.openxmlformats.org/officeDocument/2006/relationships/customXml" Target="../ink/ink1620.xml"/><Relationship Id="rId595" Type="http://schemas.openxmlformats.org/officeDocument/2006/relationships/image" Target="../media/image1881.png"/><Relationship Id="rId248" Type="http://schemas.openxmlformats.org/officeDocument/2006/relationships/customXml" Target="../ink/ink1669.xml"/><Relationship Id="rId455" Type="http://schemas.openxmlformats.org/officeDocument/2006/relationships/image" Target="../media/image1811.png"/><Relationship Id="rId662" Type="http://schemas.openxmlformats.org/officeDocument/2006/relationships/customXml" Target="../ink/ink1876.xml"/><Relationship Id="rId12" Type="http://schemas.openxmlformats.org/officeDocument/2006/relationships/customXml" Target="../ink/ink1551.xml"/><Relationship Id="rId108" Type="http://schemas.openxmlformats.org/officeDocument/2006/relationships/customXml" Target="../ink/ink1599.xml"/><Relationship Id="rId315" Type="http://schemas.openxmlformats.org/officeDocument/2006/relationships/image" Target="../media/image1741.png"/><Relationship Id="rId522" Type="http://schemas.openxmlformats.org/officeDocument/2006/relationships/customXml" Target="../ink/ink1806.xml"/><Relationship Id="rId96" Type="http://schemas.openxmlformats.org/officeDocument/2006/relationships/customXml" Target="../ink/ink1593.xml"/><Relationship Id="rId161" Type="http://schemas.openxmlformats.org/officeDocument/2006/relationships/image" Target="../media/image1664.png"/><Relationship Id="rId399" Type="http://schemas.openxmlformats.org/officeDocument/2006/relationships/image" Target="../media/image1783.png"/><Relationship Id="rId259" Type="http://schemas.openxmlformats.org/officeDocument/2006/relationships/image" Target="../media/image1713.png"/><Relationship Id="rId466" Type="http://schemas.openxmlformats.org/officeDocument/2006/relationships/customXml" Target="../ink/ink1778.xml"/><Relationship Id="rId673" Type="http://schemas.openxmlformats.org/officeDocument/2006/relationships/image" Target="../media/image1920.png"/><Relationship Id="rId23" Type="http://schemas.openxmlformats.org/officeDocument/2006/relationships/image" Target="../media/image1595.png"/><Relationship Id="rId119" Type="http://schemas.openxmlformats.org/officeDocument/2006/relationships/image" Target="../media/image1643.png"/><Relationship Id="rId326" Type="http://schemas.openxmlformats.org/officeDocument/2006/relationships/customXml" Target="../ink/ink1708.xml"/><Relationship Id="rId533" Type="http://schemas.openxmlformats.org/officeDocument/2006/relationships/image" Target="../media/image1850.png"/><Relationship Id="rId172" Type="http://schemas.openxmlformats.org/officeDocument/2006/relationships/customXml" Target="../ink/ink1631.xml"/><Relationship Id="rId477" Type="http://schemas.openxmlformats.org/officeDocument/2006/relationships/image" Target="../media/image1822.png"/><Relationship Id="rId600" Type="http://schemas.openxmlformats.org/officeDocument/2006/relationships/customXml" Target="../ink/ink1845.xml"/><Relationship Id="rId337" Type="http://schemas.openxmlformats.org/officeDocument/2006/relationships/image" Target="../media/image1752.png"/><Relationship Id="rId34" Type="http://schemas.openxmlformats.org/officeDocument/2006/relationships/customXml" Target="../ink/ink1562.xml"/><Relationship Id="rId544" Type="http://schemas.openxmlformats.org/officeDocument/2006/relationships/customXml" Target="../ink/ink1817.xml"/><Relationship Id="rId183" Type="http://schemas.openxmlformats.org/officeDocument/2006/relationships/image" Target="../media/image1675.png"/><Relationship Id="rId390" Type="http://schemas.openxmlformats.org/officeDocument/2006/relationships/customXml" Target="../ink/ink1740.xml"/><Relationship Id="rId404" Type="http://schemas.openxmlformats.org/officeDocument/2006/relationships/customXml" Target="../ink/ink1747.xml"/><Relationship Id="rId611" Type="http://schemas.openxmlformats.org/officeDocument/2006/relationships/image" Target="../media/image1889.png"/><Relationship Id="rId250" Type="http://schemas.openxmlformats.org/officeDocument/2006/relationships/customXml" Target="../ink/ink1670.xml"/><Relationship Id="rId488" Type="http://schemas.openxmlformats.org/officeDocument/2006/relationships/customXml" Target="../ink/ink1789.xml"/><Relationship Id="rId45" Type="http://schemas.openxmlformats.org/officeDocument/2006/relationships/image" Target="../media/image1606.png"/><Relationship Id="rId110" Type="http://schemas.openxmlformats.org/officeDocument/2006/relationships/customXml" Target="../ink/ink1600.xml"/><Relationship Id="rId348" Type="http://schemas.openxmlformats.org/officeDocument/2006/relationships/customXml" Target="../ink/ink1719.xml"/><Relationship Id="rId555" Type="http://schemas.openxmlformats.org/officeDocument/2006/relationships/image" Target="../media/image1861.png"/><Relationship Id="rId194" Type="http://schemas.openxmlformats.org/officeDocument/2006/relationships/customXml" Target="../ink/ink1642.xml"/><Relationship Id="rId208" Type="http://schemas.openxmlformats.org/officeDocument/2006/relationships/customXml" Target="../ink/ink1649.xml"/><Relationship Id="rId415" Type="http://schemas.openxmlformats.org/officeDocument/2006/relationships/image" Target="../media/image1791.png"/><Relationship Id="rId622" Type="http://schemas.openxmlformats.org/officeDocument/2006/relationships/customXml" Target="../ink/ink1856.xml"/><Relationship Id="rId261" Type="http://schemas.openxmlformats.org/officeDocument/2006/relationships/image" Target="../media/image1714.png"/><Relationship Id="rId499" Type="http://schemas.openxmlformats.org/officeDocument/2006/relationships/image" Target="../media/image1833.png"/><Relationship Id="rId56" Type="http://schemas.openxmlformats.org/officeDocument/2006/relationships/customXml" Target="../ink/ink1573.xml"/><Relationship Id="rId359" Type="http://schemas.openxmlformats.org/officeDocument/2006/relationships/image" Target="../media/image1763.png"/><Relationship Id="rId566" Type="http://schemas.openxmlformats.org/officeDocument/2006/relationships/customXml" Target="../ink/ink1828.xml"/><Relationship Id="rId121" Type="http://schemas.openxmlformats.org/officeDocument/2006/relationships/image" Target="../media/image1644.png"/><Relationship Id="rId219" Type="http://schemas.openxmlformats.org/officeDocument/2006/relationships/image" Target="../media/image1693.png"/><Relationship Id="rId426" Type="http://schemas.openxmlformats.org/officeDocument/2006/relationships/customXml" Target="../ink/ink1758.xml"/><Relationship Id="rId633" Type="http://schemas.openxmlformats.org/officeDocument/2006/relationships/image" Target="../media/image1900.png"/><Relationship Id="rId67" Type="http://schemas.openxmlformats.org/officeDocument/2006/relationships/image" Target="../media/image1617.png"/><Relationship Id="rId272" Type="http://schemas.openxmlformats.org/officeDocument/2006/relationships/customXml" Target="../ink/ink1681.xml"/><Relationship Id="rId577" Type="http://schemas.openxmlformats.org/officeDocument/2006/relationships/image" Target="../media/image1872.png"/><Relationship Id="rId132" Type="http://schemas.openxmlformats.org/officeDocument/2006/relationships/customXml" Target="../ink/ink1611.xml"/><Relationship Id="rId437" Type="http://schemas.openxmlformats.org/officeDocument/2006/relationships/image" Target="../media/image1802.png"/><Relationship Id="rId644" Type="http://schemas.openxmlformats.org/officeDocument/2006/relationships/customXml" Target="../ink/ink1867.xml"/><Relationship Id="rId283" Type="http://schemas.openxmlformats.org/officeDocument/2006/relationships/image" Target="../media/image1725.png"/><Relationship Id="rId490" Type="http://schemas.openxmlformats.org/officeDocument/2006/relationships/customXml" Target="../ink/ink1790.xml"/><Relationship Id="rId504" Type="http://schemas.openxmlformats.org/officeDocument/2006/relationships/customXml" Target="../ink/ink1797.xml"/><Relationship Id="rId78" Type="http://schemas.openxmlformats.org/officeDocument/2006/relationships/customXml" Target="../ink/ink1584.xml"/><Relationship Id="rId143" Type="http://schemas.openxmlformats.org/officeDocument/2006/relationships/image" Target="../media/image1655.png"/><Relationship Id="rId350" Type="http://schemas.openxmlformats.org/officeDocument/2006/relationships/customXml" Target="../ink/ink1720.xml"/><Relationship Id="rId588" Type="http://schemas.openxmlformats.org/officeDocument/2006/relationships/customXml" Target="../ink/ink1839.xml"/><Relationship Id="rId9" Type="http://schemas.openxmlformats.org/officeDocument/2006/relationships/image" Target="../media/image1588.png"/><Relationship Id="rId210" Type="http://schemas.openxmlformats.org/officeDocument/2006/relationships/customXml" Target="../ink/ink1650.xml"/><Relationship Id="rId448" Type="http://schemas.openxmlformats.org/officeDocument/2006/relationships/customXml" Target="../ink/ink1769.xml"/><Relationship Id="rId655" Type="http://schemas.openxmlformats.org/officeDocument/2006/relationships/image" Target="../media/image1911.png"/><Relationship Id="rId294" Type="http://schemas.openxmlformats.org/officeDocument/2006/relationships/customXml" Target="../ink/ink1692.xml"/><Relationship Id="rId308" Type="http://schemas.openxmlformats.org/officeDocument/2006/relationships/customXml" Target="../ink/ink1699.xml"/><Relationship Id="rId515" Type="http://schemas.openxmlformats.org/officeDocument/2006/relationships/image" Target="../media/image1841.png"/><Relationship Id="rId89" Type="http://schemas.openxmlformats.org/officeDocument/2006/relationships/image" Target="../media/image1628.png"/><Relationship Id="rId154" Type="http://schemas.openxmlformats.org/officeDocument/2006/relationships/customXml" Target="../ink/ink1622.xml"/><Relationship Id="rId361" Type="http://schemas.openxmlformats.org/officeDocument/2006/relationships/image" Target="../media/image1764.png"/><Relationship Id="rId599" Type="http://schemas.openxmlformats.org/officeDocument/2006/relationships/image" Target="../media/image1883.png"/><Relationship Id="rId459" Type="http://schemas.openxmlformats.org/officeDocument/2006/relationships/image" Target="../media/image1813.png"/><Relationship Id="rId666" Type="http://schemas.openxmlformats.org/officeDocument/2006/relationships/customXml" Target="../ink/ink1878.xml"/><Relationship Id="rId16" Type="http://schemas.openxmlformats.org/officeDocument/2006/relationships/customXml" Target="../ink/ink1553.xml"/><Relationship Id="rId221" Type="http://schemas.openxmlformats.org/officeDocument/2006/relationships/image" Target="../media/image1694.png"/><Relationship Id="rId319" Type="http://schemas.openxmlformats.org/officeDocument/2006/relationships/image" Target="../media/image1743.png"/><Relationship Id="rId526" Type="http://schemas.openxmlformats.org/officeDocument/2006/relationships/customXml" Target="../ink/ink1808.xml"/><Relationship Id="rId165" Type="http://schemas.openxmlformats.org/officeDocument/2006/relationships/image" Target="../media/image1666.png"/><Relationship Id="rId372" Type="http://schemas.openxmlformats.org/officeDocument/2006/relationships/customXml" Target="../ink/ink1731.xml"/><Relationship Id="rId677" Type="http://schemas.openxmlformats.org/officeDocument/2006/relationships/image" Target="../media/image1922.png"/><Relationship Id="rId232" Type="http://schemas.openxmlformats.org/officeDocument/2006/relationships/customXml" Target="../ink/ink1661.xml"/><Relationship Id="rId27" Type="http://schemas.openxmlformats.org/officeDocument/2006/relationships/image" Target="../media/image1597.png"/><Relationship Id="rId537" Type="http://schemas.openxmlformats.org/officeDocument/2006/relationships/image" Target="../media/image1852.png"/><Relationship Id="rId80" Type="http://schemas.openxmlformats.org/officeDocument/2006/relationships/customXml" Target="../ink/ink1585.xml"/><Relationship Id="rId176" Type="http://schemas.openxmlformats.org/officeDocument/2006/relationships/customXml" Target="../ink/ink1633.xml"/><Relationship Id="rId383" Type="http://schemas.openxmlformats.org/officeDocument/2006/relationships/image" Target="../media/image1775.png"/><Relationship Id="rId590" Type="http://schemas.openxmlformats.org/officeDocument/2006/relationships/customXml" Target="../ink/ink1840.xml"/><Relationship Id="rId604" Type="http://schemas.openxmlformats.org/officeDocument/2006/relationships/customXml" Target="../ink/ink1847.xml"/><Relationship Id="rId243" Type="http://schemas.openxmlformats.org/officeDocument/2006/relationships/image" Target="../media/image1705.png"/><Relationship Id="rId450" Type="http://schemas.openxmlformats.org/officeDocument/2006/relationships/customXml" Target="../ink/ink1770.xml"/></Relationships>
</file>

<file path=ppt/slides/_rels/slide29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981.png"/><Relationship Id="rId671" Type="http://schemas.openxmlformats.org/officeDocument/2006/relationships/image" Target="../media/image2256.png"/><Relationship Id="rId769" Type="http://schemas.openxmlformats.org/officeDocument/2006/relationships/image" Target="../media/image2305.png"/><Relationship Id="rId21" Type="http://schemas.openxmlformats.org/officeDocument/2006/relationships/image" Target="../media/image1933.png"/><Relationship Id="rId324" Type="http://schemas.openxmlformats.org/officeDocument/2006/relationships/customXml" Target="../ink/ink2046.xml"/><Relationship Id="rId531" Type="http://schemas.openxmlformats.org/officeDocument/2006/relationships/customXml" Target="../ink/ink2151.xml"/><Relationship Id="rId629" Type="http://schemas.openxmlformats.org/officeDocument/2006/relationships/customXml" Target="../ink/ink2200.xml"/><Relationship Id="rId170" Type="http://schemas.openxmlformats.org/officeDocument/2006/relationships/customXml" Target="../ink/ink1969.xml"/><Relationship Id="rId268" Type="http://schemas.openxmlformats.org/officeDocument/2006/relationships/customXml" Target="../ink/ink2018.xml"/><Relationship Id="rId475" Type="http://schemas.openxmlformats.org/officeDocument/2006/relationships/image" Target="../media/image2160.png"/><Relationship Id="rId682" Type="http://schemas.openxmlformats.org/officeDocument/2006/relationships/customXml" Target="../ink/ink2227.xml"/><Relationship Id="rId32" Type="http://schemas.openxmlformats.org/officeDocument/2006/relationships/customXml" Target="../ink/ink1900.xml"/><Relationship Id="rId128" Type="http://schemas.openxmlformats.org/officeDocument/2006/relationships/customXml" Target="../ink/ink1948.xml"/><Relationship Id="rId335" Type="http://schemas.openxmlformats.org/officeDocument/2006/relationships/image" Target="../media/image2090.png"/><Relationship Id="rId542" Type="http://schemas.openxmlformats.org/officeDocument/2006/relationships/image" Target="../media/image2192.png"/><Relationship Id="rId181" Type="http://schemas.openxmlformats.org/officeDocument/2006/relationships/image" Target="../media/image2013.png"/><Relationship Id="rId402" Type="http://schemas.openxmlformats.org/officeDocument/2006/relationships/customXml" Target="../ink/ink2085.xml"/><Relationship Id="rId279" Type="http://schemas.openxmlformats.org/officeDocument/2006/relationships/image" Target="../media/image2062.png"/><Relationship Id="rId486" Type="http://schemas.openxmlformats.org/officeDocument/2006/relationships/customXml" Target="../ink/ink2127.xml"/><Relationship Id="rId693" Type="http://schemas.openxmlformats.org/officeDocument/2006/relationships/image" Target="../media/image2267.png"/><Relationship Id="rId707" Type="http://schemas.openxmlformats.org/officeDocument/2006/relationships/image" Target="../media/image2274.png"/><Relationship Id="rId43" Type="http://schemas.openxmlformats.org/officeDocument/2006/relationships/image" Target="../media/image1944.png"/><Relationship Id="rId139" Type="http://schemas.openxmlformats.org/officeDocument/2006/relationships/image" Target="../media/image1992.png"/><Relationship Id="rId346" Type="http://schemas.openxmlformats.org/officeDocument/2006/relationships/customXml" Target="../ink/ink2057.xml"/><Relationship Id="rId553" Type="http://schemas.openxmlformats.org/officeDocument/2006/relationships/customXml" Target="../ink/ink2162.xml"/><Relationship Id="rId760" Type="http://schemas.openxmlformats.org/officeDocument/2006/relationships/customXml" Target="../ink/ink2266.xml"/><Relationship Id="rId192" Type="http://schemas.openxmlformats.org/officeDocument/2006/relationships/customXml" Target="../ink/ink1980.xml"/><Relationship Id="rId206" Type="http://schemas.openxmlformats.org/officeDocument/2006/relationships/customXml" Target="../ink/ink1987.xml"/><Relationship Id="rId413" Type="http://schemas.openxmlformats.org/officeDocument/2006/relationships/image" Target="../media/image2129.png"/><Relationship Id="rId497" Type="http://schemas.openxmlformats.org/officeDocument/2006/relationships/image" Target="../media/image2171.png"/><Relationship Id="rId620" Type="http://schemas.openxmlformats.org/officeDocument/2006/relationships/image" Target="../media/image2231.png"/><Relationship Id="rId718" Type="http://schemas.openxmlformats.org/officeDocument/2006/relationships/customXml" Target="../ink/ink2245.xml"/><Relationship Id="rId357" Type="http://schemas.openxmlformats.org/officeDocument/2006/relationships/image" Target="../media/image2101.png"/><Relationship Id="rId54" Type="http://schemas.openxmlformats.org/officeDocument/2006/relationships/customXml" Target="../ink/ink1911.xml"/><Relationship Id="rId217" Type="http://schemas.openxmlformats.org/officeDocument/2006/relationships/image" Target="../media/image2031.png"/><Relationship Id="rId564" Type="http://schemas.openxmlformats.org/officeDocument/2006/relationships/image" Target="../media/image2203.png"/><Relationship Id="rId424" Type="http://schemas.openxmlformats.org/officeDocument/2006/relationships/customXml" Target="../ink/ink2096.xml"/><Relationship Id="rId631" Type="http://schemas.openxmlformats.org/officeDocument/2006/relationships/customXml" Target="../ink/ink2201.xml"/><Relationship Id="rId729" Type="http://schemas.openxmlformats.org/officeDocument/2006/relationships/image" Target="../media/image2285.png"/><Relationship Id="rId270" Type="http://schemas.openxmlformats.org/officeDocument/2006/relationships/customXml" Target="../ink/ink2019.xml"/><Relationship Id="rId65" Type="http://schemas.openxmlformats.org/officeDocument/2006/relationships/image" Target="../media/image1955.png"/><Relationship Id="rId130" Type="http://schemas.openxmlformats.org/officeDocument/2006/relationships/customXml" Target="../ink/ink1949.xml"/><Relationship Id="rId368" Type="http://schemas.openxmlformats.org/officeDocument/2006/relationships/customXml" Target="../ink/ink2068.xml"/><Relationship Id="rId575" Type="http://schemas.openxmlformats.org/officeDocument/2006/relationships/customXml" Target="../ink/ink2173.xml"/><Relationship Id="rId228" Type="http://schemas.openxmlformats.org/officeDocument/2006/relationships/customXml" Target="../ink/ink1998.xml"/><Relationship Id="rId435" Type="http://schemas.openxmlformats.org/officeDocument/2006/relationships/image" Target="../media/image2140.png"/><Relationship Id="rId642" Type="http://schemas.openxmlformats.org/officeDocument/2006/relationships/customXml" Target="../ink/ink2207.xml"/><Relationship Id="rId281" Type="http://schemas.openxmlformats.org/officeDocument/2006/relationships/image" Target="../media/image2063.png"/><Relationship Id="rId502" Type="http://schemas.openxmlformats.org/officeDocument/2006/relationships/customXml" Target="../ink/ink2135.xml"/><Relationship Id="rId76" Type="http://schemas.openxmlformats.org/officeDocument/2006/relationships/customXml" Target="../ink/ink1922.xml"/><Relationship Id="rId141" Type="http://schemas.openxmlformats.org/officeDocument/2006/relationships/image" Target="../media/image1993.png"/><Relationship Id="rId379" Type="http://schemas.openxmlformats.org/officeDocument/2006/relationships/image" Target="../media/image2112.png"/><Relationship Id="rId586" Type="http://schemas.openxmlformats.org/officeDocument/2006/relationships/image" Target="../media/image2214.png"/><Relationship Id="rId7" Type="http://schemas.openxmlformats.org/officeDocument/2006/relationships/image" Target="../media/image1926.png"/><Relationship Id="rId239" Type="http://schemas.openxmlformats.org/officeDocument/2006/relationships/image" Target="../media/image2042.png"/><Relationship Id="rId446" Type="http://schemas.openxmlformats.org/officeDocument/2006/relationships/customXml" Target="../ink/ink2107.xml"/><Relationship Id="rId653" Type="http://schemas.openxmlformats.org/officeDocument/2006/relationships/image" Target="../media/image2247.png"/><Relationship Id="rId292" Type="http://schemas.openxmlformats.org/officeDocument/2006/relationships/customXml" Target="../ink/ink2030.xml"/><Relationship Id="rId306" Type="http://schemas.openxmlformats.org/officeDocument/2006/relationships/customXml" Target="../ink/ink2037.xml"/><Relationship Id="rId87" Type="http://schemas.openxmlformats.org/officeDocument/2006/relationships/image" Target="../media/image1966.png"/><Relationship Id="rId513" Type="http://schemas.openxmlformats.org/officeDocument/2006/relationships/image" Target="../media/image2179.png"/><Relationship Id="rId597" Type="http://schemas.openxmlformats.org/officeDocument/2006/relationships/customXml" Target="../ink/ink2184.xml"/><Relationship Id="rId720" Type="http://schemas.openxmlformats.org/officeDocument/2006/relationships/customXml" Target="../ink/ink2246.xml"/><Relationship Id="rId152" Type="http://schemas.openxmlformats.org/officeDocument/2006/relationships/customXml" Target="../ink/ink1960.xml"/><Relationship Id="rId457" Type="http://schemas.openxmlformats.org/officeDocument/2006/relationships/image" Target="../media/image2151.png"/><Relationship Id="rId664" Type="http://schemas.openxmlformats.org/officeDocument/2006/relationships/customXml" Target="../ink/ink2218.xml"/><Relationship Id="rId14" Type="http://schemas.openxmlformats.org/officeDocument/2006/relationships/customXml" Target="../ink/ink1891.xml"/><Relationship Id="rId317" Type="http://schemas.openxmlformats.org/officeDocument/2006/relationships/image" Target="../media/image2081.png"/><Relationship Id="rId524" Type="http://schemas.openxmlformats.org/officeDocument/2006/relationships/customXml" Target="../ink/ink2147.xml"/><Relationship Id="rId731" Type="http://schemas.openxmlformats.org/officeDocument/2006/relationships/image" Target="../media/image2286.png"/><Relationship Id="rId98" Type="http://schemas.openxmlformats.org/officeDocument/2006/relationships/customXml" Target="../ink/ink1933.xml"/><Relationship Id="rId163" Type="http://schemas.openxmlformats.org/officeDocument/2006/relationships/image" Target="../media/image2004.png"/><Relationship Id="rId370" Type="http://schemas.openxmlformats.org/officeDocument/2006/relationships/customXml" Target="../ink/ink2069.xml"/><Relationship Id="rId230" Type="http://schemas.openxmlformats.org/officeDocument/2006/relationships/customXml" Target="../ink/ink1999.xml"/><Relationship Id="rId468" Type="http://schemas.openxmlformats.org/officeDocument/2006/relationships/customXml" Target="../ink/ink2118.xml"/><Relationship Id="rId675" Type="http://schemas.openxmlformats.org/officeDocument/2006/relationships/image" Target="../media/image2258.png"/><Relationship Id="rId25" Type="http://schemas.openxmlformats.org/officeDocument/2006/relationships/image" Target="../media/image1935.png"/><Relationship Id="rId328" Type="http://schemas.openxmlformats.org/officeDocument/2006/relationships/customXml" Target="../ink/ink2048.xml"/><Relationship Id="rId535" Type="http://schemas.openxmlformats.org/officeDocument/2006/relationships/customXml" Target="../ink/ink2153.xml"/><Relationship Id="rId742" Type="http://schemas.openxmlformats.org/officeDocument/2006/relationships/customXml" Target="../ink/ink2257.xml"/><Relationship Id="rId174" Type="http://schemas.openxmlformats.org/officeDocument/2006/relationships/customXml" Target="../ink/ink1971.xml"/><Relationship Id="rId381" Type="http://schemas.openxmlformats.org/officeDocument/2006/relationships/image" Target="../media/image2113.png"/><Relationship Id="rId602" Type="http://schemas.openxmlformats.org/officeDocument/2006/relationships/image" Target="../media/image2222.png"/><Relationship Id="rId241" Type="http://schemas.openxmlformats.org/officeDocument/2006/relationships/image" Target="../media/image2043.png"/><Relationship Id="rId479" Type="http://schemas.openxmlformats.org/officeDocument/2006/relationships/image" Target="../media/image2162.png"/><Relationship Id="rId686" Type="http://schemas.openxmlformats.org/officeDocument/2006/relationships/customXml" Target="../ink/ink2229.xml"/><Relationship Id="rId36" Type="http://schemas.openxmlformats.org/officeDocument/2006/relationships/customXml" Target="../ink/ink1902.xml"/><Relationship Id="rId339" Type="http://schemas.openxmlformats.org/officeDocument/2006/relationships/image" Target="../media/image2092.png"/><Relationship Id="rId546" Type="http://schemas.openxmlformats.org/officeDocument/2006/relationships/image" Target="../media/image2194.png"/><Relationship Id="rId753" Type="http://schemas.openxmlformats.org/officeDocument/2006/relationships/image" Target="../media/image2297.png"/><Relationship Id="rId101" Type="http://schemas.openxmlformats.org/officeDocument/2006/relationships/image" Target="../media/image1973.png"/><Relationship Id="rId185" Type="http://schemas.openxmlformats.org/officeDocument/2006/relationships/image" Target="../media/image2015.png"/><Relationship Id="rId406" Type="http://schemas.openxmlformats.org/officeDocument/2006/relationships/customXml" Target="../ink/ink2087.xml"/><Relationship Id="rId392" Type="http://schemas.openxmlformats.org/officeDocument/2006/relationships/customXml" Target="../ink/ink2080.xml"/><Relationship Id="rId613" Type="http://schemas.openxmlformats.org/officeDocument/2006/relationships/customXml" Target="../ink/ink2192.xml"/><Relationship Id="rId697" Type="http://schemas.openxmlformats.org/officeDocument/2006/relationships/image" Target="../media/image2269.png"/><Relationship Id="rId252" Type="http://schemas.openxmlformats.org/officeDocument/2006/relationships/customXml" Target="../ink/ink2010.xml"/><Relationship Id="rId47" Type="http://schemas.openxmlformats.org/officeDocument/2006/relationships/image" Target="../media/image1946.png"/><Relationship Id="rId112" Type="http://schemas.openxmlformats.org/officeDocument/2006/relationships/customXml" Target="../ink/ink1940.xml"/><Relationship Id="rId557" Type="http://schemas.openxmlformats.org/officeDocument/2006/relationships/customXml" Target="../ink/ink2164.xml"/><Relationship Id="rId764" Type="http://schemas.openxmlformats.org/officeDocument/2006/relationships/customXml" Target="../ink/ink2268.xml"/><Relationship Id="rId196" Type="http://schemas.openxmlformats.org/officeDocument/2006/relationships/customXml" Target="../ink/ink1982.xml"/><Relationship Id="rId417" Type="http://schemas.openxmlformats.org/officeDocument/2006/relationships/image" Target="../media/image2131.png"/><Relationship Id="rId624" Type="http://schemas.openxmlformats.org/officeDocument/2006/relationships/image" Target="../media/image2233.png"/><Relationship Id="rId263" Type="http://schemas.openxmlformats.org/officeDocument/2006/relationships/image" Target="../media/image2054.png"/><Relationship Id="rId470" Type="http://schemas.openxmlformats.org/officeDocument/2006/relationships/customXml" Target="../ink/ink2119.xml"/><Relationship Id="rId58" Type="http://schemas.openxmlformats.org/officeDocument/2006/relationships/customXml" Target="../ink/ink1913.xml"/><Relationship Id="rId123" Type="http://schemas.openxmlformats.org/officeDocument/2006/relationships/image" Target="../media/image1984.png"/><Relationship Id="rId330" Type="http://schemas.openxmlformats.org/officeDocument/2006/relationships/customXml" Target="../ink/ink2049.xml"/><Relationship Id="rId568" Type="http://schemas.openxmlformats.org/officeDocument/2006/relationships/image" Target="../media/image2205.png"/><Relationship Id="rId428" Type="http://schemas.openxmlformats.org/officeDocument/2006/relationships/customXml" Target="../ink/ink2098.xml"/><Relationship Id="rId635" Type="http://schemas.openxmlformats.org/officeDocument/2006/relationships/customXml" Target="../ink/ink2203.xml"/><Relationship Id="rId274" Type="http://schemas.openxmlformats.org/officeDocument/2006/relationships/customXml" Target="../ink/ink2021.xml"/><Relationship Id="rId481" Type="http://schemas.openxmlformats.org/officeDocument/2006/relationships/image" Target="../media/image2163.png"/><Relationship Id="rId702" Type="http://schemas.openxmlformats.org/officeDocument/2006/relationships/customXml" Target="../ink/ink2237.xml"/><Relationship Id="rId69" Type="http://schemas.openxmlformats.org/officeDocument/2006/relationships/image" Target="../media/image1957.png"/><Relationship Id="rId134" Type="http://schemas.openxmlformats.org/officeDocument/2006/relationships/customXml" Target="../ink/ink1951.xml"/><Relationship Id="rId579" Type="http://schemas.openxmlformats.org/officeDocument/2006/relationships/customXml" Target="../ink/ink2175.xml"/><Relationship Id="rId341" Type="http://schemas.openxmlformats.org/officeDocument/2006/relationships/image" Target="../media/image2093.png"/><Relationship Id="rId439" Type="http://schemas.openxmlformats.org/officeDocument/2006/relationships/image" Target="../media/image2142.png"/><Relationship Id="rId646" Type="http://schemas.openxmlformats.org/officeDocument/2006/relationships/customXml" Target="../ink/ink2209.xml"/><Relationship Id="rId201" Type="http://schemas.openxmlformats.org/officeDocument/2006/relationships/image" Target="../media/image2023.png"/><Relationship Id="rId285" Type="http://schemas.openxmlformats.org/officeDocument/2006/relationships/image" Target="../media/image2065.png"/><Relationship Id="rId506" Type="http://schemas.openxmlformats.org/officeDocument/2006/relationships/customXml" Target="../ink/ink2137.xml"/><Relationship Id="rId492" Type="http://schemas.openxmlformats.org/officeDocument/2006/relationships/customXml" Target="../ink/ink2130.xml"/><Relationship Id="rId713" Type="http://schemas.openxmlformats.org/officeDocument/2006/relationships/image" Target="../media/image2277.png"/><Relationship Id="rId145" Type="http://schemas.openxmlformats.org/officeDocument/2006/relationships/image" Target="../media/image1995.png"/><Relationship Id="rId352" Type="http://schemas.openxmlformats.org/officeDocument/2006/relationships/customXml" Target="../ink/ink2060.xml"/><Relationship Id="rId212" Type="http://schemas.openxmlformats.org/officeDocument/2006/relationships/customXml" Target="../ink/ink1990.xml"/><Relationship Id="rId657" Type="http://schemas.openxmlformats.org/officeDocument/2006/relationships/image" Target="../media/image2249.png"/><Relationship Id="rId296" Type="http://schemas.openxmlformats.org/officeDocument/2006/relationships/customXml" Target="../ink/ink2032.xml"/><Relationship Id="rId517" Type="http://schemas.openxmlformats.org/officeDocument/2006/relationships/image" Target="../media/image2180.png"/><Relationship Id="rId724" Type="http://schemas.openxmlformats.org/officeDocument/2006/relationships/customXml" Target="../ink/ink2248.xml"/><Relationship Id="rId60" Type="http://schemas.openxmlformats.org/officeDocument/2006/relationships/customXml" Target="../ink/ink1914.xml"/><Relationship Id="rId156" Type="http://schemas.openxmlformats.org/officeDocument/2006/relationships/customXml" Target="../ink/ink1962.xml"/><Relationship Id="rId363" Type="http://schemas.openxmlformats.org/officeDocument/2006/relationships/image" Target="../media/image2104.png"/><Relationship Id="rId570" Type="http://schemas.openxmlformats.org/officeDocument/2006/relationships/image" Target="../media/image2206.png"/><Relationship Id="rId223" Type="http://schemas.openxmlformats.org/officeDocument/2006/relationships/image" Target="../media/image2034.png"/><Relationship Id="rId430" Type="http://schemas.openxmlformats.org/officeDocument/2006/relationships/customXml" Target="../ink/ink2099.xml"/><Relationship Id="rId668" Type="http://schemas.openxmlformats.org/officeDocument/2006/relationships/customXml" Target="../ink/ink2220.xml"/><Relationship Id="rId18" Type="http://schemas.openxmlformats.org/officeDocument/2006/relationships/customXml" Target="../ink/ink1893.xml"/><Relationship Id="rId528" Type="http://schemas.openxmlformats.org/officeDocument/2006/relationships/customXml" Target="../ink/ink2149.xml"/><Relationship Id="rId735" Type="http://schemas.openxmlformats.org/officeDocument/2006/relationships/image" Target="../media/image2288.png"/><Relationship Id="rId167" Type="http://schemas.openxmlformats.org/officeDocument/2006/relationships/image" Target="../media/image2006.png"/><Relationship Id="rId374" Type="http://schemas.openxmlformats.org/officeDocument/2006/relationships/customXml" Target="../ink/ink2071.xml"/><Relationship Id="rId581" Type="http://schemas.openxmlformats.org/officeDocument/2006/relationships/customXml" Target="../ink/ink2176.xml"/><Relationship Id="rId71" Type="http://schemas.openxmlformats.org/officeDocument/2006/relationships/image" Target="../media/image1958.png"/><Relationship Id="rId234" Type="http://schemas.openxmlformats.org/officeDocument/2006/relationships/customXml" Target="../ink/ink2001.xml"/><Relationship Id="rId679" Type="http://schemas.openxmlformats.org/officeDocument/2006/relationships/image" Target="../media/image2260.png"/><Relationship Id="rId2" Type="http://schemas.openxmlformats.org/officeDocument/2006/relationships/customXml" Target="../ink/ink1885.xml"/><Relationship Id="rId29" Type="http://schemas.openxmlformats.org/officeDocument/2006/relationships/image" Target="../media/image1937.png"/><Relationship Id="rId441" Type="http://schemas.openxmlformats.org/officeDocument/2006/relationships/image" Target="../media/image2143.png"/><Relationship Id="rId539" Type="http://schemas.openxmlformats.org/officeDocument/2006/relationships/customXml" Target="../ink/ink2155.xml"/><Relationship Id="rId746" Type="http://schemas.openxmlformats.org/officeDocument/2006/relationships/customXml" Target="../ink/ink2259.xml"/><Relationship Id="rId178" Type="http://schemas.openxmlformats.org/officeDocument/2006/relationships/customXml" Target="../ink/ink1973.xml"/><Relationship Id="rId301" Type="http://schemas.openxmlformats.org/officeDocument/2006/relationships/image" Target="../media/image2073.png"/><Relationship Id="rId82" Type="http://schemas.openxmlformats.org/officeDocument/2006/relationships/customXml" Target="../ink/ink1925.xml"/><Relationship Id="rId385" Type="http://schemas.openxmlformats.org/officeDocument/2006/relationships/image" Target="../media/image2115.png"/><Relationship Id="rId592" Type="http://schemas.openxmlformats.org/officeDocument/2006/relationships/image" Target="../media/image2217.png"/><Relationship Id="rId606" Type="http://schemas.openxmlformats.org/officeDocument/2006/relationships/image" Target="../media/image2224.png"/><Relationship Id="rId245" Type="http://schemas.openxmlformats.org/officeDocument/2006/relationships/image" Target="../media/image2045.png"/><Relationship Id="rId452" Type="http://schemas.openxmlformats.org/officeDocument/2006/relationships/customXml" Target="../ink/ink2110.xml"/><Relationship Id="rId105" Type="http://schemas.openxmlformats.org/officeDocument/2006/relationships/image" Target="../media/image1975.png"/><Relationship Id="rId312" Type="http://schemas.openxmlformats.org/officeDocument/2006/relationships/customXml" Target="../ink/ink2040.xml"/><Relationship Id="rId757" Type="http://schemas.openxmlformats.org/officeDocument/2006/relationships/image" Target="../media/image2299.png"/><Relationship Id="rId93" Type="http://schemas.openxmlformats.org/officeDocument/2006/relationships/image" Target="../media/image1969.png"/><Relationship Id="rId189" Type="http://schemas.openxmlformats.org/officeDocument/2006/relationships/image" Target="../media/image2017.png"/><Relationship Id="rId396" Type="http://schemas.openxmlformats.org/officeDocument/2006/relationships/customXml" Target="../ink/ink2082.xml"/><Relationship Id="rId617" Type="http://schemas.openxmlformats.org/officeDocument/2006/relationships/customXml" Target="../ink/ink2194.xml"/><Relationship Id="rId256" Type="http://schemas.openxmlformats.org/officeDocument/2006/relationships/customXml" Target="../ink/ink2012.xml"/><Relationship Id="rId463" Type="http://schemas.openxmlformats.org/officeDocument/2006/relationships/image" Target="../media/image2154.png"/><Relationship Id="rId670" Type="http://schemas.openxmlformats.org/officeDocument/2006/relationships/customXml" Target="../ink/ink2221.xml"/><Relationship Id="rId116" Type="http://schemas.openxmlformats.org/officeDocument/2006/relationships/customXml" Target="../ink/ink1942.xml"/><Relationship Id="rId323" Type="http://schemas.openxmlformats.org/officeDocument/2006/relationships/image" Target="../media/image2084.png"/><Relationship Id="rId530" Type="http://schemas.openxmlformats.org/officeDocument/2006/relationships/image" Target="../media/image2186.png"/><Relationship Id="rId768" Type="http://schemas.openxmlformats.org/officeDocument/2006/relationships/customXml" Target="../ink/ink2270.xml"/><Relationship Id="rId20" Type="http://schemas.openxmlformats.org/officeDocument/2006/relationships/customXml" Target="../ink/ink1894.xml"/><Relationship Id="rId628" Type="http://schemas.openxmlformats.org/officeDocument/2006/relationships/image" Target="../media/image2235.png"/><Relationship Id="rId267" Type="http://schemas.openxmlformats.org/officeDocument/2006/relationships/image" Target="../media/image2056.png"/><Relationship Id="rId474" Type="http://schemas.openxmlformats.org/officeDocument/2006/relationships/customXml" Target="../ink/ink2121.xml"/><Relationship Id="rId127" Type="http://schemas.openxmlformats.org/officeDocument/2006/relationships/image" Target="../media/image1986.png"/><Relationship Id="rId681" Type="http://schemas.openxmlformats.org/officeDocument/2006/relationships/image" Target="../media/image2261.png"/><Relationship Id="rId31" Type="http://schemas.openxmlformats.org/officeDocument/2006/relationships/image" Target="../media/image1938.png"/><Relationship Id="rId334" Type="http://schemas.openxmlformats.org/officeDocument/2006/relationships/customXml" Target="../ink/ink2051.xml"/><Relationship Id="rId541" Type="http://schemas.openxmlformats.org/officeDocument/2006/relationships/customXml" Target="../ink/ink2156.xml"/><Relationship Id="rId639" Type="http://schemas.openxmlformats.org/officeDocument/2006/relationships/image" Target="../media/image2240.png"/><Relationship Id="rId180" Type="http://schemas.openxmlformats.org/officeDocument/2006/relationships/customXml" Target="../ink/ink1974.xml"/><Relationship Id="rId278" Type="http://schemas.openxmlformats.org/officeDocument/2006/relationships/customXml" Target="../ink/ink2023.xml"/><Relationship Id="rId401" Type="http://schemas.openxmlformats.org/officeDocument/2006/relationships/image" Target="../media/image2123.png"/><Relationship Id="rId485" Type="http://schemas.openxmlformats.org/officeDocument/2006/relationships/image" Target="../media/image2165.png"/><Relationship Id="rId692" Type="http://schemas.openxmlformats.org/officeDocument/2006/relationships/customXml" Target="../ink/ink2232.xml"/><Relationship Id="rId706" Type="http://schemas.openxmlformats.org/officeDocument/2006/relationships/customXml" Target="../ink/ink2239.xml"/><Relationship Id="rId42" Type="http://schemas.openxmlformats.org/officeDocument/2006/relationships/customXml" Target="../ink/ink1905.xml"/><Relationship Id="rId84" Type="http://schemas.openxmlformats.org/officeDocument/2006/relationships/customXml" Target="../ink/ink1926.xml"/><Relationship Id="rId138" Type="http://schemas.openxmlformats.org/officeDocument/2006/relationships/customXml" Target="../ink/ink1953.xml"/><Relationship Id="rId345" Type="http://schemas.openxmlformats.org/officeDocument/2006/relationships/image" Target="../media/image2095.png"/><Relationship Id="rId387" Type="http://schemas.openxmlformats.org/officeDocument/2006/relationships/image" Target="../media/image2116.png"/><Relationship Id="rId510" Type="http://schemas.openxmlformats.org/officeDocument/2006/relationships/customXml" Target="../ink/ink2139.xml"/><Relationship Id="rId552" Type="http://schemas.openxmlformats.org/officeDocument/2006/relationships/image" Target="../media/image2197.png"/><Relationship Id="rId594" Type="http://schemas.openxmlformats.org/officeDocument/2006/relationships/image" Target="../media/image2218.png"/><Relationship Id="rId608" Type="http://schemas.openxmlformats.org/officeDocument/2006/relationships/image" Target="../media/image2225.png"/><Relationship Id="rId191" Type="http://schemas.openxmlformats.org/officeDocument/2006/relationships/image" Target="../media/image2018.png"/><Relationship Id="rId205" Type="http://schemas.openxmlformats.org/officeDocument/2006/relationships/image" Target="../media/image2025.png"/><Relationship Id="rId247" Type="http://schemas.openxmlformats.org/officeDocument/2006/relationships/image" Target="../media/image2046.png"/><Relationship Id="rId412" Type="http://schemas.openxmlformats.org/officeDocument/2006/relationships/customXml" Target="../ink/ink2090.xml"/><Relationship Id="rId107" Type="http://schemas.openxmlformats.org/officeDocument/2006/relationships/image" Target="../media/image1976.png"/><Relationship Id="rId289" Type="http://schemas.openxmlformats.org/officeDocument/2006/relationships/image" Target="../media/image2067.png"/><Relationship Id="rId454" Type="http://schemas.openxmlformats.org/officeDocument/2006/relationships/customXml" Target="../ink/ink2111.xml"/><Relationship Id="rId496" Type="http://schemas.openxmlformats.org/officeDocument/2006/relationships/customXml" Target="../ink/ink2132.xml"/><Relationship Id="rId661" Type="http://schemas.openxmlformats.org/officeDocument/2006/relationships/image" Target="../media/image2251.png"/><Relationship Id="rId717" Type="http://schemas.openxmlformats.org/officeDocument/2006/relationships/image" Target="../media/image2279.png"/><Relationship Id="rId759" Type="http://schemas.openxmlformats.org/officeDocument/2006/relationships/image" Target="../media/image2300.png"/><Relationship Id="rId11" Type="http://schemas.openxmlformats.org/officeDocument/2006/relationships/image" Target="../media/image1928.png"/><Relationship Id="rId53" Type="http://schemas.openxmlformats.org/officeDocument/2006/relationships/image" Target="../media/image1949.png"/><Relationship Id="rId149" Type="http://schemas.openxmlformats.org/officeDocument/2006/relationships/image" Target="../media/image1997.png"/><Relationship Id="rId314" Type="http://schemas.openxmlformats.org/officeDocument/2006/relationships/customXml" Target="../ink/ink2041.xml"/><Relationship Id="rId356" Type="http://schemas.openxmlformats.org/officeDocument/2006/relationships/customXml" Target="../ink/ink2062.xml"/><Relationship Id="rId398" Type="http://schemas.openxmlformats.org/officeDocument/2006/relationships/customXml" Target="../ink/ink2083.xml"/><Relationship Id="rId521" Type="http://schemas.openxmlformats.org/officeDocument/2006/relationships/image" Target="../media/image2182.png"/><Relationship Id="rId563" Type="http://schemas.openxmlformats.org/officeDocument/2006/relationships/customXml" Target="../ink/ink2167.xml"/><Relationship Id="rId619" Type="http://schemas.openxmlformats.org/officeDocument/2006/relationships/customXml" Target="../ink/ink2195.xml"/><Relationship Id="rId95" Type="http://schemas.openxmlformats.org/officeDocument/2006/relationships/image" Target="../media/image1970.png"/><Relationship Id="rId160" Type="http://schemas.openxmlformats.org/officeDocument/2006/relationships/customXml" Target="../ink/ink1964.xml"/><Relationship Id="rId216" Type="http://schemas.openxmlformats.org/officeDocument/2006/relationships/customXml" Target="../ink/ink1992.xml"/><Relationship Id="rId423" Type="http://schemas.openxmlformats.org/officeDocument/2006/relationships/image" Target="../media/image2134.png"/><Relationship Id="rId258" Type="http://schemas.openxmlformats.org/officeDocument/2006/relationships/customXml" Target="../ink/ink2013.xml"/><Relationship Id="rId465" Type="http://schemas.openxmlformats.org/officeDocument/2006/relationships/image" Target="../media/image2155.png"/><Relationship Id="rId630" Type="http://schemas.openxmlformats.org/officeDocument/2006/relationships/image" Target="../media/image2236.png"/><Relationship Id="rId672" Type="http://schemas.openxmlformats.org/officeDocument/2006/relationships/customXml" Target="../ink/ink2222.xml"/><Relationship Id="rId728" Type="http://schemas.openxmlformats.org/officeDocument/2006/relationships/customXml" Target="../ink/ink2250.xml"/><Relationship Id="rId22" Type="http://schemas.openxmlformats.org/officeDocument/2006/relationships/customXml" Target="../ink/ink1895.xml"/><Relationship Id="rId64" Type="http://schemas.openxmlformats.org/officeDocument/2006/relationships/customXml" Target="../ink/ink1916.xml"/><Relationship Id="rId118" Type="http://schemas.openxmlformats.org/officeDocument/2006/relationships/customXml" Target="../ink/ink1943.xml"/><Relationship Id="rId325" Type="http://schemas.openxmlformats.org/officeDocument/2006/relationships/image" Target="../media/image2085.png"/><Relationship Id="rId367" Type="http://schemas.openxmlformats.org/officeDocument/2006/relationships/image" Target="../media/image2106.png"/><Relationship Id="rId532" Type="http://schemas.openxmlformats.org/officeDocument/2006/relationships/image" Target="../media/image2187.png"/><Relationship Id="rId574" Type="http://schemas.openxmlformats.org/officeDocument/2006/relationships/image" Target="../media/image2208.png"/><Relationship Id="rId171" Type="http://schemas.openxmlformats.org/officeDocument/2006/relationships/image" Target="../media/image2008.png"/><Relationship Id="rId227" Type="http://schemas.openxmlformats.org/officeDocument/2006/relationships/image" Target="../media/image2036.png"/><Relationship Id="rId269" Type="http://schemas.openxmlformats.org/officeDocument/2006/relationships/image" Target="../media/image2057.png"/><Relationship Id="rId434" Type="http://schemas.openxmlformats.org/officeDocument/2006/relationships/customXml" Target="../ink/ink2101.xml"/><Relationship Id="rId476" Type="http://schemas.openxmlformats.org/officeDocument/2006/relationships/customXml" Target="../ink/ink2122.xml"/><Relationship Id="rId641" Type="http://schemas.openxmlformats.org/officeDocument/2006/relationships/image" Target="../media/image2241.png"/><Relationship Id="rId683" Type="http://schemas.openxmlformats.org/officeDocument/2006/relationships/image" Target="../media/image2262.png"/><Relationship Id="rId739" Type="http://schemas.openxmlformats.org/officeDocument/2006/relationships/image" Target="../media/image2290.png"/><Relationship Id="rId33" Type="http://schemas.openxmlformats.org/officeDocument/2006/relationships/image" Target="../media/image1939.png"/><Relationship Id="rId129" Type="http://schemas.openxmlformats.org/officeDocument/2006/relationships/image" Target="../media/image1987.png"/><Relationship Id="rId280" Type="http://schemas.openxmlformats.org/officeDocument/2006/relationships/customXml" Target="../ink/ink2024.xml"/><Relationship Id="rId336" Type="http://schemas.openxmlformats.org/officeDocument/2006/relationships/customXml" Target="../ink/ink2052.xml"/><Relationship Id="rId501" Type="http://schemas.openxmlformats.org/officeDocument/2006/relationships/image" Target="../media/image2173.png"/><Relationship Id="rId543" Type="http://schemas.openxmlformats.org/officeDocument/2006/relationships/customXml" Target="../ink/ink2157.xml"/><Relationship Id="rId75" Type="http://schemas.openxmlformats.org/officeDocument/2006/relationships/image" Target="../media/image1960.png"/><Relationship Id="rId140" Type="http://schemas.openxmlformats.org/officeDocument/2006/relationships/customXml" Target="../ink/ink1954.xml"/><Relationship Id="rId182" Type="http://schemas.openxmlformats.org/officeDocument/2006/relationships/customXml" Target="../ink/ink1975.xml"/><Relationship Id="rId378" Type="http://schemas.openxmlformats.org/officeDocument/2006/relationships/customXml" Target="../ink/ink2073.xml"/><Relationship Id="rId403" Type="http://schemas.openxmlformats.org/officeDocument/2006/relationships/image" Target="../media/image2124.png"/><Relationship Id="rId585" Type="http://schemas.openxmlformats.org/officeDocument/2006/relationships/customXml" Target="../ink/ink2178.xml"/><Relationship Id="rId750" Type="http://schemas.openxmlformats.org/officeDocument/2006/relationships/customXml" Target="../ink/ink2261.xml"/><Relationship Id="rId6" Type="http://schemas.openxmlformats.org/officeDocument/2006/relationships/customXml" Target="../ink/ink1887.xml"/><Relationship Id="rId238" Type="http://schemas.openxmlformats.org/officeDocument/2006/relationships/customXml" Target="../ink/ink2003.xml"/><Relationship Id="rId445" Type="http://schemas.openxmlformats.org/officeDocument/2006/relationships/image" Target="../media/image2145.png"/><Relationship Id="rId487" Type="http://schemas.openxmlformats.org/officeDocument/2006/relationships/image" Target="../media/image2166.png"/><Relationship Id="rId610" Type="http://schemas.openxmlformats.org/officeDocument/2006/relationships/image" Target="../media/image2226.png"/><Relationship Id="rId652" Type="http://schemas.openxmlformats.org/officeDocument/2006/relationships/customXml" Target="../ink/ink2212.xml"/><Relationship Id="rId694" Type="http://schemas.openxmlformats.org/officeDocument/2006/relationships/customXml" Target="../ink/ink2233.xml"/><Relationship Id="rId708" Type="http://schemas.openxmlformats.org/officeDocument/2006/relationships/customXml" Target="../ink/ink2240.xml"/><Relationship Id="rId291" Type="http://schemas.openxmlformats.org/officeDocument/2006/relationships/image" Target="../media/image2068.png"/><Relationship Id="rId305" Type="http://schemas.openxmlformats.org/officeDocument/2006/relationships/image" Target="../media/image2075.png"/><Relationship Id="rId347" Type="http://schemas.openxmlformats.org/officeDocument/2006/relationships/image" Target="../media/image2096.png"/><Relationship Id="rId512" Type="http://schemas.openxmlformats.org/officeDocument/2006/relationships/customXml" Target="../ink/ink2140.xml"/><Relationship Id="rId44" Type="http://schemas.openxmlformats.org/officeDocument/2006/relationships/customXml" Target="../ink/ink1906.xml"/><Relationship Id="rId86" Type="http://schemas.openxmlformats.org/officeDocument/2006/relationships/customXml" Target="../ink/ink1927.xml"/><Relationship Id="rId151" Type="http://schemas.openxmlformats.org/officeDocument/2006/relationships/image" Target="../media/image1998.png"/><Relationship Id="rId389" Type="http://schemas.openxmlformats.org/officeDocument/2006/relationships/image" Target="../media/image2117.png"/><Relationship Id="rId554" Type="http://schemas.openxmlformats.org/officeDocument/2006/relationships/image" Target="../media/image2198.png"/><Relationship Id="rId596" Type="http://schemas.openxmlformats.org/officeDocument/2006/relationships/image" Target="../media/image2219.png"/><Relationship Id="rId761" Type="http://schemas.openxmlformats.org/officeDocument/2006/relationships/image" Target="../media/image2301.png"/><Relationship Id="rId193" Type="http://schemas.openxmlformats.org/officeDocument/2006/relationships/image" Target="../media/image2019.png"/><Relationship Id="rId207" Type="http://schemas.openxmlformats.org/officeDocument/2006/relationships/image" Target="../media/image2026.png"/><Relationship Id="rId249" Type="http://schemas.openxmlformats.org/officeDocument/2006/relationships/image" Target="../media/image2047.png"/><Relationship Id="rId414" Type="http://schemas.openxmlformats.org/officeDocument/2006/relationships/customXml" Target="../ink/ink2091.xml"/><Relationship Id="rId456" Type="http://schemas.openxmlformats.org/officeDocument/2006/relationships/customXml" Target="../ink/ink2112.xml"/><Relationship Id="rId498" Type="http://schemas.openxmlformats.org/officeDocument/2006/relationships/customXml" Target="../ink/ink2133.xml"/><Relationship Id="rId621" Type="http://schemas.openxmlformats.org/officeDocument/2006/relationships/customXml" Target="../ink/ink2196.xml"/><Relationship Id="rId663" Type="http://schemas.openxmlformats.org/officeDocument/2006/relationships/image" Target="../media/image2252.png"/><Relationship Id="rId13" Type="http://schemas.openxmlformats.org/officeDocument/2006/relationships/image" Target="../media/image1929.png"/><Relationship Id="rId109" Type="http://schemas.openxmlformats.org/officeDocument/2006/relationships/image" Target="../media/image1977.png"/><Relationship Id="rId260" Type="http://schemas.openxmlformats.org/officeDocument/2006/relationships/customXml" Target="../ink/ink2014.xml"/><Relationship Id="rId316" Type="http://schemas.openxmlformats.org/officeDocument/2006/relationships/customXml" Target="../ink/ink2042.xml"/><Relationship Id="rId523" Type="http://schemas.openxmlformats.org/officeDocument/2006/relationships/image" Target="../media/image2183.png"/><Relationship Id="rId719" Type="http://schemas.openxmlformats.org/officeDocument/2006/relationships/image" Target="../media/image2280.png"/><Relationship Id="rId55" Type="http://schemas.openxmlformats.org/officeDocument/2006/relationships/image" Target="../media/image1950.png"/><Relationship Id="rId97" Type="http://schemas.openxmlformats.org/officeDocument/2006/relationships/image" Target="../media/image1971.png"/><Relationship Id="rId120" Type="http://schemas.openxmlformats.org/officeDocument/2006/relationships/customXml" Target="../ink/ink1944.xml"/><Relationship Id="rId358" Type="http://schemas.openxmlformats.org/officeDocument/2006/relationships/customXml" Target="../ink/ink2063.xml"/><Relationship Id="rId565" Type="http://schemas.openxmlformats.org/officeDocument/2006/relationships/customXml" Target="../ink/ink2168.xml"/><Relationship Id="rId730" Type="http://schemas.openxmlformats.org/officeDocument/2006/relationships/customXml" Target="../ink/ink2251.xml"/><Relationship Id="rId162" Type="http://schemas.openxmlformats.org/officeDocument/2006/relationships/customXml" Target="../ink/ink1965.xml"/><Relationship Id="rId218" Type="http://schemas.openxmlformats.org/officeDocument/2006/relationships/customXml" Target="../ink/ink1993.xml"/><Relationship Id="rId425" Type="http://schemas.openxmlformats.org/officeDocument/2006/relationships/image" Target="../media/image2135.png"/><Relationship Id="rId467" Type="http://schemas.openxmlformats.org/officeDocument/2006/relationships/image" Target="../media/image2156.png"/><Relationship Id="rId632" Type="http://schemas.openxmlformats.org/officeDocument/2006/relationships/image" Target="../media/image2237.png"/><Relationship Id="rId271" Type="http://schemas.openxmlformats.org/officeDocument/2006/relationships/image" Target="../media/image2058.png"/><Relationship Id="rId674" Type="http://schemas.openxmlformats.org/officeDocument/2006/relationships/customXml" Target="../ink/ink2223.xml"/><Relationship Id="rId24" Type="http://schemas.openxmlformats.org/officeDocument/2006/relationships/customXml" Target="../ink/ink1896.xml"/><Relationship Id="rId66" Type="http://schemas.openxmlformats.org/officeDocument/2006/relationships/customXml" Target="../ink/ink1917.xml"/><Relationship Id="rId131" Type="http://schemas.openxmlformats.org/officeDocument/2006/relationships/image" Target="../media/image1988.png"/><Relationship Id="rId327" Type="http://schemas.openxmlformats.org/officeDocument/2006/relationships/image" Target="../media/image2086.png"/><Relationship Id="rId369" Type="http://schemas.openxmlformats.org/officeDocument/2006/relationships/image" Target="../media/image2107.png"/><Relationship Id="rId534" Type="http://schemas.openxmlformats.org/officeDocument/2006/relationships/image" Target="../media/image2188.png"/><Relationship Id="rId576" Type="http://schemas.openxmlformats.org/officeDocument/2006/relationships/image" Target="../media/image2209.png"/><Relationship Id="rId741" Type="http://schemas.openxmlformats.org/officeDocument/2006/relationships/image" Target="../media/image2291.png"/><Relationship Id="rId173" Type="http://schemas.openxmlformats.org/officeDocument/2006/relationships/image" Target="../media/image2009.png"/><Relationship Id="rId229" Type="http://schemas.openxmlformats.org/officeDocument/2006/relationships/image" Target="../media/image2037.png"/><Relationship Id="rId380" Type="http://schemas.openxmlformats.org/officeDocument/2006/relationships/customXml" Target="../ink/ink2074.xml"/><Relationship Id="rId436" Type="http://schemas.openxmlformats.org/officeDocument/2006/relationships/customXml" Target="../ink/ink2102.xml"/><Relationship Id="rId601" Type="http://schemas.openxmlformats.org/officeDocument/2006/relationships/customXml" Target="../ink/ink2186.xml"/><Relationship Id="rId643" Type="http://schemas.openxmlformats.org/officeDocument/2006/relationships/image" Target="../media/image2242.png"/><Relationship Id="rId240" Type="http://schemas.openxmlformats.org/officeDocument/2006/relationships/customXml" Target="../ink/ink2004.xml"/><Relationship Id="rId478" Type="http://schemas.openxmlformats.org/officeDocument/2006/relationships/customXml" Target="../ink/ink2123.xml"/><Relationship Id="rId685" Type="http://schemas.openxmlformats.org/officeDocument/2006/relationships/image" Target="../media/image2263.png"/><Relationship Id="rId35" Type="http://schemas.openxmlformats.org/officeDocument/2006/relationships/image" Target="../media/image1940.png"/><Relationship Id="rId77" Type="http://schemas.openxmlformats.org/officeDocument/2006/relationships/image" Target="../media/image1961.png"/><Relationship Id="rId100" Type="http://schemas.openxmlformats.org/officeDocument/2006/relationships/customXml" Target="../ink/ink1934.xml"/><Relationship Id="rId282" Type="http://schemas.openxmlformats.org/officeDocument/2006/relationships/customXml" Target="../ink/ink2025.xml"/><Relationship Id="rId338" Type="http://schemas.openxmlformats.org/officeDocument/2006/relationships/customXml" Target="../ink/ink2053.xml"/><Relationship Id="rId503" Type="http://schemas.openxmlformats.org/officeDocument/2006/relationships/image" Target="../media/image2174.png"/><Relationship Id="rId545" Type="http://schemas.openxmlformats.org/officeDocument/2006/relationships/customXml" Target="../ink/ink2158.xml"/><Relationship Id="rId587" Type="http://schemas.openxmlformats.org/officeDocument/2006/relationships/customXml" Target="../ink/ink2179.xml"/><Relationship Id="rId710" Type="http://schemas.openxmlformats.org/officeDocument/2006/relationships/customXml" Target="../ink/ink2241.xml"/><Relationship Id="rId752" Type="http://schemas.openxmlformats.org/officeDocument/2006/relationships/customXml" Target="../ink/ink2262.xml"/><Relationship Id="rId8" Type="http://schemas.openxmlformats.org/officeDocument/2006/relationships/customXml" Target="../ink/ink1888.xml"/><Relationship Id="rId142" Type="http://schemas.openxmlformats.org/officeDocument/2006/relationships/customXml" Target="../ink/ink1955.xml"/><Relationship Id="rId184" Type="http://schemas.openxmlformats.org/officeDocument/2006/relationships/customXml" Target="../ink/ink1976.xml"/><Relationship Id="rId391" Type="http://schemas.openxmlformats.org/officeDocument/2006/relationships/image" Target="../media/image2118.png"/><Relationship Id="rId405" Type="http://schemas.openxmlformats.org/officeDocument/2006/relationships/image" Target="../media/image2125.png"/><Relationship Id="rId447" Type="http://schemas.openxmlformats.org/officeDocument/2006/relationships/image" Target="../media/image2146.png"/><Relationship Id="rId612" Type="http://schemas.openxmlformats.org/officeDocument/2006/relationships/image" Target="../media/image2227.png"/><Relationship Id="rId251" Type="http://schemas.openxmlformats.org/officeDocument/2006/relationships/image" Target="../media/image2048.png"/><Relationship Id="rId489" Type="http://schemas.openxmlformats.org/officeDocument/2006/relationships/image" Target="../media/image2167.png"/><Relationship Id="rId654" Type="http://schemas.openxmlformats.org/officeDocument/2006/relationships/customXml" Target="../ink/ink2213.xml"/><Relationship Id="rId696" Type="http://schemas.openxmlformats.org/officeDocument/2006/relationships/customXml" Target="../ink/ink2234.xml"/><Relationship Id="rId46" Type="http://schemas.openxmlformats.org/officeDocument/2006/relationships/customXml" Target="../ink/ink1907.xml"/><Relationship Id="rId293" Type="http://schemas.openxmlformats.org/officeDocument/2006/relationships/image" Target="../media/image2069.png"/><Relationship Id="rId307" Type="http://schemas.openxmlformats.org/officeDocument/2006/relationships/image" Target="../media/image2076.png"/><Relationship Id="rId349" Type="http://schemas.openxmlformats.org/officeDocument/2006/relationships/image" Target="../media/image2097.png"/><Relationship Id="rId514" Type="http://schemas.openxmlformats.org/officeDocument/2006/relationships/customXml" Target="../ink/ink2141.xml"/><Relationship Id="rId556" Type="http://schemas.openxmlformats.org/officeDocument/2006/relationships/image" Target="../media/image2199.png"/><Relationship Id="rId721" Type="http://schemas.openxmlformats.org/officeDocument/2006/relationships/image" Target="../media/image2281.png"/><Relationship Id="rId763" Type="http://schemas.openxmlformats.org/officeDocument/2006/relationships/image" Target="../media/image2302.png"/><Relationship Id="rId88" Type="http://schemas.openxmlformats.org/officeDocument/2006/relationships/customXml" Target="../ink/ink1928.xml"/><Relationship Id="rId111" Type="http://schemas.openxmlformats.org/officeDocument/2006/relationships/image" Target="../media/image1978.png"/><Relationship Id="rId153" Type="http://schemas.openxmlformats.org/officeDocument/2006/relationships/image" Target="../media/image1999.png"/><Relationship Id="rId195" Type="http://schemas.openxmlformats.org/officeDocument/2006/relationships/image" Target="../media/image2020.png"/><Relationship Id="rId209" Type="http://schemas.openxmlformats.org/officeDocument/2006/relationships/image" Target="../media/image2027.png"/><Relationship Id="rId360" Type="http://schemas.openxmlformats.org/officeDocument/2006/relationships/customXml" Target="../ink/ink2064.xml"/><Relationship Id="rId416" Type="http://schemas.openxmlformats.org/officeDocument/2006/relationships/customXml" Target="../ink/ink2092.xml"/><Relationship Id="rId598" Type="http://schemas.openxmlformats.org/officeDocument/2006/relationships/image" Target="../media/image2220.png"/><Relationship Id="rId220" Type="http://schemas.openxmlformats.org/officeDocument/2006/relationships/customXml" Target="../ink/ink1994.xml"/><Relationship Id="rId458" Type="http://schemas.openxmlformats.org/officeDocument/2006/relationships/customXml" Target="../ink/ink2113.xml"/><Relationship Id="rId623" Type="http://schemas.openxmlformats.org/officeDocument/2006/relationships/customXml" Target="../ink/ink2197.xml"/><Relationship Id="rId665" Type="http://schemas.openxmlformats.org/officeDocument/2006/relationships/image" Target="../media/image2253.png"/><Relationship Id="rId15" Type="http://schemas.openxmlformats.org/officeDocument/2006/relationships/image" Target="../media/image1930.png"/><Relationship Id="rId57" Type="http://schemas.openxmlformats.org/officeDocument/2006/relationships/image" Target="../media/image1951.png"/><Relationship Id="rId262" Type="http://schemas.openxmlformats.org/officeDocument/2006/relationships/customXml" Target="../ink/ink2015.xml"/><Relationship Id="rId318" Type="http://schemas.openxmlformats.org/officeDocument/2006/relationships/customXml" Target="../ink/ink2043.xml"/><Relationship Id="rId525" Type="http://schemas.openxmlformats.org/officeDocument/2006/relationships/image" Target="../media/image2184.png"/><Relationship Id="rId567" Type="http://schemas.openxmlformats.org/officeDocument/2006/relationships/customXml" Target="../ink/ink2169.xml"/><Relationship Id="rId732" Type="http://schemas.openxmlformats.org/officeDocument/2006/relationships/customXml" Target="../ink/ink2252.xml"/><Relationship Id="rId99" Type="http://schemas.openxmlformats.org/officeDocument/2006/relationships/image" Target="../media/image1972.png"/><Relationship Id="rId122" Type="http://schemas.openxmlformats.org/officeDocument/2006/relationships/customXml" Target="../ink/ink1945.xml"/><Relationship Id="rId164" Type="http://schemas.openxmlformats.org/officeDocument/2006/relationships/customXml" Target="../ink/ink1966.xml"/><Relationship Id="rId371" Type="http://schemas.openxmlformats.org/officeDocument/2006/relationships/image" Target="../media/image2108.png"/><Relationship Id="rId427" Type="http://schemas.openxmlformats.org/officeDocument/2006/relationships/image" Target="../media/image2136.png"/><Relationship Id="rId469" Type="http://schemas.openxmlformats.org/officeDocument/2006/relationships/image" Target="../media/image2157.png"/><Relationship Id="rId634" Type="http://schemas.openxmlformats.org/officeDocument/2006/relationships/image" Target="../media/image2238.png"/><Relationship Id="rId676" Type="http://schemas.openxmlformats.org/officeDocument/2006/relationships/customXml" Target="../ink/ink2224.xml"/><Relationship Id="rId26" Type="http://schemas.openxmlformats.org/officeDocument/2006/relationships/customXml" Target="../ink/ink1897.xml"/><Relationship Id="rId231" Type="http://schemas.openxmlformats.org/officeDocument/2006/relationships/image" Target="../media/image2038.png"/><Relationship Id="rId273" Type="http://schemas.openxmlformats.org/officeDocument/2006/relationships/image" Target="../media/image2059.png"/><Relationship Id="rId329" Type="http://schemas.openxmlformats.org/officeDocument/2006/relationships/image" Target="../media/image2087.png"/><Relationship Id="rId480" Type="http://schemas.openxmlformats.org/officeDocument/2006/relationships/customXml" Target="../ink/ink2124.xml"/><Relationship Id="rId536" Type="http://schemas.openxmlformats.org/officeDocument/2006/relationships/image" Target="../media/image2189.png"/><Relationship Id="rId701" Type="http://schemas.openxmlformats.org/officeDocument/2006/relationships/image" Target="../media/image2271.png"/><Relationship Id="rId68" Type="http://schemas.openxmlformats.org/officeDocument/2006/relationships/customXml" Target="../ink/ink1918.xml"/><Relationship Id="rId133" Type="http://schemas.openxmlformats.org/officeDocument/2006/relationships/image" Target="../media/image1989.png"/><Relationship Id="rId175" Type="http://schemas.openxmlformats.org/officeDocument/2006/relationships/image" Target="../media/image2010.png"/><Relationship Id="rId340" Type="http://schemas.openxmlformats.org/officeDocument/2006/relationships/customXml" Target="../ink/ink2054.xml"/><Relationship Id="rId578" Type="http://schemas.openxmlformats.org/officeDocument/2006/relationships/image" Target="../media/image2210.png"/><Relationship Id="rId743" Type="http://schemas.openxmlformats.org/officeDocument/2006/relationships/image" Target="../media/image2292.png"/><Relationship Id="rId200" Type="http://schemas.openxmlformats.org/officeDocument/2006/relationships/customXml" Target="../ink/ink1984.xml"/><Relationship Id="rId382" Type="http://schemas.openxmlformats.org/officeDocument/2006/relationships/customXml" Target="../ink/ink2075.xml"/><Relationship Id="rId438" Type="http://schemas.openxmlformats.org/officeDocument/2006/relationships/customXml" Target="../ink/ink2103.xml"/><Relationship Id="rId603" Type="http://schemas.openxmlformats.org/officeDocument/2006/relationships/customXml" Target="../ink/ink2187.xml"/><Relationship Id="rId645" Type="http://schemas.openxmlformats.org/officeDocument/2006/relationships/image" Target="../media/image2243.png"/><Relationship Id="rId687" Type="http://schemas.openxmlformats.org/officeDocument/2006/relationships/image" Target="../media/image2264.png"/><Relationship Id="rId242" Type="http://schemas.openxmlformats.org/officeDocument/2006/relationships/customXml" Target="../ink/ink2005.xml"/><Relationship Id="rId284" Type="http://schemas.openxmlformats.org/officeDocument/2006/relationships/customXml" Target="../ink/ink2026.xml"/><Relationship Id="rId491" Type="http://schemas.openxmlformats.org/officeDocument/2006/relationships/image" Target="../media/image2168.png"/><Relationship Id="rId505" Type="http://schemas.openxmlformats.org/officeDocument/2006/relationships/image" Target="../media/image2175.png"/><Relationship Id="rId712" Type="http://schemas.openxmlformats.org/officeDocument/2006/relationships/customXml" Target="../ink/ink2242.xml"/><Relationship Id="rId37" Type="http://schemas.openxmlformats.org/officeDocument/2006/relationships/image" Target="../media/image1941.png"/><Relationship Id="rId79" Type="http://schemas.openxmlformats.org/officeDocument/2006/relationships/image" Target="../media/image1962.png"/><Relationship Id="rId102" Type="http://schemas.openxmlformats.org/officeDocument/2006/relationships/customXml" Target="../ink/ink1935.xml"/><Relationship Id="rId144" Type="http://schemas.openxmlformats.org/officeDocument/2006/relationships/customXml" Target="../ink/ink1956.xml"/><Relationship Id="rId547" Type="http://schemas.openxmlformats.org/officeDocument/2006/relationships/customXml" Target="../ink/ink2159.xml"/><Relationship Id="rId589" Type="http://schemas.openxmlformats.org/officeDocument/2006/relationships/customXml" Target="../ink/ink2180.xml"/><Relationship Id="rId754" Type="http://schemas.openxmlformats.org/officeDocument/2006/relationships/customXml" Target="../ink/ink2263.xml"/><Relationship Id="rId90" Type="http://schemas.openxmlformats.org/officeDocument/2006/relationships/customXml" Target="../ink/ink1929.xml"/><Relationship Id="rId186" Type="http://schemas.openxmlformats.org/officeDocument/2006/relationships/customXml" Target="../ink/ink1977.xml"/><Relationship Id="rId351" Type="http://schemas.openxmlformats.org/officeDocument/2006/relationships/image" Target="../media/image2098.png"/><Relationship Id="rId393" Type="http://schemas.openxmlformats.org/officeDocument/2006/relationships/image" Target="../media/image2119.png"/><Relationship Id="rId407" Type="http://schemas.openxmlformats.org/officeDocument/2006/relationships/image" Target="../media/image2126.png"/><Relationship Id="rId449" Type="http://schemas.openxmlformats.org/officeDocument/2006/relationships/image" Target="../media/image2147.png"/><Relationship Id="rId614" Type="http://schemas.openxmlformats.org/officeDocument/2006/relationships/image" Target="../media/image2228.png"/><Relationship Id="rId656" Type="http://schemas.openxmlformats.org/officeDocument/2006/relationships/customXml" Target="../ink/ink2214.xml"/><Relationship Id="rId211" Type="http://schemas.openxmlformats.org/officeDocument/2006/relationships/image" Target="../media/image2028.png"/><Relationship Id="rId253" Type="http://schemas.openxmlformats.org/officeDocument/2006/relationships/image" Target="../media/image2049.png"/><Relationship Id="rId295" Type="http://schemas.openxmlformats.org/officeDocument/2006/relationships/image" Target="../media/image2070.png"/><Relationship Id="rId309" Type="http://schemas.openxmlformats.org/officeDocument/2006/relationships/image" Target="../media/image2077.png"/><Relationship Id="rId460" Type="http://schemas.openxmlformats.org/officeDocument/2006/relationships/customXml" Target="../ink/ink2114.xml"/><Relationship Id="rId516" Type="http://schemas.openxmlformats.org/officeDocument/2006/relationships/customXml" Target="../ink/ink2143.xml"/><Relationship Id="rId698" Type="http://schemas.openxmlformats.org/officeDocument/2006/relationships/customXml" Target="../ink/ink2235.xml"/><Relationship Id="rId48" Type="http://schemas.openxmlformats.org/officeDocument/2006/relationships/customXml" Target="../ink/ink1908.xml"/><Relationship Id="rId113" Type="http://schemas.openxmlformats.org/officeDocument/2006/relationships/image" Target="../media/image1979.png"/><Relationship Id="rId320" Type="http://schemas.openxmlformats.org/officeDocument/2006/relationships/customXml" Target="../ink/ink2044.xml"/><Relationship Id="rId558" Type="http://schemas.openxmlformats.org/officeDocument/2006/relationships/image" Target="../media/image2200.png"/><Relationship Id="rId723" Type="http://schemas.openxmlformats.org/officeDocument/2006/relationships/image" Target="../media/image2282.png"/><Relationship Id="rId765" Type="http://schemas.openxmlformats.org/officeDocument/2006/relationships/image" Target="../media/image2303.png"/><Relationship Id="rId155" Type="http://schemas.openxmlformats.org/officeDocument/2006/relationships/image" Target="../media/image2000.png"/><Relationship Id="rId197" Type="http://schemas.openxmlformats.org/officeDocument/2006/relationships/image" Target="../media/image2021.png"/><Relationship Id="rId362" Type="http://schemas.openxmlformats.org/officeDocument/2006/relationships/customXml" Target="../ink/ink2065.xml"/><Relationship Id="rId418" Type="http://schemas.openxmlformats.org/officeDocument/2006/relationships/customXml" Target="../ink/ink2093.xml"/><Relationship Id="rId625" Type="http://schemas.openxmlformats.org/officeDocument/2006/relationships/customXml" Target="../ink/ink2198.xml"/><Relationship Id="rId222" Type="http://schemas.openxmlformats.org/officeDocument/2006/relationships/customXml" Target="../ink/ink1995.xml"/><Relationship Id="rId264" Type="http://schemas.openxmlformats.org/officeDocument/2006/relationships/customXml" Target="../ink/ink2016.xml"/><Relationship Id="rId471" Type="http://schemas.openxmlformats.org/officeDocument/2006/relationships/image" Target="../media/image2158.png"/><Relationship Id="rId667" Type="http://schemas.openxmlformats.org/officeDocument/2006/relationships/image" Target="../media/image2254.png"/><Relationship Id="rId17" Type="http://schemas.openxmlformats.org/officeDocument/2006/relationships/image" Target="../media/image1931.png"/><Relationship Id="rId59" Type="http://schemas.openxmlformats.org/officeDocument/2006/relationships/image" Target="../media/image1952.png"/><Relationship Id="rId124" Type="http://schemas.openxmlformats.org/officeDocument/2006/relationships/customXml" Target="../ink/ink1946.xml"/><Relationship Id="rId527" Type="http://schemas.openxmlformats.org/officeDocument/2006/relationships/image" Target="../media/image2185.png"/><Relationship Id="rId569" Type="http://schemas.openxmlformats.org/officeDocument/2006/relationships/customXml" Target="../ink/ink2170.xml"/><Relationship Id="rId734" Type="http://schemas.openxmlformats.org/officeDocument/2006/relationships/customXml" Target="../ink/ink2253.xml"/><Relationship Id="rId70" Type="http://schemas.openxmlformats.org/officeDocument/2006/relationships/customXml" Target="../ink/ink1919.xml"/><Relationship Id="rId166" Type="http://schemas.openxmlformats.org/officeDocument/2006/relationships/customXml" Target="../ink/ink1967.xml"/><Relationship Id="rId331" Type="http://schemas.openxmlformats.org/officeDocument/2006/relationships/image" Target="../media/image2088.png"/><Relationship Id="rId373" Type="http://schemas.openxmlformats.org/officeDocument/2006/relationships/image" Target="../media/image2109.png"/><Relationship Id="rId429" Type="http://schemas.openxmlformats.org/officeDocument/2006/relationships/image" Target="../media/image2137.png"/><Relationship Id="rId580" Type="http://schemas.openxmlformats.org/officeDocument/2006/relationships/image" Target="../media/image2211.png"/><Relationship Id="rId636" Type="http://schemas.openxmlformats.org/officeDocument/2006/relationships/image" Target="../media/image2239.png"/><Relationship Id="rId1" Type="http://schemas.openxmlformats.org/officeDocument/2006/relationships/slideLayout" Target="../slideLayouts/slideLayout2.xml"/><Relationship Id="rId233" Type="http://schemas.openxmlformats.org/officeDocument/2006/relationships/image" Target="../media/image2039.png"/><Relationship Id="rId440" Type="http://schemas.openxmlformats.org/officeDocument/2006/relationships/customXml" Target="../ink/ink2104.xml"/><Relationship Id="rId678" Type="http://schemas.openxmlformats.org/officeDocument/2006/relationships/customXml" Target="../ink/ink2225.xml"/><Relationship Id="rId28" Type="http://schemas.openxmlformats.org/officeDocument/2006/relationships/customXml" Target="../ink/ink1898.xml"/><Relationship Id="rId275" Type="http://schemas.openxmlformats.org/officeDocument/2006/relationships/image" Target="../media/image2060.png"/><Relationship Id="rId300" Type="http://schemas.openxmlformats.org/officeDocument/2006/relationships/customXml" Target="../ink/ink2034.xml"/><Relationship Id="rId482" Type="http://schemas.openxmlformats.org/officeDocument/2006/relationships/customXml" Target="../ink/ink2125.xml"/><Relationship Id="rId538" Type="http://schemas.openxmlformats.org/officeDocument/2006/relationships/image" Target="../media/image2190.png"/><Relationship Id="rId703" Type="http://schemas.openxmlformats.org/officeDocument/2006/relationships/image" Target="../media/image2272.png"/><Relationship Id="rId745" Type="http://schemas.openxmlformats.org/officeDocument/2006/relationships/image" Target="../media/image2293.png"/><Relationship Id="rId81" Type="http://schemas.openxmlformats.org/officeDocument/2006/relationships/image" Target="../media/image1963.png"/><Relationship Id="rId135" Type="http://schemas.openxmlformats.org/officeDocument/2006/relationships/image" Target="../media/image1990.png"/><Relationship Id="rId177" Type="http://schemas.openxmlformats.org/officeDocument/2006/relationships/image" Target="../media/image2011.png"/><Relationship Id="rId342" Type="http://schemas.openxmlformats.org/officeDocument/2006/relationships/customXml" Target="../ink/ink2055.xml"/><Relationship Id="rId384" Type="http://schemas.openxmlformats.org/officeDocument/2006/relationships/customXml" Target="../ink/ink2076.xml"/><Relationship Id="rId591" Type="http://schemas.openxmlformats.org/officeDocument/2006/relationships/customXml" Target="../ink/ink2181.xml"/><Relationship Id="rId605" Type="http://schemas.openxmlformats.org/officeDocument/2006/relationships/customXml" Target="../ink/ink2188.xml"/><Relationship Id="rId202" Type="http://schemas.openxmlformats.org/officeDocument/2006/relationships/customXml" Target="../ink/ink1985.xml"/><Relationship Id="rId244" Type="http://schemas.openxmlformats.org/officeDocument/2006/relationships/customXml" Target="../ink/ink2006.xml"/><Relationship Id="rId647" Type="http://schemas.openxmlformats.org/officeDocument/2006/relationships/image" Target="../media/image2244.png"/><Relationship Id="rId689" Type="http://schemas.openxmlformats.org/officeDocument/2006/relationships/image" Target="../media/image2265.png"/><Relationship Id="rId39" Type="http://schemas.openxmlformats.org/officeDocument/2006/relationships/image" Target="../media/image1942.png"/><Relationship Id="rId286" Type="http://schemas.openxmlformats.org/officeDocument/2006/relationships/customXml" Target="../ink/ink2027.xml"/><Relationship Id="rId451" Type="http://schemas.openxmlformats.org/officeDocument/2006/relationships/image" Target="../media/image2148.png"/><Relationship Id="rId493" Type="http://schemas.openxmlformats.org/officeDocument/2006/relationships/image" Target="../media/image2169.png"/><Relationship Id="rId507" Type="http://schemas.openxmlformats.org/officeDocument/2006/relationships/image" Target="../media/image2176.png"/><Relationship Id="rId549" Type="http://schemas.openxmlformats.org/officeDocument/2006/relationships/customXml" Target="../ink/ink2160.xml"/><Relationship Id="rId714" Type="http://schemas.openxmlformats.org/officeDocument/2006/relationships/customXml" Target="../ink/ink2243.xml"/><Relationship Id="rId756" Type="http://schemas.openxmlformats.org/officeDocument/2006/relationships/customXml" Target="../ink/ink2264.xml"/><Relationship Id="rId50" Type="http://schemas.openxmlformats.org/officeDocument/2006/relationships/customXml" Target="../ink/ink1909.xml"/><Relationship Id="rId104" Type="http://schemas.openxmlformats.org/officeDocument/2006/relationships/customXml" Target="../ink/ink1936.xml"/><Relationship Id="rId146" Type="http://schemas.openxmlformats.org/officeDocument/2006/relationships/customXml" Target="../ink/ink1957.xml"/><Relationship Id="rId188" Type="http://schemas.openxmlformats.org/officeDocument/2006/relationships/customXml" Target="../ink/ink1978.xml"/><Relationship Id="rId311" Type="http://schemas.openxmlformats.org/officeDocument/2006/relationships/image" Target="../media/image2078.png"/><Relationship Id="rId353" Type="http://schemas.openxmlformats.org/officeDocument/2006/relationships/image" Target="../media/image2099.png"/><Relationship Id="rId395" Type="http://schemas.openxmlformats.org/officeDocument/2006/relationships/image" Target="../media/image2120.png"/><Relationship Id="rId409" Type="http://schemas.openxmlformats.org/officeDocument/2006/relationships/image" Target="../media/image2127.png"/><Relationship Id="rId560" Type="http://schemas.openxmlformats.org/officeDocument/2006/relationships/image" Target="../media/image2201.png"/><Relationship Id="rId92" Type="http://schemas.openxmlformats.org/officeDocument/2006/relationships/customXml" Target="../ink/ink1930.xml"/><Relationship Id="rId213" Type="http://schemas.openxmlformats.org/officeDocument/2006/relationships/image" Target="../media/image2029.png"/><Relationship Id="rId420" Type="http://schemas.openxmlformats.org/officeDocument/2006/relationships/customXml" Target="../ink/ink2094.xml"/><Relationship Id="rId616" Type="http://schemas.openxmlformats.org/officeDocument/2006/relationships/image" Target="../media/image2229.png"/><Relationship Id="rId658" Type="http://schemas.openxmlformats.org/officeDocument/2006/relationships/customXml" Target="../ink/ink2215.xml"/><Relationship Id="rId255" Type="http://schemas.openxmlformats.org/officeDocument/2006/relationships/image" Target="../media/image2050.png"/><Relationship Id="rId297" Type="http://schemas.openxmlformats.org/officeDocument/2006/relationships/image" Target="../media/image2071.png"/><Relationship Id="rId462" Type="http://schemas.openxmlformats.org/officeDocument/2006/relationships/customXml" Target="../ink/ink2115.xml"/><Relationship Id="rId518" Type="http://schemas.openxmlformats.org/officeDocument/2006/relationships/customXml" Target="../ink/ink2144.xml"/><Relationship Id="rId725" Type="http://schemas.openxmlformats.org/officeDocument/2006/relationships/image" Target="../media/image2283.png"/><Relationship Id="rId115" Type="http://schemas.openxmlformats.org/officeDocument/2006/relationships/image" Target="../media/image1980.png"/><Relationship Id="rId157" Type="http://schemas.openxmlformats.org/officeDocument/2006/relationships/image" Target="../media/image2001.png"/><Relationship Id="rId322" Type="http://schemas.openxmlformats.org/officeDocument/2006/relationships/customXml" Target="../ink/ink2045.xml"/><Relationship Id="rId364" Type="http://schemas.openxmlformats.org/officeDocument/2006/relationships/customXml" Target="../ink/ink2066.xml"/><Relationship Id="rId767" Type="http://schemas.openxmlformats.org/officeDocument/2006/relationships/image" Target="../media/image2304.png"/><Relationship Id="rId61" Type="http://schemas.openxmlformats.org/officeDocument/2006/relationships/image" Target="../media/image1953.png"/><Relationship Id="rId199" Type="http://schemas.openxmlformats.org/officeDocument/2006/relationships/image" Target="../media/image2022.png"/><Relationship Id="rId571" Type="http://schemas.openxmlformats.org/officeDocument/2006/relationships/customXml" Target="../ink/ink2171.xml"/><Relationship Id="rId627" Type="http://schemas.openxmlformats.org/officeDocument/2006/relationships/customXml" Target="../ink/ink2199.xml"/><Relationship Id="rId669" Type="http://schemas.openxmlformats.org/officeDocument/2006/relationships/image" Target="../media/image2255.png"/><Relationship Id="rId19" Type="http://schemas.openxmlformats.org/officeDocument/2006/relationships/image" Target="../media/image1932.png"/><Relationship Id="rId224" Type="http://schemas.openxmlformats.org/officeDocument/2006/relationships/customXml" Target="../ink/ink1996.xml"/><Relationship Id="rId266" Type="http://schemas.openxmlformats.org/officeDocument/2006/relationships/customXml" Target="../ink/ink2017.xml"/><Relationship Id="rId431" Type="http://schemas.openxmlformats.org/officeDocument/2006/relationships/image" Target="../media/image2138.png"/><Relationship Id="rId473" Type="http://schemas.openxmlformats.org/officeDocument/2006/relationships/image" Target="../media/image2159.png"/><Relationship Id="rId529" Type="http://schemas.openxmlformats.org/officeDocument/2006/relationships/customXml" Target="../ink/ink2150.xml"/><Relationship Id="rId680" Type="http://schemas.openxmlformats.org/officeDocument/2006/relationships/customXml" Target="../ink/ink2226.xml"/><Relationship Id="rId736" Type="http://schemas.openxmlformats.org/officeDocument/2006/relationships/customXml" Target="../ink/ink2254.xml"/><Relationship Id="rId30" Type="http://schemas.openxmlformats.org/officeDocument/2006/relationships/customXml" Target="../ink/ink1899.xml"/><Relationship Id="rId126" Type="http://schemas.openxmlformats.org/officeDocument/2006/relationships/customXml" Target="../ink/ink1947.xml"/><Relationship Id="rId168" Type="http://schemas.openxmlformats.org/officeDocument/2006/relationships/customXml" Target="../ink/ink1968.xml"/><Relationship Id="rId333" Type="http://schemas.openxmlformats.org/officeDocument/2006/relationships/image" Target="../media/image2089.png"/><Relationship Id="rId540" Type="http://schemas.openxmlformats.org/officeDocument/2006/relationships/image" Target="../media/image2191.png"/><Relationship Id="rId72" Type="http://schemas.openxmlformats.org/officeDocument/2006/relationships/customXml" Target="../ink/ink1920.xml"/><Relationship Id="rId375" Type="http://schemas.openxmlformats.org/officeDocument/2006/relationships/image" Target="../media/image2110.png"/><Relationship Id="rId582" Type="http://schemas.openxmlformats.org/officeDocument/2006/relationships/image" Target="../media/image2212.png"/><Relationship Id="rId638" Type="http://schemas.openxmlformats.org/officeDocument/2006/relationships/customXml" Target="../ink/ink2205.xml"/><Relationship Id="rId3" Type="http://schemas.openxmlformats.org/officeDocument/2006/relationships/image" Target="../media/image1924.png"/><Relationship Id="rId235" Type="http://schemas.openxmlformats.org/officeDocument/2006/relationships/image" Target="../media/image2040.png"/><Relationship Id="rId277" Type="http://schemas.openxmlformats.org/officeDocument/2006/relationships/image" Target="../media/image2061.png"/><Relationship Id="rId400" Type="http://schemas.openxmlformats.org/officeDocument/2006/relationships/customXml" Target="../ink/ink2084.xml"/><Relationship Id="rId442" Type="http://schemas.openxmlformats.org/officeDocument/2006/relationships/customXml" Target="../ink/ink2105.xml"/><Relationship Id="rId484" Type="http://schemas.openxmlformats.org/officeDocument/2006/relationships/customXml" Target="../ink/ink2126.xml"/><Relationship Id="rId705" Type="http://schemas.openxmlformats.org/officeDocument/2006/relationships/image" Target="../media/image2273.png"/><Relationship Id="rId137" Type="http://schemas.openxmlformats.org/officeDocument/2006/relationships/image" Target="../media/image1991.png"/><Relationship Id="rId302" Type="http://schemas.openxmlformats.org/officeDocument/2006/relationships/customXml" Target="../ink/ink2035.xml"/><Relationship Id="rId344" Type="http://schemas.openxmlformats.org/officeDocument/2006/relationships/customXml" Target="../ink/ink2056.xml"/><Relationship Id="rId691" Type="http://schemas.openxmlformats.org/officeDocument/2006/relationships/image" Target="../media/image2266.png"/><Relationship Id="rId747" Type="http://schemas.openxmlformats.org/officeDocument/2006/relationships/image" Target="../media/image2294.png"/><Relationship Id="rId41" Type="http://schemas.openxmlformats.org/officeDocument/2006/relationships/image" Target="../media/image1943.png"/><Relationship Id="rId83" Type="http://schemas.openxmlformats.org/officeDocument/2006/relationships/image" Target="../media/image1964.png"/><Relationship Id="rId179" Type="http://schemas.openxmlformats.org/officeDocument/2006/relationships/image" Target="../media/image2012.png"/><Relationship Id="rId386" Type="http://schemas.openxmlformats.org/officeDocument/2006/relationships/customXml" Target="../ink/ink2077.xml"/><Relationship Id="rId551" Type="http://schemas.openxmlformats.org/officeDocument/2006/relationships/customXml" Target="../ink/ink2161.xml"/><Relationship Id="rId593" Type="http://schemas.openxmlformats.org/officeDocument/2006/relationships/customXml" Target="../ink/ink2182.xml"/><Relationship Id="rId607" Type="http://schemas.openxmlformats.org/officeDocument/2006/relationships/customXml" Target="../ink/ink2189.xml"/><Relationship Id="rId649" Type="http://schemas.openxmlformats.org/officeDocument/2006/relationships/image" Target="../media/image2245.png"/><Relationship Id="rId190" Type="http://schemas.openxmlformats.org/officeDocument/2006/relationships/customXml" Target="../ink/ink1979.xml"/><Relationship Id="rId204" Type="http://schemas.openxmlformats.org/officeDocument/2006/relationships/customXml" Target="../ink/ink1986.xml"/><Relationship Id="rId246" Type="http://schemas.openxmlformats.org/officeDocument/2006/relationships/customXml" Target="../ink/ink2007.xml"/><Relationship Id="rId288" Type="http://schemas.openxmlformats.org/officeDocument/2006/relationships/customXml" Target="../ink/ink2028.xml"/><Relationship Id="rId411" Type="http://schemas.openxmlformats.org/officeDocument/2006/relationships/image" Target="../media/image2128.png"/><Relationship Id="rId453" Type="http://schemas.openxmlformats.org/officeDocument/2006/relationships/image" Target="../media/image2149.png"/><Relationship Id="rId509" Type="http://schemas.openxmlformats.org/officeDocument/2006/relationships/image" Target="../media/image2177.png"/><Relationship Id="rId660" Type="http://schemas.openxmlformats.org/officeDocument/2006/relationships/customXml" Target="../ink/ink2216.xml"/><Relationship Id="rId106" Type="http://schemas.openxmlformats.org/officeDocument/2006/relationships/customXml" Target="../ink/ink1937.xml"/><Relationship Id="rId313" Type="http://schemas.openxmlformats.org/officeDocument/2006/relationships/image" Target="../media/image2079.png"/><Relationship Id="rId495" Type="http://schemas.openxmlformats.org/officeDocument/2006/relationships/image" Target="../media/image2170.png"/><Relationship Id="rId716" Type="http://schemas.openxmlformats.org/officeDocument/2006/relationships/customXml" Target="../ink/ink2244.xml"/><Relationship Id="rId758" Type="http://schemas.openxmlformats.org/officeDocument/2006/relationships/customXml" Target="../ink/ink2265.xml"/><Relationship Id="rId10" Type="http://schemas.openxmlformats.org/officeDocument/2006/relationships/customXml" Target="../ink/ink1889.xml"/><Relationship Id="rId52" Type="http://schemas.openxmlformats.org/officeDocument/2006/relationships/customXml" Target="../ink/ink1910.xml"/><Relationship Id="rId94" Type="http://schemas.openxmlformats.org/officeDocument/2006/relationships/customXml" Target="../ink/ink1931.xml"/><Relationship Id="rId148" Type="http://schemas.openxmlformats.org/officeDocument/2006/relationships/customXml" Target="../ink/ink1958.xml"/><Relationship Id="rId355" Type="http://schemas.openxmlformats.org/officeDocument/2006/relationships/image" Target="../media/image2100.png"/><Relationship Id="rId397" Type="http://schemas.openxmlformats.org/officeDocument/2006/relationships/image" Target="../media/image2121.png"/><Relationship Id="rId520" Type="http://schemas.openxmlformats.org/officeDocument/2006/relationships/customXml" Target="../ink/ink2145.xml"/><Relationship Id="rId562" Type="http://schemas.openxmlformats.org/officeDocument/2006/relationships/image" Target="../media/image2202.png"/><Relationship Id="rId618" Type="http://schemas.openxmlformats.org/officeDocument/2006/relationships/image" Target="../media/image2230.png"/><Relationship Id="rId215" Type="http://schemas.openxmlformats.org/officeDocument/2006/relationships/image" Target="../media/image2030.png"/><Relationship Id="rId257" Type="http://schemas.openxmlformats.org/officeDocument/2006/relationships/image" Target="../media/image2051.png"/><Relationship Id="rId422" Type="http://schemas.openxmlformats.org/officeDocument/2006/relationships/customXml" Target="../ink/ink2095.xml"/><Relationship Id="rId464" Type="http://schemas.openxmlformats.org/officeDocument/2006/relationships/customXml" Target="../ink/ink2116.xml"/><Relationship Id="rId299" Type="http://schemas.openxmlformats.org/officeDocument/2006/relationships/image" Target="../media/image2072.png"/><Relationship Id="rId727" Type="http://schemas.openxmlformats.org/officeDocument/2006/relationships/image" Target="../media/image2284.png"/><Relationship Id="rId63" Type="http://schemas.openxmlformats.org/officeDocument/2006/relationships/image" Target="../media/image1954.png"/><Relationship Id="rId159" Type="http://schemas.openxmlformats.org/officeDocument/2006/relationships/image" Target="../media/image2002.png"/><Relationship Id="rId366" Type="http://schemas.openxmlformats.org/officeDocument/2006/relationships/customXml" Target="../ink/ink2067.xml"/><Relationship Id="rId573" Type="http://schemas.openxmlformats.org/officeDocument/2006/relationships/customXml" Target="../ink/ink2172.xml"/><Relationship Id="rId226" Type="http://schemas.openxmlformats.org/officeDocument/2006/relationships/customXml" Target="../ink/ink1997.xml"/><Relationship Id="rId433" Type="http://schemas.openxmlformats.org/officeDocument/2006/relationships/image" Target="../media/image2139.png"/><Relationship Id="rId640" Type="http://schemas.openxmlformats.org/officeDocument/2006/relationships/customXml" Target="../ink/ink2206.xml"/><Relationship Id="rId738" Type="http://schemas.openxmlformats.org/officeDocument/2006/relationships/customXml" Target="../ink/ink2255.xml"/><Relationship Id="rId74" Type="http://schemas.openxmlformats.org/officeDocument/2006/relationships/customXml" Target="../ink/ink1921.xml"/><Relationship Id="rId377" Type="http://schemas.openxmlformats.org/officeDocument/2006/relationships/image" Target="../media/image2111.png"/><Relationship Id="rId500" Type="http://schemas.openxmlformats.org/officeDocument/2006/relationships/customXml" Target="../ink/ink2134.xml"/><Relationship Id="rId584" Type="http://schemas.openxmlformats.org/officeDocument/2006/relationships/image" Target="../media/image2213.png"/><Relationship Id="rId5" Type="http://schemas.openxmlformats.org/officeDocument/2006/relationships/image" Target="../media/image1925.png"/><Relationship Id="rId237" Type="http://schemas.openxmlformats.org/officeDocument/2006/relationships/image" Target="../media/image2041.png"/><Relationship Id="rId444" Type="http://schemas.openxmlformats.org/officeDocument/2006/relationships/customXml" Target="../ink/ink2106.xml"/><Relationship Id="rId651" Type="http://schemas.openxmlformats.org/officeDocument/2006/relationships/image" Target="../media/image2246.png"/><Relationship Id="rId749" Type="http://schemas.openxmlformats.org/officeDocument/2006/relationships/image" Target="../media/image2295.png"/><Relationship Id="rId290" Type="http://schemas.openxmlformats.org/officeDocument/2006/relationships/customXml" Target="../ink/ink2029.xml"/><Relationship Id="rId304" Type="http://schemas.openxmlformats.org/officeDocument/2006/relationships/customXml" Target="../ink/ink2036.xml"/><Relationship Id="rId388" Type="http://schemas.openxmlformats.org/officeDocument/2006/relationships/customXml" Target="../ink/ink2078.xml"/><Relationship Id="rId511" Type="http://schemas.openxmlformats.org/officeDocument/2006/relationships/image" Target="../media/image2178.png"/><Relationship Id="rId609" Type="http://schemas.openxmlformats.org/officeDocument/2006/relationships/customXml" Target="../ink/ink2190.xml"/><Relationship Id="rId85" Type="http://schemas.openxmlformats.org/officeDocument/2006/relationships/image" Target="../media/image1965.png"/><Relationship Id="rId150" Type="http://schemas.openxmlformats.org/officeDocument/2006/relationships/customXml" Target="../ink/ink1959.xml"/><Relationship Id="rId595" Type="http://schemas.openxmlformats.org/officeDocument/2006/relationships/customXml" Target="../ink/ink2183.xml"/><Relationship Id="rId248" Type="http://schemas.openxmlformats.org/officeDocument/2006/relationships/customXml" Target="../ink/ink2008.xml"/><Relationship Id="rId455" Type="http://schemas.openxmlformats.org/officeDocument/2006/relationships/image" Target="../media/image2150.png"/><Relationship Id="rId662" Type="http://schemas.openxmlformats.org/officeDocument/2006/relationships/customXml" Target="../ink/ink2217.xml"/><Relationship Id="rId12" Type="http://schemas.openxmlformats.org/officeDocument/2006/relationships/customXml" Target="../ink/ink1890.xml"/><Relationship Id="rId108" Type="http://schemas.openxmlformats.org/officeDocument/2006/relationships/customXml" Target="../ink/ink1938.xml"/><Relationship Id="rId315" Type="http://schemas.openxmlformats.org/officeDocument/2006/relationships/image" Target="../media/image2080.png"/><Relationship Id="rId522" Type="http://schemas.openxmlformats.org/officeDocument/2006/relationships/customXml" Target="../ink/ink2146.xml"/><Relationship Id="rId96" Type="http://schemas.openxmlformats.org/officeDocument/2006/relationships/customXml" Target="../ink/ink1932.xml"/><Relationship Id="rId161" Type="http://schemas.openxmlformats.org/officeDocument/2006/relationships/image" Target="../media/image2003.png"/><Relationship Id="rId399" Type="http://schemas.openxmlformats.org/officeDocument/2006/relationships/image" Target="../media/image2122.png"/><Relationship Id="rId259" Type="http://schemas.openxmlformats.org/officeDocument/2006/relationships/image" Target="../media/image2052.png"/><Relationship Id="rId466" Type="http://schemas.openxmlformats.org/officeDocument/2006/relationships/customXml" Target="../ink/ink2117.xml"/><Relationship Id="rId673" Type="http://schemas.openxmlformats.org/officeDocument/2006/relationships/image" Target="../media/image2257.png"/><Relationship Id="rId23" Type="http://schemas.openxmlformats.org/officeDocument/2006/relationships/image" Target="../media/image1934.png"/><Relationship Id="rId119" Type="http://schemas.openxmlformats.org/officeDocument/2006/relationships/image" Target="../media/image1982.png"/><Relationship Id="rId326" Type="http://schemas.openxmlformats.org/officeDocument/2006/relationships/customXml" Target="../ink/ink2047.xml"/><Relationship Id="rId533" Type="http://schemas.openxmlformats.org/officeDocument/2006/relationships/customXml" Target="../ink/ink2152.xml"/><Relationship Id="rId740" Type="http://schemas.openxmlformats.org/officeDocument/2006/relationships/customXml" Target="../ink/ink2256.xml"/><Relationship Id="rId172" Type="http://schemas.openxmlformats.org/officeDocument/2006/relationships/customXml" Target="../ink/ink1970.xml"/><Relationship Id="rId477" Type="http://schemas.openxmlformats.org/officeDocument/2006/relationships/image" Target="../media/image2161.png"/><Relationship Id="rId600" Type="http://schemas.openxmlformats.org/officeDocument/2006/relationships/image" Target="../media/image2221.png"/><Relationship Id="rId684" Type="http://schemas.openxmlformats.org/officeDocument/2006/relationships/customXml" Target="../ink/ink2228.xml"/><Relationship Id="rId337" Type="http://schemas.openxmlformats.org/officeDocument/2006/relationships/image" Target="../media/image2091.png"/><Relationship Id="rId34" Type="http://schemas.openxmlformats.org/officeDocument/2006/relationships/customXml" Target="../ink/ink1901.xml"/><Relationship Id="rId544" Type="http://schemas.openxmlformats.org/officeDocument/2006/relationships/image" Target="../media/image2193.png"/><Relationship Id="rId751" Type="http://schemas.openxmlformats.org/officeDocument/2006/relationships/image" Target="../media/image2296.png"/><Relationship Id="rId183" Type="http://schemas.openxmlformats.org/officeDocument/2006/relationships/image" Target="../media/image2014.png"/><Relationship Id="rId390" Type="http://schemas.openxmlformats.org/officeDocument/2006/relationships/customXml" Target="../ink/ink2079.xml"/><Relationship Id="rId404" Type="http://schemas.openxmlformats.org/officeDocument/2006/relationships/customXml" Target="../ink/ink2086.xml"/><Relationship Id="rId611" Type="http://schemas.openxmlformats.org/officeDocument/2006/relationships/customXml" Target="../ink/ink2191.xml"/><Relationship Id="rId250" Type="http://schemas.openxmlformats.org/officeDocument/2006/relationships/customXml" Target="../ink/ink2009.xml"/><Relationship Id="rId488" Type="http://schemas.openxmlformats.org/officeDocument/2006/relationships/customXml" Target="../ink/ink2128.xml"/><Relationship Id="rId695" Type="http://schemas.openxmlformats.org/officeDocument/2006/relationships/image" Target="../media/image2268.png"/><Relationship Id="rId709" Type="http://schemas.openxmlformats.org/officeDocument/2006/relationships/image" Target="../media/image2275.png"/><Relationship Id="rId45" Type="http://schemas.openxmlformats.org/officeDocument/2006/relationships/image" Target="../media/image1945.png"/><Relationship Id="rId110" Type="http://schemas.openxmlformats.org/officeDocument/2006/relationships/customXml" Target="../ink/ink1939.xml"/><Relationship Id="rId348" Type="http://schemas.openxmlformats.org/officeDocument/2006/relationships/customXml" Target="../ink/ink2058.xml"/><Relationship Id="rId555" Type="http://schemas.openxmlformats.org/officeDocument/2006/relationships/customXml" Target="../ink/ink2163.xml"/><Relationship Id="rId762" Type="http://schemas.openxmlformats.org/officeDocument/2006/relationships/customXml" Target="../ink/ink2267.xml"/><Relationship Id="rId194" Type="http://schemas.openxmlformats.org/officeDocument/2006/relationships/customXml" Target="../ink/ink1981.xml"/><Relationship Id="rId208" Type="http://schemas.openxmlformats.org/officeDocument/2006/relationships/customXml" Target="../ink/ink1988.xml"/><Relationship Id="rId415" Type="http://schemas.openxmlformats.org/officeDocument/2006/relationships/image" Target="../media/image2130.png"/><Relationship Id="rId622" Type="http://schemas.openxmlformats.org/officeDocument/2006/relationships/image" Target="../media/image2232.png"/><Relationship Id="rId261" Type="http://schemas.openxmlformats.org/officeDocument/2006/relationships/image" Target="../media/image2053.png"/><Relationship Id="rId499" Type="http://schemas.openxmlformats.org/officeDocument/2006/relationships/image" Target="../media/image2172.png"/><Relationship Id="rId56" Type="http://schemas.openxmlformats.org/officeDocument/2006/relationships/customXml" Target="../ink/ink1912.xml"/><Relationship Id="rId359" Type="http://schemas.openxmlformats.org/officeDocument/2006/relationships/image" Target="../media/image2102.png"/><Relationship Id="rId566" Type="http://schemas.openxmlformats.org/officeDocument/2006/relationships/image" Target="../media/image2204.png"/><Relationship Id="rId121" Type="http://schemas.openxmlformats.org/officeDocument/2006/relationships/image" Target="../media/image1983.png"/><Relationship Id="rId219" Type="http://schemas.openxmlformats.org/officeDocument/2006/relationships/image" Target="../media/image2032.png"/><Relationship Id="rId426" Type="http://schemas.openxmlformats.org/officeDocument/2006/relationships/customXml" Target="../ink/ink2097.xml"/><Relationship Id="rId633" Type="http://schemas.openxmlformats.org/officeDocument/2006/relationships/customXml" Target="../ink/ink2202.xml"/><Relationship Id="rId67" Type="http://schemas.openxmlformats.org/officeDocument/2006/relationships/image" Target="../media/image1956.png"/><Relationship Id="rId272" Type="http://schemas.openxmlformats.org/officeDocument/2006/relationships/customXml" Target="../ink/ink2020.xml"/><Relationship Id="rId577" Type="http://schemas.openxmlformats.org/officeDocument/2006/relationships/customXml" Target="../ink/ink2174.xml"/><Relationship Id="rId700" Type="http://schemas.openxmlformats.org/officeDocument/2006/relationships/customXml" Target="../ink/ink2236.xml"/><Relationship Id="rId132" Type="http://schemas.openxmlformats.org/officeDocument/2006/relationships/customXml" Target="../ink/ink1950.xml"/><Relationship Id="rId437" Type="http://schemas.openxmlformats.org/officeDocument/2006/relationships/image" Target="../media/image2141.png"/><Relationship Id="rId644" Type="http://schemas.openxmlformats.org/officeDocument/2006/relationships/customXml" Target="../ink/ink2208.xml"/><Relationship Id="rId283" Type="http://schemas.openxmlformats.org/officeDocument/2006/relationships/image" Target="../media/image2064.png"/><Relationship Id="rId490" Type="http://schemas.openxmlformats.org/officeDocument/2006/relationships/customXml" Target="../ink/ink2129.xml"/><Relationship Id="rId504" Type="http://schemas.openxmlformats.org/officeDocument/2006/relationships/customXml" Target="../ink/ink2136.xml"/><Relationship Id="rId711" Type="http://schemas.openxmlformats.org/officeDocument/2006/relationships/image" Target="../media/image2276.png"/><Relationship Id="rId78" Type="http://schemas.openxmlformats.org/officeDocument/2006/relationships/customXml" Target="../ink/ink1923.xml"/><Relationship Id="rId143" Type="http://schemas.openxmlformats.org/officeDocument/2006/relationships/image" Target="../media/image1994.png"/><Relationship Id="rId350" Type="http://schemas.openxmlformats.org/officeDocument/2006/relationships/customXml" Target="../ink/ink2059.xml"/><Relationship Id="rId588" Type="http://schemas.openxmlformats.org/officeDocument/2006/relationships/image" Target="../media/image2215.png"/><Relationship Id="rId9" Type="http://schemas.openxmlformats.org/officeDocument/2006/relationships/image" Target="../media/image1927.png"/><Relationship Id="rId210" Type="http://schemas.openxmlformats.org/officeDocument/2006/relationships/customXml" Target="../ink/ink1989.xml"/><Relationship Id="rId448" Type="http://schemas.openxmlformats.org/officeDocument/2006/relationships/customXml" Target="../ink/ink2108.xml"/><Relationship Id="rId655" Type="http://schemas.openxmlformats.org/officeDocument/2006/relationships/image" Target="../media/image2248.png"/><Relationship Id="rId294" Type="http://schemas.openxmlformats.org/officeDocument/2006/relationships/customXml" Target="../ink/ink2031.xml"/><Relationship Id="rId308" Type="http://schemas.openxmlformats.org/officeDocument/2006/relationships/customXml" Target="../ink/ink2038.xml"/><Relationship Id="rId515" Type="http://schemas.openxmlformats.org/officeDocument/2006/relationships/customXml" Target="../ink/ink2142.xml"/><Relationship Id="rId722" Type="http://schemas.openxmlformats.org/officeDocument/2006/relationships/customXml" Target="../ink/ink2247.xml"/><Relationship Id="rId89" Type="http://schemas.openxmlformats.org/officeDocument/2006/relationships/image" Target="../media/image1967.png"/><Relationship Id="rId154" Type="http://schemas.openxmlformats.org/officeDocument/2006/relationships/customXml" Target="../ink/ink1961.xml"/><Relationship Id="rId361" Type="http://schemas.openxmlformats.org/officeDocument/2006/relationships/image" Target="../media/image2103.png"/><Relationship Id="rId599" Type="http://schemas.openxmlformats.org/officeDocument/2006/relationships/customXml" Target="../ink/ink2185.xml"/><Relationship Id="rId459" Type="http://schemas.openxmlformats.org/officeDocument/2006/relationships/image" Target="../media/image2152.png"/><Relationship Id="rId666" Type="http://schemas.openxmlformats.org/officeDocument/2006/relationships/customXml" Target="../ink/ink2219.xml"/><Relationship Id="rId16" Type="http://schemas.openxmlformats.org/officeDocument/2006/relationships/customXml" Target="../ink/ink1892.xml"/><Relationship Id="rId221" Type="http://schemas.openxmlformats.org/officeDocument/2006/relationships/image" Target="../media/image2033.png"/><Relationship Id="rId319" Type="http://schemas.openxmlformats.org/officeDocument/2006/relationships/image" Target="../media/image2082.png"/><Relationship Id="rId526" Type="http://schemas.openxmlformats.org/officeDocument/2006/relationships/customXml" Target="../ink/ink2148.xml"/><Relationship Id="rId733" Type="http://schemas.openxmlformats.org/officeDocument/2006/relationships/image" Target="../media/image2287.png"/><Relationship Id="rId165" Type="http://schemas.openxmlformats.org/officeDocument/2006/relationships/image" Target="../media/image2005.png"/><Relationship Id="rId372" Type="http://schemas.openxmlformats.org/officeDocument/2006/relationships/customXml" Target="../ink/ink2070.xml"/><Relationship Id="rId677" Type="http://schemas.openxmlformats.org/officeDocument/2006/relationships/image" Target="../media/image2259.png"/><Relationship Id="rId232" Type="http://schemas.openxmlformats.org/officeDocument/2006/relationships/customXml" Target="../ink/ink2000.xml"/><Relationship Id="rId27" Type="http://schemas.openxmlformats.org/officeDocument/2006/relationships/image" Target="../media/image1936.png"/><Relationship Id="rId537" Type="http://schemas.openxmlformats.org/officeDocument/2006/relationships/customXml" Target="../ink/ink2154.xml"/><Relationship Id="rId744" Type="http://schemas.openxmlformats.org/officeDocument/2006/relationships/customXml" Target="../ink/ink2258.xml"/><Relationship Id="rId80" Type="http://schemas.openxmlformats.org/officeDocument/2006/relationships/customXml" Target="../ink/ink1924.xml"/><Relationship Id="rId176" Type="http://schemas.openxmlformats.org/officeDocument/2006/relationships/customXml" Target="../ink/ink1972.xml"/><Relationship Id="rId383" Type="http://schemas.openxmlformats.org/officeDocument/2006/relationships/image" Target="../media/image2114.png"/><Relationship Id="rId590" Type="http://schemas.openxmlformats.org/officeDocument/2006/relationships/image" Target="../media/image2216.png"/><Relationship Id="rId604" Type="http://schemas.openxmlformats.org/officeDocument/2006/relationships/image" Target="../media/image2223.png"/><Relationship Id="rId243" Type="http://schemas.openxmlformats.org/officeDocument/2006/relationships/image" Target="../media/image2044.png"/><Relationship Id="rId450" Type="http://schemas.openxmlformats.org/officeDocument/2006/relationships/customXml" Target="../ink/ink2109.xml"/><Relationship Id="rId688" Type="http://schemas.openxmlformats.org/officeDocument/2006/relationships/customXml" Target="../ink/ink2230.xml"/><Relationship Id="rId38" Type="http://schemas.openxmlformats.org/officeDocument/2006/relationships/customXml" Target="../ink/ink1903.xml"/><Relationship Id="rId103" Type="http://schemas.openxmlformats.org/officeDocument/2006/relationships/image" Target="../media/image1974.png"/><Relationship Id="rId310" Type="http://schemas.openxmlformats.org/officeDocument/2006/relationships/customXml" Target="../ink/ink2039.xml"/><Relationship Id="rId548" Type="http://schemas.openxmlformats.org/officeDocument/2006/relationships/image" Target="../media/image2195.png"/><Relationship Id="rId755" Type="http://schemas.openxmlformats.org/officeDocument/2006/relationships/image" Target="../media/image2298.png"/><Relationship Id="rId91" Type="http://schemas.openxmlformats.org/officeDocument/2006/relationships/image" Target="../media/image1968.png"/><Relationship Id="rId187" Type="http://schemas.openxmlformats.org/officeDocument/2006/relationships/image" Target="../media/image2016.png"/><Relationship Id="rId394" Type="http://schemas.openxmlformats.org/officeDocument/2006/relationships/customXml" Target="../ink/ink2081.xml"/><Relationship Id="rId408" Type="http://schemas.openxmlformats.org/officeDocument/2006/relationships/customXml" Target="../ink/ink2088.xml"/><Relationship Id="rId615" Type="http://schemas.openxmlformats.org/officeDocument/2006/relationships/customXml" Target="../ink/ink2193.xml"/><Relationship Id="rId254" Type="http://schemas.openxmlformats.org/officeDocument/2006/relationships/customXml" Target="../ink/ink2011.xml"/><Relationship Id="rId699" Type="http://schemas.openxmlformats.org/officeDocument/2006/relationships/image" Target="../media/image2270.png"/><Relationship Id="rId49" Type="http://schemas.openxmlformats.org/officeDocument/2006/relationships/image" Target="../media/image1947.png"/><Relationship Id="rId114" Type="http://schemas.openxmlformats.org/officeDocument/2006/relationships/customXml" Target="../ink/ink1941.xml"/><Relationship Id="rId461" Type="http://schemas.openxmlformats.org/officeDocument/2006/relationships/image" Target="../media/image2153.png"/><Relationship Id="rId559" Type="http://schemas.openxmlformats.org/officeDocument/2006/relationships/customXml" Target="../ink/ink2165.xml"/><Relationship Id="rId766" Type="http://schemas.openxmlformats.org/officeDocument/2006/relationships/customXml" Target="../ink/ink2269.xml"/><Relationship Id="rId198" Type="http://schemas.openxmlformats.org/officeDocument/2006/relationships/customXml" Target="../ink/ink1983.xml"/><Relationship Id="rId321" Type="http://schemas.openxmlformats.org/officeDocument/2006/relationships/image" Target="../media/image2083.png"/><Relationship Id="rId419" Type="http://schemas.openxmlformats.org/officeDocument/2006/relationships/image" Target="../media/image2132.png"/><Relationship Id="rId626" Type="http://schemas.openxmlformats.org/officeDocument/2006/relationships/image" Target="../media/image2234.png"/><Relationship Id="rId265" Type="http://schemas.openxmlformats.org/officeDocument/2006/relationships/image" Target="../media/image2055.png"/><Relationship Id="rId472" Type="http://schemas.openxmlformats.org/officeDocument/2006/relationships/customXml" Target="../ink/ink2120.xml"/><Relationship Id="rId125" Type="http://schemas.openxmlformats.org/officeDocument/2006/relationships/image" Target="../media/image1985.png"/><Relationship Id="rId332" Type="http://schemas.openxmlformats.org/officeDocument/2006/relationships/customXml" Target="../ink/ink2050.xml"/><Relationship Id="rId637" Type="http://schemas.openxmlformats.org/officeDocument/2006/relationships/customXml" Target="../ink/ink2204.xml"/><Relationship Id="rId276" Type="http://schemas.openxmlformats.org/officeDocument/2006/relationships/customXml" Target="../ink/ink2022.xml"/><Relationship Id="rId483" Type="http://schemas.openxmlformats.org/officeDocument/2006/relationships/image" Target="../media/image2164.png"/><Relationship Id="rId690" Type="http://schemas.openxmlformats.org/officeDocument/2006/relationships/customXml" Target="../ink/ink2231.xml"/><Relationship Id="rId704" Type="http://schemas.openxmlformats.org/officeDocument/2006/relationships/customXml" Target="../ink/ink2238.xml"/><Relationship Id="rId40" Type="http://schemas.openxmlformats.org/officeDocument/2006/relationships/customXml" Target="../ink/ink1904.xml"/><Relationship Id="rId136" Type="http://schemas.openxmlformats.org/officeDocument/2006/relationships/customXml" Target="../ink/ink1952.xml"/><Relationship Id="rId343" Type="http://schemas.openxmlformats.org/officeDocument/2006/relationships/image" Target="../media/image2094.png"/><Relationship Id="rId550" Type="http://schemas.openxmlformats.org/officeDocument/2006/relationships/image" Target="../media/image2196.png"/><Relationship Id="rId203" Type="http://schemas.openxmlformats.org/officeDocument/2006/relationships/image" Target="../media/image2024.png"/><Relationship Id="rId648" Type="http://schemas.openxmlformats.org/officeDocument/2006/relationships/customXml" Target="../ink/ink2210.xml"/><Relationship Id="rId287" Type="http://schemas.openxmlformats.org/officeDocument/2006/relationships/image" Target="../media/image2066.png"/><Relationship Id="rId410" Type="http://schemas.openxmlformats.org/officeDocument/2006/relationships/customXml" Target="../ink/ink2089.xml"/><Relationship Id="rId494" Type="http://schemas.openxmlformats.org/officeDocument/2006/relationships/customXml" Target="../ink/ink2131.xml"/><Relationship Id="rId508" Type="http://schemas.openxmlformats.org/officeDocument/2006/relationships/customXml" Target="../ink/ink2138.xml"/><Relationship Id="rId715" Type="http://schemas.openxmlformats.org/officeDocument/2006/relationships/image" Target="../media/image2278.png"/><Relationship Id="rId147" Type="http://schemas.openxmlformats.org/officeDocument/2006/relationships/image" Target="../media/image1996.png"/><Relationship Id="rId354" Type="http://schemas.openxmlformats.org/officeDocument/2006/relationships/customXml" Target="../ink/ink2061.xml"/><Relationship Id="rId51" Type="http://schemas.openxmlformats.org/officeDocument/2006/relationships/image" Target="../media/image1948.png"/><Relationship Id="rId561" Type="http://schemas.openxmlformats.org/officeDocument/2006/relationships/customXml" Target="../ink/ink2166.xml"/><Relationship Id="rId659" Type="http://schemas.openxmlformats.org/officeDocument/2006/relationships/image" Target="../media/image2250.png"/><Relationship Id="rId214" Type="http://schemas.openxmlformats.org/officeDocument/2006/relationships/customXml" Target="../ink/ink1991.xml"/><Relationship Id="rId298" Type="http://schemas.openxmlformats.org/officeDocument/2006/relationships/customXml" Target="../ink/ink2033.xml"/><Relationship Id="rId421" Type="http://schemas.openxmlformats.org/officeDocument/2006/relationships/image" Target="../media/image2133.png"/><Relationship Id="rId519" Type="http://schemas.openxmlformats.org/officeDocument/2006/relationships/image" Target="../media/image2181.png"/><Relationship Id="rId158" Type="http://schemas.openxmlformats.org/officeDocument/2006/relationships/customXml" Target="../ink/ink1963.xml"/><Relationship Id="rId726" Type="http://schemas.openxmlformats.org/officeDocument/2006/relationships/customXml" Target="../ink/ink2249.xml"/><Relationship Id="rId62" Type="http://schemas.openxmlformats.org/officeDocument/2006/relationships/customXml" Target="../ink/ink1915.xml"/><Relationship Id="rId365" Type="http://schemas.openxmlformats.org/officeDocument/2006/relationships/image" Target="../media/image2105.png"/><Relationship Id="rId572" Type="http://schemas.openxmlformats.org/officeDocument/2006/relationships/image" Target="../media/image2207.png"/><Relationship Id="rId225" Type="http://schemas.openxmlformats.org/officeDocument/2006/relationships/image" Target="../media/image2035.png"/><Relationship Id="rId432" Type="http://schemas.openxmlformats.org/officeDocument/2006/relationships/customXml" Target="../ink/ink2100.xml"/><Relationship Id="rId737" Type="http://schemas.openxmlformats.org/officeDocument/2006/relationships/image" Target="../media/image2289.png"/><Relationship Id="rId73" Type="http://schemas.openxmlformats.org/officeDocument/2006/relationships/image" Target="../media/image1959.png"/><Relationship Id="rId169" Type="http://schemas.openxmlformats.org/officeDocument/2006/relationships/image" Target="../media/image2007.png"/><Relationship Id="rId376" Type="http://schemas.openxmlformats.org/officeDocument/2006/relationships/customXml" Target="../ink/ink2072.xml"/><Relationship Id="rId583" Type="http://schemas.openxmlformats.org/officeDocument/2006/relationships/customXml" Target="../ink/ink2177.xml"/><Relationship Id="rId4" Type="http://schemas.openxmlformats.org/officeDocument/2006/relationships/customXml" Target="../ink/ink1886.xml"/><Relationship Id="rId236" Type="http://schemas.openxmlformats.org/officeDocument/2006/relationships/customXml" Target="../ink/ink2002.xml"/><Relationship Id="rId443" Type="http://schemas.openxmlformats.org/officeDocument/2006/relationships/image" Target="../media/image2144.png"/><Relationship Id="rId650" Type="http://schemas.openxmlformats.org/officeDocument/2006/relationships/customXml" Target="../ink/ink2211.xml"/><Relationship Id="rId303" Type="http://schemas.openxmlformats.org/officeDocument/2006/relationships/image" Target="../media/image2074.png"/><Relationship Id="rId748" Type="http://schemas.openxmlformats.org/officeDocument/2006/relationships/customXml" Target="../ink/ink226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"/>
          <p:cNvSpPr txBox="1"/>
          <p:nvPr/>
        </p:nvSpPr>
        <p:spPr>
          <a:xfrm>
            <a:off x="1460096" y="1615871"/>
            <a:ext cx="9271800" cy="19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IN" sz="6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DECISION TREE CLASSIFIER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C6F53D-6BFE-4435-95B5-488C9B2F591B}"/>
              </a:ext>
            </a:extLst>
          </p:cNvPr>
          <p:cNvSpPr txBox="1"/>
          <p:nvPr/>
        </p:nvSpPr>
        <p:spPr>
          <a:xfrm>
            <a:off x="3823313" y="4114188"/>
            <a:ext cx="45453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Sourav Karmakar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hlinkClick r:id="rId3"/>
              </a:rPr>
              <a:t>souravkarmakar29@gmail.com</a:t>
            </a: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9"/>
          <p:cNvSpPr txBox="1"/>
          <p:nvPr/>
        </p:nvSpPr>
        <p:spPr>
          <a:xfrm>
            <a:off x="151002" y="58723"/>
            <a:ext cx="9429226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0" b="1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EXAMPLE OF A DT CLASSIFIER</a:t>
            </a:r>
            <a:endParaRPr/>
          </a:p>
        </p:txBody>
      </p:sp>
      <p:sp>
        <p:nvSpPr>
          <p:cNvPr id="370" name="Google Shape;370;p9"/>
          <p:cNvSpPr txBox="1"/>
          <p:nvPr/>
        </p:nvSpPr>
        <p:spPr>
          <a:xfrm>
            <a:off x="551808" y="916852"/>
            <a:ext cx="646977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IN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Applying the model on a test data:</a:t>
            </a:r>
            <a:endParaRPr/>
          </a:p>
        </p:txBody>
      </p:sp>
      <p:sp>
        <p:nvSpPr>
          <p:cNvPr id="371" name="Google Shape;371;p9"/>
          <p:cNvSpPr/>
          <p:nvPr/>
        </p:nvSpPr>
        <p:spPr>
          <a:xfrm>
            <a:off x="2030136" y="2331437"/>
            <a:ext cx="2055302" cy="545285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Refund</a:t>
            </a:r>
            <a:endParaRPr/>
          </a:p>
        </p:txBody>
      </p:sp>
      <p:sp>
        <p:nvSpPr>
          <p:cNvPr id="372" name="Google Shape;372;p9"/>
          <p:cNvSpPr/>
          <p:nvPr/>
        </p:nvSpPr>
        <p:spPr>
          <a:xfrm>
            <a:off x="3589328" y="3660876"/>
            <a:ext cx="2055302" cy="545285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Mar. St.</a:t>
            </a:r>
            <a:endParaRPr/>
          </a:p>
        </p:txBody>
      </p:sp>
      <p:sp>
        <p:nvSpPr>
          <p:cNvPr id="373" name="Google Shape;373;p9"/>
          <p:cNvSpPr/>
          <p:nvPr/>
        </p:nvSpPr>
        <p:spPr>
          <a:xfrm>
            <a:off x="2030136" y="4714947"/>
            <a:ext cx="2055302" cy="545285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Tax. Inc.</a:t>
            </a:r>
            <a:endParaRPr/>
          </a:p>
        </p:txBody>
      </p:sp>
      <p:cxnSp>
        <p:nvCxnSpPr>
          <p:cNvPr id="374" name="Google Shape;374;p9"/>
          <p:cNvCxnSpPr>
            <a:endCxn id="372" idx="0"/>
          </p:cNvCxnSpPr>
          <p:nvPr/>
        </p:nvCxnSpPr>
        <p:spPr>
          <a:xfrm>
            <a:off x="3178179" y="2879376"/>
            <a:ext cx="1438800" cy="7815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75" name="Google Shape;375;p9"/>
          <p:cNvSpPr/>
          <p:nvPr/>
        </p:nvSpPr>
        <p:spPr>
          <a:xfrm>
            <a:off x="1055150" y="3660876"/>
            <a:ext cx="1101755" cy="545285"/>
          </a:xfrm>
          <a:prstGeom prst="roundRect">
            <a:avLst>
              <a:gd name="adj" fmla="val 16667"/>
            </a:avLst>
          </a:prstGeom>
          <a:solidFill>
            <a:srgbClr val="B3C6E7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NO</a:t>
            </a:r>
            <a:endParaRPr/>
          </a:p>
        </p:txBody>
      </p:sp>
      <p:sp>
        <p:nvSpPr>
          <p:cNvPr id="376" name="Google Shape;376;p9"/>
          <p:cNvSpPr/>
          <p:nvPr/>
        </p:nvSpPr>
        <p:spPr>
          <a:xfrm>
            <a:off x="5367091" y="4712222"/>
            <a:ext cx="1101755" cy="545285"/>
          </a:xfrm>
          <a:prstGeom prst="roundRect">
            <a:avLst>
              <a:gd name="adj" fmla="val 16667"/>
            </a:avLst>
          </a:prstGeom>
          <a:solidFill>
            <a:srgbClr val="B3C6E7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NO</a:t>
            </a:r>
            <a:endParaRPr/>
          </a:p>
        </p:txBody>
      </p:sp>
      <p:cxnSp>
        <p:nvCxnSpPr>
          <p:cNvPr id="377" name="Google Shape;377;p9"/>
          <p:cNvCxnSpPr>
            <a:endCxn id="373" idx="0"/>
          </p:cNvCxnSpPr>
          <p:nvPr/>
        </p:nvCxnSpPr>
        <p:spPr>
          <a:xfrm flipH="1">
            <a:off x="3057787" y="4189347"/>
            <a:ext cx="1154700" cy="5256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78" name="Google Shape;378;p9"/>
          <p:cNvCxnSpPr>
            <a:endCxn id="376" idx="0"/>
          </p:cNvCxnSpPr>
          <p:nvPr/>
        </p:nvCxnSpPr>
        <p:spPr>
          <a:xfrm>
            <a:off x="4865569" y="4206122"/>
            <a:ext cx="1052400" cy="5061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79" name="Google Shape;379;p9"/>
          <p:cNvCxnSpPr>
            <a:stCxn id="371" idx="2"/>
            <a:endCxn id="375" idx="0"/>
          </p:cNvCxnSpPr>
          <p:nvPr/>
        </p:nvCxnSpPr>
        <p:spPr>
          <a:xfrm flipH="1">
            <a:off x="1606087" y="2876722"/>
            <a:ext cx="1451700" cy="7842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80" name="Google Shape;380;p9"/>
          <p:cNvSpPr/>
          <p:nvPr/>
        </p:nvSpPr>
        <p:spPr>
          <a:xfrm>
            <a:off x="1179819" y="5891642"/>
            <a:ext cx="1101755" cy="545285"/>
          </a:xfrm>
          <a:prstGeom prst="roundRect">
            <a:avLst>
              <a:gd name="adj" fmla="val 16667"/>
            </a:avLst>
          </a:prstGeom>
          <a:solidFill>
            <a:srgbClr val="B3C6E7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NO</a:t>
            </a:r>
            <a:endParaRPr/>
          </a:p>
        </p:txBody>
      </p:sp>
      <p:sp>
        <p:nvSpPr>
          <p:cNvPr id="381" name="Google Shape;381;p9"/>
          <p:cNvSpPr/>
          <p:nvPr/>
        </p:nvSpPr>
        <p:spPr>
          <a:xfrm>
            <a:off x="3401615" y="5891643"/>
            <a:ext cx="1101755" cy="545285"/>
          </a:xfrm>
          <a:prstGeom prst="roundRect">
            <a:avLst>
              <a:gd name="adj" fmla="val 16667"/>
            </a:avLst>
          </a:prstGeom>
          <a:solidFill>
            <a:srgbClr val="B3C6E7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YES</a:t>
            </a:r>
            <a:endParaRPr/>
          </a:p>
        </p:txBody>
      </p:sp>
      <p:cxnSp>
        <p:nvCxnSpPr>
          <p:cNvPr id="382" name="Google Shape;382;p9"/>
          <p:cNvCxnSpPr/>
          <p:nvPr/>
        </p:nvCxnSpPr>
        <p:spPr>
          <a:xfrm flipH="1">
            <a:off x="1711353" y="5257507"/>
            <a:ext cx="947956" cy="634135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83" name="Google Shape;383;p9"/>
          <p:cNvCxnSpPr>
            <a:stCxn id="373" idx="2"/>
            <a:endCxn id="381" idx="0"/>
          </p:cNvCxnSpPr>
          <p:nvPr/>
        </p:nvCxnSpPr>
        <p:spPr>
          <a:xfrm>
            <a:off x="3057787" y="5260232"/>
            <a:ext cx="894600" cy="6315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84" name="Google Shape;384;p9"/>
          <p:cNvSpPr txBox="1"/>
          <p:nvPr/>
        </p:nvSpPr>
        <p:spPr>
          <a:xfrm>
            <a:off x="1554761" y="3035572"/>
            <a:ext cx="59585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Yes</a:t>
            </a:r>
            <a:endParaRPr/>
          </a:p>
        </p:txBody>
      </p:sp>
      <p:sp>
        <p:nvSpPr>
          <p:cNvPr id="385" name="Google Shape;385;p9"/>
          <p:cNvSpPr txBox="1"/>
          <p:nvPr/>
        </p:nvSpPr>
        <p:spPr>
          <a:xfrm>
            <a:off x="3950454" y="2973909"/>
            <a:ext cx="46679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i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</a:t>
            </a:r>
            <a:endParaRPr/>
          </a:p>
        </p:txBody>
      </p:sp>
      <p:sp>
        <p:nvSpPr>
          <p:cNvPr id="386" name="Google Shape;386;p9"/>
          <p:cNvSpPr txBox="1"/>
          <p:nvPr/>
        </p:nvSpPr>
        <p:spPr>
          <a:xfrm>
            <a:off x="1763087" y="4247671"/>
            <a:ext cx="172778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Single, Divorced</a:t>
            </a:r>
            <a:endParaRPr/>
          </a:p>
        </p:txBody>
      </p:sp>
      <p:sp>
        <p:nvSpPr>
          <p:cNvPr id="387" name="Google Shape;387;p9"/>
          <p:cNvSpPr txBox="1"/>
          <p:nvPr/>
        </p:nvSpPr>
        <p:spPr>
          <a:xfrm>
            <a:off x="5662346" y="4222830"/>
            <a:ext cx="9669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i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Married</a:t>
            </a:r>
            <a:endParaRPr/>
          </a:p>
        </p:txBody>
      </p:sp>
      <p:sp>
        <p:nvSpPr>
          <p:cNvPr id="388" name="Google Shape;388;p9"/>
          <p:cNvSpPr txBox="1"/>
          <p:nvPr/>
        </p:nvSpPr>
        <p:spPr>
          <a:xfrm>
            <a:off x="1231224" y="5311386"/>
            <a:ext cx="78258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 80K</a:t>
            </a:r>
            <a:endParaRPr/>
          </a:p>
        </p:txBody>
      </p:sp>
      <p:sp>
        <p:nvSpPr>
          <p:cNvPr id="389" name="Google Shape;389;p9"/>
          <p:cNvSpPr txBox="1"/>
          <p:nvPr/>
        </p:nvSpPr>
        <p:spPr>
          <a:xfrm>
            <a:off x="3720783" y="5346358"/>
            <a:ext cx="78258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&gt; 80K</a:t>
            </a:r>
            <a:endParaRPr/>
          </a:p>
        </p:txBody>
      </p:sp>
      <p:graphicFrame>
        <p:nvGraphicFramePr>
          <p:cNvPr id="390" name="Google Shape;390;p9"/>
          <p:cNvGraphicFramePr/>
          <p:nvPr/>
        </p:nvGraphicFramePr>
        <p:xfrm>
          <a:off x="6468846" y="2000911"/>
          <a:ext cx="4989800" cy="1010940"/>
        </p:xfrm>
        <a:graphic>
          <a:graphicData uri="http://schemas.openxmlformats.org/drawingml/2006/table">
            <a:tbl>
              <a:tblPr firstRow="1" bandRow="1">
                <a:noFill/>
                <a:tableStyleId>{726EFBEE-4D83-48A8-A5A2-545104438E3C}</a:tableStyleId>
              </a:tblPr>
              <a:tblGrid>
                <a:gridCol w="1247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7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7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7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Refund</a:t>
                      </a:r>
                      <a:endParaRPr/>
                    </a:p>
                  </a:txBody>
                  <a:tcPr marL="91450" marR="91450" marT="45725" marB="45725" anchor="ctr">
                    <a:solidFill>
                      <a:srgbClr val="F7CAA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Marital Status</a:t>
                      </a:r>
                      <a:endParaRPr/>
                    </a:p>
                  </a:txBody>
                  <a:tcPr marL="91450" marR="91450" marT="45725" marB="45725" anchor="ctr">
                    <a:solidFill>
                      <a:srgbClr val="F7CAA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Taxable Income</a:t>
                      </a:r>
                      <a:endParaRPr/>
                    </a:p>
                  </a:txBody>
                  <a:tcPr marL="91450" marR="91450" marT="45725" marB="45725" anchor="ctr">
                    <a:solidFill>
                      <a:srgbClr val="F7CAA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Cheat</a:t>
                      </a:r>
                      <a:endParaRPr/>
                    </a:p>
                  </a:txBody>
                  <a:tcPr marL="91450" marR="91450" marT="45725" marB="45725" anchor="ctr">
                    <a:solidFill>
                      <a:srgbClr val="F7CAA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Married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80K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?</a:t>
                      </a:r>
                      <a:endParaRPr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91" name="Google Shape;391;p9"/>
          <p:cNvSpPr txBox="1"/>
          <p:nvPr/>
        </p:nvSpPr>
        <p:spPr>
          <a:xfrm>
            <a:off x="6230719" y="1378517"/>
            <a:ext cx="1581731" cy="476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 Data</a:t>
            </a:r>
            <a:endParaRPr/>
          </a:p>
        </p:txBody>
      </p:sp>
      <p:cxnSp>
        <p:nvCxnSpPr>
          <p:cNvPr id="392" name="Google Shape;392;p9"/>
          <p:cNvCxnSpPr/>
          <p:nvPr/>
        </p:nvCxnSpPr>
        <p:spPr>
          <a:xfrm rot="10800000" flipH="1">
            <a:off x="6468846" y="2876722"/>
            <a:ext cx="4168394" cy="2123117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dash"/>
            <a:miter lim="800000"/>
            <a:headEnd type="none" w="sm" len="sm"/>
            <a:tailEnd type="triangle" w="med" len="med"/>
          </a:ln>
        </p:spPr>
      </p:cxnSp>
      <p:sp>
        <p:nvSpPr>
          <p:cNvPr id="393" name="Google Shape;393;p9"/>
          <p:cNvSpPr txBox="1"/>
          <p:nvPr/>
        </p:nvSpPr>
        <p:spPr>
          <a:xfrm>
            <a:off x="8003098" y="4361329"/>
            <a:ext cx="293335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Assign Cheat to “No”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10"/>
          <p:cNvSpPr txBox="1"/>
          <p:nvPr/>
        </p:nvSpPr>
        <p:spPr>
          <a:xfrm>
            <a:off x="151002" y="58723"/>
            <a:ext cx="10125512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0" b="1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DECISION TREE BUILDING (INDUCTION)</a:t>
            </a:r>
            <a:endParaRPr/>
          </a:p>
        </p:txBody>
      </p:sp>
      <p:sp>
        <p:nvSpPr>
          <p:cNvPr id="399" name="Google Shape;399;p10"/>
          <p:cNvSpPr txBox="1"/>
          <p:nvPr/>
        </p:nvSpPr>
        <p:spPr>
          <a:xfrm>
            <a:off x="478172" y="1199490"/>
            <a:ext cx="1150969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I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 are many algorithms to construct a Decision Tree from labelled training dataset.</a:t>
            </a:r>
            <a:endParaRPr/>
          </a:p>
        </p:txBody>
      </p:sp>
      <p:sp>
        <p:nvSpPr>
          <p:cNvPr id="400" name="Google Shape;400;p10"/>
          <p:cNvSpPr txBox="1"/>
          <p:nvPr/>
        </p:nvSpPr>
        <p:spPr>
          <a:xfrm>
            <a:off x="889233" y="1778466"/>
            <a:ext cx="9026554" cy="29238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I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Hunt’s Algorithm</a:t>
            </a:r>
            <a:endParaRPr/>
          </a:p>
          <a:p>
            <a:pPr marL="342900" marR="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endParaRPr sz="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I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CART (Short form of </a:t>
            </a:r>
            <a:r>
              <a:rPr lang="en-IN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en-I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lassification </a:t>
            </a:r>
            <a:r>
              <a:rPr lang="en-IN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I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nd </a:t>
            </a:r>
            <a:r>
              <a:rPr lang="en-IN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lang="en-I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egression </a:t>
            </a:r>
            <a:r>
              <a:rPr lang="en-IN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lang="en-I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ree)</a:t>
            </a:r>
            <a:endParaRPr/>
          </a:p>
          <a:p>
            <a:pPr marL="342900" marR="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endParaRPr sz="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I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ID3 (ID stands for </a:t>
            </a:r>
            <a:r>
              <a:rPr lang="en-IN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I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terative </a:t>
            </a:r>
            <a:r>
              <a:rPr lang="en-IN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lang="en-I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ichotomiser)</a:t>
            </a:r>
            <a:endParaRPr/>
          </a:p>
          <a:p>
            <a:pPr marL="342900" marR="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endParaRPr sz="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I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C4.5</a:t>
            </a:r>
            <a:endParaRPr/>
          </a:p>
          <a:p>
            <a:pPr marL="342900" marR="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endParaRPr sz="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I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SLIQ (</a:t>
            </a:r>
            <a:r>
              <a:rPr lang="en-IN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-I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upervised </a:t>
            </a:r>
            <a:r>
              <a:rPr lang="en-IN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</a:t>
            </a:r>
            <a:r>
              <a:rPr lang="en-I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earning </a:t>
            </a:r>
            <a:r>
              <a:rPr lang="en-IN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I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 </a:t>
            </a:r>
            <a:r>
              <a:rPr lang="en-IN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r>
              <a:rPr lang="en-I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uest)</a:t>
            </a:r>
            <a:endParaRPr/>
          </a:p>
          <a:p>
            <a:pPr marL="342900" marR="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endParaRPr sz="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I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SPRINT (</a:t>
            </a:r>
            <a:r>
              <a:rPr lang="en-IN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-I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calable </a:t>
            </a:r>
            <a:r>
              <a:rPr lang="en-IN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-I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IN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lang="en-I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allelizable </a:t>
            </a:r>
            <a:r>
              <a:rPr lang="en-IN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</a:t>
            </a:r>
            <a:r>
              <a:rPr lang="en-I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duction of decision </a:t>
            </a:r>
            <a:r>
              <a:rPr lang="en-IN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lang="en-I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rees)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1"/>
          <p:cNvSpPr txBox="1"/>
          <p:nvPr/>
        </p:nvSpPr>
        <p:spPr>
          <a:xfrm>
            <a:off x="151001" y="58723"/>
            <a:ext cx="10050011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0" b="1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DECISION TREE BUILDING (INDUCTION)</a:t>
            </a:r>
            <a:endParaRPr/>
          </a:p>
        </p:txBody>
      </p:sp>
      <p:sp>
        <p:nvSpPr>
          <p:cNvPr id="406" name="Google Shape;406;p11"/>
          <p:cNvSpPr txBox="1"/>
          <p:nvPr/>
        </p:nvSpPr>
        <p:spPr>
          <a:xfrm>
            <a:off x="469782" y="1174459"/>
            <a:ext cx="11551641" cy="984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IN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Greedy Strategy:</a:t>
            </a:r>
            <a:endParaRPr/>
          </a:p>
          <a:p>
            <a:pPr marL="742950" marR="0" lvl="1" indent="-222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None/>
            </a:pPr>
            <a:endParaRPr sz="1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IN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Split the records based on an attribute test that optimizes certain criteria. </a:t>
            </a:r>
            <a:endParaRPr/>
          </a:p>
        </p:txBody>
      </p:sp>
      <p:sp>
        <p:nvSpPr>
          <p:cNvPr id="407" name="Google Shape;407;p11"/>
          <p:cNvSpPr txBox="1"/>
          <p:nvPr/>
        </p:nvSpPr>
        <p:spPr>
          <a:xfrm>
            <a:off x="469782" y="2642532"/>
            <a:ext cx="11551641" cy="2462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IN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Issues:</a:t>
            </a:r>
            <a:endParaRPr/>
          </a:p>
          <a:p>
            <a:pPr marL="742950" marR="0" lvl="1" indent="-222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None/>
            </a:pPr>
            <a:endParaRPr sz="1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IN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Determine how to split the records.</a:t>
            </a:r>
            <a:endParaRPr/>
          </a:p>
          <a:p>
            <a:pPr marL="1257300" marR="0" lvl="2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o"/>
            </a:pPr>
            <a:r>
              <a:rPr lang="en-IN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to specify attribute test conditions?</a:t>
            </a:r>
            <a:endParaRPr/>
          </a:p>
          <a:p>
            <a:pPr marL="1257300" marR="0" lvl="2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o"/>
            </a:pPr>
            <a:r>
              <a:rPr lang="en-IN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to determine best split?</a:t>
            </a:r>
            <a:endParaRPr/>
          </a:p>
          <a:p>
            <a:pPr marL="800100" marR="0" lvl="1" indent="-190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IN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Determine when to stop splitting.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12"/>
          <p:cNvSpPr txBox="1"/>
          <p:nvPr/>
        </p:nvSpPr>
        <p:spPr>
          <a:xfrm>
            <a:off x="151001" y="58723"/>
            <a:ext cx="10050011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0" b="1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HOW TO SPECIFY TEST CONDITIONS</a:t>
            </a:r>
            <a:endParaRPr/>
          </a:p>
        </p:txBody>
      </p:sp>
      <p:sp>
        <p:nvSpPr>
          <p:cNvPr id="413" name="Google Shape;413;p12"/>
          <p:cNvSpPr txBox="1"/>
          <p:nvPr/>
        </p:nvSpPr>
        <p:spPr>
          <a:xfrm>
            <a:off x="419450" y="1140903"/>
            <a:ext cx="4664278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I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Depends on attributes types</a:t>
            </a:r>
            <a:endParaRPr/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IN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Categorical</a:t>
            </a:r>
            <a:endParaRPr/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IN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Continuous</a:t>
            </a:r>
            <a:endParaRPr/>
          </a:p>
        </p:txBody>
      </p:sp>
      <p:sp>
        <p:nvSpPr>
          <p:cNvPr id="414" name="Google Shape;414;p12"/>
          <p:cNvSpPr txBox="1"/>
          <p:nvPr/>
        </p:nvSpPr>
        <p:spPr>
          <a:xfrm>
            <a:off x="5343787" y="1140902"/>
            <a:ext cx="5738069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I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Depends on number of ways to split</a:t>
            </a:r>
            <a:endParaRPr/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IN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2-way split</a:t>
            </a:r>
            <a:endParaRPr/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IN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Multiway Split</a:t>
            </a:r>
            <a:endParaRPr/>
          </a:p>
        </p:txBody>
      </p:sp>
      <p:sp>
        <p:nvSpPr>
          <p:cNvPr id="415" name="Google Shape;415;p12"/>
          <p:cNvSpPr txBox="1"/>
          <p:nvPr/>
        </p:nvSpPr>
        <p:spPr>
          <a:xfrm>
            <a:off x="419450" y="2718032"/>
            <a:ext cx="759203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IN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Splitting based on Categorical Attribute:</a:t>
            </a:r>
            <a:endParaRPr/>
          </a:p>
        </p:txBody>
      </p:sp>
      <p:sp>
        <p:nvSpPr>
          <p:cNvPr id="416" name="Google Shape;416;p12"/>
          <p:cNvSpPr/>
          <p:nvPr/>
        </p:nvSpPr>
        <p:spPr>
          <a:xfrm>
            <a:off x="2386668" y="3556497"/>
            <a:ext cx="1828800" cy="960808"/>
          </a:xfrm>
          <a:prstGeom prst="ellipse">
            <a:avLst/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Marital Status</a:t>
            </a:r>
            <a:endParaRPr/>
          </a:p>
        </p:txBody>
      </p:sp>
      <p:cxnSp>
        <p:nvCxnSpPr>
          <p:cNvPr id="417" name="Google Shape;417;p12"/>
          <p:cNvCxnSpPr>
            <a:stCxn id="416" idx="3"/>
          </p:cNvCxnSpPr>
          <p:nvPr/>
        </p:nvCxnSpPr>
        <p:spPr>
          <a:xfrm flipH="1">
            <a:off x="1744890" y="4376598"/>
            <a:ext cx="909600" cy="8163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418" name="Google Shape;418;p12"/>
          <p:cNvCxnSpPr>
            <a:stCxn id="416" idx="4"/>
          </p:cNvCxnSpPr>
          <p:nvPr/>
        </p:nvCxnSpPr>
        <p:spPr>
          <a:xfrm>
            <a:off x="3301068" y="4517305"/>
            <a:ext cx="0" cy="8265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419" name="Google Shape;419;p12"/>
          <p:cNvCxnSpPr>
            <a:stCxn id="416" idx="5"/>
          </p:cNvCxnSpPr>
          <p:nvPr/>
        </p:nvCxnSpPr>
        <p:spPr>
          <a:xfrm>
            <a:off x="3947646" y="4376598"/>
            <a:ext cx="884400" cy="6567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420" name="Google Shape;420;p12"/>
          <p:cNvSpPr txBox="1"/>
          <p:nvPr/>
        </p:nvSpPr>
        <p:spPr>
          <a:xfrm>
            <a:off x="1329369" y="4498346"/>
            <a:ext cx="838691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Single</a:t>
            </a:r>
            <a:endParaRPr/>
          </a:p>
        </p:txBody>
      </p:sp>
      <p:sp>
        <p:nvSpPr>
          <p:cNvPr id="421" name="Google Shape;421;p12"/>
          <p:cNvSpPr txBox="1"/>
          <p:nvPr/>
        </p:nvSpPr>
        <p:spPr>
          <a:xfrm>
            <a:off x="2882453" y="4792791"/>
            <a:ext cx="1008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Married</a:t>
            </a:r>
            <a:endParaRPr/>
          </a:p>
        </p:txBody>
      </p:sp>
      <p:sp>
        <p:nvSpPr>
          <p:cNvPr id="422" name="Google Shape;422;p12"/>
          <p:cNvSpPr txBox="1"/>
          <p:nvPr/>
        </p:nvSpPr>
        <p:spPr>
          <a:xfrm>
            <a:off x="4287999" y="4330381"/>
            <a:ext cx="1138453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Divorced</a:t>
            </a:r>
            <a:endParaRPr/>
          </a:p>
        </p:txBody>
      </p:sp>
      <p:sp>
        <p:nvSpPr>
          <p:cNvPr id="423" name="Google Shape;423;p12"/>
          <p:cNvSpPr/>
          <p:nvPr/>
        </p:nvSpPr>
        <p:spPr>
          <a:xfrm>
            <a:off x="8116349" y="3417912"/>
            <a:ext cx="1828800" cy="960808"/>
          </a:xfrm>
          <a:prstGeom prst="ellipse">
            <a:avLst/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Smoking Habit</a:t>
            </a:r>
            <a:endParaRPr/>
          </a:p>
        </p:txBody>
      </p:sp>
      <p:cxnSp>
        <p:nvCxnSpPr>
          <p:cNvPr id="424" name="Google Shape;424;p12"/>
          <p:cNvCxnSpPr>
            <a:stCxn id="423" idx="3"/>
          </p:cNvCxnSpPr>
          <p:nvPr/>
        </p:nvCxnSpPr>
        <p:spPr>
          <a:xfrm flipH="1">
            <a:off x="7965671" y="4238013"/>
            <a:ext cx="418500" cy="8163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425" name="Google Shape;425;p12"/>
          <p:cNvCxnSpPr>
            <a:stCxn id="423" idx="5"/>
          </p:cNvCxnSpPr>
          <p:nvPr/>
        </p:nvCxnSpPr>
        <p:spPr>
          <a:xfrm>
            <a:off x="9677328" y="4238013"/>
            <a:ext cx="339000" cy="7953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426" name="Google Shape;426;p12"/>
          <p:cNvSpPr txBox="1"/>
          <p:nvPr/>
        </p:nvSpPr>
        <p:spPr>
          <a:xfrm>
            <a:off x="7147799" y="4338442"/>
            <a:ext cx="981359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Smoker</a:t>
            </a:r>
            <a:endParaRPr/>
          </a:p>
        </p:txBody>
      </p:sp>
      <p:sp>
        <p:nvSpPr>
          <p:cNvPr id="427" name="Google Shape;427;p12"/>
          <p:cNvSpPr txBox="1"/>
          <p:nvPr/>
        </p:nvSpPr>
        <p:spPr>
          <a:xfrm>
            <a:off x="9914389" y="4330381"/>
            <a:ext cx="1465466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Non-smoker</a:t>
            </a:r>
            <a:endParaRPr/>
          </a:p>
        </p:txBody>
      </p:sp>
      <p:sp>
        <p:nvSpPr>
          <p:cNvPr id="428" name="Google Shape;428;p12"/>
          <p:cNvSpPr txBox="1"/>
          <p:nvPr/>
        </p:nvSpPr>
        <p:spPr>
          <a:xfrm>
            <a:off x="2437690" y="5653440"/>
            <a:ext cx="1726755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Multiway Split</a:t>
            </a:r>
            <a:endParaRPr/>
          </a:p>
        </p:txBody>
      </p:sp>
      <p:sp>
        <p:nvSpPr>
          <p:cNvPr id="429" name="Google Shape;429;p12"/>
          <p:cNvSpPr txBox="1"/>
          <p:nvPr/>
        </p:nvSpPr>
        <p:spPr>
          <a:xfrm>
            <a:off x="8344503" y="5674246"/>
            <a:ext cx="1372492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2-way Split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13"/>
          <p:cNvSpPr txBox="1"/>
          <p:nvPr/>
        </p:nvSpPr>
        <p:spPr>
          <a:xfrm>
            <a:off x="151001" y="58723"/>
            <a:ext cx="10050011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0" b="1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HOW TO SPECIFY TEST CONDITIONS</a:t>
            </a:r>
            <a:endParaRPr/>
          </a:p>
        </p:txBody>
      </p:sp>
      <p:sp>
        <p:nvSpPr>
          <p:cNvPr id="435" name="Google Shape;435;p13"/>
          <p:cNvSpPr txBox="1"/>
          <p:nvPr/>
        </p:nvSpPr>
        <p:spPr>
          <a:xfrm>
            <a:off x="419450" y="1140903"/>
            <a:ext cx="4664278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I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Depends on attributes types</a:t>
            </a:r>
            <a:endParaRPr/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IN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Categorical</a:t>
            </a:r>
            <a:endParaRPr/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IN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Continuous</a:t>
            </a:r>
            <a:endParaRPr/>
          </a:p>
        </p:txBody>
      </p:sp>
      <p:sp>
        <p:nvSpPr>
          <p:cNvPr id="436" name="Google Shape;436;p13"/>
          <p:cNvSpPr txBox="1"/>
          <p:nvPr/>
        </p:nvSpPr>
        <p:spPr>
          <a:xfrm>
            <a:off x="5343787" y="1140902"/>
            <a:ext cx="5738069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I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Depends on number of ways to split</a:t>
            </a:r>
            <a:endParaRPr/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IN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2-way split</a:t>
            </a:r>
            <a:endParaRPr/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IN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Multiway Split</a:t>
            </a:r>
            <a:endParaRPr/>
          </a:p>
        </p:txBody>
      </p:sp>
      <p:sp>
        <p:nvSpPr>
          <p:cNvPr id="437" name="Google Shape;437;p13"/>
          <p:cNvSpPr txBox="1"/>
          <p:nvPr/>
        </p:nvSpPr>
        <p:spPr>
          <a:xfrm>
            <a:off x="419450" y="2718032"/>
            <a:ext cx="759203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IN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Splitting based on Continuous Attribute:</a:t>
            </a:r>
            <a:endParaRPr/>
          </a:p>
        </p:txBody>
      </p:sp>
      <p:sp>
        <p:nvSpPr>
          <p:cNvPr id="438" name="Google Shape;438;p13"/>
          <p:cNvSpPr/>
          <p:nvPr/>
        </p:nvSpPr>
        <p:spPr>
          <a:xfrm>
            <a:off x="2386668" y="3556497"/>
            <a:ext cx="1828800" cy="960808"/>
          </a:xfrm>
          <a:prstGeom prst="ellipse">
            <a:avLst/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Income</a:t>
            </a:r>
            <a:endParaRPr/>
          </a:p>
        </p:txBody>
      </p:sp>
      <p:cxnSp>
        <p:nvCxnSpPr>
          <p:cNvPr id="439" name="Google Shape;439;p13"/>
          <p:cNvCxnSpPr>
            <a:stCxn id="438" idx="3"/>
          </p:cNvCxnSpPr>
          <p:nvPr/>
        </p:nvCxnSpPr>
        <p:spPr>
          <a:xfrm flipH="1">
            <a:off x="1744890" y="4376598"/>
            <a:ext cx="909600" cy="8163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440" name="Google Shape;440;p13"/>
          <p:cNvCxnSpPr>
            <a:stCxn id="438" idx="4"/>
          </p:cNvCxnSpPr>
          <p:nvPr/>
        </p:nvCxnSpPr>
        <p:spPr>
          <a:xfrm>
            <a:off x="3301068" y="4517305"/>
            <a:ext cx="0" cy="8265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441" name="Google Shape;441;p13"/>
          <p:cNvCxnSpPr>
            <a:stCxn id="438" idx="5"/>
          </p:cNvCxnSpPr>
          <p:nvPr/>
        </p:nvCxnSpPr>
        <p:spPr>
          <a:xfrm>
            <a:off x="3947646" y="4376598"/>
            <a:ext cx="884400" cy="6567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442" name="Google Shape;442;p13"/>
          <p:cNvSpPr txBox="1"/>
          <p:nvPr/>
        </p:nvSpPr>
        <p:spPr>
          <a:xfrm>
            <a:off x="1329369" y="4498346"/>
            <a:ext cx="835485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 25K</a:t>
            </a:r>
            <a:endParaRPr/>
          </a:p>
        </p:txBody>
      </p:sp>
      <p:sp>
        <p:nvSpPr>
          <p:cNvPr id="443" name="Google Shape;443;p13"/>
          <p:cNvSpPr txBox="1"/>
          <p:nvPr/>
        </p:nvSpPr>
        <p:spPr>
          <a:xfrm>
            <a:off x="2690251" y="4755330"/>
            <a:ext cx="1326004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25K – 50K</a:t>
            </a:r>
            <a:endParaRPr/>
          </a:p>
        </p:txBody>
      </p:sp>
      <p:sp>
        <p:nvSpPr>
          <p:cNvPr id="444" name="Google Shape;444;p13"/>
          <p:cNvSpPr txBox="1"/>
          <p:nvPr/>
        </p:nvSpPr>
        <p:spPr>
          <a:xfrm>
            <a:off x="4287999" y="4330381"/>
            <a:ext cx="835485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&gt; 50K</a:t>
            </a:r>
            <a:endParaRPr/>
          </a:p>
        </p:txBody>
      </p:sp>
      <p:sp>
        <p:nvSpPr>
          <p:cNvPr id="445" name="Google Shape;445;p13"/>
          <p:cNvSpPr/>
          <p:nvPr/>
        </p:nvSpPr>
        <p:spPr>
          <a:xfrm>
            <a:off x="8116349" y="3417912"/>
            <a:ext cx="1828800" cy="960808"/>
          </a:xfrm>
          <a:prstGeom prst="ellipse">
            <a:avLst/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Age</a:t>
            </a:r>
            <a:endParaRPr/>
          </a:p>
        </p:txBody>
      </p:sp>
      <p:cxnSp>
        <p:nvCxnSpPr>
          <p:cNvPr id="446" name="Google Shape;446;p13"/>
          <p:cNvCxnSpPr>
            <a:stCxn id="445" idx="3"/>
          </p:cNvCxnSpPr>
          <p:nvPr/>
        </p:nvCxnSpPr>
        <p:spPr>
          <a:xfrm flipH="1">
            <a:off x="7965671" y="4238013"/>
            <a:ext cx="418500" cy="8163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447" name="Google Shape;447;p13"/>
          <p:cNvCxnSpPr>
            <a:stCxn id="445" idx="5"/>
          </p:cNvCxnSpPr>
          <p:nvPr/>
        </p:nvCxnSpPr>
        <p:spPr>
          <a:xfrm>
            <a:off x="9677328" y="4238013"/>
            <a:ext cx="343200" cy="774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448" name="Google Shape;448;p13"/>
          <p:cNvSpPr txBox="1"/>
          <p:nvPr/>
        </p:nvSpPr>
        <p:spPr>
          <a:xfrm>
            <a:off x="7391461" y="4304886"/>
            <a:ext cx="649537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 40</a:t>
            </a:r>
            <a:endParaRPr/>
          </a:p>
        </p:txBody>
      </p:sp>
      <p:sp>
        <p:nvSpPr>
          <p:cNvPr id="449" name="Google Shape;449;p13"/>
          <p:cNvSpPr txBox="1"/>
          <p:nvPr/>
        </p:nvSpPr>
        <p:spPr>
          <a:xfrm>
            <a:off x="9852198" y="4295102"/>
            <a:ext cx="697627" cy="40011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t="-9229" r="-7824" b="-27690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450" name="Google Shape;450;p13"/>
          <p:cNvSpPr txBox="1"/>
          <p:nvPr/>
        </p:nvSpPr>
        <p:spPr>
          <a:xfrm>
            <a:off x="2437690" y="5653440"/>
            <a:ext cx="1726755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Multiway Split</a:t>
            </a:r>
            <a:endParaRPr/>
          </a:p>
        </p:txBody>
      </p:sp>
      <p:sp>
        <p:nvSpPr>
          <p:cNvPr id="451" name="Google Shape;451;p13"/>
          <p:cNvSpPr txBox="1"/>
          <p:nvPr/>
        </p:nvSpPr>
        <p:spPr>
          <a:xfrm>
            <a:off x="8344503" y="5674246"/>
            <a:ext cx="1372492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2-way Split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14"/>
          <p:cNvSpPr txBox="1"/>
          <p:nvPr/>
        </p:nvSpPr>
        <p:spPr>
          <a:xfrm>
            <a:off x="151001" y="58723"/>
            <a:ext cx="10050011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0" b="1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HOW TO DETERMINE BEST SPLIT</a:t>
            </a:r>
            <a:endParaRPr/>
          </a:p>
        </p:txBody>
      </p:sp>
      <p:sp>
        <p:nvSpPr>
          <p:cNvPr id="457" name="Google Shape;457;p14"/>
          <p:cNvSpPr txBox="1"/>
          <p:nvPr/>
        </p:nvSpPr>
        <p:spPr>
          <a:xfrm>
            <a:off x="461394" y="1107347"/>
            <a:ext cx="11048301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I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Nodes with </a:t>
            </a:r>
            <a:r>
              <a:rPr lang="en-IN" sz="24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homogeneous</a:t>
            </a:r>
            <a:r>
              <a:rPr lang="en-I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class distribution are preferred.</a:t>
            </a:r>
            <a:endParaRPr/>
          </a:p>
        </p:txBody>
      </p:sp>
      <p:sp>
        <p:nvSpPr>
          <p:cNvPr id="458" name="Google Shape;458;p14"/>
          <p:cNvSpPr txBox="1"/>
          <p:nvPr/>
        </p:nvSpPr>
        <p:spPr>
          <a:xfrm>
            <a:off x="461394" y="1678917"/>
            <a:ext cx="11048301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I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Need a measure of Node impurity.</a:t>
            </a:r>
            <a:endParaRPr/>
          </a:p>
        </p:txBody>
      </p:sp>
      <p:sp>
        <p:nvSpPr>
          <p:cNvPr id="459" name="Google Shape;459;p14"/>
          <p:cNvSpPr txBox="1"/>
          <p:nvPr/>
        </p:nvSpPr>
        <p:spPr>
          <a:xfrm>
            <a:off x="461393" y="2250487"/>
            <a:ext cx="11048301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IN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Intuition:</a:t>
            </a:r>
            <a:endParaRPr/>
          </a:p>
        </p:txBody>
      </p:sp>
      <p:sp>
        <p:nvSpPr>
          <p:cNvPr id="460" name="Google Shape;460;p14"/>
          <p:cNvSpPr txBox="1"/>
          <p:nvPr/>
        </p:nvSpPr>
        <p:spPr>
          <a:xfrm>
            <a:off x="1543573" y="2822057"/>
            <a:ext cx="8657439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I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Consider a binary classification problem. 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I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Following scenarios are observed in two different nodes. </a:t>
            </a:r>
            <a:endParaRPr/>
          </a:p>
        </p:txBody>
      </p:sp>
      <p:sp>
        <p:nvSpPr>
          <p:cNvPr id="461" name="Google Shape;461;p14"/>
          <p:cNvSpPr/>
          <p:nvPr/>
        </p:nvSpPr>
        <p:spPr>
          <a:xfrm>
            <a:off x="1677797" y="3944514"/>
            <a:ext cx="2927757" cy="1117123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2" name="Google Shape;462;p14"/>
          <p:cNvSpPr txBox="1"/>
          <p:nvPr/>
        </p:nvSpPr>
        <p:spPr>
          <a:xfrm>
            <a:off x="1937857" y="4053417"/>
            <a:ext cx="234052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# Class-1 : 10</a:t>
            </a:r>
            <a:endParaRPr/>
          </a:p>
        </p:txBody>
      </p:sp>
      <p:sp>
        <p:nvSpPr>
          <p:cNvPr id="463" name="Google Shape;463;p14"/>
          <p:cNvSpPr txBox="1"/>
          <p:nvPr/>
        </p:nvSpPr>
        <p:spPr>
          <a:xfrm>
            <a:off x="1937857" y="4475942"/>
            <a:ext cx="234052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# Class-2 : 10</a:t>
            </a:r>
            <a:endParaRPr/>
          </a:p>
        </p:txBody>
      </p:sp>
      <p:sp>
        <p:nvSpPr>
          <p:cNvPr id="464" name="Google Shape;464;p14"/>
          <p:cNvSpPr/>
          <p:nvPr/>
        </p:nvSpPr>
        <p:spPr>
          <a:xfrm>
            <a:off x="7390701" y="3944514"/>
            <a:ext cx="2927757" cy="1117123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5" name="Google Shape;465;p14"/>
          <p:cNvSpPr txBox="1"/>
          <p:nvPr/>
        </p:nvSpPr>
        <p:spPr>
          <a:xfrm>
            <a:off x="7650761" y="4053417"/>
            <a:ext cx="234052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rgbClr val="C55A1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# Class-1 : 18</a:t>
            </a:r>
            <a:endParaRPr/>
          </a:p>
        </p:txBody>
      </p:sp>
      <p:sp>
        <p:nvSpPr>
          <p:cNvPr id="466" name="Google Shape;466;p14"/>
          <p:cNvSpPr txBox="1"/>
          <p:nvPr/>
        </p:nvSpPr>
        <p:spPr>
          <a:xfrm>
            <a:off x="7650761" y="4475942"/>
            <a:ext cx="234052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rgbClr val="C55A1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# Class-2 : 2</a:t>
            </a:r>
            <a:endParaRPr/>
          </a:p>
        </p:txBody>
      </p:sp>
      <p:sp>
        <p:nvSpPr>
          <p:cNvPr id="467" name="Google Shape;467;p14"/>
          <p:cNvSpPr txBox="1"/>
          <p:nvPr/>
        </p:nvSpPr>
        <p:spPr>
          <a:xfrm>
            <a:off x="1468072" y="5268285"/>
            <a:ext cx="4051884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I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Non-homogenous Node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I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High degree of impurity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I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Needs further split</a:t>
            </a:r>
            <a:endParaRPr/>
          </a:p>
        </p:txBody>
      </p:sp>
      <p:sp>
        <p:nvSpPr>
          <p:cNvPr id="468" name="Google Shape;468;p14"/>
          <p:cNvSpPr txBox="1"/>
          <p:nvPr/>
        </p:nvSpPr>
        <p:spPr>
          <a:xfrm>
            <a:off x="7080307" y="5268285"/>
            <a:ext cx="4051884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I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More Homogenous Node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I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Low degree of impurity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15"/>
          <p:cNvSpPr txBox="1"/>
          <p:nvPr/>
        </p:nvSpPr>
        <p:spPr>
          <a:xfrm>
            <a:off x="151001" y="58723"/>
            <a:ext cx="10050011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0" b="1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HOW TO DETERMINE BEST SPLIT</a:t>
            </a:r>
            <a:endParaRPr/>
          </a:p>
        </p:txBody>
      </p:sp>
      <p:sp>
        <p:nvSpPr>
          <p:cNvPr id="474" name="Google Shape;474;p15"/>
          <p:cNvSpPr txBox="1"/>
          <p:nvPr/>
        </p:nvSpPr>
        <p:spPr>
          <a:xfrm>
            <a:off x="307596" y="899540"/>
            <a:ext cx="11241248" cy="70788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87" t="-5171" b="-14654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graphicFrame>
        <p:nvGraphicFramePr>
          <p:cNvPr id="475" name="Google Shape;475;p15"/>
          <p:cNvGraphicFramePr/>
          <p:nvPr/>
        </p:nvGraphicFramePr>
        <p:xfrm>
          <a:off x="4419133" y="1710867"/>
          <a:ext cx="3018150" cy="756800"/>
        </p:xfrm>
        <a:graphic>
          <a:graphicData uri="http://schemas.openxmlformats.org/drawingml/2006/table">
            <a:tbl>
              <a:tblPr firstRow="1" bandRow="1">
                <a:noFill/>
                <a:tableStyleId>{726EFBEE-4D83-48A8-A5A2-545104438E3C}</a:tableStyleId>
              </a:tblPr>
              <a:tblGrid>
                <a:gridCol w="1509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9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84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C1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N01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84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C2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N02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76" name="Google Shape;476;p15"/>
          <p:cNvSpPr txBox="1"/>
          <p:nvPr/>
        </p:nvSpPr>
        <p:spPr>
          <a:xfrm>
            <a:off x="2205912" y="1847059"/>
            <a:ext cx="2558642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Before splitting:</a:t>
            </a:r>
            <a:endParaRPr/>
          </a:p>
        </p:txBody>
      </p:sp>
      <p:sp>
        <p:nvSpPr>
          <p:cNvPr id="477" name="Google Shape;477;p15"/>
          <p:cNvSpPr txBox="1"/>
          <p:nvPr/>
        </p:nvSpPr>
        <p:spPr>
          <a:xfrm>
            <a:off x="307596" y="2570339"/>
            <a:ext cx="4526400" cy="4002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l="-1210" t="-9229" b="-27690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478" name="Google Shape;478;p15"/>
          <p:cNvSpPr/>
          <p:nvPr/>
        </p:nvSpPr>
        <p:spPr>
          <a:xfrm>
            <a:off x="7751426" y="1934176"/>
            <a:ext cx="595619" cy="310177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9" name="Google Shape;479;p15"/>
          <p:cNvSpPr txBox="1"/>
          <p:nvPr/>
        </p:nvSpPr>
        <p:spPr>
          <a:xfrm>
            <a:off x="8241508" y="1899932"/>
            <a:ext cx="1114500" cy="4002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3075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480" name="Google Shape;480;p15"/>
          <p:cNvSpPr/>
          <p:nvPr/>
        </p:nvSpPr>
        <p:spPr>
          <a:xfrm>
            <a:off x="3020037" y="3061981"/>
            <a:ext cx="1115736" cy="604007"/>
          </a:xfrm>
          <a:prstGeom prst="ellipse">
            <a:avLst/>
          </a:pr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481" name="Google Shape;481;p15"/>
          <p:cNvSpPr/>
          <p:nvPr/>
        </p:nvSpPr>
        <p:spPr>
          <a:xfrm>
            <a:off x="1744910" y="3994750"/>
            <a:ext cx="1333850" cy="536895"/>
          </a:xfrm>
          <a:prstGeom prst="roundRect">
            <a:avLst>
              <a:gd name="adj" fmla="val 16667"/>
            </a:avLst>
          </a:prstGeom>
          <a:blipFill rotWithShape="1">
            <a:blip r:embed="rId7">
              <a:alphaModFix/>
            </a:blip>
            <a:stretch>
              <a:fillRect b="-1110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482" name="Google Shape;482;p15"/>
          <p:cNvSpPr/>
          <p:nvPr/>
        </p:nvSpPr>
        <p:spPr>
          <a:xfrm>
            <a:off x="4030911" y="3994750"/>
            <a:ext cx="1333850" cy="536895"/>
          </a:xfrm>
          <a:prstGeom prst="roundRect">
            <a:avLst>
              <a:gd name="adj" fmla="val 16667"/>
            </a:avLst>
          </a:prstGeom>
          <a:blipFill rotWithShape="1">
            <a:blip r:embed="rId8">
              <a:alphaModFix/>
            </a:blip>
            <a:stretch>
              <a:fillRect b="-1110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cxnSp>
        <p:nvCxnSpPr>
          <p:cNvPr id="483" name="Google Shape;483;p15"/>
          <p:cNvCxnSpPr>
            <a:stCxn id="480" idx="3"/>
            <a:endCxn id="481" idx="0"/>
          </p:cNvCxnSpPr>
          <p:nvPr/>
        </p:nvCxnSpPr>
        <p:spPr>
          <a:xfrm flipH="1">
            <a:off x="2411833" y="3577533"/>
            <a:ext cx="771600" cy="4173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484" name="Google Shape;484;p15"/>
          <p:cNvCxnSpPr>
            <a:stCxn id="480" idx="5"/>
            <a:endCxn id="482" idx="0"/>
          </p:cNvCxnSpPr>
          <p:nvPr/>
        </p:nvCxnSpPr>
        <p:spPr>
          <a:xfrm>
            <a:off x="3972377" y="3577533"/>
            <a:ext cx="725400" cy="4173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485" name="Google Shape;485;p15"/>
          <p:cNvSpPr txBox="1"/>
          <p:nvPr/>
        </p:nvSpPr>
        <p:spPr>
          <a:xfrm>
            <a:off x="2150436" y="3430259"/>
            <a:ext cx="647198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Yes</a:t>
            </a:r>
            <a:endParaRPr dirty="0"/>
          </a:p>
        </p:txBody>
      </p:sp>
      <p:sp>
        <p:nvSpPr>
          <p:cNvPr id="486" name="Google Shape;486;p15"/>
          <p:cNvSpPr txBox="1"/>
          <p:nvPr/>
        </p:nvSpPr>
        <p:spPr>
          <a:xfrm>
            <a:off x="4335106" y="3405929"/>
            <a:ext cx="498855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</a:t>
            </a:r>
            <a:endParaRPr/>
          </a:p>
        </p:txBody>
      </p:sp>
      <p:sp>
        <p:nvSpPr>
          <p:cNvPr id="487" name="Google Shape;487;p15"/>
          <p:cNvSpPr/>
          <p:nvPr/>
        </p:nvSpPr>
        <p:spPr>
          <a:xfrm>
            <a:off x="8363824" y="3036814"/>
            <a:ext cx="1115736" cy="604007"/>
          </a:xfrm>
          <a:prstGeom prst="ellipse">
            <a:avLst/>
          </a:prstGeom>
          <a:blipFill rotWithShape="1">
            <a:blip r:embed="rId9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488" name="Google Shape;488;p15"/>
          <p:cNvSpPr/>
          <p:nvPr/>
        </p:nvSpPr>
        <p:spPr>
          <a:xfrm>
            <a:off x="7088697" y="3969583"/>
            <a:ext cx="1333850" cy="536895"/>
          </a:xfrm>
          <a:prstGeom prst="roundRect">
            <a:avLst>
              <a:gd name="adj" fmla="val 16667"/>
            </a:avLst>
          </a:prstGeom>
          <a:blipFill rotWithShape="1">
            <a:blip r:embed="rId10">
              <a:alphaModFix/>
            </a:blip>
            <a:stretch>
              <a:fillRect b="-1110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489" name="Google Shape;489;p15"/>
          <p:cNvSpPr/>
          <p:nvPr/>
        </p:nvSpPr>
        <p:spPr>
          <a:xfrm>
            <a:off x="9374698" y="3969583"/>
            <a:ext cx="1333850" cy="536895"/>
          </a:xfrm>
          <a:prstGeom prst="roundRect">
            <a:avLst>
              <a:gd name="adj" fmla="val 16667"/>
            </a:avLst>
          </a:prstGeom>
          <a:blipFill rotWithShape="1">
            <a:blip r:embed="rId11">
              <a:alphaModFix/>
            </a:blip>
            <a:stretch>
              <a:fillRect b="-1110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cxnSp>
        <p:nvCxnSpPr>
          <p:cNvPr id="490" name="Google Shape;490;p15"/>
          <p:cNvCxnSpPr>
            <a:stCxn id="487" idx="3"/>
            <a:endCxn id="488" idx="0"/>
          </p:cNvCxnSpPr>
          <p:nvPr/>
        </p:nvCxnSpPr>
        <p:spPr>
          <a:xfrm flipH="1">
            <a:off x="7755620" y="3552366"/>
            <a:ext cx="771600" cy="4173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491" name="Google Shape;491;p15"/>
          <p:cNvCxnSpPr>
            <a:stCxn id="487" idx="5"/>
            <a:endCxn id="489" idx="0"/>
          </p:cNvCxnSpPr>
          <p:nvPr/>
        </p:nvCxnSpPr>
        <p:spPr>
          <a:xfrm>
            <a:off x="9316164" y="3552366"/>
            <a:ext cx="725400" cy="4173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492" name="Google Shape;492;p15"/>
          <p:cNvSpPr txBox="1"/>
          <p:nvPr/>
        </p:nvSpPr>
        <p:spPr>
          <a:xfrm>
            <a:off x="7437283" y="3405092"/>
            <a:ext cx="704138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Yes</a:t>
            </a:r>
            <a:endParaRPr dirty="0"/>
          </a:p>
        </p:txBody>
      </p:sp>
      <p:sp>
        <p:nvSpPr>
          <p:cNvPr id="493" name="Google Shape;493;p15"/>
          <p:cNvSpPr txBox="1"/>
          <p:nvPr/>
        </p:nvSpPr>
        <p:spPr>
          <a:xfrm>
            <a:off x="9678893" y="3380762"/>
            <a:ext cx="498855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</a:t>
            </a:r>
            <a:endParaRPr/>
          </a:p>
        </p:txBody>
      </p:sp>
      <p:graphicFrame>
        <p:nvGraphicFramePr>
          <p:cNvPr id="494" name="Google Shape;494;p15"/>
          <p:cNvGraphicFramePr/>
          <p:nvPr/>
        </p:nvGraphicFramePr>
        <p:xfrm>
          <a:off x="1304489" y="4687366"/>
          <a:ext cx="2105650" cy="731540"/>
        </p:xfrm>
        <a:graphic>
          <a:graphicData uri="http://schemas.openxmlformats.org/drawingml/2006/table">
            <a:tbl>
              <a:tblPr firstRow="1" bandRow="1">
                <a:noFill/>
                <a:tableStyleId>{726EFBEE-4D83-48A8-A5A2-545104438E3C}</a:tableStyleId>
              </a:tblPr>
              <a:tblGrid>
                <a:gridCol w="1052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2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C1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N11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C2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N12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95" name="Google Shape;495;p15"/>
          <p:cNvGraphicFramePr/>
          <p:nvPr/>
        </p:nvGraphicFramePr>
        <p:xfrm>
          <a:off x="3667293" y="4687366"/>
          <a:ext cx="2105650" cy="731540"/>
        </p:xfrm>
        <a:graphic>
          <a:graphicData uri="http://schemas.openxmlformats.org/drawingml/2006/table">
            <a:tbl>
              <a:tblPr firstRow="1" bandRow="1">
                <a:noFill/>
                <a:tableStyleId>{726EFBEE-4D83-48A8-A5A2-545104438E3C}</a:tableStyleId>
              </a:tblPr>
              <a:tblGrid>
                <a:gridCol w="1052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2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C1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N21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C2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N22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96" name="Google Shape;496;p15"/>
          <p:cNvSpPr/>
          <p:nvPr/>
        </p:nvSpPr>
        <p:spPr>
          <a:xfrm>
            <a:off x="2205912" y="5436066"/>
            <a:ext cx="310785" cy="36911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7" name="Google Shape;497;p15"/>
          <p:cNvSpPr/>
          <p:nvPr/>
        </p:nvSpPr>
        <p:spPr>
          <a:xfrm>
            <a:off x="4564718" y="5427188"/>
            <a:ext cx="310785" cy="36911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8" name="Google Shape;498;p15"/>
          <p:cNvSpPr txBox="1"/>
          <p:nvPr/>
        </p:nvSpPr>
        <p:spPr>
          <a:xfrm>
            <a:off x="1342429" y="5694834"/>
            <a:ext cx="2063691" cy="400110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 b="-1514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499" name="Google Shape;499;p15"/>
          <p:cNvSpPr txBox="1"/>
          <p:nvPr/>
        </p:nvSpPr>
        <p:spPr>
          <a:xfrm>
            <a:off x="3709238" y="5731006"/>
            <a:ext cx="2063691" cy="400110"/>
          </a:xfrm>
          <a:prstGeom prst="rect">
            <a:avLst/>
          </a:prstGeom>
          <a:blipFill rotWithShape="1">
            <a:blip r:embed="rId13">
              <a:alphaModFix/>
            </a:blip>
            <a:stretch>
              <a:fillRect b="-1514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500" name="Google Shape;500;p15"/>
          <p:cNvSpPr/>
          <p:nvPr/>
        </p:nvSpPr>
        <p:spPr>
          <a:xfrm rot="5400000">
            <a:off x="3391824" y="4662498"/>
            <a:ext cx="331710" cy="2885814"/>
          </a:xfrm>
          <a:prstGeom prst="rightBrace">
            <a:avLst>
              <a:gd name="adj1" fmla="val 8333"/>
              <a:gd name="adj2" fmla="val 49311"/>
            </a:avLst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1" name="Google Shape;501;p15"/>
          <p:cNvSpPr txBox="1"/>
          <p:nvPr/>
        </p:nvSpPr>
        <p:spPr>
          <a:xfrm>
            <a:off x="2546059" y="6240807"/>
            <a:ext cx="2063691" cy="400110"/>
          </a:xfrm>
          <a:prstGeom prst="rect">
            <a:avLst/>
          </a:prstGeom>
          <a:blipFill rotWithShape="1">
            <a:blip r:embed="rId14">
              <a:alphaModFix/>
            </a:blip>
            <a:stretch>
              <a:fillRect b="-3075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graphicFrame>
        <p:nvGraphicFramePr>
          <p:cNvPr id="502" name="Google Shape;502;p15"/>
          <p:cNvGraphicFramePr/>
          <p:nvPr/>
        </p:nvGraphicFramePr>
        <p:xfrm>
          <a:off x="6646881" y="4662199"/>
          <a:ext cx="2105650" cy="731540"/>
        </p:xfrm>
        <a:graphic>
          <a:graphicData uri="http://schemas.openxmlformats.org/drawingml/2006/table">
            <a:tbl>
              <a:tblPr firstRow="1" bandRow="1">
                <a:noFill/>
                <a:tableStyleId>{726EFBEE-4D83-48A8-A5A2-545104438E3C}</a:tableStyleId>
              </a:tblPr>
              <a:tblGrid>
                <a:gridCol w="1052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2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C1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N31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C2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N32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03" name="Google Shape;503;p15"/>
          <p:cNvGraphicFramePr/>
          <p:nvPr/>
        </p:nvGraphicFramePr>
        <p:xfrm>
          <a:off x="8982635" y="4671343"/>
          <a:ext cx="2105650" cy="731540"/>
        </p:xfrm>
        <a:graphic>
          <a:graphicData uri="http://schemas.openxmlformats.org/drawingml/2006/table">
            <a:tbl>
              <a:tblPr firstRow="1" bandRow="1">
                <a:noFill/>
                <a:tableStyleId>{726EFBEE-4D83-48A8-A5A2-545104438E3C}</a:tableStyleId>
              </a:tblPr>
              <a:tblGrid>
                <a:gridCol w="1052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2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C1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N41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C2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N42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04" name="Google Shape;504;p15"/>
          <p:cNvSpPr/>
          <p:nvPr/>
        </p:nvSpPr>
        <p:spPr>
          <a:xfrm>
            <a:off x="7500282" y="5407333"/>
            <a:ext cx="310785" cy="36911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5" name="Google Shape;505;p15"/>
          <p:cNvSpPr/>
          <p:nvPr/>
        </p:nvSpPr>
        <p:spPr>
          <a:xfrm>
            <a:off x="9859088" y="5415233"/>
            <a:ext cx="310785" cy="36911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6" name="Google Shape;506;p15"/>
          <p:cNvSpPr txBox="1"/>
          <p:nvPr/>
        </p:nvSpPr>
        <p:spPr>
          <a:xfrm>
            <a:off x="6636799" y="5708046"/>
            <a:ext cx="2063691" cy="400110"/>
          </a:xfrm>
          <a:prstGeom prst="rect">
            <a:avLst/>
          </a:prstGeom>
          <a:blipFill rotWithShape="1">
            <a:blip r:embed="rId15">
              <a:alphaModFix/>
            </a:blip>
            <a:stretch>
              <a:fillRect b="-1514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507" name="Google Shape;507;p15"/>
          <p:cNvSpPr txBox="1"/>
          <p:nvPr/>
        </p:nvSpPr>
        <p:spPr>
          <a:xfrm>
            <a:off x="9003608" y="5744218"/>
            <a:ext cx="2063691" cy="400110"/>
          </a:xfrm>
          <a:prstGeom prst="rect">
            <a:avLst/>
          </a:prstGeom>
          <a:blipFill rotWithShape="1">
            <a:blip r:embed="rId16">
              <a:alphaModFix/>
            </a:blip>
            <a:stretch>
              <a:fillRect b="-1514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508" name="Google Shape;508;p15"/>
          <p:cNvSpPr/>
          <p:nvPr/>
        </p:nvSpPr>
        <p:spPr>
          <a:xfrm rot="5400000">
            <a:off x="8686194" y="4675710"/>
            <a:ext cx="331710" cy="2885814"/>
          </a:xfrm>
          <a:prstGeom prst="rightBrace">
            <a:avLst>
              <a:gd name="adj1" fmla="val 8333"/>
              <a:gd name="adj2" fmla="val 49311"/>
            </a:avLst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9" name="Google Shape;509;p15"/>
          <p:cNvSpPr txBox="1"/>
          <p:nvPr/>
        </p:nvSpPr>
        <p:spPr>
          <a:xfrm>
            <a:off x="7840429" y="6279186"/>
            <a:ext cx="2063691" cy="400110"/>
          </a:xfrm>
          <a:prstGeom prst="rect">
            <a:avLst/>
          </a:prstGeom>
          <a:blipFill rotWithShape="1">
            <a:blip r:embed="rId17">
              <a:alphaModFix/>
            </a:blip>
            <a:stretch>
              <a:fillRect b="-1514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510" name="Google Shape;510;p15"/>
          <p:cNvSpPr txBox="1"/>
          <p:nvPr/>
        </p:nvSpPr>
        <p:spPr>
          <a:xfrm>
            <a:off x="4479691" y="6316967"/>
            <a:ext cx="3401316" cy="400110"/>
          </a:xfrm>
          <a:prstGeom prst="rect">
            <a:avLst/>
          </a:prstGeom>
          <a:blipFill rotWithShape="1">
            <a:blip r:embed="rId18">
              <a:alphaModFix/>
            </a:blip>
            <a:stretch>
              <a:fillRect l="-1970" t="-7574" b="-25755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16"/>
          <p:cNvSpPr txBox="1"/>
          <p:nvPr/>
        </p:nvSpPr>
        <p:spPr>
          <a:xfrm>
            <a:off x="151001" y="58723"/>
            <a:ext cx="10050011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0" b="1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MEASURES OF NODE IMPURITY</a:t>
            </a:r>
            <a:endParaRPr/>
          </a:p>
        </p:txBody>
      </p:sp>
      <p:sp>
        <p:nvSpPr>
          <p:cNvPr id="516" name="Google Shape;516;p16"/>
          <p:cNvSpPr txBox="1"/>
          <p:nvPr/>
        </p:nvSpPr>
        <p:spPr>
          <a:xfrm>
            <a:off x="562062" y="1147901"/>
            <a:ext cx="1022618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I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 are various ways to measure Node impurity</a:t>
            </a:r>
            <a:endParaRPr/>
          </a:p>
        </p:txBody>
      </p:sp>
      <p:sp>
        <p:nvSpPr>
          <p:cNvPr id="517" name="Google Shape;517;p16"/>
          <p:cNvSpPr txBox="1"/>
          <p:nvPr/>
        </p:nvSpPr>
        <p:spPr>
          <a:xfrm>
            <a:off x="1006679" y="1702965"/>
            <a:ext cx="6476301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IN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GINI Index: </a:t>
            </a:r>
            <a:r>
              <a:rPr lang="en-I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Used in CART, SLIQ, SPRINT.</a:t>
            </a:r>
            <a:endParaRPr/>
          </a:p>
        </p:txBody>
      </p:sp>
      <p:sp>
        <p:nvSpPr>
          <p:cNvPr id="518" name="Google Shape;518;p16"/>
          <p:cNvSpPr txBox="1"/>
          <p:nvPr/>
        </p:nvSpPr>
        <p:spPr>
          <a:xfrm>
            <a:off x="1006679" y="2348918"/>
            <a:ext cx="6476301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IN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Information Gain: </a:t>
            </a:r>
            <a:r>
              <a:rPr lang="en-I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Used in ID3 and C4.5</a:t>
            </a:r>
            <a:endParaRPr/>
          </a:p>
        </p:txBody>
      </p:sp>
      <p:sp>
        <p:nvSpPr>
          <p:cNvPr id="519" name="Google Shape;519;p16"/>
          <p:cNvSpPr txBox="1"/>
          <p:nvPr/>
        </p:nvSpPr>
        <p:spPr>
          <a:xfrm>
            <a:off x="1006679" y="2994871"/>
            <a:ext cx="6476301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IN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Misclassification Error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0" name="Google Shape;520;p16"/>
          <p:cNvSpPr txBox="1"/>
          <p:nvPr/>
        </p:nvSpPr>
        <p:spPr>
          <a:xfrm>
            <a:off x="679507" y="4357541"/>
            <a:ext cx="9471171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I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this lecture we shall discuss GINI index for computation of impurities.</a:t>
            </a:r>
            <a:endParaRPr/>
          </a:p>
        </p:txBody>
      </p:sp>
      <p:sp>
        <p:nvSpPr>
          <p:cNvPr id="521" name="Google Shape;521;p16"/>
          <p:cNvSpPr txBox="1"/>
          <p:nvPr/>
        </p:nvSpPr>
        <p:spPr>
          <a:xfrm>
            <a:off x="7751428" y="3429000"/>
            <a:ext cx="2650921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Many More…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17"/>
          <p:cNvSpPr txBox="1"/>
          <p:nvPr/>
        </p:nvSpPr>
        <p:spPr>
          <a:xfrm>
            <a:off x="151001" y="58723"/>
            <a:ext cx="10050011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0" b="1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MEASURE OF IMPURITY : GINI</a:t>
            </a:r>
            <a:endParaRPr/>
          </a:p>
        </p:txBody>
      </p:sp>
      <p:sp>
        <p:nvSpPr>
          <p:cNvPr id="527" name="Google Shape;527;p17"/>
          <p:cNvSpPr txBox="1"/>
          <p:nvPr/>
        </p:nvSpPr>
        <p:spPr>
          <a:xfrm>
            <a:off x="631970" y="1077930"/>
            <a:ext cx="10872132" cy="46166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784" t="-10522" b="-28945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528" name="Google Shape;528;p17"/>
          <p:cNvSpPr txBox="1"/>
          <p:nvPr/>
        </p:nvSpPr>
        <p:spPr>
          <a:xfrm>
            <a:off x="689294" y="1607746"/>
            <a:ext cx="11123802" cy="1399679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9605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529" name="Google Shape;529;p17"/>
          <p:cNvSpPr txBox="1"/>
          <p:nvPr/>
        </p:nvSpPr>
        <p:spPr>
          <a:xfrm>
            <a:off x="631970" y="3279354"/>
            <a:ext cx="11238451" cy="1050929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l="-759" r="-1464" b="-1278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530" name="Google Shape;530;p17"/>
          <p:cNvSpPr txBox="1"/>
          <p:nvPr/>
        </p:nvSpPr>
        <p:spPr>
          <a:xfrm>
            <a:off x="631970" y="4860099"/>
            <a:ext cx="11238451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I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Minimum Value = 0, occurs when all the samples at the node belong to one class. Implies homogeneity.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3F9DC5C5-5966-4C05-B0D3-0A3588E2FA3B}"/>
                  </a:ext>
                </a:extLst>
              </p14:cNvPr>
              <p14:cNvContentPartPr/>
              <p14:nvPr/>
            </p14:nvContentPartPr>
            <p14:xfrm>
              <a:off x="939743" y="398800"/>
              <a:ext cx="53280" cy="2325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3F9DC5C5-5966-4C05-B0D3-0A3588E2FA3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31103" y="390160"/>
                <a:ext cx="70920" cy="25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21917ED-10C8-45C4-945E-5E03B4A4E0E4}"/>
                  </a:ext>
                </a:extLst>
              </p14:cNvPr>
              <p14:cNvContentPartPr/>
              <p14:nvPr/>
            </p14:nvContentPartPr>
            <p14:xfrm>
              <a:off x="991223" y="406000"/>
              <a:ext cx="102240" cy="15444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21917ED-10C8-45C4-945E-5E03B4A4E0E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82223" y="397000"/>
                <a:ext cx="119880" cy="17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58F4A0E-D2A8-4C83-9F4B-205C87D3B5AC}"/>
                  </a:ext>
                </a:extLst>
              </p14:cNvPr>
              <p14:cNvContentPartPr/>
              <p14:nvPr/>
            </p14:nvContentPartPr>
            <p14:xfrm>
              <a:off x="1123703" y="473320"/>
              <a:ext cx="48600" cy="1202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58F4A0E-D2A8-4C83-9F4B-205C87D3B5A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15063" y="464680"/>
                <a:ext cx="66240" cy="13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752217E-8C95-4CC5-8D9A-E4C0597B4252}"/>
                  </a:ext>
                </a:extLst>
              </p14:cNvPr>
              <p14:cNvContentPartPr/>
              <p14:nvPr/>
            </p14:nvContentPartPr>
            <p14:xfrm>
              <a:off x="1191023" y="383320"/>
              <a:ext cx="74160" cy="2145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752217E-8C95-4CC5-8D9A-E4C0597B425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82383" y="374320"/>
                <a:ext cx="91800" cy="23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70C258EF-C035-402F-8285-8003674EBA75}"/>
                  </a:ext>
                </a:extLst>
              </p14:cNvPr>
              <p14:cNvContentPartPr/>
              <p14:nvPr/>
            </p14:nvContentPartPr>
            <p14:xfrm>
              <a:off x="1308383" y="484120"/>
              <a:ext cx="111600" cy="1047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70C258EF-C035-402F-8285-8003674EBA7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299743" y="475120"/>
                <a:ext cx="129240" cy="12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225881E-32C2-46BD-B849-6A54EDBD83B7}"/>
                  </a:ext>
                </a:extLst>
              </p14:cNvPr>
              <p14:cNvContentPartPr/>
              <p14:nvPr/>
            </p14:nvContentPartPr>
            <p14:xfrm>
              <a:off x="1471823" y="524440"/>
              <a:ext cx="61200" cy="39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225881E-32C2-46BD-B849-6A54EDBD83B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462823" y="515800"/>
                <a:ext cx="78840" cy="2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F71FB5AE-5ECE-4485-8110-B7ED127BAAF8}"/>
                  </a:ext>
                </a:extLst>
              </p14:cNvPr>
              <p14:cNvContentPartPr/>
              <p14:nvPr/>
            </p14:nvContentPartPr>
            <p14:xfrm>
              <a:off x="1657943" y="387280"/>
              <a:ext cx="68040" cy="21168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F71FB5AE-5ECE-4485-8110-B7ED127BAAF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649303" y="378640"/>
                <a:ext cx="85680" cy="22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1B5419BA-6381-4B39-99FF-187F2F4E01C3}"/>
                  </a:ext>
                </a:extLst>
              </p14:cNvPr>
              <p14:cNvContentPartPr/>
              <p14:nvPr/>
            </p14:nvContentPartPr>
            <p14:xfrm>
              <a:off x="1630223" y="466120"/>
              <a:ext cx="122040" cy="1188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1B5419BA-6381-4B39-99FF-187F2F4E01C3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621583" y="457480"/>
                <a:ext cx="139680" cy="2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E1032E13-0299-469D-B33B-2FBF2481A6F7}"/>
                  </a:ext>
                </a:extLst>
              </p14:cNvPr>
              <p14:cNvContentPartPr/>
              <p14:nvPr/>
            </p14:nvContentPartPr>
            <p14:xfrm>
              <a:off x="1770623" y="564400"/>
              <a:ext cx="3600" cy="11304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E1032E13-0299-469D-B33B-2FBF2481A6F7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761983" y="555760"/>
                <a:ext cx="21240" cy="130680"/>
              </a:xfrm>
              <a:prstGeom prst="rect">
                <a:avLst/>
              </a:prstGeom>
            </p:spPr>
          </p:pic>
        </mc:Fallback>
      </mc:AlternateContent>
      <p:grpSp>
        <p:nvGrpSpPr>
          <p:cNvPr id="38" name="Group 37">
            <a:extLst>
              <a:ext uri="{FF2B5EF4-FFF2-40B4-BE49-F238E27FC236}">
                <a16:creationId xmlns:a16="http://schemas.microsoft.com/office/drawing/2014/main" id="{17B772D7-82E1-4B8F-865A-B3DB993C42F8}"/>
              </a:ext>
            </a:extLst>
          </p:cNvPr>
          <p:cNvGrpSpPr/>
          <p:nvPr/>
        </p:nvGrpSpPr>
        <p:grpSpPr>
          <a:xfrm>
            <a:off x="553103" y="803440"/>
            <a:ext cx="1656000" cy="932760"/>
            <a:chOff x="553103" y="803440"/>
            <a:chExt cx="1656000" cy="932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DAE3F42D-6389-4A87-A590-8430274C14EC}"/>
                    </a:ext>
                  </a:extLst>
                </p14:cNvPr>
                <p14:cNvContentPartPr/>
                <p14:nvPr/>
              </p14:nvContentPartPr>
              <p14:xfrm>
                <a:off x="678743" y="827920"/>
                <a:ext cx="1411920" cy="543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DAE3F42D-6389-4A87-A590-8430274C14E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69743" y="818920"/>
                  <a:ext cx="142956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323FC283-8853-41C8-ADF9-D12F605D4972}"/>
                    </a:ext>
                  </a:extLst>
                </p14:cNvPr>
                <p14:cNvContentPartPr/>
                <p14:nvPr/>
              </p14:nvContentPartPr>
              <p14:xfrm>
                <a:off x="681983" y="856720"/>
                <a:ext cx="360" cy="3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323FC283-8853-41C8-ADF9-D12F605D497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72983" y="84808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88CF369F-7EAD-4530-A4BD-BFB4C7507EA4}"/>
                    </a:ext>
                  </a:extLst>
                </p14:cNvPr>
                <p14:cNvContentPartPr/>
                <p14:nvPr/>
              </p14:nvContentPartPr>
              <p14:xfrm>
                <a:off x="553103" y="852760"/>
                <a:ext cx="128880" cy="8834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88CF369F-7EAD-4530-A4BD-BFB4C7507EA4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44463" y="844120"/>
                  <a:ext cx="146520" cy="90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82D5093A-C847-46B0-A7EB-34B160CC0156}"/>
                    </a:ext>
                  </a:extLst>
                </p14:cNvPr>
                <p14:cNvContentPartPr/>
                <p14:nvPr/>
              </p14:nvContentPartPr>
              <p14:xfrm>
                <a:off x="565703" y="1673560"/>
                <a:ext cx="1569240" cy="316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82D5093A-C847-46B0-A7EB-34B160CC0156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57063" y="1664560"/>
                  <a:ext cx="158688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F19C15E4-EFA2-4B93-985B-53196FDC13E8}"/>
                    </a:ext>
                  </a:extLst>
                </p14:cNvPr>
                <p14:cNvContentPartPr/>
                <p14:nvPr/>
              </p14:nvContentPartPr>
              <p14:xfrm>
                <a:off x="2097503" y="803440"/>
                <a:ext cx="111600" cy="8589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F19C15E4-EFA2-4B93-985B-53196FDC13E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088503" y="794800"/>
                  <a:ext cx="129240" cy="87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9B63B9BD-4701-4B27-BAE6-F3107A6D4741}"/>
                    </a:ext>
                  </a:extLst>
                </p14:cNvPr>
                <p14:cNvContentPartPr/>
                <p14:nvPr/>
              </p14:nvContentPartPr>
              <p14:xfrm>
                <a:off x="1184543" y="909280"/>
                <a:ext cx="84960" cy="8017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9B63B9BD-4701-4B27-BAE6-F3107A6D474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175543" y="900640"/>
                  <a:ext cx="102600" cy="81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4BE4CFB4-ABEB-41F9-BE40-95CB91F150C6}"/>
                    </a:ext>
                  </a:extLst>
                </p14:cNvPr>
                <p14:cNvContentPartPr/>
                <p14:nvPr/>
              </p14:nvContentPartPr>
              <p14:xfrm>
                <a:off x="640943" y="1276480"/>
                <a:ext cx="69840" cy="54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4BE4CFB4-ABEB-41F9-BE40-95CB91F150C6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31943" y="1267840"/>
                  <a:ext cx="8748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F9B12379-27B7-4983-81ED-CC1C8EE9D2EE}"/>
                    </a:ext>
                  </a:extLst>
                </p14:cNvPr>
                <p14:cNvContentPartPr/>
                <p14:nvPr/>
              </p14:nvContentPartPr>
              <p14:xfrm>
                <a:off x="639863" y="1232560"/>
                <a:ext cx="1474200" cy="493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F9B12379-27B7-4983-81ED-CC1C8EE9D2EE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31223" y="1223560"/>
                  <a:ext cx="149184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D203D450-297B-4C4B-BDA7-55F08B0C0148}"/>
                    </a:ext>
                  </a:extLst>
                </p14:cNvPr>
                <p14:cNvContentPartPr/>
                <p14:nvPr/>
              </p14:nvContentPartPr>
              <p14:xfrm>
                <a:off x="766223" y="1004680"/>
                <a:ext cx="114840" cy="1677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D203D450-297B-4C4B-BDA7-55F08B0C0148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57583" y="996040"/>
                  <a:ext cx="13248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81EF4732-6608-4CAA-9A11-13AD80A7C78A}"/>
                    </a:ext>
                  </a:extLst>
                </p14:cNvPr>
                <p14:cNvContentPartPr/>
                <p14:nvPr/>
              </p14:nvContentPartPr>
              <p14:xfrm>
                <a:off x="906623" y="1100080"/>
                <a:ext cx="12240" cy="946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81EF4732-6608-4CAA-9A11-13AD80A7C78A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97983" y="1091440"/>
                  <a:ext cx="2988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22CD6C56-F0D8-456B-B02A-D2A702651E25}"/>
                    </a:ext>
                  </a:extLst>
                </p14:cNvPr>
                <p14:cNvContentPartPr/>
                <p14:nvPr/>
              </p14:nvContentPartPr>
              <p14:xfrm>
                <a:off x="783863" y="1403920"/>
                <a:ext cx="95760" cy="1501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22CD6C56-F0D8-456B-B02A-D2A702651E25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75223" y="1394920"/>
                  <a:ext cx="11340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5EC8BD1E-F50E-4946-8351-FAC818D61D4C}"/>
                    </a:ext>
                  </a:extLst>
                </p14:cNvPr>
                <p14:cNvContentPartPr/>
                <p14:nvPr/>
              </p14:nvContentPartPr>
              <p14:xfrm>
                <a:off x="913103" y="1536040"/>
                <a:ext cx="91800" cy="910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5EC8BD1E-F50E-4946-8351-FAC818D61D4C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04463" y="1527040"/>
                  <a:ext cx="10944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4FA2AB36-972E-431C-8B72-7680B2E2E132}"/>
                    </a:ext>
                  </a:extLst>
                </p14:cNvPr>
                <p14:cNvContentPartPr/>
                <p14:nvPr/>
              </p14:nvContentPartPr>
              <p14:xfrm>
                <a:off x="1472183" y="980560"/>
                <a:ext cx="31680" cy="1735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4FA2AB36-972E-431C-8B72-7680B2E2E132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463183" y="971920"/>
                  <a:ext cx="4932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0EF4756D-1067-4830-ACA3-80A7A1337293}"/>
                    </a:ext>
                  </a:extLst>
                </p14:cNvPr>
                <p14:cNvContentPartPr/>
                <p14:nvPr/>
              </p14:nvContentPartPr>
              <p14:xfrm>
                <a:off x="1568663" y="993880"/>
                <a:ext cx="80640" cy="1357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0EF4756D-1067-4830-ACA3-80A7A1337293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560023" y="985240"/>
                  <a:ext cx="9828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DBC5498D-AD52-4F04-B37B-1C9939D3FC1E}"/>
                    </a:ext>
                  </a:extLst>
                </p14:cNvPr>
                <p14:cNvContentPartPr/>
                <p14:nvPr/>
              </p14:nvContentPartPr>
              <p14:xfrm>
                <a:off x="1519703" y="1417960"/>
                <a:ext cx="9720" cy="2080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DBC5498D-AD52-4F04-B37B-1C9939D3FC1E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511063" y="1408960"/>
                  <a:ext cx="2736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8FE5E977-18CE-47F8-A116-F21911A19FB3}"/>
                    </a:ext>
                  </a:extLst>
                </p14:cNvPr>
                <p14:cNvContentPartPr/>
                <p14:nvPr/>
              </p14:nvContentPartPr>
              <p14:xfrm>
                <a:off x="1609703" y="1459000"/>
                <a:ext cx="86760" cy="1638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8FE5E977-18CE-47F8-A116-F21911A19FB3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601063" y="1450360"/>
                  <a:ext cx="104400" cy="181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4187A15B-976E-4370-B169-1B09EA935882}"/>
              </a:ext>
            </a:extLst>
          </p:cNvPr>
          <p:cNvGrpSpPr/>
          <p:nvPr/>
        </p:nvGrpSpPr>
        <p:grpSpPr>
          <a:xfrm>
            <a:off x="2872943" y="375400"/>
            <a:ext cx="1245960" cy="438480"/>
            <a:chOff x="2872943" y="375400"/>
            <a:chExt cx="1245960" cy="438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96AFAC64-A88B-4093-ADF3-B2D92185F3C2}"/>
                    </a:ext>
                  </a:extLst>
                </p14:cNvPr>
                <p14:cNvContentPartPr/>
                <p14:nvPr/>
              </p14:nvContentPartPr>
              <p14:xfrm>
                <a:off x="2872943" y="420760"/>
                <a:ext cx="32040" cy="33264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96AFAC64-A88B-4093-ADF3-B2D92185F3C2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864303" y="411760"/>
                  <a:ext cx="49680" cy="35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DE87C8EA-4336-4153-9694-C2AB81B4A501}"/>
                    </a:ext>
                  </a:extLst>
                </p14:cNvPr>
                <p14:cNvContentPartPr/>
                <p14:nvPr/>
              </p14:nvContentPartPr>
              <p14:xfrm>
                <a:off x="2889503" y="516520"/>
                <a:ext cx="102600" cy="8640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DE87C8EA-4336-4153-9694-C2AB81B4A501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880863" y="507880"/>
                  <a:ext cx="12024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44AA802A-00D5-4AF9-AEF5-67C3B2AFED6D}"/>
                    </a:ext>
                  </a:extLst>
                </p14:cNvPr>
                <p14:cNvContentPartPr/>
                <p14:nvPr/>
              </p14:nvContentPartPr>
              <p14:xfrm>
                <a:off x="3135743" y="377920"/>
                <a:ext cx="65160" cy="4359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44AA802A-00D5-4AF9-AEF5-67C3B2AFED6D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127103" y="368920"/>
                  <a:ext cx="82800" cy="45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E1E24DB4-2D88-4BFE-A86C-2E5CA7AD1898}"/>
                    </a:ext>
                  </a:extLst>
                </p14:cNvPr>
                <p14:cNvContentPartPr/>
                <p14:nvPr/>
              </p14:nvContentPartPr>
              <p14:xfrm>
                <a:off x="3219623" y="450640"/>
                <a:ext cx="100440" cy="17388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E1E24DB4-2D88-4BFE-A86C-2E5CA7AD1898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210623" y="442000"/>
                  <a:ext cx="11808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D2081F4D-7677-4D05-A392-2A960D2E70C3}"/>
                    </a:ext>
                  </a:extLst>
                </p14:cNvPr>
                <p14:cNvContentPartPr/>
                <p14:nvPr/>
              </p14:nvContentPartPr>
              <p14:xfrm>
                <a:off x="3374063" y="568000"/>
                <a:ext cx="360" cy="12132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D2081F4D-7677-4D05-A392-2A960D2E70C3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365423" y="559000"/>
                  <a:ext cx="1800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97A8D2D3-E078-4838-A586-2704C224EE92}"/>
                    </a:ext>
                  </a:extLst>
                </p14:cNvPr>
                <p14:cNvContentPartPr/>
                <p14:nvPr/>
              </p14:nvContentPartPr>
              <p14:xfrm>
                <a:off x="3495743" y="385840"/>
                <a:ext cx="27720" cy="35352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97A8D2D3-E078-4838-A586-2704C224EE92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487103" y="377200"/>
                  <a:ext cx="45360" cy="37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48883622-04CB-42A6-9193-6B6895F51FE4}"/>
                    </a:ext>
                  </a:extLst>
                </p14:cNvPr>
                <p14:cNvContentPartPr/>
                <p14:nvPr/>
              </p14:nvContentPartPr>
              <p14:xfrm>
                <a:off x="3649463" y="420400"/>
                <a:ext cx="50400" cy="20844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48883622-04CB-42A6-9193-6B6895F51FE4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640463" y="411400"/>
                  <a:ext cx="6804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77A664B9-75DC-4076-947C-4605E977DCA8}"/>
                    </a:ext>
                  </a:extLst>
                </p14:cNvPr>
                <p14:cNvContentPartPr/>
                <p14:nvPr/>
              </p14:nvContentPartPr>
              <p14:xfrm>
                <a:off x="3621023" y="526600"/>
                <a:ext cx="107640" cy="468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77A664B9-75DC-4076-947C-4605E977DCA8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612383" y="517960"/>
                  <a:ext cx="12528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9A4A4D62-C9BD-4BA3-9CEA-EB4DC9951E9A}"/>
                    </a:ext>
                  </a:extLst>
                </p14:cNvPr>
                <p14:cNvContentPartPr/>
                <p14:nvPr/>
              </p14:nvContentPartPr>
              <p14:xfrm>
                <a:off x="3750623" y="616240"/>
                <a:ext cx="8280" cy="928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9A4A4D62-C9BD-4BA3-9CEA-EB4DC9951E9A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741623" y="607600"/>
                  <a:ext cx="2592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A5970FBC-FB46-49CD-AF9A-BFA0CE6802F4}"/>
                    </a:ext>
                  </a:extLst>
                </p14:cNvPr>
                <p14:cNvContentPartPr/>
                <p14:nvPr/>
              </p14:nvContentPartPr>
              <p14:xfrm>
                <a:off x="3808223" y="375400"/>
                <a:ext cx="73080" cy="41760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A5970FBC-FB46-49CD-AF9A-BFA0CE6802F4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799583" y="366400"/>
                  <a:ext cx="90720" cy="43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7CFCDD83-0A2A-4787-A56D-42C0D0E4F8AC}"/>
                    </a:ext>
                  </a:extLst>
                </p14:cNvPr>
                <p14:cNvContentPartPr/>
                <p14:nvPr/>
              </p14:nvContentPartPr>
              <p14:xfrm>
                <a:off x="3997583" y="506080"/>
                <a:ext cx="103320" cy="1260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7CFCDD83-0A2A-4787-A56D-42C0D0E4F8AC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988583" y="497080"/>
                  <a:ext cx="12096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27DCE405-834C-4B7E-9C2E-C2FF392B839A}"/>
                    </a:ext>
                  </a:extLst>
                </p14:cNvPr>
                <p14:cNvContentPartPr/>
                <p14:nvPr/>
              </p14:nvContentPartPr>
              <p14:xfrm>
                <a:off x="3997583" y="574120"/>
                <a:ext cx="121320" cy="208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27DCE405-834C-4B7E-9C2E-C2FF392B839A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3988583" y="565480"/>
                  <a:ext cx="138960" cy="38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C57C56F2-2BE4-4DF6-BBE4-9FD46991462B}"/>
              </a:ext>
            </a:extLst>
          </p:cNvPr>
          <p:cNvGrpSpPr/>
          <p:nvPr/>
        </p:nvGrpSpPr>
        <p:grpSpPr>
          <a:xfrm>
            <a:off x="1434743" y="1812880"/>
            <a:ext cx="207720" cy="151920"/>
            <a:chOff x="1434743" y="1812880"/>
            <a:chExt cx="207720" cy="151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5B02F4DD-972D-470E-9F2A-E8FB3AE6E508}"/>
                    </a:ext>
                  </a:extLst>
                </p14:cNvPr>
                <p14:cNvContentPartPr/>
                <p14:nvPr/>
              </p14:nvContentPartPr>
              <p14:xfrm>
                <a:off x="1434743" y="1829800"/>
                <a:ext cx="101160" cy="1350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5B02F4DD-972D-470E-9F2A-E8FB3AE6E508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425743" y="1820800"/>
                  <a:ext cx="11880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458A15D1-CDB8-42D5-900C-B78783C3CA04}"/>
                    </a:ext>
                  </a:extLst>
                </p14:cNvPr>
                <p14:cNvContentPartPr/>
                <p14:nvPr/>
              </p14:nvContentPartPr>
              <p14:xfrm>
                <a:off x="1565423" y="1812880"/>
                <a:ext cx="77040" cy="1353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458A15D1-CDB8-42D5-900C-B78783C3CA04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556783" y="1803880"/>
                  <a:ext cx="94680" cy="153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D5504365-1A19-459F-9D57-5A55D765862A}"/>
              </a:ext>
            </a:extLst>
          </p:cNvPr>
          <p:cNvGrpSpPr/>
          <p:nvPr/>
        </p:nvGrpSpPr>
        <p:grpSpPr>
          <a:xfrm>
            <a:off x="407303" y="1843120"/>
            <a:ext cx="707040" cy="242640"/>
            <a:chOff x="407303" y="1843120"/>
            <a:chExt cx="707040" cy="242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4505B122-7085-4A68-8BB3-02F83FF2A540}"/>
                    </a:ext>
                  </a:extLst>
                </p14:cNvPr>
                <p14:cNvContentPartPr/>
                <p14:nvPr/>
              </p14:nvContentPartPr>
              <p14:xfrm>
                <a:off x="444383" y="1843120"/>
                <a:ext cx="33480" cy="24264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4505B122-7085-4A68-8BB3-02F83FF2A540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435383" y="1834480"/>
                  <a:ext cx="5112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2EE7C7B0-670B-4AB1-A774-741DDBE49769}"/>
                    </a:ext>
                  </a:extLst>
                </p14:cNvPr>
                <p14:cNvContentPartPr/>
                <p14:nvPr/>
              </p14:nvContentPartPr>
              <p14:xfrm>
                <a:off x="407303" y="1963720"/>
                <a:ext cx="144000" cy="939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2EE7C7B0-670B-4AB1-A774-741DDBE49769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98303" y="1954720"/>
                  <a:ext cx="16164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FEFBCE4A-8FA1-478F-83B0-75C09DB63194}"/>
                    </a:ext>
                  </a:extLst>
                </p14:cNvPr>
                <p14:cNvContentPartPr/>
                <p14:nvPr/>
              </p14:nvContentPartPr>
              <p14:xfrm>
                <a:off x="609623" y="1845640"/>
                <a:ext cx="6480" cy="18540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FEFBCE4A-8FA1-478F-83B0-75C09DB63194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00983" y="1836640"/>
                  <a:ext cx="2412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2E1B76C9-909F-469C-92E2-D7FA21DC6314}"/>
                    </a:ext>
                  </a:extLst>
                </p14:cNvPr>
                <p14:cNvContentPartPr/>
                <p14:nvPr/>
              </p14:nvContentPartPr>
              <p14:xfrm>
                <a:off x="596303" y="1862560"/>
                <a:ext cx="257040" cy="14580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2E1B76C9-909F-469C-92E2-D7FA21DC6314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587663" y="1853560"/>
                  <a:ext cx="27468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3158A65D-A9CD-4D89-9914-890218692DAE}"/>
                    </a:ext>
                  </a:extLst>
                </p14:cNvPr>
                <p14:cNvContentPartPr/>
                <p14:nvPr/>
              </p14:nvContentPartPr>
              <p14:xfrm>
                <a:off x="963503" y="1894960"/>
                <a:ext cx="106200" cy="169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3158A65D-A9CD-4D89-9914-890218692DAE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954863" y="1885960"/>
                  <a:ext cx="12384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16BED331-E7FC-4E1D-8420-1FC5D6B02A6F}"/>
                    </a:ext>
                  </a:extLst>
                </p14:cNvPr>
                <p14:cNvContentPartPr/>
                <p14:nvPr/>
              </p14:nvContentPartPr>
              <p14:xfrm>
                <a:off x="999863" y="1964080"/>
                <a:ext cx="114480" cy="75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16BED331-E7FC-4E1D-8420-1FC5D6B02A6F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990863" y="1955080"/>
                  <a:ext cx="132120" cy="25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1A894F4F-A4DE-452C-BC7A-0BA227048CC0}"/>
              </a:ext>
            </a:extLst>
          </p:cNvPr>
          <p:cNvGrpSpPr/>
          <p:nvPr/>
        </p:nvGrpSpPr>
        <p:grpSpPr>
          <a:xfrm>
            <a:off x="4391783" y="290800"/>
            <a:ext cx="798480" cy="624600"/>
            <a:chOff x="4391783" y="290800"/>
            <a:chExt cx="798480" cy="62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3212B9A2-8D66-4C00-9A7B-2DB66C6B0DE5}"/>
                    </a:ext>
                  </a:extLst>
                </p14:cNvPr>
                <p14:cNvContentPartPr/>
                <p14:nvPr/>
              </p14:nvContentPartPr>
              <p14:xfrm>
                <a:off x="4468823" y="290800"/>
                <a:ext cx="52200" cy="19620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3212B9A2-8D66-4C00-9A7B-2DB66C6B0DE5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4459823" y="282160"/>
                  <a:ext cx="6984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30CB7910-86B3-4F72-8F7F-10ED921D92BC}"/>
                    </a:ext>
                  </a:extLst>
                </p14:cNvPr>
                <p14:cNvContentPartPr/>
                <p14:nvPr/>
              </p14:nvContentPartPr>
              <p14:xfrm>
                <a:off x="4551623" y="304480"/>
                <a:ext cx="27360" cy="16632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30CB7910-86B3-4F72-8F7F-10ED921D92BC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4542623" y="295480"/>
                  <a:ext cx="4500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AFB93726-E823-4AC2-87BD-979B4BEF805B}"/>
                    </a:ext>
                  </a:extLst>
                </p14:cNvPr>
                <p14:cNvContentPartPr/>
                <p14:nvPr/>
              </p14:nvContentPartPr>
              <p14:xfrm>
                <a:off x="4452263" y="329680"/>
                <a:ext cx="175320" cy="828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AFB93726-E823-4AC2-87BD-979B4BEF805B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443263" y="321040"/>
                  <a:ext cx="19296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55B4CFDE-4F40-4D3C-8A2D-A1851CDE827B}"/>
                    </a:ext>
                  </a:extLst>
                </p14:cNvPr>
                <p14:cNvContentPartPr/>
                <p14:nvPr/>
              </p14:nvContentPartPr>
              <p14:xfrm>
                <a:off x="4423823" y="392320"/>
                <a:ext cx="190440" cy="828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55B4CFDE-4F40-4D3C-8A2D-A1851CDE827B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4414823" y="383680"/>
                  <a:ext cx="20808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AE942424-5F09-4A92-91BC-72CACC4ABF8C}"/>
                    </a:ext>
                  </a:extLst>
                </p14:cNvPr>
                <p14:cNvContentPartPr/>
                <p14:nvPr/>
              </p14:nvContentPartPr>
              <p14:xfrm>
                <a:off x="4710383" y="312040"/>
                <a:ext cx="99360" cy="11664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AE942424-5F09-4A92-91BC-72CACC4ABF8C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4701383" y="303400"/>
                  <a:ext cx="11700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B8A3F760-40A1-4970-89F4-B1F40E016748}"/>
                    </a:ext>
                  </a:extLst>
                </p14:cNvPr>
                <p14:cNvContentPartPr/>
                <p14:nvPr/>
              </p14:nvContentPartPr>
              <p14:xfrm>
                <a:off x="4853663" y="367480"/>
                <a:ext cx="7560" cy="11124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B8A3F760-40A1-4970-89F4-B1F40E016748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4845023" y="358840"/>
                  <a:ext cx="2520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97314A52-DEF4-427E-98BD-D2EC4A0EC8AD}"/>
                    </a:ext>
                  </a:extLst>
                </p14:cNvPr>
                <p14:cNvContentPartPr/>
                <p14:nvPr/>
              </p14:nvContentPartPr>
              <p14:xfrm>
                <a:off x="4397543" y="588520"/>
                <a:ext cx="598680" cy="2592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97314A52-DEF4-427E-98BD-D2EC4A0EC8AD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4388903" y="579520"/>
                  <a:ext cx="61632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C43D4ABB-62B4-4484-9504-5F6AB59F8D14}"/>
                    </a:ext>
                  </a:extLst>
                </p14:cNvPr>
                <p14:cNvContentPartPr/>
                <p14:nvPr/>
              </p14:nvContentPartPr>
              <p14:xfrm>
                <a:off x="4427783" y="682840"/>
                <a:ext cx="48600" cy="23256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C43D4ABB-62B4-4484-9504-5F6AB59F8D14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4418783" y="674200"/>
                  <a:ext cx="6624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82A3835C-A8D5-436F-81C5-7C076F70D544}"/>
                    </a:ext>
                  </a:extLst>
                </p14:cNvPr>
                <p14:cNvContentPartPr/>
                <p14:nvPr/>
              </p14:nvContentPartPr>
              <p14:xfrm>
                <a:off x="4391783" y="792280"/>
                <a:ext cx="167040" cy="2304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82A3835C-A8D5-436F-81C5-7C076F70D544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4383143" y="783280"/>
                  <a:ext cx="18468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7AB29E05-F42F-4472-B35D-28CA86A2C35A}"/>
                    </a:ext>
                  </a:extLst>
                </p14:cNvPr>
                <p14:cNvContentPartPr/>
                <p14:nvPr/>
              </p14:nvContentPartPr>
              <p14:xfrm>
                <a:off x="4545863" y="766000"/>
                <a:ext cx="29880" cy="9576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7AB29E05-F42F-4472-B35D-28CA86A2C35A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4536863" y="757000"/>
                  <a:ext cx="4752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B9E45468-3ACD-4318-B9FA-64BA0EB7215E}"/>
                    </a:ext>
                  </a:extLst>
                </p14:cNvPr>
                <p14:cNvContentPartPr/>
                <p14:nvPr/>
              </p14:nvContentPartPr>
              <p14:xfrm>
                <a:off x="4649183" y="692920"/>
                <a:ext cx="19440" cy="17784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B9E45468-3ACD-4318-B9FA-64BA0EB7215E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4640543" y="684280"/>
                  <a:ext cx="3708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83BE687D-C131-46EE-BD09-62EABBF420D7}"/>
                    </a:ext>
                  </a:extLst>
                </p14:cNvPr>
                <p14:cNvContentPartPr/>
                <p14:nvPr/>
              </p14:nvContentPartPr>
              <p14:xfrm>
                <a:off x="4627223" y="685000"/>
                <a:ext cx="259200" cy="17208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83BE687D-C131-46EE-BD09-62EABBF420D7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4618583" y="676360"/>
                  <a:ext cx="27684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8E090C82-708E-4234-B78F-A5D6030EF2ED}"/>
                    </a:ext>
                  </a:extLst>
                </p14:cNvPr>
                <p14:cNvContentPartPr/>
                <p14:nvPr/>
              </p14:nvContentPartPr>
              <p14:xfrm>
                <a:off x="5085863" y="557200"/>
                <a:ext cx="78480" cy="468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8E090C82-708E-4234-B78F-A5D6030EF2ED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5076863" y="548200"/>
                  <a:ext cx="9612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7A546978-22FF-4E44-93FC-A6607A5DB08A}"/>
                    </a:ext>
                  </a:extLst>
                </p14:cNvPr>
                <p14:cNvContentPartPr/>
                <p14:nvPr/>
              </p14:nvContentPartPr>
              <p14:xfrm>
                <a:off x="5122223" y="598240"/>
                <a:ext cx="68040" cy="1260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7A546978-22FF-4E44-93FC-A6607A5DB08A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5113583" y="589600"/>
                  <a:ext cx="85680" cy="30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1AF22A5D-1BD2-4053-8890-3929A00FB458}"/>
              </a:ext>
            </a:extLst>
          </p:cNvPr>
          <p:cNvGrpSpPr/>
          <p:nvPr/>
        </p:nvGrpSpPr>
        <p:grpSpPr>
          <a:xfrm>
            <a:off x="5378183" y="714520"/>
            <a:ext cx="232560" cy="189720"/>
            <a:chOff x="5378183" y="714520"/>
            <a:chExt cx="232560" cy="189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394D2D4D-7380-4EF3-9EA9-D0479A92FEF9}"/>
                    </a:ext>
                  </a:extLst>
                </p14:cNvPr>
                <p14:cNvContentPartPr/>
                <p14:nvPr/>
              </p14:nvContentPartPr>
              <p14:xfrm>
                <a:off x="5378183" y="714520"/>
                <a:ext cx="111960" cy="18972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394D2D4D-7380-4EF3-9EA9-D0479A92FEF9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5369543" y="705520"/>
                  <a:ext cx="12960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5A4957E2-52DE-4DC6-ACA4-FE8642F3ADD3}"/>
                    </a:ext>
                  </a:extLst>
                </p14:cNvPr>
                <p14:cNvContentPartPr/>
                <p14:nvPr/>
              </p14:nvContentPartPr>
              <p14:xfrm>
                <a:off x="5537663" y="730720"/>
                <a:ext cx="73080" cy="16308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5A4957E2-52DE-4DC6-ACA4-FE8642F3ADD3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5529023" y="722080"/>
                  <a:ext cx="90720" cy="180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3CD47E9A-3627-4967-8F9F-2F854397CF9E}"/>
              </a:ext>
            </a:extLst>
          </p:cNvPr>
          <p:cNvGrpSpPr/>
          <p:nvPr/>
        </p:nvGrpSpPr>
        <p:grpSpPr>
          <a:xfrm>
            <a:off x="5387903" y="322120"/>
            <a:ext cx="464400" cy="297360"/>
            <a:chOff x="5387903" y="322120"/>
            <a:chExt cx="464400" cy="297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BC47D546-EC36-43CE-BAE4-35922B9E2F87}"/>
                    </a:ext>
                  </a:extLst>
                </p14:cNvPr>
                <p14:cNvContentPartPr/>
                <p14:nvPr/>
              </p14:nvContentPartPr>
              <p14:xfrm>
                <a:off x="5410223" y="322120"/>
                <a:ext cx="15840" cy="21780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BC47D546-EC36-43CE-BAE4-35922B9E2F87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5401583" y="313120"/>
                  <a:ext cx="3348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7CEB9903-9C1C-4268-BCD8-661CCD9AAC70}"/>
                    </a:ext>
                  </a:extLst>
                </p14:cNvPr>
                <p14:cNvContentPartPr/>
                <p14:nvPr/>
              </p14:nvContentPartPr>
              <p14:xfrm>
                <a:off x="5512463" y="352000"/>
                <a:ext cx="51120" cy="13320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7CEB9903-9C1C-4268-BCD8-661CCD9AAC70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5503823" y="343360"/>
                  <a:ext cx="6876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E24A981D-6108-4FF0-8902-F5820EA26B3D}"/>
                    </a:ext>
                  </a:extLst>
                </p14:cNvPr>
                <p14:cNvContentPartPr/>
                <p14:nvPr/>
              </p14:nvContentPartPr>
              <p14:xfrm>
                <a:off x="5387903" y="580600"/>
                <a:ext cx="268560" cy="2880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E24A981D-6108-4FF0-8902-F5820EA26B3D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5378903" y="571960"/>
                  <a:ext cx="28620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CD4CCEFA-4EB3-46DB-9D2E-B952764DB92B}"/>
                    </a:ext>
                  </a:extLst>
                </p14:cNvPr>
                <p14:cNvContentPartPr/>
                <p14:nvPr/>
              </p14:nvContentPartPr>
              <p14:xfrm>
                <a:off x="5769143" y="538120"/>
                <a:ext cx="78480" cy="1584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CD4CCEFA-4EB3-46DB-9D2E-B952764DB92B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5760143" y="529120"/>
                  <a:ext cx="9612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B5F99873-3A31-43B0-866D-DBA074BBC802}"/>
                    </a:ext>
                  </a:extLst>
                </p14:cNvPr>
                <p14:cNvContentPartPr/>
                <p14:nvPr/>
              </p14:nvContentPartPr>
              <p14:xfrm>
                <a:off x="5781743" y="606160"/>
                <a:ext cx="70560" cy="1332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B5F99873-3A31-43B0-866D-DBA074BBC802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5772743" y="597520"/>
                  <a:ext cx="88200" cy="30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8CC4BAEE-C40B-476C-8366-BC55D137610C}"/>
              </a:ext>
            </a:extLst>
          </p:cNvPr>
          <p:cNvGrpSpPr/>
          <p:nvPr/>
        </p:nvGrpSpPr>
        <p:grpSpPr>
          <a:xfrm>
            <a:off x="6029423" y="315280"/>
            <a:ext cx="173880" cy="182880"/>
            <a:chOff x="6029423" y="315280"/>
            <a:chExt cx="173880" cy="182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3F13101B-3E5E-4559-B01B-28BA6DAC08AE}"/>
                    </a:ext>
                  </a:extLst>
                </p14:cNvPr>
                <p14:cNvContentPartPr/>
                <p14:nvPr/>
              </p14:nvContentPartPr>
              <p14:xfrm>
                <a:off x="6110063" y="315280"/>
                <a:ext cx="9000" cy="13392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3F13101B-3E5E-4559-B01B-28BA6DAC08AE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6101063" y="306280"/>
                  <a:ext cx="2664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CAF97E83-8B2F-45F4-889A-F80B78A4C219}"/>
                    </a:ext>
                  </a:extLst>
                </p14:cNvPr>
                <p14:cNvContentPartPr/>
                <p14:nvPr/>
              </p14:nvContentPartPr>
              <p14:xfrm>
                <a:off x="6029423" y="487000"/>
                <a:ext cx="173880" cy="1116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CAF97E83-8B2F-45F4-889A-F80B78A4C219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6020783" y="478000"/>
                  <a:ext cx="191520" cy="28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7329B72D-6AF5-4336-9D3C-B1613ACD8D63}"/>
                  </a:ext>
                </a:extLst>
              </p14:cNvPr>
              <p14:cNvContentPartPr/>
              <p14:nvPr/>
            </p14:nvContentPartPr>
            <p14:xfrm>
              <a:off x="6072983" y="592120"/>
              <a:ext cx="140040" cy="15480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7329B72D-6AF5-4336-9D3C-B1613ACD8D63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6063983" y="583120"/>
                <a:ext cx="157680" cy="172440"/>
              </a:xfrm>
              <a:prstGeom prst="rect">
                <a:avLst/>
              </a:prstGeom>
            </p:spPr>
          </p:pic>
        </mc:Fallback>
      </mc:AlternateContent>
      <p:grpSp>
        <p:nvGrpSpPr>
          <p:cNvPr id="102" name="Group 101">
            <a:extLst>
              <a:ext uri="{FF2B5EF4-FFF2-40B4-BE49-F238E27FC236}">
                <a16:creationId xmlns:a16="http://schemas.microsoft.com/office/drawing/2014/main" id="{9F550B21-B4BD-470B-A4BC-9391792AD5A2}"/>
              </a:ext>
            </a:extLst>
          </p:cNvPr>
          <p:cNvGrpSpPr/>
          <p:nvPr/>
        </p:nvGrpSpPr>
        <p:grpSpPr>
          <a:xfrm>
            <a:off x="2817143" y="1223560"/>
            <a:ext cx="1276200" cy="421200"/>
            <a:chOff x="2817143" y="1223560"/>
            <a:chExt cx="1276200" cy="421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84294B0C-1E49-40ED-BF99-B583E8803F6B}"/>
                    </a:ext>
                  </a:extLst>
                </p14:cNvPr>
                <p14:cNvContentPartPr/>
                <p14:nvPr/>
              </p14:nvContentPartPr>
              <p14:xfrm>
                <a:off x="2824343" y="1245520"/>
                <a:ext cx="53280" cy="39024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84294B0C-1E49-40ED-BF99-B583E8803F6B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2815343" y="1236880"/>
                  <a:ext cx="70920" cy="40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E6A39C29-F7F6-4199-8FF6-AE1D0A8ADB3C}"/>
                    </a:ext>
                  </a:extLst>
                </p14:cNvPr>
                <p14:cNvContentPartPr/>
                <p14:nvPr/>
              </p14:nvContentPartPr>
              <p14:xfrm>
                <a:off x="2817143" y="1413640"/>
                <a:ext cx="92520" cy="7632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E6A39C29-F7F6-4199-8FF6-AE1D0A8ADB3C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2808143" y="1404640"/>
                  <a:ext cx="11016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0D31A97D-1E7B-46AD-B7D7-EA4F2266F5CD}"/>
                    </a:ext>
                  </a:extLst>
                </p14:cNvPr>
                <p14:cNvContentPartPr/>
                <p14:nvPr/>
              </p14:nvContentPartPr>
              <p14:xfrm>
                <a:off x="2996423" y="1223560"/>
                <a:ext cx="120600" cy="42120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0D31A97D-1E7B-46AD-B7D7-EA4F2266F5CD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2987423" y="1214560"/>
                  <a:ext cx="138240" cy="43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D7BFEBAF-5524-4353-8BA5-84E4D28B9989}"/>
                    </a:ext>
                  </a:extLst>
                </p14:cNvPr>
                <p14:cNvContentPartPr/>
                <p14:nvPr/>
              </p14:nvContentPartPr>
              <p14:xfrm>
                <a:off x="3145463" y="1300240"/>
                <a:ext cx="62280" cy="17244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D7BFEBAF-5524-4353-8BA5-84E4D28B9989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3136463" y="1291240"/>
                  <a:ext cx="7992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C8C7E232-C28B-49FE-9693-5C31AAD7C924}"/>
                    </a:ext>
                  </a:extLst>
                </p14:cNvPr>
                <p14:cNvContentPartPr/>
                <p14:nvPr/>
              </p14:nvContentPartPr>
              <p14:xfrm>
                <a:off x="3216743" y="1431280"/>
                <a:ext cx="102240" cy="16164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C8C7E232-C28B-49FE-9693-5C31AAD7C924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3207743" y="1422280"/>
                  <a:ext cx="11988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03C73C48-8B97-4D73-84EF-FA829D700212}"/>
                    </a:ext>
                  </a:extLst>
                </p14:cNvPr>
                <p14:cNvContentPartPr/>
                <p14:nvPr/>
              </p14:nvContentPartPr>
              <p14:xfrm>
                <a:off x="3405743" y="1280800"/>
                <a:ext cx="10800" cy="27216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03C73C48-8B97-4D73-84EF-FA829D700212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3397103" y="1272160"/>
                  <a:ext cx="28440" cy="28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38EDE766-C51C-44D9-BE32-F6BA4BFA3B03}"/>
                    </a:ext>
                  </a:extLst>
                </p14:cNvPr>
                <p14:cNvContentPartPr/>
                <p14:nvPr/>
              </p14:nvContentPartPr>
              <p14:xfrm>
                <a:off x="3545063" y="1255240"/>
                <a:ext cx="80280" cy="20232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38EDE766-C51C-44D9-BE32-F6BA4BFA3B03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3536423" y="1246240"/>
                  <a:ext cx="9792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3846D826-40DA-40AA-93B9-883A2E34536A}"/>
                    </a:ext>
                  </a:extLst>
                </p14:cNvPr>
                <p14:cNvContentPartPr/>
                <p14:nvPr/>
              </p14:nvContentPartPr>
              <p14:xfrm>
                <a:off x="3487823" y="1378720"/>
                <a:ext cx="99000" cy="324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3846D826-40DA-40AA-93B9-883A2E34536A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3478823" y="1370080"/>
                  <a:ext cx="11664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534BABED-D8ED-40F0-AE22-31D0C9B29866}"/>
                    </a:ext>
                  </a:extLst>
                </p14:cNvPr>
                <p14:cNvContentPartPr/>
                <p14:nvPr/>
              </p14:nvContentPartPr>
              <p14:xfrm>
                <a:off x="3681863" y="1429840"/>
                <a:ext cx="3600" cy="11232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534BABED-D8ED-40F0-AE22-31D0C9B29866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3673223" y="1421200"/>
                  <a:ext cx="2124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1652451D-A5E6-4173-94EA-5F28190D9ADE}"/>
                    </a:ext>
                  </a:extLst>
                </p14:cNvPr>
                <p14:cNvContentPartPr/>
                <p14:nvPr/>
              </p14:nvContentPartPr>
              <p14:xfrm>
                <a:off x="3793463" y="1250200"/>
                <a:ext cx="58320" cy="37044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1652451D-A5E6-4173-94EA-5F28190D9ADE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3784823" y="1241560"/>
                  <a:ext cx="75960" cy="38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40DB96EA-0C56-474A-B58A-9B04A6AA7503}"/>
                    </a:ext>
                  </a:extLst>
                </p14:cNvPr>
                <p14:cNvContentPartPr/>
                <p14:nvPr/>
              </p14:nvContentPartPr>
              <p14:xfrm>
                <a:off x="3992903" y="1385200"/>
                <a:ext cx="79200" cy="180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40DB96EA-0C56-474A-B58A-9B04A6AA7503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3983903" y="1376560"/>
                  <a:ext cx="9684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300424BB-1C97-4725-AB85-244EDB109F29}"/>
                    </a:ext>
                  </a:extLst>
                </p14:cNvPr>
                <p14:cNvContentPartPr/>
                <p14:nvPr/>
              </p14:nvContentPartPr>
              <p14:xfrm>
                <a:off x="4004783" y="1444240"/>
                <a:ext cx="88560" cy="468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300424BB-1C97-4725-AB85-244EDB109F29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3995783" y="1435240"/>
                  <a:ext cx="106200" cy="22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EF209FD1-3A26-478E-AD66-81B5FA4AE178}"/>
              </a:ext>
            </a:extLst>
          </p:cNvPr>
          <p:cNvGrpSpPr/>
          <p:nvPr/>
        </p:nvGrpSpPr>
        <p:grpSpPr>
          <a:xfrm>
            <a:off x="4324103" y="1126720"/>
            <a:ext cx="628920" cy="723600"/>
            <a:chOff x="4324103" y="1126720"/>
            <a:chExt cx="628920" cy="723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F9DFB54F-DE38-4111-94FE-BB863593F8E2}"/>
                    </a:ext>
                  </a:extLst>
                </p14:cNvPr>
                <p14:cNvContentPartPr/>
                <p14:nvPr/>
              </p14:nvContentPartPr>
              <p14:xfrm>
                <a:off x="4396823" y="1126720"/>
                <a:ext cx="36000" cy="27144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F9DFB54F-DE38-4111-94FE-BB863593F8E2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4387823" y="1118080"/>
                  <a:ext cx="53640" cy="28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6BB2D685-CD39-4AC1-B234-A5EB8E2F07C9}"/>
                    </a:ext>
                  </a:extLst>
                </p14:cNvPr>
                <p14:cNvContentPartPr/>
                <p14:nvPr/>
              </p14:nvContentPartPr>
              <p14:xfrm>
                <a:off x="4454423" y="1127440"/>
                <a:ext cx="41040" cy="19476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6BB2D685-CD39-4AC1-B234-A5EB8E2F07C9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4445783" y="1118800"/>
                  <a:ext cx="5868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2BDE72D9-CE0D-40C8-8E3A-401C713D931C}"/>
                    </a:ext>
                  </a:extLst>
                </p14:cNvPr>
                <p14:cNvContentPartPr/>
                <p14:nvPr/>
              </p14:nvContentPartPr>
              <p14:xfrm>
                <a:off x="4357223" y="1204840"/>
                <a:ext cx="159480" cy="2736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2BDE72D9-CE0D-40C8-8E3A-401C713D931C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4348583" y="1196200"/>
                  <a:ext cx="17712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2E52C848-3376-436E-936D-DA681FA49459}"/>
                    </a:ext>
                  </a:extLst>
                </p14:cNvPr>
                <p14:cNvContentPartPr/>
                <p14:nvPr/>
              </p14:nvContentPartPr>
              <p14:xfrm>
                <a:off x="4324103" y="1273600"/>
                <a:ext cx="209160" cy="2664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2E52C848-3376-436E-936D-DA681FA49459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4315463" y="1264960"/>
                  <a:ext cx="22680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C5BF63E3-7B66-4EF6-9CFC-7B986B54302E}"/>
                    </a:ext>
                  </a:extLst>
                </p14:cNvPr>
                <p14:cNvContentPartPr/>
                <p14:nvPr/>
              </p14:nvContentPartPr>
              <p14:xfrm>
                <a:off x="4589423" y="1184680"/>
                <a:ext cx="97920" cy="14436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C5BF63E3-7B66-4EF6-9CFC-7B986B54302E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4580783" y="1175680"/>
                  <a:ext cx="11556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9939F5C6-01C1-4F54-BEED-5EB1919FA7ED}"/>
                    </a:ext>
                  </a:extLst>
                </p14:cNvPr>
                <p14:cNvContentPartPr/>
                <p14:nvPr/>
              </p14:nvContentPartPr>
              <p14:xfrm>
                <a:off x="4713263" y="1252360"/>
                <a:ext cx="153360" cy="10044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9939F5C6-01C1-4F54-BEED-5EB1919FA7ED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4704623" y="1243720"/>
                  <a:ext cx="17100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776B000C-A3C5-4E5B-BC46-18F4BD8DA77D}"/>
                    </a:ext>
                  </a:extLst>
                </p14:cNvPr>
                <p14:cNvContentPartPr/>
                <p14:nvPr/>
              </p14:nvContentPartPr>
              <p14:xfrm>
                <a:off x="4359743" y="1476280"/>
                <a:ext cx="578520" cy="2088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776B000C-A3C5-4E5B-BC46-18F4BD8DA77D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4351103" y="1467280"/>
                  <a:ext cx="59616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ED6D0F53-6FC5-4357-9814-78EB5CB875A3}"/>
                    </a:ext>
                  </a:extLst>
                </p14:cNvPr>
                <p14:cNvContentPartPr/>
                <p14:nvPr/>
              </p14:nvContentPartPr>
              <p14:xfrm>
                <a:off x="4490783" y="1623880"/>
                <a:ext cx="20880" cy="22644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ED6D0F53-6FC5-4357-9814-78EB5CB875A3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4481783" y="1615240"/>
                  <a:ext cx="3852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0CB95E49-A3ED-44A8-8EDC-3CDAB1979CEF}"/>
                    </a:ext>
                  </a:extLst>
                </p14:cNvPr>
                <p14:cNvContentPartPr/>
                <p14:nvPr/>
              </p14:nvContentPartPr>
              <p14:xfrm>
                <a:off x="4406183" y="1723240"/>
                <a:ext cx="190440" cy="10512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0CB95E49-A3ED-44A8-8EDC-3CDAB1979CEF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4397543" y="1714600"/>
                  <a:ext cx="20808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0EA40731-8D41-4A37-9DEA-E50A025F2F7E}"/>
                    </a:ext>
                  </a:extLst>
                </p14:cNvPr>
                <p14:cNvContentPartPr/>
                <p14:nvPr/>
              </p14:nvContentPartPr>
              <p14:xfrm>
                <a:off x="4659623" y="1593640"/>
                <a:ext cx="14400" cy="18468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0EA40731-8D41-4A37-9DEA-E50A025F2F7E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4650983" y="1585000"/>
                  <a:ext cx="3204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41AFE06F-3443-4357-A09E-BA3FEC2B9998}"/>
                    </a:ext>
                  </a:extLst>
                </p14:cNvPr>
                <p14:cNvContentPartPr/>
                <p14:nvPr/>
              </p14:nvContentPartPr>
              <p14:xfrm>
                <a:off x="4625063" y="1623160"/>
                <a:ext cx="327960" cy="18144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41AFE06F-3443-4357-A09E-BA3FEC2B9998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4616063" y="1614160"/>
                  <a:ext cx="345600" cy="199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AEC4FD7C-3B40-4795-BB25-51E913E0189E}"/>
              </a:ext>
            </a:extLst>
          </p:cNvPr>
          <p:cNvGrpSpPr/>
          <p:nvPr/>
        </p:nvGrpSpPr>
        <p:grpSpPr>
          <a:xfrm>
            <a:off x="5129063" y="1412560"/>
            <a:ext cx="80640" cy="78840"/>
            <a:chOff x="5129063" y="1412560"/>
            <a:chExt cx="80640" cy="78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18395704-0334-44AC-9383-F7A39EB6C9C6}"/>
                    </a:ext>
                  </a:extLst>
                </p14:cNvPr>
                <p14:cNvContentPartPr/>
                <p14:nvPr/>
              </p14:nvContentPartPr>
              <p14:xfrm>
                <a:off x="5133743" y="1412560"/>
                <a:ext cx="75960" cy="1476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18395704-0334-44AC-9383-F7A39EB6C9C6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5125103" y="1403920"/>
                  <a:ext cx="9360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F20CBC07-E1E3-462A-8D8C-7630DAF12BE3}"/>
                    </a:ext>
                  </a:extLst>
                </p14:cNvPr>
                <p14:cNvContentPartPr/>
                <p14:nvPr/>
              </p14:nvContentPartPr>
              <p14:xfrm>
                <a:off x="5129063" y="1480240"/>
                <a:ext cx="77400" cy="1116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F20CBC07-E1E3-462A-8D8C-7630DAF12BE3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5120423" y="1471600"/>
                  <a:ext cx="95040" cy="28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3561B148-F27B-42DA-8FE6-07C0F7E56B2A}"/>
              </a:ext>
            </a:extLst>
          </p:cNvPr>
          <p:cNvGrpSpPr/>
          <p:nvPr/>
        </p:nvGrpSpPr>
        <p:grpSpPr>
          <a:xfrm>
            <a:off x="5433623" y="1129960"/>
            <a:ext cx="769680" cy="555840"/>
            <a:chOff x="5433623" y="1129960"/>
            <a:chExt cx="769680" cy="555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E0C32166-0347-4A9C-ADE0-091955199982}"/>
                    </a:ext>
                  </a:extLst>
                </p14:cNvPr>
                <p14:cNvContentPartPr/>
                <p14:nvPr/>
              </p14:nvContentPartPr>
              <p14:xfrm>
                <a:off x="5534783" y="1160200"/>
                <a:ext cx="27720" cy="14832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E0C32166-0347-4A9C-ADE0-091955199982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5526143" y="1151560"/>
                  <a:ext cx="4536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C3E11187-4660-4FE5-A875-F3A80FBAC6D0}"/>
                    </a:ext>
                  </a:extLst>
                </p14:cNvPr>
                <p14:cNvContentPartPr/>
                <p14:nvPr/>
              </p14:nvContentPartPr>
              <p14:xfrm>
                <a:off x="5607863" y="1181800"/>
                <a:ext cx="81000" cy="10692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C3E11187-4660-4FE5-A875-F3A80FBAC6D0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5599223" y="1173160"/>
                  <a:ext cx="9864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43290C94-05F4-4472-B757-77CB744F130E}"/>
                    </a:ext>
                  </a:extLst>
                </p14:cNvPr>
                <p14:cNvContentPartPr/>
                <p14:nvPr/>
              </p14:nvContentPartPr>
              <p14:xfrm>
                <a:off x="5433623" y="1402120"/>
                <a:ext cx="303120" cy="2160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43290C94-05F4-4472-B757-77CB744F130E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5424983" y="1393480"/>
                  <a:ext cx="32076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42A7D0F5-003D-4292-826D-E91491142CFB}"/>
                    </a:ext>
                  </a:extLst>
                </p14:cNvPr>
                <p14:cNvContentPartPr/>
                <p14:nvPr/>
              </p14:nvContentPartPr>
              <p14:xfrm>
                <a:off x="5481503" y="1506520"/>
                <a:ext cx="119160" cy="17928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42A7D0F5-003D-4292-826D-E91491142CFB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5472863" y="1497520"/>
                  <a:ext cx="13680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CA3ECB01-9ABB-408F-9FFB-8E4C7E9EFFC3}"/>
                    </a:ext>
                  </a:extLst>
                </p14:cNvPr>
                <p14:cNvContentPartPr/>
                <p14:nvPr/>
              </p14:nvContentPartPr>
              <p14:xfrm>
                <a:off x="5639543" y="1553320"/>
                <a:ext cx="49320" cy="12348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CA3ECB01-9ABB-408F-9FFB-8E4C7E9EFFC3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5630903" y="1544680"/>
                  <a:ext cx="6696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7740283E-96CE-46E1-85C8-6647781641EF}"/>
                    </a:ext>
                  </a:extLst>
                </p14:cNvPr>
                <p14:cNvContentPartPr/>
                <p14:nvPr/>
              </p14:nvContentPartPr>
              <p14:xfrm>
                <a:off x="5847983" y="1334800"/>
                <a:ext cx="74520" cy="828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7740283E-96CE-46E1-85C8-6647781641EF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5839343" y="1326160"/>
                  <a:ext cx="9216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78BC66B5-8F53-43F6-92F1-F29CC496F949}"/>
                    </a:ext>
                  </a:extLst>
                </p14:cNvPr>
                <p14:cNvContentPartPr/>
                <p14:nvPr/>
              </p14:nvContentPartPr>
              <p14:xfrm>
                <a:off x="5840783" y="1405720"/>
                <a:ext cx="82440" cy="1872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78BC66B5-8F53-43F6-92F1-F29CC496F949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5832143" y="1397080"/>
                  <a:ext cx="10008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60182C71-2A68-4D33-9797-DDDE931E6E94}"/>
                    </a:ext>
                  </a:extLst>
                </p14:cNvPr>
                <p14:cNvContentPartPr/>
                <p14:nvPr/>
              </p14:nvContentPartPr>
              <p14:xfrm>
                <a:off x="6053903" y="1129960"/>
                <a:ext cx="144000" cy="19980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60182C71-2A68-4D33-9797-DDDE931E6E94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6045263" y="1120960"/>
                  <a:ext cx="16164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7979E7D3-75B9-47FE-BD15-34126FF9783B}"/>
                    </a:ext>
                  </a:extLst>
                </p14:cNvPr>
                <p14:cNvContentPartPr/>
                <p14:nvPr/>
              </p14:nvContentPartPr>
              <p14:xfrm>
                <a:off x="6065783" y="1419760"/>
                <a:ext cx="137520" cy="17100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7979E7D3-75B9-47FE-BD15-34126FF9783B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6056783" y="1410760"/>
                  <a:ext cx="155160" cy="188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1BE9B4D8-DB95-42DF-9C29-490A5B99BCED}"/>
              </a:ext>
            </a:extLst>
          </p:cNvPr>
          <p:cNvGrpSpPr/>
          <p:nvPr/>
        </p:nvGrpSpPr>
        <p:grpSpPr>
          <a:xfrm>
            <a:off x="8599463" y="172360"/>
            <a:ext cx="999720" cy="342000"/>
            <a:chOff x="8599463" y="172360"/>
            <a:chExt cx="999720" cy="342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970B9752-F77F-4DE5-97AF-E381A03AF3E0}"/>
                    </a:ext>
                  </a:extLst>
                </p14:cNvPr>
                <p14:cNvContentPartPr/>
                <p14:nvPr/>
              </p14:nvContentPartPr>
              <p14:xfrm>
                <a:off x="8599463" y="178120"/>
                <a:ext cx="131400" cy="23256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970B9752-F77F-4DE5-97AF-E381A03AF3E0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8590823" y="169480"/>
                  <a:ext cx="14904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394EC848-C9D1-4CE8-88A9-894F0CD86FA7}"/>
                    </a:ext>
                  </a:extLst>
                </p14:cNvPr>
                <p14:cNvContentPartPr/>
                <p14:nvPr/>
              </p14:nvContentPartPr>
              <p14:xfrm>
                <a:off x="8772983" y="250120"/>
                <a:ext cx="5040" cy="14112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394EC848-C9D1-4CE8-88A9-894F0CD86FA7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8764343" y="241480"/>
                  <a:ext cx="2268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83173BF0-08C7-404D-86CA-BDF0B3F5BBEC}"/>
                    </a:ext>
                  </a:extLst>
                </p14:cNvPr>
                <p14:cNvContentPartPr/>
                <p14:nvPr/>
              </p14:nvContentPartPr>
              <p14:xfrm>
                <a:off x="8832383" y="247600"/>
                <a:ext cx="112320" cy="15120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83173BF0-08C7-404D-86CA-BDF0B3F5BBEC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8823743" y="238600"/>
                  <a:ext cx="12996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2B8A0403-2865-4F78-881F-A33A92DCD99F}"/>
                    </a:ext>
                  </a:extLst>
                </p14:cNvPr>
                <p14:cNvContentPartPr/>
                <p14:nvPr/>
              </p14:nvContentPartPr>
              <p14:xfrm>
                <a:off x="8997983" y="240400"/>
                <a:ext cx="14400" cy="16056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2B8A0403-2865-4F78-881F-A33A92DCD99F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8989343" y="231760"/>
                  <a:ext cx="3204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72FF3E66-425E-4C13-A22E-D66886D7FAA5}"/>
                    </a:ext>
                  </a:extLst>
                </p14:cNvPr>
                <p14:cNvContentPartPr/>
                <p14:nvPr/>
              </p14:nvContentPartPr>
              <p14:xfrm>
                <a:off x="9110303" y="172360"/>
                <a:ext cx="91440" cy="34200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72FF3E66-425E-4C13-A22E-D66886D7FAA5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9101663" y="163720"/>
                  <a:ext cx="109080" cy="35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FEB03FA4-5693-4F0B-824E-7E44F264FCD9}"/>
                    </a:ext>
                  </a:extLst>
                </p14:cNvPr>
                <p14:cNvContentPartPr/>
                <p14:nvPr/>
              </p14:nvContentPartPr>
              <p14:xfrm>
                <a:off x="9211103" y="192520"/>
                <a:ext cx="51480" cy="18288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FEB03FA4-5693-4F0B-824E-7E44F264FCD9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9202103" y="183520"/>
                  <a:ext cx="6912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96DF2A39-207C-4946-869F-BD6025C6B56C}"/>
                    </a:ext>
                  </a:extLst>
                </p14:cNvPr>
                <p14:cNvContentPartPr/>
                <p14:nvPr/>
              </p14:nvContentPartPr>
              <p14:xfrm>
                <a:off x="9193823" y="270280"/>
                <a:ext cx="87840" cy="1368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96DF2A39-207C-4946-869F-BD6025C6B56C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9184823" y="261280"/>
                  <a:ext cx="10548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36365995-8D75-4EEB-90EB-8125B85C8B74}"/>
                    </a:ext>
                  </a:extLst>
                </p14:cNvPr>
                <p14:cNvContentPartPr/>
                <p14:nvPr/>
              </p14:nvContentPartPr>
              <p14:xfrm>
                <a:off x="9334943" y="196480"/>
                <a:ext cx="48240" cy="27108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36365995-8D75-4EEB-90EB-8125B85C8B74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9326303" y="187480"/>
                  <a:ext cx="6588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51540BB6-1366-49CB-923B-3DF72F4B525C}"/>
                    </a:ext>
                  </a:extLst>
                </p14:cNvPr>
                <p14:cNvContentPartPr/>
                <p14:nvPr/>
              </p14:nvContentPartPr>
              <p14:xfrm>
                <a:off x="9505583" y="282880"/>
                <a:ext cx="93600" cy="5652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51540BB6-1366-49CB-923B-3DF72F4B525C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9496583" y="274240"/>
                  <a:ext cx="111240" cy="74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061F62F3-0AC6-4B94-BA26-9542D85F86CF}"/>
              </a:ext>
            </a:extLst>
          </p:cNvPr>
          <p:cNvGrpSpPr/>
          <p:nvPr/>
        </p:nvGrpSpPr>
        <p:grpSpPr>
          <a:xfrm>
            <a:off x="9744623" y="229240"/>
            <a:ext cx="86040" cy="231120"/>
            <a:chOff x="9744623" y="229240"/>
            <a:chExt cx="86040" cy="231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6ED45926-7F9D-47F2-B42A-77BC50325AB6}"/>
                    </a:ext>
                  </a:extLst>
                </p14:cNvPr>
                <p14:cNvContentPartPr/>
                <p14:nvPr/>
              </p14:nvContentPartPr>
              <p14:xfrm>
                <a:off x="9779543" y="229240"/>
                <a:ext cx="51120" cy="22248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6ED45926-7F9D-47F2-B42A-77BC50325AB6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9770903" y="220240"/>
                  <a:ext cx="6876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1E7BB4DF-E5C8-46C7-A84F-6A5F916CFDE5}"/>
                    </a:ext>
                  </a:extLst>
                </p14:cNvPr>
                <p14:cNvContentPartPr/>
                <p14:nvPr/>
              </p14:nvContentPartPr>
              <p14:xfrm>
                <a:off x="9744623" y="445600"/>
                <a:ext cx="83880" cy="1476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1E7BB4DF-E5C8-46C7-A84F-6A5F916CFDE5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9735623" y="436960"/>
                  <a:ext cx="101520" cy="32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57D2367A-C617-492B-A783-95D332A27D87}"/>
              </a:ext>
            </a:extLst>
          </p:cNvPr>
          <p:cNvGrpSpPr/>
          <p:nvPr/>
        </p:nvGrpSpPr>
        <p:grpSpPr>
          <a:xfrm>
            <a:off x="9969263" y="114760"/>
            <a:ext cx="1558080" cy="794880"/>
            <a:chOff x="9969263" y="114760"/>
            <a:chExt cx="1558080" cy="794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3122FE0C-210F-4FE6-BC7F-27534D643512}"/>
                    </a:ext>
                  </a:extLst>
                </p14:cNvPr>
                <p14:cNvContentPartPr/>
                <p14:nvPr/>
              </p14:nvContentPartPr>
              <p14:xfrm>
                <a:off x="9969263" y="337600"/>
                <a:ext cx="79200" cy="468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3122FE0C-210F-4FE6-BC7F-27534D643512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9960623" y="328960"/>
                  <a:ext cx="9684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E40C02B2-8645-487A-A606-517CC8469C85}"/>
                    </a:ext>
                  </a:extLst>
                </p14:cNvPr>
                <p14:cNvContentPartPr/>
                <p14:nvPr/>
              </p14:nvContentPartPr>
              <p14:xfrm>
                <a:off x="10242503" y="141040"/>
                <a:ext cx="156960" cy="3672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E40C02B2-8645-487A-A606-517CC8469C85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10233503" y="132040"/>
                  <a:ext cx="17460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04D96F2D-E0BF-430F-883F-F0B1076FBC41}"/>
                    </a:ext>
                  </a:extLst>
                </p14:cNvPr>
                <p14:cNvContentPartPr/>
                <p14:nvPr/>
              </p14:nvContentPartPr>
              <p14:xfrm>
                <a:off x="10118663" y="161920"/>
                <a:ext cx="278640" cy="40536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04D96F2D-E0BF-430F-883F-F0B1076FBC41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10109663" y="152920"/>
                  <a:ext cx="296280" cy="42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52105A0D-CDE7-449D-889F-A6CA8CF1F980}"/>
                    </a:ext>
                  </a:extLst>
                </p14:cNvPr>
                <p14:cNvContentPartPr/>
                <p14:nvPr/>
              </p14:nvContentPartPr>
              <p14:xfrm>
                <a:off x="10409903" y="129880"/>
                <a:ext cx="6120" cy="13104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52105A0D-CDE7-449D-889F-A6CA8CF1F980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10400903" y="120880"/>
                  <a:ext cx="2376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3171FA68-7DF7-4DB6-88C9-C201108F5F03}"/>
                    </a:ext>
                  </a:extLst>
                </p14:cNvPr>
                <p14:cNvContentPartPr/>
                <p14:nvPr/>
              </p14:nvContentPartPr>
              <p14:xfrm>
                <a:off x="10351223" y="465400"/>
                <a:ext cx="14400" cy="10044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3171FA68-7DF7-4DB6-88C9-C201108F5F03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10342583" y="456760"/>
                  <a:ext cx="3204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D0AC75B1-EB0F-4FDC-812C-5AE5B685146C}"/>
                    </a:ext>
                  </a:extLst>
                </p14:cNvPr>
                <p14:cNvContentPartPr/>
                <p14:nvPr/>
              </p14:nvContentPartPr>
              <p14:xfrm>
                <a:off x="10513223" y="176680"/>
                <a:ext cx="53280" cy="30708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D0AC75B1-EB0F-4FDC-812C-5AE5B685146C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10504223" y="167680"/>
                  <a:ext cx="70920" cy="32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580E2747-022C-4539-BBE5-FD171C949B48}"/>
                    </a:ext>
                  </a:extLst>
                </p14:cNvPr>
                <p14:cNvContentPartPr/>
                <p14:nvPr/>
              </p14:nvContentPartPr>
              <p14:xfrm>
                <a:off x="10567583" y="291880"/>
                <a:ext cx="74160" cy="8964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580E2747-022C-4539-BBE5-FD171C949B48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10558583" y="282880"/>
                  <a:ext cx="9180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F80C55DD-7F62-458B-A5A0-030EDF1E570F}"/>
                    </a:ext>
                  </a:extLst>
                </p14:cNvPr>
                <p14:cNvContentPartPr/>
                <p14:nvPr/>
              </p14:nvContentPartPr>
              <p14:xfrm>
                <a:off x="10700063" y="159400"/>
                <a:ext cx="72360" cy="36612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F80C55DD-7F62-458B-A5A0-030EDF1E570F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10691423" y="150760"/>
                  <a:ext cx="90000" cy="38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83B74888-6386-4203-B0E0-26A2D3ECDE59}"/>
                    </a:ext>
                  </a:extLst>
                </p14:cNvPr>
                <p14:cNvContentPartPr/>
                <p14:nvPr/>
              </p14:nvContentPartPr>
              <p14:xfrm>
                <a:off x="10796543" y="289360"/>
                <a:ext cx="77040" cy="16668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83B74888-6386-4203-B0E0-26A2D3ECDE59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10787543" y="280720"/>
                  <a:ext cx="9468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5C214C7E-8C28-4236-84D9-EE79F3F9FC14}"/>
                    </a:ext>
                  </a:extLst>
                </p14:cNvPr>
                <p14:cNvContentPartPr/>
                <p14:nvPr/>
              </p14:nvContentPartPr>
              <p14:xfrm>
                <a:off x="10887983" y="179200"/>
                <a:ext cx="360" cy="36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5C214C7E-8C28-4236-84D9-EE79F3F9FC14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10878983" y="17056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75E2280F-494C-4A68-86EF-27CE4E0E9D2D}"/>
                    </a:ext>
                  </a:extLst>
                </p14:cNvPr>
                <p14:cNvContentPartPr/>
                <p14:nvPr/>
              </p14:nvContentPartPr>
              <p14:xfrm>
                <a:off x="10948463" y="165520"/>
                <a:ext cx="26280" cy="27396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75E2280F-494C-4A68-86EF-27CE4E0E9D2D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10939463" y="156880"/>
                  <a:ext cx="43920" cy="29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04E2AB36-0D2E-4E9B-9706-1185A68703ED}"/>
                    </a:ext>
                  </a:extLst>
                </p14:cNvPr>
                <p14:cNvContentPartPr/>
                <p14:nvPr/>
              </p14:nvContentPartPr>
              <p14:xfrm>
                <a:off x="11096063" y="188560"/>
                <a:ext cx="39960" cy="18576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04E2AB36-0D2E-4E9B-9706-1185A68703ED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11087423" y="179920"/>
                  <a:ext cx="5760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5952810D-B708-42E4-A520-583402CBCF6F}"/>
                    </a:ext>
                  </a:extLst>
                </p14:cNvPr>
                <p14:cNvContentPartPr/>
                <p14:nvPr/>
              </p14:nvContentPartPr>
              <p14:xfrm>
                <a:off x="11061503" y="265960"/>
                <a:ext cx="123480" cy="2520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5952810D-B708-42E4-A520-583402CBCF6F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11052503" y="257320"/>
                  <a:ext cx="14112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1E36908C-672A-422A-B36E-5544BE301D50}"/>
                    </a:ext>
                  </a:extLst>
                </p14:cNvPr>
                <p14:cNvContentPartPr/>
                <p14:nvPr/>
              </p14:nvContentPartPr>
              <p14:xfrm>
                <a:off x="11102543" y="172360"/>
                <a:ext cx="140400" cy="34128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1E36908C-672A-422A-B36E-5544BE301D50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11093543" y="163360"/>
                  <a:ext cx="158040" cy="35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3DBDC3AA-9E0D-4B43-807C-3F4D0B8B3684}"/>
                    </a:ext>
                  </a:extLst>
                </p14:cNvPr>
                <p14:cNvContentPartPr/>
                <p14:nvPr/>
              </p14:nvContentPartPr>
              <p14:xfrm>
                <a:off x="10411343" y="214840"/>
                <a:ext cx="56880" cy="30852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3DBDC3AA-9E0D-4B43-807C-3F4D0B8B3684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10402703" y="206200"/>
                  <a:ext cx="7452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B025C606-26B1-4EE2-8FA8-0F45086EED98}"/>
                    </a:ext>
                  </a:extLst>
                </p14:cNvPr>
                <p14:cNvContentPartPr/>
                <p14:nvPr/>
              </p14:nvContentPartPr>
              <p14:xfrm>
                <a:off x="11261303" y="219160"/>
                <a:ext cx="105120" cy="37404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B025C606-26B1-4EE2-8FA8-0F45086EED98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11252303" y="210160"/>
                  <a:ext cx="122760" cy="39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E9A6FD46-C369-408B-B47A-AE9BCC4EFF38}"/>
                    </a:ext>
                  </a:extLst>
                </p14:cNvPr>
                <p14:cNvContentPartPr/>
                <p14:nvPr/>
              </p14:nvContentPartPr>
              <p14:xfrm>
                <a:off x="11403863" y="114760"/>
                <a:ext cx="123480" cy="6516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E9A6FD46-C369-408B-B47A-AE9BCC4EFF38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11395223" y="105760"/>
                  <a:ext cx="14112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8D51812A-F01E-4EED-960F-11BB9C66664D}"/>
                    </a:ext>
                  </a:extLst>
                </p14:cNvPr>
                <p14:cNvContentPartPr/>
                <p14:nvPr/>
              </p14:nvContentPartPr>
              <p14:xfrm>
                <a:off x="10157903" y="722800"/>
                <a:ext cx="73800" cy="18684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8D51812A-F01E-4EED-960F-11BB9C66664D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10149263" y="713800"/>
                  <a:ext cx="9144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C56EFC5A-5EA3-4FF5-8280-CCB5837BBB28}"/>
                    </a:ext>
                  </a:extLst>
                </p14:cNvPr>
                <p14:cNvContentPartPr/>
                <p14:nvPr/>
              </p14:nvContentPartPr>
              <p14:xfrm>
                <a:off x="10255463" y="634600"/>
                <a:ext cx="4680" cy="1260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C56EFC5A-5EA3-4FF5-8280-CCB5837BBB28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10246823" y="625600"/>
                  <a:ext cx="22320" cy="30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68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DB3AC628-1CFB-414F-817C-796DABB22842}"/>
                  </a:ext>
                </a:extLst>
              </p14:cNvPr>
              <p14:cNvContentPartPr/>
              <p14:nvPr/>
            </p14:nvContentPartPr>
            <p14:xfrm>
              <a:off x="6287183" y="306640"/>
              <a:ext cx="231120" cy="1716480"/>
            </p14:xfrm>
          </p:contentPart>
        </mc:Choice>
        <mc:Fallback xmlns=""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DB3AC628-1CFB-414F-817C-796DABB22842}"/>
                  </a:ext>
                </a:extLst>
              </p:cNvPr>
              <p:cNvPicPr/>
              <p:nvPr/>
            </p:nvPicPr>
            <p:blipFill>
              <a:blip r:embed="rId269"/>
              <a:stretch>
                <a:fillRect/>
              </a:stretch>
            </p:blipFill>
            <p:spPr>
              <a:xfrm>
                <a:off x="6278183" y="297640"/>
                <a:ext cx="248760" cy="1734120"/>
              </a:xfrm>
              <a:prstGeom prst="rect">
                <a:avLst/>
              </a:prstGeom>
            </p:spPr>
          </p:pic>
        </mc:Fallback>
      </mc:AlternateContent>
      <p:grpSp>
        <p:nvGrpSpPr>
          <p:cNvPr id="176" name="Group 175">
            <a:extLst>
              <a:ext uri="{FF2B5EF4-FFF2-40B4-BE49-F238E27FC236}">
                <a16:creationId xmlns:a16="http://schemas.microsoft.com/office/drawing/2014/main" id="{9DDD015F-6197-4067-90CD-1B600178C8E8}"/>
              </a:ext>
            </a:extLst>
          </p:cNvPr>
          <p:cNvGrpSpPr/>
          <p:nvPr/>
        </p:nvGrpSpPr>
        <p:grpSpPr>
          <a:xfrm>
            <a:off x="6742943" y="1029520"/>
            <a:ext cx="907920" cy="425520"/>
            <a:chOff x="6742943" y="1029520"/>
            <a:chExt cx="907920" cy="425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7AFDB6CC-B599-48F9-B92D-098DDC48DDC9}"/>
                    </a:ext>
                  </a:extLst>
                </p14:cNvPr>
                <p14:cNvContentPartPr/>
                <p14:nvPr/>
              </p14:nvContentPartPr>
              <p14:xfrm>
                <a:off x="6742943" y="1029520"/>
                <a:ext cx="138600" cy="28800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7AFDB6CC-B599-48F9-B92D-098DDC48DDC9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6733943" y="1020520"/>
                  <a:ext cx="156240" cy="30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5B4CA16C-005D-4976-8AB7-3BDF8DBD5010}"/>
                    </a:ext>
                  </a:extLst>
                </p14:cNvPr>
                <p14:cNvContentPartPr/>
                <p14:nvPr/>
              </p14:nvContentPartPr>
              <p14:xfrm>
                <a:off x="6927263" y="1144360"/>
                <a:ext cx="25200" cy="15588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5B4CA16C-005D-4976-8AB7-3BDF8DBD5010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6918263" y="1135720"/>
                  <a:ext cx="4284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C8DC6784-4153-4FF6-8B94-13857E6F5AB7}"/>
                    </a:ext>
                  </a:extLst>
                </p14:cNvPr>
                <p14:cNvContentPartPr/>
                <p14:nvPr/>
              </p14:nvContentPartPr>
              <p14:xfrm>
                <a:off x="7007183" y="1124200"/>
                <a:ext cx="116280" cy="16020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C8DC6784-4153-4FF6-8B94-13857E6F5AB7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6998543" y="1115560"/>
                  <a:ext cx="13392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C2166115-0469-4008-86C1-9CF01C55DADB}"/>
                    </a:ext>
                  </a:extLst>
                </p14:cNvPr>
                <p14:cNvContentPartPr/>
                <p14:nvPr/>
              </p14:nvContentPartPr>
              <p14:xfrm>
                <a:off x="7204463" y="1106920"/>
                <a:ext cx="11520" cy="15300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C2166115-0469-4008-86C1-9CF01C55DADB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7195463" y="1098280"/>
                  <a:ext cx="2916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D1641E35-443C-4968-AC1E-6977B533D346}"/>
                    </a:ext>
                  </a:extLst>
                </p14:cNvPr>
                <p14:cNvContentPartPr/>
                <p14:nvPr/>
              </p14:nvContentPartPr>
              <p14:xfrm>
                <a:off x="7302023" y="1058320"/>
                <a:ext cx="110880" cy="33444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D1641E35-443C-4968-AC1E-6977B533D346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7293383" y="1049680"/>
                  <a:ext cx="128520" cy="35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800817D4-ECCF-4268-A944-9BF0D7A85FBC}"/>
                    </a:ext>
                  </a:extLst>
                </p14:cNvPr>
                <p14:cNvContentPartPr/>
                <p14:nvPr/>
              </p14:nvContentPartPr>
              <p14:xfrm>
                <a:off x="7458623" y="1095040"/>
                <a:ext cx="48600" cy="15480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800817D4-ECCF-4268-A944-9BF0D7A85FBC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7449623" y="1086040"/>
                  <a:ext cx="6624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A5572BC3-CC41-464D-BEC7-B7AE5359DE9A}"/>
                    </a:ext>
                  </a:extLst>
                </p14:cNvPr>
                <p14:cNvContentPartPr/>
                <p14:nvPr/>
              </p14:nvContentPartPr>
              <p14:xfrm>
                <a:off x="7426223" y="1182880"/>
                <a:ext cx="42120" cy="828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A5572BC3-CC41-464D-BEC7-B7AE5359DE9A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7417223" y="1173880"/>
                  <a:ext cx="5976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AB536980-6D6A-40A4-90F2-998CF0B19EAE}"/>
                    </a:ext>
                  </a:extLst>
                </p14:cNvPr>
                <p14:cNvContentPartPr/>
                <p14:nvPr/>
              </p14:nvContentPartPr>
              <p14:xfrm>
                <a:off x="7568423" y="1200520"/>
                <a:ext cx="6120" cy="10332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AB536980-6D6A-40A4-90F2-998CF0B19EAE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7559783" y="1191880"/>
                  <a:ext cx="2376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B8FC38E9-D193-48AA-85EB-30B4D3251DE6}"/>
                    </a:ext>
                  </a:extLst>
                </p14:cNvPr>
                <p14:cNvContentPartPr/>
                <p14:nvPr/>
              </p14:nvContentPartPr>
              <p14:xfrm>
                <a:off x="7471943" y="1172080"/>
                <a:ext cx="88560" cy="1332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B8FC38E9-D193-48AA-85EB-30B4D3251DE6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7462943" y="1163080"/>
                  <a:ext cx="10620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6374E244-8F20-4199-A703-CC507F8091FB}"/>
                    </a:ext>
                  </a:extLst>
                </p14:cNvPr>
                <p14:cNvContentPartPr/>
                <p14:nvPr/>
              </p14:nvContentPartPr>
              <p14:xfrm>
                <a:off x="7566623" y="1066960"/>
                <a:ext cx="84240" cy="38808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6374E244-8F20-4199-A703-CC507F8091FB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7557983" y="1058320"/>
                  <a:ext cx="101880" cy="405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AA9DDD57-DBBB-4484-AEA9-C0C8E29D8A97}"/>
              </a:ext>
            </a:extLst>
          </p:cNvPr>
          <p:cNvGrpSpPr/>
          <p:nvPr/>
        </p:nvGrpSpPr>
        <p:grpSpPr>
          <a:xfrm>
            <a:off x="7804943" y="1188640"/>
            <a:ext cx="87840" cy="73440"/>
            <a:chOff x="7804943" y="1188640"/>
            <a:chExt cx="87840" cy="73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94078F4E-8D7D-4B51-911C-134204579016}"/>
                    </a:ext>
                  </a:extLst>
                </p14:cNvPr>
                <p14:cNvContentPartPr/>
                <p14:nvPr/>
              </p14:nvContentPartPr>
              <p14:xfrm>
                <a:off x="7804943" y="1188640"/>
                <a:ext cx="87840" cy="1872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94078F4E-8D7D-4B51-911C-134204579016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7795943" y="1179640"/>
                  <a:ext cx="10548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B3B5A663-666B-4B79-8532-F26D2C37D575}"/>
                    </a:ext>
                  </a:extLst>
                </p14:cNvPr>
                <p14:cNvContentPartPr/>
                <p14:nvPr/>
              </p14:nvContentPartPr>
              <p14:xfrm>
                <a:off x="7810343" y="1253080"/>
                <a:ext cx="81000" cy="900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B3B5A663-666B-4B79-8532-F26D2C37D575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7801703" y="1244440"/>
                  <a:ext cx="98640" cy="26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18055E3A-F0A9-4B98-9619-97D7A4F74A4D}"/>
              </a:ext>
            </a:extLst>
          </p:cNvPr>
          <p:cNvGrpSpPr/>
          <p:nvPr/>
        </p:nvGrpSpPr>
        <p:grpSpPr>
          <a:xfrm>
            <a:off x="8154503" y="1050760"/>
            <a:ext cx="394920" cy="227160"/>
            <a:chOff x="8154503" y="1050760"/>
            <a:chExt cx="394920" cy="227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2B45D0F0-CFD1-4859-B63E-975C0F930E0B}"/>
                    </a:ext>
                  </a:extLst>
                </p14:cNvPr>
                <p14:cNvContentPartPr/>
                <p14:nvPr/>
              </p14:nvContentPartPr>
              <p14:xfrm>
                <a:off x="8166383" y="1050760"/>
                <a:ext cx="65160" cy="22680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2B45D0F0-CFD1-4859-B63E-975C0F930E0B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8157383" y="1041760"/>
                  <a:ext cx="8280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7A8303F2-A628-4B71-A68C-4D4522A5736F}"/>
                    </a:ext>
                  </a:extLst>
                </p14:cNvPr>
                <p14:cNvContentPartPr/>
                <p14:nvPr/>
              </p14:nvContentPartPr>
              <p14:xfrm>
                <a:off x="8154503" y="1265320"/>
                <a:ext cx="95040" cy="1260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7A8303F2-A628-4B71-A68C-4D4522A5736F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8145503" y="1256320"/>
                  <a:ext cx="11268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CC2D538E-17BF-4EEC-B119-B0A73C0ECCB1}"/>
                    </a:ext>
                  </a:extLst>
                </p14:cNvPr>
                <p14:cNvContentPartPr/>
                <p14:nvPr/>
              </p14:nvContentPartPr>
              <p14:xfrm>
                <a:off x="8369063" y="1149400"/>
                <a:ext cx="180360" cy="1800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CC2D538E-17BF-4EEC-B119-B0A73C0ECCB1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8360423" y="1140760"/>
                  <a:ext cx="198000" cy="35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00">
            <p14:nvContentPartPr>
              <p14:cNvPr id="180" name="Ink 179">
                <a:extLst>
                  <a:ext uri="{FF2B5EF4-FFF2-40B4-BE49-F238E27FC236}">
                    <a16:creationId xmlns:a16="http://schemas.microsoft.com/office/drawing/2014/main" id="{88D9E6EC-5E90-48B3-9424-A922030D6D0C}"/>
                  </a:ext>
                </a:extLst>
              </p14:cNvPr>
              <p14:cNvContentPartPr/>
              <p14:nvPr/>
            </p14:nvContentPartPr>
            <p14:xfrm>
              <a:off x="8702423" y="868960"/>
              <a:ext cx="83880" cy="765360"/>
            </p14:xfrm>
          </p:contentPart>
        </mc:Choice>
        <mc:Fallback xmlns="">
          <p:pic>
            <p:nvPicPr>
              <p:cNvPr id="180" name="Ink 179">
                <a:extLst>
                  <a:ext uri="{FF2B5EF4-FFF2-40B4-BE49-F238E27FC236}">
                    <a16:creationId xmlns:a16="http://schemas.microsoft.com/office/drawing/2014/main" id="{88D9E6EC-5E90-48B3-9424-A922030D6D0C}"/>
                  </a:ext>
                </a:extLst>
              </p:cNvPr>
              <p:cNvPicPr/>
              <p:nvPr/>
            </p:nvPicPr>
            <p:blipFill>
              <a:blip r:embed="rId301"/>
              <a:stretch>
                <a:fillRect/>
              </a:stretch>
            </p:blipFill>
            <p:spPr>
              <a:xfrm>
                <a:off x="8693423" y="859960"/>
                <a:ext cx="101520" cy="783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12" name="Group 211">
            <a:extLst>
              <a:ext uri="{FF2B5EF4-FFF2-40B4-BE49-F238E27FC236}">
                <a16:creationId xmlns:a16="http://schemas.microsoft.com/office/drawing/2014/main" id="{D7620192-437B-43B4-96DB-5A1E4734BB67}"/>
              </a:ext>
            </a:extLst>
          </p:cNvPr>
          <p:cNvGrpSpPr/>
          <p:nvPr/>
        </p:nvGrpSpPr>
        <p:grpSpPr>
          <a:xfrm>
            <a:off x="8869103" y="821800"/>
            <a:ext cx="3152880" cy="656280"/>
            <a:chOff x="8869103" y="821800"/>
            <a:chExt cx="3152880" cy="656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1B7246ED-FFAA-48F0-A495-C394F5D54212}"/>
                    </a:ext>
                  </a:extLst>
                </p14:cNvPr>
                <p14:cNvContentPartPr/>
                <p14:nvPr/>
              </p14:nvContentPartPr>
              <p14:xfrm>
                <a:off x="8869103" y="1005400"/>
                <a:ext cx="77040" cy="47268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1B7246ED-FFAA-48F0-A495-C394F5D54212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8860463" y="996400"/>
                  <a:ext cx="94680" cy="49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DEC0CD8F-CA0E-4086-AA89-DAAA8F38C453}"/>
                    </a:ext>
                  </a:extLst>
                </p14:cNvPr>
                <p14:cNvContentPartPr/>
                <p14:nvPr/>
              </p14:nvContentPartPr>
              <p14:xfrm>
                <a:off x="9018503" y="1073080"/>
                <a:ext cx="43920" cy="25236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DEC0CD8F-CA0E-4086-AA89-DAAA8F38C453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9009863" y="1064440"/>
                  <a:ext cx="61560" cy="2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95A08545-4748-4170-A64A-AA35B0C0C1E8}"/>
                    </a:ext>
                  </a:extLst>
                </p14:cNvPr>
                <p14:cNvContentPartPr/>
                <p14:nvPr/>
              </p14:nvContentPartPr>
              <p14:xfrm>
                <a:off x="9046223" y="1137160"/>
                <a:ext cx="81000" cy="6804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95A08545-4748-4170-A64A-AA35B0C0C1E8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9037223" y="1128520"/>
                  <a:ext cx="9864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B0162365-BC95-4F04-8AEF-ADC3A27AC65B}"/>
                    </a:ext>
                  </a:extLst>
                </p14:cNvPr>
                <p14:cNvContentPartPr/>
                <p14:nvPr/>
              </p14:nvContentPartPr>
              <p14:xfrm>
                <a:off x="9162863" y="1010800"/>
                <a:ext cx="94320" cy="35064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B0162365-BC95-4F04-8AEF-ADC3A27AC65B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9153863" y="1002160"/>
                  <a:ext cx="111960" cy="36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046D7A1B-5696-43CA-8731-E411ACC7AB30}"/>
                    </a:ext>
                  </a:extLst>
                </p14:cNvPr>
                <p14:cNvContentPartPr/>
                <p14:nvPr/>
              </p14:nvContentPartPr>
              <p14:xfrm>
                <a:off x="9330263" y="1116640"/>
                <a:ext cx="84960" cy="12744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046D7A1B-5696-43CA-8731-E411ACC7AB30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9321263" y="1108000"/>
                  <a:ext cx="10260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7D62D674-39DC-45C4-84A6-E4E0681C3B40}"/>
                    </a:ext>
                  </a:extLst>
                </p14:cNvPr>
                <p14:cNvContentPartPr/>
                <p14:nvPr/>
              </p14:nvContentPartPr>
              <p14:xfrm>
                <a:off x="9458063" y="1218160"/>
                <a:ext cx="9000" cy="8712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7D62D674-39DC-45C4-84A6-E4E0681C3B40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9449423" y="1209520"/>
                  <a:ext cx="2664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92A3AA46-F679-4443-AF1C-F6DD5177D3A7}"/>
                    </a:ext>
                  </a:extLst>
                </p14:cNvPr>
                <p14:cNvContentPartPr/>
                <p14:nvPr/>
              </p14:nvContentPartPr>
              <p14:xfrm>
                <a:off x="9569303" y="1066960"/>
                <a:ext cx="8280" cy="23256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92A3AA46-F679-4443-AF1C-F6DD5177D3A7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9560303" y="1058320"/>
                  <a:ext cx="2592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EAF3A9CF-C20B-4239-85E7-D13B9CF973AC}"/>
                    </a:ext>
                  </a:extLst>
                </p14:cNvPr>
                <p14:cNvContentPartPr/>
                <p14:nvPr/>
              </p14:nvContentPartPr>
              <p14:xfrm>
                <a:off x="9668663" y="1082080"/>
                <a:ext cx="65160" cy="13932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EAF3A9CF-C20B-4239-85E7-D13B9CF973AC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9660023" y="1073080"/>
                  <a:ext cx="8280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A0BF9084-D785-4AB0-A921-F37C61AC584E}"/>
                    </a:ext>
                  </a:extLst>
                </p14:cNvPr>
                <p14:cNvContentPartPr/>
                <p14:nvPr/>
              </p14:nvContentPartPr>
              <p14:xfrm>
                <a:off x="9632303" y="1142920"/>
                <a:ext cx="165960" cy="13104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A0BF9084-D785-4AB0-A921-F37C61AC584E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9623663" y="1134280"/>
                  <a:ext cx="18360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FB76C893-37EA-4E9B-9AD3-B655258E93D8}"/>
                    </a:ext>
                  </a:extLst>
                </p14:cNvPr>
                <p14:cNvContentPartPr/>
                <p14:nvPr/>
              </p14:nvContentPartPr>
              <p14:xfrm>
                <a:off x="9834983" y="1047880"/>
                <a:ext cx="97560" cy="36792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FB76C893-37EA-4E9B-9AD3-B655258E93D8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9825983" y="1039240"/>
                  <a:ext cx="115200" cy="38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469CEFDE-2D87-4C33-974B-F4EB6E90FC6F}"/>
                    </a:ext>
                  </a:extLst>
                </p14:cNvPr>
                <p14:cNvContentPartPr/>
                <p14:nvPr/>
              </p14:nvContentPartPr>
              <p14:xfrm>
                <a:off x="9945863" y="994600"/>
                <a:ext cx="107640" cy="42192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469CEFDE-2D87-4C33-974B-F4EB6E90FC6F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9937223" y="985960"/>
                  <a:ext cx="125280" cy="43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DE4F9E49-566A-4976-958A-105ECEDE5329}"/>
                    </a:ext>
                  </a:extLst>
                </p14:cNvPr>
                <p14:cNvContentPartPr/>
                <p14:nvPr/>
              </p14:nvContentPartPr>
              <p14:xfrm>
                <a:off x="10108223" y="1000360"/>
                <a:ext cx="110160" cy="6516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DE4F9E49-566A-4976-958A-105ECEDE5329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10099583" y="991360"/>
                  <a:ext cx="12780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837E7B90-C582-4768-86EE-A78868B49DBE}"/>
                    </a:ext>
                  </a:extLst>
                </p14:cNvPr>
                <p14:cNvContentPartPr/>
                <p14:nvPr/>
              </p14:nvContentPartPr>
              <p14:xfrm>
                <a:off x="10341143" y="1163800"/>
                <a:ext cx="144720" cy="2664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837E7B90-C582-4768-86EE-A78868B49DBE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10332143" y="1154800"/>
                  <a:ext cx="16236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CEC30223-7BCF-45CF-81A9-87142123FDFD}"/>
                    </a:ext>
                  </a:extLst>
                </p14:cNvPr>
                <p14:cNvContentPartPr/>
                <p14:nvPr/>
              </p14:nvContentPartPr>
              <p14:xfrm>
                <a:off x="10392263" y="1117360"/>
                <a:ext cx="37800" cy="16992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CEC30223-7BCF-45CF-81A9-87142123FDFD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10383623" y="1108720"/>
                  <a:ext cx="5544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BBDB553D-863C-400C-B63F-16DFF8E8C827}"/>
                    </a:ext>
                  </a:extLst>
                </p14:cNvPr>
                <p14:cNvContentPartPr/>
                <p14:nvPr/>
              </p14:nvContentPartPr>
              <p14:xfrm>
                <a:off x="10594943" y="925120"/>
                <a:ext cx="102240" cy="55008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BBDB553D-863C-400C-B63F-16DFF8E8C827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10586303" y="916120"/>
                  <a:ext cx="119880" cy="56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107CE585-0DF7-4E99-99E4-CF0881677CFE}"/>
                    </a:ext>
                  </a:extLst>
                </p14:cNvPr>
                <p14:cNvContentPartPr/>
                <p14:nvPr/>
              </p14:nvContentPartPr>
              <p14:xfrm>
                <a:off x="10804103" y="1061920"/>
                <a:ext cx="360" cy="23868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107CE585-0DF7-4E99-99E4-CF0881677CFE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10795463" y="1052920"/>
                  <a:ext cx="1800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3AAC172F-746B-4E62-9E96-3B9A8789E0CB}"/>
                    </a:ext>
                  </a:extLst>
                </p14:cNvPr>
                <p14:cNvContentPartPr/>
                <p14:nvPr/>
              </p14:nvContentPartPr>
              <p14:xfrm>
                <a:off x="10815263" y="1136440"/>
                <a:ext cx="94320" cy="6768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3AAC172F-746B-4E62-9E96-3B9A8789E0CB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10806623" y="1127440"/>
                  <a:ext cx="11196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A43ED498-4200-433D-A2C5-B54885D25CD9}"/>
                    </a:ext>
                  </a:extLst>
                </p14:cNvPr>
                <p14:cNvContentPartPr/>
                <p14:nvPr/>
              </p14:nvContentPartPr>
              <p14:xfrm>
                <a:off x="10944863" y="992800"/>
                <a:ext cx="91800" cy="33156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A43ED498-4200-433D-A2C5-B54885D25CD9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10935863" y="984160"/>
                  <a:ext cx="109440" cy="34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F2152CC6-AFF2-48E4-A416-5A94D5472580}"/>
                    </a:ext>
                  </a:extLst>
                </p14:cNvPr>
                <p14:cNvContentPartPr/>
                <p14:nvPr/>
              </p14:nvContentPartPr>
              <p14:xfrm>
                <a:off x="11056103" y="1087840"/>
                <a:ext cx="86400" cy="11196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F2152CC6-AFF2-48E4-A416-5A94D5472580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11047103" y="1078840"/>
                  <a:ext cx="10404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EC99DFA0-2F93-40B8-93CA-83027F66CF9C}"/>
                    </a:ext>
                  </a:extLst>
                </p14:cNvPr>
                <p14:cNvContentPartPr/>
                <p14:nvPr/>
              </p14:nvContentPartPr>
              <p14:xfrm>
                <a:off x="11181383" y="1189000"/>
                <a:ext cx="75960" cy="8064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EC99DFA0-2F93-40B8-93CA-83027F66CF9C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11172743" y="1180360"/>
                  <a:ext cx="9360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F4BE55CD-8F77-4172-BBA4-126FEFB28028}"/>
                    </a:ext>
                  </a:extLst>
                </p14:cNvPr>
                <p14:cNvContentPartPr/>
                <p14:nvPr/>
              </p14:nvContentPartPr>
              <p14:xfrm>
                <a:off x="11328983" y="1055800"/>
                <a:ext cx="20160" cy="23040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F4BE55CD-8F77-4172-BBA4-126FEFB28028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11320343" y="1046800"/>
                  <a:ext cx="3780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AEBCC80E-60F9-42A1-9B33-A92CAE334071}"/>
                    </a:ext>
                  </a:extLst>
                </p14:cNvPr>
                <p14:cNvContentPartPr/>
                <p14:nvPr/>
              </p14:nvContentPartPr>
              <p14:xfrm>
                <a:off x="11441303" y="1052200"/>
                <a:ext cx="80640" cy="16524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AEBCC80E-60F9-42A1-9B33-A92CAE334071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11432303" y="1043200"/>
                  <a:ext cx="9828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2A7E1417-4F0E-4572-9DFF-CE64B67C3D3E}"/>
                    </a:ext>
                  </a:extLst>
                </p14:cNvPr>
                <p14:cNvContentPartPr/>
                <p14:nvPr/>
              </p14:nvContentPartPr>
              <p14:xfrm>
                <a:off x="11420423" y="1118800"/>
                <a:ext cx="102960" cy="2160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2A7E1417-4F0E-4572-9DFF-CE64B67C3D3E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11411783" y="1110160"/>
                  <a:ext cx="12060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5085D26A-A0CD-4065-BA41-6C438AA00A60}"/>
                    </a:ext>
                  </a:extLst>
                </p14:cNvPr>
                <p14:cNvContentPartPr/>
                <p14:nvPr/>
              </p14:nvContentPartPr>
              <p14:xfrm>
                <a:off x="11569823" y="1144360"/>
                <a:ext cx="4320" cy="10692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5085D26A-A0CD-4065-BA41-6C438AA00A60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11560823" y="1135720"/>
                  <a:ext cx="2196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0789DD1E-8BB2-4A06-B613-DB465460A2C6}"/>
                    </a:ext>
                  </a:extLst>
                </p14:cNvPr>
                <p14:cNvContentPartPr/>
                <p14:nvPr/>
              </p14:nvContentPartPr>
              <p14:xfrm>
                <a:off x="11588183" y="1034560"/>
                <a:ext cx="122760" cy="29412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0789DD1E-8BB2-4A06-B613-DB465460A2C6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11579543" y="1025560"/>
                  <a:ext cx="140400" cy="31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0081D197-3377-4741-ABD7-F495FCA105DC}"/>
                    </a:ext>
                  </a:extLst>
                </p14:cNvPr>
                <p14:cNvContentPartPr/>
                <p14:nvPr/>
              </p14:nvContentPartPr>
              <p14:xfrm>
                <a:off x="11730023" y="951040"/>
                <a:ext cx="104760" cy="42192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0081D197-3377-4741-ABD7-F495FCA105DC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11721023" y="942400"/>
                  <a:ext cx="122400" cy="43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8A2B4447-0482-4B9A-BB32-336AF9ECAB17}"/>
                    </a:ext>
                  </a:extLst>
                </p14:cNvPr>
                <p14:cNvContentPartPr/>
                <p14:nvPr/>
              </p14:nvContentPartPr>
              <p14:xfrm>
                <a:off x="11838023" y="821800"/>
                <a:ext cx="79920" cy="7128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8A2B4447-0482-4B9A-BB32-336AF9ECAB17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11829023" y="812800"/>
                  <a:ext cx="9756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32614837-FDFD-477A-B916-070F05356BFA}"/>
                    </a:ext>
                  </a:extLst>
                </p14:cNvPr>
                <p14:cNvContentPartPr/>
                <p14:nvPr/>
              </p14:nvContentPartPr>
              <p14:xfrm>
                <a:off x="11902823" y="896680"/>
                <a:ext cx="119160" cy="57564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32614837-FDFD-477A-B916-070F05356BFA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11893823" y="888040"/>
                  <a:ext cx="136800" cy="593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8" name="Group 217">
            <a:extLst>
              <a:ext uri="{FF2B5EF4-FFF2-40B4-BE49-F238E27FC236}">
                <a16:creationId xmlns:a16="http://schemas.microsoft.com/office/drawing/2014/main" id="{72877037-AA28-4576-8407-6F7F87CA6F8E}"/>
              </a:ext>
            </a:extLst>
          </p:cNvPr>
          <p:cNvGrpSpPr/>
          <p:nvPr/>
        </p:nvGrpSpPr>
        <p:grpSpPr>
          <a:xfrm>
            <a:off x="7871903" y="1877320"/>
            <a:ext cx="84240" cy="57240"/>
            <a:chOff x="7871903" y="1877320"/>
            <a:chExt cx="84240" cy="57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8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B97D3200-70D4-4A8A-B02A-877F960990FF}"/>
                    </a:ext>
                  </a:extLst>
                </p14:cNvPr>
                <p14:cNvContentPartPr/>
                <p14:nvPr/>
              </p14:nvContentPartPr>
              <p14:xfrm>
                <a:off x="7871903" y="1877320"/>
                <a:ext cx="84240" cy="972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B97D3200-70D4-4A8A-B02A-877F960990FF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7863263" y="1868680"/>
                  <a:ext cx="10188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0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404AB1B4-CFBE-4D13-99C5-23F428CD330F}"/>
                    </a:ext>
                  </a:extLst>
                </p14:cNvPr>
                <p14:cNvContentPartPr/>
                <p14:nvPr/>
              </p14:nvContentPartPr>
              <p14:xfrm>
                <a:off x="7888463" y="1927000"/>
                <a:ext cx="58680" cy="756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404AB1B4-CFBE-4D13-99C5-23F428CD330F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7879823" y="1918360"/>
                  <a:ext cx="76320" cy="25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F235A160-77EF-4060-B812-0CB41593B936}"/>
              </a:ext>
            </a:extLst>
          </p:cNvPr>
          <p:cNvGrpSpPr/>
          <p:nvPr/>
        </p:nvGrpSpPr>
        <p:grpSpPr>
          <a:xfrm>
            <a:off x="8132903" y="1783720"/>
            <a:ext cx="240480" cy="201960"/>
            <a:chOff x="8132903" y="1783720"/>
            <a:chExt cx="240480" cy="201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2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E3CEEBF0-A0D8-4AC3-A8CF-EC29708D57BD}"/>
                    </a:ext>
                  </a:extLst>
                </p14:cNvPr>
                <p14:cNvContentPartPr/>
                <p14:nvPr/>
              </p14:nvContentPartPr>
              <p14:xfrm>
                <a:off x="8132903" y="1783720"/>
                <a:ext cx="52200" cy="20196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E3CEEBF0-A0D8-4AC3-A8CF-EC29708D57BD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8123903" y="1775080"/>
                  <a:ext cx="6984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4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BCF4D77E-214C-498F-B222-BE62511F1C1A}"/>
                    </a:ext>
                  </a:extLst>
                </p14:cNvPr>
                <p14:cNvContentPartPr/>
                <p14:nvPr/>
              </p14:nvContentPartPr>
              <p14:xfrm>
                <a:off x="8278343" y="1883800"/>
                <a:ext cx="95040" cy="18000"/>
              </p14:xfrm>
            </p:contentPart>
          </mc:Choice>
          <mc:Fallback xmlns=""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BCF4D77E-214C-498F-B222-BE62511F1C1A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8269703" y="1874800"/>
                  <a:ext cx="112680" cy="35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6" name="Group 265">
            <a:extLst>
              <a:ext uri="{FF2B5EF4-FFF2-40B4-BE49-F238E27FC236}">
                <a16:creationId xmlns:a16="http://schemas.microsoft.com/office/drawing/2014/main" id="{F5F3B606-E06B-422B-8877-A5F3CD532C14}"/>
              </a:ext>
            </a:extLst>
          </p:cNvPr>
          <p:cNvGrpSpPr/>
          <p:nvPr/>
        </p:nvGrpSpPr>
        <p:grpSpPr>
          <a:xfrm>
            <a:off x="8631143" y="1541080"/>
            <a:ext cx="3130560" cy="1122840"/>
            <a:chOff x="8631143" y="1541080"/>
            <a:chExt cx="3130560" cy="112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6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0A60A21A-4474-4F6F-A973-71B9A103084B}"/>
                    </a:ext>
                  </a:extLst>
                </p14:cNvPr>
                <p14:cNvContentPartPr/>
                <p14:nvPr/>
              </p14:nvContentPartPr>
              <p14:xfrm>
                <a:off x="9008063" y="1616680"/>
                <a:ext cx="27360" cy="14652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0A60A21A-4474-4F6F-A973-71B9A103084B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8999423" y="1608040"/>
                  <a:ext cx="4500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8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55A35A7F-F4B7-4786-8D8F-F2329AB4E5CF}"/>
                    </a:ext>
                  </a:extLst>
                </p14:cNvPr>
                <p14:cNvContentPartPr/>
                <p14:nvPr/>
              </p14:nvContentPartPr>
              <p14:xfrm>
                <a:off x="8940383" y="1787320"/>
                <a:ext cx="160560" cy="18000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55A35A7F-F4B7-4786-8D8F-F2329AB4E5CF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8931743" y="1778320"/>
                  <a:ext cx="17820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0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894ABE03-33DC-43E1-A156-5C53EF04A66F}"/>
                    </a:ext>
                  </a:extLst>
                </p14:cNvPr>
                <p14:cNvContentPartPr/>
                <p14:nvPr/>
              </p14:nvContentPartPr>
              <p14:xfrm>
                <a:off x="8934263" y="1876600"/>
                <a:ext cx="109800" cy="182160"/>
              </p14:xfrm>
            </p:contentPart>
          </mc:Choice>
          <mc:Fallback xmlns=""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894ABE03-33DC-43E1-A156-5C53EF04A66F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8925263" y="1867960"/>
                  <a:ext cx="12744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4C3FB241-5790-45B7-9841-9B51B20C4C22}"/>
                    </a:ext>
                  </a:extLst>
                </p14:cNvPr>
                <p14:cNvContentPartPr/>
                <p14:nvPr/>
              </p14:nvContentPartPr>
              <p14:xfrm>
                <a:off x="8849303" y="1664920"/>
                <a:ext cx="94680" cy="528120"/>
              </p14:xfrm>
            </p:contentPart>
          </mc:Choice>
          <mc:Fallback xmlns=""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4C3FB241-5790-45B7-9841-9B51B20C4C22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8840303" y="1656280"/>
                  <a:ext cx="112320" cy="54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9E8AE2A7-4EF7-4E13-9340-84F3629547B3}"/>
                    </a:ext>
                  </a:extLst>
                </p14:cNvPr>
                <p14:cNvContentPartPr/>
                <p14:nvPr/>
              </p14:nvContentPartPr>
              <p14:xfrm>
                <a:off x="9120383" y="1717840"/>
                <a:ext cx="118080" cy="399960"/>
              </p14:xfrm>
            </p:contentPart>
          </mc:Choice>
          <mc:Fallback xmlns=""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9E8AE2A7-4EF7-4E13-9340-84F3629547B3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9111383" y="1709200"/>
                  <a:ext cx="135720" cy="41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78195B83-E9D7-405C-A9DF-1E91F3193180}"/>
                    </a:ext>
                  </a:extLst>
                </p14:cNvPr>
                <p14:cNvContentPartPr/>
                <p14:nvPr/>
              </p14:nvContentPartPr>
              <p14:xfrm>
                <a:off x="9308303" y="1582480"/>
                <a:ext cx="163800" cy="91080"/>
              </p14:xfrm>
            </p:contentPart>
          </mc:Choice>
          <mc:Fallback xmlns=""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78195B83-E9D7-405C-A9DF-1E91F3193180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9299303" y="1573840"/>
                  <a:ext cx="18144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8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28385BEF-CD42-4127-8E80-07005ED7B4BA}"/>
                    </a:ext>
                  </a:extLst>
                </p14:cNvPr>
                <p14:cNvContentPartPr/>
                <p14:nvPr/>
              </p14:nvContentPartPr>
              <p14:xfrm>
                <a:off x="9432863" y="1852480"/>
                <a:ext cx="112320" cy="30960"/>
              </p14:xfrm>
            </p:contentPart>
          </mc:Choice>
          <mc:Fallback xmlns=""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28385BEF-CD42-4127-8E80-07005ED7B4BA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9423863" y="1843840"/>
                  <a:ext cx="12996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0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8E0F13F2-734C-453A-BC21-30E927671A49}"/>
                    </a:ext>
                  </a:extLst>
                </p14:cNvPr>
                <p14:cNvContentPartPr/>
                <p14:nvPr/>
              </p14:nvContentPartPr>
              <p14:xfrm>
                <a:off x="9478943" y="1782280"/>
                <a:ext cx="10080" cy="173160"/>
              </p14:xfrm>
            </p:contentPart>
          </mc:Choice>
          <mc:Fallback xmlns=""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8E0F13F2-734C-453A-BC21-30E927671A49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9470303" y="1773280"/>
                  <a:ext cx="2772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2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4DBF3610-6E5D-406D-A986-1097131BBD1E}"/>
                    </a:ext>
                  </a:extLst>
                </p14:cNvPr>
                <p14:cNvContentPartPr/>
                <p14:nvPr/>
              </p14:nvContentPartPr>
              <p14:xfrm>
                <a:off x="9716903" y="1667080"/>
                <a:ext cx="9720" cy="131760"/>
              </p14:xfrm>
            </p:contentPart>
          </mc:Choice>
          <mc:Fallback xmlns=""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4DBF3610-6E5D-406D-A986-1097131BBD1E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9707903" y="1658080"/>
                  <a:ext cx="2736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4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DA1921BB-E667-453C-A1DF-91EFC9DD3D4A}"/>
                    </a:ext>
                  </a:extLst>
                </p14:cNvPr>
                <p14:cNvContentPartPr/>
                <p14:nvPr/>
              </p14:nvContentPartPr>
              <p14:xfrm>
                <a:off x="9651383" y="1819720"/>
                <a:ext cx="151200" cy="13680"/>
              </p14:xfrm>
            </p:contentPart>
          </mc:Choice>
          <mc:Fallback xmlns=""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DA1921BB-E667-453C-A1DF-91EFC9DD3D4A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9642743" y="1811080"/>
                  <a:ext cx="16884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6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AF5D1B7E-9DCC-4021-AE76-D1607636882E}"/>
                    </a:ext>
                  </a:extLst>
                </p14:cNvPr>
                <p14:cNvContentPartPr/>
                <p14:nvPr/>
              </p14:nvContentPartPr>
              <p14:xfrm>
                <a:off x="9702503" y="1877320"/>
                <a:ext cx="94320" cy="127080"/>
              </p14:xfrm>
            </p:contentPart>
          </mc:Choice>
          <mc:Fallback xmlns=""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AF5D1B7E-9DCC-4021-AE76-D1607636882E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9693863" y="1868320"/>
                  <a:ext cx="11196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8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50357BE0-6798-4BC0-8AEA-74F3796F6637}"/>
                    </a:ext>
                  </a:extLst>
                </p14:cNvPr>
                <p14:cNvContentPartPr/>
                <p14:nvPr/>
              </p14:nvContentPartPr>
              <p14:xfrm>
                <a:off x="9624383" y="1652320"/>
                <a:ext cx="61560" cy="530280"/>
              </p14:xfrm>
            </p:contentPart>
          </mc:Choice>
          <mc:Fallback xmlns=""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50357BE0-6798-4BC0-8AEA-74F3796F6637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9615383" y="1643320"/>
                  <a:ext cx="79200" cy="54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0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B84F2F4B-0069-4241-B505-6ADEB0C359CA}"/>
                    </a:ext>
                  </a:extLst>
                </p14:cNvPr>
                <p14:cNvContentPartPr/>
                <p14:nvPr/>
              </p14:nvContentPartPr>
              <p14:xfrm>
                <a:off x="9835343" y="1689040"/>
                <a:ext cx="99720" cy="410400"/>
              </p14:xfrm>
            </p:contentPart>
          </mc:Choice>
          <mc:Fallback xmlns=""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B84F2F4B-0069-4241-B505-6ADEB0C359CA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9826343" y="1680400"/>
                  <a:ext cx="117360" cy="42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2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37E2FB75-FD2E-4D89-920A-4E66A5A2D3E4}"/>
                    </a:ext>
                  </a:extLst>
                </p14:cNvPr>
                <p14:cNvContentPartPr/>
                <p14:nvPr/>
              </p14:nvContentPartPr>
              <p14:xfrm>
                <a:off x="9986903" y="1612360"/>
                <a:ext cx="117720" cy="81360"/>
              </p14:xfrm>
            </p:contentPart>
          </mc:Choice>
          <mc:Fallback xmlns=""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37E2FB75-FD2E-4D89-920A-4E66A5A2D3E4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9977903" y="1603720"/>
                  <a:ext cx="13536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4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DFFDFA53-8D67-4AB5-89EC-6F8615E98F77}"/>
                    </a:ext>
                  </a:extLst>
                </p14:cNvPr>
                <p14:cNvContentPartPr/>
                <p14:nvPr/>
              </p14:nvContentPartPr>
              <p14:xfrm>
                <a:off x="8631143" y="1682560"/>
                <a:ext cx="106920" cy="429480"/>
              </p14:xfrm>
            </p:contentPart>
          </mc:Choice>
          <mc:Fallback xmlns=""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DFFDFA53-8D67-4AB5-89EC-6F8615E98F77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8622143" y="1673920"/>
                  <a:ext cx="124560" cy="44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6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00ACF222-F4CC-42FB-9B0A-29AF9F158105}"/>
                    </a:ext>
                  </a:extLst>
                </p14:cNvPr>
                <p14:cNvContentPartPr/>
                <p14:nvPr/>
              </p14:nvContentPartPr>
              <p14:xfrm>
                <a:off x="10101743" y="1645480"/>
                <a:ext cx="113040" cy="525240"/>
              </p14:xfrm>
            </p:contentPart>
          </mc:Choice>
          <mc:Fallback xmlns=""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00ACF222-F4CC-42FB-9B0A-29AF9F158105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10092743" y="1636840"/>
                  <a:ext cx="130680" cy="54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8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894AD169-348E-474C-B1DE-2A65FDC6F821}"/>
                    </a:ext>
                  </a:extLst>
                </p14:cNvPr>
                <p14:cNvContentPartPr/>
                <p14:nvPr/>
              </p14:nvContentPartPr>
              <p14:xfrm>
                <a:off x="10382183" y="1795600"/>
                <a:ext cx="63360" cy="10440"/>
              </p14:xfrm>
            </p:contentPart>
          </mc:Choice>
          <mc:Fallback xmlns=""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894AD169-348E-474C-B1DE-2A65FDC6F821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10373183" y="1786960"/>
                  <a:ext cx="8100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0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41BED8BA-C3F2-4728-9C16-E7F8D8BDEF84}"/>
                    </a:ext>
                  </a:extLst>
                </p14:cNvPr>
                <p14:cNvContentPartPr/>
                <p14:nvPr/>
              </p14:nvContentPartPr>
              <p14:xfrm>
                <a:off x="10379663" y="1862560"/>
                <a:ext cx="64440" cy="1800"/>
              </p14:xfrm>
            </p:contentPart>
          </mc:Choice>
          <mc:Fallback xmlns=""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41BED8BA-C3F2-4728-9C16-E7F8D8BDEF84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10371023" y="1853560"/>
                  <a:ext cx="8208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2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FB777EFC-449F-4886-98BD-92ADB77E8222}"/>
                    </a:ext>
                  </a:extLst>
                </p14:cNvPr>
                <p14:cNvContentPartPr/>
                <p14:nvPr/>
              </p14:nvContentPartPr>
              <p14:xfrm>
                <a:off x="10581983" y="1668880"/>
                <a:ext cx="60480" cy="223560"/>
              </p14:xfrm>
            </p:contentPart>
          </mc:Choice>
          <mc:Fallback xmlns=""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FB777EFC-449F-4886-98BD-92ADB77E8222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10573343" y="1660240"/>
                  <a:ext cx="7812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4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27ABFEB3-D997-47E2-A9F5-3799377B7709}"/>
                    </a:ext>
                  </a:extLst>
                </p14:cNvPr>
                <p14:cNvContentPartPr/>
                <p14:nvPr/>
              </p14:nvContentPartPr>
              <p14:xfrm>
                <a:off x="10753703" y="1754560"/>
                <a:ext cx="118800" cy="28800"/>
              </p14:xfrm>
            </p:contentPart>
          </mc:Choice>
          <mc:Fallback xmlns=""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27ABFEB3-D997-47E2-A9F5-3799377B7709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10745063" y="1745560"/>
                  <a:ext cx="13644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6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42428BF8-8704-41AB-9C7C-E152637A18EF}"/>
                    </a:ext>
                  </a:extLst>
                </p14:cNvPr>
                <p14:cNvContentPartPr/>
                <p14:nvPr/>
              </p14:nvContentPartPr>
              <p14:xfrm>
                <a:off x="11191103" y="1541080"/>
                <a:ext cx="33120" cy="137520"/>
              </p14:xfrm>
            </p:contentPart>
          </mc:Choice>
          <mc:Fallback xmlns=""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42428BF8-8704-41AB-9C7C-E152637A18EF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11182463" y="1532440"/>
                  <a:ext cx="5076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8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D2722FA4-4A73-4881-ADA2-9767CA4BA471}"/>
                    </a:ext>
                  </a:extLst>
                </p14:cNvPr>
                <p14:cNvContentPartPr/>
                <p14:nvPr/>
              </p14:nvContentPartPr>
              <p14:xfrm>
                <a:off x="11178143" y="1681480"/>
                <a:ext cx="75960" cy="3960"/>
              </p14:xfrm>
            </p:contentPart>
          </mc:Choice>
          <mc:Fallback xmlns=""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D2722FA4-4A73-4881-ADA2-9767CA4BA471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11169503" y="1672480"/>
                  <a:ext cx="9360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0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392B2E94-53C6-4633-A44E-BD40DE5D529D}"/>
                    </a:ext>
                  </a:extLst>
                </p14:cNvPr>
                <p14:cNvContentPartPr/>
                <p14:nvPr/>
              </p14:nvContentPartPr>
              <p14:xfrm>
                <a:off x="11122343" y="1740880"/>
                <a:ext cx="181080" cy="4680"/>
              </p14:xfrm>
            </p:contentPart>
          </mc:Choice>
          <mc:Fallback xmlns=""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392B2E94-53C6-4633-A44E-BD40DE5D529D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11113343" y="1732240"/>
                  <a:ext cx="19872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2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ABB16EF5-68A8-499F-B385-B2EED7631F26}"/>
                    </a:ext>
                  </a:extLst>
                </p14:cNvPr>
                <p14:cNvContentPartPr/>
                <p14:nvPr/>
              </p14:nvContentPartPr>
              <p14:xfrm>
                <a:off x="11123783" y="1839880"/>
                <a:ext cx="106920" cy="192240"/>
              </p14:xfrm>
            </p:contentPart>
          </mc:Choice>
          <mc:Fallback xmlns=""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ABB16EF5-68A8-499F-B385-B2EED7631F26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11115143" y="1830880"/>
                  <a:ext cx="12456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4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A47A4CBE-CD8B-4748-8149-0899E8130336}"/>
                    </a:ext>
                  </a:extLst>
                </p14:cNvPr>
                <p14:cNvContentPartPr/>
                <p14:nvPr/>
              </p14:nvContentPartPr>
              <p14:xfrm>
                <a:off x="11367503" y="1742320"/>
                <a:ext cx="70560" cy="23760"/>
              </p14:xfrm>
            </p:contentPart>
          </mc:Choice>
          <mc:Fallback xmlns=""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A47A4CBE-CD8B-4748-8149-0899E8130336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11358863" y="1733680"/>
                  <a:ext cx="8820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6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5212596C-0F18-4ACE-B898-5DA404EC14D4}"/>
                    </a:ext>
                  </a:extLst>
                </p14:cNvPr>
                <p14:cNvContentPartPr/>
                <p14:nvPr/>
              </p14:nvContentPartPr>
              <p14:xfrm>
                <a:off x="11407823" y="1705960"/>
                <a:ext cx="12240" cy="128880"/>
              </p14:xfrm>
            </p:contentPart>
          </mc:Choice>
          <mc:Fallback xmlns=""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5212596C-0F18-4ACE-B898-5DA404EC14D4}"/>
                    </a:ext>
                  </a:extLst>
                </p:cNvPr>
                <p:cNvPicPr/>
                <p:nvPr/>
              </p:nvPicPr>
              <p:blipFill>
                <a:blip r:embed="rId417"/>
                <a:stretch>
                  <a:fillRect/>
                </a:stretch>
              </p:blipFill>
              <p:spPr>
                <a:xfrm>
                  <a:off x="11399183" y="1697320"/>
                  <a:ext cx="2988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8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6423A054-6A72-4ED7-B46C-D86F48A0A17C}"/>
                    </a:ext>
                  </a:extLst>
                </p14:cNvPr>
                <p14:cNvContentPartPr/>
                <p14:nvPr/>
              </p14:nvContentPartPr>
              <p14:xfrm>
                <a:off x="11568743" y="1596160"/>
                <a:ext cx="48600" cy="119520"/>
              </p14:xfrm>
            </p:contentPart>
          </mc:Choice>
          <mc:Fallback xmlns=""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6423A054-6A72-4ED7-B46C-D86F48A0A17C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11560103" y="1587160"/>
                  <a:ext cx="6624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0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CB2BE24D-0B48-473E-AA07-7894DC7579E3}"/>
                    </a:ext>
                  </a:extLst>
                </p14:cNvPr>
                <p14:cNvContentPartPr/>
                <p14:nvPr/>
              </p14:nvContentPartPr>
              <p14:xfrm>
                <a:off x="11518343" y="1716760"/>
                <a:ext cx="154080" cy="76320"/>
              </p14:xfrm>
            </p:contentPart>
          </mc:Choice>
          <mc:Fallback xmlns=""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CB2BE24D-0B48-473E-AA07-7894DC7579E3}"/>
                    </a:ext>
                  </a:extLst>
                </p:cNvPr>
                <p:cNvPicPr/>
                <p:nvPr/>
              </p:nvPicPr>
              <p:blipFill>
                <a:blip r:embed="rId421"/>
                <a:stretch>
                  <a:fillRect/>
                </a:stretch>
              </p:blipFill>
              <p:spPr>
                <a:xfrm>
                  <a:off x="11509703" y="1708120"/>
                  <a:ext cx="17172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2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B25D2D45-4A15-4487-AEB4-24EBFD592B21}"/>
                    </a:ext>
                  </a:extLst>
                </p14:cNvPr>
                <p14:cNvContentPartPr/>
                <p14:nvPr/>
              </p14:nvContentPartPr>
              <p14:xfrm>
                <a:off x="11505743" y="1867960"/>
                <a:ext cx="79920" cy="190080"/>
              </p14:xfrm>
            </p:contentPart>
          </mc:Choice>
          <mc:Fallback xmlns=""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B25D2D45-4A15-4487-AEB4-24EBFD592B21}"/>
                    </a:ext>
                  </a:extLst>
                </p:cNvPr>
                <p:cNvPicPr/>
                <p:nvPr/>
              </p:nvPicPr>
              <p:blipFill>
                <a:blip r:embed="rId423"/>
                <a:stretch>
                  <a:fillRect/>
                </a:stretch>
              </p:blipFill>
              <p:spPr>
                <a:xfrm>
                  <a:off x="11497103" y="1859320"/>
                  <a:ext cx="9756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4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4CEFEE5D-79E9-447A-93B2-275B949106D5}"/>
                    </a:ext>
                  </a:extLst>
                </p14:cNvPr>
                <p14:cNvContentPartPr/>
                <p14:nvPr/>
              </p14:nvContentPartPr>
              <p14:xfrm>
                <a:off x="10994543" y="1579960"/>
                <a:ext cx="196560" cy="595440"/>
              </p14:xfrm>
            </p:contentPart>
          </mc:Choice>
          <mc:Fallback xmlns=""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4CEFEE5D-79E9-447A-93B2-275B949106D5}"/>
                    </a:ext>
                  </a:extLst>
                </p:cNvPr>
                <p:cNvPicPr/>
                <p:nvPr/>
              </p:nvPicPr>
              <p:blipFill>
                <a:blip r:embed="rId425"/>
                <a:stretch>
                  <a:fillRect/>
                </a:stretch>
              </p:blipFill>
              <p:spPr>
                <a:xfrm>
                  <a:off x="10985903" y="1570960"/>
                  <a:ext cx="214200" cy="61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6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F00B0E09-38B5-4B2F-816A-CB57ADC3BA46}"/>
                    </a:ext>
                  </a:extLst>
                </p14:cNvPr>
                <p14:cNvContentPartPr/>
                <p14:nvPr/>
              </p14:nvContentPartPr>
              <p14:xfrm>
                <a:off x="11563343" y="1593280"/>
                <a:ext cx="198360" cy="527400"/>
              </p14:xfrm>
            </p:contentPart>
          </mc:Choice>
          <mc:Fallback xmlns=""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F00B0E09-38B5-4B2F-816A-CB57ADC3BA46}"/>
                    </a:ext>
                  </a:extLst>
                </p:cNvPr>
                <p:cNvPicPr/>
                <p:nvPr/>
              </p:nvPicPr>
              <p:blipFill>
                <a:blip r:embed="rId427"/>
                <a:stretch>
                  <a:fillRect/>
                </a:stretch>
              </p:blipFill>
              <p:spPr>
                <a:xfrm>
                  <a:off x="11554703" y="1584640"/>
                  <a:ext cx="216000" cy="54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8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5694DC86-1550-4C54-83EF-400B337F12F5}"/>
                    </a:ext>
                  </a:extLst>
                </p14:cNvPr>
                <p14:cNvContentPartPr/>
                <p14:nvPr/>
              </p14:nvContentPartPr>
              <p14:xfrm>
                <a:off x="10273103" y="2413720"/>
                <a:ext cx="77040" cy="6120"/>
              </p14:xfrm>
            </p:contentPart>
          </mc:Choice>
          <mc:Fallback xmlns=""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5694DC86-1550-4C54-83EF-400B337F12F5}"/>
                    </a:ext>
                  </a:extLst>
                </p:cNvPr>
                <p:cNvPicPr/>
                <p:nvPr/>
              </p:nvPicPr>
              <p:blipFill>
                <a:blip r:embed="rId429"/>
                <a:stretch>
                  <a:fillRect/>
                </a:stretch>
              </p:blipFill>
              <p:spPr>
                <a:xfrm>
                  <a:off x="10264463" y="2404720"/>
                  <a:ext cx="9468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0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4E8496D6-3695-42BB-978A-A2A8F2C8D087}"/>
                    </a:ext>
                  </a:extLst>
                </p14:cNvPr>
                <p14:cNvContentPartPr/>
                <p14:nvPr/>
              </p14:nvContentPartPr>
              <p14:xfrm>
                <a:off x="10287503" y="2452600"/>
                <a:ext cx="123480" cy="7560"/>
              </p14:xfrm>
            </p:contentPart>
          </mc:Choice>
          <mc:Fallback xmlns=""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4E8496D6-3695-42BB-978A-A2A8F2C8D087}"/>
                    </a:ext>
                  </a:extLst>
                </p:cNvPr>
                <p:cNvPicPr/>
                <p:nvPr/>
              </p:nvPicPr>
              <p:blipFill>
                <a:blip r:embed="rId431"/>
                <a:stretch>
                  <a:fillRect/>
                </a:stretch>
              </p:blipFill>
              <p:spPr>
                <a:xfrm>
                  <a:off x="10278503" y="2443600"/>
                  <a:ext cx="14112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2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2F6D760B-AFD7-4F71-90F5-A4520B8496A9}"/>
                    </a:ext>
                  </a:extLst>
                </p14:cNvPr>
                <p14:cNvContentPartPr/>
                <p14:nvPr/>
              </p14:nvContentPartPr>
              <p14:xfrm>
                <a:off x="10578743" y="2307880"/>
                <a:ext cx="42840" cy="142920"/>
              </p14:xfrm>
            </p:contentPart>
          </mc:Choice>
          <mc:Fallback xmlns=""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2F6D760B-AFD7-4F71-90F5-A4520B8496A9}"/>
                    </a:ext>
                  </a:extLst>
                </p:cNvPr>
                <p:cNvPicPr/>
                <p:nvPr/>
              </p:nvPicPr>
              <p:blipFill>
                <a:blip r:embed="rId433"/>
                <a:stretch>
                  <a:fillRect/>
                </a:stretch>
              </p:blipFill>
              <p:spPr>
                <a:xfrm>
                  <a:off x="10569743" y="2299240"/>
                  <a:ext cx="6048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4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73ED1E28-E8B8-494D-B494-33E7F034B61D}"/>
                    </a:ext>
                  </a:extLst>
                </p14:cNvPr>
                <p14:cNvContentPartPr/>
                <p14:nvPr/>
              </p14:nvContentPartPr>
              <p14:xfrm>
                <a:off x="10579463" y="2450440"/>
                <a:ext cx="83880" cy="9000"/>
              </p14:xfrm>
            </p:contentPart>
          </mc:Choice>
          <mc:Fallback xmlns=""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73ED1E28-E8B8-494D-B494-33E7F034B61D}"/>
                    </a:ext>
                  </a:extLst>
                </p:cNvPr>
                <p:cNvPicPr/>
                <p:nvPr/>
              </p:nvPicPr>
              <p:blipFill>
                <a:blip r:embed="rId435"/>
                <a:stretch>
                  <a:fillRect/>
                </a:stretch>
              </p:blipFill>
              <p:spPr>
                <a:xfrm>
                  <a:off x="10570463" y="2441800"/>
                  <a:ext cx="10152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6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58A89DD7-5A4F-4625-8FCE-ABA1CC0B3332}"/>
                    </a:ext>
                  </a:extLst>
                </p14:cNvPr>
                <p14:cNvContentPartPr/>
                <p14:nvPr/>
              </p14:nvContentPartPr>
              <p14:xfrm>
                <a:off x="10719143" y="2428480"/>
                <a:ext cx="75240" cy="1800"/>
              </p14:xfrm>
            </p:contentPart>
          </mc:Choice>
          <mc:Fallback xmlns=""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58A89DD7-5A4F-4625-8FCE-ABA1CC0B3332}"/>
                    </a:ext>
                  </a:extLst>
                </p:cNvPr>
                <p:cNvPicPr/>
                <p:nvPr/>
              </p:nvPicPr>
              <p:blipFill>
                <a:blip r:embed="rId437"/>
                <a:stretch>
                  <a:fillRect/>
                </a:stretch>
              </p:blipFill>
              <p:spPr>
                <a:xfrm>
                  <a:off x="10710143" y="2419480"/>
                  <a:ext cx="9288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8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D2B9DF88-CCD4-4112-AF66-1FD7773CA68C}"/>
                    </a:ext>
                  </a:extLst>
                </p14:cNvPr>
                <p14:cNvContentPartPr/>
                <p14:nvPr/>
              </p14:nvContentPartPr>
              <p14:xfrm>
                <a:off x="10929023" y="2226880"/>
                <a:ext cx="88560" cy="102240"/>
              </p14:xfrm>
            </p:contentPart>
          </mc:Choice>
          <mc:Fallback xmlns=""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D2B9DF88-CCD4-4112-AF66-1FD7773CA68C}"/>
                    </a:ext>
                  </a:extLst>
                </p:cNvPr>
                <p:cNvPicPr/>
                <p:nvPr/>
              </p:nvPicPr>
              <p:blipFill>
                <a:blip r:embed="rId439"/>
                <a:stretch>
                  <a:fillRect/>
                </a:stretch>
              </p:blipFill>
              <p:spPr>
                <a:xfrm>
                  <a:off x="10920383" y="2217880"/>
                  <a:ext cx="10620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0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0C856B0E-710D-4692-A8E7-4F3BBA7BC1DC}"/>
                    </a:ext>
                  </a:extLst>
                </p14:cNvPr>
                <p14:cNvContentPartPr/>
                <p14:nvPr/>
              </p14:nvContentPartPr>
              <p14:xfrm>
                <a:off x="10903823" y="2383840"/>
                <a:ext cx="158040" cy="11160"/>
              </p14:xfrm>
            </p:contentPart>
          </mc:Choice>
          <mc:Fallback xmlns=""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0C856B0E-710D-4692-A8E7-4F3BBA7BC1DC}"/>
                    </a:ext>
                  </a:extLst>
                </p:cNvPr>
                <p:cNvPicPr/>
                <p:nvPr/>
              </p:nvPicPr>
              <p:blipFill>
                <a:blip r:embed="rId441"/>
                <a:stretch>
                  <a:fillRect/>
                </a:stretch>
              </p:blipFill>
              <p:spPr>
                <a:xfrm>
                  <a:off x="10894823" y="2374840"/>
                  <a:ext cx="17568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2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EBA92628-DE8A-4291-B8FE-9341F51D5758}"/>
                    </a:ext>
                  </a:extLst>
                </p14:cNvPr>
                <p14:cNvContentPartPr/>
                <p14:nvPr/>
              </p14:nvContentPartPr>
              <p14:xfrm>
                <a:off x="10897343" y="2462320"/>
                <a:ext cx="202320" cy="157680"/>
              </p14:xfrm>
            </p:contentPart>
          </mc:Choice>
          <mc:Fallback xmlns=""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EBA92628-DE8A-4291-B8FE-9341F51D5758}"/>
                    </a:ext>
                  </a:extLst>
                </p:cNvPr>
                <p:cNvPicPr/>
                <p:nvPr/>
              </p:nvPicPr>
              <p:blipFill>
                <a:blip r:embed="rId443"/>
                <a:stretch>
                  <a:fillRect/>
                </a:stretch>
              </p:blipFill>
              <p:spPr>
                <a:xfrm>
                  <a:off x="10888343" y="2453320"/>
                  <a:ext cx="21996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4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706F98A6-E0F6-433A-BD01-A4E0E6AA1474}"/>
                    </a:ext>
                  </a:extLst>
                </p14:cNvPr>
                <p14:cNvContentPartPr/>
                <p14:nvPr/>
              </p14:nvContentPartPr>
              <p14:xfrm>
                <a:off x="11256263" y="2349640"/>
                <a:ext cx="85680" cy="4680"/>
              </p14:xfrm>
            </p:contentPart>
          </mc:Choice>
          <mc:Fallback xmlns=""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706F98A6-E0F6-433A-BD01-A4E0E6AA1474}"/>
                    </a:ext>
                  </a:extLst>
                </p:cNvPr>
                <p:cNvPicPr/>
                <p:nvPr/>
              </p:nvPicPr>
              <p:blipFill>
                <a:blip r:embed="rId445"/>
                <a:stretch>
                  <a:fillRect/>
                </a:stretch>
              </p:blipFill>
              <p:spPr>
                <a:xfrm>
                  <a:off x="11247623" y="2340640"/>
                  <a:ext cx="10332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6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FD35A5A2-C052-4F30-B9A5-5FEF81CE37AA}"/>
                    </a:ext>
                  </a:extLst>
                </p14:cNvPr>
                <p14:cNvContentPartPr/>
                <p14:nvPr/>
              </p14:nvContentPartPr>
              <p14:xfrm>
                <a:off x="11250863" y="2398600"/>
                <a:ext cx="117000" cy="32400"/>
              </p14:xfrm>
            </p:contentPart>
          </mc:Choice>
          <mc:Fallback xmlns=""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FD35A5A2-C052-4F30-B9A5-5FEF81CE37AA}"/>
                    </a:ext>
                  </a:extLst>
                </p:cNvPr>
                <p:cNvPicPr/>
                <p:nvPr/>
              </p:nvPicPr>
              <p:blipFill>
                <a:blip r:embed="rId447"/>
                <a:stretch>
                  <a:fillRect/>
                </a:stretch>
              </p:blipFill>
              <p:spPr>
                <a:xfrm>
                  <a:off x="11242223" y="2389960"/>
                  <a:ext cx="13464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8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BBF0D3AF-B017-40F1-A7A6-ADB96DA8981F}"/>
                    </a:ext>
                  </a:extLst>
                </p14:cNvPr>
                <p14:cNvContentPartPr/>
                <p14:nvPr/>
              </p14:nvContentPartPr>
              <p14:xfrm>
                <a:off x="11514383" y="2213560"/>
                <a:ext cx="87120" cy="134640"/>
              </p14:xfrm>
            </p:contentPart>
          </mc:Choice>
          <mc:Fallback xmlns=""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BBF0D3AF-B017-40F1-A7A6-ADB96DA8981F}"/>
                    </a:ext>
                  </a:extLst>
                </p:cNvPr>
                <p:cNvPicPr/>
                <p:nvPr/>
              </p:nvPicPr>
              <p:blipFill>
                <a:blip r:embed="rId449"/>
                <a:stretch>
                  <a:fillRect/>
                </a:stretch>
              </p:blipFill>
              <p:spPr>
                <a:xfrm>
                  <a:off x="11505383" y="2204560"/>
                  <a:ext cx="10476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0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608C9081-AB00-4D49-8DB3-2C55B933E2BD}"/>
                    </a:ext>
                  </a:extLst>
                </p14:cNvPr>
                <p14:cNvContentPartPr/>
                <p14:nvPr/>
              </p14:nvContentPartPr>
              <p14:xfrm>
                <a:off x="11478023" y="2399320"/>
                <a:ext cx="173520" cy="9000"/>
              </p14:xfrm>
            </p:contentPart>
          </mc:Choice>
          <mc:Fallback xmlns=""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608C9081-AB00-4D49-8DB3-2C55B933E2BD}"/>
                    </a:ext>
                  </a:extLst>
                </p:cNvPr>
                <p:cNvPicPr/>
                <p:nvPr/>
              </p:nvPicPr>
              <p:blipFill>
                <a:blip r:embed="rId451"/>
                <a:stretch>
                  <a:fillRect/>
                </a:stretch>
              </p:blipFill>
              <p:spPr>
                <a:xfrm>
                  <a:off x="11469383" y="2390320"/>
                  <a:ext cx="19116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2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4FDE221B-98F6-4B14-8D48-67A3C53B962A}"/>
                    </a:ext>
                  </a:extLst>
                </p14:cNvPr>
                <p14:cNvContentPartPr/>
                <p14:nvPr/>
              </p14:nvContentPartPr>
              <p14:xfrm>
                <a:off x="11504663" y="2483200"/>
                <a:ext cx="209880" cy="180720"/>
              </p14:xfrm>
            </p:contentPart>
          </mc:Choice>
          <mc:Fallback xmlns=""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4FDE221B-98F6-4B14-8D48-67A3C53B962A}"/>
                    </a:ext>
                  </a:extLst>
                </p:cNvPr>
                <p:cNvPicPr/>
                <p:nvPr/>
              </p:nvPicPr>
              <p:blipFill>
                <a:blip r:embed="rId453"/>
                <a:stretch>
                  <a:fillRect/>
                </a:stretch>
              </p:blipFill>
              <p:spPr>
                <a:xfrm>
                  <a:off x="11496023" y="2474200"/>
                  <a:ext cx="227520" cy="198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7" name="Group 286">
            <a:extLst>
              <a:ext uri="{FF2B5EF4-FFF2-40B4-BE49-F238E27FC236}">
                <a16:creationId xmlns:a16="http://schemas.microsoft.com/office/drawing/2014/main" id="{3C8C62DC-99A5-4708-8CED-DB8CCFFF3A72}"/>
              </a:ext>
            </a:extLst>
          </p:cNvPr>
          <p:cNvGrpSpPr/>
          <p:nvPr/>
        </p:nvGrpSpPr>
        <p:grpSpPr>
          <a:xfrm>
            <a:off x="1251863" y="2069200"/>
            <a:ext cx="2317680" cy="1084680"/>
            <a:chOff x="1251863" y="2069200"/>
            <a:chExt cx="2317680" cy="1084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54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D1FF6412-7909-4BF7-B1ED-0632642B735A}"/>
                    </a:ext>
                  </a:extLst>
                </p14:cNvPr>
                <p14:cNvContentPartPr/>
                <p14:nvPr/>
              </p14:nvContentPartPr>
              <p14:xfrm>
                <a:off x="1482623" y="2379520"/>
                <a:ext cx="155160" cy="262800"/>
              </p14:xfrm>
            </p:contentPart>
          </mc:Choice>
          <mc:Fallback xmlns=""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D1FF6412-7909-4BF7-B1ED-0632642B735A}"/>
                    </a:ext>
                  </a:extLst>
                </p:cNvPr>
                <p:cNvPicPr/>
                <p:nvPr/>
              </p:nvPicPr>
              <p:blipFill>
                <a:blip r:embed="rId455"/>
                <a:stretch>
                  <a:fillRect/>
                </a:stretch>
              </p:blipFill>
              <p:spPr>
                <a:xfrm>
                  <a:off x="1473623" y="2370880"/>
                  <a:ext cx="172800" cy="28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6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D413DEC0-A615-4BC5-9365-2DCC886ABF1C}"/>
                    </a:ext>
                  </a:extLst>
                </p14:cNvPr>
                <p14:cNvContentPartPr/>
                <p14:nvPr/>
              </p14:nvContentPartPr>
              <p14:xfrm>
                <a:off x="1695743" y="2401840"/>
                <a:ext cx="6840" cy="191520"/>
              </p14:xfrm>
            </p:contentPart>
          </mc:Choice>
          <mc:Fallback xmlns=""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D413DEC0-A615-4BC5-9365-2DCC886ABF1C}"/>
                    </a:ext>
                  </a:extLst>
                </p:cNvPr>
                <p:cNvPicPr/>
                <p:nvPr/>
              </p:nvPicPr>
              <p:blipFill>
                <a:blip r:embed="rId457"/>
                <a:stretch>
                  <a:fillRect/>
                </a:stretch>
              </p:blipFill>
              <p:spPr>
                <a:xfrm>
                  <a:off x="1687103" y="2393200"/>
                  <a:ext cx="2448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8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01A8971D-59E2-4844-8B4E-06E1760EFD5E}"/>
                    </a:ext>
                  </a:extLst>
                </p14:cNvPr>
                <p14:cNvContentPartPr/>
                <p14:nvPr/>
              </p14:nvContentPartPr>
              <p14:xfrm>
                <a:off x="1756583" y="2395720"/>
                <a:ext cx="137520" cy="220680"/>
              </p14:xfrm>
            </p:contentPart>
          </mc:Choice>
          <mc:Fallback xmlns=""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01A8971D-59E2-4844-8B4E-06E1760EFD5E}"/>
                    </a:ext>
                  </a:extLst>
                </p:cNvPr>
                <p:cNvPicPr/>
                <p:nvPr/>
              </p:nvPicPr>
              <p:blipFill>
                <a:blip r:embed="rId459"/>
                <a:stretch>
                  <a:fillRect/>
                </a:stretch>
              </p:blipFill>
              <p:spPr>
                <a:xfrm>
                  <a:off x="1747583" y="2387080"/>
                  <a:ext cx="15516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0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13A28B52-8888-4179-B6AE-AB1C4378B383}"/>
                    </a:ext>
                  </a:extLst>
                </p14:cNvPr>
                <p14:cNvContentPartPr/>
                <p14:nvPr/>
              </p14:nvContentPartPr>
              <p14:xfrm>
                <a:off x="1945223" y="2406160"/>
                <a:ext cx="10800" cy="178200"/>
              </p14:xfrm>
            </p:contentPart>
          </mc:Choice>
          <mc:Fallback xmlns=""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13A28B52-8888-4179-B6AE-AB1C4378B383}"/>
                    </a:ext>
                  </a:extLst>
                </p:cNvPr>
                <p:cNvPicPr/>
                <p:nvPr/>
              </p:nvPicPr>
              <p:blipFill>
                <a:blip r:embed="rId461"/>
                <a:stretch>
                  <a:fillRect/>
                </a:stretch>
              </p:blipFill>
              <p:spPr>
                <a:xfrm>
                  <a:off x="1936223" y="2397160"/>
                  <a:ext cx="2844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2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559617BE-C6DD-4799-AF9F-2A366F5290CF}"/>
                    </a:ext>
                  </a:extLst>
                </p14:cNvPr>
                <p14:cNvContentPartPr/>
                <p14:nvPr/>
              </p14:nvContentPartPr>
              <p14:xfrm>
                <a:off x="2079863" y="2301760"/>
                <a:ext cx="120600" cy="402480"/>
              </p14:xfrm>
            </p:contentPart>
          </mc:Choice>
          <mc:Fallback xmlns=""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559617BE-C6DD-4799-AF9F-2A366F5290CF}"/>
                    </a:ext>
                  </a:extLst>
                </p:cNvPr>
                <p:cNvPicPr/>
                <p:nvPr/>
              </p:nvPicPr>
              <p:blipFill>
                <a:blip r:embed="rId463"/>
                <a:stretch>
                  <a:fillRect/>
                </a:stretch>
              </p:blipFill>
              <p:spPr>
                <a:xfrm>
                  <a:off x="2070863" y="2293120"/>
                  <a:ext cx="138240" cy="42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4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288A0C17-1184-40E6-B179-3C6C2FFB3744}"/>
                    </a:ext>
                  </a:extLst>
                </p14:cNvPr>
                <p14:cNvContentPartPr/>
                <p14:nvPr/>
              </p14:nvContentPartPr>
              <p14:xfrm>
                <a:off x="2267783" y="2357560"/>
                <a:ext cx="50040" cy="227520"/>
              </p14:xfrm>
            </p:contentPart>
          </mc:Choice>
          <mc:Fallback xmlns=""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288A0C17-1184-40E6-B179-3C6C2FFB3744}"/>
                    </a:ext>
                  </a:extLst>
                </p:cNvPr>
                <p:cNvPicPr/>
                <p:nvPr/>
              </p:nvPicPr>
              <p:blipFill>
                <a:blip r:embed="rId465"/>
                <a:stretch>
                  <a:fillRect/>
                </a:stretch>
              </p:blipFill>
              <p:spPr>
                <a:xfrm>
                  <a:off x="2259143" y="2348560"/>
                  <a:ext cx="6768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6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8A2AE1DB-AA75-4E80-BC6F-427517095636}"/>
                    </a:ext>
                  </a:extLst>
                </p14:cNvPr>
                <p14:cNvContentPartPr/>
                <p14:nvPr/>
              </p14:nvContentPartPr>
              <p14:xfrm>
                <a:off x="2233223" y="2462680"/>
                <a:ext cx="122040" cy="28080"/>
              </p14:xfrm>
            </p:contentPart>
          </mc:Choice>
          <mc:Fallback xmlns=""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8A2AE1DB-AA75-4E80-BC6F-427517095636}"/>
                    </a:ext>
                  </a:extLst>
                </p:cNvPr>
                <p:cNvPicPr/>
                <p:nvPr/>
              </p:nvPicPr>
              <p:blipFill>
                <a:blip r:embed="rId467"/>
                <a:stretch>
                  <a:fillRect/>
                </a:stretch>
              </p:blipFill>
              <p:spPr>
                <a:xfrm>
                  <a:off x="2224223" y="2453680"/>
                  <a:ext cx="13968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8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136E2781-AA81-43BD-915C-410A82DDD4C5}"/>
                    </a:ext>
                  </a:extLst>
                </p14:cNvPr>
                <p14:cNvContentPartPr/>
                <p14:nvPr/>
              </p14:nvContentPartPr>
              <p14:xfrm>
                <a:off x="2384063" y="2500120"/>
                <a:ext cx="1080" cy="102600"/>
              </p14:xfrm>
            </p:contentPart>
          </mc:Choice>
          <mc:Fallback xmlns=""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136E2781-AA81-43BD-915C-410A82DDD4C5}"/>
                    </a:ext>
                  </a:extLst>
                </p:cNvPr>
                <p:cNvPicPr/>
                <p:nvPr/>
              </p:nvPicPr>
              <p:blipFill>
                <a:blip r:embed="rId469"/>
                <a:stretch>
                  <a:fillRect/>
                </a:stretch>
              </p:blipFill>
              <p:spPr>
                <a:xfrm>
                  <a:off x="2375063" y="2491480"/>
                  <a:ext cx="1872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0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1846BC98-381D-4DB1-B958-3FD3FF1043E7}"/>
                    </a:ext>
                  </a:extLst>
                </p14:cNvPr>
                <p14:cNvContentPartPr/>
                <p14:nvPr/>
              </p14:nvContentPartPr>
              <p14:xfrm>
                <a:off x="2463623" y="2319760"/>
                <a:ext cx="305640" cy="307800"/>
              </p14:xfrm>
            </p:contentPart>
          </mc:Choice>
          <mc:Fallback xmlns=""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1846BC98-381D-4DB1-B958-3FD3FF1043E7}"/>
                    </a:ext>
                  </a:extLst>
                </p:cNvPr>
                <p:cNvPicPr/>
                <p:nvPr/>
              </p:nvPicPr>
              <p:blipFill>
                <a:blip r:embed="rId471"/>
                <a:stretch>
                  <a:fillRect/>
                </a:stretch>
              </p:blipFill>
              <p:spPr>
                <a:xfrm>
                  <a:off x="2454623" y="2311120"/>
                  <a:ext cx="323280" cy="32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2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2385A9DD-6936-42C3-B599-A5FD33650490}"/>
                    </a:ext>
                  </a:extLst>
                </p14:cNvPr>
                <p14:cNvContentPartPr/>
                <p14:nvPr/>
              </p14:nvContentPartPr>
              <p14:xfrm>
                <a:off x="2693303" y="2449000"/>
                <a:ext cx="95040" cy="46440"/>
              </p14:xfrm>
            </p:contentPart>
          </mc:Choice>
          <mc:Fallback xmlns=""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2385A9DD-6936-42C3-B599-A5FD33650490}"/>
                    </a:ext>
                  </a:extLst>
                </p:cNvPr>
                <p:cNvPicPr/>
                <p:nvPr/>
              </p:nvPicPr>
              <p:blipFill>
                <a:blip r:embed="rId473"/>
                <a:stretch>
                  <a:fillRect/>
                </a:stretch>
              </p:blipFill>
              <p:spPr>
                <a:xfrm>
                  <a:off x="2684303" y="2440360"/>
                  <a:ext cx="11268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4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9DFFBB44-7B15-4C83-B966-B27AE015F1DF}"/>
                    </a:ext>
                  </a:extLst>
                </p14:cNvPr>
                <p14:cNvContentPartPr/>
                <p14:nvPr/>
              </p14:nvContentPartPr>
              <p14:xfrm>
                <a:off x="3019823" y="2214280"/>
                <a:ext cx="34920" cy="184680"/>
              </p14:xfrm>
            </p:contentPart>
          </mc:Choice>
          <mc:Fallback xmlns=""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9DFFBB44-7B15-4C83-B966-B27AE015F1DF}"/>
                    </a:ext>
                  </a:extLst>
                </p:cNvPr>
                <p:cNvPicPr/>
                <p:nvPr/>
              </p:nvPicPr>
              <p:blipFill>
                <a:blip r:embed="rId475"/>
                <a:stretch>
                  <a:fillRect/>
                </a:stretch>
              </p:blipFill>
              <p:spPr>
                <a:xfrm>
                  <a:off x="3011183" y="2205640"/>
                  <a:ext cx="5256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6">
              <p14:nvContentPartPr>
                <p14:cNvPr id="279" name="Ink 278">
                  <a:extLst>
                    <a:ext uri="{FF2B5EF4-FFF2-40B4-BE49-F238E27FC236}">
                      <a16:creationId xmlns:a16="http://schemas.microsoft.com/office/drawing/2014/main" id="{293142FE-40F7-43AE-B86A-EBAA74F02DF1}"/>
                    </a:ext>
                  </a:extLst>
                </p14:cNvPr>
                <p14:cNvContentPartPr/>
                <p14:nvPr/>
              </p14:nvContentPartPr>
              <p14:xfrm>
                <a:off x="3033863" y="2387800"/>
                <a:ext cx="98280" cy="11160"/>
              </p14:xfrm>
            </p:contentPart>
          </mc:Choice>
          <mc:Fallback xmlns=""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293142FE-40F7-43AE-B86A-EBAA74F02DF1}"/>
                    </a:ext>
                  </a:extLst>
                </p:cNvPr>
                <p:cNvPicPr/>
                <p:nvPr/>
              </p:nvPicPr>
              <p:blipFill>
                <a:blip r:embed="rId477"/>
                <a:stretch>
                  <a:fillRect/>
                </a:stretch>
              </p:blipFill>
              <p:spPr>
                <a:xfrm>
                  <a:off x="3025223" y="2379160"/>
                  <a:ext cx="11592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8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35EFE2B8-08BF-4858-B3F5-AD81832C258B}"/>
                    </a:ext>
                  </a:extLst>
                </p14:cNvPr>
                <p14:cNvContentPartPr/>
                <p14:nvPr/>
              </p14:nvContentPartPr>
              <p14:xfrm>
                <a:off x="2982383" y="2451520"/>
                <a:ext cx="248760" cy="45000"/>
              </p14:xfrm>
            </p:contentPart>
          </mc:Choice>
          <mc:Fallback xmlns=""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35EFE2B8-08BF-4858-B3F5-AD81832C258B}"/>
                    </a:ext>
                  </a:extLst>
                </p:cNvPr>
                <p:cNvPicPr/>
                <p:nvPr/>
              </p:nvPicPr>
              <p:blipFill>
                <a:blip r:embed="rId479"/>
                <a:stretch>
                  <a:fillRect/>
                </a:stretch>
              </p:blipFill>
              <p:spPr>
                <a:xfrm>
                  <a:off x="2973383" y="2442880"/>
                  <a:ext cx="26640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0">
              <p14:nvContentPartPr>
                <p14:cNvPr id="281" name="Ink 280">
                  <a:extLst>
                    <a:ext uri="{FF2B5EF4-FFF2-40B4-BE49-F238E27FC236}">
                      <a16:creationId xmlns:a16="http://schemas.microsoft.com/office/drawing/2014/main" id="{6970F3BC-7485-40AA-A1D5-C6FD144EC266}"/>
                    </a:ext>
                  </a:extLst>
                </p14:cNvPr>
                <p14:cNvContentPartPr/>
                <p14:nvPr/>
              </p14:nvContentPartPr>
              <p14:xfrm>
                <a:off x="3026663" y="2587600"/>
                <a:ext cx="247680" cy="236160"/>
              </p14:xfrm>
            </p:contentPart>
          </mc:Choice>
          <mc:Fallback xmlns="">
            <p:pic>
              <p:nvPicPr>
                <p:cNvPr id="281" name="Ink 280">
                  <a:extLst>
                    <a:ext uri="{FF2B5EF4-FFF2-40B4-BE49-F238E27FC236}">
                      <a16:creationId xmlns:a16="http://schemas.microsoft.com/office/drawing/2014/main" id="{6970F3BC-7485-40AA-A1D5-C6FD144EC266}"/>
                    </a:ext>
                  </a:extLst>
                </p:cNvPr>
                <p:cNvPicPr/>
                <p:nvPr/>
              </p:nvPicPr>
              <p:blipFill>
                <a:blip r:embed="rId481"/>
                <a:stretch>
                  <a:fillRect/>
                </a:stretch>
              </p:blipFill>
              <p:spPr>
                <a:xfrm>
                  <a:off x="3017663" y="2578960"/>
                  <a:ext cx="26532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2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D0DDCBD4-212E-4998-A801-DDAFC536BE11}"/>
                    </a:ext>
                  </a:extLst>
                </p14:cNvPr>
                <p14:cNvContentPartPr/>
                <p14:nvPr/>
              </p14:nvContentPartPr>
              <p14:xfrm>
                <a:off x="1257263" y="2157040"/>
                <a:ext cx="48240" cy="919440"/>
              </p14:xfrm>
            </p:contentPart>
          </mc:Choice>
          <mc:Fallback xmlns=""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D0DDCBD4-212E-4998-A801-DDAFC536BE11}"/>
                    </a:ext>
                  </a:extLst>
                </p:cNvPr>
                <p:cNvPicPr/>
                <p:nvPr/>
              </p:nvPicPr>
              <p:blipFill>
                <a:blip r:embed="rId483"/>
                <a:stretch>
                  <a:fillRect/>
                </a:stretch>
              </p:blipFill>
              <p:spPr>
                <a:xfrm>
                  <a:off x="1248263" y="2148040"/>
                  <a:ext cx="65880" cy="9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4">
              <p14:nvContentPartPr>
                <p14:cNvPr id="284" name="Ink 283">
                  <a:extLst>
                    <a:ext uri="{FF2B5EF4-FFF2-40B4-BE49-F238E27FC236}">
                      <a16:creationId xmlns:a16="http://schemas.microsoft.com/office/drawing/2014/main" id="{93838884-38B5-40E7-8313-35DE8390E247}"/>
                    </a:ext>
                  </a:extLst>
                </p14:cNvPr>
                <p14:cNvContentPartPr/>
                <p14:nvPr/>
              </p14:nvContentPartPr>
              <p14:xfrm>
                <a:off x="1251863" y="3081880"/>
                <a:ext cx="2032920" cy="72000"/>
              </p14:xfrm>
            </p:contentPart>
          </mc:Choice>
          <mc:Fallback xmlns="">
            <p:pic>
              <p:nvPicPr>
                <p:cNvPr id="284" name="Ink 283">
                  <a:extLst>
                    <a:ext uri="{FF2B5EF4-FFF2-40B4-BE49-F238E27FC236}">
                      <a16:creationId xmlns:a16="http://schemas.microsoft.com/office/drawing/2014/main" id="{93838884-38B5-40E7-8313-35DE8390E247}"/>
                    </a:ext>
                  </a:extLst>
                </p:cNvPr>
                <p:cNvPicPr/>
                <p:nvPr/>
              </p:nvPicPr>
              <p:blipFill>
                <a:blip r:embed="rId485"/>
                <a:stretch>
                  <a:fillRect/>
                </a:stretch>
              </p:blipFill>
              <p:spPr>
                <a:xfrm>
                  <a:off x="1243223" y="3072880"/>
                  <a:ext cx="205056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6">
              <p14:nvContentPartPr>
                <p14:cNvPr id="286" name="Ink 285">
                  <a:extLst>
                    <a:ext uri="{FF2B5EF4-FFF2-40B4-BE49-F238E27FC236}">
                      <a16:creationId xmlns:a16="http://schemas.microsoft.com/office/drawing/2014/main" id="{DD9E0552-9DCD-4DC5-9108-2902846A9830}"/>
                    </a:ext>
                  </a:extLst>
                </p14:cNvPr>
                <p14:cNvContentPartPr/>
                <p14:nvPr/>
              </p14:nvContentPartPr>
              <p14:xfrm>
                <a:off x="1325303" y="2069200"/>
                <a:ext cx="2244240" cy="1076400"/>
              </p14:xfrm>
            </p:contentPart>
          </mc:Choice>
          <mc:Fallback xmlns=""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DD9E0552-9DCD-4DC5-9108-2902846A9830}"/>
                    </a:ext>
                  </a:extLst>
                </p:cNvPr>
                <p:cNvPicPr/>
                <p:nvPr/>
              </p:nvPicPr>
              <p:blipFill>
                <a:blip r:embed="rId487"/>
                <a:stretch>
                  <a:fillRect/>
                </a:stretch>
              </p:blipFill>
              <p:spPr>
                <a:xfrm>
                  <a:off x="1316303" y="2060200"/>
                  <a:ext cx="2261880" cy="1094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8" name="Group 297">
            <a:extLst>
              <a:ext uri="{FF2B5EF4-FFF2-40B4-BE49-F238E27FC236}">
                <a16:creationId xmlns:a16="http://schemas.microsoft.com/office/drawing/2014/main" id="{B4C2BD39-0B4C-4B8D-B735-6D7212D365C3}"/>
              </a:ext>
            </a:extLst>
          </p:cNvPr>
          <p:cNvGrpSpPr/>
          <p:nvPr/>
        </p:nvGrpSpPr>
        <p:grpSpPr>
          <a:xfrm>
            <a:off x="1201103" y="3761920"/>
            <a:ext cx="930600" cy="335160"/>
            <a:chOff x="1201103" y="3761920"/>
            <a:chExt cx="930600" cy="335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8">
              <p14:nvContentPartPr>
                <p14:cNvPr id="288" name="Ink 287">
                  <a:extLst>
                    <a:ext uri="{FF2B5EF4-FFF2-40B4-BE49-F238E27FC236}">
                      <a16:creationId xmlns:a16="http://schemas.microsoft.com/office/drawing/2014/main" id="{C31E3DC6-3D26-4447-B979-860A23823A56}"/>
                    </a:ext>
                  </a:extLst>
                </p14:cNvPr>
                <p14:cNvContentPartPr/>
                <p14:nvPr/>
              </p14:nvContentPartPr>
              <p14:xfrm>
                <a:off x="1264103" y="3829960"/>
                <a:ext cx="144000" cy="194400"/>
              </p14:xfrm>
            </p:contentPart>
          </mc:Choice>
          <mc:Fallback xmlns="">
            <p:pic>
              <p:nvPicPr>
                <p:cNvPr id="288" name="Ink 287">
                  <a:extLst>
                    <a:ext uri="{FF2B5EF4-FFF2-40B4-BE49-F238E27FC236}">
                      <a16:creationId xmlns:a16="http://schemas.microsoft.com/office/drawing/2014/main" id="{C31E3DC6-3D26-4447-B979-860A23823A56}"/>
                    </a:ext>
                  </a:extLst>
                </p:cNvPr>
                <p:cNvPicPr/>
                <p:nvPr/>
              </p:nvPicPr>
              <p:blipFill>
                <a:blip r:embed="rId489"/>
                <a:stretch>
                  <a:fillRect/>
                </a:stretch>
              </p:blipFill>
              <p:spPr>
                <a:xfrm>
                  <a:off x="1255463" y="3820960"/>
                  <a:ext cx="16164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0">
              <p14:nvContentPartPr>
                <p14:cNvPr id="289" name="Ink 288">
                  <a:extLst>
                    <a:ext uri="{FF2B5EF4-FFF2-40B4-BE49-F238E27FC236}">
                      <a16:creationId xmlns:a16="http://schemas.microsoft.com/office/drawing/2014/main" id="{BDB34FF8-821C-43D4-B058-691985ECE0C3}"/>
                    </a:ext>
                  </a:extLst>
                </p14:cNvPr>
                <p14:cNvContentPartPr/>
                <p14:nvPr/>
              </p14:nvContentPartPr>
              <p14:xfrm>
                <a:off x="1459583" y="3910960"/>
                <a:ext cx="40320" cy="72720"/>
              </p14:xfrm>
            </p:contentPart>
          </mc:Choice>
          <mc:Fallback xmlns="">
            <p:pic>
              <p:nvPicPr>
                <p:cNvPr id="289" name="Ink 288">
                  <a:extLst>
                    <a:ext uri="{FF2B5EF4-FFF2-40B4-BE49-F238E27FC236}">
                      <a16:creationId xmlns:a16="http://schemas.microsoft.com/office/drawing/2014/main" id="{BDB34FF8-821C-43D4-B058-691985ECE0C3}"/>
                    </a:ext>
                  </a:extLst>
                </p:cNvPr>
                <p:cNvPicPr/>
                <p:nvPr/>
              </p:nvPicPr>
              <p:blipFill>
                <a:blip r:embed="rId491"/>
                <a:stretch>
                  <a:fillRect/>
                </a:stretch>
              </p:blipFill>
              <p:spPr>
                <a:xfrm>
                  <a:off x="1450943" y="3902320"/>
                  <a:ext cx="5796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2">
              <p14:nvContentPartPr>
                <p14:cNvPr id="290" name="Ink 289">
                  <a:extLst>
                    <a:ext uri="{FF2B5EF4-FFF2-40B4-BE49-F238E27FC236}">
                      <a16:creationId xmlns:a16="http://schemas.microsoft.com/office/drawing/2014/main" id="{24255297-F0BC-4E51-94A8-1D8A11B6A3CF}"/>
                    </a:ext>
                  </a:extLst>
                </p14:cNvPr>
                <p14:cNvContentPartPr/>
                <p14:nvPr/>
              </p14:nvContentPartPr>
              <p14:xfrm>
                <a:off x="1541303" y="3809080"/>
                <a:ext cx="79920" cy="169200"/>
              </p14:xfrm>
            </p:contentPart>
          </mc:Choice>
          <mc:Fallback xmlns="">
            <p:pic>
              <p:nvPicPr>
                <p:cNvPr id="290" name="Ink 289">
                  <a:extLst>
                    <a:ext uri="{FF2B5EF4-FFF2-40B4-BE49-F238E27FC236}">
                      <a16:creationId xmlns:a16="http://schemas.microsoft.com/office/drawing/2014/main" id="{24255297-F0BC-4E51-94A8-1D8A11B6A3CF}"/>
                    </a:ext>
                  </a:extLst>
                </p:cNvPr>
                <p:cNvPicPr/>
                <p:nvPr/>
              </p:nvPicPr>
              <p:blipFill>
                <a:blip r:embed="rId493"/>
                <a:stretch>
                  <a:fillRect/>
                </a:stretch>
              </p:blipFill>
              <p:spPr>
                <a:xfrm>
                  <a:off x="1532303" y="3800440"/>
                  <a:ext cx="9756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4">
              <p14:nvContentPartPr>
                <p14:cNvPr id="291" name="Ink 290">
                  <a:extLst>
                    <a:ext uri="{FF2B5EF4-FFF2-40B4-BE49-F238E27FC236}">
                      <a16:creationId xmlns:a16="http://schemas.microsoft.com/office/drawing/2014/main" id="{CED59C06-08F3-45E8-9FF4-B47D4276165B}"/>
                    </a:ext>
                  </a:extLst>
                </p14:cNvPr>
                <p14:cNvContentPartPr/>
                <p14:nvPr/>
              </p14:nvContentPartPr>
              <p14:xfrm>
                <a:off x="1650023" y="3896920"/>
                <a:ext cx="129600" cy="85680"/>
              </p14:xfrm>
            </p:contentPart>
          </mc:Choice>
          <mc:Fallback xmlns="">
            <p:pic>
              <p:nvPicPr>
                <p:cNvPr id="291" name="Ink 290">
                  <a:extLst>
                    <a:ext uri="{FF2B5EF4-FFF2-40B4-BE49-F238E27FC236}">
                      <a16:creationId xmlns:a16="http://schemas.microsoft.com/office/drawing/2014/main" id="{CED59C06-08F3-45E8-9FF4-B47D4276165B}"/>
                    </a:ext>
                  </a:extLst>
                </p:cNvPr>
                <p:cNvPicPr/>
                <p:nvPr/>
              </p:nvPicPr>
              <p:blipFill>
                <a:blip r:embed="rId495"/>
                <a:stretch>
                  <a:fillRect/>
                </a:stretch>
              </p:blipFill>
              <p:spPr>
                <a:xfrm>
                  <a:off x="1641383" y="3887920"/>
                  <a:ext cx="14724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6">
              <p14:nvContentPartPr>
                <p14:cNvPr id="292" name="Ink 291">
                  <a:extLst>
                    <a:ext uri="{FF2B5EF4-FFF2-40B4-BE49-F238E27FC236}">
                      <a16:creationId xmlns:a16="http://schemas.microsoft.com/office/drawing/2014/main" id="{CDF81667-756F-4065-A8C4-168D772D83A1}"/>
                    </a:ext>
                  </a:extLst>
                </p14:cNvPr>
                <p14:cNvContentPartPr/>
                <p14:nvPr/>
              </p14:nvContentPartPr>
              <p14:xfrm>
                <a:off x="1805543" y="3926080"/>
                <a:ext cx="74520" cy="3960"/>
              </p14:xfrm>
            </p:contentPart>
          </mc:Choice>
          <mc:Fallback xmlns="">
            <p:pic>
              <p:nvPicPr>
                <p:cNvPr id="292" name="Ink 291">
                  <a:extLst>
                    <a:ext uri="{FF2B5EF4-FFF2-40B4-BE49-F238E27FC236}">
                      <a16:creationId xmlns:a16="http://schemas.microsoft.com/office/drawing/2014/main" id="{CDF81667-756F-4065-A8C4-168D772D83A1}"/>
                    </a:ext>
                  </a:extLst>
                </p:cNvPr>
                <p:cNvPicPr/>
                <p:nvPr/>
              </p:nvPicPr>
              <p:blipFill>
                <a:blip r:embed="rId497"/>
                <a:stretch>
                  <a:fillRect/>
                </a:stretch>
              </p:blipFill>
              <p:spPr>
                <a:xfrm>
                  <a:off x="1796543" y="3917440"/>
                  <a:ext cx="9216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8">
              <p14:nvContentPartPr>
                <p14:cNvPr id="293" name="Ink 292">
                  <a:extLst>
                    <a:ext uri="{FF2B5EF4-FFF2-40B4-BE49-F238E27FC236}">
                      <a16:creationId xmlns:a16="http://schemas.microsoft.com/office/drawing/2014/main" id="{BBC59361-C1B5-4425-B078-ABBC66C1574C}"/>
                    </a:ext>
                  </a:extLst>
                </p14:cNvPr>
                <p14:cNvContentPartPr/>
                <p14:nvPr/>
              </p14:nvContentPartPr>
              <p14:xfrm>
                <a:off x="2018663" y="3761920"/>
                <a:ext cx="43920" cy="193680"/>
              </p14:xfrm>
            </p:contentPart>
          </mc:Choice>
          <mc:Fallback xmlns="">
            <p:pic>
              <p:nvPicPr>
                <p:cNvPr id="293" name="Ink 292">
                  <a:extLst>
                    <a:ext uri="{FF2B5EF4-FFF2-40B4-BE49-F238E27FC236}">
                      <a16:creationId xmlns:a16="http://schemas.microsoft.com/office/drawing/2014/main" id="{BBC59361-C1B5-4425-B078-ABBC66C1574C}"/>
                    </a:ext>
                  </a:extLst>
                </p:cNvPr>
                <p:cNvPicPr/>
                <p:nvPr/>
              </p:nvPicPr>
              <p:blipFill>
                <a:blip r:embed="rId499"/>
                <a:stretch>
                  <a:fillRect/>
                </a:stretch>
              </p:blipFill>
              <p:spPr>
                <a:xfrm>
                  <a:off x="2009663" y="3752920"/>
                  <a:ext cx="6156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0">
              <p14:nvContentPartPr>
                <p14:cNvPr id="294" name="Ink 293">
                  <a:extLst>
                    <a:ext uri="{FF2B5EF4-FFF2-40B4-BE49-F238E27FC236}">
                      <a16:creationId xmlns:a16="http://schemas.microsoft.com/office/drawing/2014/main" id="{FCB9CC28-3CEE-43D1-8DA0-B26DE26C9E00}"/>
                    </a:ext>
                  </a:extLst>
                </p14:cNvPr>
                <p14:cNvContentPartPr/>
                <p14:nvPr/>
              </p14:nvContentPartPr>
              <p14:xfrm>
                <a:off x="1975103" y="3860200"/>
                <a:ext cx="78480" cy="360"/>
              </p14:xfrm>
            </p:contentPart>
          </mc:Choice>
          <mc:Fallback xmlns="">
            <p:pic>
              <p:nvPicPr>
                <p:cNvPr id="294" name="Ink 293">
                  <a:extLst>
                    <a:ext uri="{FF2B5EF4-FFF2-40B4-BE49-F238E27FC236}">
                      <a16:creationId xmlns:a16="http://schemas.microsoft.com/office/drawing/2014/main" id="{FCB9CC28-3CEE-43D1-8DA0-B26DE26C9E00}"/>
                    </a:ext>
                  </a:extLst>
                </p:cNvPr>
                <p:cNvPicPr/>
                <p:nvPr/>
              </p:nvPicPr>
              <p:blipFill>
                <a:blip r:embed="rId501"/>
                <a:stretch>
                  <a:fillRect/>
                </a:stretch>
              </p:blipFill>
              <p:spPr>
                <a:xfrm>
                  <a:off x="1966463" y="3851200"/>
                  <a:ext cx="961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2">
              <p14:nvContentPartPr>
                <p14:cNvPr id="297" name="Ink 296">
                  <a:extLst>
                    <a:ext uri="{FF2B5EF4-FFF2-40B4-BE49-F238E27FC236}">
                      <a16:creationId xmlns:a16="http://schemas.microsoft.com/office/drawing/2014/main" id="{3BA91001-7FBA-42D4-B17E-4B218C611290}"/>
                    </a:ext>
                  </a:extLst>
                </p14:cNvPr>
                <p14:cNvContentPartPr/>
                <p14:nvPr/>
              </p14:nvContentPartPr>
              <p14:xfrm>
                <a:off x="1201103" y="4047040"/>
                <a:ext cx="930600" cy="50040"/>
              </p14:xfrm>
            </p:contentPart>
          </mc:Choice>
          <mc:Fallback xmlns="">
            <p:pic>
              <p:nvPicPr>
                <p:cNvPr id="297" name="Ink 296">
                  <a:extLst>
                    <a:ext uri="{FF2B5EF4-FFF2-40B4-BE49-F238E27FC236}">
                      <a16:creationId xmlns:a16="http://schemas.microsoft.com/office/drawing/2014/main" id="{3BA91001-7FBA-42D4-B17E-4B218C611290}"/>
                    </a:ext>
                  </a:extLst>
                </p:cNvPr>
                <p:cNvPicPr/>
                <p:nvPr/>
              </p:nvPicPr>
              <p:blipFill>
                <a:blip r:embed="rId503"/>
                <a:stretch>
                  <a:fillRect/>
                </a:stretch>
              </p:blipFill>
              <p:spPr>
                <a:xfrm>
                  <a:off x="1192463" y="4038040"/>
                  <a:ext cx="948240" cy="67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04">
            <p14:nvContentPartPr>
              <p14:cNvPr id="299" name="Ink 298">
                <a:extLst>
                  <a:ext uri="{FF2B5EF4-FFF2-40B4-BE49-F238E27FC236}">
                    <a16:creationId xmlns:a16="http://schemas.microsoft.com/office/drawing/2014/main" id="{23721790-5E54-4C7F-8997-DCFAA8D95ACB}"/>
                  </a:ext>
                </a:extLst>
              </p14:cNvPr>
              <p14:cNvContentPartPr/>
              <p14:nvPr/>
            </p14:nvContentPartPr>
            <p14:xfrm>
              <a:off x="430343" y="4333240"/>
              <a:ext cx="2598840" cy="120960"/>
            </p14:xfrm>
          </p:contentPart>
        </mc:Choice>
        <mc:Fallback xmlns="">
          <p:pic>
            <p:nvPicPr>
              <p:cNvPr id="299" name="Ink 298">
                <a:extLst>
                  <a:ext uri="{FF2B5EF4-FFF2-40B4-BE49-F238E27FC236}">
                    <a16:creationId xmlns:a16="http://schemas.microsoft.com/office/drawing/2014/main" id="{23721790-5E54-4C7F-8997-DCFAA8D95ACB}"/>
                  </a:ext>
                </a:extLst>
              </p:cNvPr>
              <p:cNvPicPr/>
              <p:nvPr/>
            </p:nvPicPr>
            <p:blipFill>
              <a:blip r:embed="rId505"/>
              <a:stretch>
                <a:fillRect/>
              </a:stretch>
            </p:blipFill>
            <p:spPr>
              <a:xfrm>
                <a:off x="421343" y="4324240"/>
                <a:ext cx="2616480" cy="138600"/>
              </a:xfrm>
              <a:prstGeom prst="rect">
                <a:avLst/>
              </a:prstGeom>
            </p:spPr>
          </p:pic>
        </mc:Fallback>
      </mc:AlternateContent>
      <p:grpSp>
        <p:nvGrpSpPr>
          <p:cNvPr id="339" name="Group 338">
            <a:extLst>
              <a:ext uri="{FF2B5EF4-FFF2-40B4-BE49-F238E27FC236}">
                <a16:creationId xmlns:a16="http://schemas.microsoft.com/office/drawing/2014/main" id="{58C8209B-E951-4D10-A03B-217EC0773B3F}"/>
              </a:ext>
            </a:extLst>
          </p:cNvPr>
          <p:cNvGrpSpPr/>
          <p:nvPr/>
        </p:nvGrpSpPr>
        <p:grpSpPr>
          <a:xfrm>
            <a:off x="363023" y="4321360"/>
            <a:ext cx="2634480" cy="2218680"/>
            <a:chOff x="363023" y="4321360"/>
            <a:chExt cx="2634480" cy="2218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6">
              <p14:nvContentPartPr>
                <p14:cNvPr id="300" name="Ink 299">
                  <a:extLst>
                    <a:ext uri="{FF2B5EF4-FFF2-40B4-BE49-F238E27FC236}">
                      <a16:creationId xmlns:a16="http://schemas.microsoft.com/office/drawing/2014/main" id="{CD8C240D-0855-46C5-904F-42E8E16EEC47}"/>
                    </a:ext>
                  </a:extLst>
                </p14:cNvPr>
                <p14:cNvContentPartPr/>
                <p14:nvPr/>
              </p14:nvContentPartPr>
              <p14:xfrm>
                <a:off x="363023" y="4446640"/>
                <a:ext cx="103680" cy="2050920"/>
              </p14:xfrm>
            </p:contentPart>
          </mc:Choice>
          <mc:Fallback xmlns="">
            <p:pic>
              <p:nvPicPr>
                <p:cNvPr id="300" name="Ink 299">
                  <a:extLst>
                    <a:ext uri="{FF2B5EF4-FFF2-40B4-BE49-F238E27FC236}">
                      <a16:creationId xmlns:a16="http://schemas.microsoft.com/office/drawing/2014/main" id="{CD8C240D-0855-46C5-904F-42E8E16EEC47}"/>
                    </a:ext>
                  </a:extLst>
                </p:cNvPr>
                <p:cNvPicPr/>
                <p:nvPr/>
              </p:nvPicPr>
              <p:blipFill>
                <a:blip r:embed="rId507"/>
                <a:stretch>
                  <a:fillRect/>
                </a:stretch>
              </p:blipFill>
              <p:spPr>
                <a:xfrm>
                  <a:off x="354383" y="4438000"/>
                  <a:ext cx="121320" cy="20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8">
              <p14:nvContentPartPr>
                <p14:cNvPr id="301" name="Ink 300">
                  <a:extLst>
                    <a:ext uri="{FF2B5EF4-FFF2-40B4-BE49-F238E27FC236}">
                      <a16:creationId xmlns:a16="http://schemas.microsoft.com/office/drawing/2014/main" id="{A62CB841-5866-44AB-901F-FC3E0A6DBC4B}"/>
                    </a:ext>
                  </a:extLst>
                </p14:cNvPr>
                <p14:cNvContentPartPr/>
                <p14:nvPr/>
              </p14:nvContentPartPr>
              <p14:xfrm>
                <a:off x="375623" y="6437440"/>
                <a:ext cx="2392920" cy="102600"/>
              </p14:xfrm>
            </p:contentPart>
          </mc:Choice>
          <mc:Fallback xmlns="">
            <p:pic>
              <p:nvPicPr>
                <p:cNvPr id="301" name="Ink 300">
                  <a:extLst>
                    <a:ext uri="{FF2B5EF4-FFF2-40B4-BE49-F238E27FC236}">
                      <a16:creationId xmlns:a16="http://schemas.microsoft.com/office/drawing/2014/main" id="{A62CB841-5866-44AB-901F-FC3E0A6DBC4B}"/>
                    </a:ext>
                  </a:extLst>
                </p:cNvPr>
                <p:cNvPicPr/>
                <p:nvPr/>
              </p:nvPicPr>
              <p:blipFill>
                <a:blip r:embed="rId509"/>
                <a:stretch>
                  <a:fillRect/>
                </a:stretch>
              </p:blipFill>
              <p:spPr>
                <a:xfrm>
                  <a:off x="366983" y="6428440"/>
                  <a:ext cx="241056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0">
              <p14:nvContentPartPr>
                <p14:cNvPr id="302" name="Ink 301">
                  <a:extLst>
                    <a:ext uri="{FF2B5EF4-FFF2-40B4-BE49-F238E27FC236}">
                      <a16:creationId xmlns:a16="http://schemas.microsoft.com/office/drawing/2014/main" id="{4C664BDE-C3F8-4F6E-A571-70868D6AF9F6}"/>
                    </a:ext>
                  </a:extLst>
                </p14:cNvPr>
                <p14:cNvContentPartPr/>
                <p14:nvPr/>
              </p14:nvContentPartPr>
              <p14:xfrm>
                <a:off x="2711303" y="4321360"/>
                <a:ext cx="286200" cy="2101320"/>
              </p14:xfrm>
            </p:contentPart>
          </mc:Choice>
          <mc:Fallback xmlns="">
            <p:pic>
              <p:nvPicPr>
                <p:cNvPr id="302" name="Ink 301">
                  <a:extLst>
                    <a:ext uri="{FF2B5EF4-FFF2-40B4-BE49-F238E27FC236}">
                      <a16:creationId xmlns:a16="http://schemas.microsoft.com/office/drawing/2014/main" id="{4C664BDE-C3F8-4F6E-A571-70868D6AF9F6}"/>
                    </a:ext>
                  </a:extLst>
                </p:cNvPr>
                <p:cNvPicPr/>
                <p:nvPr/>
              </p:nvPicPr>
              <p:blipFill>
                <a:blip r:embed="rId511"/>
                <a:stretch>
                  <a:fillRect/>
                </a:stretch>
              </p:blipFill>
              <p:spPr>
                <a:xfrm>
                  <a:off x="2702663" y="4312360"/>
                  <a:ext cx="303840" cy="211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2">
              <p14:nvContentPartPr>
                <p14:cNvPr id="303" name="Ink 302">
                  <a:extLst>
                    <a:ext uri="{FF2B5EF4-FFF2-40B4-BE49-F238E27FC236}">
                      <a16:creationId xmlns:a16="http://schemas.microsoft.com/office/drawing/2014/main" id="{1CE1ECDB-552C-4520-97AD-183A4EECD17D}"/>
                    </a:ext>
                  </a:extLst>
                </p14:cNvPr>
                <p14:cNvContentPartPr/>
                <p14:nvPr/>
              </p14:nvContentPartPr>
              <p14:xfrm>
                <a:off x="459503" y="4759840"/>
                <a:ext cx="2377080" cy="169920"/>
              </p14:xfrm>
            </p:contentPart>
          </mc:Choice>
          <mc:Fallback xmlns="">
            <p:pic>
              <p:nvPicPr>
                <p:cNvPr id="303" name="Ink 302">
                  <a:extLst>
                    <a:ext uri="{FF2B5EF4-FFF2-40B4-BE49-F238E27FC236}">
                      <a16:creationId xmlns:a16="http://schemas.microsoft.com/office/drawing/2014/main" id="{1CE1ECDB-552C-4520-97AD-183A4EECD17D}"/>
                    </a:ext>
                  </a:extLst>
                </p:cNvPr>
                <p:cNvPicPr/>
                <p:nvPr/>
              </p:nvPicPr>
              <p:blipFill>
                <a:blip r:embed="rId513"/>
                <a:stretch>
                  <a:fillRect/>
                </a:stretch>
              </p:blipFill>
              <p:spPr>
                <a:xfrm>
                  <a:off x="450863" y="4751200"/>
                  <a:ext cx="239472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4">
              <p14:nvContentPartPr>
                <p14:cNvPr id="304" name="Ink 303">
                  <a:extLst>
                    <a:ext uri="{FF2B5EF4-FFF2-40B4-BE49-F238E27FC236}">
                      <a16:creationId xmlns:a16="http://schemas.microsoft.com/office/drawing/2014/main" id="{B826C28B-E17A-4502-912E-71880BF17E42}"/>
                    </a:ext>
                  </a:extLst>
                </p14:cNvPr>
                <p14:cNvContentPartPr/>
                <p14:nvPr/>
              </p14:nvContentPartPr>
              <p14:xfrm>
                <a:off x="474263" y="5233600"/>
                <a:ext cx="2265840" cy="99720"/>
              </p14:xfrm>
            </p:contentPart>
          </mc:Choice>
          <mc:Fallback xmlns="">
            <p:pic>
              <p:nvPicPr>
                <p:cNvPr id="304" name="Ink 303">
                  <a:extLst>
                    <a:ext uri="{FF2B5EF4-FFF2-40B4-BE49-F238E27FC236}">
                      <a16:creationId xmlns:a16="http://schemas.microsoft.com/office/drawing/2014/main" id="{B826C28B-E17A-4502-912E-71880BF17E42}"/>
                    </a:ext>
                  </a:extLst>
                </p:cNvPr>
                <p:cNvPicPr/>
                <p:nvPr/>
              </p:nvPicPr>
              <p:blipFill>
                <a:blip r:embed="rId515"/>
                <a:stretch>
                  <a:fillRect/>
                </a:stretch>
              </p:blipFill>
              <p:spPr>
                <a:xfrm>
                  <a:off x="465623" y="5224600"/>
                  <a:ext cx="228348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6">
              <p14:nvContentPartPr>
                <p14:cNvPr id="305" name="Ink 304">
                  <a:extLst>
                    <a:ext uri="{FF2B5EF4-FFF2-40B4-BE49-F238E27FC236}">
                      <a16:creationId xmlns:a16="http://schemas.microsoft.com/office/drawing/2014/main" id="{69C44D61-F17E-4DC6-8CEE-E749EB115F6D}"/>
                    </a:ext>
                  </a:extLst>
                </p14:cNvPr>
                <p14:cNvContentPartPr/>
                <p14:nvPr/>
              </p14:nvContentPartPr>
              <p14:xfrm>
                <a:off x="413783" y="5701600"/>
                <a:ext cx="2347560" cy="35280"/>
              </p14:xfrm>
            </p:contentPart>
          </mc:Choice>
          <mc:Fallback xmlns="">
            <p:pic>
              <p:nvPicPr>
                <p:cNvPr id="305" name="Ink 304">
                  <a:extLst>
                    <a:ext uri="{FF2B5EF4-FFF2-40B4-BE49-F238E27FC236}">
                      <a16:creationId xmlns:a16="http://schemas.microsoft.com/office/drawing/2014/main" id="{69C44D61-F17E-4DC6-8CEE-E749EB115F6D}"/>
                    </a:ext>
                  </a:extLst>
                </p:cNvPr>
                <p:cNvPicPr/>
                <p:nvPr/>
              </p:nvPicPr>
              <p:blipFill>
                <a:blip r:embed="rId517"/>
                <a:stretch>
                  <a:fillRect/>
                </a:stretch>
              </p:blipFill>
              <p:spPr>
                <a:xfrm>
                  <a:off x="405143" y="5692600"/>
                  <a:ext cx="236520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8">
              <p14:nvContentPartPr>
                <p14:cNvPr id="306" name="Ink 305">
                  <a:extLst>
                    <a:ext uri="{FF2B5EF4-FFF2-40B4-BE49-F238E27FC236}">
                      <a16:creationId xmlns:a16="http://schemas.microsoft.com/office/drawing/2014/main" id="{A2E177BD-CCB7-4076-81FB-9EF332FA3E1D}"/>
                    </a:ext>
                  </a:extLst>
                </p14:cNvPr>
                <p14:cNvContentPartPr/>
                <p14:nvPr/>
              </p14:nvContentPartPr>
              <p14:xfrm>
                <a:off x="380303" y="6055120"/>
                <a:ext cx="2185200" cy="45360"/>
              </p14:xfrm>
            </p:contentPart>
          </mc:Choice>
          <mc:Fallback xmlns="">
            <p:pic>
              <p:nvPicPr>
                <p:cNvPr id="306" name="Ink 305">
                  <a:extLst>
                    <a:ext uri="{FF2B5EF4-FFF2-40B4-BE49-F238E27FC236}">
                      <a16:creationId xmlns:a16="http://schemas.microsoft.com/office/drawing/2014/main" id="{A2E177BD-CCB7-4076-81FB-9EF332FA3E1D}"/>
                    </a:ext>
                  </a:extLst>
                </p:cNvPr>
                <p:cNvPicPr/>
                <p:nvPr/>
              </p:nvPicPr>
              <p:blipFill>
                <a:blip r:embed="rId519"/>
                <a:stretch>
                  <a:fillRect/>
                </a:stretch>
              </p:blipFill>
              <p:spPr>
                <a:xfrm>
                  <a:off x="371303" y="6046480"/>
                  <a:ext cx="220284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0">
              <p14:nvContentPartPr>
                <p14:cNvPr id="307" name="Ink 306">
                  <a:extLst>
                    <a:ext uri="{FF2B5EF4-FFF2-40B4-BE49-F238E27FC236}">
                      <a16:creationId xmlns:a16="http://schemas.microsoft.com/office/drawing/2014/main" id="{C29E7A77-A804-4E67-BB8F-ECDB8E1A8FAD}"/>
                    </a:ext>
                  </a:extLst>
                </p14:cNvPr>
                <p14:cNvContentPartPr/>
                <p14:nvPr/>
              </p14:nvContentPartPr>
              <p14:xfrm>
                <a:off x="1439423" y="4385800"/>
                <a:ext cx="121680" cy="1957680"/>
              </p14:xfrm>
            </p:contentPart>
          </mc:Choice>
          <mc:Fallback xmlns="">
            <p:pic>
              <p:nvPicPr>
                <p:cNvPr id="307" name="Ink 306">
                  <a:extLst>
                    <a:ext uri="{FF2B5EF4-FFF2-40B4-BE49-F238E27FC236}">
                      <a16:creationId xmlns:a16="http://schemas.microsoft.com/office/drawing/2014/main" id="{C29E7A77-A804-4E67-BB8F-ECDB8E1A8FAD}"/>
                    </a:ext>
                  </a:extLst>
                </p:cNvPr>
                <p:cNvPicPr/>
                <p:nvPr/>
              </p:nvPicPr>
              <p:blipFill>
                <a:blip r:embed="rId521"/>
                <a:stretch>
                  <a:fillRect/>
                </a:stretch>
              </p:blipFill>
              <p:spPr>
                <a:xfrm>
                  <a:off x="1430423" y="4376800"/>
                  <a:ext cx="139320" cy="19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2">
              <p14:nvContentPartPr>
                <p14:cNvPr id="308" name="Ink 307">
                  <a:extLst>
                    <a:ext uri="{FF2B5EF4-FFF2-40B4-BE49-F238E27FC236}">
                      <a16:creationId xmlns:a16="http://schemas.microsoft.com/office/drawing/2014/main" id="{4E2476BF-9E79-4C17-A86D-0E3DDB9767A8}"/>
                    </a:ext>
                  </a:extLst>
                </p14:cNvPr>
                <p14:cNvContentPartPr/>
                <p14:nvPr/>
              </p14:nvContentPartPr>
              <p14:xfrm>
                <a:off x="841463" y="4495960"/>
                <a:ext cx="119160" cy="176040"/>
              </p14:xfrm>
            </p:contentPart>
          </mc:Choice>
          <mc:Fallback xmlns="">
            <p:pic>
              <p:nvPicPr>
                <p:cNvPr id="308" name="Ink 307">
                  <a:extLst>
                    <a:ext uri="{FF2B5EF4-FFF2-40B4-BE49-F238E27FC236}">
                      <a16:creationId xmlns:a16="http://schemas.microsoft.com/office/drawing/2014/main" id="{4E2476BF-9E79-4C17-A86D-0E3DDB9767A8}"/>
                    </a:ext>
                  </a:extLst>
                </p:cNvPr>
                <p:cNvPicPr/>
                <p:nvPr/>
              </p:nvPicPr>
              <p:blipFill>
                <a:blip r:embed="rId523"/>
                <a:stretch>
                  <a:fillRect/>
                </a:stretch>
              </p:blipFill>
              <p:spPr>
                <a:xfrm>
                  <a:off x="832823" y="4487320"/>
                  <a:ext cx="13680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4">
              <p14:nvContentPartPr>
                <p14:cNvPr id="309" name="Ink 308">
                  <a:extLst>
                    <a:ext uri="{FF2B5EF4-FFF2-40B4-BE49-F238E27FC236}">
                      <a16:creationId xmlns:a16="http://schemas.microsoft.com/office/drawing/2014/main" id="{F90845D4-D1EC-40A3-877B-6A513B0406A7}"/>
                    </a:ext>
                  </a:extLst>
                </p14:cNvPr>
                <p14:cNvContentPartPr/>
                <p14:nvPr/>
              </p14:nvContentPartPr>
              <p14:xfrm>
                <a:off x="1021103" y="4600000"/>
                <a:ext cx="19440" cy="103320"/>
              </p14:xfrm>
            </p:contentPart>
          </mc:Choice>
          <mc:Fallback xmlns="">
            <p:pic>
              <p:nvPicPr>
                <p:cNvPr id="309" name="Ink 308">
                  <a:extLst>
                    <a:ext uri="{FF2B5EF4-FFF2-40B4-BE49-F238E27FC236}">
                      <a16:creationId xmlns:a16="http://schemas.microsoft.com/office/drawing/2014/main" id="{F90845D4-D1EC-40A3-877B-6A513B0406A7}"/>
                    </a:ext>
                  </a:extLst>
                </p:cNvPr>
                <p:cNvPicPr/>
                <p:nvPr/>
              </p:nvPicPr>
              <p:blipFill>
                <a:blip r:embed="rId525"/>
                <a:stretch>
                  <a:fillRect/>
                </a:stretch>
              </p:blipFill>
              <p:spPr>
                <a:xfrm>
                  <a:off x="1012463" y="4591360"/>
                  <a:ext cx="3708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6">
              <p14:nvContentPartPr>
                <p14:cNvPr id="310" name="Ink 309">
                  <a:extLst>
                    <a:ext uri="{FF2B5EF4-FFF2-40B4-BE49-F238E27FC236}">
                      <a16:creationId xmlns:a16="http://schemas.microsoft.com/office/drawing/2014/main" id="{F30E03AB-3B87-4065-88D5-485162653303}"/>
                    </a:ext>
                  </a:extLst>
                </p14:cNvPr>
                <p14:cNvContentPartPr/>
                <p14:nvPr/>
              </p14:nvContentPartPr>
              <p14:xfrm>
                <a:off x="857303" y="5042800"/>
                <a:ext cx="83880" cy="112320"/>
              </p14:xfrm>
            </p:contentPart>
          </mc:Choice>
          <mc:Fallback xmlns="">
            <p:pic>
              <p:nvPicPr>
                <p:cNvPr id="310" name="Ink 309">
                  <a:extLst>
                    <a:ext uri="{FF2B5EF4-FFF2-40B4-BE49-F238E27FC236}">
                      <a16:creationId xmlns:a16="http://schemas.microsoft.com/office/drawing/2014/main" id="{F30E03AB-3B87-4065-88D5-485162653303}"/>
                    </a:ext>
                  </a:extLst>
                </p:cNvPr>
                <p:cNvPicPr/>
                <p:nvPr/>
              </p:nvPicPr>
              <p:blipFill>
                <a:blip r:embed="rId527"/>
                <a:stretch>
                  <a:fillRect/>
                </a:stretch>
              </p:blipFill>
              <p:spPr>
                <a:xfrm>
                  <a:off x="848303" y="5033800"/>
                  <a:ext cx="10152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8">
              <p14:nvContentPartPr>
                <p14:cNvPr id="313" name="Ink 312">
                  <a:extLst>
                    <a:ext uri="{FF2B5EF4-FFF2-40B4-BE49-F238E27FC236}">
                      <a16:creationId xmlns:a16="http://schemas.microsoft.com/office/drawing/2014/main" id="{BDBFC67B-4B98-45E2-A37C-1E04FE8DA135}"/>
                    </a:ext>
                  </a:extLst>
                </p14:cNvPr>
                <p14:cNvContentPartPr/>
                <p14:nvPr/>
              </p14:nvContentPartPr>
              <p14:xfrm>
                <a:off x="1019663" y="5094280"/>
                <a:ext cx="154080" cy="100440"/>
              </p14:xfrm>
            </p:contentPart>
          </mc:Choice>
          <mc:Fallback xmlns="">
            <p:pic>
              <p:nvPicPr>
                <p:cNvPr id="313" name="Ink 312">
                  <a:extLst>
                    <a:ext uri="{FF2B5EF4-FFF2-40B4-BE49-F238E27FC236}">
                      <a16:creationId xmlns:a16="http://schemas.microsoft.com/office/drawing/2014/main" id="{BDBFC67B-4B98-45E2-A37C-1E04FE8DA135}"/>
                    </a:ext>
                  </a:extLst>
                </p:cNvPr>
                <p:cNvPicPr/>
                <p:nvPr/>
              </p:nvPicPr>
              <p:blipFill>
                <a:blip r:embed="rId529"/>
                <a:stretch>
                  <a:fillRect/>
                </a:stretch>
              </p:blipFill>
              <p:spPr>
                <a:xfrm>
                  <a:off x="1010663" y="5085640"/>
                  <a:ext cx="17172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0">
              <p14:nvContentPartPr>
                <p14:cNvPr id="314" name="Ink 313">
                  <a:extLst>
                    <a:ext uri="{FF2B5EF4-FFF2-40B4-BE49-F238E27FC236}">
                      <a16:creationId xmlns:a16="http://schemas.microsoft.com/office/drawing/2014/main" id="{53EFC067-A53E-400B-95A3-60EE49117693}"/>
                    </a:ext>
                  </a:extLst>
                </p14:cNvPr>
                <p14:cNvContentPartPr/>
                <p14:nvPr/>
              </p14:nvContentPartPr>
              <p14:xfrm>
                <a:off x="881423" y="5414680"/>
                <a:ext cx="101520" cy="174600"/>
              </p14:xfrm>
            </p:contentPart>
          </mc:Choice>
          <mc:Fallback xmlns="">
            <p:pic>
              <p:nvPicPr>
                <p:cNvPr id="314" name="Ink 313">
                  <a:extLst>
                    <a:ext uri="{FF2B5EF4-FFF2-40B4-BE49-F238E27FC236}">
                      <a16:creationId xmlns:a16="http://schemas.microsoft.com/office/drawing/2014/main" id="{53EFC067-A53E-400B-95A3-60EE49117693}"/>
                    </a:ext>
                  </a:extLst>
                </p:cNvPr>
                <p:cNvPicPr/>
                <p:nvPr/>
              </p:nvPicPr>
              <p:blipFill>
                <a:blip r:embed="rId531"/>
                <a:stretch>
                  <a:fillRect/>
                </a:stretch>
              </p:blipFill>
              <p:spPr>
                <a:xfrm>
                  <a:off x="872783" y="5405680"/>
                  <a:ext cx="11916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2">
              <p14:nvContentPartPr>
                <p14:cNvPr id="315" name="Ink 314">
                  <a:extLst>
                    <a:ext uri="{FF2B5EF4-FFF2-40B4-BE49-F238E27FC236}">
                      <a16:creationId xmlns:a16="http://schemas.microsoft.com/office/drawing/2014/main" id="{313D92FC-0C47-4C30-AA46-24916EF8A2F9}"/>
                    </a:ext>
                  </a:extLst>
                </p14:cNvPr>
                <p14:cNvContentPartPr/>
                <p14:nvPr/>
              </p14:nvContentPartPr>
              <p14:xfrm>
                <a:off x="1001303" y="5530240"/>
                <a:ext cx="70200" cy="136080"/>
              </p14:xfrm>
            </p:contentPart>
          </mc:Choice>
          <mc:Fallback xmlns="">
            <p:pic>
              <p:nvPicPr>
                <p:cNvPr id="315" name="Ink 314">
                  <a:extLst>
                    <a:ext uri="{FF2B5EF4-FFF2-40B4-BE49-F238E27FC236}">
                      <a16:creationId xmlns:a16="http://schemas.microsoft.com/office/drawing/2014/main" id="{313D92FC-0C47-4C30-AA46-24916EF8A2F9}"/>
                    </a:ext>
                  </a:extLst>
                </p:cNvPr>
                <p:cNvPicPr/>
                <p:nvPr/>
              </p:nvPicPr>
              <p:blipFill>
                <a:blip r:embed="rId533"/>
                <a:stretch>
                  <a:fillRect/>
                </a:stretch>
              </p:blipFill>
              <p:spPr>
                <a:xfrm>
                  <a:off x="992663" y="5521240"/>
                  <a:ext cx="8784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4">
              <p14:nvContentPartPr>
                <p14:cNvPr id="316" name="Ink 315">
                  <a:extLst>
                    <a:ext uri="{FF2B5EF4-FFF2-40B4-BE49-F238E27FC236}">
                      <a16:creationId xmlns:a16="http://schemas.microsoft.com/office/drawing/2014/main" id="{3DF83871-DF67-44E2-9FE6-041C225FC75E}"/>
                    </a:ext>
                  </a:extLst>
                </p14:cNvPr>
                <p14:cNvContentPartPr/>
                <p14:nvPr/>
              </p14:nvContentPartPr>
              <p14:xfrm>
                <a:off x="827783" y="5773960"/>
                <a:ext cx="84600" cy="161280"/>
              </p14:xfrm>
            </p:contentPart>
          </mc:Choice>
          <mc:Fallback xmlns="">
            <p:pic>
              <p:nvPicPr>
                <p:cNvPr id="316" name="Ink 315">
                  <a:extLst>
                    <a:ext uri="{FF2B5EF4-FFF2-40B4-BE49-F238E27FC236}">
                      <a16:creationId xmlns:a16="http://schemas.microsoft.com/office/drawing/2014/main" id="{3DF83871-DF67-44E2-9FE6-041C225FC75E}"/>
                    </a:ext>
                  </a:extLst>
                </p:cNvPr>
                <p:cNvPicPr/>
                <p:nvPr/>
              </p:nvPicPr>
              <p:blipFill>
                <a:blip r:embed="rId535"/>
                <a:stretch>
                  <a:fillRect/>
                </a:stretch>
              </p:blipFill>
              <p:spPr>
                <a:xfrm>
                  <a:off x="819143" y="5764960"/>
                  <a:ext cx="10224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6">
              <p14:nvContentPartPr>
                <p14:cNvPr id="317" name="Ink 316">
                  <a:extLst>
                    <a:ext uri="{FF2B5EF4-FFF2-40B4-BE49-F238E27FC236}">
                      <a16:creationId xmlns:a16="http://schemas.microsoft.com/office/drawing/2014/main" id="{5B1767BB-4714-451A-8E38-6FD4B04552EE}"/>
                    </a:ext>
                  </a:extLst>
                </p14:cNvPr>
                <p14:cNvContentPartPr/>
                <p14:nvPr/>
              </p14:nvContentPartPr>
              <p14:xfrm>
                <a:off x="917783" y="5886280"/>
                <a:ext cx="55440" cy="84960"/>
              </p14:xfrm>
            </p:contentPart>
          </mc:Choice>
          <mc:Fallback xmlns="">
            <p:pic>
              <p:nvPicPr>
                <p:cNvPr id="317" name="Ink 316">
                  <a:extLst>
                    <a:ext uri="{FF2B5EF4-FFF2-40B4-BE49-F238E27FC236}">
                      <a16:creationId xmlns:a16="http://schemas.microsoft.com/office/drawing/2014/main" id="{5B1767BB-4714-451A-8E38-6FD4B04552EE}"/>
                    </a:ext>
                  </a:extLst>
                </p:cNvPr>
                <p:cNvPicPr/>
                <p:nvPr/>
              </p:nvPicPr>
              <p:blipFill>
                <a:blip r:embed="rId537"/>
                <a:stretch>
                  <a:fillRect/>
                </a:stretch>
              </p:blipFill>
              <p:spPr>
                <a:xfrm>
                  <a:off x="908783" y="5877280"/>
                  <a:ext cx="7308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8">
              <p14:nvContentPartPr>
                <p14:cNvPr id="318" name="Ink 317">
                  <a:extLst>
                    <a:ext uri="{FF2B5EF4-FFF2-40B4-BE49-F238E27FC236}">
                      <a16:creationId xmlns:a16="http://schemas.microsoft.com/office/drawing/2014/main" id="{54345900-3D02-418E-9045-9F3EAC8D3B08}"/>
                    </a:ext>
                  </a:extLst>
                </p14:cNvPr>
                <p14:cNvContentPartPr/>
                <p14:nvPr/>
              </p14:nvContentPartPr>
              <p14:xfrm>
                <a:off x="960623" y="5902480"/>
                <a:ext cx="5040" cy="154440"/>
              </p14:xfrm>
            </p:contentPart>
          </mc:Choice>
          <mc:Fallback xmlns="">
            <p:pic>
              <p:nvPicPr>
                <p:cNvPr id="318" name="Ink 317">
                  <a:extLst>
                    <a:ext uri="{FF2B5EF4-FFF2-40B4-BE49-F238E27FC236}">
                      <a16:creationId xmlns:a16="http://schemas.microsoft.com/office/drawing/2014/main" id="{54345900-3D02-418E-9045-9F3EAC8D3B08}"/>
                    </a:ext>
                  </a:extLst>
                </p:cNvPr>
                <p:cNvPicPr/>
                <p:nvPr/>
              </p:nvPicPr>
              <p:blipFill>
                <a:blip r:embed="rId539"/>
                <a:stretch>
                  <a:fillRect/>
                </a:stretch>
              </p:blipFill>
              <p:spPr>
                <a:xfrm>
                  <a:off x="951623" y="5893480"/>
                  <a:ext cx="2268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0">
              <p14:nvContentPartPr>
                <p14:cNvPr id="319" name="Ink 318">
                  <a:extLst>
                    <a:ext uri="{FF2B5EF4-FFF2-40B4-BE49-F238E27FC236}">
                      <a16:creationId xmlns:a16="http://schemas.microsoft.com/office/drawing/2014/main" id="{57A00DDC-2611-4EED-B5D6-8827D3D42973}"/>
                    </a:ext>
                  </a:extLst>
                </p14:cNvPr>
                <p14:cNvContentPartPr/>
                <p14:nvPr/>
              </p14:nvContentPartPr>
              <p14:xfrm>
                <a:off x="824903" y="6204520"/>
                <a:ext cx="54360" cy="160920"/>
              </p14:xfrm>
            </p:contentPart>
          </mc:Choice>
          <mc:Fallback xmlns="">
            <p:pic>
              <p:nvPicPr>
                <p:cNvPr id="319" name="Ink 318">
                  <a:extLst>
                    <a:ext uri="{FF2B5EF4-FFF2-40B4-BE49-F238E27FC236}">
                      <a16:creationId xmlns:a16="http://schemas.microsoft.com/office/drawing/2014/main" id="{57A00DDC-2611-4EED-B5D6-8827D3D42973}"/>
                    </a:ext>
                  </a:extLst>
                </p:cNvPr>
                <p:cNvPicPr/>
                <p:nvPr/>
              </p:nvPicPr>
              <p:blipFill>
                <a:blip r:embed="rId541"/>
                <a:stretch>
                  <a:fillRect/>
                </a:stretch>
              </p:blipFill>
              <p:spPr>
                <a:xfrm>
                  <a:off x="816263" y="6195520"/>
                  <a:ext cx="7200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2">
              <p14:nvContentPartPr>
                <p14:cNvPr id="320" name="Ink 319">
                  <a:extLst>
                    <a:ext uri="{FF2B5EF4-FFF2-40B4-BE49-F238E27FC236}">
                      <a16:creationId xmlns:a16="http://schemas.microsoft.com/office/drawing/2014/main" id="{778EB8F0-E30D-4D83-8E3F-CAA7C2234FEA}"/>
                    </a:ext>
                  </a:extLst>
                </p14:cNvPr>
                <p14:cNvContentPartPr/>
                <p14:nvPr/>
              </p14:nvContentPartPr>
              <p14:xfrm>
                <a:off x="912383" y="6332320"/>
                <a:ext cx="47520" cy="172800"/>
              </p14:xfrm>
            </p:contentPart>
          </mc:Choice>
          <mc:Fallback xmlns="">
            <p:pic>
              <p:nvPicPr>
                <p:cNvPr id="320" name="Ink 319">
                  <a:extLst>
                    <a:ext uri="{FF2B5EF4-FFF2-40B4-BE49-F238E27FC236}">
                      <a16:creationId xmlns:a16="http://schemas.microsoft.com/office/drawing/2014/main" id="{778EB8F0-E30D-4D83-8E3F-CAA7C2234FEA}"/>
                    </a:ext>
                  </a:extLst>
                </p:cNvPr>
                <p:cNvPicPr/>
                <p:nvPr/>
              </p:nvPicPr>
              <p:blipFill>
                <a:blip r:embed="rId543"/>
                <a:stretch>
                  <a:fillRect/>
                </a:stretch>
              </p:blipFill>
              <p:spPr>
                <a:xfrm>
                  <a:off x="903383" y="6323320"/>
                  <a:ext cx="6516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4">
              <p14:nvContentPartPr>
                <p14:cNvPr id="321" name="Ink 320">
                  <a:extLst>
                    <a:ext uri="{FF2B5EF4-FFF2-40B4-BE49-F238E27FC236}">
                      <a16:creationId xmlns:a16="http://schemas.microsoft.com/office/drawing/2014/main" id="{4F3450C1-0531-47B5-966A-0BBF400FCA46}"/>
                    </a:ext>
                  </a:extLst>
                </p14:cNvPr>
                <p14:cNvContentPartPr/>
                <p14:nvPr/>
              </p14:nvContentPartPr>
              <p14:xfrm>
                <a:off x="949463" y="6333040"/>
                <a:ext cx="83880" cy="23040"/>
              </p14:xfrm>
            </p:contentPart>
          </mc:Choice>
          <mc:Fallback xmlns="">
            <p:pic>
              <p:nvPicPr>
                <p:cNvPr id="321" name="Ink 320">
                  <a:extLst>
                    <a:ext uri="{FF2B5EF4-FFF2-40B4-BE49-F238E27FC236}">
                      <a16:creationId xmlns:a16="http://schemas.microsoft.com/office/drawing/2014/main" id="{4F3450C1-0531-47B5-966A-0BBF400FCA46}"/>
                    </a:ext>
                  </a:extLst>
                </p:cNvPr>
                <p:cNvPicPr/>
                <p:nvPr/>
              </p:nvPicPr>
              <p:blipFill>
                <a:blip r:embed="rId545"/>
                <a:stretch>
                  <a:fillRect/>
                </a:stretch>
              </p:blipFill>
              <p:spPr>
                <a:xfrm>
                  <a:off x="940463" y="6324040"/>
                  <a:ext cx="10152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6">
              <p14:nvContentPartPr>
                <p14:cNvPr id="323" name="Ink 322">
                  <a:extLst>
                    <a:ext uri="{FF2B5EF4-FFF2-40B4-BE49-F238E27FC236}">
                      <a16:creationId xmlns:a16="http://schemas.microsoft.com/office/drawing/2014/main" id="{A26EB3D1-2135-4152-8305-F82651A9CE16}"/>
                    </a:ext>
                  </a:extLst>
                </p14:cNvPr>
                <p14:cNvContentPartPr/>
                <p14:nvPr/>
              </p14:nvContentPartPr>
              <p14:xfrm>
                <a:off x="2090303" y="4494880"/>
                <a:ext cx="2520" cy="151200"/>
              </p14:xfrm>
            </p:contentPart>
          </mc:Choice>
          <mc:Fallback xmlns="">
            <p:pic>
              <p:nvPicPr>
                <p:cNvPr id="323" name="Ink 322">
                  <a:extLst>
                    <a:ext uri="{FF2B5EF4-FFF2-40B4-BE49-F238E27FC236}">
                      <a16:creationId xmlns:a16="http://schemas.microsoft.com/office/drawing/2014/main" id="{A26EB3D1-2135-4152-8305-F82651A9CE16}"/>
                    </a:ext>
                  </a:extLst>
                </p:cNvPr>
                <p:cNvPicPr/>
                <p:nvPr/>
              </p:nvPicPr>
              <p:blipFill>
                <a:blip r:embed="rId547"/>
                <a:stretch>
                  <a:fillRect/>
                </a:stretch>
              </p:blipFill>
              <p:spPr>
                <a:xfrm>
                  <a:off x="2081663" y="4486240"/>
                  <a:ext cx="2016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8">
              <p14:nvContentPartPr>
                <p14:cNvPr id="324" name="Ink 323">
                  <a:extLst>
                    <a:ext uri="{FF2B5EF4-FFF2-40B4-BE49-F238E27FC236}">
                      <a16:creationId xmlns:a16="http://schemas.microsoft.com/office/drawing/2014/main" id="{9A26438F-F1A3-4ADA-8A3D-20B012372D8F}"/>
                    </a:ext>
                  </a:extLst>
                </p14:cNvPr>
                <p14:cNvContentPartPr/>
                <p14:nvPr/>
              </p14:nvContentPartPr>
              <p14:xfrm>
                <a:off x="2180303" y="4521160"/>
                <a:ext cx="56520" cy="108720"/>
              </p14:xfrm>
            </p:contentPart>
          </mc:Choice>
          <mc:Fallback xmlns="">
            <p:pic>
              <p:nvPicPr>
                <p:cNvPr id="324" name="Ink 323">
                  <a:extLst>
                    <a:ext uri="{FF2B5EF4-FFF2-40B4-BE49-F238E27FC236}">
                      <a16:creationId xmlns:a16="http://schemas.microsoft.com/office/drawing/2014/main" id="{9A26438F-F1A3-4ADA-8A3D-20B012372D8F}"/>
                    </a:ext>
                  </a:extLst>
                </p:cNvPr>
                <p:cNvPicPr/>
                <p:nvPr/>
              </p:nvPicPr>
              <p:blipFill>
                <a:blip r:embed="rId549"/>
                <a:stretch>
                  <a:fillRect/>
                </a:stretch>
              </p:blipFill>
              <p:spPr>
                <a:xfrm>
                  <a:off x="2171663" y="4512520"/>
                  <a:ext cx="7416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0">
              <p14:nvContentPartPr>
                <p14:cNvPr id="325" name="Ink 324">
                  <a:extLst>
                    <a:ext uri="{FF2B5EF4-FFF2-40B4-BE49-F238E27FC236}">
                      <a16:creationId xmlns:a16="http://schemas.microsoft.com/office/drawing/2014/main" id="{F62B3366-7B7B-4001-A835-D21CCF535B4E}"/>
                    </a:ext>
                  </a:extLst>
                </p14:cNvPr>
                <p14:cNvContentPartPr/>
                <p14:nvPr/>
              </p14:nvContentPartPr>
              <p14:xfrm>
                <a:off x="2084183" y="4956400"/>
                <a:ext cx="23040" cy="143280"/>
              </p14:xfrm>
            </p:contentPart>
          </mc:Choice>
          <mc:Fallback xmlns="">
            <p:pic>
              <p:nvPicPr>
                <p:cNvPr id="325" name="Ink 324">
                  <a:extLst>
                    <a:ext uri="{FF2B5EF4-FFF2-40B4-BE49-F238E27FC236}">
                      <a16:creationId xmlns:a16="http://schemas.microsoft.com/office/drawing/2014/main" id="{F62B3366-7B7B-4001-A835-D21CCF535B4E}"/>
                    </a:ext>
                  </a:extLst>
                </p:cNvPr>
                <p:cNvPicPr/>
                <p:nvPr/>
              </p:nvPicPr>
              <p:blipFill>
                <a:blip r:embed="rId551"/>
                <a:stretch>
                  <a:fillRect/>
                </a:stretch>
              </p:blipFill>
              <p:spPr>
                <a:xfrm>
                  <a:off x="2075543" y="4947400"/>
                  <a:ext cx="4068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2">
              <p14:nvContentPartPr>
                <p14:cNvPr id="326" name="Ink 325">
                  <a:extLst>
                    <a:ext uri="{FF2B5EF4-FFF2-40B4-BE49-F238E27FC236}">
                      <a16:creationId xmlns:a16="http://schemas.microsoft.com/office/drawing/2014/main" id="{47CC89AA-DC41-48B0-9C18-B4D119B8DD94}"/>
                    </a:ext>
                  </a:extLst>
                </p14:cNvPr>
                <p14:cNvContentPartPr/>
                <p14:nvPr/>
              </p14:nvContentPartPr>
              <p14:xfrm>
                <a:off x="2172383" y="4965400"/>
                <a:ext cx="88920" cy="159120"/>
              </p14:xfrm>
            </p:contentPart>
          </mc:Choice>
          <mc:Fallback xmlns="">
            <p:pic>
              <p:nvPicPr>
                <p:cNvPr id="326" name="Ink 325">
                  <a:extLst>
                    <a:ext uri="{FF2B5EF4-FFF2-40B4-BE49-F238E27FC236}">
                      <a16:creationId xmlns:a16="http://schemas.microsoft.com/office/drawing/2014/main" id="{47CC89AA-DC41-48B0-9C18-B4D119B8DD94}"/>
                    </a:ext>
                  </a:extLst>
                </p:cNvPr>
                <p:cNvPicPr/>
                <p:nvPr/>
              </p:nvPicPr>
              <p:blipFill>
                <a:blip r:embed="rId553"/>
                <a:stretch>
                  <a:fillRect/>
                </a:stretch>
              </p:blipFill>
              <p:spPr>
                <a:xfrm>
                  <a:off x="2163743" y="4956760"/>
                  <a:ext cx="10656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4">
              <p14:nvContentPartPr>
                <p14:cNvPr id="327" name="Ink 326">
                  <a:extLst>
                    <a:ext uri="{FF2B5EF4-FFF2-40B4-BE49-F238E27FC236}">
                      <a16:creationId xmlns:a16="http://schemas.microsoft.com/office/drawing/2014/main" id="{4AF288A9-CC3F-4D02-8A94-683E99EE14ED}"/>
                    </a:ext>
                  </a:extLst>
                </p14:cNvPr>
                <p14:cNvContentPartPr/>
                <p14:nvPr/>
              </p14:nvContentPartPr>
              <p14:xfrm>
                <a:off x="2065103" y="5457160"/>
                <a:ext cx="6840" cy="137520"/>
              </p14:xfrm>
            </p:contentPart>
          </mc:Choice>
          <mc:Fallback xmlns="">
            <p:pic>
              <p:nvPicPr>
                <p:cNvPr id="327" name="Ink 326">
                  <a:extLst>
                    <a:ext uri="{FF2B5EF4-FFF2-40B4-BE49-F238E27FC236}">
                      <a16:creationId xmlns:a16="http://schemas.microsoft.com/office/drawing/2014/main" id="{4AF288A9-CC3F-4D02-8A94-683E99EE14ED}"/>
                    </a:ext>
                  </a:extLst>
                </p:cNvPr>
                <p:cNvPicPr/>
                <p:nvPr/>
              </p:nvPicPr>
              <p:blipFill>
                <a:blip r:embed="rId555"/>
                <a:stretch>
                  <a:fillRect/>
                </a:stretch>
              </p:blipFill>
              <p:spPr>
                <a:xfrm>
                  <a:off x="2056103" y="5448520"/>
                  <a:ext cx="2448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6">
              <p14:nvContentPartPr>
                <p14:cNvPr id="328" name="Ink 327">
                  <a:extLst>
                    <a:ext uri="{FF2B5EF4-FFF2-40B4-BE49-F238E27FC236}">
                      <a16:creationId xmlns:a16="http://schemas.microsoft.com/office/drawing/2014/main" id="{93D5640C-B394-4DE9-99C3-35EA355D22D2}"/>
                    </a:ext>
                  </a:extLst>
                </p14:cNvPr>
                <p14:cNvContentPartPr/>
                <p14:nvPr/>
              </p14:nvContentPartPr>
              <p14:xfrm>
                <a:off x="2161223" y="5448160"/>
                <a:ext cx="71280" cy="130320"/>
              </p14:xfrm>
            </p:contentPart>
          </mc:Choice>
          <mc:Fallback xmlns="">
            <p:pic>
              <p:nvPicPr>
                <p:cNvPr id="328" name="Ink 327">
                  <a:extLst>
                    <a:ext uri="{FF2B5EF4-FFF2-40B4-BE49-F238E27FC236}">
                      <a16:creationId xmlns:a16="http://schemas.microsoft.com/office/drawing/2014/main" id="{93D5640C-B394-4DE9-99C3-35EA355D22D2}"/>
                    </a:ext>
                  </a:extLst>
                </p:cNvPr>
                <p:cNvPicPr/>
                <p:nvPr/>
              </p:nvPicPr>
              <p:blipFill>
                <a:blip r:embed="rId557"/>
                <a:stretch>
                  <a:fillRect/>
                </a:stretch>
              </p:blipFill>
              <p:spPr>
                <a:xfrm>
                  <a:off x="2152583" y="5439160"/>
                  <a:ext cx="8892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8">
              <p14:nvContentPartPr>
                <p14:cNvPr id="329" name="Ink 328">
                  <a:extLst>
                    <a:ext uri="{FF2B5EF4-FFF2-40B4-BE49-F238E27FC236}">
                      <a16:creationId xmlns:a16="http://schemas.microsoft.com/office/drawing/2014/main" id="{5173C1C1-A84F-43CA-9AA5-7466C23C3C08}"/>
                    </a:ext>
                  </a:extLst>
                </p14:cNvPr>
                <p14:cNvContentPartPr/>
                <p14:nvPr/>
              </p14:nvContentPartPr>
              <p14:xfrm>
                <a:off x="2052503" y="5778640"/>
                <a:ext cx="24840" cy="192240"/>
              </p14:xfrm>
            </p:contentPart>
          </mc:Choice>
          <mc:Fallback xmlns="">
            <p:pic>
              <p:nvPicPr>
                <p:cNvPr id="329" name="Ink 328">
                  <a:extLst>
                    <a:ext uri="{FF2B5EF4-FFF2-40B4-BE49-F238E27FC236}">
                      <a16:creationId xmlns:a16="http://schemas.microsoft.com/office/drawing/2014/main" id="{5173C1C1-A84F-43CA-9AA5-7466C23C3C08}"/>
                    </a:ext>
                  </a:extLst>
                </p:cNvPr>
                <p:cNvPicPr/>
                <p:nvPr/>
              </p:nvPicPr>
              <p:blipFill>
                <a:blip r:embed="rId559"/>
                <a:stretch>
                  <a:fillRect/>
                </a:stretch>
              </p:blipFill>
              <p:spPr>
                <a:xfrm>
                  <a:off x="2043503" y="5769640"/>
                  <a:ext cx="4248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0">
              <p14:nvContentPartPr>
                <p14:cNvPr id="336" name="Ink 335">
                  <a:extLst>
                    <a:ext uri="{FF2B5EF4-FFF2-40B4-BE49-F238E27FC236}">
                      <a16:creationId xmlns:a16="http://schemas.microsoft.com/office/drawing/2014/main" id="{75BB1820-A4D1-4C6D-AC8B-B0949CD8992F}"/>
                    </a:ext>
                  </a:extLst>
                </p14:cNvPr>
                <p14:cNvContentPartPr/>
                <p14:nvPr/>
              </p14:nvContentPartPr>
              <p14:xfrm>
                <a:off x="2204423" y="5834080"/>
                <a:ext cx="77760" cy="162720"/>
              </p14:xfrm>
            </p:contentPart>
          </mc:Choice>
          <mc:Fallback xmlns="">
            <p:pic>
              <p:nvPicPr>
                <p:cNvPr id="336" name="Ink 335">
                  <a:extLst>
                    <a:ext uri="{FF2B5EF4-FFF2-40B4-BE49-F238E27FC236}">
                      <a16:creationId xmlns:a16="http://schemas.microsoft.com/office/drawing/2014/main" id="{75BB1820-A4D1-4C6D-AC8B-B0949CD8992F}"/>
                    </a:ext>
                  </a:extLst>
                </p:cNvPr>
                <p:cNvPicPr/>
                <p:nvPr/>
              </p:nvPicPr>
              <p:blipFill>
                <a:blip r:embed="rId561"/>
                <a:stretch>
                  <a:fillRect/>
                </a:stretch>
              </p:blipFill>
              <p:spPr>
                <a:xfrm>
                  <a:off x="2195783" y="5825080"/>
                  <a:ext cx="9540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2">
              <p14:nvContentPartPr>
                <p14:cNvPr id="337" name="Ink 336">
                  <a:extLst>
                    <a:ext uri="{FF2B5EF4-FFF2-40B4-BE49-F238E27FC236}">
                      <a16:creationId xmlns:a16="http://schemas.microsoft.com/office/drawing/2014/main" id="{769DF63A-F29B-47B3-8FAA-E6A9A3F589AB}"/>
                    </a:ext>
                  </a:extLst>
                </p14:cNvPr>
                <p14:cNvContentPartPr/>
                <p14:nvPr/>
              </p14:nvContentPartPr>
              <p14:xfrm>
                <a:off x="2082383" y="6225760"/>
                <a:ext cx="16920" cy="155160"/>
              </p14:xfrm>
            </p:contentPart>
          </mc:Choice>
          <mc:Fallback xmlns="">
            <p:pic>
              <p:nvPicPr>
                <p:cNvPr id="337" name="Ink 336">
                  <a:extLst>
                    <a:ext uri="{FF2B5EF4-FFF2-40B4-BE49-F238E27FC236}">
                      <a16:creationId xmlns:a16="http://schemas.microsoft.com/office/drawing/2014/main" id="{769DF63A-F29B-47B3-8FAA-E6A9A3F589AB}"/>
                    </a:ext>
                  </a:extLst>
                </p:cNvPr>
                <p:cNvPicPr/>
                <p:nvPr/>
              </p:nvPicPr>
              <p:blipFill>
                <a:blip r:embed="rId563"/>
                <a:stretch>
                  <a:fillRect/>
                </a:stretch>
              </p:blipFill>
              <p:spPr>
                <a:xfrm>
                  <a:off x="2073743" y="6216760"/>
                  <a:ext cx="3456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4">
              <p14:nvContentPartPr>
                <p14:cNvPr id="338" name="Ink 337">
                  <a:extLst>
                    <a:ext uri="{FF2B5EF4-FFF2-40B4-BE49-F238E27FC236}">
                      <a16:creationId xmlns:a16="http://schemas.microsoft.com/office/drawing/2014/main" id="{322216AE-54CB-4C84-9136-C74A4337F488}"/>
                    </a:ext>
                  </a:extLst>
                </p14:cNvPr>
                <p14:cNvContentPartPr/>
                <p14:nvPr/>
              </p14:nvContentPartPr>
              <p14:xfrm>
                <a:off x="2185703" y="6212800"/>
                <a:ext cx="60120" cy="153000"/>
              </p14:xfrm>
            </p:contentPart>
          </mc:Choice>
          <mc:Fallback xmlns="">
            <p:pic>
              <p:nvPicPr>
                <p:cNvPr id="338" name="Ink 337">
                  <a:extLst>
                    <a:ext uri="{FF2B5EF4-FFF2-40B4-BE49-F238E27FC236}">
                      <a16:creationId xmlns:a16="http://schemas.microsoft.com/office/drawing/2014/main" id="{322216AE-54CB-4C84-9136-C74A4337F488}"/>
                    </a:ext>
                  </a:extLst>
                </p:cNvPr>
                <p:cNvPicPr/>
                <p:nvPr/>
              </p:nvPicPr>
              <p:blipFill>
                <a:blip r:embed="rId565"/>
                <a:stretch>
                  <a:fillRect/>
                </a:stretch>
              </p:blipFill>
              <p:spPr>
                <a:xfrm>
                  <a:off x="2176703" y="6204160"/>
                  <a:ext cx="77760" cy="170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9" name="Group 348">
            <a:extLst>
              <a:ext uri="{FF2B5EF4-FFF2-40B4-BE49-F238E27FC236}">
                <a16:creationId xmlns:a16="http://schemas.microsoft.com/office/drawing/2014/main" id="{F3564E7E-156B-4870-A18B-D70DADBBC560}"/>
              </a:ext>
            </a:extLst>
          </p:cNvPr>
          <p:cNvGrpSpPr/>
          <p:nvPr/>
        </p:nvGrpSpPr>
        <p:grpSpPr>
          <a:xfrm>
            <a:off x="784223" y="6601960"/>
            <a:ext cx="1089720" cy="227160"/>
            <a:chOff x="784223" y="6601960"/>
            <a:chExt cx="1089720" cy="227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6">
              <p14:nvContentPartPr>
                <p14:cNvPr id="340" name="Ink 339">
                  <a:extLst>
                    <a:ext uri="{FF2B5EF4-FFF2-40B4-BE49-F238E27FC236}">
                      <a16:creationId xmlns:a16="http://schemas.microsoft.com/office/drawing/2014/main" id="{167FB476-E2E9-4CDB-9236-41825AE7750F}"/>
                    </a:ext>
                  </a:extLst>
                </p14:cNvPr>
                <p14:cNvContentPartPr/>
                <p14:nvPr/>
              </p14:nvContentPartPr>
              <p14:xfrm>
                <a:off x="834983" y="6636880"/>
                <a:ext cx="34200" cy="192240"/>
              </p14:xfrm>
            </p:contentPart>
          </mc:Choice>
          <mc:Fallback xmlns="">
            <p:pic>
              <p:nvPicPr>
                <p:cNvPr id="340" name="Ink 339">
                  <a:extLst>
                    <a:ext uri="{FF2B5EF4-FFF2-40B4-BE49-F238E27FC236}">
                      <a16:creationId xmlns:a16="http://schemas.microsoft.com/office/drawing/2014/main" id="{167FB476-E2E9-4CDB-9236-41825AE7750F}"/>
                    </a:ext>
                  </a:extLst>
                </p:cNvPr>
                <p:cNvPicPr/>
                <p:nvPr/>
              </p:nvPicPr>
              <p:blipFill>
                <a:blip r:embed="rId567"/>
                <a:stretch>
                  <a:fillRect/>
                </a:stretch>
              </p:blipFill>
              <p:spPr>
                <a:xfrm>
                  <a:off x="825983" y="6627880"/>
                  <a:ext cx="5184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8">
              <p14:nvContentPartPr>
                <p14:cNvPr id="341" name="Ink 340">
                  <a:extLst>
                    <a:ext uri="{FF2B5EF4-FFF2-40B4-BE49-F238E27FC236}">
                      <a16:creationId xmlns:a16="http://schemas.microsoft.com/office/drawing/2014/main" id="{0532A072-96AC-4819-AEAC-AFEB2ABC5A4F}"/>
                    </a:ext>
                  </a:extLst>
                </p14:cNvPr>
                <p14:cNvContentPartPr/>
                <p14:nvPr/>
              </p14:nvContentPartPr>
              <p14:xfrm>
                <a:off x="784223" y="6701320"/>
                <a:ext cx="160920" cy="77760"/>
              </p14:xfrm>
            </p:contentPart>
          </mc:Choice>
          <mc:Fallback xmlns="">
            <p:pic>
              <p:nvPicPr>
                <p:cNvPr id="341" name="Ink 340">
                  <a:extLst>
                    <a:ext uri="{FF2B5EF4-FFF2-40B4-BE49-F238E27FC236}">
                      <a16:creationId xmlns:a16="http://schemas.microsoft.com/office/drawing/2014/main" id="{0532A072-96AC-4819-AEAC-AFEB2ABC5A4F}"/>
                    </a:ext>
                  </a:extLst>
                </p:cNvPr>
                <p:cNvPicPr/>
                <p:nvPr/>
              </p:nvPicPr>
              <p:blipFill>
                <a:blip r:embed="rId569"/>
                <a:stretch>
                  <a:fillRect/>
                </a:stretch>
              </p:blipFill>
              <p:spPr>
                <a:xfrm>
                  <a:off x="775583" y="6692320"/>
                  <a:ext cx="17856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0">
              <p14:nvContentPartPr>
                <p14:cNvPr id="342" name="Ink 341">
                  <a:extLst>
                    <a:ext uri="{FF2B5EF4-FFF2-40B4-BE49-F238E27FC236}">
                      <a16:creationId xmlns:a16="http://schemas.microsoft.com/office/drawing/2014/main" id="{D03ADD35-0A08-4098-A163-18C9C353525B}"/>
                    </a:ext>
                  </a:extLst>
                </p14:cNvPr>
                <p14:cNvContentPartPr/>
                <p14:nvPr/>
              </p14:nvContentPartPr>
              <p14:xfrm>
                <a:off x="1007063" y="6624280"/>
                <a:ext cx="17640" cy="152280"/>
              </p14:xfrm>
            </p:contentPart>
          </mc:Choice>
          <mc:Fallback xmlns="">
            <p:pic>
              <p:nvPicPr>
                <p:cNvPr id="342" name="Ink 341">
                  <a:extLst>
                    <a:ext uri="{FF2B5EF4-FFF2-40B4-BE49-F238E27FC236}">
                      <a16:creationId xmlns:a16="http://schemas.microsoft.com/office/drawing/2014/main" id="{D03ADD35-0A08-4098-A163-18C9C353525B}"/>
                    </a:ext>
                  </a:extLst>
                </p:cNvPr>
                <p:cNvPicPr/>
                <p:nvPr/>
              </p:nvPicPr>
              <p:blipFill>
                <a:blip r:embed="rId571"/>
                <a:stretch>
                  <a:fillRect/>
                </a:stretch>
              </p:blipFill>
              <p:spPr>
                <a:xfrm>
                  <a:off x="998063" y="6615640"/>
                  <a:ext cx="3528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2">
              <p14:nvContentPartPr>
                <p14:cNvPr id="344" name="Ink 343">
                  <a:extLst>
                    <a:ext uri="{FF2B5EF4-FFF2-40B4-BE49-F238E27FC236}">
                      <a16:creationId xmlns:a16="http://schemas.microsoft.com/office/drawing/2014/main" id="{6C5BADD3-EF7A-4402-A798-651953E6DA3A}"/>
                    </a:ext>
                  </a:extLst>
                </p14:cNvPr>
                <p14:cNvContentPartPr/>
                <p14:nvPr/>
              </p14:nvContentPartPr>
              <p14:xfrm>
                <a:off x="984023" y="6616360"/>
                <a:ext cx="237960" cy="151560"/>
              </p14:xfrm>
            </p:contentPart>
          </mc:Choice>
          <mc:Fallback xmlns="">
            <p:pic>
              <p:nvPicPr>
                <p:cNvPr id="344" name="Ink 343">
                  <a:extLst>
                    <a:ext uri="{FF2B5EF4-FFF2-40B4-BE49-F238E27FC236}">
                      <a16:creationId xmlns:a16="http://schemas.microsoft.com/office/drawing/2014/main" id="{6C5BADD3-EF7A-4402-A798-651953E6DA3A}"/>
                    </a:ext>
                  </a:extLst>
                </p:cNvPr>
                <p:cNvPicPr/>
                <p:nvPr/>
              </p:nvPicPr>
              <p:blipFill>
                <a:blip r:embed="rId573"/>
                <a:stretch>
                  <a:fillRect/>
                </a:stretch>
              </p:blipFill>
              <p:spPr>
                <a:xfrm>
                  <a:off x="975383" y="6607360"/>
                  <a:ext cx="25560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4">
              <p14:nvContentPartPr>
                <p14:cNvPr id="345" name="Ink 344">
                  <a:extLst>
                    <a:ext uri="{FF2B5EF4-FFF2-40B4-BE49-F238E27FC236}">
                      <a16:creationId xmlns:a16="http://schemas.microsoft.com/office/drawing/2014/main" id="{1322789A-7F05-499C-8224-A7C6EF147473}"/>
                    </a:ext>
                  </a:extLst>
                </p14:cNvPr>
                <p14:cNvContentPartPr/>
                <p14:nvPr/>
              </p14:nvContentPartPr>
              <p14:xfrm>
                <a:off x="1426103" y="6653080"/>
                <a:ext cx="90360" cy="8280"/>
              </p14:xfrm>
            </p:contentPart>
          </mc:Choice>
          <mc:Fallback xmlns="">
            <p:pic>
              <p:nvPicPr>
                <p:cNvPr id="345" name="Ink 344">
                  <a:extLst>
                    <a:ext uri="{FF2B5EF4-FFF2-40B4-BE49-F238E27FC236}">
                      <a16:creationId xmlns:a16="http://schemas.microsoft.com/office/drawing/2014/main" id="{1322789A-7F05-499C-8224-A7C6EF147473}"/>
                    </a:ext>
                  </a:extLst>
                </p:cNvPr>
                <p:cNvPicPr/>
                <p:nvPr/>
              </p:nvPicPr>
              <p:blipFill>
                <a:blip r:embed="rId575"/>
                <a:stretch>
                  <a:fillRect/>
                </a:stretch>
              </p:blipFill>
              <p:spPr>
                <a:xfrm>
                  <a:off x="1417103" y="6644440"/>
                  <a:ext cx="10800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6">
              <p14:nvContentPartPr>
                <p14:cNvPr id="346" name="Ink 345">
                  <a:extLst>
                    <a:ext uri="{FF2B5EF4-FFF2-40B4-BE49-F238E27FC236}">
                      <a16:creationId xmlns:a16="http://schemas.microsoft.com/office/drawing/2014/main" id="{A6268702-B5AA-4E6C-9D5A-131CCF2838F3}"/>
                    </a:ext>
                  </a:extLst>
                </p14:cNvPr>
                <p14:cNvContentPartPr/>
                <p14:nvPr/>
              </p14:nvContentPartPr>
              <p14:xfrm>
                <a:off x="1428263" y="6717880"/>
                <a:ext cx="81720" cy="5400"/>
              </p14:xfrm>
            </p:contentPart>
          </mc:Choice>
          <mc:Fallback xmlns="">
            <p:pic>
              <p:nvPicPr>
                <p:cNvPr id="346" name="Ink 345">
                  <a:extLst>
                    <a:ext uri="{FF2B5EF4-FFF2-40B4-BE49-F238E27FC236}">
                      <a16:creationId xmlns:a16="http://schemas.microsoft.com/office/drawing/2014/main" id="{A6268702-B5AA-4E6C-9D5A-131CCF2838F3}"/>
                    </a:ext>
                  </a:extLst>
                </p:cNvPr>
                <p:cNvPicPr/>
                <p:nvPr/>
              </p:nvPicPr>
              <p:blipFill>
                <a:blip r:embed="rId577"/>
                <a:stretch>
                  <a:fillRect/>
                </a:stretch>
              </p:blipFill>
              <p:spPr>
                <a:xfrm>
                  <a:off x="1419623" y="6708880"/>
                  <a:ext cx="9936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8">
              <p14:nvContentPartPr>
                <p14:cNvPr id="347" name="Ink 346">
                  <a:extLst>
                    <a:ext uri="{FF2B5EF4-FFF2-40B4-BE49-F238E27FC236}">
                      <a16:creationId xmlns:a16="http://schemas.microsoft.com/office/drawing/2014/main" id="{9F5EDAE4-CA38-406C-9582-DB1BE47975C4}"/>
                    </a:ext>
                  </a:extLst>
                </p14:cNvPr>
                <p14:cNvContentPartPr/>
                <p14:nvPr/>
              </p14:nvContentPartPr>
              <p14:xfrm>
                <a:off x="1635983" y="6601960"/>
                <a:ext cx="65880" cy="185040"/>
              </p14:xfrm>
            </p:contentPart>
          </mc:Choice>
          <mc:Fallback xmlns="">
            <p:pic>
              <p:nvPicPr>
                <p:cNvPr id="347" name="Ink 346">
                  <a:extLst>
                    <a:ext uri="{FF2B5EF4-FFF2-40B4-BE49-F238E27FC236}">
                      <a16:creationId xmlns:a16="http://schemas.microsoft.com/office/drawing/2014/main" id="{9F5EDAE4-CA38-406C-9582-DB1BE47975C4}"/>
                    </a:ext>
                  </a:extLst>
                </p:cNvPr>
                <p:cNvPicPr/>
                <p:nvPr/>
              </p:nvPicPr>
              <p:blipFill>
                <a:blip r:embed="rId579"/>
                <a:stretch>
                  <a:fillRect/>
                </a:stretch>
              </p:blipFill>
              <p:spPr>
                <a:xfrm>
                  <a:off x="1626983" y="6593320"/>
                  <a:ext cx="8352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0">
              <p14:nvContentPartPr>
                <p14:cNvPr id="348" name="Ink 347">
                  <a:extLst>
                    <a:ext uri="{FF2B5EF4-FFF2-40B4-BE49-F238E27FC236}">
                      <a16:creationId xmlns:a16="http://schemas.microsoft.com/office/drawing/2014/main" id="{917F5CF5-CD5D-4AAC-8699-620EE518C7D9}"/>
                    </a:ext>
                  </a:extLst>
                </p14:cNvPr>
                <p14:cNvContentPartPr/>
                <p14:nvPr/>
              </p14:nvContentPartPr>
              <p14:xfrm>
                <a:off x="1693583" y="6617440"/>
                <a:ext cx="180360" cy="151560"/>
              </p14:xfrm>
            </p:contentPart>
          </mc:Choice>
          <mc:Fallback xmlns="">
            <p:pic>
              <p:nvPicPr>
                <p:cNvPr id="348" name="Ink 347">
                  <a:extLst>
                    <a:ext uri="{FF2B5EF4-FFF2-40B4-BE49-F238E27FC236}">
                      <a16:creationId xmlns:a16="http://schemas.microsoft.com/office/drawing/2014/main" id="{917F5CF5-CD5D-4AAC-8699-620EE518C7D9}"/>
                    </a:ext>
                  </a:extLst>
                </p:cNvPr>
                <p:cNvPicPr/>
                <p:nvPr/>
              </p:nvPicPr>
              <p:blipFill>
                <a:blip r:embed="rId581"/>
                <a:stretch>
                  <a:fillRect/>
                </a:stretch>
              </p:blipFill>
              <p:spPr>
                <a:xfrm>
                  <a:off x="1684583" y="6608440"/>
                  <a:ext cx="198000" cy="169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0" name="Group 459">
            <a:extLst>
              <a:ext uri="{FF2B5EF4-FFF2-40B4-BE49-F238E27FC236}">
                <a16:creationId xmlns:a16="http://schemas.microsoft.com/office/drawing/2014/main" id="{EB3390D3-78A0-4203-A545-CE892BDAB229}"/>
              </a:ext>
            </a:extLst>
          </p:cNvPr>
          <p:cNvGrpSpPr/>
          <p:nvPr/>
        </p:nvGrpSpPr>
        <p:grpSpPr>
          <a:xfrm>
            <a:off x="3315743" y="3336155"/>
            <a:ext cx="2489760" cy="3527165"/>
            <a:chOff x="3315743" y="3336155"/>
            <a:chExt cx="2489760" cy="3527165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2">
              <p14:nvContentPartPr>
                <p14:cNvPr id="350" name="Ink 349">
                  <a:extLst>
                    <a:ext uri="{FF2B5EF4-FFF2-40B4-BE49-F238E27FC236}">
                      <a16:creationId xmlns:a16="http://schemas.microsoft.com/office/drawing/2014/main" id="{6AB29860-8BBC-4C91-8B2B-13F2313ACA45}"/>
                    </a:ext>
                  </a:extLst>
                </p14:cNvPr>
                <p14:cNvContentPartPr/>
                <p14:nvPr/>
              </p14:nvContentPartPr>
              <p14:xfrm>
                <a:off x="3370103" y="3752920"/>
                <a:ext cx="43920" cy="278280"/>
              </p14:xfrm>
            </p:contentPart>
          </mc:Choice>
          <mc:Fallback xmlns="">
            <p:pic>
              <p:nvPicPr>
                <p:cNvPr id="350" name="Ink 349">
                  <a:extLst>
                    <a:ext uri="{FF2B5EF4-FFF2-40B4-BE49-F238E27FC236}">
                      <a16:creationId xmlns:a16="http://schemas.microsoft.com/office/drawing/2014/main" id="{6AB29860-8BBC-4C91-8B2B-13F2313ACA45}"/>
                    </a:ext>
                  </a:extLst>
                </p:cNvPr>
                <p:cNvPicPr/>
                <p:nvPr/>
              </p:nvPicPr>
              <p:blipFill>
                <a:blip r:embed="rId583"/>
                <a:stretch>
                  <a:fillRect/>
                </a:stretch>
              </p:blipFill>
              <p:spPr>
                <a:xfrm>
                  <a:off x="3361463" y="3743920"/>
                  <a:ext cx="61560" cy="29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4">
              <p14:nvContentPartPr>
                <p14:cNvPr id="351" name="Ink 350">
                  <a:extLst>
                    <a:ext uri="{FF2B5EF4-FFF2-40B4-BE49-F238E27FC236}">
                      <a16:creationId xmlns:a16="http://schemas.microsoft.com/office/drawing/2014/main" id="{85C2AE67-57C5-4F8A-9145-F36A2C2278BA}"/>
                    </a:ext>
                  </a:extLst>
                </p14:cNvPr>
                <p14:cNvContentPartPr/>
                <p14:nvPr/>
              </p14:nvContentPartPr>
              <p14:xfrm>
                <a:off x="3392423" y="3809080"/>
                <a:ext cx="115920" cy="101160"/>
              </p14:xfrm>
            </p:contentPart>
          </mc:Choice>
          <mc:Fallback xmlns="">
            <p:pic>
              <p:nvPicPr>
                <p:cNvPr id="351" name="Ink 350">
                  <a:extLst>
                    <a:ext uri="{FF2B5EF4-FFF2-40B4-BE49-F238E27FC236}">
                      <a16:creationId xmlns:a16="http://schemas.microsoft.com/office/drawing/2014/main" id="{85C2AE67-57C5-4F8A-9145-F36A2C2278BA}"/>
                    </a:ext>
                  </a:extLst>
                </p:cNvPr>
                <p:cNvPicPr/>
                <p:nvPr/>
              </p:nvPicPr>
              <p:blipFill>
                <a:blip r:embed="rId585"/>
                <a:stretch>
                  <a:fillRect/>
                </a:stretch>
              </p:blipFill>
              <p:spPr>
                <a:xfrm>
                  <a:off x="3383423" y="3800440"/>
                  <a:ext cx="13356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6">
              <p14:nvContentPartPr>
                <p14:cNvPr id="352" name="Ink 351">
                  <a:extLst>
                    <a:ext uri="{FF2B5EF4-FFF2-40B4-BE49-F238E27FC236}">
                      <a16:creationId xmlns:a16="http://schemas.microsoft.com/office/drawing/2014/main" id="{8ACF5E50-1FC8-401C-B74B-20D16688ED7C}"/>
                    </a:ext>
                  </a:extLst>
                </p14:cNvPr>
                <p14:cNvContentPartPr/>
                <p14:nvPr/>
              </p14:nvContentPartPr>
              <p14:xfrm>
                <a:off x="3546863" y="3623680"/>
                <a:ext cx="75600" cy="442080"/>
              </p14:xfrm>
            </p:contentPart>
          </mc:Choice>
          <mc:Fallback xmlns="">
            <p:pic>
              <p:nvPicPr>
                <p:cNvPr id="352" name="Ink 351">
                  <a:extLst>
                    <a:ext uri="{FF2B5EF4-FFF2-40B4-BE49-F238E27FC236}">
                      <a16:creationId xmlns:a16="http://schemas.microsoft.com/office/drawing/2014/main" id="{8ACF5E50-1FC8-401C-B74B-20D16688ED7C}"/>
                    </a:ext>
                  </a:extLst>
                </p:cNvPr>
                <p:cNvPicPr/>
                <p:nvPr/>
              </p:nvPicPr>
              <p:blipFill>
                <a:blip r:embed="rId587"/>
                <a:stretch>
                  <a:fillRect/>
                </a:stretch>
              </p:blipFill>
              <p:spPr>
                <a:xfrm>
                  <a:off x="3537863" y="3614680"/>
                  <a:ext cx="93240" cy="45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8">
              <p14:nvContentPartPr>
                <p14:cNvPr id="353" name="Ink 352">
                  <a:extLst>
                    <a:ext uri="{FF2B5EF4-FFF2-40B4-BE49-F238E27FC236}">
                      <a16:creationId xmlns:a16="http://schemas.microsoft.com/office/drawing/2014/main" id="{14B1253C-B9CC-4DDB-AE3C-B60C8BD9AD79}"/>
                    </a:ext>
                  </a:extLst>
                </p14:cNvPr>
                <p14:cNvContentPartPr/>
                <p14:nvPr/>
              </p14:nvContentPartPr>
              <p14:xfrm>
                <a:off x="3663503" y="3742480"/>
                <a:ext cx="73440" cy="146160"/>
              </p14:xfrm>
            </p:contentPart>
          </mc:Choice>
          <mc:Fallback xmlns="">
            <p:pic>
              <p:nvPicPr>
                <p:cNvPr id="353" name="Ink 352">
                  <a:extLst>
                    <a:ext uri="{FF2B5EF4-FFF2-40B4-BE49-F238E27FC236}">
                      <a16:creationId xmlns:a16="http://schemas.microsoft.com/office/drawing/2014/main" id="{14B1253C-B9CC-4DDB-AE3C-B60C8BD9AD79}"/>
                    </a:ext>
                  </a:extLst>
                </p:cNvPr>
                <p:cNvPicPr/>
                <p:nvPr/>
              </p:nvPicPr>
              <p:blipFill>
                <a:blip r:embed="rId589"/>
                <a:stretch>
                  <a:fillRect/>
                </a:stretch>
              </p:blipFill>
              <p:spPr>
                <a:xfrm>
                  <a:off x="3654503" y="3733480"/>
                  <a:ext cx="9108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0">
              <p14:nvContentPartPr>
                <p14:cNvPr id="354" name="Ink 353">
                  <a:extLst>
                    <a:ext uri="{FF2B5EF4-FFF2-40B4-BE49-F238E27FC236}">
                      <a16:creationId xmlns:a16="http://schemas.microsoft.com/office/drawing/2014/main" id="{465574CC-43F9-4E5F-9950-E837A45040D7}"/>
                    </a:ext>
                  </a:extLst>
                </p14:cNvPr>
                <p14:cNvContentPartPr/>
                <p14:nvPr/>
              </p14:nvContentPartPr>
              <p14:xfrm>
                <a:off x="3781223" y="3859480"/>
                <a:ext cx="1800" cy="76680"/>
              </p14:xfrm>
            </p:contentPart>
          </mc:Choice>
          <mc:Fallback xmlns="">
            <p:pic>
              <p:nvPicPr>
                <p:cNvPr id="354" name="Ink 353">
                  <a:extLst>
                    <a:ext uri="{FF2B5EF4-FFF2-40B4-BE49-F238E27FC236}">
                      <a16:creationId xmlns:a16="http://schemas.microsoft.com/office/drawing/2014/main" id="{465574CC-43F9-4E5F-9950-E837A45040D7}"/>
                    </a:ext>
                  </a:extLst>
                </p:cNvPr>
                <p:cNvPicPr/>
                <p:nvPr/>
              </p:nvPicPr>
              <p:blipFill>
                <a:blip r:embed="rId591"/>
                <a:stretch>
                  <a:fillRect/>
                </a:stretch>
              </p:blipFill>
              <p:spPr>
                <a:xfrm>
                  <a:off x="3772583" y="3850480"/>
                  <a:ext cx="1944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2">
              <p14:nvContentPartPr>
                <p14:cNvPr id="355" name="Ink 354">
                  <a:extLst>
                    <a:ext uri="{FF2B5EF4-FFF2-40B4-BE49-F238E27FC236}">
                      <a16:creationId xmlns:a16="http://schemas.microsoft.com/office/drawing/2014/main" id="{4AE575B0-DAF6-4890-8F99-E3F26F7FDCA6}"/>
                    </a:ext>
                  </a:extLst>
                </p14:cNvPr>
                <p14:cNvContentPartPr/>
                <p14:nvPr/>
              </p14:nvContentPartPr>
              <p14:xfrm>
                <a:off x="3866543" y="3649960"/>
                <a:ext cx="19440" cy="351000"/>
              </p14:xfrm>
            </p:contentPart>
          </mc:Choice>
          <mc:Fallback xmlns="">
            <p:pic>
              <p:nvPicPr>
                <p:cNvPr id="355" name="Ink 354">
                  <a:extLst>
                    <a:ext uri="{FF2B5EF4-FFF2-40B4-BE49-F238E27FC236}">
                      <a16:creationId xmlns:a16="http://schemas.microsoft.com/office/drawing/2014/main" id="{4AE575B0-DAF6-4890-8F99-E3F26F7FDCA6}"/>
                    </a:ext>
                  </a:extLst>
                </p:cNvPr>
                <p:cNvPicPr/>
                <p:nvPr/>
              </p:nvPicPr>
              <p:blipFill>
                <a:blip r:embed="rId593"/>
                <a:stretch>
                  <a:fillRect/>
                </a:stretch>
              </p:blipFill>
              <p:spPr>
                <a:xfrm>
                  <a:off x="3857903" y="3641320"/>
                  <a:ext cx="37080" cy="36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4">
              <p14:nvContentPartPr>
                <p14:cNvPr id="356" name="Ink 355">
                  <a:extLst>
                    <a:ext uri="{FF2B5EF4-FFF2-40B4-BE49-F238E27FC236}">
                      <a16:creationId xmlns:a16="http://schemas.microsoft.com/office/drawing/2014/main" id="{88B8D3C0-D9C1-4243-9538-AA0E54F02191}"/>
                    </a:ext>
                  </a:extLst>
                </p14:cNvPr>
                <p14:cNvContentPartPr/>
                <p14:nvPr/>
              </p14:nvContentPartPr>
              <p14:xfrm>
                <a:off x="4020983" y="3694240"/>
                <a:ext cx="43200" cy="212040"/>
              </p14:xfrm>
            </p:contentPart>
          </mc:Choice>
          <mc:Fallback xmlns="">
            <p:pic>
              <p:nvPicPr>
                <p:cNvPr id="356" name="Ink 355">
                  <a:extLst>
                    <a:ext uri="{FF2B5EF4-FFF2-40B4-BE49-F238E27FC236}">
                      <a16:creationId xmlns:a16="http://schemas.microsoft.com/office/drawing/2014/main" id="{88B8D3C0-D9C1-4243-9538-AA0E54F02191}"/>
                    </a:ext>
                  </a:extLst>
                </p:cNvPr>
                <p:cNvPicPr/>
                <p:nvPr/>
              </p:nvPicPr>
              <p:blipFill>
                <a:blip r:embed="rId595"/>
                <a:stretch>
                  <a:fillRect/>
                </a:stretch>
              </p:blipFill>
              <p:spPr>
                <a:xfrm>
                  <a:off x="4012343" y="3685240"/>
                  <a:ext cx="6084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6">
              <p14:nvContentPartPr>
                <p14:cNvPr id="357" name="Ink 356">
                  <a:extLst>
                    <a:ext uri="{FF2B5EF4-FFF2-40B4-BE49-F238E27FC236}">
                      <a16:creationId xmlns:a16="http://schemas.microsoft.com/office/drawing/2014/main" id="{314C5923-7EF6-498A-ABCB-D4C24CF2A6EE}"/>
                    </a:ext>
                  </a:extLst>
                </p14:cNvPr>
                <p14:cNvContentPartPr/>
                <p14:nvPr/>
              </p14:nvContentPartPr>
              <p14:xfrm>
                <a:off x="3971663" y="3801880"/>
                <a:ext cx="127440" cy="3960"/>
              </p14:xfrm>
            </p:contentPart>
          </mc:Choice>
          <mc:Fallback xmlns="">
            <p:pic>
              <p:nvPicPr>
                <p:cNvPr id="357" name="Ink 356">
                  <a:extLst>
                    <a:ext uri="{FF2B5EF4-FFF2-40B4-BE49-F238E27FC236}">
                      <a16:creationId xmlns:a16="http://schemas.microsoft.com/office/drawing/2014/main" id="{314C5923-7EF6-498A-ABCB-D4C24CF2A6EE}"/>
                    </a:ext>
                  </a:extLst>
                </p:cNvPr>
                <p:cNvPicPr/>
                <p:nvPr/>
              </p:nvPicPr>
              <p:blipFill>
                <a:blip r:embed="rId597"/>
                <a:stretch>
                  <a:fillRect/>
                </a:stretch>
              </p:blipFill>
              <p:spPr>
                <a:xfrm>
                  <a:off x="3962663" y="3793240"/>
                  <a:ext cx="14508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8">
              <p14:nvContentPartPr>
                <p14:cNvPr id="358" name="Ink 357">
                  <a:extLst>
                    <a:ext uri="{FF2B5EF4-FFF2-40B4-BE49-F238E27FC236}">
                      <a16:creationId xmlns:a16="http://schemas.microsoft.com/office/drawing/2014/main" id="{53113E69-C605-4B79-A6D9-76F5032590A8}"/>
                    </a:ext>
                  </a:extLst>
                </p14:cNvPr>
                <p14:cNvContentPartPr/>
                <p14:nvPr/>
              </p14:nvContentPartPr>
              <p14:xfrm>
                <a:off x="4152383" y="3661840"/>
                <a:ext cx="67680" cy="333000"/>
              </p14:xfrm>
            </p:contentPart>
          </mc:Choice>
          <mc:Fallback xmlns="">
            <p:pic>
              <p:nvPicPr>
                <p:cNvPr id="358" name="Ink 357">
                  <a:extLst>
                    <a:ext uri="{FF2B5EF4-FFF2-40B4-BE49-F238E27FC236}">
                      <a16:creationId xmlns:a16="http://schemas.microsoft.com/office/drawing/2014/main" id="{53113E69-C605-4B79-A6D9-76F5032590A8}"/>
                    </a:ext>
                  </a:extLst>
                </p:cNvPr>
                <p:cNvPicPr/>
                <p:nvPr/>
              </p:nvPicPr>
              <p:blipFill>
                <a:blip r:embed="rId599"/>
                <a:stretch>
                  <a:fillRect/>
                </a:stretch>
              </p:blipFill>
              <p:spPr>
                <a:xfrm>
                  <a:off x="4143383" y="3653200"/>
                  <a:ext cx="85320" cy="3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0">
              <p14:nvContentPartPr>
                <p14:cNvPr id="359" name="Ink 358">
                  <a:extLst>
                    <a:ext uri="{FF2B5EF4-FFF2-40B4-BE49-F238E27FC236}">
                      <a16:creationId xmlns:a16="http://schemas.microsoft.com/office/drawing/2014/main" id="{4FE5E189-460B-4737-977A-576F0CB748FB}"/>
                    </a:ext>
                  </a:extLst>
                </p14:cNvPr>
                <p14:cNvContentPartPr/>
                <p14:nvPr/>
              </p14:nvContentPartPr>
              <p14:xfrm>
                <a:off x="4374143" y="3789280"/>
                <a:ext cx="83160" cy="106200"/>
              </p14:xfrm>
            </p:contentPart>
          </mc:Choice>
          <mc:Fallback xmlns="">
            <p:pic>
              <p:nvPicPr>
                <p:cNvPr id="359" name="Ink 358">
                  <a:extLst>
                    <a:ext uri="{FF2B5EF4-FFF2-40B4-BE49-F238E27FC236}">
                      <a16:creationId xmlns:a16="http://schemas.microsoft.com/office/drawing/2014/main" id="{4FE5E189-460B-4737-977A-576F0CB748FB}"/>
                    </a:ext>
                  </a:extLst>
                </p:cNvPr>
                <p:cNvPicPr/>
                <p:nvPr/>
              </p:nvPicPr>
              <p:blipFill>
                <a:blip r:embed="rId601"/>
                <a:stretch>
                  <a:fillRect/>
                </a:stretch>
              </p:blipFill>
              <p:spPr>
                <a:xfrm>
                  <a:off x="4365143" y="3780280"/>
                  <a:ext cx="10080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2">
              <p14:nvContentPartPr>
                <p14:cNvPr id="361" name="Ink 360">
                  <a:extLst>
                    <a:ext uri="{FF2B5EF4-FFF2-40B4-BE49-F238E27FC236}">
                      <a16:creationId xmlns:a16="http://schemas.microsoft.com/office/drawing/2014/main" id="{16CF288F-B529-40E1-B754-1D365E492582}"/>
                    </a:ext>
                  </a:extLst>
                </p14:cNvPr>
                <p14:cNvContentPartPr/>
                <p14:nvPr/>
              </p14:nvContentPartPr>
              <p14:xfrm>
                <a:off x="4729823" y="3511000"/>
                <a:ext cx="9000" cy="153000"/>
              </p14:xfrm>
            </p:contentPart>
          </mc:Choice>
          <mc:Fallback xmlns="">
            <p:pic>
              <p:nvPicPr>
                <p:cNvPr id="361" name="Ink 360">
                  <a:extLst>
                    <a:ext uri="{FF2B5EF4-FFF2-40B4-BE49-F238E27FC236}">
                      <a16:creationId xmlns:a16="http://schemas.microsoft.com/office/drawing/2014/main" id="{16CF288F-B529-40E1-B754-1D365E492582}"/>
                    </a:ext>
                  </a:extLst>
                </p:cNvPr>
                <p:cNvPicPr/>
                <p:nvPr/>
              </p:nvPicPr>
              <p:blipFill>
                <a:blip r:embed="rId603"/>
                <a:stretch>
                  <a:fillRect/>
                </a:stretch>
              </p:blipFill>
              <p:spPr>
                <a:xfrm>
                  <a:off x="4721183" y="3502360"/>
                  <a:ext cx="2664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4">
              <p14:nvContentPartPr>
                <p14:cNvPr id="362" name="Ink 361">
                  <a:extLst>
                    <a:ext uri="{FF2B5EF4-FFF2-40B4-BE49-F238E27FC236}">
                      <a16:creationId xmlns:a16="http://schemas.microsoft.com/office/drawing/2014/main" id="{079E22DB-C577-4BC1-A1B7-7AB38FF37BB2}"/>
                    </a:ext>
                  </a:extLst>
                </p14:cNvPr>
                <p14:cNvContentPartPr/>
                <p14:nvPr/>
              </p14:nvContentPartPr>
              <p14:xfrm>
                <a:off x="4829543" y="3532600"/>
                <a:ext cx="64080" cy="134280"/>
              </p14:xfrm>
            </p:contentPart>
          </mc:Choice>
          <mc:Fallback xmlns="">
            <p:pic>
              <p:nvPicPr>
                <p:cNvPr id="362" name="Ink 361">
                  <a:extLst>
                    <a:ext uri="{FF2B5EF4-FFF2-40B4-BE49-F238E27FC236}">
                      <a16:creationId xmlns:a16="http://schemas.microsoft.com/office/drawing/2014/main" id="{079E22DB-C577-4BC1-A1B7-7AB38FF37BB2}"/>
                    </a:ext>
                  </a:extLst>
                </p:cNvPr>
                <p:cNvPicPr/>
                <p:nvPr/>
              </p:nvPicPr>
              <p:blipFill>
                <a:blip r:embed="rId605"/>
                <a:stretch>
                  <a:fillRect/>
                </a:stretch>
              </p:blipFill>
              <p:spPr>
                <a:xfrm>
                  <a:off x="4820543" y="3523600"/>
                  <a:ext cx="8172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6">
              <p14:nvContentPartPr>
                <p14:cNvPr id="363" name="Ink 362">
                  <a:extLst>
                    <a:ext uri="{FF2B5EF4-FFF2-40B4-BE49-F238E27FC236}">
                      <a16:creationId xmlns:a16="http://schemas.microsoft.com/office/drawing/2014/main" id="{98E9B131-3316-48D4-B855-1BE9FFD8BAC7}"/>
                    </a:ext>
                  </a:extLst>
                </p14:cNvPr>
                <p14:cNvContentPartPr/>
                <p14:nvPr/>
              </p14:nvContentPartPr>
              <p14:xfrm>
                <a:off x="4676543" y="3785680"/>
                <a:ext cx="258480" cy="39240"/>
              </p14:xfrm>
            </p:contentPart>
          </mc:Choice>
          <mc:Fallback xmlns="">
            <p:pic>
              <p:nvPicPr>
                <p:cNvPr id="363" name="Ink 362">
                  <a:extLst>
                    <a:ext uri="{FF2B5EF4-FFF2-40B4-BE49-F238E27FC236}">
                      <a16:creationId xmlns:a16="http://schemas.microsoft.com/office/drawing/2014/main" id="{98E9B131-3316-48D4-B855-1BE9FFD8BAC7}"/>
                    </a:ext>
                  </a:extLst>
                </p:cNvPr>
                <p:cNvPicPr/>
                <p:nvPr/>
              </p:nvPicPr>
              <p:blipFill>
                <a:blip r:embed="rId607"/>
                <a:stretch>
                  <a:fillRect/>
                </a:stretch>
              </p:blipFill>
              <p:spPr>
                <a:xfrm>
                  <a:off x="4667903" y="3776680"/>
                  <a:ext cx="27612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8">
              <p14:nvContentPartPr>
                <p14:cNvPr id="364" name="Ink 363">
                  <a:extLst>
                    <a:ext uri="{FF2B5EF4-FFF2-40B4-BE49-F238E27FC236}">
                      <a16:creationId xmlns:a16="http://schemas.microsoft.com/office/drawing/2014/main" id="{EC428721-402F-47E9-8323-C0519C7E1A74}"/>
                    </a:ext>
                  </a:extLst>
                </p14:cNvPr>
                <p14:cNvContentPartPr/>
                <p14:nvPr/>
              </p14:nvContentPartPr>
              <p14:xfrm>
                <a:off x="4686623" y="3943360"/>
                <a:ext cx="50400" cy="153000"/>
              </p14:xfrm>
            </p:contentPart>
          </mc:Choice>
          <mc:Fallback xmlns="">
            <p:pic>
              <p:nvPicPr>
                <p:cNvPr id="364" name="Ink 363">
                  <a:extLst>
                    <a:ext uri="{FF2B5EF4-FFF2-40B4-BE49-F238E27FC236}">
                      <a16:creationId xmlns:a16="http://schemas.microsoft.com/office/drawing/2014/main" id="{EC428721-402F-47E9-8323-C0519C7E1A74}"/>
                    </a:ext>
                  </a:extLst>
                </p:cNvPr>
                <p:cNvPicPr/>
                <p:nvPr/>
              </p:nvPicPr>
              <p:blipFill>
                <a:blip r:embed="rId609"/>
                <a:stretch>
                  <a:fillRect/>
                </a:stretch>
              </p:blipFill>
              <p:spPr>
                <a:xfrm>
                  <a:off x="4677983" y="3934360"/>
                  <a:ext cx="6804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0">
              <p14:nvContentPartPr>
                <p14:cNvPr id="365" name="Ink 364">
                  <a:extLst>
                    <a:ext uri="{FF2B5EF4-FFF2-40B4-BE49-F238E27FC236}">
                      <a16:creationId xmlns:a16="http://schemas.microsoft.com/office/drawing/2014/main" id="{D934D569-C436-4808-99B8-048B14F9306C}"/>
                    </a:ext>
                  </a:extLst>
                </p14:cNvPr>
                <p14:cNvContentPartPr/>
                <p14:nvPr/>
              </p14:nvContentPartPr>
              <p14:xfrm>
                <a:off x="4721903" y="3909160"/>
                <a:ext cx="114120" cy="13680"/>
              </p14:xfrm>
            </p:contentPart>
          </mc:Choice>
          <mc:Fallback xmlns="">
            <p:pic>
              <p:nvPicPr>
                <p:cNvPr id="365" name="Ink 364">
                  <a:extLst>
                    <a:ext uri="{FF2B5EF4-FFF2-40B4-BE49-F238E27FC236}">
                      <a16:creationId xmlns:a16="http://schemas.microsoft.com/office/drawing/2014/main" id="{D934D569-C436-4808-99B8-048B14F9306C}"/>
                    </a:ext>
                  </a:extLst>
                </p:cNvPr>
                <p:cNvPicPr/>
                <p:nvPr/>
              </p:nvPicPr>
              <p:blipFill>
                <a:blip r:embed="rId611"/>
                <a:stretch>
                  <a:fillRect/>
                </a:stretch>
              </p:blipFill>
              <p:spPr>
                <a:xfrm>
                  <a:off x="4713263" y="3900160"/>
                  <a:ext cx="13176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2">
              <p14:nvContentPartPr>
                <p14:cNvPr id="366" name="Ink 365">
                  <a:extLst>
                    <a:ext uri="{FF2B5EF4-FFF2-40B4-BE49-F238E27FC236}">
                      <a16:creationId xmlns:a16="http://schemas.microsoft.com/office/drawing/2014/main" id="{476C1471-E41A-46F3-BACF-BB0D8ABB427B}"/>
                    </a:ext>
                  </a:extLst>
                </p14:cNvPr>
                <p14:cNvContentPartPr/>
                <p14:nvPr/>
              </p14:nvContentPartPr>
              <p14:xfrm>
                <a:off x="4784903" y="3935440"/>
                <a:ext cx="65520" cy="139680"/>
              </p14:xfrm>
            </p:contentPart>
          </mc:Choice>
          <mc:Fallback xmlns="">
            <p:pic>
              <p:nvPicPr>
                <p:cNvPr id="366" name="Ink 365">
                  <a:extLst>
                    <a:ext uri="{FF2B5EF4-FFF2-40B4-BE49-F238E27FC236}">
                      <a16:creationId xmlns:a16="http://schemas.microsoft.com/office/drawing/2014/main" id="{476C1471-E41A-46F3-BACF-BB0D8ABB427B}"/>
                    </a:ext>
                  </a:extLst>
                </p:cNvPr>
                <p:cNvPicPr/>
                <p:nvPr/>
              </p:nvPicPr>
              <p:blipFill>
                <a:blip r:embed="rId613"/>
                <a:stretch>
                  <a:fillRect/>
                </a:stretch>
              </p:blipFill>
              <p:spPr>
                <a:xfrm>
                  <a:off x="4776263" y="3926440"/>
                  <a:ext cx="8316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4">
              <p14:nvContentPartPr>
                <p14:cNvPr id="369" name="Ink 368">
                  <a:extLst>
                    <a:ext uri="{FF2B5EF4-FFF2-40B4-BE49-F238E27FC236}">
                      <a16:creationId xmlns:a16="http://schemas.microsoft.com/office/drawing/2014/main" id="{08F1CA1F-13B0-4F30-92A7-CFC99EBDE319}"/>
                    </a:ext>
                  </a:extLst>
                </p14:cNvPr>
                <p14:cNvContentPartPr/>
                <p14:nvPr/>
              </p14:nvContentPartPr>
              <p14:xfrm>
                <a:off x="5073263" y="3705400"/>
                <a:ext cx="91080" cy="6840"/>
              </p14:xfrm>
            </p:contentPart>
          </mc:Choice>
          <mc:Fallback xmlns="">
            <p:pic>
              <p:nvPicPr>
                <p:cNvPr id="369" name="Ink 368">
                  <a:extLst>
                    <a:ext uri="{FF2B5EF4-FFF2-40B4-BE49-F238E27FC236}">
                      <a16:creationId xmlns:a16="http://schemas.microsoft.com/office/drawing/2014/main" id="{08F1CA1F-13B0-4F30-92A7-CFC99EBDE319}"/>
                    </a:ext>
                  </a:extLst>
                </p:cNvPr>
                <p:cNvPicPr/>
                <p:nvPr/>
              </p:nvPicPr>
              <p:blipFill>
                <a:blip r:embed="rId615"/>
                <a:stretch>
                  <a:fillRect/>
                </a:stretch>
              </p:blipFill>
              <p:spPr>
                <a:xfrm>
                  <a:off x="5064263" y="3696400"/>
                  <a:ext cx="10872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6">
              <p14:nvContentPartPr>
                <p14:cNvPr id="370" name="Ink 369">
                  <a:extLst>
                    <a:ext uri="{FF2B5EF4-FFF2-40B4-BE49-F238E27FC236}">
                      <a16:creationId xmlns:a16="http://schemas.microsoft.com/office/drawing/2014/main" id="{857C95EC-5B7E-417C-B131-64475B14E128}"/>
                    </a:ext>
                  </a:extLst>
                </p14:cNvPr>
                <p14:cNvContentPartPr/>
                <p14:nvPr/>
              </p14:nvContentPartPr>
              <p14:xfrm>
                <a:off x="5107823" y="3757960"/>
                <a:ext cx="71280" cy="11880"/>
              </p14:xfrm>
            </p:contentPart>
          </mc:Choice>
          <mc:Fallback xmlns="">
            <p:pic>
              <p:nvPicPr>
                <p:cNvPr id="370" name="Ink 369">
                  <a:extLst>
                    <a:ext uri="{FF2B5EF4-FFF2-40B4-BE49-F238E27FC236}">
                      <a16:creationId xmlns:a16="http://schemas.microsoft.com/office/drawing/2014/main" id="{857C95EC-5B7E-417C-B131-64475B14E128}"/>
                    </a:ext>
                  </a:extLst>
                </p:cNvPr>
                <p:cNvPicPr/>
                <p:nvPr/>
              </p:nvPicPr>
              <p:blipFill>
                <a:blip r:embed="rId617"/>
                <a:stretch>
                  <a:fillRect/>
                </a:stretch>
              </p:blipFill>
              <p:spPr>
                <a:xfrm>
                  <a:off x="5098823" y="3748960"/>
                  <a:ext cx="8892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8">
              <p14:nvContentPartPr>
                <p14:cNvPr id="371" name="Ink 370">
                  <a:extLst>
                    <a:ext uri="{FF2B5EF4-FFF2-40B4-BE49-F238E27FC236}">
                      <a16:creationId xmlns:a16="http://schemas.microsoft.com/office/drawing/2014/main" id="{6863E3A4-A2BE-4FF5-9407-812AB0215560}"/>
                    </a:ext>
                  </a:extLst>
                </p14:cNvPr>
                <p14:cNvContentPartPr/>
                <p14:nvPr/>
              </p14:nvContentPartPr>
              <p14:xfrm>
                <a:off x="5338223" y="3476800"/>
                <a:ext cx="21600" cy="139320"/>
              </p14:xfrm>
            </p:contentPart>
          </mc:Choice>
          <mc:Fallback xmlns="">
            <p:pic>
              <p:nvPicPr>
                <p:cNvPr id="371" name="Ink 370">
                  <a:extLst>
                    <a:ext uri="{FF2B5EF4-FFF2-40B4-BE49-F238E27FC236}">
                      <a16:creationId xmlns:a16="http://schemas.microsoft.com/office/drawing/2014/main" id="{6863E3A4-A2BE-4FF5-9407-812AB0215560}"/>
                    </a:ext>
                  </a:extLst>
                </p:cNvPr>
                <p:cNvPicPr/>
                <p:nvPr/>
              </p:nvPicPr>
              <p:blipFill>
                <a:blip r:embed="rId619"/>
                <a:stretch>
                  <a:fillRect/>
                </a:stretch>
              </p:blipFill>
              <p:spPr>
                <a:xfrm>
                  <a:off x="5329583" y="3467800"/>
                  <a:ext cx="3924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0">
              <p14:nvContentPartPr>
                <p14:cNvPr id="372" name="Ink 371">
                  <a:extLst>
                    <a:ext uri="{FF2B5EF4-FFF2-40B4-BE49-F238E27FC236}">
                      <a16:creationId xmlns:a16="http://schemas.microsoft.com/office/drawing/2014/main" id="{7708CCDD-8FF1-4AE1-9163-F6C656B710B0}"/>
                    </a:ext>
                  </a:extLst>
                </p14:cNvPr>
                <p14:cNvContentPartPr/>
                <p14:nvPr/>
              </p14:nvContentPartPr>
              <p14:xfrm>
                <a:off x="5301143" y="3675520"/>
                <a:ext cx="124920" cy="9720"/>
              </p14:xfrm>
            </p:contentPart>
          </mc:Choice>
          <mc:Fallback xmlns="">
            <p:pic>
              <p:nvPicPr>
                <p:cNvPr id="372" name="Ink 371">
                  <a:extLst>
                    <a:ext uri="{FF2B5EF4-FFF2-40B4-BE49-F238E27FC236}">
                      <a16:creationId xmlns:a16="http://schemas.microsoft.com/office/drawing/2014/main" id="{7708CCDD-8FF1-4AE1-9163-F6C656B710B0}"/>
                    </a:ext>
                  </a:extLst>
                </p:cNvPr>
                <p:cNvPicPr/>
                <p:nvPr/>
              </p:nvPicPr>
              <p:blipFill>
                <a:blip r:embed="rId621"/>
                <a:stretch>
                  <a:fillRect/>
                </a:stretch>
              </p:blipFill>
              <p:spPr>
                <a:xfrm>
                  <a:off x="5292503" y="3666520"/>
                  <a:ext cx="14256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2">
              <p14:nvContentPartPr>
                <p14:cNvPr id="373" name="Ink 372">
                  <a:extLst>
                    <a:ext uri="{FF2B5EF4-FFF2-40B4-BE49-F238E27FC236}">
                      <a16:creationId xmlns:a16="http://schemas.microsoft.com/office/drawing/2014/main" id="{FC8E6087-B3B1-44AB-86F6-81BC1ADD976B}"/>
                    </a:ext>
                  </a:extLst>
                </p14:cNvPr>
                <p14:cNvContentPartPr/>
                <p14:nvPr/>
              </p14:nvContentPartPr>
              <p14:xfrm>
                <a:off x="5338223" y="3827800"/>
                <a:ext cx="51120" cy="173160"/>
              </p14:xfrm>
            </p:contentPart>
          </mc:Choice>
          <mc:Fallback xmlns="">
            <p:pic>
              <p:nvPicPr>
                <p:cNvPr id="373" name="Ink 372">
                  <a:extLst>
                    <a:ext uri="{FF2B5EF4-FFF2-40B4-BE49-F238E27FC236}">
                      <a16:creationId xmlns:a16="http://schemas.microsoft.com/office/drawing/2014/main" id="{FC8E6087-B3B1-44AB-86F6-81BC1ADD976B}"/>
                    </a:ext>
                  </a:extLst>
                </p:cNvPr>
                <p:cNvPicPr/>
                <p:nvPr/>
              </p:nvPicPr>
              <p:blipFill>
                <a:blip r:embed="rId623"/>
                <a:stretch>
                  <a:fillRect/>
                </a:stretch>
              </p:blipFill>
              <p:spPr>
                <a:xfrm>
                  <a:off x="5329583" y="3819160"/>
                  <a:ext cx="6876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4">
              <p14:nvContentPartPr>
                <p14:cNvPr id="374" name="Ink 373">
                  <a:extLst>
                    <a:ext uri="{FF2B5EF4-FFF2-40B4-BE49-F238E27FC236}">
                      <a16:creationId xmlns:a16="http://schemas.microsoft.com/office/drawing/2014/main" id="{8EE27833-3552-4DDB-8BD5-E69C1C5743B1}"/>
                    </a:ext>
                  </a:extLst>
                </p14:cNvPr>
                <p14:cNvContentPartPr/>
                <p14:nvPr/>
              </p14:nvContentPartPr>
              <p14:xfrm>
                <a:off x="5360183" y="3812680"/>
                <a:ext cx="126000" cy="8280"/>
              </p14:xfrm>
            </p:contentPart>
          </mc:Choice>
          <mc:Fallback xmlns="">
            <p:pic>
              <p:nvPicPr>
                <p:cNvPr id="374" name="Ink 373">
                  <a:extLst>
                    <a:ext uri="{FF2B5EF4-FFF2-40B4-BE49-F238E27FC236}">
                      <a16:creationId xmlns:a16="http://schemas.microsoft.com/office/drawing/2014/main" id="{8EE27833-3552-4DDB-8BD5-E69C1C5743B1}"/>
                    </a:ext>
                  </a:extLst>
                </p:cNvPr>
                <p:cNvPicPr/>
                <p:nvPr/>
              </p:nvPicPr>
              <p:blipFill>
                <a:blip r:embed="rId625"/>
                <a:stretch>
                  <a:fillRect/>
                </a:stretch>
              </p:blipFill>
              <p:spPr>
                <a:xfrm>
                  <a:off x="5351543" y="3803680"/>
                  <a:ext cx="14364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6">
              <p14:nvContentPartPr>
                <p14:cNvPr id="375" name="Ink 374">
                  <a:extLst>
                    <a:ext uri="{FF2B5EF4-FFF2-40B4-BE49-F238E27FC236}">
                      <a16:creationId xmlns:a16="http://schemas.microsoft.com/office/drawing/2014/main" id="{F98622C0-5FB7-4EAB-B672-70CD25CAB55F}"/>
                    </a:ext>
                  </a:extLst>
                </p14:cNvPr>
                <p14:cNvContentPartPr/>
                <p14:nvPr/>
              </p14:nvContentPartPr>
              <p14:xfrm>
                <a:off x="3397823" y="4345120"/>
                <a:ext cx="26280" cy="358920"/>
              </p14:xfrm>
            </p:contentPart>
          </mc:Choice>
          <mc:Fallback xmlns="">
            <p:pic>
              <p:nvPicPr>
                <p:cNvPr id="375" name="Ink 374">
                  <a:extLst>
                    <a:ext uri="{FF2B5EF4-FFF2-40B4-BE49-F238E27FC236}">
                      <a16:creationId xmlns:a16="http://schemas.microsoft.com/office/drawing/2014/main" id="{F98622C0-5FB7-4EAB-B672-70CD25CAB55F}"/>
                    </a:ext>
                  </a:extLst>
                </p:cNvPr>
                <p:cNvPicPr/>
                <p:nvPr/>
              </p:nvPicPr>
              <p:blipFill>
                <a:blip r:embed="rId627"/>
                <a:stretch>
                  <a:fillRect/>
                </a:stretch>
              </p:blipFill>
              <p:spPr>
                <a:xfrm>
                  <a:off x="3389183" y="4336480"/>
                  <a:ext cx="43920" cy="37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8">
              <p14:nvContentPartPr>
                <p14:cNvPr id="376" name="Ink 375">
                  <a:extLst>
                    <a:ext uri="{FF2B5EF4-FFF2-40B4-BE49-F238E27FC236}">
                      <a16:creationId xmlns:a16="http://schemas.microsoft.com/office/drawing/2014/main" id="{2EB098DD-CB67-442C-AFFD-6550D30909B7}"/>
                    </a:ext>
                  </a:extLst>
                </p14:cNvPr>
                <p14:cNvContentPartPr/>
                <p14:nvPr/>
              </p14:nvContentPartPr>
              <p14:xfrm>
                <a:off x="3434183" y="4476160"/>
                <a:ext cx="78840" cy="90360"/>
              </p14:xfrm>
            </p:contentPart>
          </mc:Choice>
          <mc:Fallback xmlns="">
            <p:pic>
              <p:nvPicPr>
                <p:cNvPr id="376" name="Ink 375">
                  <a:extLst>
                    <a:ext uri="{FF2B5EF4-FFF2-40B4-BE49-F238E27FC236}">
                      <a16:creationId xmlns:a16="http://schemas.microsoft.com/office/drawing/2014/main" id="{2EB098DD-CB67-442C-AFFD-6550D30909B7}"/>
                    </a:ext>
                  </a:extLst>
                </p:cNvPr>
                <p:cNvPicPr/>
                <p:nvPr/>
              </p:nvPicPr>
              <p:blipFill>
                <a:blip r:embed="rId629"/>
                <a:stretch>
                  <a:fillRect/>
                </a:stretch>
              </p:blipFill>
              <p:spPr>
                <a:xfrm>
                  <a:off x="3425183" y="4467160"/>
                  <a:ext cx="9648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0">
              <p14:nvContentPartPr>
                <p14:cNvPr id="377" name="Ink 376">
                  <a:extLst>
                    <a:ext uri="{FF2B5EF4-FFF2-40B4-BE49-F238E27FC236}">
                      <a16:creationId xmlns:a16="http://schemas.microsoft.com/office/drawing/2014/main" id="{41954AE6-E8F9-4510-88B6-083A9B53B456}"/>
                    </a:ext>
                  </a:extLst>
                </p14:cNvPr>
                <p14:cNvContentPartPr/>
                <p14:nvPr/>
              </p14:nvContentPartPr>
              <p14:xfrm>
                <a:off x="3591503" y="4327480"/>
                <a:ext cx="85320" cy="395280"/>
              </p14:xfrm>
            </p:contentPart>
          </mc:Choice>
          <mc:Fallback xmlns="">
            <p:pic>
              <p:nvPicPr>
                <p:cNvPr id="377" name="Ink 376">
                  <a:extLst>
                    <a:ext uri="{FF2B5EF4-FFF2-40B4-BE49-F238E27FC236}">
                      <a16:creationId xmlns:a16="http://schemas.microsoft.com/office/drawing/2014/main" id="{41954AE6-E8F9-4510-88B6-083A9B53B456}"/>
                    </a:ext>
                  </a:extLst>
                </p:cNvPr>
                <p:cNvPicPr/>
                <p:nvPr/>
              </p:nvPicPr>
              <p:blipFill>
                <a:blip r:embed="rId631"/>
                <a:stretch>
                  <a:fillRect/>
                </a:stretch>
              </p:blipFill>
              <p:spPr>
                <a:xfrm>
                  <a:off x="3582863" y="4318480"/>
                  <a:ext cx="102960" cy="41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2">
              <p14:nvContentPartPr>
                <p14:cNvPr id="378" name="Ink 377">
                  <a:extLst>
                    <a:ext uri="{FF2B5EF4-FFF2-40B4-BE49-F238E27FC236}">
                      <a16:creationId xmlns:a16="http://schemas.microsoft.com/office/drawing/2014/main" id="{B5681D54-C5BF-418E-899D-C816115B2EDE}"/>
                    </a:ext>
                  </a:extLst>
                </p14:cNvPr>
                <p14:cNvContentPartPr/>
                <p14:nvPr/>
              </p14:nvContentPartPr>
              <p14:xfrm>
                <a:off x="3710303" y="4409920"/>
                <a:ext cx="84600" cy="133920"/>
              </p14:xfrm>
            </p:contentPart>
          </mc:Choice>
          <mc:Fallback xmlns="">
            <p:pic>
              <p:nvPicPr>
                <p:cNvPr id="378" name="Ink 377">
                  <a:extLst>
                    <a:ext uri="{FF2B5EF4-FFF2-40B4-BE49-F238E27FC236}">
                      <a16:creationId xmlns:a16="http://schemas.microsoft.com/office/drawing/2014/main" id="{B5681D54-C5BF-418E-899D-C816115B2EDE}"/>
                    </a:ext>
                  </a:extLst>
                </p:cNvPr>
                <p:cNvPicPr/>
                <p:nvPr/>
              </p:nvPicPr>
              <p:blipFill>
                <a:blip r:embed="rId633"/>
                <a:stretch>
                  <a:fillRect/>
                </a:stretch>
              </p:blipFill>
              <p:spPr>
                <a:xfrm>
                  <a:off x="3701663" y="4400920"/>
                  <a:ext cx="10224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4">
              <p14:nvContentPartPr>
                <p14:cNvPr id="379" name="Ink 378">
                  <a:extLst>
                    <a:ext uri="{FF2B5EF4-FFF2-40B4-BE49-F238E27FC236}">
                      <a16:creationId xmlns:a16="http://schemas.microsoft.com/office/drawing/2014/main" id="{C7675D5A-C0B3-439A-AE34-F40855EE47AF}"/>
                    </a:ext>
                  </a:extLst>
                </p14:cNvPr>
                <p14:cNvContentPartPr/>
                <p14:nvPr/>
              </p14:nvContentPartPr>
              <p14:xfrm>
                <a:off x="3810743" y="4510720"/>
                <a:ext cx="119160" cy="101160"/>
              </p14:xfrm>
            </p:contentPart>
          </mc:Choice>
          <mc:Fallback xmlns="">
            <p:pic>
              <p:nvPicPr>
                <p:cNvPr id="379" name="Ink 378">
                  <a:extLst>
                    <a:ext uri="{FF2B5EF4-FFF2-40B4-BE49-F238E27FC236}">
                      <a16:creationId xmlns:a16="http://schemas.microsoft.com/office/drawing/2014/main" id="{C7675D5A-C0B3-439A-AE34-F40855EE47AF}"/>
                    </a:ext>
                  </a:extLst>
                </p:cNvPr>
                <p:cNvPicPr/>
                <p:nvPr/>
              </p:nvPicPr>
              <p:blipFill>
                <a:blip r:embed="rId635"/>
                <a:stretch>
                  <a:fillRect/>
                </a:stretch>
              </p:blipFill>
              <p:spPr>
                <a:xfrm>
                  <a:off x="3802103" y="4501720"/>
                  <a:ext cx="13680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6">
              <p14:nvContentPartPr>
                <p14:cNvPr id="380" name="Ink 379">
                  <a:extLst>
                    <a:ext uri="{FF2B5EF4-FFF2-40B4-BE49-F238E27FC236}">
                      <a16:creationId xmlns:a16="http://schemas.microsoft.com/office/drawing/2014/main" id="{2719AB86-3822-4266-8416-FE245238F20B}"/>
                    </a:ext>
                  </a:extLst>
                </p14:cNvPr>
                <p14:cNvContentPartPr/>
                <p14:nvPr/>
              </p14:nvContentPartPr>
              <p14:xfrm>
                <a:off x="3925943" y="4385440"/>
                <a:ext cx="39960" cy="243360"/>
              </p14:xfrm>
            </p:contentPart>
          </mc:Choice>
          <mc:Fallback xmlns="">
            <p:pic>
              <p:nvPicPr>
                <p:cNvPr id="380" name="Ink 379">
                  <a:extLst>
                    <a:ext uri="{FF2B5EF4-FFF2-40B4-BE49-F238E27FC236}">
                      <a16:creationId xmlns:a16="http://schemas.microsoft.com/office/drawing/2014/main" id="{2719AB86-3822-4266-8416-FE245238F20B}"/>
                    </a:ext>
                  </a:extLst>
                </p:cNvPr>
                <p:cNvPicPr/>
                <p:nvPr/>
              </p:nvPicPr>
              <p:blipFill>
                <a:blip r:embed="rId637"/>
                <a:stretch>
                  <a:fillRect/>
                </a:stretch>
              </p:blipFill>
              <p:spPr>
                <a:xfrm>
                  <a:off x="3916943" y="4376440"/>
                  <a:ext cx="5760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8">
              <p14:nvContentPartPr>
                <p14:cNvPr id="381" name="Ink 380">
                  <a:extLst>
                    <a:ext uri="{FF2B5EF4-FFF2-40B4-BE49-F238E27FC236}">
                      <a16:creationId xmlns:a16="http://schemas.microsoft.com/office/drawing/2014/main" id="{DD645E24-5EFA-452C-AE81-3B5D6A4557EE}"/>
                    </a:ext>
                  </a:extLst>
                </p14:cNvPr>
                <p14:cNvContentPartPr/>
                <p14:nvPr/>
              </p14:nvContentPartPr>
              <p14:xfrm>
                <a:off x="4044743" y="4396960"/>
                <a:ext cx="117000" cy="209880"/>
              </p14:xfrm>
            </p:contentPart>
          </mc:Choice>
          <mc:Fallback xmlns="">
            <p:pic>
              <p:nvPicPr>
                <p:cNvPr id="381" name="Ink 380">
                  <a:extLst>
                    <a:ext uri="{FF2B5EF4-FFF2-40B4-BE49-F238E27FC236}">
                      <a16:creationId xmlns:a16="http://schemas.microsoft.com/office/drawing/2014/main" id="{DD645E24-5EFA-452C-AE81-3B5D6A4557EE}"/>
                    </a:ext>
                  </a:extLst>
                </p:cNvPr>
                <p:cNvPicPr/>
                <p:nvPr/>
              </p:nvPicPr>
              <p:blipFill>
                <a:blip r:embed="rId639"/>
                <a:stretch>
                  <a:fillRect/>
                </a:stretch>
              </p:blipFill>
              <p:spPr>
                <a:xfrm>
                  <a:off x="4036103" y="4388320"/>
                  <a:ext cx="13464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0">
              <p14:nvContentPartPr>
                <p14:cNvPr id="382" name="Ink 381">
                  <a:extLst>
                    <a:ext uri="{FF2B5EF4-FFF2-40B4-BE49-F238E27FC236}">
                      <a16:creationId xmlns:a16="http://schemas.microsoft.com/office/drawing/2014/main" id="{86359A2F-F2C1-4B0A-BB27-81FD45827A1A}"/>
                    </a:ext>
                  </a:extLst>
                </p14:cNvPr>
                <p14:cNvContentPartPr/>
                <p14:nvPr/>
              </p14:nvContentPartPr>
              <p14:xfrm>
                <a:off x="4214663" y="4412800"/>
                <a:ext cx="44640" cy="299160"/>
              </p14:xfrm>
            </p:contentPart>
          </mc:Choice>
          <mc:Fallback xmlns="">
            <p:pic>
              <p:nvPicPr>
                <p:cNvPr id="382" name="Ink 381">
                  <a:extLst>
                    <a:ext uri="{FF2B5EF4-FFF2-40B4-BE49-F238E27FC236}">
                      <a16:creationId xmlns:a16="http://schemas.microsoft.com/office/drawing/2014/main" id="{86359A2F-F2C1-4B0A-BB27-81FD45827A1A}"/>
                    </a:ext>
                  </a:extLst>
                </p:cNvPr>
                <p:cNvPicPr/>
                <p:nvPr/>
              </p:nvPicPr>
              <p:blipFill>
                <a:blip r:embed="rId641"/>
                <a:stretch>
                  <a:fillRect/>
                </a:stretch>
              </p:blipFill>
              <p:spPr>
                <a:xfrm>
                  <a:off x="4205663" y="4403800"/>
                  <a:ext cx="62280" cy="31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2">
              <p14:nvContentPartPr>
                <p14:cNvPr id="383" name="Ink 382">
                  <a:extLst>
                    <a:ext uri="{FF2B5EF4-FFF2-40B4-BE49-F238E27FC236}">
                      <a16:creationId xmlns:a16="http://schemas.microsoft.com/office/drawing/2014/main" id="{CFC1240F-DF75-429E-94EB-B25666162C23}"/>
                    </a:ext>
                  </a:extLst>
                </p14:cNvPr>
                <p14:cNvContentPartPr/>
                <p14:nvPr/>
              </p14:nvContentPartPr>
              <p14:xfrm>
                <a:off x="4411223" y="4531960"/>
                <a:ext cx="101520" cy="66240"/>
              </p14:xfrm>
            </p:contentPart>
          </mc:Choice>
          <mc:Fallback xmlns="">
            <p:pic>
              <p:nvPicPr>
                <p:cNvPr id="383" name="Ink 382">
                  <a:extLst>
                    <a:ext uri="{FF2B5EF4-FFF2-40B4-BE49-F238E27FC236}">
                      <a16:creationId xmlns:a16="http://schemas.microsoft.com/office/drawing/2014/main" id="{CFC1240F-DF75-429E-94EB-B25666162C23}"/>
                    </a:ext>
                  </a:extLst>
                </p:cNvPr>
                <p:cNvPicPr/>
                <p:nvPr/>
              </p:nvPicPr>
              <p:blipFill>
                <a:blip r:embed="rId643"/>
                <a:stretch>
                  <a:fillRect/>
                </a:stretch>
              </p:blipFill>
              <p:spPr>
                <a:xfrm>
                  <a:off x="4402223" y="4522960"/>
                  <a:ext cx="11916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4">
              <p14:nvContentPartPr>
                <p14:cNvPr id="384" name="Ink 383">
                  <a:extLst>
                    <a:ext uri="{FF2B5EF4-FFF2-40B4-BE49-F238E27FC236}">
                      <a16:creationId xmlns:a16="http://schemas.microsoft.com/office/drawing/2014/main" id="{C1A4D6D1-B194-46CE-93D6-F570C9B240BB}"/>
                    </a:ext>
                  </a:extLst>
                </p14:cNvPr>
                <p14:cNvContentPartPr/>
                <p14:nvPr/>
              </p14:nvContentPartPr>
              <p14:xfrm>
                <a:off x="4702823" y="4323160"/>
                <a:ext cx="33480" cy="171720"/>
              </p14:xfrm>
            </p:contentPart>
          </mc:Choice>
          <mc:Fallback xmlns="">
            <p:pic>
              <p:nvPicPr>
                <p:cNvPr id="384" name="Ink 383">
                  <a:extLst>
                    <a:ext uri="{FF2B5EF4-FFF2-40B4-BE49-F238E27FC236}">
                      <a16:creationId xmlns:a16="http://schemas.microsoft.com/office/drawing/2014/main" id="{C1A4D6D1-B194-46CE-93D6-F570C9B240BB}"/>
                    </a:ext>
                  </a:extLst>
                </p:cNvPr>
                <p:cNvPicPr/>
                <p:nvPr/>
              </p:nvPicPr>
              <p:blipFill>
                <a:blip r:embed="rId645"/>
                <a:stretch>
                  <a:fillRect/>
                </a:stretch>
              </p:blipFill>
              <p:spPr>
                <a:xfrm>
                  <a:off x="4693823" y="4314160"/>
                  <a:ext cx="5112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6">
              <p14:nvContentPartPr>
                <p14:cNvPr id="385" name="Ink 384">
                  <a:extLst>
                    <a:ext uri="{FF2B5EF4-FFF2-40B4-BE49-F238E27FC236}">
                      <a16:creationId xmlns:a16="http://schemas.microsoft.com/office/drawing/2014/main" id="{E57A8205-727B-4C89-BC9B-C263D55E511A}"/>
                    </a:ext>
                  </a:extLst>
                </p14:cNvPr>
                <p14:cNvContentPartPr/>
                <p14:nvPr/>
              </p14:nvContentPartPr>
              <p14:xfrm>
                <a:off x="4796063" y="4338280"/>
                <a:ext cx="61200" cy="136080"/>
              </p14:xfrm>
            </p:contentPart>
          </mc:Choice>
          <mc:Fallback xmlns="">
            <p:pic>
              <p:nvPicPr>
                <p:cNvPr id="385" name="Ink 384">
                  <a:extLst>
                    <a:ext uri="{FF2B5EF4-FFF2-40B4-BE49-F238E27FC236}">
                      <a16:creationId xmlns:a16="http://schemas.microsoft.com/office/drawing/2014/main" id="{E57A8205-727B-4C89-BC9B-C263D55E511A}"/>
                    </a:ext>
                  </a:extLst>
                </p:cNvPr>
                <p:cNvPicPr/>
                <p:nvPr/>
              </p:nvPicPr>
              <p:blipFill>
                <a:blip r:embed="rId647"/>
                <a:stretch>
                  <a:fillRect/>
                </a:stretch>
              </p:blipFill>
              <p:spPr>
                <a:xfrm>
                  <a:off x="4787423" y="4329280"/>
                  <a:ext cx="7884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8">
              <p14:nvContentPartPr>
                <p14:cNvPr id="386" name="Ink 385">
                  <a:extLst>
                    <a:ext uri="{FF2B5EF4-FFF2-40B4-BE49-F238E27FC236}">
                      <a16:creationId xmlns:a16="http://schemas.microsoft.com/office/drawing/2014/main" id="{E70D2BB0-EF5D-412E-9F0C-21E65D460F37}"/>
                    </a:ext>
                  </a:extLst>
                </p14:cNvPr>
                <p14:cNvContentPartPr/>
                <p14:nvPr/>
              </p14:nvContentPartPr>
              <p14:xfrm>
                <a:off x="4665023" y="4592440"/>
                <a:ext cx="226800" cy="26640"/>
              </p14:xfrm>
            </p:contentPart>
          </mc:Choice>
          <mc:Fallback xmlns="">
            <p:pic>
              <p:nvPicPr>
                <p:cNvPr id="386" name="Ink 385">
                  <a:extLst>
                    <a:ext uri="{FF2B5EF4-FFF2-40B4-BE49-F238E27FC236}">
                      <a16:creationId xmlns:a16="http://schemas.microsoft.com/office/drawing/2014/main" id="{E70D2BB0-EF5D-412E-9F0C-21E65D460F37}"/>
                    </a:ext>
                  </a:extLst>
                </p:cNvPr>
                <p:cNvPicPr/>
                <p:nvPr/>
              </p:nvPicPr>
              <p:blipFill>
                <a:blip r:embed="rId649"/>
                <a:stretch>
                  <a:fillRect/>
                </a:stretch>
              </p:blipFill>
              <p:spPr>
                <a:xfrm>
                  <a:off x="4656383" y="4583440"/>
                  <a:ext cx="24444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0">
              <p14:nvContentPartPr>
                <p14:cNvPr id="387" name="Ink 386">
                  <a:extLst>
                    <a:ext uri="{FF2B5EF4-FFF2-40B4-BE49-F238E27FC236}">
                      <a16:creationId xmlns:a16="http://schemas.microsoft.com/office/drawing/2014/main" id="{77758A00-15DC-47FB-9CA4-3C8736E42936}"/>
                    </a:ext>
                  </a:extLst>
                </p14:cNvPr>
                <p14:cNvContentPartPr/>
                <p14:nvPr/>
              </p14:nvContentPartPr>
              <p14:xfrm>
                <a:off x="4661063" y="4774960"/>
                <a:ext cx="49320" cy="176760"/>
              </p14:xfrm>
            </p:contentPart>
          </mc:Choice>
          <mc:Fallback xmlns="">
            <p:pic>
              <p:nvPicPr>
                <p:cNvPr id="387" name="Ink 386">
                  <a:extLst>
                    <a:ext uri="{FF2B5EF4-FFF2-40B4-BE49-F238E27FC236}">
                      <a16:creationId xmlns:a16="http://schemas.microsoft.com/office/drawing/2014/main" id="{77758A00-15DC-47FB-9CA4-3C8736E42936}"/>
                    </a:ext>
                  </a:extLst>
                </p:cNvPr>
                <p:cNvPicPr/>
                <p:nvPr/>
              </p:nvPicPr>
              <p:blipFill>
                <a:blip r:embed="rId651"/>
                <a:stretch>
                  <a:fillRect/>
                </a:stretch>
              </p:blipFill>
              <p:spPr>
                <a:xfrm>
                  <a:off x="4652423" y="4765960"/>
                  <a:ext cx="6696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2">
              <p14:nvContentPartPr>
                <p14:cNvPr id="388" name="Ink 387">
                  <a:extLst>
                    <a:ext uri="{FF2B5EF4-FFF2-40B4-BE49-F238E27FC236}">
                      <a16:creationId xmlns:a16="http://schemas.microsoft.com/office/drawing/2014/main" id="{EAFD6159-EECD-4DBF-964A-6D4406E6BC61}"/>
                    </a:ext>
                  </a:extLst>
                </p14:cNvPr>
                <p14:cNvContentPartPr/>
                <p14:nvPr/>
              </p14:nvContentPartPr>
              <p14:xfrm>
                <a:off x="4706783" y="4707280"/>
                <a:ext cx="159840" cy="201600"/>
              </p14:xfrm>
            </p:contentPart>
          </mc:Choice>
          <mc:Fallback xmlns="">
            <p:pic>
              <p:nvPicPr>
                <p:cNvPr id="388" name="Ink 387">
                  <a:extLst>
                    <a:ext uri="{FF2B5EF4-FFF2-40B4-BE49-F238E27FC236}">
                      <a16:creationId xmlns:a16="http://schemas.microsoft.com/office/drawing/2014/main" id="{EAFD6159-EECD-4DBF-964A-6D4406E6BC61}"/>
                    </a:ext>
                  </a:extLst>
                </p:cNvPr>
                <p:cNvPicPr/>
                <p:nvPr/>
              </p:nvPicPr>
              <p:blipFill>
                <a:blip r:embed="rId653"/>
                <a:stretch>
                  <a:fillRect/>
                </a:stretch>
              </p:blipFill>
              <p:spPr>
                <a:xfrm>
                  <a:off x="4698143" y="4698640"/>
                  <a:ext cx="17748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4">
              <p14:nvContentPartPr>
                <p14:cNvPr id="389" name="Ink 388">
                  <a:extLst>
                    <a:ext uri="{FF2B5EF4-FFF2-40B4-BE49-F238E27FC236}">
                      <a16:creationId xmlns:a16="http://schemas.microsoft.com/office/drawing/2014/main" id="{537E2E18-8B51-446E-85EB-59464C66AEBB}"/>
                    </a:ext>
                  </a:extLst>
                </p14:cNvPr>
                <p14:cNvContentPartPr/>
                <p14:nvPr/>
              </p14:nvContentPartPr>
              <p14:xfrm>
                <a:off x="5015663" y="4546000"/>
                <a:ext cx="116280" cy="79920"/>
              </p14:xfrm>
            </p:contentPart>
          </mc:Choice>
          <mc:Fallback xmlns="">
            <p:pic>
              <p:nvPicPr>
                <p:cNvPr id="389" name="Ink 388">
                  <a:extLst>
                    <a:ext uri="{FF2B5EF4-FFF2-40B4-BE49-F238E27FC236}">
                      <a16:creationId xmlns:a16="http://schemas.microsoft.com/office/drawing/2014/main" id="{537E2E18-8B51-446E-85EB-59464C66AEBB}"/>
                    </a:ext>
                  </a:extLst>
                </p:cNvPr>
                <p:cNvPicPr/>
                <p:nvPr/>
              </p:nvPicPr>
              <p:blipFill>
                <a:blip r:embed="rId655"/>
                <a:stretch>
                  <a:fillRect/>
                </a:stretch>
              </p:blipFill>
              <p:spPr>
                <a:xfrm>
                  <a:off x="5006663" y="4537360"/>
                  <a:ext cx="13392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6">
              <p14:nvContentPartPr>
                <p14:cNvPr id="390" name="Ink 389">
                  <a:extLst>
                    <a:ext uri="{FF2B5EF4-FFF2-40B4-BE49-F238E27FC236}">
                      <a16:creationId xmlns:a16="http://schemas.microsoft.com/office/drawing/2014/main" id="{8DEE9E7F-1DD6-4050-899A-6DB14EF29FEA}"/>
                    </a:ext>
                  </a:extLst>
                </p14:cNvPr>
                <p14:cNvContentPartPr/>
                <p14:nvPr/>
              </p14:nvContentPartPr>
              <p14:xfrm>
                <a:off x="5270543" y="4322800"/>
                <a:ext cx="12960" cy="141480"/>
              </p14:xfrm>
            </p:contentPart>
          </mc:Choice>
          <mc:Fallback xmlns="">
            <p:pic>
              <p:nvPicPr>
                <p:cNvPr id="390" name="Ink 389">
                  <a:extLst>
                    <a:ext uri="{FF2B5EF4-FFF2-40B4-BE49-F238E27FC236}">
                      <a16:creationId xmlns:a16="http://schemas.microsoft.com/office/drawing/2014/main" id="{8DEE9E7F-1DD6-4050-899A-6DB14EF29FEA}"/>
                    </a:ext>
                  </a:extLst>
                </p:cNvPr>
                <p:cNvPicPr/>
                <p:nvPr/>
              </p:nvPicPr>
              <p:blipFill>
                <a:blip r:embed="rId657"/>
                <a:stretch>
                  <a:fillRect/>
                </a:stretch>
              </p:blipFill>
              <p:spPr>
                <a:xfrm>
                  <a:off x="5261543" y="4314160"/>
                  <a:ext cx="3060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8">
              <p14:nvContentPartPr>
                <p14:cNvPr id="391" name="Ink 390">
                  <a:extLst>
                    <a:ext uri="{FF2B5EF4-FFF2-40B4-BE49-F238E27FC236}">
                      <a16:creationId xmlns:a16="http://schemas.microsoft.com/office/drawing/2014/main" id="{1FF44316-8152-452C-BB6D-5FA53918AAA1}"/>
                    </a:ext>
                  </a:extLst>
                </p14:cNvPr>
                <p14:cNvContentPartPr/>
                <p14:nvPr/>
              </p14:nvContentPartPr>
              <p14:xfrm>
                <a:off x="5199983" y="4529080"/>
                <a:ext cx="137520" cy="8280"/>
              </p14:xfrm>
            </p:contentPart>
          </mc:Choice>
          <mc:Fallback xmlns="">
            <p:pic>
              <p:nvPicPr>
                <p:cNvPr id="391" name="Ink 390">
                  <a:extLst>
                    <a:ext uri="{FF2B5EF4-FFF2-40B4-BE49-F238E27FC236}">
                      <a16:creationId xmlns:a16="http://schemas.microsoft.com/office/drawing/2014/main" id="{1FF44316-8152-452C-BB6D-5FA53918AAA1}"/>
                    </a:ext>
                  </a:extLst>
                </p:cNvPr>
                <p:cNvPicPr/>
                <p:nvPr/>
              </p:nvPicPr>
              <p:blipFill>
                <a:blip r:embed="rId659"/>
                <a:stretch>
                  <a:fillRect/>
                </a:stretch>
              </p:blipFill>
              <p:spPr>
                <a:xfrm>
                  <a:off x="5191343" y="4520440"/>
                  <a:ext cx="15516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0">
              <p14:nvContentPartPr>
                <p14:cNvPr id="392" name="Ink 391">
                  <a:extLst>
                    <a:ext uri="{FF2B5EF4-FFF2-40B4-BE49-F238E27FC236}">
                      <a16:creationId xmlns:a16="http://schemas.microsoft.com/office/drawing/2014/main" id="{AB5A8480-ABA0-4E32-B1EC-FA415136150C}"/>
                    </a:ext>
                  </a:extLst>
                </p14:cNvPr>
                <p14:cNvContentPartPr/>
                <p14:nvPr/>
              </p14:nvContentPartPr>
              <p14:xfrm>
                <a:off x="5238863" y="4641400"/>
                <a:ext cx="122040" cy="197640"/>
              </p14:xfrm>
            </p:contentPart>
          </mc:Choice>
          <mc:Fallback xmlns="">
            <p:pic>
              <p:nvPicPr>
                <p:cNvPr id="392" name="Ink 391">
                  <a:extLst>
                    <a:ext uri="{FF2B5EF4-FFF2-40B4-BE49-F238E27FC236}">
                      <a16:creationId xmlns:a16="http://schemas.microsoft.com/office/drawing/2014/main" id="{AB5A8480-ABA0-4E32-B1EC-FA415136150C}"/>
                    </a:ext>
                  </a:extLst>
                </p:cNvPr>
                <p:cNvPicPr/>
                <p:nvPr/>
              </p:nvPicPr>
              <p:blipFill>
                <a:blip r:embed="rId661"/>
                <a:stretch>
                  <a:fillRect/>
                </a:stretch>
              </p:blipFill>
              <p:spPr>
                <a:xfrm>
                  <a:off x="5229863" y="4632400"/>
                  <a:ext cx="13968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2">
              <p14:nvContentPartPr>
                <p14:cNvPr id="397" name="Ink 396">
                  <a:extLst>
                    <a:ext uri="{FF2B5EF4-FFF2-40B4-BE49-F238E27FC236}">
                      <a16:creationId xmlns:a16="http://schemas.microsoft.com/office/drawing/2014/main" id="{6DAE9239-21C5-403B-B98A-5C115E9B4989}"/>
                    </a:ext>
                  </a:extLst>
                </p14:cNvPr>
                <p14:cNvContentPartPr/>
                <p14:nvPr/>
              </p14:nvContentPartPr>
              <p14:xfrm>
                <a:off x="3458663" y="5159080"/>
                <a:ext cx="23400" cy="350280"/>
              </p14:xfrm>
            </p:contentPart>
          </mc:Choice>
          <mc:Fallback xmlns="">
            <p:pic>
              <p:nvPicPr>
                <p:cNvPr id="397" name="Ink 396">
                  <a:extLst>
                    <a:ext uri="{FF2B5EF4-FFF2-40B4-BE49-F238E27FC236}">
                      <a16:creationId xmlns:a16="http://schemas.microsoft.com/office/drawing/2014/main" id="{6DAE9239-21C5-403B-B98A-5C115E9B4989}"/>
                    </a:ext>
                  </a:extLst>
                </p:cNvPr>
                <p:cNvPicPr/>
                <p:nvPr/>
              </p:nvPicPr>
              <p:blipFill>
                <a:blip r:embed="rId663"/>
                <a:stretch>
                  <a:fillRect/>
                </a:stretch>
              </p:blipFill>
              <p:spPr>
                <a:xfrm>
                  <a:off x="3449663" y="5150080"/>
                  <a:ext cx="41040" cy="36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4">
              <p14:nvContentPartPr>
                <p14:cNvPr id="398" name="Ink 397">
                  <a:extLst>
                    <a:ext uri="{FF2B5EF4-FFF2-40B4-BE49-F238E27FC236}">
                      <a16:creationId xmlns:a16="http://schemas.microsoft.com/office/drawing/2014/main" id="{BFCA082D-CA8E-4DD2-B7B4-E70F4D847798}"/>
                    </a:ext>
                  </a:extLst>
                </p14:cNvPr>
                <p14:cNvContentPartPr/>
                <p14:nvPr/>
              </p14:nvContentPartPr>
              <p14:xfrm>
                <a:off x="3506903" y="5251960"/>
                <a:ext cx="73080" cy="90360"/>
              </p14:xfrm>
            </p:contentPart>
          </mc:Choice>
          <mc:Fallback xmlns="">
            <p:pic>
              <p:nvPicPr>
                <p:cNvPr id="398" name="Ink 397">
                  <a:extLst>
                    <a:ext uri="{FF2B5EF4-FFF2-40B4-BE49-F238E27FC236}">
                      <a16:creationId xmlns:a16="http://schemas.microsoft.com/office/drawing/2014/main" id="{BFCA082D-CA8E-4DD2-B7B4-E70F4D847798}"/>
                    </a:ext>
                  </a:extLst>
                </p:cNvPr>
                <p:cNvPicPr/>
                <p:nvPr/>
              </p:nvPicPr>
              <p:blipFill>
                <a:blip r:embed="rId665"/>
                <a:stretch>
                  <a:fillRect/>
                </a:stretch>
              </p:blipFill>
              <p:spPr>
                <a:xfrm>
                  <a:off x="3497903" y="5242960"/>
                  <a:ext cx="9072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6">
              <p14:nvContentPartPr>
                <p14:cNvPr id="399" name="Ink 398">
                  <a:extLst>
                    <a:ext uri="{FF2B5EF4-FFF2-40B4-BE49-F238E27FC236}">
                      <a16:creationId xmlns:a16="http://schemas.microsoft.com/office/drawing/2014/main" id="{BB2FB790-391B-4D2E-8811-1EED9E961B51}"/>
                    </a:ext>
                  </a:extLst>
                </p14:cNvPr>
                <p14:cNvContentPartPr/>
                <p14:nvPr/>
              </p14:nvContentPartPr>
              <p14:xfrm>
                <a:off x="3630023" y="5141440"/>
                <a:ext cx="71280" cy="349200"/>
              </p14:xfrm>
            </p:contentPart>
          </mc:Choice>
          <mc:Fallback xmlns="">
            <p:pic>
              <p:nvPicPr>
                <p:cNvPr id="399" name="Ink 398">
                  <a:extLst>
                    <a:ext uri="{FF2B5EF4-FFF2-40B4-BE49-F238E27FC236}">
                      <a16:creationId xmlns:a16="http://schemas.microsoft.com/office/drawing/2014/main" id="{BB2FB790-391B-4D2E-8811-1EED9E961B51}"/>
                    </a:ext>
                  </a:extLst>
                </p:cNvPr>
                <p:cNvPicPr/>
                <p:nvPr/>
              </p:nvPicPr>
              <p:blipFill>
                <a:blip r:embed="rId667"/>
                <a:stretch>
                  <a:fillRect/>
                </a:stretch>
              </p:blipFill>
              <p:spPr>
                <a:xfrm>
                  <a:off x="3621023" y="5132440"/>
                  <a:ext cx="88920" cy="36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8">
              <p14:nvContentPartPr>
                <p14:cNvPr id="400" name="Ink 399">
                  <a:extLst>
                    <a:ext uri="{FF2B5EF4-FFF2-40B4-BE49-F238E27FC236}">
                      <a16:creationId xmlns:a16="http://schemas.microsoft.com/office/drawing/2014/main" id="{28664D4E-6C37-4FA6-8B8D-4E3032DE0CCF}"/>
                    </a:ext>
                  </a:extLst>
                </p14:cNvPr>
                <p14:cNvContentPartPr/>
                <p14:nvPr/>
              </p14:nvContentPartPr>
              <p14:xfrm>
                <a:off x="3731543" y="5174560"/>
                <a:ext cx="88920" cy="150840"/>
              </p14:xfrm>
            </p:contentPart>
          </mc:Choice>
          <mc:Fallback xmlns="">
            <p:pic>
              <p:nvPicPr>
                <p:cNvPr id="400" name="Ink 399">
                  <a:extLst>
                    <a:ext uri="{FF2B5EF4-FFF2-40B4-BE49-F238E27FC236}">
                      <a16:creationId xmlns:a16="http://schemas.microsoft.com/office/drawing/2014/main" id="{28664D4E-6C37-4FA6-8B8D-4E3032DE0CCF}"/>
                    </a:ext>
                  </a:extLst>
                </p:cNvPr>
                <p:cNvPicPr/>
                <p:nvPr/>
              </p:nvPicPr>
              <p:blipFill>
                <a:blip r:embed="rId669"/>
                <a:stretch>
                  <a:fillRect/>
                </a:stretch>
              </p:blipFill>
              <p:spPr>
                <a:xfrm>
                  <a:off x="3722903" y="5165920"/>
                  <a:ext cx="10656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0">
              <p14:nvContentPartPr>
                <p14:cNvPr id="401" name="Ink 400">
                  <a:extLst>
                    <a:ext uri="{FF2B5EF4-FFF2-40B4-BE49-F238E27FC236}">
                      <a16:creationId xmlns:a16="http://schemas.microsoft.com/office/drawing/2014/main" id="{34D10A35-AAE6-44A0-8197-78C254D87687}"/>
                    </a:ext>
                  </a:extLst>
                </p14:cNvPr>
                <p14:cNvContentPartPr/>
                <p14:nvPr/>
              </p14:nvContentPartPr>
              <p14:xfrm>
                <a:off x="3820103" y="5267440"/>
                <a:ext cx="66960" cy="155160"/>
              </p14:xfrm>
            </p:contentPart>
          </mc:Choice>
          <mc:Fallback xmlns="">
            <p:pic>
              <p:nvPicPr>
                <p:cNvPr id="401" name="Ink 400">
                  <a:extLst>
                    <a:ext uri="{FF2B5EF4-FFF2-40B4-BE49-F238E27FC236}">
                      <a16:creationId xmlns:a16="http://schemas.microsoft.com/office/drawing/2014/main" id="{34D10A35-AAE6-44A0-8197-78C254D87687}"/>
                    </a:ext>
                  </a:extLst>
                </p:cNvPr>
                <p:cNvPicPr/>
                <p:nvPr/>
              </p:nvPicPr>
              <p:blipFill>
                <a:blip r:embed="rId671"/>
                <a:stretch>
                  <a:fillRect/>
                </a:stretch>
              </p:blipFill>
              <p:spPr>
                <a:xfrm>
                  <a:off x="3811463" y="5258800"/>
                  <a:ext cx="8460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2">
              <p14:nvContentPartPr>
                <p14:cNvPr id="402" name="Ink 401">
                  <a:extLst>
                    <a:ext uri="{FF2B5EF4-FFF2-40B4-BE49-F238E27FC236}">
                      <a16:creationId xmlns:a16="http://schemas.microsoft.com/office/drawing/2014/main" id="{F5A70527-1B8A-4998-9979-0D8621E103F2}"/>
                    </a:ext>
                  </a:extLst>
                </p14:cNvPr>
                <p14:cNvContentPartPr/>
                <p14:nvPr/>
              </p14:nvContentPartPr>
              <p14:xfrm>
                <a:off x="3950063" y="5136400"/>
                <a:ext cx="28800" cy="279360"/>
              </p14:xfrm>
            </p:contentPart>
          </mc:Choice>
          <mc:Fallback xmlns="">
            <p:pic>
              <p:nvPicPr>
                <p:cNvPr id="402" name="Ink 401">
                  <a:extLst>
                    <a:ext uri="{FF2B5EF4-FFF2-40B4-BE49-F238E27FC236}">
                      <a16:creationId xmlns:a16="http://schemas.microsoft.com/office/drawing/2014/main" id="{F5A70527-1B8A-4998-9979-0D8621E103F2}"/>
                    </a:ext>
                  </a:extLst>
                </p:cNvPr>
                <p:cNvPicPr/>
                <p:nvPr/>
              </p:nvPicPr>
              <p:blipFill>
                <a:blip r:embed="rId673"/>
                <a:stretch>
                  <a:fillRect/>
                </a:stretch>
              </p:blipFill>
              <p:spPr>
                <a:xfrm>
                  <a:off x="3941423" y="5127400"/>
                  <a:ext cx="46440" cy="29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4">
              <p14:nvContentPartPr>
                <p14:cNvPr id="403" name="Ink 402">
                  <a:extLst>
                    <a:ext uri="{FF2B5EF4-FFF2-40B4-BE49-F238E27FC236}">
                      <a16:creationId xmlns:a16="http://schemas.microsoft.com/office/drawing/2014/main" id="{7E00EDE0-E8D2-4C89-BDD1-C513DDA44792}"/>
                    </a:ext>
                  </a:extLst>
                </p14:cNvPr>
                <p14:cNvContentPartPr/>
                <p14:nvPr/>
              </p14:nvContentPartPr>
              <p14:xfrm>
                <a:off x="4037903" y="5183920"/>
                <a:ext cx="88560" cy="182160"/>
              </p14:xfrm>
            </p:contentPart>
          </mc:Choice>
          <mc:Fallback xmlns="">
            <p:pic>
              <p:nvPicPr>
                <p:cNvPr id="403" name="Ink 402">
                  <a:extLst>
                    <a:ext uri="{FF2B5EF4-FFF2-40B4-BE49-F238E27FC236}">
                      <a16:creationId xmlns:a16="http://schemas.microsoft.com/office/drawing/2014/main" id="{7E00EDE0-E8D2-4C89-BDD1-C513DDA44792}"/>
                    </a:ext>
                  </a:extLst>
                </p:cNvPr>
                <p:cNvPicPr/>
                <p:nvPr/>
              </p:nvPicPr>
              <p:blipFill>
                <a:blip r:embed="rId675"/>
                <a:stretch>
                  <a:fillRect/>
                </a:stretch>
              </p:blipFill>
              <p:spPr>
                <a:xfrm>
                  <a:off x="4028903" y="5174920"/>
                  <a:ext cx="10620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6">
              <p14:nvContentPartPr>
                <p14:cNvPr id="404" name="Ink 403">
                  <a:extLst>
                    <a:ext uri="{FF2B5EF4-FFF2-40B4-BE49-F238E27FC236}">
                      <a16:creationId xmlns:a16="http://schemas.microsoft.com/office/drawing/2014/main" id="{A79983E4-8A65-4D9F-966D-279564599BE9}"/>
                    </a:ext>
                  </a:extLst>
                </p14:cNvPr>
                <p14:cNvContentPartPr/>
                <p14:nvPr/>
              </p14:nvContentPartPr>
              <p14:xfrm>
                <a:off x="4140503" y="5147560"/>
                <a:ext cx="63720" cy="351000"/>
              </p14:xfrm>
            </p:contentPart>
          </mc:Choice>
          <mc:Fallback xmlns="">
            <p:pic>
              <p:nvPicPr>
                <p:cNvPr id="404" name="Ink 403">
                  <a:extLst>
                    <a:ext uri="{FF2B5EF4-FFF2-40B4-BE49-F238E27FC236}">
                      <a16:creationId xmlns:a16="http://schemas.microsoft.com/office/drawing/2014/main" id="{A79983E4-8A65-4D9F-966D-279564599BE9}"/>
                    </a:ext>
                  </a:extLst>
                </p:cNvPr>
                <p:cNvPicPr/>
                <p:nvPr/>
              </p:nvPicPr>
              <p:blipFill>
                <a:blip r:embed="rId677"/>
                <a:stretch>
                  <a:fillRect/>
                </a:stretch>
              </p:blipFill>
              <p:spPr>
                <a:xfrm>
                  <a:off x="4131863" y="5138920"/>
                  <a:ext cx="81360" cy="36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8">
              <p14:nvContentPartPr>
                <p14:cNvPr id="405" name="Ink 404">
                  <a:extLst>
                    <a:ext uri="{FF2B5EF4-FFF2-40B4-BE49-F238E27FC236}">
                      <a16:creationId xmlns:a16="http://schemas.microsoft.com/office/drawing/2014/main" id="{324A9AC3-FCDA-47C3-9FAA-5F05F46450AC}"/>
                    </a:ext>
                  </a:extLst>
                </p14:cNvPr>
                <p14:cNvContentPartPr/>
                <p14:nvPr/>
              </p14:nvContentPartPr>
              <p14:xfrm>
                <a:off x="4341743" y="5264200"/>
                <a:ext cx="106200" cy="87840"/>
              </p14:xfrm>
            </p:contentPart>
          </mc:Choice>
          <mc:Fallback xmlns="">
            <p:pic>
              <p:nvPicPr>
                <p:cNvPr id="405" name="Ink 404">
                  <a:extLst>
                    <a:ext uri="{FF2B5EF4-FFF2-40B4-BE49-F238E27FC236}">
                      <a16:creationId xmlns:a16="http://schemas.microsoft.com/office/drawing/2014/main" id="{324A9AC3-FCDA-47C3-9FAA-5F05F46450AC}"/>
                    </a:ext>
                  </a:extLst>
                </p:cNvPr>
                <p:cNvPicPr/>
                <p:nvPr/>
              </p:nvPicPr>
              <p:blipFill>
                <a:blip r:embed="rId679"/>
                <a:stretch>
                  <a:fillRect/>
                </a:stretch>
              </p:blipFill>
              <p:spPr>
                <a:xfrm>
                  <a:off x="4332743" y="5255200"/>
                  <a:ext cx="12384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0">
              <p14:nvContentPartPr>
                <p14:cNvPr id="406" name="Ink 405">
                  <a:extLst>
                    <a:ext uri="{FF2B5EF4-FFF2-40B4-BE49-F238E27FC236}">
                      <a16:creationId xmlns:a16="http://schemas.microsoft.com/office/drawing/2014/main" id="{2D496D65-1A46-4CA6-8959-906728FC8055}"/>
                    </a:ext>
                  </a:extLst>
                </p14:cNvPr>
                <p14:cNvContentPartPr/>
                <p14:nvPr/>
              </p14:nvContentPartPr>
              <p14:xfrm>
                <a:off x="4590143" y="5103640"/>
                <a:ext cx="27720" cy="189720"/>
              </p14:xfrm>
            </p:contentPart>
          </mc:Choice>
          <mc:Fallback xmlns="">
            <p:pic>
              <p:nvPicPr>
                <p:cNvPr id="406" name="Ink 405">
                  <a:extLst>
                    <a:ext uri="{FF2B5EF4-FFF2-40B4-BE49-F238E27FC236}">
                      <a16:creationId xmlns:a16="http://schemas.microsoft.com/office/drawing/2014/main" id="{2D496D65-1A46-4CA6-8959-906728FC8055}"/>
                    </a:ext>
                  </a:extLst>
                </p:cNvPr>
                <p:cNvPicPr/>
                <p:nvPr/>
              </p:nvPicPr>
              <p:blipFill>
                <a:blip r:embed="rId681"/>
                <a:stretch>
                  <a:fillRect/>
                </a:stretch>
              </p:blipFill>
              <p:spPr>
                <a:xfrm>
                  <a:off x="4581503" y="5095000"/>
                  <a:ext cx="4536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2">
              <p14:nvContentPartPr>
                <p14:cNvPr id="407" name="Ink 406">
                  <a:extLst>
                    <a:ext uri="{FF2B5EF4-FFF2-40B4-BE49-F238E27FC236}">
                      <a16:creationId xmlns:a16="http://schemas.microsoft.com/office/drawing/2014/main" id="{2AF7C0E8-C8A6-4AF5-9DB0-BB6659A541E4}"/>
                    </a:ext>
                  </a:extLst>
                </p14:cNvPr>
                <p14:cNvContentPartPr/>
                <p14:nvPr/>
              </p14:nvContentPartPr>
              <p14:xfrm>
                <a:off x="4675823" y="5136040"/>
                <a:ext cx="48600" cy="129240"/>
              </p14:xfrm>
            </p:contentPart>
          </mc:Choice>
          <mc:Fallback xmlns="">
            <p:pic>
              <p:nvPicPr>
                <p:cNvPr id="407" name="Ink 406">
                  <a:extLst>
                    <a:ext uri="{FF2B5EF4-FFF2-40B4-BE49-F238E27FC236}">
                      <a16:creationId xmlns:a16="http://schemas.microsoft.com/office/drawing/2014/main" id="{2AF7C0E8-C8A6-4AF5-9DB0-BB6659A541E4}"/>
                    </a:ext>
                  </a:extLst>
                </p:cNvPr>
                <p:cNvPicPr/>
                <p:nvPr/>
              </p:nvPicPr>
              <p:blipFill>
                <a:blip r:embed="rId683"/>
                <a:stretch>
                  <a:fillRect/>
                </a:stretch>
              </p:blipFill>
              <p:spPr>
                <a:xfrm>
                  <a:off x="4666823" y="5127400"/>
                  <a:ext cx="6624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4">
              <p14:nvContentPartPr>
                <p14:cNvPr id="408" name="Ink 407">
                  <a:extLst>
                    <a:ext uri="{FF2B5EF4-FFF2-40B4-BE49-F238E27FC236}">
                      <a16:creationId xmlns:a16="http://schemas.microsoft.com/office/drawing/2014/main" id="{8AFBA97F-7810-4537-A7A6-63D013C1E997}"/>
                    </a:ext>
                  </a:extLst>
                </p14:cNvPr>
                <p14:cNvContentPartPr/>
                <p14:nvPr/>
              </p14:nvContentPartPr>
              <p14:xfrm>
                <a:off x="4567463" y="5364640"/>
                <a:ext cx="246240" cy="23040"/>
              </p14:xfrm>
            </p:contentPart>
          </mc:Choice>
          <mc:Fallback xmlns="">
            <p:pic>
              <p:nvPicPr>
                <p:cNvPr id="408" name="Ink 407">
                  <a:extLst>
                    <a:ext uri="{FF2B5EF4-FFF2-40B4-BE49-F238E27FC236}">
                      <a16:creationId xmlns:a16="http://schemas.microsoft.com/office/drawing/2014/main" id="{8AFBA97F-7810-4537-A7A6-63D013C1E997}"/>
                    </a:ext>
                  </a:extLst>
                </p:cNvPr>
                <p:cNvPicPr/>
                <p:nvPr/>
              </p:nvPicPr>
              <p:blipFill>
                <a:blip r:embed="rId685"/>
                <a:stretch>
                  <a:fillRect/>
                </a:stretch>
              </p:blipFill>
              <p:spPr>
                <a:xfrm>
                  <a:off x="4558463" y="5355640"/>
                  <a:ext cx="26388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6">
              <p14:nvContentPartPr>
                <p14:cNvPr id="409" name="Ink 408">
                  <a:extLst>
                    <a:ext uri="{FF2B5EF4-FFF2-40B4-BE49-F238E27FC236}">
                      <a16:creationId xmlns:a16="http://schemas.microsoft.com/office/drawing/2014/main" id="{B027B813-3B11-4572-8B70-6FFDBAE7658C}"/>
                    </a:ext>
                  </a:extLst>
                </p14:cNvPr>
                <p14:cNvContentPartPr/>
                <p14:nvPr/>
              </p14:nvContentPartPr>
              <p14:xfrm>
                <a:off x="4601303" y="5538880"/>
                <a:ext cx="55080" cy="165240"/>
              </p14:xfrm>
            </p:contentPart>
          </mc:Choice>
          <mc:Fallback xmlns="">
            <p:pic>
              <p:nvPicPr>
                <p:cNvPr id="409" name="Ink 408">
                  <a:extLst>
                    <a:ext uri="{FF2B5EF4-FFF2-40B4-BE49-F238E27FC236}">
                      <a16:creationId xmlns:a16="http://schemas.microsoft.com/office/drawing/2014/main" id="{B027B813-3B11-4572-8B70-6FFDBAE7658C}"/>
                    </a:ext>
                  </a:extLst>
                </p:cNvPr>
                <p:cNvPicPr/>
                <p:nvPr/>
              </p:nvPicPr>
              <p:blipFill>
                <a:blip r:embed="rId687"/>
                <a:stretch>
                  <a:fillRect/>
                </a:stretch>
              </p:blipFill>
              <p:spPr>
                <a:xfrm>
                  <a:off x="4592303" y="5530240"/>
                  <a:ext cx="7272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8">
              <p14:nvContentPartPr>
                <p14:cNvPr id="410" name="Ink 409">
                  <a:extLst>
                    <a:ext uri="{FF2B5EF4-FFF2-40B4-BE49-F238E27FC236}">
                      <a16:creationId xmlns:a16="http://schemas.microsoft.com/office/drawing/2014/main" id="{E9A55278-7194-43E2-B1DC-225FA67215DD}"/>
                    </a:ext>
                  </a:extLst>
                </p14:cNvPr>
                <p14:cNvContentPartPr/>
                <p14:nvPr/>
              </p14:nvContentPartPr>
              <p14:xfrm>
                <a:off x="4662863" y="5511880"/>
                <a:ext cx="109080" cy="187920"/>
              </p14:xfrm>
            </p:contentPart>
          </mc:Choice>
          <mc:Fallback xmlns="">
            <p:pic>
              <p:nvPicPr>
                <p:cNvPr id="410" name="Ink 409">
                  <a:extLst>
                    <a:ext uri="{FF2B5EF4-FFF2-40B4-BE49-F238E27FC236}">
                      <a16:creationId xmlns:a16="http://schemas.microsoft.com/office/drawing/2014/main" id="{E9A55278-7194-43E2-B1DC-225FA67215DD}"/>
                    </a:ext>
                  </a:extLst>
                </p:cNvPr>
                <p:cNvPicPr/>
                <p:nvPr/>
              </p:nvPicPr>
              <p:blipFill>
                <a:blip r:embed="rId689"/>
                <a:stretch>
                  <a:fillRect/>
                </a:stretch>
              </p:blipFill>
              <p:spPr>
                <a:xfrm>
                  <a:off x="4653863" y="5502880"/>
                  <a:ext cx="12672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0">
              <p14:nvContentPartPr>
                <p14:cNvPr id="411" name="Ink 410">
                  <a:extLst>
                    <a:ext uri="{FF2B5EF4-FFF2-40B4-BE49-F238E27FC236}">
                      <a16:creationId xmlns:a16="http://schemas.microsoft.com/office/drawing/2014/main" id="{00DAC8D0-B5D3-49CC-9C97-2123932D60CD}"/>
                    </a:ext>
                  </a:extLst>
                </p14:cNvPr>
                <p14:cNvContentPartPr/>
                <p14:nvPr/>
              </p14:nvContentPartPr>
              <p14:xfrm>
                <a:off x="4935743" y="5332960"/>
                <a:ext cx="120960" cy="74880"/>
              </p14:xfrm>
            </p:contentPart>
          </mc:Choice>
          <mc:Fallback xmlns="">
            <p:pic>
              <p:nvPicPr>
                <p:cNvPr id="411" name="Ink 410">
                  <a:extLst>
                    <a:ext uri="{FF2B5EF4-FFF2-40B4-BE49-F238E27FC236}">
                      <a16:creationId xmlns:a16="http://schemas.microsoft.com/office/drawing/2014/main" id="{00DAC8D0-B5D3-49CC-9C97-2123932D60CD}"/>
                    </a:ext>
                  </a:extLst>
                </p:cNvPr>
                <p:cNvPicPr/>
                <p:nvPr/>
              </p:nvPicPr>
              <p:blipFill>
                <a:blip r:embed="rId691"/>
                <a:stretch>
                  <a:fillRect/>
                </a:stretch>
              </p:blipFill>
              <p:spPr>
                <a:xfrm>
                  <a:off x="4927103" y="5324320"/>
                  <a:ext cx="13860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2">
              <p14:nvContentPartPr>
                <p14:cNvPr id="412" name="Ink 411">
                  <a:extLst>
                    <a:ext uri="{FF2B5EF4-FFF2-40B4-BE49-F238E27FC236}">
                      <a16:creationId xmlns:a16="http://schemas.microsoft.com/office/drawing/2014/main" id="{FDEFA1C5-DE94-4144-9F9B-BBC7C16F7A87}"/>
                    </a:ext>
                  </a:extLst>
                </p14:cNvPr>
                <p14:cNvContentPartPr/>
                <p14:nvPr/>
              </p14:nvContentPartPr>
              <p14:xfrm>
                <a:off x="5226983" y="5098960"/>
                <a:ext cx="30240" cy="164520"/>
              </p14:xfrm>
            </p:contentPart>
          </mc:Choice>
          <mc:Fallback xmlns="">
            <p:pic>
              <p:nvPicPr>
                <p:cNvPr id="412" name="Ink 411">
                  <a:extLst>
                    <a:ext uri="{FF2B5EF4-FFF2-40B4-BE49-F238E27FC236}">
                      <a16:creationId xmlns:a16="http://schemas.microsoft.com/office/drawing/2014/main" id="{FDEFA1C5-DE94-4144-9F9B-BBC7C16F7A87}"/>
                    </a:ext>
                  </a:extLst>
                </p:cNvPr>
                <p:cNvPicPr/>
                <p:nvPr/>
              </p:nvPicPr>
              <p:blipFill>
                <a:blip r:embed="rId693"/>
                <a:stretch>
                  <a:fillRect/>
                </a:stretch>
              </p:blipFill>
              <p:spPr>
                <a:xfrm>
                  <a:off x="5217983" y="5090320"/>
                  <a:ext cx="4788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4">
              <p14:nvContentPartPr>
                <p14:cNvPr id="413" name="Ink 412">
                  <a:extLst>
                    <a:ext uri="{FF2B5EF4-FFF2-40B4-BE49-F238E27FC236}">
                      <a16:creationId xmlns:a16="http://schemas.microsoft.com/office/drawing/2014/main" id="{DC97BAD5-CCFB-4AAE-82DA-094D5BA6EE78}"/>
                    </a:ext>
                  </a:extLst>
                </p14:cNvPr>
                <p14:cNvContentPartPr/>
                <p14:nvPr/>
              </p14:nvContentPartPr>
              <p14:xfrm>
                <a:off x="5148143" y="5296600"/>
                <a:ext cx="227520" cy="35640"/>
              </p14:xfrm>
            </p:contentPart>
          </mc:Choice>
          <mc:Fallback xmlns="">
            <p:pic>
              <p:nvPicPr>
                <p:cNvPr id="413" name="Ink 412">
                  <a:extLst>
                    <a:ext uri="{FF2B5EF4-FFF2-40B4-BE49-F238E27FC236}">
                      <a16:creationId xmlns:a16="http://schemas.microsoft.com/office/drawing/2014/main" id="{DC97BAD5-CCFB-4AAE-82DA-094D5BA6EE78}"/>
                    </a:ext>
                  </a:extLst>
                </p:cNvPr>
                <p:cNvPicPr/>
                <p:nvPr/>
              </p:nvPicPr>
              <p:blipFill>
                <a:blip r:embed="rId695"/>
                <a:stretch>
                  <a:fillRect/>
                </a:stretch>
              </p:blipFill>
              <p:spPr>
                <a:xfrm>
                  <a:off x="5139143" y="5287960"/>
                  <a:ext cx="24516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6">
              <p14:nvContentPartPr>
                <p14:cNvPr id="414" name="Ink 413">
                  <a:extLst>
                    <a:ext uri="{FF2B5EF4-FFF2-40B4-BE49-F238E27FC236}">
                      <a16:creationId xmlns:a16="http://schemas.microsoft.com/office/drawing/2014/main" id="{4F1CE7BE-B7F5-4909-AA24-6CC9328EB49E}"/>
                    </a:ext>
                  </a:extLst>
                </p14:cNvPr>
                <p14:cNvContentPartPr/>
                <p14:nvPr/>
              </p14:nvContentPartPr>
              <p14:xfrm>
                <a:off x="5218703" y="5477680"/>
                <a:ext cx="59400" cy="176040"/>
              </p14:xfrm>
            </p:contentPart>
          </mc:Choice>
          <mc:Fallback xmlns="">
            <p:pic>
              <p:nvPicPr>
                <p:cNvPr id="414" name="Ink 413">
                  <a:extLst>
                    <a:ext uri="{FF2B5EF4-FFF2-40B4-BE49-F238E27FC236}">
                      <a16:creationId xmlns:a16="http://schemas.microsoft.com/office/drawing/2014/main" id="{4F1CE7BE-B7F5-4909-AA24-6CC9328EB49E}"/>
                    </a:ext>
                  </a:extLst>
                </p:cNvPr>
                <p:cNvPicPr/>
                <p:nvPr/>
              </p:nvPicPr>
              <p:blipFill>
                <a:blip r:embed="rId697"/>
                <a:stretch>
                  <a:fillRect/>
                </a:stretch>
              </p:blipFill>
              <p:spPr>
                <a:xfrm>
                  <a:off x="5210063" y="5468680"/>
                  <a:ext cx="7704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8">
              <p14:nvContentPartPr>
                <p14:cNvPr id="415" name="Ink 414">
                  <a:extLst>
                    <a:ext uri="{FF2B5EF4-FFF2-40B4-BE49-F238E27FC236}">
                      <a16:creationId xmlns:a16="http://schemas.microsoft.com/office/drawing/2014/main" id="{70CC1A1C-C4F7-44FB-898D-D0778E193953}"/>
                    </a:ext>
                  </a:extLst>
                </p14:cNvPr>
                <p14:cNvContentPartPr/>
                <p14:nvPr/>
              </p14:nvContentPartPr>
              <p14:xfrm>
                <a:off x="5250023" y="5438800"/>
                <a:ext cx="140760" cy="54360"/>
              </p14:xfrm>
            </p:contentPart>
          </mc:Choice>
          <mc:Fallback xmlns="">
            <p:pic>
              <p:nvPicPr>
                <p:cNvPr id="415" name="Ink 414">
                  <a:extLst>
                    <a:ext uri="{FF2B5EF4-FFF2-40B4-BE49-F238E27FC236}">
                      <a16:creationId xmlns:a16="http://schemas.microsoft.com/office/drawing/2014/main" id="{70CC1A1C-C4F7-44FB-898D-D0778E193953}"/>
                    </a:ext>
                  </a:extLst>
                </p:cNvPr>
                <p:cNvPicPr/>
                <p:nvPr/>
              </p:nvPicPr>
              <p:blipFill>
                <a:blip r:embed="rId699"/>
                <a:stretch>
                  <a:fillRect/>
                </a:stretch>
              </p:blipFill>
              <p:spPr>
                <a:xfrm>
                  <a:off x="5241023" y="5430160"/>
                  <a:ext cx="1584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0">
              <p14:nvContentPartPr>
                <p14:cNvPr id="421" name="Ink 420">
                  <a:extLst>
                    <a:ext uri="{FF2B5EF4-FFF2-40B4-BE49-F238E27FC236}">
                      <a16:creationId xmlns:a16="http://schemas.microsoft.com/office/drawing/2014/main" id="{2C75903F-7DE0-4417-8C53-A9B4A73269B1}"/>
                    </a:ext>
                  </a:extLst>
                </p14:cNvPr>
                <p14:cNvContentPartPr/>
                <p14:nvPr/>
              </p14:nvContentPartPr>
              <p14:xfrm>
                <a:off x="3494663" y="5862160"/>
                <a:ext cx="92520" cy="259560"/>
              </p14:xfrm>
            </p:contentPart>
          </mc:Choice>
          <mc:Fallback xmlns="">
            <p:pic>
              <p:nvPicPr>
                <p:cNvPr id="421" name="Ink 420">
                  <a:extLst>
                    <a:ext uri="{FF2B5EF4-FFF2-40B4-BE49-F238E27FC236}">
                      <a16:creationId xmlns:a16="http://schemas.microsoft.com/office/drawing/2014/main" id="{2C75903F-7DE0-4417-8C53-A9B4A73269B1}"/>
                    </a:ext>
                  </a:extLst>
                </p:cNvPr>
                <p:cNvPicPr/>
                <p:nvPr/>
              </p:nvPicPr>
              <p:blipFill>
                <a:blip r:embed="rId701"/>
                <a:stretch>
                  <a:fillRect/>
                </a:stretch>
              </p:blipFill>
              <p:spPr>
                <a:xfrm>
                  <a:off x="3486023" y="5853160"/>
                  <a:ext cx="110160" cy="2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2">
              <p14:nvContentPartPr>
                <p14:cNvPr id="422" name="Ink 421">
                  <a:extLst>
                    <a:ext uri="{FF2B5EF4-FFF2-40B4-BE49-F238E27FC236}">
                      <a16:creationId xmlns:a16="http://schemas.microsoft.com/office/drawing/2014/main" id="{2938C5FB-31ED-4DCA-8DF2-BC92CC3F43CF}"/>
                    </a:ext>
                  </a:extLst>
                </p14:cNvPr>
                <p14:cNvContentPartPr/>
                <p14:nvPr/>
              </p14:nvContentPartPr>
              <p14:xfrm>
                <a:off x="3649463" y="5788360"/>
                <a:ext cx="69120" cy="322200"/>
              </p14:xfrm>
            </p:contentPart>
          </mc:Choice>
          <mc:Fallback xmlns="">
            <p:pic>
              <p:nvPicPr>
                <p:cNvPr id="422" name="Ink 421">
                  <a:extLst>
                    <a:ext uri="{FF2B5EF4-FFF2-40B4-BE49-F238E27FC236}">
                      <a16:creationId xmlns:a16="http://schemas.microsoft.com/office/drawing/2014/main" id="{2938C5FB-31ED-4DCA-8DF2-BC92CC3F43CF}"/>
                    </a:ext>
                  </a:extLst>
                </p:cNvPr>
                <p:cNvPicPr/>
                <p:nvPr/>
              </p:nvPicPr>
              <p:blipFill>
                <a:blip r:embed="rId703"/>
                <a:stretch>
                  <a:fillRect/>
                </a:stretch>
              </p:blipFill>
              <p:spPr>
                <a:xfrm>
                  <a:off x="3640823" y="5779360"/>
                  <a:ext cx="86760" cy="33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4">
              <p14:nvContentPartPr>
                <p14:cNvPr id="423" name="Ink 422">
                  <a:extLst>
                    <a:ext uri="{FF2B5EF4-FFF2-40B4-BE49-F238E27FC236}">
                      <a16:creationId xmlns:a16="http://schemas.microsoft.com/office/drawing/2014/main" id="{B474092E-D4FC-4761-8572-A7ECF4E40BA5}"/>
                    </a:ext>
                  </a:extLst>
                </p14:cNvPr>
                <p14:cNvContentPartPr/>
                <p14:nvPr/>
              </p14:nvContentPartPr>
              <p14:xfrm>
                <a:off x="3745223" y="5846680"/>
                <a:ext cx="77400" cy="137880"/>
              </p14:xfrm>
            </p:contentPart>
          </mc:Choice>
          <mc:Fallback xmlns="">
            <p:pic>
              <p:nvPicPr>
                <p:cNvPr id="423" name="Ink 422">
                  <a:extLst>
                    <a:ext uri="{FF2B5EF4-FFF2-40B4-BE49-F238E27FC236}">
                      <a16:creationId xmlns:a16="http://schemas.microsoft.com/office/drawing/2014/main" id="{B474092E-D4FC-4761-8572-A7ECF4E40BA5}"/>
                    </a:ext>
                  </a:extLst>
                </p:cNvPr>
                <p:cNvPicPr/>
                <p:nvPr/>
              </p:nvPicPr>
              <p:blipFill>
                <a:blip r:embed="rId705"/>
                <a:stretch>
                  <a:fillRect/>
                </a:stretch>
              </p:blipFill>
              <p:spPr>
                <a:xfrm>
                  <a:off x="3736583" y="5838040"/>
                  <a:ext cx="9504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6">
              <p14:nvContentPartPr>
                <p14:cNvPr id="424" name="Ink 423">
                  <a:extLst>
                    <a:ext uri="{FF2B5EF4-FFF2-40B4-BE49-F238E27FC236}">
                      <a16:creationId xmlns:a16="http://schemas.microsoft.com/office/drawing/2014/main" id="{924B44C8-EF95-475C-9FF6-7977A202854F}"/>
                    </a:ext>
                  </a:extLst>
                </p14:cNvPr>
                <p14:cNvContentPartPr/>
                <p14:nvPr/>
              </p14:nvContentPartPr>
              <p14:xfrm>
                <a:off x="3804263" y="5956480"/>
                <a:ext cx="70560" cy="91800"/>
              </p14:xfrm>
            </p:contentPart>
          </mc:Choice>
          <mc:Fallback xmlns="">
            <p:pic>
              <p:nvPicPr>
                <p:cNvPr id="424" name="Ink 423">
                  <a:extLst>
                    <a:ext uri="{FF2B5EF4-FFF2-40B4-BE49-F238E27FC236}">
                      <a16:creationId xmlns:a16="http://schemas.microsoft.com/office/drawing/2014/main" id="{924B44C8-EF95-475C-9FF6-7977A202854F}"/>
                    </a:ext>
                  </a:extLst>
                </p:cNvPr>
                <p:cNvPicPr/>
                <p:nvPr/>
              </p:nvPicPr>
              <p:blipFill>
                <a:blip r:embed="rId707"/>
                <a:stretch>
                  <a:fillRect/>
                </a:stretch>
              </p:blipFill>
              <p:spPr>
                <a:xfrm>
                  <a:off x="3795623" y="5947840"/>
                  <a:ext cx="8820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8">
              <p14:nvContentPartPr>
                <p14:cNvPr id="425" name="Ink 424">
                  <a:extLst>
                    <a:ext uri="{FF2B5EF4-FFF2-40B4-BE49-F238E27FC236}">
                      <a16:creationId xmlns:a16="http://schemas.microsoft.com/office/drawing/2014/main" id="{169B9966-3EAF-4860-B6CC-A21122BB751F}"/>
                    </a:ext>
                  </a:extLst>
                </p14:cNvPr>
                <p14:cNvContentPartPr/>
                <p14:nvPr/>
              </p14:nvContentPartPr>
              <p14:xfrm>
                <a:off x="3853943" y="5973400"/>
                <a:ext cx="7560" cy="120240"/>
              </p14:xfrm>
            </p:contentPart>
          </mc:Choice>
          <mc:Fallback xmlns="">
            <p:pic>
              <p:nvPicPr>
                <p:cNvPr id="425" name="Ink 424">
                  <a:extLst>
                    <a:ext uri="{FF2B5EF4-FFF2-40B4-BE49-F238E27FC236}">
                      <a16:creationId xmlns:a16="http://schemas.microsoft.com/office/drawing/2014/main" id="{169B9966-3EAF-4860-B6CC-A21122BB751F}"/>
                    </a:ext>
                  </a:extLst>
                </p:cNvPr>
                <p:cNvPicPr/>
                <p:nvPr/>
              </p:nvPicPr>
              <p:blipFill>
                <a:blip r:embed="rId709"/>
                <a:stretch>
                  <a:fillRect/>
                </a:stretch>
              </p:blipFill>
              <p:spPr>
                <a:xfrm>
                  <a:off x="3845303" y="5964400"/>
                  <a:ext cx="2520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0">
              <p14:nvContentPartPr>
                <p14:cNvPr id="426" name="Ink 425">
                  <a:extLst>
                    <a:ext uri="{FF2B5EF4-FFF2-40B4-BE49-F238E27FC236}">
                      <a16:creationId xmlns:a16="http://schemas.microsoft.com/office/drawing/2014/main" id="{84F6D79C-2965-4B06-A6E5-93B022FFD1A9}"/>
                    </a:ext>
                  </a:extLst>
                </p14:cNvPr>
                <p14:cNvContentPartPr/>
                <p14:nvPr/>
              </p14:nvContentPartPr>
              <p14:xfrm>
                <a:off x="3936023" y="5773240"/>
                <a:ext cx="175680" cy="345240"/>
              </p14:xfrm>
            </p:contentPart>
          </mc:Choice>
          <mc:Fallback xmlns="">
            <p:pic>
              <p:nvPicPr>
                <p:cNvPr id="426" name="Ink 425">
                  <a:extLst>
                    <a:ext uri="{FF2B5EF4-FFF2-40B4-BE49-F238E27FC236}">
                      <a16:creationId xmlns:a16="http://schemas.microsoft.com/office/drawing/2014/main" id="{84F6D79C-2965-4B06-A6E5-93B022FFD1A9}"/>
                    </a:ext>
                  </a:extLst>
                </p:cNvPr>
                <p:cNvPicPr/>
                <p:nvPr/>
              </p:nvPicPr>
              <p:blipFill>
                <a:blip r:embed="rId711"/>
                <a:stretch>
                  <a:fillRect/>
                </a:stretch>
              </p:blipFill>
              <p:spPr>
                <a:xfrm>
                  <a:off x="3927023" y="5764600"/>
                  <a:ext cx="19332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2">
              <p14:nvContentPartPr>
                <p14:cNvPr id="427" name="Ink 426">
                  <a:extLst>
                    <a:ext uri="{FF2B5EF4-FFF2-40B4-BE49-F238E27FC236}">
                      <a16:creationId xmlns:a16="http://schemas.microsoft.com/office/drawing/2014/main" id="{5BD02A3A-D976-4955-BCF8-BBE5C9E63F8F}"/>
                    </a:ext>
                  </a:extLst>
                </p14:cNvPr>
                <p14:cNvContentPartPr/>
                <p14:nvPr/>
              </p14:nvContentPartPr>
              <p14:xfrm>
                <a:off x="4032143" y="5947840"/>
                <a:ext cx="110160" cy="28800"/>
              </p14:xfrm>
            </p:contentPart>
          </mc:Choice>
          <mc:Fallback xmlns="">
            <p:pic>
              <p:nvPicPr>
                <p:cNvPr id="427" name="Ink 426">
                  <a:extLst>
                    <a:ext uri="{FF2B5EF4-FFF2-40B4-BE49-F238E27FC236}">
                      <a16:creationId xmlns:a16="http://schemas.microsoft.com/office/drawing/2014/main" id="{5BD02A3A-D976-4955-BCF8-BBE5C9E63F8F}"/>
                    </a:ext>
                  </a:extLst>
                </p:cNvPr>
                <p:cNvPicPr/>
                <p:nvPr/>
              </p:nvPicPr>
              <p:blipFill>
                <a:blip r:embed="rId713"/>
                <a:stretch>
                  <a:fillRect/>
                </a:stretch>
              </p:blipFill>
              <p:spPr>
                <a:xfrm>
                  <a:off x="4023503" y="5939200"/>
                  <a:ext cx="12780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4">
              <p14:nvContentPartPr>
                <p14:cNvPr id="428" name="Ink 427">
                  <a:extLst>
                    <a:ext uri="{FF2B5EF4-FFF2-40B4-BE49-F238E27FC236}">
                      <a16:creationId xmlns:a16="http://schemas.microsoft.com/office/drawing/2014/main" id="{CB4930B4-BF94-4932-B345-6D9BC391D829}"/>
                    </a:ext>
                  </a:extLst>
                </p14:cNvPr>
                <p14:cNvContentPartPr/>
                <p14:nvPr/>
              </p14:nvContentPartPr>
              <p14:xfrm>
                <a:off x="4163903" y="5852800"/>
                <a:ext cx="262440" cy="322560"/>
              </p14:xfrm>
            </p:contentPart>
          </mc:Choice>
          <mc:Fallback xmlns="">
            <p:pic>
              <p:nvPicPr>
                <p:cNvPr id="428" name="Ink 427">
                  <a:extLst>
                    <a:ext uri="{FF2B5EF4-FFF2-40B4-BE49-F238E27FC236}">
                      <a16:creationId xmlns:a16="http://schemas.microsoft.com/office/drawing/2014/main" id="{CB4930B4-BF94-4932-B345-6D9BC391D829}"/>
                    </a:ext>
                  </a:extLst>
                </p:cNvPr>
                <p:cNvPicPr/>
                <p:nvPr/>
              </p:nvPicPr>
              <p:blipFill>
                <a:blip r:embed="rId715"/>
                <a:stretch>
                  <a:fillRect/>
                </a:stretch>
              </p:blipFill>
              <p:spPr>
                <a:xfrm>
                  <a:off x="4155263" y="5844160"/>
                  <a:ext cx="280080" cy="34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6">
              <p14:nvContentPartPr>
                <p14:cNvPr id="429" name="Ink 428">
                  <a:extLst>
                    <a:ext uri="{FF2B5EF4-FFF2-40B4-BE49-F238E27FC236}">
                      <a16:creationId xmlns:a16="http://schemas.microsoft.com/office/drawing/2014/main" id="{F8C85421-0529-4DF0-9711-310BA521AD53}"/>
                    </a:ext>
                  </a:extLst>
                </p14:cNvPr>
                <p14:cNvContentPartPr/>
                <p14:nvPr/>
              </p14:nvContentPartPr>
              <p14:xfrm>
                <a:off x="4360463" y="5846680"/>
                <a:ext cx="203040" cy="192600"/>
              </p14:xfrm>
            </p:contentPart>
          </mc:Choice>
          <mc:Fallback xmlns="">
            <p:pic>
              <p:nvPicPr>
                <p:cNvPr id="429" name="Ink 428">
                  <a:extLst>
                    <a:ext uri="{FF2B5EF4-FFF2-40B4-BE49-F238E27FC236}">
                      <a16:creationId xmlns:a16="http://schemas.microsoft.com/office/drawing/2014/main" id="{F8C85421-0529-4DF0-9711-310BA521AD53}"/>
                    </a:ext>
                  </a:extLst>
                </p:cNvPr>
                <p:cNvPicPr/>
                <p:nvPr/>
              </p:nvPicPr>
              <p:blipFill>
                <a:blip r:embed="rId717"/>
                <a:stretch>
                  <a:fillRect/>
                </a:stretch>
              </p:blipFill>
              <p:spPr>
                <a:xfrm>
                  <a:off x="4351823" y="5838040"/>
                  <a:ext cx="22068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8">
              <p14:nvContentPartPr>
                <p14:cNvPr id="430" name="Ink 429">
                  <a:extLst>
                    <a:ext uri="{FF2B5EF4-FFF2-40B4-BE49-F238E27FC236}">
                      <a16:creationId xmlns:a16="http://schemas.microsoft.com/office/drawing/2014/main" id="{80CD9D1C-3758-431F-B33E-D9022259E98B}"/>
                    </a:ext>
                  </a:extLst>
                </p14:cNvPr>
                <p14:cNvContentPartPr/>
                <p14:nvPr/>
              </p14:nvContentPartPr>
              <p14:xfrm>
                <a:off x="4617143" y="5858560"/>
                <a:ext cx="35280" cy="105480"/>
              </p14:xfrm>
            </p:contentPart>
          </mc:Choice>
          <mc:Fallback xmlns="">
            <p:pic>
              <p:nvPicPr>
                <p:cNvPr id="430" name="Ink 429">
                  <a:extLst>
                    <a:ext uri="{FF2B5EF4-FFF2-40B4-BE49-F238E27FC236}">
                      <a16:creationId xmlns:a16="http://schemas.microsoft.com/office/drawing/2014/main" id="{80CD9D1C-3758-431F-B33E-D9022259E98B}"/>
                    </a:ext>
                  </a:extLst>
                </p:cNvPr>
                <p:cNvPicPr/>
                <p:nvPr/>
              </p:nvPicPr>
              <p:blipFill>
                <a:blip r:embed="rId719"/>
                <a:stretch>
                  <a:fillRect/>
                </a:stretch>
              </p:blipFill>
              <p:spPr>
                <a:xfrm>
                  <a:off x="4608143" y="5849560"/>
                  <a:ext cx="5292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0">
              <p14:nvContentPartPr>
                <p14:cNvPr id="431" name="Ink 430">
                  <a:extLst>
                    <a:ext uri="{FF2B5EF4-FFF2-40B4-BE49-F238E27FC236}">
                      <a16:creationId xmlns:a16="http://schemas.microsoft.com/office/drawing/2014/main" id="{425F09EB-B068-47A0-9127-3194C52B1EB9}"/>
                    </a:ext>
                  </a:extLst>
                </p14:cNvPr>
                <p14:cNvContentPartPr/>
                <p14:nvPr/>
              </p14:nvContentPartPr>
              <p14:xfrm>
                <a:off x="4514543" y="6066640"/>
                <a:ext cx="226800" cy="23040"/>
              </p14:xfrm>
            </p:contentPart>
          </mc:Choice>
          <mc:Fallback xmlns="">
            <p:pic>
              <p:nvPicPr>
                <p:cNvPr id="431" name="Ink 430">
                  <a:extLst>
                    <a:ext uri="{FF2B5EF4-FFF2-40B4-BE49-F238E27FC236}">
                      <a16:creationId xmlns:a16="http://schemas.microsoft.com/office/drawing/2014/main" id="{425F09EB-B068-47A0-9127-3194C52B1EB9}"/>
                    </a:ext>
                  </a:extLst>
                </p:cNvPr>
                <p:cNvPicPr/>
                <p:nvPr/>
              </p:nvPicPr>
              <p:blipFill>
                <a:blip r:embed="rId721"/>
                <a:stretch>
                  <a:fillRect/>
                </a:stretch>
              </p:blipFill>
              <p:spPr>
                <a:xfrm>
                  <a:off x="4505543" y="6057640"/>
                  <a:ext cx="24444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2">
              <p14:nvContentPartPr>
                <p14:cNvPr id="432" name="Ink 431">
                  <a:extLst>
                    <a:ext uri="{FF2B5EF4-FFF2-40B4-BE49-F238E27FC236}">
                      <a16:creationId xmlns:a16="http://schemas.microsoft.com/office/drawing/2014/main" id="{18F4F193-654A-461A-AB02-512F82D45A8B}"/>
                    </a:ext>
                  </a:extLst>
                </p14:cNvPr>
                <p14:cNvContentPartPr/>
                <p14:nvPr/>
              </p14:nvContentPartPr>
              <p14:xfrm>
                <a:off x="4516703" y="6178960"/>
                <a:ext cx="146520" cy="139680"/>
              </p14:xfrm>
            </p:contentPart>
          </mc:Choice>
          <mc:Fallback xmlns="">
            <p:pic>
              <p:nvPicPr>
                <p:cNvPr id="432" name="Ink 431">
                  <a:extLst>
                    <a:ext uri="{FF2B5EF4-FFF2-40B4-BE49-F238E27FC236}">
                      <a16:creationId xmlns:a16="http://schemas.microsoft.com/office/drawing/2014/main" id="{18F4F193-654A-461A-AB02-512F82D45A8B}"/>
                    </a:ext>
                  </a:extLst>
                </p:cNvPr>
                <p:cNvPicPr/>
                <p:nvPr/>
              </p:nvPicPr>
              <p:blipFill>
                <a:blip r:embed="rId723"/>
                <a:stretch>
                  <a:fillRect/>
                </a:stretch>
              </p:blipFill>
              <p:spPr>
                <a:xfrm>
                  <a:off x="4508063" y="6169960"/>
                  <a:ext cx="16416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4">
              <p14:nvContentPartPr>
                <p14:cNvPr id="433" name="Ink 432">
                  <a:extLst>
                    <a:ext uri="{FF2B5EF4-FFF2-40B4-BE49-F238E27FC236}">
                      <a16:creationId xmlns:a16="http://schemas.microsoft.com/office/drawing/2014/main" id="{C290038D-038F-46DB-A09C-96263F13F3EF}"/>
                    </a:ext>
                  </a:extLst>
                </p14:cNvPr>
                <p14:cNvContentPartPr/>
                <p14:nvPr/>
              </p14:nvContentPartPr>
              <p14:xfrm>
                <a:off x="4627583" y="6215680"/>
                <a:ext cx="56880" cy="107640"/>
              </p14:xfrm>
            </p:contentPart>
          </mc:Choice>
          <mc:Fallback xmlns="">
            <p:pic>
              <p:nvPicPr>
                <p:cNvPr id="433" name="Ink 432">
                  <a:extLst>
                    <a:ext uri="{FF2B5EF4-FFF2-40B4-BE49-F238E27FC236}">
                      <a16:creationId xmlns:a16="http://schemas.microsoft.com/office/drawing/2014/main" id="{C290038D-038F-46DB-A09C-96263F13F3EF}"/>
                    </a:ext>
                  </a:extLst>
                </p:cNvPr>
                <p:cNvPicPr/>
                <p:nvPr/>
              </p:nvPicPr>
              <p:blipFill>
                <a:blip r:embed="rId725"/>
                <a:stretch>
                  <a:fillRect/>
                </a:stretch>
              </p:blipFill>
              <p:spPr>
                <a:xfrm>
                  <a:off x="4618943" y="6207040"/>
                  <a:ext cx="7452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6">
              <p14:nvContentPartPr>
                <p14:cNvPr id="434" name="Ink 433">
                  <a:extLst>
                    <a:ext uri="{FF2B5EF4-FFF2-40B4-BE49-F238E27FC236}">
                      <a16:creationId xmlns:a16="http://schemas.microsoft.com/office/drawing/2014/main" id="{4BB29414-6829-4713-BA35-2B2037FF1A5C}"/>
                    </a:ext>
                  </a:extLst>
                </p14:cNvPr>
                <p14:cNvContentPartPr/>
                <p14:nvPr/>
              </p14:nvContentPartPr>
              <p14:xfrm>
                <a:off x="4945103" y="6009760"/>
                <a:ext cx="87840" cy="78480"/>
              </p14:xfrm>
            </p:contentPart>
          </mc:Choice>
          <mc:Fallback xmlns="">
            <p:pic>
              <p:nvPicPr>
                <p:cNvPr id="434" name="Ink 433">
                  <a:extLst>
                    <a:ext uri="{FF2B5EF4-FFF2-40B4-BE49-F238E27FC236}">
                      <a16:creationId xmlns:a16="http://schemas.microsoft.com/office/drawing/2014/main" id="{4BB29414-6829-4713-BA35-2B2037FF1A5C}"/>
                    </a:ext>
                  </a:extLst>
                </p:cNvPr>
                <p:cNvPicPr/>
                <p:nvPr/>
              </p:nvPicPr>
              <p:blipFill>
                <a:blip r:embed="rId727"/>
                <a:stretch>
                  <a:fillRect/>
                </a:stretch>
              </p:blipFill>
              <p:spPr>
                <a:xfrm>
                  <a:off x="4936463" y="6001120"/>
                  <a:ext cx="10548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8">
              <p14:nvContentPartPr>
                <p14:cNvPr id="435" name="Ink 434">
                  <a:extLst>
                    <a:ext uri="{FF2B5EF4-FFF2-40B4-BE49-F238E27FC236}">
                      <a16:creationId xmlns:a16="http://schemas.microsoft.com/office/drawing/2014/main" id="{D64BEFC9-37A8-428F-B051-187B74C01585}"/>
                    </a:ext>
                  </a:extLst>
                </p14:cNvPr>
                <p14:cNvContentPartPr/>
                <p14:nvPr/>
              </p14:nvContentPartPr>
              <p14:xfrm>
                <a:off x="5125823" y="5821840"/>
                <a:ext cx="175680" cy="193320"/>
              </p14:xfrm>
            </p:contentPart>
          </mc:Choice>
          <mc:Fallback xmlns="">
            <p:pic>
              <p:nvPicPr>
                <p:cNvPr id="435" name="Ink 434">
                  <a:extLst>
                    <a:ext uri="{FF2B5EF4-FFF2-40B4-BE49-F238E27FC236}">
                      <a16:creationId xmlns:a16="http://schemas.microsoft.com/office/drawing/2014/main" id="{D64BEFC9-37A8-428F-B051-187B74C01585}"/>
                    </a:ext>
                  </a:extLst>
                </p:cNvPr>
                <p:cNvPicPr/>
                <p:nvPr/>
              </p:nvPicPr>
              <p:blipFill>
                <a:blip r:embed="rId729"/>
                <a:stretch>
                  <a:fillRect/>
                </a:stretch>
              </p:blipFill>
              <p:spPr>
                <a:xfrm>
                  <a:off x="5117183" y="5812840"/>
                  <a:ext cx="19332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0">
              <p14:nvContentPartPr>
                <p14:cNvPr id="436" name="Ink 435">
                  <a:extLst>
                    <a:ext uri="{FF2B5EF4-FFF2-40B4-BE49-F238E27FC236}">
                      <a16:creationId xmlns:a16="http://schemas.microsoft.com/office/drawing/2014/main" id="{884345E3-3020-475A-BF07-AC06504A6E91}"/>
                    </a:ext>
                  </a:extLst>
                </p14:cNvPr>
                <p14:cNvContentPartPr/>
                <p14:nvPr/>
              </p14:nvContentPartPr>
              <p14:xfrm>
                <a:off x="5171903" y="6104080"/>
                <a:ext cx="56160" cy="153720"/>
              </p14:xfrm>
            </p:contentPart>
          </mc:Choice>
          <mc:Fallback xmlns="">
            <p:pic>
              <p:nvPicPr>
                <p:cNvPr id="436" name="Ink 435">
                  <a:extLst>
                    <a:ext uri="{FF2B5EF4-FFF2-40B4-BE49-F238E27FC236}">
                      <a16:creationId xmlns:a16="http://schemas.microsoft.com/office/drawing/2014/main" id="{884345E3-3020-475A-BF07-AC06504A6E91}"/>
                    </a:ext>
                  </a:extLst>
                </p:cNvPr>
                <p:cNvPicPr/>
                <p:nvPr/>
              </p:nvPicPr>
              <p:blipFill>
                <a:blip r:embed="rId731"/>
                <a:stretch>
                  <a:fillRect/>
                </a:stretch>
              </p:blipFill>
              <p:spPr>
                <a:xfrm>
                  <a:off x="5162903" y="6095440"/>
                  <a:ext cx="7380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2">
              <p14:nvContentPartPr>
                <p14:cNvPr id="437" name="Ink 436">
                  <a:extLst>
                    <a:ext uri="{FF2B5EF4-FFF2-40B4-BE49-F238E27FC236}">
                      <a16:creationId xmlns:a16="http://schemas.microsoft.com/office/drawing/2014/main" id="{7752F634-6272-4AEC-82CA-C5BCF41C9127}"/>
                    </a:ext>
                  </a:extLst>
                </p14:cNvPr>
                <p14:cNvContentPartPr/>
                <p14:nvPr/>
              </p14:nvContentPartPr>
              <p14:xfrm>
                <a:off x="5214383" y="6088600"/>
                <a:ext cx="111600" cy="35280"/>
              </p14:xfrm>
            </p:contentPart>
          </mc:Choice>
          <mc:Fallback xmlns="">
            <p:pic>
              <p:nvPicPr>
                <p:cNvPr id="437" name="Ink 436">
                  <a:extLst>
                    <a:ext uri="{FF2B5EF4-FFF2-40B4-BE49-F238E27FC236}">
                      <a16:creationId xmlns:a16="http://schemas.microsoft.com/office/drawing/2014/main" id="{7752F634-6272-4AEC-82CA-C5BCF41C9127}"/>
                    </a:ext>
                  </a:extLst>
                </p:cNvPr>
                <p:cNvPicPr/>
                <p:nvPr/>
              </p:nvPicPr>
              <p:blipFill>
                <a:blip r:embed="rId733"/>
                <a:stretch>
                  <a:fillRect/>
                </a:stretch>
              </p:blipFill>
              <p:spPr>
                <a:xfrm>
                  <a:off x="5205383" y="6079960"/>
                  <a:ext cx="12924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4">
              <p14:nvContentPartPr>
                <p14:cNvPr id="438" name="Ink 437">
                  <a:extLst>
                    <a:ext uri="{FF2B5EF4-FFF2-40B4-BE49-F238E27FC236}">
                      <a16:creationId xmlns:a16="http://schemas.microsoft.com/office/drawing/2014/main" id="{C8757D93-5E7F-45CA-A896-DC1A19550087}"/>
                    </a:ext>
                  </a:extLst>
                </p14:cNvPr>
                <p14:cNvContentPartPr/>
                <p14:nvPr/>
              </p14:nvContentPartPr>
              <p14:xfrm>
                <a:off x="3315743" y="6403960"/>
                <a:ext cx="48600" cy="307080"/>
              </p14:xfrm>
            </p:contentPart>
          </mc:Choice>
          <mc:Fallback xmlns="">
            <p:pic>
              <p:nvPicPr>
                <p:cNvPr id="438" name="Ink 437">
                  <a:extLst>
                    <a:ext uri="{FF2B5EF4-FFF2-40B4-BE49-F238E27FC236}">
                      <a16:creationId xmlns:a16="http://schemas.microsoft.com/office/drawing/2014/main" id="{C8757D93-5E7F-45CA-A896-DC1A19550087}"/>
                    </a:ext>
                  </a:extLst>
                </p:cNvPr>
                <p:cNvPicPr/>
                <p:nvPr/>
              </p:nvPicPr>
              <p:blipFill>
                <a:blip r:embed="rId735"/>
                <a:stretch>
                  <a:fillRect/>
                </a:stretch>
              </p:blipFill>
              <p:spPr>
                <a:xfrm>
                  <a:off x="3307103" y="6395320"/>
                  <a:ext cx="66240" cy="32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6">
              <p14:nvContentPartPr>
                <p14:cNvPr id="439" name="Ink 438">
                  <a:extLst>
                    <a:ext uri="{FF2B5EF4-FFF2-40B4-BE49-F238E27FC236}">
                      <a16:creationId xmlns:a16="http://schemas.microsoft.com/office/drawing/2014/main" id="{319DA919-DE41-466E-87CF-E3C6E89BE748}"/>
                    </a:ext>
                  </a:extLst>
                </p14:cNvPr>
                <p14:cNvContentPartPr/>
                <p14:nvPr/>
              </p14:nvContentPartPr>
              <p14:xfrm>
                <a:off x="3363983" y="6528160"/>
                <a:ext cx="62640" cy="52920"/>
              </p14:xfrm>
            </p:contentPart>
          </mc:Choice>
          <mc:Fallback xmlns="">
            <p:pic>
              <p:nvPicPr>
                <p:cNvPr id="439" name="Ink 438">
                  <a:extLst>
                    <a:ext uri="{FF2B5EF4-FFF2-40B4-BE49-F238E27FC236}">
                      <a16:creationId xmlns:a16="http://schemas.microsoft.com/office/drawing/2014/main" id="{319DA919-DE41-466E-87CF-E3C6E89BE748}"/>
                    </a:ext>
                  </a:extLst>
                </p:cNvPr>
                <p:cNvPicPr/>
                <p:nvPr/>
              </p:nvPicPr>
              <p:blipFill>
                <a:blip r:embed="rId737"/>
                <a:stretch>
                  <a:fillRect/>
                </a:stretch>
              </p:blipFill>
              <p:spPr>
                <a:xfrm>
                  <a:off x="3354983" y="6519520"/>
                  <a:ext cx="8028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8">
              <p14:nvContentPartPr>
                <p14:cNvPr id="440" name="Ink 439">
                  <a:extLst>
                    <a:ext uri="{FF2B5EF4-FFF2-40B4-BE49-F238E27FC236}">
                      <a16:creationId xmlns:a16="http://schemas.microsoft.com/office/drawing/2014/main" id="{881C2133-6111-4185-92F1-847DF4B71849}"/>
                    </a:ext>
                  </a:extLst>
                </p14:cNvPr>
                <p14:cNvContentPartPr/>
                <p14:nvPr/>
              </p14:nvContentPartPr>
              <p14:xfrm>
                <a:off x="3501863" y="6382000"/>
                <a:ext cx="95760" cy="335160"/>
              </p14:xfrm>
            </p:contentPart>
          </mc:Choice>
          <mc:Fallback xmlns="">
            <p:pic>
              <p:nvPicPr>
                <p:cNvPr id="440" name="Ink 439">
                  <a:extLst>
                    <a:ext uri="{FF2B5EF4-FFF2-40B4-BE49-F238E27FC236}">
                      <a16:creationId xmlns:a16="http://schemas.microsoft.com/office/drawing/2014/main" id="{881C2133-6111-4185-92F1-847DF4B71849}"/>
                    </a:ext>
                  </a:extLst>
                </p:cNvPr>
                <p:cNvPicPr/>
                <p:nvPr/>
              </p:nvPicPr>
              <p:blipFill>
                <a:blip r:embed="rId739"/>
                <a:stretch>
                  <a:fillRect/>
                </a:stretch>
              </p:blipFill>
              <p:spPr>
                <a:xfrm>
                  <a:off x="3493223" y="6373000"/>
                  <a:ext cx="113400" cy="35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0">
              <p14:nvContentPartPr>
                <p14:cNvPr id="441" name="Ink 440">
                  <a:extLst>
                    <a:ext uri="{FF2B5EF4-FFF2-40B4-BE49-F238E27FC236}">
                      <a16:creationId xmlns:a16="http://schemas.microsoft.com/office/drawing/2014/main" id="{6E640B32-6638-40F7-9733-8B4DE1C7EA0C}"/>
                    </a:ext>
                  </a:extLst>
                </p14:cNvPr>
                <p14:cNvContentPartPr/>
                <p14:nvPr/>
              </p14:nvContentPartPr>
              <p14:xfrm>
                <a:off x="3601223" y="6446080"/>
                <a:ext cx="76320" cy="181800"/>
              </p14:xfrm>
            </p:contentPart>
          </mc:Choice>
          <mc:Fallback xmlns="">
            <p:pic>
              <p:nvPicPr>
                <p:cNvPr id="441" name="Ink 440">
                  <a:extLst>
                    <a:ext uri="{FF2B5EF4-FFF2-40B4-BE49-F238E27FC236}">
                      <a16:creationId xmlns:a16="http://schemas.microsoft.com/office/drawing/2014/main" id="{6E640B32-6638-40F7-9733-8B4DE1C7EA0C}"/>
                    </a:ext>
                  </a:extLst>
                </p:cNvPr>
                <p:cNvPicPr/>
                <p:nvPr/>
              </p:nvPicPr>
              <p:blipFill>
                <a:blip r:embed="rId741"/>
                <a:stretch>
                  <a:fillRect/>
                </a:stretch>
              </p:blipFill>
              <p:spPr>
                <a:xfrm>
                  <a:off x="3592583" y="6437080"/>
                  <a:ext cx="9396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2">
              <p14:nvContentPartPr>
                <p14:cNvPr id="442" name="Ink 441">
                  <a:extLst>
                    <a:ext uri="{FF2B5EF4-FFF2-40B4-BE49-F238E27FC236}">
                      <a16:creationId xmlns:a16="http://schemas.microsoft.com/office/drawing/2014/main" id="{B2E8C202-F02A-4D4A-9502-EE396AEA201D}"/>
                    </a:ext>
                  </a:extLst>
                </p14:cNvPr>
                <p14:cNvContentPartPr/>
                <p14:nvPr/>
              </p14:nvContentPartPr>
              <p14:xfrm>
                <a:off x="3672503" y="6568840"/>
                <a:ext cx="141480" cy="151920"/>
              </p14:xfrm>
            </p:contentPart>
          </mc:Choice>
          <mc:Fallback xmlns="">
            <p:pic>
              <p:nvPicPr>
                <p:cNvPr id="442" name="Ink 441">
                  <a:extLst>
                    <a:ext uri="{FF2B5EF4-FFF2-40B4-BE49-F238E27FC236}">
                      <a16:creationId xmlns:a16="http://schemas.microsoft.com/office/drawing/2014/main" id="{B2E8C202-F02A-4D4A-9502-EE396AEA201D}"/>
                    </a:ext>
                  </a:extLst>
                </p:cNvPr>
                <p:cNvPicPr/>
                <p:nvPr/>
              </p:nvPicPr>
              <p:blipFill>
                <a:blip r:embed="rId743"/>
                <a:stretch>
                  <a:fillRect/>
                </a:stretch>
              </p:blipFill>
              <p:spPr>
                <a:xfrm>
                  <a:off x="3663503" y="6559840"/>
                  <a:ext cx="15912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4">
              <p14:nvContentPartPr>
                <p14:cNvPr id="443" name="Ink 442">
                  <a:extLst>
                    <a:ext uri="{FF2B5EF4-FFF2-40B4-BE49-F238E27FC236}">
                      <a16:creationId xmlns:a16="http://schemas.microsoft.com/office/drawing/2014/main" id="{AFE186E9-A171-46A4-9CB5-9025D9226CAE}"/>
                    </a:ext>
                  </a:extLst>
                </p14:cNvPr>
                <p14:cNvContentPartPr/>
                <p14:nvPr/>
              </p14:nvContentPartPr>
              <p14:xfrm>
                <a:off x="3837383" y="6407560"/>
                <a:ext cx="28440" cy="325440"/>
              </p14:xfrm>
            </p:contentPart>
          </mc:Choice>
          <mc:Fallback xmlns="">
            <p:pic>
              <p:nvPicPr>
                <p:cNvPr id="443" name="Ink 442">
                  <a:extLst>
                    <a:ext uri="{FF2B5EF4-FFF2-40B4-BE49-F238E27FC236}">
                      <a16:creationId xmlns:a16="http://schemas.microsoft.com/office/drawing/2014/main" id="{AFE186E9-A171-46A4-9CB5-9025D9226CAE}"/>
                    </a:ext>
                  </a:extLst>
                </p:cNvPr>
                <p:cNvPicPr/>
                <p:nvPr/>
              </p:nvPicPr>
              <p:blipFill>
                <a:blip r:embed="rId745"/>
                <a:stretch>
                  <a:fillRect/>
                </a:stretch>
              </p:blipFill>
              <p:spPr>
                <a:xfrm>
                  <a:off x="3828743" y="6398560"/>
                  <a:ext cx="46080" cy="34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6">
              <p14:nvContentPartPr>
                <p14:cNvPr id="444" name="Ink 443">
                  <a:extLst>
                    <a:ext uri="{FF2B5EF4-FFF2-40B4-BE49-F238E27FC236}">
                      <a16:creationId xmlns:a16="http://schemas.microsoft.com/office/drawing/2014/main" id="{B62AD6FB-396C-447A-91B7-2E6C4610A9AA}"/>
                    </a:ext>
                  </a:extLst>
                </p14:cNvPr>
                <p14:cNvContentPartPr/>
                <p14:nvPr/>
              </p14:nvContentPartPr>
              <p14:xfrm>
                <a:off x="3957983" y="6469120"/>
                <a:ext cx="118800" cy="202680"/>
              </p14:xfrm>
            </p:contentPart>
          </mc:Choice>
          <mc:Fallback xmlns="">
            <p:pic>
              <p:nvPicPr>
                <p:cNvPr id="444" name="Ink 443">
                  <a:extLst>
                    <a:ext uri="{FF2B5EF4-FFF2-40B4-BE49-F238E27FC236}">
                      <a16:creationId xmlns:a16="http://schemas.microsoft.com/office/drawing/2014/main" id="{B62AD6FB-396C-447A-91B7-2E6C4610A9AA}"/>
                    </a:ext>
                  </a:extLst>
                </p:cNvPr>
                <p:cNvPicPr/>
                <p:nvPr/>
              </p:nvPicPr>
              <p:blipFill>
                <a:blip r:embed="rId747"/>
                <a:stretch>
                  <a:fillRect/>
                </a:stretch>
              </p:blipFill>
              <p:spPr>
                <a:xfrm>
                  <a:off x="3949343" y="6460480"/>
                  <a:ext cx="13644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8">
              <p14:nvContentPartPr>
                <p14:cNvPr id="445" name="Ink 444">
                  <a:extLst>
                    <a:ext uri="{FF2B5EF4-FFF2-40B4-BE49-F238E27FC236}">
                      <a16:creationId xmlns:a16="http://schemas.microsoft.com/office/drawing/2014/main" id="{407B0E01-2614-497A-BF22-F1B5616C85CD}"/>
                    </a:ext>
                  </a:extLst>
                </p14:cNvPr>
                <p14:cNvContentPartPr/>
                <p14:nvPr/>
              </p14:nvContentPartPr>
              <p14:xfrm>
                <a:off x="4144463" y="6447880"/>
                <a:ext cx="45000" cy="302760"/>
              </p14:xfrm>
            </p:contentPart>
          </mc:Choice>
          <mc:Fallback xmlns="">
            <p:pic>
              <p:nvPicPr>
                <p:cNvPr id="445" name="Ink 444">
                  <a:extLst>
                    <a:ext uri="{FF2B5EF4-FFF2-40B4-BE49-F238E27FC236}">
                      <a16:creationId xmlns:a16="http://schemas.microsoft.com/office/drawing/2014/main" id="{407B0E01-2614-497A-BF22-F1B5616C85CD}"/>
                    </a:ext>
                  </a:extLst>
                </p:cNvPr>
                <p:cNvPicPr/>
                <p:nvPr/>
              </p:nvPicPr>
              <p:blipFill>
                <a:blip r:embed="rId749"/>
                <a:stretch>
                  <a:fillRect/>
                </a:stretch>
              </p:blipFill>
              <p:spPr>
                <a:xfrm>
                  <a:off x="4135463" y="6439240"/>
                  <a:ext cx="62640" cy="32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0">
              <p14:nvContentPartPr>
                <p14:cNvPr id="446" name="Ink 445">
                  <a:extLst>
                    <a:ext uri="{FF2B5EF4-FFF2-40B4-BE49-F238E27FC236}">
                      <a16:creationId xmlns:a16="http://schemas.microsoft.com/office/drawing/2014/main" id="{ABCF75BB-B91A-4492-900A-FE7C5DCBAA0E}"/>
                    </a:ext>
                  </a:extLst>
                </p14:cNvPr>
                <p14:cNvContentPartPr/>
                <p14:nvPr/>
              </p14:nvContentPartPr>
              <p14:xfrm>
                <a:off x="4317263" y="6550840"/>
                <a:ext cx="96480" cy="66240"/>
              </p14:xfrm>
            </p:contentPart>
          </mc:Choice>
          <mc:Fallback xmlns="">
            <p:pic>
              <p:nvPicPr>
                <p:cNvPr id="446" name="Ink 445">
                  <a:extLst>
                    <a:ext uri="{FF2B5EF4-FFF2-40B4-BE49-F238E27FC236}">
                      <a16:creationId xmlns:a16="http://schemas.microsoft.com/office/drawing/2014/main" id="{ABCF75BB-B91A-4492-900A-FE7C5DCBAA0E}"/>
                    </a:ext>
                  </a:extLst>
                </p:cNvPr>
                <p:cNvPicPr/>
                <p:nvPr/>
              </p:nvPicPr>
              <p:blipFill>
                <a:blip r:embed="rId751"/>
                <a:stretch>
                  <a:fillRect/>
                </a:stretch>
              </p:blipFill>
              <p:spPr>
                <a:xfrm>
                  <a:off x="4308263" y="6542200"/>
                  <a:ext cx="11412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2">
              <p14:nvContentPartPr>
                <p14:cNvPr id="447" name="Ink 446">
                  <a:extLst>
                    <a:ext uri="{FF2B5EF4-FFF2-40B4-BE49-F238E27FC236}">
                      <a16:creationId xmlns:a16="http://schemas.microsoft.com/office/drawing/2014/main" id="{B09D2DED-5326-44DA-A1BB-6A46269F7F94}"/>
                    </a:ext>
                  </a:extLst>
                </p14:cNvPr>
                <p14:cNvContentPartPr/>
                <p14:nvPr/>
              </p14:nvContentPartPr>
              <p14:xfrm>
                <a:off x="4506623" y="6441040"/>
                <a:ext cx="12240" cy="150840"/>
              </p14:xfrm>
            </p:contentPart>
          </mc:Choice>
          <mc:Fallback xmlns="">
            <p:pic>
              <p:nvPicPr>
                <p:cNvPr id="447" name="Ink 446">
                  <a:extLst>
                    <a:ext uri="{FF2B5EF4-FFF2-40B4-BE49-F238E27FC236}">
                      <a16:creationId xmlns:a16="http://schemas.microsoft.com/office/drawing/2014/main" id="{B09D2DED-5326-44DA-A1BB-6A46269F7F94}"/>
                    </a:ext>
                  </a:extLst>
                </p:cNvPr>
                <p:cNvPicPr/>
                <p:nvPr/>
              </p:nvPicPr>
              <p:blipFill>
                <a:blip r:embed="rId753"/>
                <a:stretch>
                  <a:fillRect/>
                </a:stretch>
              </p:blipFill>
              <p:spPr>
                <a:xfrm>
                  <a:off x="4497623" y="6432040"/>
                  <a:ext cx="2988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4">
              <p14:nvContentPartPr>
                <p14:cNvPr id="448" name="Ink 447">
                  <a:extLst>
                    <a:ext uri="{FF2B5EF4-FFF2-40B4-BE49-F238E27FC236}">
                      <a16:creationId xmlns:a16="http://schemas.microsoft.com/office/drawing/2014/main" id="{A9B0AA55-6851-42D4-AFDD-7F50C5EEEB37}"/>
                    </a:ext>
                  </a:extLst>
                </p14:cNvPr>
                <p14:cNvContentPartPr/>
                <p14:nvPr/>
              </p14:nvContentPartPr>
              <p14:xfrm>
                <a:off x="4595543" y="6442840"/>
                <a:ext cx="52560" cy="154800"/>
              </p14:xfrm>
            </p:contentPart>
          </mc:Choice>
          <mc:Fallback xmlns="">
            <p:pic>
              <p:nvPicPr>
                <p:cNvPr id="448" name="Ink 447">
                  <a:extLst>
                    <a:ext uri="{FF2B5EF4-FFF2-40B4-BE49-F238E27FC236}">
                      <a16:creationId xmlns:a16="http://schemas.microsoft.com/office/drawing/2014/main" id="{A9B0AA55-6851-42D4-AFDD-7F50C5EEEB37}"/>
                    </a:ext>
                  </a:extLst>
                </p:cNvPr>
                <p:cNvPicPr/>
                <p:nvPr/>
              </p:nvPicPr>
              <p:blipFill>
                <a:blip r:embed="rId755"/>
                <a:stretch>
                  <a:fillRect/>
                </a:stretch>
              </p:blipFill>
              <p:spPr>
                <a:xfrm>
                  <a:off x="4586903" y="6433840"/>
                  <a:ext cx="7020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6">
              <p14:nvContentPartPr>
                <p14:cNvPr id="449" name="Ink 448">
                  <a:extLst>
                    <a:ext uri="{FF2B5EF4-FFF2-40B4-BE49-F238E27FC236}">
                      <a16:creationId xmlns:a16="http://schemas.microsoft.com/office/drawing/2014/main" id="{16A9E6EC-7A27-4EBA-9BFC-E0BA03786FC9}"/>
                    </a:ext>
                  </a:extLst>
                </p14:cNvPr>
                <p14:cNvContentPartPr/>
                <p14:nvPr/>
              </p14:nvContentPartPr>
              <p14:xfrm>
                <a:off x="4468823" y="6653440"/>
                <a:ext cx="302400" cy="41400"/>
              </p14:xfrm>
            </p:contentPart>
          </mc:Choice>
          <mc:Fallback xmlns="">
            <p:pic>
              <p:nvPicPr>
                <p:cNvPr id="449" name="Ink 448">
                  <a:extLst>
                    <a:ext uri="{FF2B5EF4-FFF2-40B4-BE49-F238E27FC236}">
                      <a16:creationId xmlns:a16="http://schemas.microsoft.com/office/drawing/2014/main" id="{16A9E6EC-7A27-4EBA-9BFC-E0BA03786FC9}"/>
                    </a:ext>
                  </a:extLst>
                </p:cNvPr>
                <p:cNvPicPr/>
                <p:nvPr/>
              </p:nvPicPr>
              <p:blipFill>
                <a:blip r:embed="rId757"/>
                <a:stretch>
                  <a:fillRect/>
                </a:stretch>
              </p:blipFill>
              <p:spPr>
                <a:xfrm>
                  <a:off x="4459823" y="6644440"/>
                  <a:ext cx="32004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8">
              <p14:nvContentPartPr>
                <p14:cNvPr id="450" name="Ink 449">
                  <a:extLst>
                    <a:ext uri="{FF2B5EF4-FFF2-40B4-BE49-F238E27FC236}">
                      <a16:creationId xmlns:a16="http://schemas.microsoft.com/office/drawing/2014/main" id="{148002EA-DCE4-4CB8-93E6-2F4C0198361F}"/>
                    </a:ext>
                  </a:extLst>
                </p14:cNvPr>
                <p14:cNvContentPartPr/>
                <p14:nvPr/>
              </p14:nvContentPartPr>
              <p14:xfrm>
                <a:off x="4512743" y="6756760"/>
                <a:ext cx="36000" cy="106560"/>
              </p14:xfrm>
            </p:contentPart>
          </mc:Choice>
          <mc:Fallback xmlns="">
            <p:pic>
              <p:nvPicPr>
                <p:cNvPr id="450" name="Ink 449">
                  <a:extLst>
                    <a:ext uri="{FF2B5EF4-FFF2-40B4-BE49-F238E27FC236}">
                      <a16:creationId xmlns:a16="http://schemas.microsoft.com/office/drawing/2014/main" id="{148002EA-DCE4-4CB8-93E6-2F4C0198361F}"/>
                    </a:ext>
                  </a:extLst>
                </p:cNvPr>
                <p:cNvPicPr/>
                <p:nvPr/>
              </p:nvPicPr>
              <p:blipFill>
                <a:blip r:embed="rId759"/>
                <a:stretch>
                  <a:fillRect/>
                </a:stretch>
              </p:blipFill>
              <p:spPr>
                <a:xfrm>
                  <a:off x="4504103" y="6748120"/>
                  <a:ext cx="5364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0">
              <p14:nvContentPartPr>
                <p14:cNvPr id="451" name="Ink 450">
                  <a:extLst>
                    <a:ext uri="{FF2B5EF4-FFF2-40B4-BE49-F238E27FC236}">
                      <a16:creationId xmlns:a16="http://schemas.microsoft.com/office/drawing/2014/main" id="{A6600716-5586-4D35-A000-AE2D3002B6E4}"/>
                    </a:ext>
                  </a:extLst>
                </p14:cNvPr>
                <p14:cNvContentPartPr/>
                <p14:nvPr/>
              </p14:nvContentPartPr>
              <p14:xfrm>
                <a:off x="4544423" y="6753995"/>
                <a:ext cx="129240" cy="90720"/>
              </p14:xfrm>
            </p:contentPart>
          </mc:Choice>
          <mc:Fallback xmlns="">
            <p:pic>
              <p:nvPicPr>
                <p:cNvPr id="451" name="Ink 450">
                  <a:extLst>
                    <a:ext uri="{FF2B5EF4-FFF2-40B4-BE49-F238E27FC236}">
                      <a16:creationId xmlns:a16="http://schemas.microsoft.com/office/drawing/2014/main" id="{A6600716-5586-4D35-A000-AE2D3002B6E4}"/>
                    </a:ext>
                  </a:extLst>
                </p:cNvPr>
                <p:cNvPicPr/>
                <p:nvPr/>
              </p:nvPicPr>
              <p:blipFill>
                <a:blip r:embed="rId761"/>
                <a:stretch>
                  <a:fillRect/>
                </a:stretch>
              </p:blipFill>
              <p:spPr>
                <a:xfrm>
                  <a:off x="4535423" y="6744995"/>
                  <a:ext cx="14688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2">
              <p14:nvContentPartPr>
                <p14:cNvPr id="452" name="Ink 451">
                  <a:extLst>
                    <a:ext uri="{FF2B5EF4-FFF2-40B4-BE49-F238E27FC236}">
                      <a16:creationId xmlns:a16="http://schemas.microsoft.com/office/drawing/2014/main" id="{687E6167-0EDB-49CC-951D-055169DBDDE6}"/>
                    </a:ext>
                  </a:extLst>
                </p14:cNvPr>
                <p14:cNvContentPartPr/>
                <p14:nvPr/>
              </p14:nvContentPartPr>
              <p14:xfrm>
                <a:off x="4885343" y="6628355"/>
                <a:ext cx="99720" cy="68400"/>
              </p14:xfrm>
            </p:contentPart>
          </mc:Choice>
          <mc:Fallback xmlns="">
            <p:pic>
              <p:nvPicPr>
                <p:cNvPr id="452" name="Ink 451">
                  <a:extLst>
                    <a:ext uri="{FF2B5EF4-FFF2-40B4-BE49-F238E27FC236}">
                      <a16:creationId xmlns:a16="http://schemas.microsoft.com/office/drawing/2014/main" id="{687E6167-0EDB-49CC-951D-055169DBDDE6}"/>
                    </a:ext>
                  </a:extLst>
                </p:cNvPr>
                <p:cNvPicPr/>
                <p:nvPr/>
              </p:nvPicPr>
              <p:blipFill>
                <a:blip r:embed="rId763"/>
                <a:stretch>
                  <a:fillRect/>
                </a:stretch>
              </p:blipFill>
              <p:spPr>
                <a:xfrm>
                  <a:off x="4876343" y="6619355"/>
                  <a:ext cx="11736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4">
              <p14:nvContentPartPr>
                <p14:cNvPr id="453" name="Ink 452">
                  <a:extLst>
                    <a:ext uri="{FF2B5EF4-FFF2-40B4-BE49-F238E27FC236}">
                      <a16:creationId xmlns:a16="http://schemas.microsoft.com/office/drawing/2014/main" id="{D2E04F37-845B-4AE0-9AF9-D187F33D7886}"/>
                    </a:ext>
                  </a:extLst>
                </p14:cNvPr>
                <p14:cNvContentPartPr/>
                <p14:nvPr/>
              </p14:nvContentPartPr>
              <p14:xfrm>
                <a:off x="5207903" y="6373475"/>
                <a:ext cx="4320" cy="162360"/>
              </p14:xfrm>
            </p:contentPart>
          </mc:Choice>
          <mc:Fallback xmlns="">
            <p:pic>
              <p:nvPicPr>
                <p:cNvPr id="453" name="Ink 452">
                  <a:extLst>
                    <a:ext uri="{FF2B5EF4-FFF2-40B4-BE49-F238E27FC236}">
                      <a16:creationId xmlns:a16="http://schemas.microsoft.com/office/drawing/2014/main" id="{D2E04F37-845B-4AE0-9AF9-D187F33D7886}"/>
                    </a:ext>
                  </a:extLst>
                </p:cNvPr>
                <p:cNvPicPr/>
                <p:nvPr/>
              </p:nvPicPr>
              <p:blipFill>
                <a:blip r:embed="rId765"/>
                <a:stretch>
                  <a:fillRect/>
                </a:stretch>
              </p:blipFill>
              <p:spPr>
                <a:xfrm>
                  <a:off x="5199263" y="6364475"/>
                  <a:ext cx="2196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6">
              <p14:nvContentPartPr>
                <p14:cNvPr id="454" name="Ink 453">
                  <a:extLst>
                    <a:ext uri="{FF2B5EF4-FFF2-40B4-BE49-F238E27FC236}">
                      <a16:creationId xmlns:a16="http://schemas.microsoft.com/office/drawing/2014/main" id="{8CC10CED-4D36-4A4D-8EB8-F0ABD4E42A32}"/>
                    </a:ext>
                  </a:extLst>
                </p14:cNvPr>
                <p14:cNvContentPartPr/>
                <p14:nvPr/>
              </p14:nvContentPartPr>
              <p14:xfrm>
                <a:off x="5124383" y="6572195"/>
                <a:ext cx="169200" cy="20880"/>
              </p14:xfrm>
            </p:contentPart>
          </mc:Choice>
          <mc:Fallback xmlns="">
            <p:pic>
              <p:nvPicPr>
                <p:cNvPr id="454" name="Ink 453">
                  <a:extLst>
                    <a:ext uri="{FF2B5EF4-FFF2-40B4-BE49-F238E27FC236}">
                      <a16:creationId xmlns:a16="http://schemas.microsoft.com/office/drawing/2014/main" id="{8CC10CED-4D36-4A4D-8EB8-F0ABD4E42A32}"/>
                    </a:ext>
                  </a:extLst>
                </p:cNvPr>
                <p:cNvPicPr/>
                <p:nvPr/>
              </p:nvPicPr>
              <p:blipFill>
                <a:blip r:embed="rId767"/>
                <a:stretch>
                  <a:fillRect/>
                </a:stretch>
              </p:blipFill>
              <p:spPr>
                <a:xfrm>
                  <a:off x="5115743" y="6563555"/>
                  <a:ext cx="18684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8">
              <p14:nvContentPartPr>
                <p14:cNvPr id="455" name="Ink 454">
                  <a:extLst>
                    <a:ext uri="{FF2B5EF4-FFF2-40B4-BE49-F238E27FC236}">
                      <a16:creationId xmlns:a16="http://schemas.microsoft.com/office/drawing/2014/main" id="{626CABE7-7C7C-4DFC-BE5A-F85BF10D0F00}"/>
                    </a:ext>
                  </a:extLst>
                </p14:cNvPr>
                <p14:cNvContentPartPr/>
                <p14:nvPr/>
              </p14:nvContentPartPr>
              <p14:xfrm>
                <a:off x="5162183" y="6670115"/>
                <a:ext cx="144720" cy="159480"/>
              </p14:xfrm>
            </p:contentPart>
          </mc:Choice>
          <mc:Fallback xmlns="">
            <p:pic>
              <p:nvPicPr>
                <p:cNvPr id="455" name="Ink 454">
                  <a:extLst>
                    <a:ext uri="{FF2B5EF4-FFF2-40B4-BE49-F238E27FC236}">
                      <a16:creationId xmlns:a16="http://schemas.microsoft.com/office/drawing/2014/main" id="{626CABE7-7C7C-4DFC-BE5A-F85BF10D0F00}"/>
                    </a:ext>
                  </a:extLst>
                </p:cNvPr>
                <p:cNvPicPr/>
                <p:nvPr/>
              </p:nvPicPr>
              <p:blipFill>
                <a:blip r:embed="rId769"/>
                <a:stretch>
                  <a:fillRect/>
                </a:stretch>
              </p:blipFill>
              <p:spPr>
                <a:xfrm>
                  <a:off x="5153543" y="6661475"/>
                  <a:ext cx="16236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0">
              <p14:nvContentPartPr>
                <p14:cNvPr id="458" name="Ink 457">
                  <a:extLst>
                    <a:ext uri="{FF2B5EF4-FFF2-40B4-BE49-F238E27FC236}">
                      <a16:creationId xmlns:a16="http://schemas.microsoft.com/office/drawing/2014/main" id="{C8AE0BFB-445A-437C-AC45-67C831F8F3D5}"/>
                    </a:ext>
                  </a:extLst>
                </p14:cNvPr>
                <p14:cNvContentPartPr/>
                <p14:nvPr/>
              </p14:nvContentPartPr>
              <p14:xfrm>
                <a:off x="5627663" y="3336155"/>
                <a:ext cx="177840" cy="1272240"/>
              </p14:xfrm>
            </p:contentPart>
          </mc:Choice>
          <mc:Fallback xmlns="">
            <p:pic>
              <p:nvPicPr>
                <p:cNvPr id="458" name="Ink 457">
                  <a:extLst>
                    <a:ext uri="{FF2B5EF4-FFF2-40B4-BE49-F238E27FC236}">
                      <a16:creationId xmlns:a16="http://schemas.microsoft.com/office/drawing/2014/main" id="{C8AE0BFB-445A-437C-AC45-67C831F8F3D5}"/>
                    </a:ext>
                  </a:extLst>
                </p:cNvPr>
                <p:cNvPicPr/>
                <p:nvPr/>
              </p:nvPicPr>
              <p:blipFill>
                <a:blip r:embed="rId771"/>
                <a:stretch>
                  <a:fillRect/>
                </a:stretch>
              </p:blipFill>
              <p:spPr>
                <a:xfrm>
                  <a:off x="5619023" y="3327155"/>
                  <a:ext cx="195480" cy="128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2">
              <p14:nvContentPartPr>
                <p14:cNvPr id="459" name="Ink 458">
                  <a:extLst>
                    <a:ext uri="{FF2B5EF4-FFF2-40B4-BE49-F238E27FC236}">
                      <a16:creationId xmlns:a16="http://schemas.microsoft.com/office/drawing/2014/main" id="{2EB80EE8-C826-4F2A-AFFB-21A5256C89FF}"/>
                    </a:ext>
                  </a:extLst>
                </p14:cNvPr>
                <p14:cNvContentPartPr/>
                <p14:nvPr/>
              </p14:nvContentPartPr>
              <p14:xfrm>
                <a:off x="5419583" y="4590035"/>
                <a:ext cx="347400" cy="2111040"/>
              </p14:xfrm>
            </p:contentPart>
          </mc:Choice>
          <mc:Fallback xmlns="">
            <p:pic>
              <p:nvPicPr>
                <p:cNvPr id="459" name="Ink 458">
                  <a:extLst>
                    <a:ext uri="{FF2B5EF4-FFF2-40B4-BE49-F238E27FC236}">
                      <a16:creationId xmlns:a16="http://schemas.microsoft.com/office/drawing/2014/main" id="{2EB80EE8-C826-4F2A-AFFB-21A5256C89FF}"/>
                    </a:ext>
                  </a:extLst>
                </p:cNvPr>
                <p:cNvPicPr/>
                <p:nvPr/>
              </p:nvPicPr>
              <p:blipFill>
                <a:blip r:embed="rId773"/>
                <a:stretch>
                  <a:fillRect/>
                </a:stretch>
              </p:blipFill>
              <p:spPr>
                <a:xfrm>
                  <a:off x="5410583" y="4581395"/>
                  <a:ext cx="365040" cy="2128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2" name="Group 471">
            <a:extLst>
              <a:ext uri="{FF2B5EF4-FFF2-40B4-BE49-F238E27FC236}">
                <a16:creationId xmlns:a16="http://schemas.microsoft.com/office/drawing/2014/main" id="{5E2FC702-64F4-478B-AAE3-728526E4E251}"/>
              </a:ext>
            </a:extLst>
          </p:cNvPr>
          <p:cNvGrpSpPr/>
          <p:nvPr/>
        </p:nvGrpSpPr>
        <p:grpSpPr>
          <a:xfrm>
            <a:off x="6225623" y="3417875"/>
            <a:ext cx="1283760" cy="460440"/>
            <a:chOff x="6225623" y="3417875"/>
            <a:chExt cx="1283760" cy="460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74">
              <p14:nvContentPartPr>
                <p14:cNvPr id="461" name="Ink 460">
                  <a:extLst>
                    <a:ext uri="{FF2B5EF4-FFF2-40B4-BE49-F238E27FC236}">
                      <a16:creationId xmlns:a16="http://schemas.microsoft.com/office/drawing/2014/main" id="{DAF922DD-F0D8-42C2-AD1C-C282600A0B91}"/>
                    </a:ext>
                  </a:extLst>
                </p14:cNvPr>
                <p14:cNvContentPartPr/>
                <p14:nvPr/>
              </p14:nvContentPartPr>
              <p14:xfrm>
                <a:off x="6225623" y="3434795"/>
                <a:ext cx="217440" cy="333360"/>
              </p14:xfrm>
            </p:contentPart>
          </mc:Choice>
          <mc:Fallback xmlns="">
            <p:pic>
              <p:nvPicPr>
                <p:cNvPr id="461" name="Ink 460">
                  <a:extLst>
                    <a:ext uri="{FF2B5EF4-FFF2-40B4-BE49-F238E27FC236}">
                      <a16:creationId xmlns:a16="http://schemas.microsoft.com/office/drawing/2014/main" id="{DAF922DD-F0D8-42C2-AD1C-C282600A0B91}"/>
                    </a:ext>
                  </a:extLst>
                </p:cNvPr>
                <p:cNvPicPr/>
                <p:nvPr/>
              </p:nvPicPr>
              <p:blipFill>
                <a:blip r:embed="rId775"/>
                <a:stretch>
                  <a:fillRect/>
                </a:stretch>
              </p:blipFill>
              <p:spPr>
                <a:xfrm>
                  <a:off x="6216983" y="3425795"/>
                  <a:ext cx="235080" cy="35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6">
              <p14:nvContentPartPr>
                <p14:cNvPr id="462" name="Ink 461">
                  <a:extLst>
                    <a:ext uri="{FF2B5EF4-FFF2-40B4-BE49-F238E27FC236}">
                      <a16:creationId xmlns:a16="http://schemas.microsoft.com/office/drawing/2014/main" id="{96D0188A-86BC-44A2-AEF7-4C9E42C66575}"/>
                    </a:ext>
                  </a:extLst>
                </p14:cNvPr>
                <p14:cNvContentPartPr/>
                <p14:nvPr/>
              </p14:nvContentPartPr>
              <p14:xfrm>
                <a:off x="6493463" y="3499595"/>
                <a:ext cx="36720" cy="219960"/>
              </p14:xfrm>
            </p:contentPart>
          </mc:Choice>
          <mc:Fallback xmlns="">
            <p:pic>
              <p:nvPicPr>
                <p:cNvPr id="462" name="Ink 461">
                  <a:extLst>
                    <a:ext uri="{FF2B5EF4-FFF2-40B4-BE49-F238E27FC236}">
                      <a16:creationId xmlns:a16="http://schemas.microsoft.com/office/drawing/2014/main" id="{96D0188A-86BC-44A2-AEF7-4C9E42C66575}"/>
                    </a:ext>
                  </a:extLst>
                </p:cNvPr>
                <p:cNvPicPr/>
                <p:nvPr/>
              </p:nvPicPr>
              <p:blipFill>
                <a:blip r:embed="rId777"/>
                <a:stretch>
                  <a:fillRect/>
                </a:stretch>
              </p:blipFill>
              <p:spPr>
                <a:xfrm>
                  <a:off x="6484463" y="3490955"/>
                  <a:ext cx="5436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8">
              <p14:nvContentPartPr>
                <p14:cNvPr id="463" name="Ink 462">
                  <a:extLst>
                    <a:ext uri="{FF2B5EF4-FFF2-40B4-BE49-F238E27FC236}">
                      <a16:creationId xmlns:a16="http://schemas.microsoft.com/office/drawing/2014/main" id="{0292B75E-38A2-4804-860E-07CF812A3599}"/>
                    </a:ext>
                  </a:extLst>
                </p14:cNvPr>
                <p14:cNvContentPartPr/>
                <p14:nvPr/>
              </p14:nvContentPartPr>
              <p14:xfrm>
                <a:off x="6562943" y="3490235"/>
                <a:ext cx="164520" cy="235440"/>
              </p14:xfrm>
            </p:contentPart>
          </mc:Choice>
          <mc:Fallback xmlns="">
            <p:pic>
              <p:nvPicPr>
                <p:cNvPr id="463" name="Ink 462">
                  <a:extLst>
                    <a:ext uri="{FF2B5EF4-FFF2-40B4-BE49-F238E27FC236}">
                      <a16:creationId xmlns:a16="http://schemas.microsoft.com/office/drawing/2014/main" id="{0292B75E-38A2-4804-860E-07CF812A3599}"/>
                    </a:ext>
                  </a:extLst>
                </p:cNvPr>
                <p:cNvPicPr/>
                <p:nvPr/>
              </p:nvPicPr>
              <p:blipFill>
                <a:blip r:embed="rId779"/>
                <a:stretch>
                  <a:fillRect/>
                </a:stretch>
              </p:blipFill>
              <p:spPr>
                <a:xfrm>
                  <a:off x="6553943" y="3481235"/>
                  <a:ext cx="18216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0">
              <p14:nvContentPartPr>
                <p14:cNvPr id="464" name="Ink 463">
                  <a:extLst>
                    <a:ext uri="{FF2B5EF4-FFF2-40B4-BE49-F238E27FC236}">
                      <a16:creationId xmlns:a16="http://schemas.microsoft.com/office/drawing/2014/main" id="{E084C78F-ABFD-4748-ADFE-250735B439F9}"/>
                    </a:ext>
                  </a:extLst>
                </p14:cNvPr>
                <p14:cNvContentPartPr/>
                <p14:nvPr/>
              </p14:nvContentPartPr>
              <p14:xfrm>
                <a:off x="6780743" y="3490595"/>
                <a:ext cx="24840" cy="203040"/>
              </p14:xfrm>
            </p:contentPart>
          </mc:Choice>
          <mc:Fallback xmlns="">
            <p:pic>
              <p:nvPicPr>
                <p:cNvPr id="464" name="Ink 463">
                  <a:extLst>
                    <a:ext uri="{FF2B5EF4-FFF2-40B4-BE49-F238E27FC236}">
                      <a16:creationId xmlns:a16="http://schemas.microsoft.com/office/drawing/2014/main" id="{E084C78F-ABFD-4748-ADFE-250735B439F9}"/>
                    </a:ext>
                  </a:extLst>
                </p:cNvPr>
                <p:cNvPicPr/>
                <p:nvPr/>
              </p:nvPicPr>
              <p:blipFill>
                <a:blip r:embed="rId781"/>
                <a:stretch>
                  <a:fillRect/>
                </a:stretch>
              </p:blipFill>
              <p:spPr>
                <a:xfrm>
                  <a:off x="6771743" y="3481595"/>
                  <a:ext cx="4248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2">
              <p14:nvContentPartPr>
                <p14:cNvPr id="465" name="Ink 464">
                  <a:extLst>
                    <a:ext uri="{FF2B5EF4-FFF2-40B4-BE49-F238E27FC236}">
                      <a16:creationId xmlns:a16="http://schemas.microsoft.com/office/drawing/2014/main" id="{AE57E811-3371-40B9-9A65-F4089A2EBE45}"/>
                    </a:ext>
                  </a:extLst>
                </p14:cNvPr>
                <p14:cNvContentPartPr/>
                <p14:nvPr/>
              </p14:nvContentPartPr>
              <p14:xfrm>
                <a:off x="6903503" y="3417875"/>
                <a:ext cx="101160" cy="460440"/>
              </p14:xfrm>
            </p:contentPart>
          </mc:Choice>
          <mc:Fallback xmlns="">
            <p:pic>
              <p:nvPicPr>
                <p:cNvPr id="465" name="Ink 464">
                  <a:extLst>
                    <a:ext uri="{FF2B5EF4-FFF2-40B4-BE49-F238E27FC236}">
                      <a16:creationId xmlns:a16="http://schemas.microsoft.com/office/drawing/2014/main" id="{AE57E811-3371-40B9-9A65-F4089A2EBE45}"/>
                    </a:ext>
                  </a:extLst>
                </p:cNvPr>
                <p:cNvPicPr/>
                <p:nvPr/>
              </p:nvPicPr>
              <p:blipFill>
                <a:blip r:embed="rId783"/>
                <a:stretch>
                  <a:fillRect/>
                </a:stretch>
              </p:blipFill>
              <p:spPr>
                <a:xfrm>
                  <a:off x="6894863" y="3409235"/>
                  <a:ext cx="118800" cy="47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4">
              <p14:nvContentPartPr>
                <p14:cNvPr id="466" name="Ink 465">
                  <a:extLst>
                    <a:ext uri="{FF2B5EF4-FFF2-40B4-BE49-F238E27FC236}">
                      <a16:creationId xmlns:a16="http://schemas.microsoft.com/office/drawing/2014/main" id="{F11F91C2-E35F-4642-8223-FD985AF72757}"/>
                    </a:ext>
                  </a:extLst>
                </p14:cNvPr>
                <p14:cNvContentPartPr/>
                <p14:nvPr/>
              </p14:nvContentPartPr>
              <p14:xfrm>
                <a:off x="7075223" y="3477275"/>
                <a:ext cx="50040" cy="225000"/>
              </p14:xfrm>
            </p:contentPart>
          </mc:Choice>
          <mc:Fallback xmlns="">
            <p:pic>
              <p:nvPicPr>
                <p:cNvPr id="466" name="Ink 465">
                  <a:extLst>
                    <a:ext uri="{FF2B5EF4-FFF2-40B4-BE49-F238E27FC236}">
                      <a16:creationId xmlns:a16="http://schemas.microsoft.com/office/drawing/2014/main" id="{F11F91C2-E35F-4642-8223-FD985AF72757}"/>
                    </a:ext>
                  </a:extLst>
                </p:cNvPr>
                <p:cNvPicPr/>
                <p:nvPr/>
              </p:nvPicPr>
              <p:blipFill>
                <a:blip r:embed="rId785"/>
                <a:stretch>
                  <a:fillRect/>
                </a:stretch>
              </p:blipFill>
              <p:spPr>
                <a:xfrm>
                  <a:off x="7066223" y="3468635"/>
                  <a:ext cx="6768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6">
              <p14:nvContentPartPr>
                <p14:cNvPr id="467" name="Ink 466">
                  <a:extLst>
                    <a:ext uri="{FF2B5EF4-FFF2-40B4-BE49-F238E27FC236}">
                      <a16:creationId xmlns:a16="http://schemas.microsoft.com/office/drawing/2014/main" id="{8F03607C-EA8F-49AA-8DE5-5743D51AAB0D}"/>
                    </a:ext>
                  </a:extLst>
                </p14:cNvPr>
                <p14:cNvContentPartPr/>
                <p14:nvPr/>
              </p14:nvContentPartPr>
              <p14:xfrm>
                <a:off x="7026263" y="3575915"/>
                <a:ext cx="102240" cy="8280"/>
              </p14:xfrm>
            </p:contentPart>
          </mc:Choice>
          <mc:Fallback xmlns="">
            <p:pic>
              <p:nvPicPr>
                <p:cNvPr id="467" name="Ink 466">
                  <a:extLst>
                    <a:ext uri="{FF2B5EF4-FFF2-40B4-BE49-F238E27FC236}">
                      <a16:creationId xmlns:a16="http://schemas.microsoft.com/office/drawing/2014/main" id="{8F03607C-EA8F-49AA-8DE5-5743D51AAB0D}"/>
                    </a:ext>
                  </a:extLst>
                </p:cNvPr>
                <p:cNvPicPr/>
                <p:nvPr/>
              </p:nvPicPr>
              <p:blipFill>
                <a:blip r:embed="rId787"/>
                <a:stretch>
                  <a:fillRect/>
                </a:stretch>
              </p:blipFill>
              <p:spPr>
                <a:xfrm>
                  <a:off x="7017263" y="3567275"/>
                  <a:ext cx="11988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8">
              <p14:nvContentPartPr>
                <p14:cNvPr id="468" name="Ink 467">
                  <a:extLst>
                    <a:ext uri="{FF2B5EF4-FFF2-40B4-BE49-F238E27FC236}">
                      <a16:creationId xmlns:a16="http://schemas.microsoft.com/office/drawing/2014/main" id="{00F70C68-A00C-4E02-93CA-4399B7A2C916}"/>
                    </a:ext>
                  </a:extLst>
                </p14:cNvPr>
                <p14:cNvContentPartPr/>
                <p14:nvPr/>
              </p14:nvContentPartPr>
              <p14:xfrm>
                <a:off x="7199063" y="3445235"/>
                <a:ext cx="296640" cy="372600"/>
              </p14:xfrm>
            </p:contentPart>
          </mc:Choice>
          <mc:Fallback xmlns="">
            <p:pic>
              <p:nvPicPr>
                <p:cNvPr id="468" name="Ink 467">
                  <a:extLst>
                    <a:ext uri="{FF2B5EF4-FFF2-40B4-BE49-F238E27FC236}">
                      <a16:creationId xmlns:a16="http://schemas.microsoft.com/office/drawing/2014/main" id="{00F70C68-A00C-4E02-93CA-4399B7A2C916}"/>
                    </a:ext>
                  </a:extLst>
                </p:cNvPr>
                <p:cNvPicPr/>
                <p:nvPr/>
              </p:nvPicPr>
              <p:blipFill>
                <a:blip r:embed="rId789"/>
                <a:stretch>
                  <a:fillRect/>
                </a:stretch>
              </p:blipFill>
              <p:spPr>
                <a:xfrm>
                  <a:off x="7190423" y="3436595"/>
                  <a:ext cx="314280" cy="39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0">
              <p14:nvContentPartPr>
                <p14:cNvPr id="469" name="Ink 468">
                  <a:extLst>
                    <a:ext uri="{FF2B5EF4-FFF2-40B4-BE49-F238E27FC236}">
                      <a16:creationId xmlns:a16="http://schemas.microsoft.com/office/drawing/2014/main" id="{B3D947CF-669E-46D9-8BCD-1E409EA26F1A}"/>
                    </a:ext>
                  </a:extLst>
                </p14:cNvPr>
                <p14:cNvContentPartPr/>
                <p14:nvPr/>
              </p14:nvContentPartPr>
              <p14:xfrm>
                <a:off x="7422263" y="3663395"/>
                <a:ext cx="87120" cy="2520"/>
              </p14:xfrm>
            </p:contentPart>
          </mc:Choice>
          <mc:Fallback xmlns="">
            <p:pic>
              <p:nvPicPr>
                <p:cNvPr id="469" name="Ink 468">
                  <a:extLst>
                    <a:ext uri="{FF2B5EF4-FFF2-40B4-BE49-F238E27FC236}">
                      <a16:creationId xmlns:a16="http://schemas.microsoft.com/office/drawing/2014/main" id="{B3D947CF-669E-46D9-8BCD-1E409EA26F1A}"/>
                    </a:ext>
                  </a:extLst>
                </p:cNvPr>
                <p:cNvPicPr/>
                <p:nvPr/>
              </p:nvPicPr>
              <p:blipFill>
                <a:blip r:embed="rId791"/>
                <a:stretch>
                  <a:fillRect/>
                </a:stretch>
              </p:blipFill>
              <p:spPr>
                <a:xfrm>
                  <a:off x="7413263" y="3654755"/>
                  <a:ext cx="104760" cy="20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92">
            <p14:nvContentPartPr>
              <p14:cNvPr id="470" name="Ink 469">
                <a:extLst>
                  <a:ext uri="{FF2B5EF4-FFF2-40B4-BE49-F238E27FC236}">
                    <a16:creationId xmlns:a16="http://schemas.microsoft.com/office/drawing/2014/main" id="{CEF78686-4ACD-494B-81E0-E785B97FBF15}"/>
                  </a:ext>
                </a:extLst>
              </p14:cNvPr>
              <p14:cNvContentPartPr/>
              <p14:nvPr/>
            </p14:nvContentPartPr>
            <p14:xfrm>
              <a:off x="7753463" y="3479075"/>
              <a:ext cx="97560" cy="273600"/>
            </p14:xfrm>
          </p:contentPart>
        </mc:Choice>
        <mc:Fallback xmlns="">
          <p:pic>
            <p:nvPicPr>
              <p:cNvPr id="470" name="Ink 469">
                <a:extLst>
                  <a:ext uri="{FF2B5EF4-FFF2-40B4-BE49-F238E27FC236}">
                    <a16:creationId xmlns:a16="http://schemas.microsoft.com/office/drawing/2014/main" id="{CEF78686-4ACD-494B-81E0-E785B97FBF15}"/>
                  </a:ext>
                </a:extLst>
              </p:cNvPr>
              <p:cNvPicPr/>
              <p:nvPr/>
            </p:nvPicPr>
            <p:blipFill>
              <a:blip r:embed="rId793"/>
              <a:stretch>
                <a:fillRect/>
              </a:stretch>
            </p:blipFill>
            <p:spPr>
              <a:xfrm>
                <a:off x="7744823" y="3470075"/>
                <a:ext cx="115200" cy="291240"/>
              </a:xfrm>
              <a:prstGeom prst="rect">
                <a:avLst/>
              </a:prstGeom>
            </p:spPr>
          </p:pic>
        </mc:Fallback>
      </mc:AlternateContent>
      <p:grpSp>
        <p:nvGrpSpPr>
          <p:cNvPr id="516" name="Group 515">
            <a:extLst>
              <a:ext uri="{FF2B5EF4-FFF2-40B4-BE49-F238E27FC236}">
                <a16:creationId xmlns:a16="http://schemas.microsoft.com/office/drawing/2014/main" id="{9B0EE26A-1163-46A4-9202-CAA9138E309F}"/>
              </a:ext>
            </a:extLst>
          </p:cNvPr>
          <p:cNvGrpSpPr/>
          <p:nvPr/>
        </p:nvGrpSpPr>
        <p:grpSpPr>
          <a:xfrm>
            <a:off x="8002943" y="3075515"/>
            <a:ext cx="3916080" cy="955800"/>
            <a:chOff x="8002943" y="3075515"/>
            <a:chExt cx="3916080" cy="955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94">
              <p14:nvContentPartPr>
                <p14:cNvPr id="471" name="Ink 470">
                  <a:extLst>
                    <a:ext uri="{FF2B5EF4-FFF2-40B4-BE49-F238E27FC236}">
                      <a16:creationId xmlns:a16="http://schemas.microsoft.com/office/drawing/2014/main" id="{6341E99D-7E93-4A01-AE2C-95BE629AE1C8}"/>
                    </a:ext>
                  </a:extLst>
                </p14:cNvPr>
                <p14:cNvContentPartPr/>
                <p14:nvPr/>
              </p14:nvContentPartPr>
              <p14:xfrm>
                <a:off x="8002943" y="3612995"/>
                <a:ext cx="115560" cy="360"/>
              </p14:xfrm>
            </p:contentPart>
          </mc:Choice>
          <mc:Fallback xmlns="">
            <p:pic>
              <p:nvPicPr>
                <p:cNvPr id="471" name="Ink 470">
                  <a:extLst>
                    <a:ext uri="{FF2B5EF4-FFF2-40B4-BE49-F238E27FC236}">
                      <a16:creationId xmlns:a16="http://schemas.microsoft.com/office/drawing/2014/main" id="{6341E99D-7E93-4A01-AE2C-95BE629AE1C8}"/>
                    </a:ext>
                  </a:extLst>
                </p:cNvPr>
                <p:cNvPicPr/>
                <p:nvPr/>
              </p:nvPicPr>
              <p:blipFill>
                <a:blip r:embed="rId795"/>
                <a:stretch>
                  <a:fillRect/>
                </a:stretch>
              </p:blipFill>
              <p:spPr>
                <a:xfrm>
                  <a:off x="7994303" y="3604355"/>
                  <a:ext cx="1332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6">
              <p14:nvContentPartPr>
                <p14:cNvPr id="473" name="Ink 472">
                  <a:extLst>
                    <a:ext uri="{FF2B5EF4-FFF2-40B4-BE49-F238E27FC236}">
                      <a16:creationId xmlns:a16="http://schemas.microsoft.com/office/drawing/2014/main" id="{DC37F163-6455-40A2-90E4-378AF873D244}"/>
                    </a:ext>
                  </a:extLst>
                </p14:cNvPr>
                <p14:cNvContentPartPr/>
                <p14:nvPr/>
              </p14:nvContentPartPr>
              <p14:xfrm>
                <a:off x="8186543" y="3306995"/>
                <a:ext cx="162720" cy="724320"/>
              </p14:xfrm>
            </p:contentPart>
          </mc:Choice>
          <mc:Fallback xmlns="">
            <p:pic>
              <p:nvPicPr>
                <p:cNvPr id="473" name="Ink 472">
                  <a:extLst>
                    <a:ext uri="{FF2B5EF4-FFF2-40B4-BE49-F238E27FC236}">
                      <a16:creationId xmlns:a16="http://schemas.microsoft.com/office/drawing/2014/main" id="{DC37F163-6455-40A2-90E4-378AF873D244}"/>
                    </a:ext>
                  </a:extLst>
                </p:cNvPr>
                <p:cNvPicPr/>
                <p:nvPr/>
              </p:nvPicPr>
              <p:blipFill>
                <a:blip r:embed="rId797"/>
                <a:stretch>
                  <a:fillRect/>
                </a:stretch>
              </p:blipFill>
              <p:spPr>
                <a:xfrm>
                  <a:off x="8177903" y="3297995"/>
                  <a:ext cx="180360" cy="74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8">
              <p14:nvContentPartPr>
                <p14:cNvPr id="474" name="Ink 473">
                  <a:extLst>
                    <a:ext uri="{FF2B5EF4-FFF2-40B4-BE49-F238E27FC236}">
                      <a16:creationId xmlns:a16="http://schemas.microsoft.com/office/drawing/2014/main" id="{8D3C8271-D482-4B8B-87DC-B7581C5D434E}"/>
                    </a:ext>
                  </a:extLst>
                </p14:cNvPr>
                <p14:cNvContentPartPr/>
                <p14:nvPr/>
              </p14:nvContentPartPr>
              <p14:xfrm>
                <a:off x="8604143" y="3331115"/>
                <a:ext cx="62640" cy="155160"/>
              </p14:xfrm>
            </p:contentPart>
          </mc:Choice>
          <mc:Fallback xmlns="">
            <p:pic>
              <p:nvPicPr>
                <p:cNvPr id="474" name="Ink 473">
                  <a:extLst>
                    <a:ext uri="{FF2B5EF4-FFF2-40B4-BE49-F238E27FC236}">
                      <a16:creationId xmlns:a16="http://schemas.microsoft.com/office/drawing/2014/main" id="{8D3C8271-D482-4B8B-87DC-B7581C5D434E}"/>
                    </a:ext>
                  </a:extLst>
                </p:cNvPr>
                <p:cNvPicPr/>
                <p:nvPr/>
              </p:nvPicPr>
              <p:blipFill>
                <a:blip r:embed="rId799"/>
                <a:stretch>
                  <a:fillRect/>
                </a:stretch>
              </p:blipFill>
              <p:spPr>
                <a:xfrm>
                  <a:off x="8595503" y="3322115"/>
                  <a:ext cx="8028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0">
              <p14:nvContentPartPr>
                <p14:cNvPr id="475" name="Ink 474">
                  <a:extLst>
                    <a:ext uri="{FF2B5EF4-FFF2-40B4-BE49-F238E27FC236}">
                      <a16:creationId xmlns:a16="http://schemas.microsoft.com/office/drawing/2014/main" id="{8F7C154E-4E47-4E60-9759-5EACB2AE180D}"/>
                    </a:ext>
                  </a:extLst>
                </p14:cNvPr>
                <p14:cNvContentPartPr/>
                <p14:nvPr/>
              </p14:nvContentPartPr>
              <p14:xfrm>
                <a:off x="8558423" y="3566915"/>
                <a:ext cx="162000" cy="7560"/>
              </p14:xfrm>
            </p:contentPart>
          </mc:Choice>
          <mc:Fallback xmlns="">
            <p:pic>
              <p:nvPicPr>
                <p:cNvPr id="475" name="Ink 474">
                  <a:extLst>
                    <a:ext uri="{FF2B5EF4-FFF2-40B4-BE49-F238E27FC236}">
                      <a16:creationId xmlns:a16="http://schemas.microsoft.com/office/drawing/2014/main" id="{8F7C154E-4E47-4E60-9759-5EACB2AE180D}"/>
                    </a:ext>
                  </a:extLst>
                </p:cNvPr>
                <p:cNvPicPr/>
                <p:nvPr/>
              </p:nvPicPr>
              <p:blipFill>
                <a:blip r:embed="rId801"/>
                <a:stretch>
                  <a:fillRect/>
                </a:stretch>
              </p:blipFill>
              <p:spPr>
                <a:xfrm>
                  <a:off x="8549783" y="3557915"/>
                  <a:ext cx="17964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2">
              <p14:nvContentPartPr>
                <p14:cNvPr id="476" name="Ink 475">
                  <a:extLst>
                    <a:ext uri="{FF2B5EF4-FFF2-40B4-BE49-F238E27FC236}">
                      <a16:creationId xmlns:a16="http://schemas.microsoft.com/office/drawing/2014/main" id="{E45F9EC7-6E56-4908-AE1B-7B9D5CA675FB}"/>
                    </a:ext>
                  </a:extLst>
                </p14:cNvPr>
                <p14:cNvContentPartPr/>
                <p14:nvPr/>
              </p14:nvContentPartPr>
              <p14:xfrm>
                <a:off x="8590103" y="3686075"/>
                <a:ext cx="128160" cy="182520"/>
              </p14:xfrm>
            </p:contentPart>
          </mc:Choice>
          <mc:Fallback xmlns="">
            <p:pic>
              <p:nvPicPr>
                <p:cNvPr id="476" name="Ink 475">
                  <a:extLst>
                    <a:ext uri="{FF2B5EF4-FFF2-40B4-BE49-F238E27FC236}">
                      <a16:creationId xmlns:a16="http://schemas.microsoft.com/office/drawing/2014/main" id="{E45F9EC7-6E56-4908-AE1B-7B9D5CA675FB}"/>
                    </a:ext>
                  </a:extLst>
                </p:cNvPr>
                <p:cNvPicPr/>
                <p:nvPr/>
              </p:nvPicPr>
              <p:blipFill>
                <a:blip r:embed="rId803"/>
                <a:stretch>
                  <a:fillRect/>
                </a:stretch>
              </p:blipFill>
              <p:spPr>
                <a:xfrm>
                  <a:off x="8581103" y="3677435"/>
                  <a:ext cx="14580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4">
              <p14:nvContentPartPr>
                <p14:cNvPr id="477" name="Ink 476">
                  <a:extLst>
                    <a:ext uri="{FF2B5EF4-FFF2-40B4-BE49-F238E27FC236}">
                      <a16:creationId xmlns:a16="http://schemas.microsoft.com/office/drawing/2014/main" id="{C81DA7A6-E4C3-422F-A646-C5E6AA607F52}"/>
                    </a:ext>
                  </a:extLst>
                </p14:cNvPr>
                <p14:cNvContentPartPr/>
                <p14:nvPr/>
              </p14:nvContentPartPr>
              <p14:xfrm>
                <a:off x="8447543" y="3339755"/>
                <a:ext cx="123480" cy="648000"/>
              </p14:xfrm>
            </p:contentPart>
          </mc:Choice>
          <mc:Fallback xmlns="">
            <p:pic>
              <p:nvPicPr>
                <p:cNvPr id="477" name="Ink 476">
                  <a:extLst>
                    <a:ext uri="{FF2B5EF4-FFF2-40B4-BE49-F238E27FC236}">
                      <a16:creationId xmlns:a16="http://schemas.microsoft.com/office/drawing/2014/main" id="{C81DA7A6-E4C3-422F-A646-C5E6AA607F52}"/>
                    </a:ext>
                  </a:extLst>
                </p:cNvPr>
                <p:cNvPicPr/>
                <p:nvPr/>
              </p:nvPicPr>
              <p:blipFill>
                <a:blip r:embed="rId805"/>
                <a:stretch>
                  <a:fillRect/>
                </a:stretch>
              </p:blipFill>
              <p:spPr>
                <a:xfrm>
                  <a:off x="8438543" y="3330755"/>
                  <a:ext cx="141120" cy="66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6">
              <p14:nvContentPartPr>
                <p14:cNvPr id="478" name="Ink 477">
                  <a:extLst>
                    <a:ext uri="{FF2B5EF4-FFF2-40B4-BE49-F238E27FC236}">
                      <a16:creationId xmlns:a16="http://schemas.microsoft.com/office/drawing/2014/main" id="{25702820-5D25-450F-8B98-259E22264AE7}"/>
                    </a:ext>
                  </a:extLst>
                </p14:cNvPr>
                <p14:cNvContentPartPr/>
                <p14:nvPr/>
              </p14:nvContentPartPr>
              <p14:xfrm>
                <a:off x="8755703" y="3390155"/>
                <a:ext cx="97920" cy="543600"/>
              </p14:xfrm>
            </p:contentPart>
          </mc:Choice>
          <mc:Fallback xmlns="">
            <p:pic>
              <p:nvPicPr>
                <p:cNvPr id="478" name="Ink 477">
                  <a:extLst>
                    <a:ext uri="{FF2B5EF4-FFF2-40B4-BE49-F238E27FC236}">
                      <a16:creationId xmlns:a16="http://schemas.microsoft.com/office/drawing/2014/main" id="{25702820-5D25-450F-8B98-259E22264AE7}"/>
                    </a:ext>
                  </a:extLst>
                </p:cNvPr>
                <p:cNvPicPr/>
                <p:nvPr/>
              </p:nvPicPr>
              <p:blipFill>
                <a:blip r:embed="rId807"/>
                <a:stretch>
                  <a:fillRect/>
                </a:stretch>
              </p:blipFill>
              <p:spPr>
                <a:xfrm>
                  <a:off x="8747063" y="3381155"/>
                  <a:ext cx="115560" cy="56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8">
              <p14:nvContentPartPr>
                <p14:cNvPr id="479" name="Ink 478">
                  <a:extLst>
                    <a:ext uri="{FF2B5EF4-FFF2-40B4-BE49-F238E27FC236}">
                      <a16:creationId xmlns:a16="http://schemas.microsoft.com/office/drawing/2014/main" id="{D2567CC0-F847-4F9D-B6C7-CF1E0FF351FA}"/>
                    </a:ext>
                  </a:extLst>
                </p14:cNvPr>
                <p14:cNvContentPartPr/>
                <p14:nvPr/>
              </p14:nvContentPartPr>
              <p14:xfrm>
                <a:off x="8877383" y="3152555"/>
                <a:ext cx="114840" cy="126360"/>
              </p14:xfrm>
            </p:contentPart>
          </mc:Choice>
          <mc:Fallback xmlns="">
            <p:pic>
              <p:nvPicPr>
                <p:cNvPr id="479" name="Ink 478">
                  <a:extLst>
                    <a:ext uri="{FF2B5EF4-FFF2-40B4-BE49-F238E27FC236}">
                      <a16:creationId xmlns:a16="http://schemas.microsoft.com/office/drawing/2014/main" id="{D2567CC0-F847-4F9D-B6C7-CF1E0FF351FA}"/>
                    </a:ext>
                  </a:extLst>
                </p:cNvPr>
                <p:cNvPicPr/>
                <p:nvPr/>
              </p:nvPicPr>
              <p:blipFill>
                <a:blip r:embed="rId809"/>
                <a:stretch>
                  <a:fillRect/>
                </a:stretch>
              </p:blipFill>
              <p:spPr>
                <a:xfrm>
                  <a:off x="8868383" y="3143915"/>
                  <a:ext cx="13248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0">
              <p14:nvContentPartPr>
                <p14:cNvPr id="480" name="Ink 479">
                  <a:extLst>
                    <a:ext uri="{FF2B5EF4-FFF2-40B4-BE49-F238E27FC236}">
                      <a16:creationId xmlns:a16="http://schemas.microsoft.com/office/drawing/2014/main" id="{0B2C04A0-24D7-42B5-90B7-0AD3198EEA92}"/>
                    </a:ext>
                  </a:extLst>
                </p14:cNvPr>
                <p14:cNvContentPartPr/>
                <p14:nvPr/>
              </p14:nvContentPartPr>
              <p14:xfrm>
                <a:off x="8988623" y="3618035"/>
                <a:ext cx="118800" cy="20160"/>
              </p14:xfrm>
            </p:contentPart>
          </mc:Choice>
          <mc:Fallback xmlns="">
            <p:pic>
              <p:nvPicPr>
                <p:cNvPr id="480" name="Ink 479">
                  <a:extLst>
                    <a:ext uri="{FF2B5EF4-FFF2-40B4-BE49-F238E27FC236}">
                      <a16:creationId xmlns:a16="http://schemas.microsoft.com/office/drawing/2014/main" id="{0B2C04A0-24D7-42B5-90B7-0AD3198EEA92}"/>
                    </a:ext>
                  </a:extLst>
                </p:cNvPr>
                <p:cNvPicPr/>
                <p:nvPr/>
              </p:nvPicPr>
              <p:blipFill>
                <a:blip r:embed="rId811"/>
                <a:stretch>
                  <a:fillRect/>
                </a:stretch>
              </p:blipFill>
              <p:spPr>
                <a:xfrm>
                  <a:off x="8979623" y="3609035"/>
                  <a:ext cx="13644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2">
              <p14:nvContentPartPr>
                <p14:cNvPr id="481" name="Ink 480">
                  <a:extLst>
                    <a:ext uri="{FF2B5EF4-FFF2-40B4-BE49-F238E27FC236}">
                      <a16:creationId xmlns:a16="http://schemas.microsoft.com/office/drawing/2014/main" id="{DF83ACDB-984F-4D44-AB2C-E4E569BF4C21}"/>
                    </a:ext>
                  </a:extLst>
                </p14:cNvPr>
                <p14:cNvContentPartPr/>
                <p14:nvPr/>
              </p14:nvContentPartPr>
              <p14:xfrm>
                <a:off x="9049463" y="3504995"/>
                <a:ext cx="19800" cy="210600"/>
              </p14:xfrm>
            </p:contentPart>
          </mc:Choice>
          <mc:Fallback xmlns="">
            <p:pic>
              <p:nvPicPr>
                <p:cNvPr id="481" name="Ink 480">
                  <a:extLst>
                    <a:ext uri="{FF2B5EF4-FFF2-40B4-BE49-F238E27FC236}">
                      <a16:creationId xmlns:a16="http://schemas.microsoft.com/office/drawing/2014/main" id="{DF83ACDB-984F-4D44-AB2C-E4E569BF4C21}"/>
                    </a:ext>
                  </a:extLst>
                </p:cNvPr>
                <p:cNvPicPr/>
                <p:nvPr/>
              </p:nvPicPr>
              <p:blipFill>
                <a:blip r:embed="rId813"/>
                <a:stretch>
                  <a:fillRect/>
                </a:stretch>
              </p:blipFill>
              <p:spPr>
                <a:xfrm>
                  <a:off x="9040823" y="3496355"/>
                  <a:ext cx="3744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4">
              <p14:nvContentPartPr>
                <p14:cNvPr id="482" name="Ink 481">
                  <a:extLst>
                    <a:ext uri="{FF2B5EF4-FFF2-40B4-BE49-F238E27FC236}">
                      <a16:creationId xmlns:a16="http://schemas.microsoft.com/office/drawing/2014/main" id="{0EC5E1A1-EEAD-4E2B-BF1A-BF50EFF1355B}"/>
                    </a:ext>
                  </a:extLst>
                </p14:cNvPr>
                <p14:cNvContentPartPr/>
                <p14:nvPr/>
              </p14:nvContentPartPr>
              <p14:xfrm>
                <a:off x="9332063" y="3304475"/>
                <a:ext cx="49320" cy="175320"/>
              </p14:xfrm>
            </p:contentPart>
          </mc:Choice>
          <mc:Fallback xmlns="">
            <p:pic>
              <p:nvPicPr>
                <p:cNvPr id="482" name="Ink 481">
                  <a:extLst>
                    <a:ext uri="{FF2B5EF4-FFF2-40B4-BE49-F238E27FC236}">
                      <a16:creationId xmlns:a16="http://schemas.microsoft.com/office/drawing/2014/main" id="{0EC5E1A1-EEAD-4E2B-BF1A-BF50EFF1355B}"/>
                    </a:ext>
                  </a:extLst>
                </p:cNvPr>
                <p:cNvPicPr/>
                <p:nvPr/>
              </p:nvPicPr>
              <p:blipFill>
                <a:blip r:embed="rId815"/>
                <a:stretch>
                  <a:fillRect/>
                </a:stretch>
              </p:blipFill>
              <p:spPr>
                <a:xfrm>
                  <a:off x="9323423" y="3295835"/>
                  <a:ext cx="6696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6">
              <p14:nvContentPartPr>
                <p14:cNvPr id="483" name="Ink 482">
                  <a:extLst>
                    <a:ext uri="{FF2B5EF4-FFF2-40B4-BE49-F238E27FC236}">
                      <a16:creationId xmlns:a16="http://schemas.microsoft.com/office/drawing/2014/main" id="{321808A6-A914-41BC-AD4C-20B712BFB193}"/>
                    </a:ext>
                  </a:extLst>
                </p14:cNvPr>
                <p14:cNvContentPartPr/>
                <p14:nvPr/>
              </p14:nvContentPartPr>
              <p14:xfrm>
                <a:off x="9330983" y="3479435"/>
                <a:ext cx="57960" cy="360"/>
              </p14:xfrm>
            </p:contentPart>
          </mc:Choice>
          <mc:Fallback xmlns="">
            <p:pic>
              <p:nvPicPr>
                <p:cNvPr id="483" name="Ink 482">
                  <a:extLst>
                    <a:ext uri="{FF2B5EF4-FFF2-40B4-BE49-F238E27FC236}">
                      <a16:creationId xmlns:a16="http://schemas.microsoft.com/office/drawing/2014/main" id="{321808A6-A914-41BC-AD4C-20B712BFB193}"/>
                    </a:ext>
                  </a:extLst>
                </p:cNvPr>
                <p:cNvPicPr/>
                <p:nvPr/>
              </p:nvPicPr>
              <p:blipFill>
                <a:blip r:embed="rId817"/>
                <a:stretch>
                  <a:fillRect/>
                </a:stretch>
              </p:blipFill>
              <p:spPr>
                <a:xfrm>
                  <a:off x="9322343" y="3470795"/>
                  <a:ext cx="756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8">
              <p14:nvContentPartPr>
                <p14:cNvPr id="484" name="Ink 483">
                  <a:extLst>
                    <a:ext uri="{FF2B5EF4-FFF2-40B4-BE49-F238E27FC236}">
                      <a16:creationId xmlns:a16="http://schemas.microsoft.com/office/drawing/2014/main" id="{20CD44C6-4400-4C75-91A3-0FBF5C2C9C2D}"/>
                    </a:ext>
                  </a:extLst>
                </p14:cNvPr>
                <p14:cNvContentPartPr/>
                <p14:nvPr/>
              </p14:nvContentPartPr>
              <p14:xfrm>
                <a:off x="9287783" y="3577355"/>
                <a:ext cx="199440" cy="308160"/>
              </p14:xfrm>
            </p:contentPart>
          </mc:Choice>
          <mc:Fallback xmlns="">
            <p:pic>
              <p:nvPicPr>
                <p:cNvPr id="484" name="Ink 483">
                  <a:extLst>
                    <a:ext uri="{FF2B5EF4-FFF2-40B4-BE49-F238E27FC236}">
                      <a16:creationId xmlns:a16="http://schemas.microsoft.com/office/drawing/2014/main" id="{20CD44C6-4400-4C75-91A3-0FBF5C2C9C2D}"/>
                    </a:ext>
                  </a:extLst>
                </p:cNvPr>
                <p:cNvPicPr/>
                <p:nvPr/>
              </p:nvPicPr>
              <p:blipFill>
                <a:blip r:embed="rId819"/>
                <a:stretch>
                  <a:fillRect/>
                </a:stretch>
              </p:blipFill>
              <p:spPr>
                <a:xfrm>
                  <a:off x="9278783" y="3568715"/>
                  <a:ext cx="217080" cy="32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0">
              <p14:nvContentPartPr>
                <p14:cNvPr id="485" name="Ink 484">
                  <a:extLst>
                    <a:ext uri="{FF2B5EF4-FFF2-40B4-BE49-F238E27FC236}">
                      <a16:creationId xmlns:a16="http://schemas.microsoft.com/office/drawing/2014/main" id="{C48A251D-92A5-4E81-BB12-882CA600F21A}"/>
                    </a:ext>
                  </a:extLst>
                </p14:cNvPr>
                <p14:cNvContentPartPr/>
                <p14:nvPr/>
              </p14:nvContentPartPr>
              <p14:xfrm>
                <a:off x="9383903" y="3691115"/>
                <a:ext cx="111600" cy="50040"/>
              </p14:xfrm>
            </p:contentPart>
          </mc:Choice>
          <mc:Fallback xmlns="">
            <p:pic>
              <p:nvPicPr>
                <p:cNvPr id="485" name="Ink 484">
                  <a:extLst>
                    <a:ext uri="{FF2B5EF4-FFF2-40B4-BE49-F238E27FC236}">
                      <a16:creationId xmlns:a16="http://schemas.microsoft.com/office/drawing/2014/main" id="{C48A251D-92A5-4E81-BB12-882CA600F21A}"/>
                    </a:ext>
                  </a:extLst>
                </p:cNvPr>
                <p:cNvPicPr/>
                <p:nvPr/>
              </p:nvPicPr>
              <p:blipFill>
                <a:blip r:embed="rId821"/>
                <a:stretch>
                  <a:fillRect/>
                </a:stretch>
              </p:blipFill>
              <p:spPr>
                <a:xfrm>
                  <a:off x="9374903" y="3682475"/>
                  <a:ext cx="12924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2">
              <p14:nvContentPartPr>
                <p14:cNvPr id="486" name="Ink 485">
                  <a:extLst>
                    <a:ext uri="{FF2B5EF4-FFF2-40B4-BE49-F238E27FC236}">
                      <a16:creationId xmlns:a16="http://schemas.microsoft.com/office/drawing/2014/main" id="{2F46E51E-1688-4993-8AAC-F0F6959700D0}"/>
                    </a:ext>
                  </a:extLst>
                </p14:cNvPr>
                <p14:cNvContentPartPr/>
                <p14:nvPr/>
              </p14:nvContentPartPr>
              <p14:xfrm>
                <a:off x="9196343" y="3356675"/>
                <a:ext cx="158760" cy="605520"/>
              </p14:xfrm>
            </p:contentPart>
          </mc:Choice>
          <mc:Fallback xmlns="">
            <p:pic>
              <p:nvPicPr>
                <p:cNvPr id="486" name="Ink 485">
                  <a:extLst>
                    <a:ext uri="{FF2B5EF4-FFF2-40B4-BE49-F238E27FC236}">
                      <a16:creationId xmlns:a16="http://schemas.microsoft.com/office/drawing/2014/main" id="{2F46E51E-1688-4993-8AAC-F0F6959700D0}"/>
                    </a:ext>
                  </a:extLst>
                </p:cNvPr>
                <p:cNvPicPr/>
                <p:nvPr/>
              </p:nvPicPr>
              <p:blipFill>
                <a:blip r:embed="rId823"/>
                <a:stretch>
                  <a:fillRect/>
                </a:stretch>
              </p:blipFill>
              <p:spPr>
                <a:xfrm>
                  <a:off x="9187343" y="3347675"/>
                  <a:ext cx="176400" cy="62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4">
              <p14:nvContentPartPr>
                <p14:cNvPr id="487" name="Ink 486">
                  <a:extLst>
                    <a:ext uri="{FF2B5EF4-FFF2-40B4-BE49-F238E27FC236}">
                      <a16:creationId xmlns:a16="http://schemas.microsoft.com/office/drawing/2014/main" id="{90ACCDFF-5C10-4B6F-ABDD-BD1F2398D0FA}"/>
                    </a:ext>
                  </a:extLst>
                </p14:cNvPr>
                <p14:cNvContentPartPr/>
                <p14:nvPr/>
              </p14:nvContentPartPr>
              <p14:xfrm>
                <a:off x="9467423" y="3314195"/>
                <a:ext cx="140760" cy="631440"/>
              </p14:xfrm>
            </p:contentPart>
          </mc:Choice>
          <mc:Fallback xmlns="">
            <p:pic>
              <p:nvPicPr>
                <p:cNvPr id="487" name="Ink 486">
                  <a:extLst>
                    <a:ext uri="{FF2B5EF4-FFF2-40B4-BE49-F238E27FC236}">
                      <a16:creationId xmlns:a16="http://schemas.microsoft.com/office/drawing/2014/main" id="{90ACCDFF-5C10-4B6F-ABDD-BD1F2398D0FA}"/>
                    </a:ext>
                  </a:extLst>
                </p:cNvPr>
                <p:cNvPicPr/>
                <p:nvPr/>
              </p:nvPicPr>
              <p:blipFill>
                <a:blip r:embed="rId825"/>
                <a:stretch>
                  <a:fillRect/>
                </a:stretch>
              </p:blipFill>
              <p:spPr>
                <a:xfrm>
                  <a:off x="9458783" y="3305195"/>
                  <a:ext cx="158400" cy="64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6">
              <p14:nvContentPartPr>
                <p14:cNvPr id="488" name="Ink 487">
                  <a:extLst>
                    <a:ext uri="{FF2B5EF4-FFF2-40B4-BE49-F238E27FC236}">
                      <a16:creationId xmlns:a16="http://schemas.microsoft.com/office/drawing/2014/main" id="{2682ED17-6309-4BB4-82D7-6402B6334800}"/>
                    </a:ext>
                  </a:extLst>
                </p14:cNvPr>
                <p14:cNvContentPartPr/>
                <p14:nvPr/>
              </p14:nvContentPartPr>
              <p14:xfrm>
                <a:off x="9619703" y="3075515"/>
                <a:ext cx="193680" cy="138240"/>
              </p14:xfrm>
            </p:contentPart>
          </mc:Choice>
          <mc:Fallback xmlns="">
            <p:pic>
              <p:nvPicPr>
                <p:cNvPr id="488" name="Ink 487">
                  <a:extLst>
                    <a:ext uri="{FF2B5EF4-FFF2-40B4-BE49-F238E27FC236}">
                      <a16:creationId xmlns:a16="http://schemas.microsoft.com/office/drawing/2014/main" id="{2682ED17-6309-4BB4-82D7-6402B6334800}"/>
                    </a:ext>
                  </a:extLst>
                </p:cNvPr>
                <p:cNvPicPr/>
                <p:nvPr/>
              </p:nvPicPr>
              <p:blipFill>
                <a:blip r:embed="rId827"/>
                <a:stretch>
                  <a:fillRect/>
                </a:stretch>
              </p:blipFill>
              <p:spPr>
                <a:xfrm>
                  <a:off x="9611063" y="3066515"/>
                  <a:ext cx="21132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8">
              <p14:nvContentPartPr>
                <p14:cNvPr id="489" name="Ink 488">
                  <a:extLst>
                    <a:ext uri="{FF2B5EF4-FFF2-40B4-BE49-F238E27FC236}">
                      <a16:creationId xmlns:a16="http://schemas.microsoft.com/office/drawing/2014/main" id="{F4BACDAB-1920-499E-B6B5-E7139B190357}"/>
                    </a:ext>
                  </a:extLst>
                </p14:cNvPr>
                <p14:cNvContentPartPr/>
                <p14:nvPr/>
              </p14:nvContentPartPr>
              <p14:xfrm>
                <a:off x="9746783" y="3556835"/>
                <a:ext cx="139320" cy="11880"/>
              </p14:xfrm>
            </p:contentPart>
          </mc:Choice>
          <mc:Fallback xmlns="">
            <p:pic>
              <p:nvPicPr>
                <p:cNvPr id="489" name="Ink 488">
                  <a:extLst>
                    <a:ext uri="{FF2B5EF4-FFF2-40B4-BE49-F238E27FC236}">
                      <a16:creationId xmlns:a16="http://schemas.microsoft.com/office/drawing/2014/main" id="{F4BACDAB-1920-499E-B6B5-E7139B190357}"/>
                    </a:ext>
                  </a:extLst>
                </p:cNvPr>
                <p:cNvPicPr/>
                <p:nvPr/>
              </p:nvPicPr>
              <p:blipFill>
                <a:blip r:embed="rId829"/>
                <a:stretch>
                  <a:fillRect/>
                </a:stretch>
              </p:blipFill>
              <p:spPr>
                <a:xfrm>
                  <a:off x="9738143" y="3548195"/>
                  <a:ext cx="15696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0">
              <p14:nvContentPartPr>
                <p14:cNvPr id="490" name="Ink 489">
                  <a:extLst>
                    <a:ext uri="{FF2B5EF4-FFF2-40B4-BE49-F238E27FC236}">
                      <a16:creationId xmlns:a16="http://schemas.microsoft.com/office/drawing/2014/main" id="{D3B76CEF-5A60-443E-9BC5-BE2B982305AF}"/>
                    </a:ext>
                  </a:extLst>
                </p14:cNvPr>
                <p14:cNvContentPartPr/>
                <p14:nvPr/>
              </p14:nvContentPartPr>
              <p14:xfrm>
                <a:off x="9814103" y="3461075"/>
                <a:ext cx="21600" cy="241200"/>
              </p14:xfrm>
            </p:contentPart>
          </mc:Choice>
          <mc:Fallback xmlns="">
            <p:pic>
              <p:nvPicPr>
                <p:cNvPr id="490" name="Ink 489">
                  <a:extLst>
                    <a:ext uri="{FF2B5EF4-FFF2-40B4-BE49-F238E27FC236}">
                      <a16:creationId xmlns:a16="http://schemas.microsoft.com/office/drawing/2014/main" id="{D3B76CEF-5A60-443E-9BC5-BE2B982305AF}"/>
                    </a:ext>
                  </a:extLst>
                </p:cNvPr>
                <p:cNvPicPr/>
                <p:nvPr/>
              </p:nvPicPr>
              <p:blipFill>
                <a:blip r:embed="rId831"/>
                <a:stretch>
                  <a:fillRect/>
                </a:stretch>
              </p:blipFill>
              <p:spPr>
                <a:xfrm>
                  <a:off x="9805103" y="3452075"/>
                  <a:ext cx="39240" cy="25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2">
              <p14:nvContentPartPr>
                <p14:cNvPr id="491" name="Ink 490">
                  <a:extLst>
                    <a:ext uri="{FF2B5EF4-FFF2-40B4-BE49-F238E27FC236}">
                      <a16:creationId xmlns:a16="http://schemas.microsoft.com/office/drawing/2014/main" id="{2638478A-FEF8-41AB-B61A-234F08E90A78}"/>
                    </a:ext>
                  </a:extLst>
                </p14:cNvPr>
                <p14:cNvContentPartPr/>
                <p14:nvPr/>
              </p14:nvContentPartPr>
              <p14:xfrm>
                <a:off x="10073303" y="3314915"/>
                <a:ext cx="74160" cy="214920"/>
              </p14:xfrm>
            </p:contentPart>
          </mc:Choice>
          <mc:Fallback xmlns="">
            <p:pic>
              <p:nvPicPr>
                <p:cNvPr id="491" name="Ink 490">
                  <a:extLst>
                    <a:ext uri="{FF2B5EF4-FFF2-40B4-BE49-F238E27FC236}">
                      <a16:creationId xmlns:a16="http://schemas.microsoft.com/office/drawing/2014/main" id="{2638478A-FEF8-41AB-B61A-234F08E90A78}"/>
                    </a:ext>
                  </a:extLst>
                </p:cNvPr>
                <p:cNvPicPr/>
                <p:nvPr/>
              </p:nvPicPr>
              <p:blipFill>
                <a:blip r:embed="rId833"/>
                <a:stretch>
                  <a:fillRect/>
                </a:stretch>
              </p:blipFill>
              <p:spPr>
                <a:xfrm>
                  <a:off x="10064303" y="3305915"/>
                  <a:ext cx="9180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4">
              <p14:nvContentPartPr>
                <p14:cNvPr id="492" name="Ink 491">
                  <a:extLst>
                    <a:ext uri="{FF2B5EF4-FFF2-40B4-BE49-F238E27FC236}">
                      <a16:creationId xmlns:a16="http://schemas.microsoft.com/office/drawing/2014/main" id="{796598D4-5E10-4C17-A2C3-5F20A5A8108F}"/>
                    </a:ext>
                  </a:extLst>
                </p14:cNvPr>
                <p14:cNvContentPartPr/>
                <p14:nvPr/>
              </p14:nvContentPartPr>
              <p14:xfrm>
                <a:off x="10022183" y="3542795"/>
                <a:ext cx="239400" cy="35280"/>
              </p14:xfrm>
            </p:contentPart>
          </mc:Choice>
          <mc:Fallback xmlns="">
            <p:pic>
              <p:nvPicPr>
                <p:cNvPr id="492" name="Ink 491">
                  <a:extLst>
                    <a:ext uri="{FF2B5EF4-FFF2-40B4-BE49-F238E27FC236}">
                      <a16:creationId xmlns:a16="http://schemas.microsoft.com/office/drawing/2014/main" id="{796598D4-5E10-4C17-A2C3-5F20A5A8108F}"/>
                    </a:ext>
                  </a:extLst>
                </p:cNvPr>
                <p:cNvPicPr/>
                <p:nvPr/>
              </p:nvPicPr>
              <p:blipFill>
                <a:blip r:embed="rId835"/>
                <a:stretch>
                  <a:fillRect/>
                </a:stretch>
              </p:blipFill>
              <p:spPr>
                <a:xfrm>
                  <a:off x="10013543" y="3533795"/>
                  <a:ext cx="25704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6">
              <p14:nvContentPartPr>
                <p14:cNvPr id="493" name="Ink 492">
                  <a:extLst>
                    <a:ext uri="{FF2B5EF4-FFF2-40B4-BE49-F238E27FC236}">
                      <a16:creationId xmlns:a16="http://schemas.microsoft.com/office/drawing/2014/main" id="{F21D7106-80EE-416C-9B38-9C7A3844230B}"/>
                    </a:ext>
                  </a:extLst>
                </p14:cNvPr>
                <p14:cNvContentPartPr/>
                <p14:nvPr/>
              </p14:nvContentPartPr>
              <p14:xfrm>
                <a:off x="10082303" y="3708755"/>
                <a:ext cx="71280" cy="146520"/>
              </p14:xfrm>
            </p:contentPart>
          </mc:Choice>
          <mc:Fallback xmlns="">
            <p:pic>
              <p:nvPicPr>
                <p:cNvPr id="493" name="Ink 492">
                  <a:extLst>
                    <a:ext uri="{FF2B5EF4-FFF2-40B4-BE49-F238E27FC236}">
                      <a16:creationId xmlns:a16="http://schemas.microsoft.com/office/drawing/2014/main" id="{F21D7106-80EE-416C-9B38-9C7A3844230B}"/>
                    </a:ext>
                  </a:extLst>
                </p:cNvPr>
                <p:cNvPicPr/>
                <p:nvPr/>
              </p:nvPicPr>
              <p:blipFill>
                <a:blip r:embed="rId837"/>
                <a:stretch>
                  <a:fillRect/>
                </a:stretch>
              </p:blipFill>
              <p:spPr>
                <a:xfrm>
                  <a:off x="10073663" y="3700115"/>
                  <a:ext cx="8892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8">
              <p14:nvContentPartPr>
                <p14:cNvPr id="494" name="Ink 493">
                  <a:extLst>
                    <a:ext uri="{FF2B5EF4-FFF2-40B4-BE49-F238E27FC236}">
                      <a16:creationId xmlns:a16="http://schemas.microsoft.com/office/drawing/2014/main" id="{F9C61DE0-7C6E-4BCE-9B54-01CD1D3AE76E}"/>
                    </a:ext>
                  </a:extLst>
                </p14:cNvPr>
                <p14:cNvContentPartPr/>
                <p14:nvPr/>
              </p14:nvContentPartPr>
              <p14:xfrm>
                <a:off x="10120103" y="3678515"/>
                <a:ext cx="95760" cy="28800"/>
              </p14:xfrm>
            </p:contentPart>
          </mc:Choice>
          <mc:Fallback xmlns="">
            <p:pic>
              <p:nvPicPr>
                <p:cNvPr id="494" name="Ink 493">
                  <a:extLst>
                    <a:ext uri="{FF2B5EF4-FFF2-40B4-BE49-F238E27FC236}">
                      <a16:creationId xmlns:a16="http://schemas.microsoft.com/office/drawing/2014/main" id="{F9C61DE0-7C6E-4BCE-9B54-01CD1D3AE76E}"/>
                    </a:ext>
                  </a:extLst>
                </p:cNvPr>
                <p:cNvPicPr/>
                <p:nvPr/>
              </p:nvPicPr>
              <p:blipFill>
                <a:blip r:embed="rId839"/>
                <a:stretch>
                  <a:fillRect/>
                </a:stretch>
              </p:blipFill>
              <p:spPr>
                <a:xfrm>
                  <a:off x="10111463" y="3669515"/>
                  <a:ext cx="11340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0">
              <p14:nvContentPartPr>
                <p14:cNvPr id="495" name="Ink 494">
                  <a:extLst>
                    <a:ext uri="{FF2B5EF4-FFF2-40B4-BE49-F238E27FC236}">
                      <a16:creationId xmlns:a16="http://schemas.microsoft.com/office/drawing/2014/main" id="{5D7E0192-0733-4BD2-8150-718A1EBCCA0E}"/>
                    </a:ext>
                  </a:extLst>
                </p14:cNvPr>
                <p14:cNvContentPartPr/>
                <p14:nvPr/>
              </p14:nvContentPartPr>
              <p14:xfrm>
                <a:off x="9914903" y="3314195"/>
                <a:ext cx="90360" cy="667080"/>
              </p14:xfrm>
            </p:contentPart>
          </mc:Choice>
          <mc:Fallback xmlns="">
            <p:pic>
              <p:nvPicPr>
                <p:cNvPr id="495" name="Ink 494">
                  <a:extLst>
                    <a:ext uri="{FF2B5EF4-FFF2-40B4-BE49-F238E27FC236}">
                      <a16:creationId xmlns:a16="http://schemas.microsoft.com/office/drawing/2014/main" id="{5D7E0192-0733-4BD2-8150-718A1EBCCA0E}"/>
                    </a:ext>
                  </a:extLst>
                </p:cNvPr>
                <p:cNvPicPr/>
                <p:nvPr/>
              </p:nvPicPr>
              <p:blipFill>
                <a:blip r:embed="rId841"/>
                <a:stretch>
                  <a:fillRect/>
                </a:stretch>
              </p:blipFill>
              <p:spPr>
                <a:xfrm>
                  <a:off x="9906263" y="3305195"/>
                  <a:ext cx="108000" cy="68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2">
              <p14:nvContentPartPr>
                <p14:cNvPr id="496" name="Ink 495">
                  <a:extLst>
                    <a:ext uri="{FF2B5EF4-FFF2-40B4-BE49-F238E27FC236}">
                      <a16:creationId xmlns:a16="http://schemas.microsoft.com/office/drawing/2014/main" id="{C5B09C35-3376-4DA2-BD00-D0EAE62E11AD}"/>
                    </a:ext>
                  </a:extLst>
                </p14:cNvPr>
                <p14:cNvContentPartPr/>
                <p14:nvPr/>
              </p14:nvContentPartPr>
              <p14:xfrm>
                <a:off x="10214783" y="3329675"/>
                <a:ext cx="111960" cy="565920"/>
              </p14:xfrm>
            </p:contentPart>
          </mc:Choice>
          <mc:Fallback xmlns="">
            <p:pic>
              <p:nvPicPr>
                <p:cNvPr id="496" name="Ink 495">
                  <a:extLst>
                    <a:ext uri="{FF2B5EF4-FFF2-40B4-BE49-F238E27FC236}">
                      <a16:creationId xmlns:a16="http://schemas.microsoft.com/office/drawing/2014/main" id="{C5B09C35-3376-4DA2-BD00-D0EAE62E11AD}"/>
                    </a:ext>
                  </a:extLst>
                </p:cNvPr>
                <p:cNvPicPr/>
                <p:nvPr/>
              </p:nvPicPr>
              <p:blipFill>
                <a:blip r:embed="rId843"/>
                <a:stretch>
                  <a:fillRect/>
                </a:stretch>
              </p:blipFill>
              <p:spPr>
                <a:xfrm>
                  <a:off x="10206143" y="3320675"/>
                  <a:ext cx="129600" cy="58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4">
              <p14:nvContentPartPr>
                <p14:cNvPr id="497" name="Ink 496">
                  <a:extLst>
                    <a:ext uri="{FF2B5EF4-FFF2-40B4-BE49-F238E27FC236}">
                      <a16:creationId xmlns:a16="http://schemas.microsoft.com/office/drawing/2014/main" id="{966A7037-6B30-4CEF-B066-5624D46E1F93}"/>
                    </a:ext>
                  </a:extLst>
                </p14:cNvPr>
                <p14:cNvContentPartPr/>
                <p14:nvPr/>
              </p14:nvContentPartPr>
              <p14:xfrm>
                <a:off x="10377503" y="3122675"/>
                <a:ext cx="164520" cy="128520"/>
              </p14:xfrm>
            </p:contentPart>
          </mc:Choice>
          <mc:Fallback xmlns="">
            <p:pic>
              <p:nvPicPr>
                <p:cNvPr id="497" name="Ink 496">
                  <a:extLst>
                    <a:ext uri="{FF2B5EF4-FFF2-40B4-BE49-F238E27FC236}">
                      <a16:creationId xmlns:a16="http://schemas.microsoft.com/office/drawing/2014/main" id="{966A7037-6B30-4CEF-B066-5624D46E1F93}"/>
                    </a:ext>
                  </a:extLst>
                </p:cNvPr>
                <p:cNvPicPr/>
                <p:nvPr/>
              </p:nvPicPr>
              <p:blipFill>
                <a:blip r:embed="rId845"/>
                <a:stretch>
                  <a:fillRect/>
                </a:stretch>
              </p:blipFill>
              <p:spPr>
                <a:xfrm>
                  <a:off x="10368503" y="3114035"/>
                  <a:ext cx="18216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6">
              <p14:nvContentPartPr>
                <p14:cNvPr id="498" name="Ink 497">
                  <a:extLst>
                    <a:ext uri="{FF2B5EF4-FFF2-40B4-BE49-F238E27FC236}">
                      <a16:creationId xmlns:a16="http://schemas.microsoft.com/office/drawing/2014/main" id="{3E42E5DD-5CD4-408F-AB43-C4F14E677BF6}"/>
                    </a:ext>
                  </a:extLst>
                </p14:cNvPr>
                <p14:cNvContentPartPr/>
                <p14:nvPr/>
              </p14:nvContentPartPr>
              <p14:xfrm>
                <a:off x="10458503" y="3529835"/>
                <a:ext cx="164520" cy="10440"/>
              </p14:xfrm>
            </p:contentPart>
          </mc:Choice>
          <mc:Fallback xmlns="">
            <p:pic>
              <p:nvPicPr>
                <p:cNvPr id="498" name="Ink 497">
                  <a:extLst>
                    <a:ext uri="{FF2B5EF4-FFF2-40B4-BE49-F238E27FC236}">
                      <a16:creationId xmlns:a16="http://schemas.microsoft.com/office/drawing/2014/main" id="{3E42E5DD-5CD4-408F-AB43-C4F14E677BF6}"/>
                    </a:ext>
                  </a:extLst>
                </p:cNvPr>
                <p:cNvPicPr/>
                <p:nvPr/>
              </p:nvPicPr>
              <p:blipFill>
                <a:blip r:embed="rId847"/>
                <a:stretch>
                  <a:fillRect/>
                </a:stretch>
              </p:blipFill>
              <p:spPr>
                <a:xfrm>
                  <a:off x="10449863" y="3521195"/>
                  <a:ext cx="18216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8">
              <p14:nvContentPartPr>
                <p14:cNvPr id="499" name="Ink 498">
                  <a:extLst>
                    <a:ext uri="{FF2B5EF4-FFF2-40B4-BE49-F238E27FC236}">
                      <a16:creationId xmlns:a16="http://schemas.microsoft.com/office/drawing/2014/main" id="{08787EDD-2390-4817-BB02-59284CF83C01}"/>
                    </a:ext>
                  </a:extLst>
                </p14:cNvPr>
                <p14:cNvContentPartPr/>
                <p14:nvPr/>
              </p14:nvContentPartPr>
              <p14:xfrm>
                <a:off x="10547783" y="3465395"/>
                <a:ext cx="9000" cy="190080"/>
              </p14:xfrm>
            </p:contentPart>
          </mc:Choice>
          <mc:Fallback xmlns="">
            <p:pic>
              <p:nvPicPr>
                <p:cNvPr id="499" name="Ink 498">
                  <a:extLst>
                    <a:ext uri="{FF2B5EF4-FFF2-40B4-BE49-F238E27FC236}">
                      <a16:creationId xmlns:a16="http://schemas.microsoft.com/office/drawing/2014/main" id="{08787EDD-2390-4817-BB02-59284CF83C01}"/>
                    </a:ext>
                  </a:extLst>
                </p:cNvPr>
                <p:cNvPicPr/>
                <p:nvPr/>
              </p:nvPicPr>
              <p:blipFill>
                <a:blip r:embed="rId849"/>
                <a:stretch>
                  <a:fillRect/>
                </a:stretch>
              </p:blipFill>
              <p:spPr>
                <a:xfrm>
                  <a:off x="10539143" y="3456395"/>
                  <a:ext cx="2664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0">
              <p14:nvContentPartPr>
                <p14:cNvPr id="500" name="Ink 499">
                  <a:extLst>
                    <a:ext uri="{FF2B5EF4-FFF2-40B4-BE49-F238E27FC236}">
                      <a16:creationId xmlns:a16="http://schemas.microsoft.com/office/drawing/2014/main" id="{4195EE5E-7EF4-4E64-976D-8F6156F9C63A}"/>
                    </a:ext>
                  </a:extLst>
                </p14:cNvPr>
                <p14:cNvContentPartPr/>
                <p14:nvPr/>
              </p14:nvContentPartPr>
              <p14:xfrm>
                <a:off x="10830383" y="3288995"/>
                <a:ext cx="9720" cy="133920"/>
              </p14:xfrm>
            </p:contentPart>
          </mc:Choice>
          <mc:Fallback xmlns="">
            <p:pic>
              <p:nvPicPr>
                <p:cNvPr id="500" name="Ink 499">
                  <a:extLst>
                    <a:ext uri="{FF2B5EF4-FFF2-40B4-BE49-F238E27FC236}">
                      <a16:creationId xmlns:a16="http://schemas.microsoft.com/office/drawing/2014/main" id="{4195EE5E-7EF4-4E64-976D-8F6156F9C63A}"/>
                    </a:ext>
                  </a:extLst>
                </p:cNvPr>
                <p:cNvPicPr/>
                <p:nvPr/>
              </p:nvPicPr>
              <p:blipFill>
                <a:blip r:embed="rId851"/>
                <a:stretch>
                  <a:fillRect/>
                </a:stretch>
              </p:blipFill>
              <p:spPr>
                <a:xfrm>
                  <a:off x="10821383" y="3280355"/>
                  <a:ext cx="2736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2">
              <p14:nvContentPartPr>
                <p14:cNvPr id="501" name="Ink 500">
                  <a:extLst>
                    <a:ext uri="{FF2B5EF4-FFF2-40B4-BE49-F238E27FC236}">
                      <a16:creationId xmlns:a16="http://schemas.microsoft.com/office/drawing/2014/main" id="{CD7D97DC-9FC4-4B57-AA89-5F4995E871DD}"/>
                    </a:ext>
                  </a:extLst>
                </p14:cNvPr>
                <p14:cNvContentPartPr/>
                <p14:nvPr/>
              </p14:nvContentPartPr>
              <p14:xfrm>
                <a:off x="10754423" y="3536315"/>
                <a:ext cx="225360" cy="13320"/>
              </p14:xfrm>
            </p:contentPart>
          </mc:Choice>
          <mc:Fallback xmlns="">
            <p:pic>
              <p:nvPicPr>
                <p:cNvPr id="501" name="Ink 500">
                  <a:extLst>
                    <a:ext uri="{FF2B5EF4-FFF2-40B4-BE49-F238E27FC236}">
                      <a16:creationId xmlns:a16="http://schemas.microsoft.com/office/drawing/2014/main" id="{CD7D97DC-9FC4-4B57-AA89-5F4995E871DD}"/>
                    </a:ext>
                  </a:extLst>
                </p:cNvPr>
                <p:cNvPicPr/>
                <p:nvPr/>
              </p:nvPicPr>
              <p:blipFill>
                <a:blip r:embed="rId853"/>
                <a:stretch>
                  <a:fillRect/>
                </a:stretch>
              </p:blipFill>
              <p:spPr>
                <a:xfrm>
                  <a:off x="10745783" y="3527315"/>
                  <a:ext cx="24300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4">
              <p14:nvContentPartPr>
                <p14:cNvPr id="502" name="Ink 501">
                  <a:extLst>
                    <a:ext uri="{FF2B5EF4-FFF2-40B4-BE49-F238E27FC236}">
                      <a16:creationId xmlns:a16="http://schemas.microsoft.com/office/drawing/2014/main" id="{EB6FCC6A-C8FC-4BA0-939F-89741D68B2DC}"/>
                    </a:ext>
                  </a:extLst>
                </p14:cNvPr>
                <p14:cNvContentPartPr/>
                <p14:nvPr/>
              </p14:nvContentPartPr>
              <p14:xfrm>
                <a:off x="10770983" y="3688235"/>
                <a:ext cx="70560" cy="186120"/>
              </p14:xfrm>
            </p:contentPart>
          </mc:Choice>
          <mc:Fallback xmlns="">
            <p:pic>
              <p:nvPicPr>
                <p:cNvPr id="502" name="Ink 501">
                  <a:extLst>
                    <a:ext uri="{FF2B5EF4-FFF2-40B4-BE49-F238E27FC236}">
                      <a16:creationId xmlns:a16="http://schemas.microsoft.com/office/drawing/2014/main" id="{EB6FCC6A-C8FC-4BA0-939F-89741D68B2DC}"/>
                    </a:ext>
                  </a:extLst>
                </p:cNvPr>
                <p:cNvPicPr/>
                <p:nvPr/>
              </p:nvPicPr>
              <p:blipFill>
                <a:blip r:embed="rId855"/>
                <a:stretch>
                  <a:fillRect/>
                </a:stretch>
              </p:blipFill>
              <p:spPr>
                <a:xfrm>
                  <a:off x="10762343" y="3679595"/>
                  <a:ext cx="8820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6">
              <p14:nvContentPartPr>
                <p14:cNvPr id="503" name="Ink 502">
                  <a:extLst>
                    <a:ext uri="{FF2B5EF4-FFF2-40B4-BE49-F238E27FC236}">
                      <a16:creationId xmlns:a16="http://schemas.microsoft.com/office/drawing/2014/main" id="{D0F0F29C-A19C-4594-9D56-21C2850BB104}"/>
                    </a:ext>
                  </a:extLst>
                </p14:cNvPr>
                <p14:cNvContentPartPr/>
                <p14:nvPr/>
              </p14:nvContentPartPr>
              <p14:xfrm>
                <a:off x="10855583" y="3661955"/>
                <a:ext cx="63360" cy="9720"/>
              </p14:xfrm>
            </p:contentPart>
          </mc:Choice>
          <mc:Fallback xmlns="">
            <p:pic>
              <p:nvPicPr>
                <p:cNvPr id="503" name="Ink 502">
                  <a:extLst>
                    <a:ext uri="{FF2B5EF4-FFF2-40B4-BE49-F238E27FC236}">
                      <a16:creationId xmlns:a16="http://schemas.microsoft.com/office/drawing/2014/main" id="{D0F0F29C-A19C-4594-9D56-21C2850BB104}"/>
                    </a:ext>
                  </a:extLst>
                </p:cNvPr>
                <p:cNvPicPr/>
                <p:nvPr/>
              </p:nvPicPr>
              <p:blipFill>
                <a:blip r:embed="rId857"/>
                <a:stretch>
                  <a:fillRect/>
                </a:stretch>
              </p:blipFill>
              <p:spPr>
                <a:xfrm>
                  <a:off x="10846583" y="3653315"/>
                  <a:ext cx="8100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8">
              <p14:nvContentPartPr>
                <p14:cNvPr id="504" name="Ink 503">
                  <a:extLst>
                    <a:ext uri="{FF2B5EF4-FFF2-40B4-BE49-F238E27FC236}">
                      <a16:creationId xmlns:a16="http://schemas.microsoft.com/office/drawing/2014/main" id="{0BEAEDFF-2D58-4A6F-8045-D895D4091CBF}"/>
                    </a:ext>
                  </a:extLst>
                </p14:cNvPr>
                <p14:cNvContentPartPr/>
                <p14:nvPr/>
              </p14:nvContentPartPr>
              <p14:xfrm>
                <a:off x="10629143" y="3351635"/>
                <a:ext cx="128160" cy="653760"/>
              </p14:xfrm>
            </p:contentPart>
          </mc:Choice>
          <mc:Fallback xmlns="">
            <p:pic>
              <p:nvPicPr>
                <p:cNvPr id="504" name="Ink 503">
                  <a:extLst>
                    <a:ext uri="{FF2B5EF4-FFF2-40B4-BE49-F238E27FC236}">
                      <a16:creationId xmlns:a16="http://schemas.microsoft.com/office/drawing/2014/main" id="{0BEAEDFF-2D58-4A6F-8045-D895D4091CBF}"/>
                    </a:ext>
                  </a:extLst>
                </p:cNvPr>
                <p:cNvPicPr/>
                <p:nvPr/>
              </p:nvPicPr>
              <p:blipFill>
                <a:blip r:embed="rId859"/>
                <a:stretch>
                  <a:fillRect/>
                </a:stretch>
              </p:blipFill>
              <p:spPr>
                <a:xfrm>
                  <a:off x="10620143" y="3342995"/>
                  <a:ext cx="145800" cy="67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0">
              <p14:nvContentPartPr>
                <p14:cNvPr id="505" name="Ink 504">
                  <a:extLst>
                    <a:ext uri="{FF2B5EF4-FFF2-40B4-BE49-F238E27FC236}">
                      <a16:creationId xmlns:a16="http://schemas.microsoft.com/office/drawing/2014/main" id="{8C16EDD7-59AF-4167-B26D-5D0E3ADF7B33}"/>
                    </a:ext>
                  </a:extLst>
                </p14:cNvPr>
                <p14:cNvContentPartPr/>
                <p14:nvPr/>
              </p14:nvContentPartPr>
              <p14:xfrm>
                <a:off x="10891943" y="3345875"/>
                <a:ext cx="173160" cy="543600"/>
              </p14:xfrm>
            </p:contentPart>
          </mc:Choice>
          <mc:Fallback xmlns="">
            <p:pic>
              <p:nvPicPr>
                <p:cNvPr id="505" name="Ink 504">
                  <a:extLst>
                    <a:ext uri="{FF2B5EF4-FFF2-40B4-BE49-F238E27FC236}">
                      <a16:creationId xmlns:a16="http://schemas.microsoft.com/office/drawing/2014/main" id="{8C16EDD7-59AF-4167-B26D-5D0E3ADF7B33}"/>
                    </a:ext>
                  </a:extLst>
                </p:cNvPr>
                <p:cNvPicPr/>
                <p:nvPr/>
              </p:nvPicPr>
              <p:blipFill>
                <a:blip r:embed="rId861"/>
                <a:stretch>
                  <a:fillRect/>
                </a:stretch>
              </p:blipFill>
              <p:spPr>
                <a:xfrm>
                  <a:off x="10882943" y="3337235"/>
                  <a:ext cx="190800" cy="56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2">
              <p14:nvContentPartPr>
                <p14:cNvPr id="506" name="Ink 505">
                  <a:extLst>
                    <a:ext uri="{FF2B5EF4-FFF2-40B4-BE49-F238E27FC236}">
                      <a16:creationId xmlns:a16="http://schemas.microsoft.com/office/drawing/2014/main" id="{6AFFB5B9-574F-40D9-BC0B-19FE3ADEA6CC}"/>
                    </a:ext>
                  </a:extLst>
                </p14:cNvPr>
                <p14:cNvContentPartPr/>
                <p14:nvPr/>
              </p14:nvContentPartPr>
              <p14:xfrm>
                <a:off x="11081303" y="3138515"/>
                <a:ext cx="136080" cy="128880"/>
              </p14:xfrm>
            </p:contentPart>
          </mc:Choice>
          <mc:Fallback xmlns="">
            <p:pic>
              <p:nvPicPr>
                <p:cNvPr id="506" name="Ink 505">
                  <a:extLst>
                    <a:ext uri="{FF2B5EF4-FFF2-40B4-BE49-F238E27FC236}">
                      <a16:creationId xmlns:a16="http://schemas.microsoft.com/office/drawing/2014/main" id="{6AFFB5B9-574F-40D9-BC0B-19FE3ADEA6CC}"/>
                    </a:ext>
                  </a:extLst>
                </p:cNvPr>
                <p:cNvPicPr/>
                <p:nvPr/>
              </p:nvPicPr>
              <p:blipFill>
                <a:blip r:embed="rId863"/>
                <a:stretch>
                  <a:fillRect/>
                </a:stretch>
              </p:blipFill>
              <p:spPr>
                <a:xfrm>
                  <a:off x="11072303" y="3129875"/>
                  <a:ext cx="15372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4">
              <p14:nvContentPartPr>
                <p14:cNvPr id="507" name="Ink 506">
                  <a:extLst>
                    <a:ext uri="{FF2B5EF4-FFF2-40B4-BE49-F238E27FC236}">
                      <a16:creationId xmlns:a16="http://schemas.microsoft.com/office/drawing/2014/main" id="{602993EC-272B-46CA-A044-E9ACAD2C98AC}"/>
                    </a:ext>
                  </a:extLst>
                </p14:cNvPr>
                <p14:cNvContentPartPr/>
                <p14:nvPr/>
              </p14:nvContentPartPr>
              <p14:xfrm>
                <a:off x="11120543" y="3569075"/>
                <a:ext cx="179640" cy="28080"/>
              </p14:xfrm>
            </p:contentPart>
          </mc:Choice>
          <mc:Fallback xmlns="">
            <p:pic>
              <p:nvPicPr>
                <p:cNvPr id="507" name="Ink 506">
                  <a:extLst>
                    <a:ext uri="{FF2B5EF4-FFF2-40B4-BE49-F238E27FC236}">
                      <a16:creationId xmlns:a16="http://schemas.microsoft.com/office/drawing/2014/main" id="{602993EC-272B-46CA-A044-E9ACAD2C98AC}"/>
                    </a:ext>
                  </a:extLst>
                </p:cNvPr>
                <p:cNvPicPr/>
                <p:nvPr/>
              </p:nvPicPr>
              <p:blipFill>
                <a:blip r:embed="rId865"/>
                <a:stretch>
                  <a:fillRect/>
                </a:stretch>
              </p:blipFill>
              <p:spPr>
                <a:xfrm>
                  <a:off x="11111903" y="3560075"/>
                  <a:ext cx="19728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6">
              <p14:nvContentPartPr>
                <p14:cNvPr id="508" name="Ink 507">
                  <a:extLst>
                    <a:ext uri="{FF2B5EF4-FFF2-40B4-BE49-F238E27FC236}">
                      <a16:creationId xmlns:a16="http://schemas.microsoft.com/office/drawing/2014/main" id="{7A9F4495-F194-48FD-8A32-53C637F65323}"/>
                    </a:ext>
                  </a:extLst>
                </p14:cNvPr>
                <p14:cNvContentPartPr/>
                <p14:nvPr/>
              </p14:nvContentPartPr>
              <p14:xfrm>
                <a:off x="11234303" y="3485195"/>
                <a:ext cx="8640" cy="170640"/>
              </p14:xfrm>
            </p:contentPart>
          </mc:Choice>
          <mc:Fallback xmlns="">
            <p:pic>
              <p:nvPicPr>
                <p:cNvPr id="508" name="Ink 507">
                  <a:extLst>
                    <a:ext uri="{FF2B5EF4-FFF2-40B4-BE49-F238E27FC236}">
                      <a16:creationId xmlns:a16="http://schemas.microsoft.com/office/drawing/2014/main" id="{7A9F4495-F194-48FD-8A32-53C637F65323}"/>
                    </a:ext>
                  </a:extLst>
                </p:cNvPr>
                <p:cNvPicPr/>
                <p:nvPr/>
              </p:nvPicPr>
              <p:blipFill>
                <a:blip r:embed="rId867"/>
                <a:stretch>
                  <a:fillRect/>
                </a:stretch>
              </p:blipFill>
              <p:spPr>
                <a:xfrm>
                  <a:off x="11225663" y="3476195"/>
                  <a:ext cx="2628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8">
              <p14:nvContentPartPr>
                <p14:cNvPr id="509" name="Ink 508">
                  <a:extLst>
                    <a:ext uri="{FF2B5EF4-FFF2-40B4-BE49-F238E27FC236}">
                      <a16:creationId xmlns:a16="http://schemas.microsoft.com/office/drawing/2014/main" id="{5EA2FD0E-8487-4579-B1F8-9390F7843DB7}"/>
                    </a:ext>
                  </a:extLst>
                </p14:cNvPr>
                <p14:cNvContentPartPr/>
                <p14:nvPr/>
              </p14:nvContentPartPr>
              <p14:xfrm>
                <a:off x="11467223" y="3306275"/>
                <a:ext cx="16920" cy="194400"/>
              </p14:xfrm>
            </p:contentPart>
          </mc:Choice>
          <mc:Fallback xmlns="">
            <p:pic>
              <p:nvPicPr>
                <p:cNvPr id="509" name="Ink 508">
                  <a:extLst>
                    <a:ext uri="{FF2B5EF4-FFF2-40B4-BE49-F238E27FC236}">
                      <a16:creationId xmlns:a16="http://schemas.microsoft.com/office/drawing/2014/main" id="{5EA2FD0E-8487-4579-B1F8-9390F7843DB7}"/>
                    </a:ext>
                  </a:extLst>
                </p:cNvPr>
                <p:cNvPicPr/>
                <p:nvPr/>
              </p:nvPicPr>
              <p:blipFill>
                <a:blip r:embed="rId869"/>
                <a:stretch>
                  <a:fillRect/>
                </a:stretch>
              </p:blipFill>
              <p:spPr>
                <a:xfrm>
                  <a:off x="11458223" y="3297275"/>
                  <a:ext cx="3456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0">
              <p14:nvContentPartPr>
                <p14:cNvPr id="510" name="Ink 509">
                  <a:extLst>
                    <a:ext uri="{FF2B5EF4-FFF2-40B4-BE49-F238E27FC236}">
                      <a16:creationId xmlns:a16="http://schemas.microsoft.com/office/drawing/2014/main" id="{B94B94FF-B933-47B8-AC41-1F3EF6FF26F6}"/>
                    </a:ext>
                  </a:extLst>
                </p14:cNvPr>
                <p14:cNvContentPartPr/>
                <p14:nvPr/>
              </p14:nvContentPartPr>
              <p14:xfrm>
                <a:off x="11373983" y="3560435"/>
                <a:ext cx="179640" cy="9000"/>
              </p14:xfrm>
            </p:contentPart>
          </mc:Choice>
          <mc:Fallback xmlns="">
            <p:pic>
              <p:nvPicPr>
                <p:cNvPr id="510" name="Ink 509">
                  <a:extLst>
                    <a:ext uri="{FF2B5EF4-FFF2-40B4-BE49-F238E27FC236}">
                      <a16:creationId xmlns:a16="http://schemas.microsoft.com/office/drawing/2014/main" id="{B94B94FF-B933-47B8-AC41-1F3EF6FF26F6}"/>
                    </a:ext>
                  </a:extLst>
                </p:cNvPr>
                <p:cNvPicPr/>
                <p:nvPr/>
              </p:nvPicPr>
              <p:blipFill>
                <a:blip r:embed="rId871"/>
                <a:stretch>
                  <a:fillRect/>
                </a:stretch>
              </p:blipFill>
              <p:spPr>
                <a:xfrm>
                  <a:off x="11364983" y="3551795"/>
                  <a:ext cx="19728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2">
              <p14:nvContentPartPr>
                <p14:cNvPr id="511" name="Ink 510">
                  <a:extLst>
                    <a:ext uri="{FF2B5EF4-FFF2-40B4-BE49-F238E27FC236}">
                      <a16:creationId xmlns:a16="http://schemas.microsoft.com/office/drawing/2014/main" id="{AEE02436-D41E-4D08-9D34-1A17B6CD60FD}"/>
                    </a:ext>
                  </a:extLst>
                </p14:cNvPr>
                <p14:cNvContentPartPr/>
                <p14:nvPr/>
              </p14:nvContentPartPr>
              <p14:xfrm>
                <a:off x="11401703" y="3729635"/>
                <a:ext cx="196200" cy="185040"/>
              </p14:xfrm>
            </p:contentPart>
          </mc:Choice>
          <mc:Fallback xmlns="">
            <p:pic>
              <p:nvPicPr>
                <p:cNvPr id="511" name="Ink 510">
                  <a:extLst>
                    <a:ext uri="{FF2B5EF4-FFF2-40B4-BE49-F238E27FC236}">
                      <a16:creationId xmlns:a16="http://schemas.microsoft.com/office/drawing/2014/main" id="{AEE02436-D41E-4D08-9D34-1A17B6CD60FD}"/>
                    </a:ext>
                  </a:extLst>
                </p:cNvPr>
                <p:cNvPicPr/>
                <p:nvPr/>
              </p:nvPicPr>
              <p:blipFill>
                <a:blip r:embed="rId873"/>
                <a:stretch>
                  <a:fillRect/>
                </a:stretch>
              </p:blipFill>
              <p:spPr>
                <a:xfrm>
                  <a:off x="11392703" y="3720635"/>
                  <a:ext cx="21384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4">
              <p14:nvContentPartPr>
                <p14:cNvPr id="512" name="Ink 511">
                  <a:extLst>
                    <a:ext uri="{FF2B5EF4-FFF2-40B4-BE49-F238E27FC236}">
                      <a16:creationId xmlns:a16="http://schemas.microsoft.com/office/drawing/2014/main" id="{E183DB7D-CBC0-45E1-9EE4-FB40CF734278}"/>
                    </a:ext>
                  </a:extLst>
                </p14:cNvPr>
                <p14:cNvContentPartPr/>
                <p14:nvPr/>
              </p14:nvContentPartPr>
              <p14:xfrm>
                <a:off x="11254823" y="3351635"/>
                <a:ext cx="117000" cy="637920"/>
              </p14:xfrm>
            </p:contentPart>
          </mc:Choice>
          <mc:Fallback xmlns="">
            <p:pic>
              <p:nvPicPr>
                <p:cNvPr id="512" name="Ink 511">
                  <a:extLst>
                    <a:ext uri="{FF2B5EF4-FFF2-40B4-BE49-F238E27FC236}">
                      <a16:creationId xmlns:a16="http://schemas.microsoft.com/office/drawing/2014/main" id="{E183DB7D-CBC0-45E1-9EE4-FB40CF734278}"/>
                    </a:ext>
                  </a:extLst>
                </p:cNvPr>
                <p:cNvPicPr/>
                <p:nvPr/>
              </p:nvPicPr>
              <p:blipFill>
                <a:blip r:embed="rId875"/>
                <a:stretch>
                  <a:fillRect/>
                </a:stretch>
              </p:blipFill>
              <p:spPr>
                <a:xfrm>
                  <a:off x="11246183" y="3342995"/>
                  <a:ext cx="134640" cy="65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6">
              <p14:nvContentPartPr>
                <p14:cNvPr id="513" name="Ink 512">
                  <a:extLst>
                    <a:ext uri="{FF2B5EF4-FFF2-40B4-BE49-F238E27FC236}">
                      <a16:creationId xmlns:a16="http://schemas.microsoft.com/office/drawing/2014/main" id="{758D7A78-1592-49F1-A4F2-9B0F84130C50}"/>
                    </a:ext>
                  </a:extLst>
                </p14:cNvPr>
                <p14:cNvContentPartPr/>
                <p14:nvPr/>
              </p14:nvContentPartPr>
              <p14:xfrm>
                <a:off x="11485223" y="3372155"/>
                <a:ext cx="159840" cy="564840"/>
              </p14:xfrm>
            </p:contentPart>
          </mc:Choice>
          <mc:Fallback xmlns="">
            <p:pic>
              <p:nvPicPr>
                <p:cNvPr id="513" name="Ink 512">
                  <a:extLst>
                    <a:ext uri="{FF2B5EF4-FFF2-40B4-BE49-F238E27FC236}">
                      <a16:creationId xmlns:a16="http://schemas.microsoft.com/office/drawing/2014/main" id="{758D7A78-1592-49F1-A4F2-9B0F84130C50}"/>
                    </a:ext>
                  </a:extLst>
                </p:cNvPr>
                <p:cNvPicPr/>
                <p:nvPr/>
              </p:nvPicPr>
              <p:blipFill>
                <a:blip r:embed="rId877"/>
                <a:stretch>
                  <a:fillRect/>
                </a:stretch>
              </p:blipFill>
              <p:spPr>
                <a:xfrm>
                  <a:off x="11476583" y="3363515"/>
                  <a:ext cx="177480" cy="58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8">
              <p14:nvContentPartPr>
                <p14:cNvPr id="514" name="Ink 513">
                  <a:extLst>
                    <a:ext uri="{FF2B5EF4-FFF2-40B4-BE49-F238E27FC236}">
                      <a16:creationId xmlns:a16="http://schemas.microsoft.com/office/drawing/2014/main" id="{81CD2D07-F068-4DB8-868E-C31661250E1A}"/>
                    </a:ext>
                  </a:extLst>
                </p14:cNvPr>
                <p14:cNvContentPartPr/>
                <p14:nvPr/>
              </p14:nvContentPartPr>
              <p14:xfrm>
                <a:off x="11677103" y="3183515"/>
                <a:ext cx="132840" cy="104040"/>
              </p14:xfrm>
            </p:contentPart>
          </mc:Choice>
          <mc:Fallback xmlns="">
            <p:pic>
              <p:nvPicPr>
                <p:cNvPr id="514" name="Ink 513">
                  <a:extLst>
                    <a:ext uri="{FF2B5EF4-FFF2-40B4-BE49-F238E27FC236}">
                      <a16:creationId xmlns:a16="http://schemas.microsoft.com/office/drawing/2014/main" id="{81CD2D07-F068-4DB8-868E-C31661250E1A}"/>
                    </a:ext>
                  </a:extLst>
                </p:cNvPr>
                <p:cNvPicPr/>
                <p:nvPr/>
              </p:nvPicPr>
              <p:blipFill>
                <a:blip r:embed="rId879"/>
                <a:stretch>
                  <a:fillRect/>
                </a:stretch>
              </p:blipFill>
              <p:spPr>
                <a:xfrm>
                  <a:off x="11668103" y="3174515"/>
                  <a:ext cx="15048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0">
              <p14:nvContentPartPr>
                <p14:cNvPr id="515" name="Ink 514">
                  <a:extLst>
                    <a:ext uri="{FF2B5EF4-FFF2-40B4-BE49-F238E27FC236}">
                      <a16:creationId xmlns:a16="http://schemas.microsoft.com/office/drawing/2014/main" id="{1FA69A3F-250C-443A-B5C1-8ED95B32B9C2}"/>
                    </a:ext>
                  </a:extLst>
                </p14:cNvPr>
                <p14:cNvContentPartPr/>
                <p14:nvPr/>
              </p14:nvContentPartPr>
              <p14:xfrm>
                <a:off x="11585303" y="3338315"/>
                <a:ext cx="333720" cy="608400"/>
              </p14:xfrm>
            </p:contentPart>
          </mc:Choice>
          <mc:Fallback xmlns="">
            <p:pic>
              <p:nvPicPr>
                <p:cNvPr id="515" name="Ink 514">
                  <a:extLst>
                    <a:ext uri="{FF2B5EF4-FFF2-40B4-BE49-F238E27FC236}">
                      <a16:creationId xmlns:a16="http://schemas.microsoft.com/office/drawing/2014/main" id="{1FA69A3F-250C-443A-B5C1-8ED95B32B9C2}"/>
                    </a:ext>
                  </a:extLst>
                </p:cNvPr>
                <p:cNvPicPr/>
                <p:nvPr/>
              </p:nvPicPr>
              <p:blipFill>
                <a:blip r:embed="rId881"/>
                <a:stretch>
                  <a:fillRect/>
                </a:stretch>
              </p:blipFill>
              <p:spPr>
                <a:xfrm>
                  <a:off x="11576663" y="3329315"/>
                  <a:ext cx="351360" cy="626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36" name="Group 535">
            <a:extLst>
              <a:ext uri="{FF2B5EF4-FFF2-40B4-BE49-F238E27FC236}">
                <a16:creationId xmlns:a16="http://schemas.microsoft.com/office/drawing/2014/main" id="{6D7E036F-401D-41BD-9F8D-8D319DEC1DB3}"/>
              </a:ext>
            </a:extLst>
          </p:cNvPr>
          <p:cNvGrpSpPr/>
          <p:nvPr/>
        </p:nvGrpSpPr>
        <p:grpSpPr>
          <a:xfrm>
            <a:off x="7386263" y="4370435"/>
            <a:ext cx="1696320" cy="811800"/>
            <a:chOff x="7386263" y="4370435"/>
            <a:chExt cx="1696320" cy="811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82">
              <p14:nvContentPartPr>
                <p14:cNvPr id="517" name="Ink 516">
                  <a:extLst>
                    <a:ext uri="{FF2B5EF4-FFF2-40B4-BE49-F238E27FC236}">
                      <a16:creationId xmlns:a16="http://schemas.microsoft.com/office/drawing/2014/main" id="{DEFD3CBD-97E9-414D-87CA-D54E8663A108}"/>
                    </a:ext>
                  </a:extLst>
                </p14:cNvPr>
                <p14:cNvContentPartPr/>
                <p14:nvPr/>
              </p14:nvContentPartPr>
              <p14:xfrm>
                <a:off x="7386263" y="4558355"/>
                <a:ext cx="74160" cy="37800"/>
              </p14:xfrm>
            </p:contentPart>
          </mc:Choice>
          <mc:Fallback xmlns="">
            <p:pic>
              <p:nvPicPr>
                <p:cNvPr id="517" name="Ink 516">
                  <a:extLst>
                    <a:ext uri="{FF2B5EF4-FFF2-40B4-BE49-F238E27FC236}">
                      <a16:creationId xmlns:a16="http://schemas.microsoft.com/office/drawing/2014/main" id="{DEFD3CBD-97E9-414D-87CA-D54E8663A108}"/>
                    </a:ext>
                  </a:extLst>
                </p:cNvPr>
                <p:cNvPicPr/>
                <p:nvPr/>
              </p:nvPicPr>
              <p:blipFill>
                <a:blip r:embed="rId883"/>
                <a:stretch>
                  <a:fillRect/>
                </a:stretch>
              </p:blipFill>
              <p:spPr>
                <a:xfrm>
                  <a:off x="7377623" y="4549355"/>
                  <a:ext cx="9180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4">
              <p14:nvContentPartPr>
                <p14:cNvPr id="518" name="Ink 517">
                  <a:extLst>
                    <a:ext uri="{FF2B5EF4-FFF2-40B4-BE49-F238E27FC236}">
                      <a16:creationId xmlns:a16="http://schemas.microsoft.com/office/drawing/2014/main" id="{58550E31-4017-4A32-A427-9FB7910EFE6F}"/>
                    </a:ext>
                  </a:extLst>
                </p14:cNvPr>
                <p14:cNvContentPartPr/>
                <p14:nvPr/>
              </p14:nvContentPartPr>
              <p14:xfrm>
                <a:off x="7389143" y="4641155"/>
                <a:ext cx="91080" cy="360"/>
              </p14:xfrm>
            </p:contentPart>
          </mc:Choice>
          <mc:Fallback xmlns="">
            <p:pic>
              <p:nvPicPr>
                <p:cNvPr id="518" name="Ink 517">
                  <a:extLst>
                    <a:ext uri="{FF2B5EF4-FFF2-40B4-BE49-F238E27FC236}">
                      <a16:creationId xmlns:a16="http://schemas.microsoft.com/office/drawing/2014/main" id="{58550E31-4017-4A32-A427-9FB7910EFE6F}"/>
                    </a:ext>
                  </a:extLst>
                </p:cNvPr>
                <p:cNvPicPr/>
                <p:nvPr/>
              </p:nvPicPr>
              <p:blipFill>
                <a:blip r:embed="rId885"/>
                <a:stretch>
                  <a:fillRect/>
                </a:stretch>
              </p:blipFill>
              <p:spPr>
                <a:xfrm>
                  <a:off x="7380143" y="4632515"/>
                  <a:ext cx="1087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6">
              <p14:nvContentPartPr>
                <p14:cNvPr id="519" name="Ink 518">
                  <a:extLst>
                    <a:ext uri="{FF2B5EF4-FFF2-40B4-BE49-F238E27FC236}">
                      <a16:creationId xmlns:a16="http://schemas.microsoft.com/office/drawing/2014/main" id="{8E365E99-03D5-47BF-8AFD-1A809B6755A8}"/>
                    </a:ext>
                  </a:extLst>
                </p14:cNvPr>
                <p14:cNvContentPartPr/>
                <p14:nvPr/>
              </p14:nvContentPartPr>
              <p14:xfrm>
                <a:off x="7591823" y="4508675"/>
                <a:ext cx="112680" cy="255600"/>
              </p14:xfrm>
            </p:contentPart>
          </mc:Choice>
          <mc:Fallback xmlns="">
            <p:pic>
              <p:nvPicPr>
                <p:cNvPr id="519" name="Ink 518">
                  <a:extLst>
                    <a:ext uri="{FF2B5EF4-FFF2-40B4-BE49-F238E27FC236}">
                      <a16:creationId xmlns:a16="http://schemas.microsoft.com/office/drawing/2014/main" id="{8E365E99-03D5-47BF-8AFD-1A809B6755A8}"/>
                    </a:ext>
                  </a:extLst>
                </p:cNvPr>
                <p:cNvPicPr/>
                <p:nvPr/>
              </p:nvPicPr>
              <p:blipFill>
                <a:blip r:embed="rId887"/>
                <a:stretch>
                  <a:fillRect/>
                </a:stretch>
              </p:blipFill>
              <p:spPr>
                <a:xfrm>
                  <a:off x="7582823" y="4499675"/>
                  <a:ext cx="130320" cy="27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8">
              <p14:nvContentPartPr>
                <p14:cNvPr id="520" name="Ink 519">
                  <a:extLst>
                    <a:ext uri="{FF2B5EF4-FFF2-40B4-BE49-F238E27FC236}">
                      <a16:creationId xmlns:a16="http://schemas.microsoft.com/office/drawing/2014/main" id="{882FB2ED-AE0A-40E2-9CBB-ECFDC741FB10}"/>
                    </a:ext>
                  </a:extLst>
                </p14:cNvPr>
                <p14:cNvContentPartPr/>
                <p14:nvPr/>
              </p14:nvContentPartPr>
              <p14:xfrm>
                <a:off x="7796663" y="4667795"/>
                <a:ext cx="122760" cy="2880"/>
              </p14:xfrm>
            </p:contentPart>
          </mc:Choice>
          <mc:Fallback xmlns="">
            <p:pic>
              <p:nvPicPr>
                <p:cNvPr id="520" name="Ink 519">
                  <a:extLst>
                    <a:ext uri="{FF2B5EF4-FFF2-40B4-BE49-F238E27FC236}">
                      <a16:creationId xmlns:a16="http://schemas.microsoft.com/office/drawing/2014/main" id="{882FB2ED-AE0A-40E2-9CBB-ECFDC741FB10}"/>
                    </a:ext>
                  </a:extLst>
                </p:cNvPr>
                <p:cNvPicPr/>
                <p:nvPr/>
              </p:nvPicPr>
              <p:blipFill>
                <a:blip r:embed="rId889"/>
                <a:stretch>
                  <a:fillRect/>
                </a:stretch>
              </p:blipFill>
              <p:spPr>
                <a:xfrm>
                  <a:off x="7788023" y="4658795"/>
                  <a:ext cx="14040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0">
              <p14:nvContentPartPr>
                <p14:cNvPr id="521" name="Ink 520">
                  <a:extLst>
                    <a:ext uri="{FF2B5EF4-FFF2-40B4-BE49-F238E27FC236}">
                      <a16:creationId xmlns:a16="http://schemas.microsoft.com/office/drawing/2014/main" id="{0A70CF02-4530-4CDD-8B1A-80F82E38C6F5}"/>
                    </a:ext>
                  </a:extLst>
                </p14:cNvPr>
                <p14:cNvContentPartPr/>
                <p14:nvPr/>
              </p14:nvContentPartPr>
              <p14:xfrm>
                <a:off x="8184383" y="4521635"/>
                <a:ext cx="57240" cy="173160"/>
              </p14:xfrm>
            </p:contentPart>
          </mc:Choice>
          <mc:Fallback xmlns="">
            <p:pic>
              <p:nvPicPr>
                <p:cNvPr id="521" name="Ink 520">
                  <a:extLst>
                    <a:ext uri="{FF2B5EF4-FFF2-40B4-BE49-F238E27FC236}">
                      <a16:creationId xmlns:a16="http://schemas.microsoft.com/office/drawing/2014/main" id="{0A70CF02-4530-4CDD-8B1A-80F82E38C6F5}"/>
                    </a:ext>
                  </a:extLst>
                </p:cNvPr>
                <p:cNvPicPr/>
                <p:nvPr/>
              </p:nvPicPr>
              <p:blipFill>
                <a:blip r:embed="rId891"/>
                <a:stretch>
                  <a:fillRect/>
                </a:stretch>
              </p:blipFill>
              <p:spPr>
                <a:xfrm>
                  <a:off x="8175383" y="4512995"/>
                  <a:ext cx="7488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2">
              <p14:nvContentPartPr>
                <p14:cNvPr id="522" name="Ink 521">
                  <a:extLst>
                    <a:ext uri="{FF2B5EF4-FFF2-40B4-BE49-F238E27FC236}">
                      <a16:creationId xmlns:a16="http://schemas.microsoft.com/office/drawing/2014/main" id="{B2E80624-C0A2-4567-A0B0-89E97FB02B9A}"/>
                    </a:ext>
                  </a:extLst>
                </p14:cNvPr>
                <p14:cNvContentPartPr/>
                <p14:nvPr/>
              </p14:nvContentPartPr>
              <p14:xfrm>
                <a:off x="8240543" y="4493555"/>
                <a:ext cx="87840" cy="15120"/>
              </p14:xfrm>
            </p:contentPart>
          </mc:Choice>
          <mc:Fallback xmlns="">
            <p:pic>
              <p:nvPicPr>
                <p:cNvPr id="522" name="Ink 521">
                  <a:extLst>
                    <a:ext uri="{FF2B5EF4-FFF2-40B4-BE49-F238E27FC236}">
                      <a16:creationId xmlns:a16="http://schemas.microsoft.com/office/drawing/2014/main" id="{B2E80624-C0A2-4567-A0B0-89E97FB02B9A}"/>
                    </a:ext>
                  </a:extLst>
                </p:cNvPr>
                <p:cNvPicPr/>
                <p:nvPr/>
              </p:nvPicPr>
              <p:blipFill>
                <a:blip r:embed="rId893"/>
                <a:stretch>
                  <a:fillRect/>
                </a:stretch>
              </p:blipFill>
              <p:spPr>
                <a:xfrm>
                  <a:off x="8231543" y="4484915"/>
                  <a:ext cx="10548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4">
              <p14:nvContentPartPr>
                <p14:cNvPr id="523" name="Ink 522">
                  <a:extLst>
                    <a:ext uri="{FF2B5EF4-FFF2-40B4-BE49-F238E27FC236}">
                      <a16:creationId xmlns:a16="http://schemas.microsoft.com/office/drawing/2014/main" id="{E8FD5813-5F8A-4BB2-ADE1-B528D61D3E9B}"/>
                    </a:ext>
                  </a:extLst>
                </p14:cNvPr>
                <p14:cNvContentPartPr/>
                <p14:nvPr/>
              </p14:nvContentPartPr>
              <p14:xfrm>
                <a:off x="8356463" y="4556195"/>
                <a:ext cx="105480" cy="143280"/>
              </p14:xfrm>
            </p:contentPart>
          </mc:Choice>
          <mc:Fallback xmlns="">
            <p:pic>
              <p:nvPicPr>
                <p:cNvPr id="523" name="Ink 522">
                  <a:extLst>
                    <a:ext uri="{FF2B5EF4-FFF2-40B4-BE49-F238E27FC236}">
                      <a16:creationId xmlns:a16="http://schemas.microsoft.com/office/drawing/2014/main" id="{E8FD5813-5F8A-4BB2-ADE1-B528D61D3E9B}"/>
                    </a:ext>
                  </a:extLst>
                </p:cNvPr>
                <p:cNvPicPr/>
                <p:nvPr/>
              </p:nvPicPr>
              <p:blipFill>
                <a:blip r:embed="rId895"/>
                <a:stretch>
                  <a:fillRect/>
                </a:stretch>
              </p:blipFill>
              <p:spPr>
                <a:xfrm>
                  <a:off x="8347823" y="4547195"/>
                  <a:ext cx="12312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6">
              <p14:nvContentPartPr>
                <p14:cNvPr id="524" name="Ink 523">
                  <a:extLst>
                    <a:ext uri="{FF2B5EF4-FFF2-40B4-BE49-F238E27FC236}">
                      <a16:creationId xmlns:a16="http://schemas.microsoft.com/office/drawing/2014/main" id="{61013497-466B-4947-B320-316567031CCB}"/>
                    </a:ext>
                  </a:extLst>
                </p14:cNvPr>
                <p14:cNvContentPartPr/>
                <p14:nvPr/>
              </p14:nvContentPartPr>
              <p14:xfrm>
                <a:off x="8622863" y="4420115"/>
                <a:ext cx="45360" cy="143280"/>
              </p14:xfrm>
            </p:contentPart>
          </mc:Choice>
          <mc:Fallback xmlns="">
            <p:pic>
              <p:nvPicPr>
                <p:cNvPr id="524" name="Ink 523">
                  <a:extLst>
                    <a:ext uri="{FF2B5EF4-FFF2-40B4-BE49-F238E27FC236}">
                      <a16:creationId xmlns:a16="http://schemas.microsoft.com/office/drawing/2014/main" id="{61013497-466B-4947-B320-316567031CCB}"/>
                    </a:ext>
                  </a:extLst>
                </p:cNvPr>
                <p:cNvPicPr/>
                <p:nvPr/>
              </p:nvPicPr>
              <p:blipFill>
                <a:blip r:embed="rId897"/>
                <a:stretch>
                  <a:fillRect/>
                </a:stretch>
              </p:blipFill>
              <p:spPr>
                <a:xfrm>
                  <a:off x="8613863" y="4411115"/>
                  <a:ext cx="6300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8">
              <p14:nvContentPartPr>
                <p14:cNvPr id="525" name="Ink 524">
                  <a:extLst>
                    <a:ext uri="{FF2B5EF4-FFF2-40B4-BE49-F238E27FC236}">
                      <a16:creationId xmlns:a16="http://schemas.microsoft.com/office/drawing/2014/main" id="{DD6BF72B-00B3-4530-ADC5-D5DB2E9996A8}"/>
                    </a:ext>
                  </a:extLst>
                </p14:cNvPr>
                <p14:cNvContentPartPr/>
                <p14:nvPr/>
              </p14:nvContentPartPr>
              <p14:xfrm>
                <a:off x="8613863" y="4568075"/>
                <a:ext cx="92520" cy="1080"/>
              </p14:xfrm>
            </p:contentPart>
          </mc:Choice>
          <mc:Fallback xmlns="">
            <p:pic>
              <p:nvPicPr>
                <p:cNvPr id="525" name="Ink 524">
                  <a:extLst>
                    <a:ext uri="{FF2B5EF4-FFF2-40B4-BE49-F238E27FC236}">
                      <a16:creationId xmlns:a16="http://schemas.microsoft.com/office/drawing/2014/main" id="{DD6BF72B-00B3-4530-ADC5-D5DB2E9996A8}"/>
                    </a:ext>
                  </a:extLst>
                </p:cNvPr>
                <p:cNvPicPr/>
                <p:nvPr/>
              </p:nvPicPr>
              <p:blipFill>
                <a:blip r:embed="rId899"/>
                <a:stretch>
                  <a:fillRect/>
                </a:stretch>
              </p:blipFill>
              <p:spPr>
                <a:xfrm>
                  <a:off x="8604863" y="4559435"/>
                  <a:ext cx="11016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0">
              <p14:nvContentPartPr>
                <p14:cNvPr id="526" name="Ink 525">
                  <a:extLst>
                    <a:ext uri="{FF2B5EF4-FFF2-40B4-BE49-F238E27FC236}">
                      <a16:creationId xmlns:a16="http://schemas.microsoft.com/office/drawing/2014/main" id="{50BAAD16-56C8-48A2-AE16-198B788ECDF7}"/>
                    </a:ext>
                  </a:extLst>
                </p14:cNvPr>
                <p14:cNvContentPartPr/>
                <p14:nvPr/>
              </p14:nvContentPartPr>
              <p14:xfrm>
                <a:off x="8574263" y="4649795"/>
                <a:ext cx="244080" cy="7560"/>
              </p14:xfrm>
            </p:contentPart>
          </mc:Choice>
          <mc:Fallback xmlns="">
            <p:pic>
              <p:nvPicPr>
                <p:cNvPr id="526" name="Ink 525">
                  <a:extLst>
                    <a:ext uri="{FF2B5EF4-FFF2-40B4-BE49-F238E27FC236}">
                      <a16:creationId xmlns:a16="http://schemas.microsoft.com/office/drawing/2014/main" id="{50BAAD16-56C8-48A2-AE16-198B788ECDF7}"/>
                    </a:ext>
                  </a:extLst>
                </p:cNvPr>
                <p:cNvPicPr/>
                <p:nvPr/>
              </p:nvPicPr>
              <p:blipFill>
                <a:blip r:embed="rId901"/>
                <a:stretch>
                  <a:fillRect/>
                </a:stretch>
              </p:blipFill>
              <p:spPr>
                <a:xfrm>
                  <a:off x="8565623" y="4641155"/>
                  <a:ext cx="26172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2">
              <p14:nvContentPartPr>
                <p14:cNvPr id="527" name="Ink 526">
                  <a:extLst>
                    <a:ext uri="{FF2B5EF4-FFF2-40B4-BE49-F238E27FC236}">
                      <a16:creationId xmlns:a16="http://schemas.microsoft.com/office/drawing/2014/main" id="{AE666C3E-9570-4FCF-9F8A-C94C24D3C805}"/>
                    </a:ext>
                  </a:extLst>
                </p14:cNvPr>
                <p14:cNvContentPartPr/>
                <p14:nvPr/>
              </p14:nvContentPartPr>
              <p14:xfrm>
                <a:off x="8618543" y="4777595"/>
                <a:ext cx="154080" cy="191520"/>
              </p14:xfrm>
            </p:contentPart>
          </mc:Choice>
          <mc:Fallback xmlns="">
            <p:pic>
              <p:nvPicPr>
                <p:cNvPr id="527" name="Ink 526">
                  <a:extLst>
                    <a:ext uri="{FF2B5EF4-FFF2-40B4-BE49-F238E27FC236}">
                      <a16:creationId xmlns:a16="http://schemas.microsoft.com/office/drawing/2014/main" id="{AE666C3E-9570-4FCF-9F8A-C94C24D3C805}"/>
                    </a:ext>
                  </a:extLst>
                </p:cNvPr>
                <p:cNvPicPr/>
                <p:nvPr/>
              </p:nvPicPr>
              <p:blipFill>
                <a:blip r:embed="rId903"/>
                <a:stretch>
                  <a:fillRect/>
                </a:stretch>
              </p:blipFill>
              <p:spPr>
                <a:xfrm>
                  <a:off x="8609543" y="4768955"/>
                  <a:ext cx="17172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4">
              <p14:nvContentPartPr>
                <p14:cNvPr id="528" name="Ink 527">
                  <a:extLst>
                    <a:ext uri="{FF2B5EF4-FFF2-40B4-BE49-F238E27FC236}">
                      <a16:creationId xmlns:a16="http://schemas.microsoft.com/office/drawing/2014/main" id="{A4154A9A-7E07-4326-84F9-F3C45C469572}"/>
                    </a:ext>
                  </a:extLst>
                </p14:cNvPr>
                <p14:cNvContentPartPr/>
                <p14:nvPr/>
              </p14:nvContentPartPr>
              <p14:xfrm>
                <a:off x="8812583" y="4756715"/>
                <a:ext cx="112680" cy="117000"/>
              </p14:xfrm>
            </p:contentPart>
          </mc:Choice>
          <mc:Fallback xmlns="">
            <p:pic>
              <p:nvPicPr>
                <p:cNvPr id="528" name="Ink 527">
                  <a:extLst>
                    <a:ext uri="{FF2B5EF4-FFF2-40B4-BE49-F238E27FC236}">
                      <a16:creationId xmlns:a16="http://schemas.microsoft.com/office/drawing/2014/main" id="{A4154A9A-7E07-4326-84F9-F3C45C469572}"/>
                    </a:ext>
                  </a:extLst>
                </p:cNvPr>
                <p:cNvPicPr/>
                <p:nvPr/>
              </p:nvPicPr>
              <p:blipFill>
                <a:blip r:embed="rId905"/>
                <a:stretch>
                  <a:fillRect/>
                </a:stretch>
              </p:blipFill>
              <p:spPr>
                <a:xfrm>
                  <a:off x="8803943" y="4748075"/>
                  <a:ext cx="13032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6">
              <p14:nvContentPartPr>
                <p14:cNvPr id="529" name="Ink 528">
                  <a:extLst>
                    <a:ext uri="{FF2B5EF4-FFF2-40B4-BE49-F238E27FC236}">
                      <a16:creationId xmlns:a16="http://schemas.microsoft.com/office/drawing/2014/main" id="{BC0DAB4C-C97B-4423-AC51-2E4A20080F7A}"/>
                    </a:ext>
                  </a:extLst>
                </p14:cNvPr>
                <p14:cNvContentPartPr/>
                <p14:nvPr/>
              </p14:nvContentPartPr>
              <p14:xfrm>
                <a:off x="7998263" y="4409675"/>
                <a:ext cx="142560" cy="668520"/>
              </p14:xfrm>
            </p:contentPart>
          </mc:Choice>
          <mc:Fallback xmlns="">
            <p:pic>
              <p:nvPicPr>
                <p:cNvPr id="529" name="Ink 528">
                  <a:extLst>
                    <a:ext uri="{FF2B5EF4-FFF2-40B4-BE49-F238E27FC236}">
                      <a16:creationId xmlns:a16="http://schemas.microsoft.com/office/drawing/2014/main" id="{BC0DAB4C-C97B-4423-AC51-2E4A20080F7A}"/>
                    </a:ext>
                  </a:extLst>
                </p:cNvPr>
                <p:cNvPicPr/>
                <p:nvPr/>
              </p:nvPicPr>
              <p:blipFill>
                <a:blip r:embed="rId907"/>
                <a:stretch>
                  <a:fillRect/>
                </a:stretch>
              </p:blipFill>
              <p:spPr>
                <a:xfrm>
                  <a:off x="7989623" y="4401035"/>
                  <a:ext cx="160200" cy="68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8">
              <p14:nvContentPartPr>
                <p14:cNvPr id="530" name="Ink 529">
                  <a:extLst>
                    <a:ext uri="{FF2B5EF4-FFF2-40B4-BE49-F238E27FC236}">
                      <a16:creationId xmlns:a16="http://schemas.microsoft.com/office/drawing/2014/main" id="{EBF13B6A-C607-4305-AB44-51E36C8002F4}"/>
                    </a:ext>
                  </a:extLst>
                </p14:cNvPr>
                <p14:cNvContentPartPr/>
                <p14:nvPr/>
              </p14:nvContentPartPr>
              <p14:xfrm>
                <a:off x="8893943" y="4370435"/>
                <a:ext cx="188640" cy="745560"/>
              </p14:xfrm>
            </p:contentPart>
          </mc:Choice>
          <mc:Fallback xmlns="">
            <p:pic>
              <p:nvPicPr>
                <p:cNvPr id="530" name="Ink 529">
                  <a:extLst>
                    <a:ext uri="{FF2B5EF4-FFF2-40B4-BE49-F238E27FC236}">
                      <a16:creationId xmlns:a16="http://schemas.microsoft.com/office/drawing/2014/main" id="{EBF13B6A-C607-4305-AB44-51E36C8002F4}"/>
                    </a:ext>
                  </a:extLst>
                </p:cNvPr>
                <p:cNvPicPr/>
                <p:nvPr/>
              </p:nvPicPr>
              <p:blipFill>
                <a:blip r:embed="rId909"/>
                <a:stretch>
                  <a:fillRect/>
                </a:stretch>
              </p:blipFill>
              <p:spPr>
                <a:xfrm>
                  <a:off x="8884943" y="4361435"/>
                  <a:ext cx="206280" cy="76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0">
              <p14:nvContentPartPr>
                <p14:cNvPr id="532" name="Ink 531">
                  <a:extLst>
                    <a:ext uri="{FF2B5EF4-FFF2-40B4-BE49-F238E27FC236}">
                      <a16:creationId xmlns:a16="http://schemas.microsoft.com/office/drawing/2014/main" id="{AE7EF348-95BB-4C63-862C-71BB18547039}"/>
                    </a:ext>
                  </a:extLst>
                </p14:cNvPr>
                <p14:cNvContentPartPr/>
                <p14:nvPr/>
              </p14:nvContentPartPr>
              <p14:xfrm>
                <a:off x="8124263" y="4483115"/>
                <a:ext cx="153720" cy="369720"/>
              </p14:xfrm>
            </p:contentPart>
          </mc:Choice>
          <mc:Fallback xmlns="">
            <p:pic>
              <p:nvPicPr>
                <p:cNvPr id="532" name="Ink 531">
                  <a:extLst>
                    <a:ext uri="{FF2B5EF4-FFF2-40B4-BE49-F238E27FC236}">
                      <a16:creationId xmlns:a16="http://schemas.microsoft.com/office/drawing/2014/main" id="{AE7EF348-95BB-4C63-862C-71BB18547039}"/>
                    </a:ext>
                  </a:extLst>
                </p:cNvPr>
                <p:cNvPicPr/>
                <p:nvPr/>
              </p:nvPicPr>
              <p:blipFill>
                <a:blip r:embed="rId911"/>
                <a:stretch>
                  <a:fillRect/>
                </a:stretch>
              </p:blipFill>
              <p:spPr>
                <a:xfrm>
                  <a:off x="8115623" y="4474115"/>
                  <a:ext cx="171360" cy="38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2">
              <p14:nvContentPartPr>
                <p14:cNvPr id="533" name="Ink 532">
                  <a:extLst>
                    <a:ext uri="{FF2B5EF4-FFF2-40B4-BE49-F238E27FC236}">
                      <a16:creationId xmlns:a16="http://schemas.microsoft.com/office/drawing/2014/main" id="{CF8BE29C-B0A7-4D92-83B8-0FD5E1FEAD0C}"/>
                    </a:ext>
                  </a:extLst>
                </p14:cNvPr>
                <p14:cNvContentPartPr/>
                <p14:nvPr/>
              </p14:nvContentPartPr>
              <p14:xfrm>
                <a:off x="8626103" y="4743395"/>
                <a:ext cx="215280" cy="297360"/>
              </p14:xfrm>
            </p:contentPart>
          </mc:Choice>
          <mc:Fallback xmlns="">
            <p:pic>
              <p:nvPicPr>
                <p:cNvPr id="533" name="Ink 532">
                  <a:extLst>
                    <a:ext uri="{FF2B5EF4-FFF2-40B4-BE49-F238E27FC236}">
                      <a16:creationId xmlns:a16="http://schemas.microsoft.com/office/drawing/2014/main" id="{CF8BE29C-B0A7-4D92-83B8-0FD5E1FEAD0C}"/>
                    </a:ext>
                  </a:extLst>
                </p:cNvPr>
                <p:cNvPicPr/>
                <p:nvPr/>
              </p:nvPicPr>
              <p:blipFill>
                <a:blip r:embed="rId913"/>
                <a:stretch>
                  <a:fillRect/>
                </a:stretch>
              </p:blipFill>
              <p:spPr>
                <a:xfrm>
                  <a:off x="8617463" y="4734395"/>
                  <a:ext cx="232920" cy="31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4">
              <p14:nvContentPartPr>
                <p14:cNvPr id="534" name="Ink 533">
                  <a:extLst>
                    <a:ext uri="{FF2B5EF4-FFF2-40B4-BE49-F238E27FC236}">
                      <a16:creationId xmlns:a16="http://schemas.microsoft.com/office/drawing/2014/main" id="{9DC8608B-F942-4593-8292-21B78BD40514}"/>
                    </a:ext>
                  </a:extLst>
                </p14:cNvPr>
                <p14:cNvContentPartPr/>
                <p14:nvPr/>
              </p14:nvContentPartPr>
              <p14:xfrm>
                <a:off x="8666783" y="5037515"/>
                <a:ext cx="88560" cy="144720"/>
              </p14:xfrm>
            </p:contentPart>
          </mc:Choice>
          <mc:Fallback xmlns="">
            <p:pic>
              <p:nvPicPr>
                <p:cNvPr id="534" name="Ink 533">
                  <a:extLst>
                    <a:ext uri="{FF2B5EF4-FFF2-40B4-BE49-F238E27FC236}">
                      <a16:creationId xmlns:a16="http://schemas.microsoft.com/office/drawing/2014/main" id="{9DC8608B-F942-4593-8292-21B78BD40514}"/>
                    </a:ext>
                  </a:extLst>
                </p:cNvPr>
                <p:cNvPicPr/>
                <p:nvPr/>
              </p:nvPicPr>
              <p:blipFill>
                <a:blip r:embed="rId915"/>
                <a:stretch>
                  <a:fillRect/>
                </a:stretch>
              </p:blipFill>
              <p:spPr>
                <a:xfrm>
                  <a:off x="8657783" y="5028875"/>
                  <a:ext cx="10620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6">
              <p14:nvContentPartPr>
                <p14:cNvPr id="535" name="Ink 534">
                  <a:extLst>
                    <a:ext uri="{FF2B5EF4-FFF2-40B4-BE49-F238E27FC236}">
                      <a16:creationId xmlns:a16="http://schemas.microsoft.com/office/drawing/2014/main" id="{CF0E436C-0441-4B99-AFD4-0FBE9C2D7F51}"/>
                    </a:ext>
                  </a:extLst>
                </p14:cNvPr>
                <p14:cNvContentPartPr/>
                <p14:nvPr/>
              </p14:nvContentPartPr>
              <p14:xfrm>
                <a:off x="8738423" y="5007635"/>
                <a:ext cx="144000" cy="31680"/>
              </p14:xfrm>
            </p:contentPart>
          </mc:Choice>
          <mc:Fallback xmlns="">
            <p:pic>
              <p:nvPicPr>
                <p:cNvPr id="535" name="Ink 534">
                  <a:extLst>
                    <a:ext uri="{FF2B5EF4-FFF2-40B4-BE49-F238E27FC236}">
                      <a16:creationId xmlns:a16="http://schemas.microsoft.com/office/drawing/2014/main" id="{CF0E436C-0441-4B99-AFD4-0FBE9C2D7F51}"/>
                    </a:ext>
                  </a:extLst>
                </p:cNvPr>
                <p:cNvPicPr/>
                <p:nvPr/>
              </p:nvPicPr>
              <p:blipFill>
                <a:blip r:embed="rId917"/>
                <a:stretch>
                  <a:fillRect/>
                </a:stretch>
              </p:blipFill>
              <p:spPr>
                <a:xfrm>
                  <a:off x="8729423" y="4998995"/>
                  <a:ext cx="161640" cy="49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49" name="Group 548">
            <a:extLst>
              <a:ext uri="{FF2B5EF4-FFF2-40B4-BE49-F238E27FC236}">
                <a16:creationId xmlns:a16="http://schemas.microsoft.com/office/drawing/2014/main" id="{BEFB6DAB-49C9-42AD-BB9A-214CB53FB979}"/>
              </a:ext>
            </a:extLst>
          </p:cNvPr>
          <p:cNvGrpSpPr/>
          <p:nvPr/>
        </p:nvGrpSpPr>
        <p:grpSpPr>
          <a:xfrm>
            <a:off x="7346303" y="5582915"/>
            <a:ext cx="91080" cy="84960"/>
            <a:chOff x="7346303" y="5582915"/>
            <a:chExt cx="91080" cy="84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18">
              <p14:nvContentPartPr>
                <p14:cNvPr id="537" name="Ink 536">
                  <a:extLst>
                    <a:ext uri="{FF2B5EF4-FFF2-40B4-BE49-F238E27FC236}">
                      <a16:creationId xmlns:a16="http://schemas.microsoft.com/office/drawing/2014/main" id="{A4DC9704-ED43-491A-908C-C58BE7A8409C}"/>
                    </a:ext>
                  </a:extLst>
                </p14:cNvPr>
                <p14:cNvContentPartPr/>
                <p14:nvPr/>
              </p14:nvContentPartPr>
              <p14:xfrm>
                <a:off x="7365383" y="5582915"/>
                <a:ext cx="55440" cy="6840"/>
              </p14:xfrm>
            </p:contentPart>
          </mc:Choice>
          <mc:Fallback xmlns="">
            <p:pic>
              <p:nvPicPr>
                <p:cNvPr id="537" name="Ink 536">
                  <a:extLst>
                    <a:ext uri="{FF2B5EF4-FFF2-40B4-BE49-F238E27FC236}">
                      <a16:creationId xmlns:a16="http://schemas.microsoft.com/office/drawing/2014/main" id="{A4DC9704-ED43-491A-908C-C58BE7A8409C}"/>
                    </a:ext>
                  </a:extLst>
                </p:cNvPr>
                <p:cNvPicPr/>
                <p:nvPr/>
              </p:nvPicPr>
              <p:blipFill>
                <a:blip r:embed="rId919"/>
                <a:stretch>
                  <a:fillRect/>
                </a:stretch>
              </p:blipFill>
              <p:spPr>
                <a:xfrm>
                  <a:off x="7356743" y="5574275"/>
                  <a:ext cx="7308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0">
              <p14:nvContentPartPr>
                <p14:cNvPr id="538" name="Ink 537">
                  <a:extLst>
                    <a:ext uri="{FF2B5EF4-FFF2-40B4-BE49-F238E27FC236}">
                      <a16:creationId xmlns:a16="http://schemas.microsoft.com/office/drawing/2014/main" id="{36D31540-193B-4312-B4E5-65AB30E9001F}"/>
                    </a:ext>
                  </a:extLst>
                </p14:cNvPr>
                <p14:cNvContentPartPr/>
                <p14:nvPr/>
              </p14:nvContentPartPr>
              <p14:xfrm>
                <a:off x="7346303" y="5663915"/>
                <a:ext cx="91080" cy="3960"/>
              </p14:xfrm>
            </p:contentPart>
          </mc:Choice>
          <mc:Fallback xmlns="">
            <p:pic>
              <p:nvPicPr>
                <p:cNvPr id="538" name="Ink 537">
                  <a:extLst>
                    <a:ext uri="{FF2B5EF4-FFF2-40B4-BE49-F238E27FC236}">
                      <a16:creationId xmlns:a16="http://schemas.microsoft.com/office/drawing/2014/main" id="{36D31540-193B-4312-B4E5-65AB30E9001F}"/>
                    </a:ext>
                  </a:extLst>
                </p:cNvPr>
                <p:cNvPicPr/>
                <p:nvPr/>
              </p:nvPicPr>
              <p:blipFill>
                <a:blip r:embed="rId921"/>
                <a:stretch>
                  <a:fillRect/>
                </a:stretch>
              </p:blipFill>
              <p:spPr>
                <a:xfrm>
                  <a:off x="7337663" y="5655275"/>
                  <a:ext cx="108720" cy="21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48" name="Group 547">
            <a:extLst>
              <a:ext uri="{FF2B5EF4-FFF2-40B4-BE49-F238E27FC236}">
                <a16:creationId xmlns:a16="http://schemas.microsoft.com/office/drawing/2014/main" id="{2E6381F1-5BD9-406A-A4C7-FA9C1CAE6423}"/>
              </a:ext>
            </a:extLst>
          </p:cNvPr>
          <p:cNvGrpSpPr/>
          <p:nvPr/>
        </p:nvGrpSpPr>
        <p:grpSpPr>
          <a:xfrm>
            <a:off x="7626743" y="5443955"/>
            <a:ext cx="255240" cy="226800"/>
            <a:chOff x="7626743" y="5443955"/>
            <a:chExt cx="255240" cy="226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22">
              <p14:nvContentPartPr>
                <p14:cNvPr id="539" name="Ink 538">
                  <a:extLst>
                    <a:ext uri="{FF2B5EF4-FFF2-40B4-BE49-F238E27FC236}">
                      <a16:creationId xmlns:a16="http://schemas.microsoft.com/office/drawing/2014/main" id="{DC4D46C6-2C22-45D3-82A3-05BC404C864F}"/>
                    </a:ext>
                  </a:extLst>
                </p14:cNvPr>
                <p14:cNvContentPartPr/>
                <p14:nvPr/>
              </p14:nvContentPartPr>
              <p14:xfrm>
                <a:off x="7626743" y="5443955"/>
                <a:ext cx="110880" cy="226800"/>
              </p14:xfrm>
            </p:contentPart>
          </mc:Choice>
          <mc:Fallback xmlns="">
            <p:pic>
              <p:nvPicPr>
                <p:cNvPr id="539" name="Ink 538">
                  <a:extLst>
                    <a:ext uri="{FF2B5EF4-FFF2-40B4-BE49-F238E27FC236}">
                      <a16:creationId xmlns:a16="http://schemas.microsoft.com/office/drawing/2014/main" id="{DC4D46C6-2C22-45D3-82A3-05BC404C864F}"/>
                    </a:ext>
                  </a:extLst>
                </p:cNvPr>
                <p:cNvPicPr/>
                <p:nvPr/>
              </p:nvPicPr>
              <p:blipFill>
                <a:blip r:embed="rId923"/>
                <a:stretch>
                  <a:fillRect/>
                </a:stretch>
              </p:blipFill>
              <p:spPr>
                <a:xfrm>
                  <a:off x="7617743" y="5434955"/>
                  <a:ext cx="12852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4">
              <p14:nvContentPartPr>
                <p14:cNvPr id="540" name="Ink 539">
                  <a:extLst>
                    <a:ext uri="{FF2B5EF4-FFF2-40B4-BE49-F238E27FC236}">
                      <a16:creationId xmlns:a16="http://schemas.microsoft.com/office/drawing/2014/main" id="{2500C5D4-B887-442F-9742-DC574013BF13}"/>
                    </a:ext>
                  </a:extLst>
                </p14:cNvPr>
                <p14:cNvContentPartPr/>
                <p14:nvPr/>
              </p14:nvContentPartPr>
              <p14:xfrm>
                <a:off x="7792343" y="5580755"/>
                <a:ext cx="89640" cy="360"/>
              </p14:xfrm>
            </p:contentPart>
          </mc:Choice>
          <mc:Fallback xmlns="">
            <p:pic>
              <p:nvPicPr>
                <p:cNvPr id="540" name="Ink 539">
                  <a:extLst>
                    <a:ext uri="{FF2B5EF4-FFF2-40B4-BE49-F238E27FC236}">
                      <a16:creationId xmlns:a16="http://schemas.microsoft.com/office/drawing/2014/main" id="{2500C5D4-B887-442F-9742-DC574013BF13}"/>
                    </a:ext>
                  </a:extLst>
                </p:cNvPr>
                <p:cNvPicPr/>
                <p:nvPr/>
              </p:nvPicPr>
              <p:blipFill>
                <a:blip r:embed="rId925"/>
                <a:stretch>
                  <a:fillRect/>
                </a:stretch>
              </p:blipFill>
              <p:spPr>
                <a:xfrm>
                  <a:off x="7783343" y="5572115"/>
                  <a:ext cx="10728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47" name="Group 546">
            <a:extLst>
              <a:ext uri="{FF2B5EF4-FFF2-40B4-BE49-F238E27FC236}">
                <a16:creationId xmlns:a16="http://schemas.microsoft.com/office/drawing/2014/main" id="{F7182CA7-4AAA-4A97-82AE-35D6582763FF}"/>
              </a:ext>
            </a:extLst>
          </p:cNvPr>
          <p:cNvGrpSpPr/>
          <p:nvPr/>
        </p:nvGrpSpPr>
        <p:grpSpPr>
          <a:xfrm>
            <a:off x="8058743" y="5374835"/>
            <a:ext cx="219240" cy="265320"/>
            <a:chOff x="8058743" y="5374835"/>
            <a:chExt cx="219240" cy="265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26">
              <p14:nvContentPartPr>
                <p14:cNvPr id="541" name="Ink 540">
                  <a:extLst>
                    <a:ext uri="{FF2B5EF4-FFF2-40B4-BE49-F238E27FC236}">
                      <a16:creationId xmlns:a16="http://schemas.microsoft.com/office/drawing/2014/main" id="{2CB27089-679B-4660-877D-B3522DE92496}"/>
                    </a:ext>
                  </a:extLst>
                </p14:cNvPr>
                <p14:cNvContentPartPr/>
                <p14:nvPr/>
              </p14:nvContentPartPr>
              <p14:xfrm>
                <a:off x="8085743" y="5374835"/>
                <a:ext cx="50760" cy="141840"/>
              </p14:xfrm>
            </p:contentPart>
          </mc:Choice>
          <mc:Fallback xmlns="">
            <p:pic>
              <p:nvPicPr>
                <p:cNvPr id="541" name="Ink 540">
                  <a:extLst>
                    <a:ext uri="{FF2B5EF4-FFF2-40B4-BE49-F238E27FC236}">
                      <a16:creationId xmlns:a16="http://schemas.microsoft.com/office/drawing/2014/main" id="{2CB27089-679B-4660-877D-B3522DE92496}"/>
                    </a:ext>
                  </a:extLst>
                </p:cNvPr>
                <p:cNvPicPr/>
                <p:nvPr/>
              </p:nvPicPr>
              <p:blipFill>
                <a:blip r:embed="rId927"/>
                <a:stretch>
                  <a:fillRect/>
                </a:stretch>
              </p:blipFill>
              <p:spPr>
                <a:xfrm>
                  <a:off x="8077103" y="5366195"/>
                  <a:ext cx="6840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8">
              <p14:nvContentPartPr>
                <p14:cNvPr id="542" name="Ink 541">
                  <a:extLst>
                    <a:ext uri="{FF2B5EF4-FFF2-40B4-BE49-F238E27FC236}">
                      <a16:creationId xmlns:a16="http://schemas.microsoft.com/office/drawing/2014/main" id="{CF89FEC4-6D67-4B86-82ED-BEC5EF02EFD2}"/>
                    </a:ext>
                  </a:extLst>
                </p14:cNvPr>
                <p14:cNvContentPartPr/>
                <p14:nvPr/>
              </p14:nvContentPartPr>
              <p14:xfrm>
                <a:off x="8062343" y="5529635"/>
                <a:ext cx="115560" cy="4680"/>
              </p14:xfrm>
            </p:contentPart>
          </mc:Choice>
          <mc:Fallback xmlns="">
            <p:pic>
              <p:nvPicPr>
                <p:cNvPr id="542" name="Ink 541">
                  <a:extLst>
                    <a:ext uri="{FF2B5EF4-FFF2-40B4-BE49-F238E27FC236}">
                      <a16:creationId xmlns:a16="http://schemas.microsoft.com/office/drawing/2014/main" id="{CF89FEC4-6D67-4B86-82ED-BEC5EF02EFD2}"/>
                    </a:ext>
                  </a:extLst>
                </p:cNvPr>
                <p:cNvPicPr/>
                <p:nvPr/>
              </p:nvPicPr>
              <p:blipFill>
                <a:blip r:embed="rId929"/>
                <a:stretch>
                  <a:fillRect/>
                </a:stretch>
              </p:blipFill>
              <p:spPr>
                <a:xfrm>
                  <a:off x="8053343" y="5520995"/>
                  <a:ext cx="13320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0">
              <p14:nvContentPartPr>
                <p14:cNvPr id="543" name="Ink 542">
                  <a:extLst>
                    <a:ext uri="{FF2B5EF4-FFF2-40B4-BE49-F238E27FC236}">
                      <a16:creationId xmlns:a16="http://schemas.microsoft.com/office/drawing/2014/main" id="{3EE1EDCD-01CA-4ACE-8FBA-8A1E0CFF75D4}"/>
                    </a:ext>
                  </a:extLst>
                </p14:cNvPr>
                <p14:cNvContentPartPr/>
                <p14:nvPr/>
              </p14:nvContentPartPr>
              <p14:xfrm>
                <a:off x="8058743" y="5623595"/>
                <a:ext cx="219240" cy="16560"/>
              </p14:xfrm>
            </p:contentPart>
          </mc:Choice>
          <mc:Fallback xmlns="">
            <p:pic>
              <p:nvPicPr>
                <p:cNvPr id="543" name="Ink 542">
                  <a:extLst>
                    <a:ext uri="{FF2B5EF4-FFF2-40B4-BE49-F238E27FC236}">
                      <a16:creationId xmlns:a16="http://schemas.microsoft.com/office/drawing/2014/main" id="{3EE1EDCD-01CA-4ACE-8FBA-8A1E0CFF75D4}"/>
                    </a:ext>
                  </a:extLst>
                </p:cNvPr>
                <p:cNvPicPr/>
                <p:nvPr/>
              </p:nvPicPr>
              <p:blipFill>
                <a:blip r:embed="rId931"/>
                <a:stretch>
                  <a:fillRect/>
                </a:stretch>
              </p:blipFill>
              <p:spPr>
                <a:xfrm>
                  <a:off x="8049743" y="5614595"/>
                  <a:ext cx="236880" cy="34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46" name="Group 545">
            <a:extLst>
              <a:ext uri="{FF2B5EF4-FFF2-40B4-BE49-F238E27FC236}">
                <a16:creationId xmlns:a16="http://schemas.microsoft.com/office/drawing/2014/main" id="{7985DBBC-4275-4314-AA29-630C43B5CF59}"/>
              </a:ext>
            </a:extLst>
          </p:cNvPr>
          <p:cNvGrpSpPr/>
          <p:nvPr/>
        </p:nvGrpSpPr>
        <p:grpSpPr>
          <a:xfrm>
            <a:off x="8114903" y="5744915"/>
            <a:ext cx="173160" cy="191160"/>
            <a:chOff x="8114903" y="5744915"/>
            <a:chExt cx="173160" cy="191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32">
              <p14:nvContentPartPr>
                <p14:cNvPr id="544" name="Ink 543">
                  <a:extLst>
                    <a:ext uri="{FF2B5EF4-FFF2-40B4-BE49-F238E27FC236}">
                      <a16:creationId xmlns:a16="http://schemas.microsoft.com/office/drawing/2014/main" id="{FA4DF222-0E90-4C97-9410-D0481D3017D1}"/>
                    </a:ext>
                  </a:extLst>
                </p14:cNvPr>
                <p14:cNvContentPartPr/>
                <p14:nvPr/>
              </p14:nvContentPartPr>
              <p14:xfrm>
                <a:off x="8114903" y="5763275"/>
                <a:ext cx="60840" cy="172800"/>
              </p14:xfrm>
            </p:contentPart>
          </mc:Choice>
          <mc:Fallback xmlns="">
            <p:pic>
              <p:nvPicPr>
                <p:cNvPr id="544" name="Ink 543">
                  <a:extLst>
                    <a:ext uri="{FF2B5EF4-FFF2-40B4-BE49-F238E27FC236}">
                      <a16:creationId xmlns:a16="http://schemas.microsoft.com/office/drawing/2014/main" id="{FA4DF222-0E90-4C97-9410-D0481D3017D1}"/>
                    </a:ext>
                  </a:extLst>
                </p:cNvPr>
                <p:cNvPicPr/>
                <p:nvPr/>
              </p:nvPicPr>
              <p:blipFill>
                <a:blip r:embed="rId933"/>
                <a:stretch>
                  <a:fillRect/>
                </a:stretch>
              </p:blipFill>
              <p:spPr>
                <a:xfrm>
                  <a:off x="8106263" y="5754635"/>
                  <a:ext cx="7848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4">
              <p14:nvContentPartPr>
                <p14:cNvPr id="545" name="Ink 544">
                  <a:extLst>
                    <a:ext uri="{FF2B5EF4-FFF2-40B4-BE49-F238E27FC236}">
                      <a16:creationId xmlns:a16="http://schemas.microsoft.com/office/drawing/2014/main" id="{4022A94A-98DF-4C20-8D47-7DE1EB99E734}"/>
                    </a:ext>
                  </a:extLst>
                </p14:cNvPr>
                <p14:cNvContentPartPr/>
                <p14:nvPr/>
              </p14:nvContentPartPr>
              <p14:xfrm>
                <a:off x="8171063" y="5744915"/>
                <a:ext cx="117000" cy="19440"/>
              </p14:xfrm>
            </p:contentPart>
          </mc:Choice>
          <mc:Fallback xmlns="">
            <p:pic>
              <p:nvPicPr>
                <p:cNvPr id="545" name="Ink 544">
                  <a:extLst>
                    <a:ext uri="{FF2B5EF4-FFF2-40B4-BE49-F238E27FC236}">
                      <a16:creationId xmlns:a16="http://schemas.microsoft.com/office/drawing/2014/main" id="{4022A94A-98DF-4C20-8D47-7DE1EB99E734}"/>
                    </a:ext>
                  </a:extLst>
                </p:cNvPr>
                <p:cNvPicPr/>
                <p:nvPr/>
              </p:nvPicPr>
              <p:blipFill>
                <a:blip r:embed="rId935"/>
                <a:stretch>
                  <a:fillRect/>
                </a:stretch>
              </p:blipFill>
              <p:spPr>
                <a:xfrm>
                  <a:off x="8162423" y="5735915"/>
                  <a:ext cx="134640" cy="37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8" name="Group 557">
            <a:extLst>
              <a:ext uri="{FF2B5EF4-FFF2-40B4-BE49-F238E27FC236}">
                <a16:creationId xmlns:a16="http://schemas.microsoft.com/office/drawing/2014/main" id="{0E0EB508-770F-44CE-886E-D7FF138AA29E}"/>
              </a:ext>
            </a:extLst>
          </p:cNvPr>
          <p:cNvGrpSpPr/>
          <p:nvPr/>
        </p:nvGrpSpPr>
        <p:grpSpPr>
          <a:xfrm>
            <a:off x="8647703" y="5573195"/>
            <a:ext cx="106200" cy="57960"/>
            <a:chOff x="8647703" y="5573195"/>
            <a:chExt cx="106200" cy="57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36">
              <p14:nvContentPartPr>
                <p14:cNvPr id="550" name="Ink 549">
                  <a:extLst>
                    <a:ext uri="{FF2B5EF4-FFF2-40B4-BE49-F238E27FC236}">
                      <a16:creationId xmlns:a16="http://schemas.microsoft.com/office/drawing/2014/main" id="{0CA670E3-F370-4452-B430-C9EECE1B5722}"/>
                    </a:ext>
                  </a:extLst>
                </p14:cNvPr>
                <p14:cNvContentPartPr/>
                <p14:nvPr/>
              </p14:nvContentPartPr>
              <p14:xfrm>
                <a:off x="8647703" y="5573195"/>
                <a:ext cx="106200" cy="5400"/>
              </p14:xfrm>
            </p:contentPart>
          </mc:Choice>
          <mc:Fallback xmlns="">
            <p:pic>
              <p:nvPicPr>
                <p:cNvPr id="550" name="Ink 549">
                  <a:extLst>
                    <a:ext uri="{FF2B5EF4-FFF2-40B4-BE49-F238E27FC236}">
                      <a16:creationId xmlns:a16="http://schemas.microsoft.com/office/drawing/2014/main" id="{0CA670E3-F370-4452-B430-C9EECE1B5722}"/>
                    </a:ext>
                  </a:extLst>
                </p:cNvPr>
                <p:cNvPicPr/>
                <p:nvPr/>
              </p:nvPicPr>
              <p:blipFill>
                <a:blip r:embed="rId937"/>
                <a:stretch>
                  <a:fillRect/>
                </a:stretch>
              </p:blipFill>
              <p:spPr>
                <a:xfrm>
                  <a:off x="8638703" y="5564195"/>
                  <a:ext cx="12384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8">
              <p14:nvContentPartPr>
                <p14:cNvPr id="551" name="Ink 550">
                  <a:extLst>
                    <a:ext uri="{FF2B5EF4-FFF2-40B4-BE49-F238E27FC236}">
                      <a16:creationId xmlns:a16="http://schemas.microsoft.com/office/drawing/2014/main" id="{15F6F1A1-CDD6-4217-A6E4-595C3CF3038E}"/>
                    </a:ext>
                  </a:extLst>
                </p14:cNvPr>
                <p14:cNvContentPartPr/>
                <p14:nvPr/>
              </p14:nvContentPartPr>
              <p14:xfrm>
                <a:off x="8668943" y="5624315"/>
                <a:ext cx="81720" cy="6840"/>
              </p14:xfrm>
            </p:contentPart>
          </mc:Choice>
          <mc:Fallback xmlns="">
            <p:pic>
              <p:nvPicPr>
                <p:cNvPr id="551" name="Ink 550">
                  <a:extLst>
                    <a:ext uri="{FF2B5EF4-FFF2-40B4-BE49-F238E27FC236}">
                      <a16:creationId xmlns:a16="http://schemas.microsoft.com/office/drawing/2014/main" id="{15F6F1A1-CDD6-4217-A6E4-595C3CF3038E}"/>
                    </a:ext>
                  </a:extLst>
                </p:cNvPr>
                <p:cNvPicPr/>
                <p:nvPr/>
              </p:nvPicPr>
              <p:blipFill>
                <a:blip r:embed="rId939"/>
                <a:stretch>
                  <a:fillRect/>
                </a:stretch>
              </p:blipFill>
              <p:spPr>
                <a:xfrm>
                  <a:off x="8660303" y="5615315"/>
                  <a:ext cx="99360" cy="24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7" name="Group 556">
            <a:extLst>
              <a:ext uri="{FF2B5EF4-FFF2-40B4-BE49-F238E27FC236}">
                <a16:creationId xmlns:a16="http://schemas.microsoft.com/office/drawing/2014/main" id="{3B112147-60B2-40E6-9FA3-59E80D57D3EB}"/>
              </a:ext>
            </a:extLst>
          </p:cNvPr>
          <p:cNvGrpSpPr/>
          <p:nvPr/>
        </p:nvGrpSpPr>
        <p:grpSpPr>
          <a:xfrm>
            <a:off x="8986823" y="5380595"/>
            <a:ext cx="243000" cy="520920"/>
            <a:chOff x="8986823" y="5380595"/>
            <a:chExt cx="243000" cy="520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40">
              <p14:nvContentPartPr>
                <p14:cNvPr id="552" name="Ink 551">
                  <a:extLst>
                    <a:ext uri="{FF2B5EF4-FFF2-40B4-BE49-F238E27FC236}">
                      <a16:creationId xmlns:a16="http://schemas.microsoft.com/office/drawing/2014/main" id="{E6381DAF-36A7-48A6-A6D6-B1BAC490AAC2}"/>
                    </a:ext>
                  </a:extLst>
                </p14:cNvPr>
                <p14:cNvContentPartPr/>
                <p14:nvPr/>
              </p14:nvContentPartPr>
              <p14:xfrm>
                <a:off x="9023543" y="5402915"/>
                <a:ext cx="82800" cy="78120"/>
              </p14:xfrm>
            </p:contentPart>
          </mc:Choice>
          <mc:Fallback xmlns="">
            <p:pic>
              <p:nvPicPr>
                <p:cNvPr id="552" name="Ink 551">
                  <a:extLst>
                    <a:ext uri="{FF2B5EF4-FFF2-40B4-BE49-F238E27FC236}">
                      <a16:creationId xmlns:a16="http://schemas.microsoft.com/office/drawing/2014/main" id="{E6381DAF-36A7-48A6-A6D6-B1BAC490AAC2}"/>
                    </a:ext>
                  </a:extLst>
                </p:cNvPr>
                <p:cNvPicPr/>
                <p:nvPr/>
              </p:nvPicPr>
              <p:blipFill>
                <a:blip r:embed="rId941"/>
                <a:stretch>
                  <a:fillRect/>
                </a:stretch>
              </p:blipFill>
              <p:spPr>
                <a:xfrm>
                  <a:off x="9014543" y="5394275"/>
                  <a:ext cx="10044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2">
              <p14:nvContentPartPr>
                <p14:cNvPr id="553" name="Ink 552">
                  <a:extLst>
                    <a:ext uri="{FF2B5EF4-FFF2-40B4-BE49-F238E27FC236}">
                      <a16:creationId xmlns:a16="http://schemas.microsoft.com/office/drawing/2014/main" id="{70DCC385-BDFD-4BBB-B0FE-3A62D84C917C}"/>
                    </a:ext>
                  </a:extLst>
                </p14:cNvPr>
                <p14:cNvContentPartPr/>
                <p14:nvPr/>
              </p14:nvContentPartPr>
              <p14:xfrm>
                <a:off x="9104543" y="5380595"/>
                <a:ext cx="10080" cy="131040"/>
              </p14:xfrm>
            </p:contentPart>
          </mc:Choice>
          <mc:Fallback xmlns="">
            <p:pic>
              <p:nvPicPr>
                <p:cNvPr id="553" name="Ink 552">
                  <a:extLst>
                    <a:ext uri="{FF2B5EF4-FFF2-40B4-BE49-F238E27FC236}">
                      <a16:creationId xmlns:a16="http://schemas.microsoft.com/office/drawing/2014/main" id="{70DCC385-BDFD-4BBB-B0FE-3A62D84C917C}"/>
                    </a:ext>
                  </a:extLst>
                </p:cNvPr>
                <p:cNvPicPr/>
                <p:nvPr/>
              </p:nvPicPr>
              <p:blipFill>
                <a:blip r:embed="rId943"/>
                <a:stretch>
                  <a:fillRect/>
                </a:stretch>
              </p:blipFill>
              <p:spPr>
                <a:xfrm>
                  <a:off x="9095903" y="5371595"/>
                  <a:ext cx="2772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4">
              <p14:nvContentPartPr>
                <p14:cNvPr id="554" name="Ink 553">
                  <a:extLst>
                    <a:ext uri="{FF2B5EF4-FFF2-40B4-BE49-F238E27FC236}">
                      <a16:creationId xmlns:a16="http://schemas.microsoft.com/office/drawing/2014/main" id="{1EEF7FA4-5820-4D6E-9757-EF071AB306F8}"/>
                    </a:ext>
                  </a:extLst>
                </p14:cNvPr>
                <p14:cNvContentPartPr/>
                <p14:nvPr/>
              </p14:nvContentPartPr>
              <p14:xfrm>
                <a:off x="8986823" y="5600195"/>
                <a:ext cx="208800" cy="27360"/>
              </p14:xfrm>
            </p:contentPart>
          </mc:Choice>
          <mc:Fallback xmlns="">
            <p:pic>
              <p:nvPicPr>
                <p:cNvPr id="554" name="Ink 553">
                  <a:extLst>
                    <a:ext uri="{FF2B5EF4-FFF2-40B4-BE49-F238E27FC236}">
                      <a16:creationId xmlns:a16="http://schemas.microsoft.com/office/drawing/2014/main" id="{1EEF7FA4-5820-4D6E-9757-EF071AB306F8}"/>
                    </a:ext>
                  </a:extLst>
                </p:cNvPr>
                <p:cNvPicPr/>
                <p:nvPr/>
              </p:nvPicPr>
              <p:blipFill>
                <a:blip r:embed="rId945"/>
                <a:stretch>
                  <a:fillRect/>
                </a:stretch>
              </p:blipFill>
              <p:spPr>
                <a:xfrm>
                  <a:off x="8978183" y="5591195"/>
                  <a:ext cx="22644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6">
              <p14:nvContentPartPr>
                <p14:cNvPr id="555" name="Ink 554">
                  <a:extLst>
                    <a:ext uri="{FF2B5EF4-FFF2-40B4-BE49-F238E27FC236}">
                      <a16:creationId xmlns:a16="http://schemas.microsoft.com/office/drawing/2014/main" id="{5B5E1CD9-2BB6-4E85-8BAC-C1DBCFCFBEEB}"/>
                    </a:ext>
                  </a:extLst>
                </p14:cNvPr>
                <p14:cNvContentPartPr/>
                <p14:nvPr/>
              </p14:nvContentPartPr>
              <p14:xfrm>
                <a:off x="8996543" y="5717195"/>
                <a:ext cx="233280" cy="184320"/>
              </p14:xfrm>
            </p:contentPart>
          </mc:Choice>
          <mc:Fallback xmlns="">
            <p:pic>
              <p:nvPicPr>
                <p:cNvPr id="555" name="Ink 554">
                  <a:extLst>
                    <a:ext uri="{FF2B5EF4-FFF2-40B4-BE49-F238E27FC236}">
                      <a16:creationId xmlns:a16="http://schemas.microsoft.com/office/drawing/2014/main" id="{5B5E1CD9-2BB6-4E85-8BAC-C1DBCFCFBEEB}"/>
                    </a:ext>
                  </a:extLst>
                </p:cNvPr>
                <p:cNvPicPr/>
                <p:nvPr/>
              </p:nvPicPr>
              <p:blipFill>
                <a:blip r:embed="rId947"/>
                <a:stretch>
                  <a:fillRect/>
                </a:stretch>
              </p:blipFill>
              <p:spPr>
                <a:xfrm>
                  <a:off x="8987543" y="5708555"/>
                  <a:ext cx="25092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8">
              <p14:nvContentPartPr>
                <p14:cNvPr id="556" name="Ink 555">
                  <a:extLst>
                    <a:ext uri="{FF2B5EF4-FFF2-40B4-BE49-F238E27FC236}">
                      <a16:creationId xmlns:a16="http://schemas.microsoft.com/office/drawing/2014/main" id="{84036B1E-6160-4F03-AA25-AD04B50EFDE8}"/>
                    </a:ext>
                  </a:extLst>
                </p14:cNvPr>
                <p14:cNvContentPartPr/>
                <p14:nvPr/>
              </p14:nvContentPartPr>
              <p14:xfrm>
                <a:off x="9090503" y="5486075"/>
                <a:ext cx="50040" cy="129240"/>
              </p14:xfrm>
            </p:contentPart>
          </mc:Choice>
          <mc:Fallback xmlns="">
            <p:pic>
              <p:nvPicPr>
                <p:cNvPr id="556" name="Ink 555">
                  <a:extLst>
                    <a:ext uri="{FF2B5EF4-FFF2-40B4-BE49-F238E27FC236}">
                      <a16:creationId xmlns:a16="http://schemas.microsoft.com/office/drawing/2014/main" id="{84036B1E-6160-4F03-AA25-AD04B50EFDE8}"/>
                    </a:ext>
                  </a:extLst>
                </p:cNvPr>
                <p:cNvPicPr/>
                <p:nvPr/>
              </p:nvPicPr>
              <p:blipFill>
                <a:blip r:embed="rId949"/>
                <a:stretch>
                  <a:fillRect/>
                </a:stretch>
              </p:blipFill>
              <p:spPr>
                <a:xfrm>
                  <a:off x="9081503" y="5477075"/>
                  <a:ext cx="67680" cy="146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06" name="Group 605">
            <a:extLst>
              <a:ext uri="{FF2B5EF4-FFF2-40B4-BE49-F238E27FC236}">
                <a16:creationId xmlns:a16="http://schemas.microsoft.com/office/drawing/2014/main" id="{839BD714-19AA-45E1-8490-D8EB8F25C0F1}"/>
              </a:ext>
            </a:extLst>
          </p:cNvPr>
          <p:cNvGrpSpPr/>
          <p:nvPr/>
        </p:nvGrpSpPr>
        <p:grpSpPr>
          <a:xfrm>
            <a:off x="6098183" y="5243435"/>
            <a:ext cx="5849280" cy="1335960"/>
            <a:chOff x="6098183" y="5243435"/>
            <a:chExt cx="5849280" cy="1335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50">
              <p14:nvContentPartPr>
                <p14:cNvPr id="559" name="Ink 558">
                  <a:extLst>
                    <a:ext uri="{FF2B5EF4-FFF2-40B4-BE49-F238E27FC236}">
                      <a16:creationId xmlns:a16="http://schemas.microsoft.com/office/drawing/2014/main" id="{648C25FE-968B-4973-845B-60C3966E8CA7}"/>
                    </a:ext>
                  </a:extLst>
                </p14:cNvPr>
                <p14:cNvContentPartPr/>
                <p14:nvPr/>
              </p14:nvContentPartPr>
              <p14:xfrm>
                <a:off x="6291503" y="6235235"/>
                <a:ext cx="40320" cy="247320"/>
              </p14:xfrm>
            </p:contentPart>
          </mc:Choice>
          <mc:Fallback xmlns="">
            <p:pic>
              <p:nvPicPr>
                <p:cNvPr id="559" name="Ink 558">
                  <a:extLst>
                    <a:ext uri="{FF2B5EF4-FFF2-40B4-BE49-F238E27FC236}">
                      <a16:creationId xmlns:a16="http://schemas.microsoft.com/office/drawing/2014/main" id="{648C25FE-968B-4973-845B-60C3966E8CA7}"/>
                    </a:ext>
                  </a:extLst>
                </p:cNvPr>
                <p:cNvPicPr/>
                <p:nvPr/>
              </p:nvPicPr>
              <p:blipFill>
                <a:blip r:embed="rId951"/>
                <a:stretch>
                  <a:fillRect/>
                </a:stretch>
              </p:blipFill>
              <p:spPr>
                <a:xfrm>
                  <a:off x="6282863" y="6226595"/>
                  <a:ext cx="5796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2">
              <p14:nvContentPartPr>
                <p14:cNvPr id="560" name="Ink 559">
                  <a:extLst>
                    <a:ext uri="{FF2B5EF4-FFF2-40B4-BE49-F238E27FC236}">
                      <a16:creationId xmlns:a16="http://schemas.microsoft.com/office/drawing/2014/main" id="{D1E3CEDC-AFE7-4BF9-803F-D8ECEFA03483}"/>
                    </a:ext>
                  </a:extLst>
                </p14:cNvPr>
                <p14:cNvContentPartPr/>
                <p14:nvPr/>
              </p14:nvContentPartPr>
              <p14:xfrm>
                <a:off x="6399503" y="6228395"/>
                <a:ext cx="10440" cy="187200"/>
              </p14:xfrm>
            </p:contentPart>
          </mc:Choice>
          <mc:Fallback xmlns="">
            <p:pic>
              <p:nvPicPr>
                <p:cNvPr id="560" name="Ink 559">
                  <a:extLst>
                    <a:ext uri="{FF2B5EF4-FFF2-40B4-BE49-F238E27FC236}">
                      <a16:creationId xmlns:a16="http://schemas.microsoft.com/office/drawing/2014/main" id="{D1E3CEDC-AFE7-4BF9-803F-D8ECEFA03483}"/>
                    </a:ext>
                  </a:extLst>
                </p:cNvPr>
                <p:cNvPicPr/>
                <p:nvPr/>
              </p:nvPicPr>
              <p:blipFill>
                <a:blip r:embed="rId953"/>
                <a:stretch>
                  <a:fillRect/>
                </a:stretch>
              </p:blipFill>
              <p:spPr>
                <a:xfrm>
                  <a:off x="6390863" y="6219755"/>
                  <a:ext cx="2808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4">
              <p14:nvContentPartPr>
                <p14:cNvPr id="561" name="Ink 560">
                  <a:extLst>
                    <a:ext uri="{FF2B5EF4-FFF2-40B4-BE49-F238E27FC236}">
                      <a16:creationId xmlns:a16="http://schemas.microsoft.com/office/drawing/2014/main" id="{7AB78031-E4CE-469D-8194-22B176B3C213}"/>
                    </a:ext>
                  </a:extLst>
                </p14:cNvPr>
                <p14:cNvContentPartPr/>
                <p14:nvPr/>
              </p14:nvContentPartPr>
              <p14:xfrm>
                <a:off x="6325343" y="6342155"/>
                <a:ext cx="172440" cy="77040"/>
              </p14:xfrm>
            </p:contentPart>
          </mc:Choice>
          <mc:Fallback xmlns="">
            <p:pic>
              <p:nvPicPr>
                <p:cNvPr id="561" name="Ink 560">
                  <a:extLst>
                    <a:ext uri="{FF2B5EF4-FFF2-40B4-BE49-F238E27FC236}">
                      <a16:creationId xmlns:a16="http://schemas.microsoft.com/office/drawing/2014/main" id="{7AB78031-E4CE-469D-8194-22B176B3C213}"/>
                    </a:ext>
                  </a:extLst>
                </p:cNvPr>
                <p:cNvPicPr/>
                <p:nvPr/>
              </p:nvPicPr>
              <p:blipFill>
                <a:blip r:embed="rId955"/>
                <a:stretch>
                  <a:fillRect/>
                </a:stretch>
              </p:blipFill>
              <p:spPr>
                <a:xfrm>
                  <a:off x="6316703" y="6333155"/>
                  <a:ext cx="19008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6">
              <p14:nvContentPartPr>
                <p14:cNvPr id="562" name="Ink 561">
                  <a:extLst>
                    <a:ext uri="{FF2B5EF4-FFF2-40B4-BE49-F238E27FC236}">
                      <a16:creationId xmlns:a16="http://schemas.microsoft.com/office/drawing/2014/main" id="{4C6F7914-C995-4925-8F49-8C540BBB7124}"/>
                    </a:ext>
                  </a:extLst>
                </p14:cNvPr>
                <p14:cNvContentPartPr/>
                <p14:nvPr/>
              </p14:nvContentPartPr>
              <p14:xfrm>
                <a:off x="6502823" y="6226235"/>
                <a:ext cx="1080" cy="33840"/>
              </p14:xfrm>
            </p:contentPart>
          </mc:Choice>
          <mc:Fallback xmlns="">
            <p:pic>
              <p:nvPicPr>
                <p:cNvPr id="562" name="Ink 561">
                  <a:extLst>
                    <a:ext uri="{FF2B5EF4-FFF2-40B4-BE49-F238E27FC236}">
                      <a16:creationId xmlns:a16="http://schemas.microsoft.com/office/drawing/2014/main" id="{4C6F7914-C995-4925-8F49-8C540BBB7124}"/>
                    </a:ext>
                  </a:extLst>
                </p:cNvPr>
                <p:cNvPicPr/>
                <p:nvPr/>
              </p:nvPicPr>
              <p:blipFill>
                <a:blip r:embed="rId957"/>
                <a:stretch>
                  <a:fillRect/>
                </a:stretch>
              </p:blipFill>
              <p:spPr>
                <a:xfrm>
                  <a:off x="6494183" y="6217595"/>
                  <a:ext cx="1872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8">
              <p14:nvContentPartPr>
                <p14:cNvPr id="563" name="Ink 562">
                  <a:extLst>
                    <a:ext uri="{FF2B5EF4-FFF2-40B4-BE49-F238E27FC236}">
                      <a16:creationId xmlns:a16="http://schemas.microsoft.com/office/drawing/2014/main" id="{E5878A78-93C1-4CA8-A3F8-5C3B2067C3FA}"/>
                    </a:ext>
                  </a:extLst>
                </p14:cNvPr>
                <p14:cNvContentPartPr/>
                <p14:nvPr/>
              </p14:nvContentPartPr>
              <p14:xfrm>
                <a:off x="6525863" y="6200675"/>
                <a:ext cx="240120" cy="378720"/>
              </p14:xfrm>
            </p:contentPart>
          </mc:Choice>
          <mc:Fallback xmlns="">
            <p:pic>
              <p:nvPicPr>
                <p:cNvPr id="563" name="Ink 562">
                  <a:extLst>
                    <a:ext uri="{FF2B5EF4-FFF2-40B4-BE49-F238E27FC236}">
                      <a16:creationId xmlns:a16="http://schemas.microsoft.com/office/drawing/2014/main" id="{E5878A78-93C1-4CA8-A3F8-5C3B2067C3FA}"/>
                    </a:ext>
                  </a:extLst>
                </p:cNvPr>
                <p:cNvPicPr/>
                <p:nvPr/>
              </p:nvPicPr>
              <p:blipFill>
                <a:blip r:embed="rId959"/>
                <a:stretch>
                  <a:fillRect/>
                </a:stretch>
              </p:blipFill>
              <p:spPr>
                <a:xfrm>
                  <a:off x="6516863" y="6192035"/>
                  <a:ext cx="257760" cy="39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0">
              <p14:nvContentPartPr>
                <p14:cNvPr id="564" name="Ink 563">
                  <a:extLst>
                    <a:ext uri="{FF2B5EF4-FFF2-40B4-BE49-F238E27FC236}">
                      <a16:creationId xmlns:a16="http://schemas.microsoft.com/office/drawing/2014/main" id="{CA7C08B6-A766-4236-B620-A195764FD7B9}"/>
                    </a:ext>
                  </a:extLst>
                </p14:cNvPr>
                <p14:cNvContentPartPr/>
                <p14:nvPr/>
              </p14:nvContentPartPr>
              <p14:xfrm>
                <a:off x="6925103" y="6183035"/>
                <a:ext cx="83520" cy="202680"/>
              </p14:xfrm>
            </p:contentPart>
          </mc:Choice>
          <mc:Fallback xmlns="">
            <p:pic>
              <p:nvPicPr>
                <p:cNvPr id="564" name="Ink 563">
                  <a:extLst>
                    <a:ext uri="{FF2B5EF4-FFF2-40B4-BE49-F238E27FC236}">
                      <a16:creationId xmlns:a16="http://schemas.microsoft.com/office/drawing/2014/main" id="{CA7C08B6-A766-4236-B620-A195764FD7B9}"/>
                    </a:ext>
                  </a:extLst>
                </p:cNvPr>
                <p:cNvPicPr/>
                <p:nvPr/>
              </p:nvPicPr>
              <p:blipFill>
                <a:blip r:embed="rId961"/>
                <a:stretch>
                  <a:fillRect/>
                </a:stretch>
              </p:blipFill>
              <p:spPr>
                <a:xfrm>
                  <a:off x="6916103" y="6174035"/>
                  <a:ext cx="10116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2">
              <p14:nvContentPartPr>
                <p14:cNvPr id="566" name="Ink 565">
                  <a:extLst>
                    <a:ext uri="{FF2B5EF4-FFF2-40B4-BE49-F238E27FC236}">
                      <a16:creationId xmlns:a16="http://schemas.microsoft.com/office/drawing/2014/main" id="{81D25F57-AA17-4A2D-9234-6147D0EA4EE8}"/>
                    </a:ext>
                  </a:extLst>
                </p14:cNvPr>
                <p14:cNvContentPartPr/>
                <p14:nvPr/>
              </p14:nvContentPartPr>
              <p14:xfrm>
                <a:off x="7046783" y="6283475"/>
                <a:ext cx="407520" cy="293040"/>
              </p14:xfrm>
            </p:contentPart>
          </mc:Choice>
          <mc:Fallback xmlns="">
            <p:pic>
              <p:nvPicPr>
                <p:cNvPr id="566" name="Ink 565">
                  <a:extLst>
                    <a:ext uri="{FF2B5EF4-FFF2-40B4-BE49-F238E27FC236}">
                      <a16:creationId xmlns:a16="http://schemas.microsoft.com/office/drawing/2014/main" id="{81D25F57-AA17-4A2D-9234-6147D0EA4EE8}"/>
                    </a:ext>
                  </a:extLst>
                </p:cNvPr>
                <p:cNvPicPr/>
                <p:nvPr/>
              </p:nvPicPr>
              <p:blipFill>
                <a:blip r:embed="rId963"/>
                <a:stretch>
                  <a:fillRect/>
                </a:stretch>
              </p:blipFill>
              <p:spPr>
                <a:xfrm>
                  <a:off x="7037783" y="6274475"/>
                  <a:ext cx="425160" cy="31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4">
              <p14:nvContentPartPr>
                <p14:cNvPr id="567" name="Ink 566">
                  <a:extLst>
                    <a:ext uri="{FF2B5EF4-FFF2-40B4-BE49-F238E27FC236}">
                      <a16:creationId xmlns:a16="http://schemas.microsoft.com/office/drawing/2014/main" id="{5C53246B-DC6A-45BD-8DA4-D725AACDC3A3}"/>
                    </a:ext>
                  </a:extLst>
                </p14:cNvPr>
                <p14:cNvContentPartPr/>
                <p14:nvPr/>
              </p14:nvContentPartPr>
              <p14:xfrm>
                <a:off x="7465823" y="6324875"/>
                <a:ext cx="226080" cy="99000"/>
              </p14:xfrm>
            </p:contentPart>
          </mc:Choice>
          <mc:Fallback xmlns="">
            <p:pic>
              <p:nvPicPr>
                <p:cNvPr id="567" name="Ink 566">
                  <a:extLst>
                    <a:ext uri="{FF2B5EF4-FFF2-40B4-BE49-F238E27FC236}">
                      <a16:creationId xmlns:a16="http://schemas.microsoft.com/office/drawing/2014/main" id="{5C53246B-DC6A-45BD-8DA4-D725AACDC3A3}"/>
                    </a:ext>
                  </a:extLst>
                </p:cNvPr>
                <p:cNvPicPr/>
                <p:nvPr/>
              </p:nvPicPr>
              <p:blipFill>
                <a:blip r:embed="rId965"/>
                <a:stretch>
                  <a:fillRect/>
                </a:stretch>
              </p:blipFill>
              <p:spPr>
                <a:xfrm>
                  <a:off x="7456823" y="6316235"/>
                  <a:ext cx="24372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6">
              <p14:nvContentPartPr>
                <p14:cNvPr id="568" name="Ink 567">
                  <a:extLst>
                    <a:ext uri="{FF2B5EF4-FFF2-40B4-BE49-F238E27FC236}">
                      <a16:creationId xmlns:a16="http://schemas.microsoft.com/office/drawing/2014/main" id="{54B4BD07-6A9D-4934-9EB7-D268A51EBF6C}"/>
                    </a:ext>
                  </a:extLst>
                </p14:cNvPr>
                <p14:cNvContentPartPr/>
                <p14:nvPr/>
              </p14:nvContentPartPr>
              <p14:xfrm>
                <a:off x="7795223" y="6203915"/>
                <a:ext cx="160560" cy="324720"/>
              </p14:xfrm>
            </p:contentPart>
          </mc:Choice>
          <mc:Fallback xmlns="">
            <p:pic>
              <p:nvPicPr>
                <p:cNvPr id="568" name="Ink 567">
                  <a:extLst>
                    <a:ext uri="{FF2B5EF4-FFF2-40B4-BE49-F238E27FC236}">
                      <a16:creationId xmlns:a16="http://schemas.microsoft.com/office/drawing/2014/main" id="{54B4BD07-6A9D-4934-9EB7-D268A51EBF6C}"/>
                    </a:ext>
                  </a:extLst>
                </p:cNvPr>
                <p:cNvPicPr/>
                <p:nvPr/>
              </p:nvPicPr>
              <p:blipFill>
                <a:blip r:embed="rId967"/>
                <a:stretch>
                  <a:fillRect/>
                </a:stretch>
              </p:blipFill>
              <p:spPr>
                <a:xfrm>
                  <a:off x="7786223" y="6195275"/>
                  <a:ext cx="178200" cy="34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8">
              <p14:nvContentPartPr>
                <p14:cNvPr id="569" name="Ink 568">
                  <a:extLst>
                    <a:ext uri="{FF2B5EF4-FFF2-40B4-BE49-F238E27FC236}">
                      <a16:creationId xmlns:a16="http://schemas.microsoft.com/office/drawing/2014/main" id="{E3ED9EA5-E370-4057-B78F-58C4B233FC51}"/>
                    </a:ext>
                  </a:extLst>
                </p14:cNvPr>
                <p14:cNvContentPartPr/>
                <p14:nvPr/>
              </p14:nvContentPartPr>
              <p14:xfrm>
                <a:off x="7939943" y="6329915"/>
                <a:ext cx="113040" cy="22320"/>
              </p14:xfrm>
            </p:contentPart>
          </mc:Choice>
          <mc:Fallback xmlns="">
            <p:pic>
              <p:nvPicPr>
                <p:cNvPr id="569" name="Ink 568">
                  <a:extLst>
                    <a:ext uri="{FF2B5EF4-FFF2-40B4-BE49-F238E27FC236}">
                      <a16:creationId xmlns:a16="http://schemas.microsoft.com/office/drawing/2014/main" id="{E3ED9EA5-E370-4057-B78F-58C4B233FC51}"/>
                    </a:ext>
                  </a:extLst>
                </p:cNvPr>
                <p:cNvPicPr/>
                <p:nvPr/>
              </p:nvPicPr>
              <p:blipFill>
                <a:blip r:embed="rId969"/>
                <a:stretch>
                  <a:fillRect/>
                </a:stretch>
              </p:blipFill>
              <p:spPr>
                <a:xfrm>
                  <a:off x="7930943" y="6321275"/>
                  <a:ext cx="13068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0">
              <p14:nvContentPartPr>
                <p14:cNvPr id="570" name="Ink 569">
                  <a:extLst>
                    <a:ext uri="{FF2B5EF4-FFF2-40B4-BE49-F238E27FC236}">
                      <a16:creationId xmlns:a16="http://schemas.microsoft.com/office/drawing/2014/main" id="{F277DEC6-1A34-453D-B0E0-99CBC92BAD83}"/>
                    </a:ext>
                  </a:extLst>
                </p14:cNvPr>
                <p14:cNvContentPartPr/>
                <p14:nvPr/>
              </p14:nvContentPartPr>
              <p14:xfrm>
                <a:off x="8232623" y="6319475"/>
                <a:ext cx="9720" cy="104040"/>
              </p14:xfrm>
            </p:contentPart>
          </mc:Choice>
          <mc:Fallback xmlns="">
            <p:pic>
              <p:nvPicPr>
                <p:cNvPr id="570" name="Ink 569">
                  <a:extLst>
                    <a:ext uri="{FF2B5EF4-FFF2-40B4-BE49-F238E27FC236}">
                      <a16:creationId xmlns:a16="http://schemas.microsoft.com/office/drawing/2014/main" id="{F277DEC6-1A34-453D-B0E0-99CBC92BAD83}"/>
                    </a:ext>
                  </a:extLst>
                </p:cNvPr>
                <p:cNvPicPr/>
                <p:nvPr/>
              </p:nvPicPr>
              <p:blipFill>
                <a:blip r:embed="rId971"/>
                <a:stretch>
                  <a:fillRect/>
                </a:stretch>
              </p:blipFill>
              <p:spPr>
                <a:xfrm>
                  <a:off x="8223623" y="6310475"/>
                  <a:ext cx="2736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2">
              <p14:nvContentPartPr>
                <p14:cNvPr id="571" name="Ink 570">
                  <a:extLst>
                    <a:ext uri="{FF2B5EF4-FFF2-40B4-BE49-F238E27FC236}">
                      <a16:creationId xmlns:a16="http://schemas.microsoft.com/office/drawing/2014/main" id="{BA1FBC49-797B-41C1-A6AF-994F03BF3393}"/>
                    </a:ext>
                  </a:extLst>
                </p14:cNvPr>
                <p14:cNvContentPartPr/>
                <p14:nvPr/>
              </p14:nvContentPartPr>
              <p14:xfrm>
                <a:off x="8253863" y="6167555"/>
                <a:ext cx="12960" cy="22320"/>
              </p14:xfrm>
            </p:contentPart>
          </mc:Choice>
          <mc:Fallback xmlns="">
            <p:pic>
              <p:nvPicPr>
                <p:cNvPr id="571" name="Ink 570">
                  <a:extLst>
                    <a:ext uri="{FF2B5EF4-FFF2-40B4-BE49-F238E27FC236}">
                      <a16:creationId xmlns:a16="http://schemas.microsoft.com/office/drawing/2014/main" id="{BA1FBC49-797B-41C1-A6AF-994F03BF3393}"/>
                    </a:ext>
                  </a:extLst>
                </p:cNvPr>
                <p:cNvPicPr/>
                <p:nvPr/>
              </p:nvPicPr>
              <p:blipFill>
                <a:blip r:embed="rId973"/>
                <a:stretch>
                  <a:fillRect/>
                </a:stretch>
              </p:blipFill>
              <p:spPr>
                <a:xfrm>
                  <a:off x="8245223" y="6158555"/>
                  <a:ext cx="3060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4">
              <p14:nvContentPartPr>
                <p14:cNvPr id="572" name="Ink 571">
                  <a:extLst>
                    <a:ext uri="{FF2B5EF4-FFF2-40B4-BE49-F238E27FC236}">
                      <a16:creationId xmlns:a16="http://schemas.microsoft.com/office/drawing/2014/main" id="{8D4F80EB-7530-40D0-821B-52BA3F336088}"/>
                    </a:ext>
                  </a:extLst>
                </p14:cNvPr>
                <p14:cNvContentPartPr/>
                <p14:nvPr/>
              </p14:nvContentPartPr>
              <p14:xfrm>
                <a:off x="8290223" y="6294635"/>
                <a:ext cx="200880" cy="103680"/>
              </p14:xfrm>
            </p:contentPart>
          </mc:Choice>
          <mc:Fallback xmlns="">
            <p:pic>
              <p:nvPicPr>
                <p:cNvPr id="572" name="Ink 571">
                  <a:extLst>
                    <a:ext uri="{FF2B5EF4-FFF2-40B4-BE49-F238E27FC236}">
                      <a16:creationId xmlns:a16="http://schemas.microsoft.com/office/drawing/2014/main" id="{8D4F80EB-7530-40D0-821B-52BA3F336088}"/>
                    </a:ext>
                  </a:extLst>
                </p:cNvPr>
                <p:cNvPicPr/>
                <p:nvPr/>
              </p:nvPicPr>
              <p:blipFill>
                <a:blip r:embed="rId975"/>
                <a:stretch>
                  <a:fillRect/>
                </a:stretch>
              </p:blipFill>
              <p:spPr>
                <a:xfrm>
                  <a:off x="8281223" y="6285635"/>
                  <a:ext cx="21852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6">
              <p14:nvContentPartPr>
                <p14:cNvPr id="573" name="Ink 572">
                  <a:extLst>
                    <a:ext uri="{FF2B5EF4-FFF2-40B4-BE49-F238E27FC236}">
                      <a16:creationId xmlns:a16="http://schemas.microsoft.com/office/drawing/2014/main" id="{912EB980-F02D-41A6-AC99-584119AF3BE2}"/>
                    </a:ext>
                  </a:extLst>
                </p14:cNvPr>
                <p14:cNvContentPartPr/>
                <p14:nvPr/>
              </p14:nvContentPartPr>
              <p14:xfrm>
                <a:off x="8507663" y="6198875"/>
                <a:ext cx="75960" cy="317520"/>
              </p14:xfrm>
            </p:contentPart>
          </mc:Choice>
          <mc:Fallback xmlns="">
            <p:pic>
              <p:nvPicPr>
                <p:cNvPr id="573" name="Ink 572">
                  <a:extLst>
                    <a:ext uri="{FF2B5EF4-FFF2-40B4-BE49-F238E27FC236}">
                      <a16:creationId xmlns:a16="http://schemas.microsoft.com/office/drawing/2014/main" id="{912EB980-F02D-41A6-AC99-584119AF3BE2}"/>
                    </a:ext>
                  </a:extLst>
                </p:cNvPr>
                <p:cNvPicPr/>
                <p:nvPr/>
              </p:nvPicPr>
              <p:blipFill>
                <a:blip r:embed="rId977"/>
                <a:stretch>
                  <a:fillRect/>
                </a:stretch>
              </p:blipFill>
              <p:spPr>
                <a:xfrm>
                  <a:off x="8498663" y="6189875"/>
                  <a:ext cx="93600" cy="33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8">
              <p14:nvContentPartPr>
                <p14:cNvPr id="574" name="Ink 573">
                  <a:extLst>
                    <a:ext uri="{FF2B5EF4-FFF2-40B4-BE49-F238E27FC236}">
                      <a16:creationId xmlns:a16="http://schemas.microsoft.com/office/drawing/2014/main" id="{293B1AE0-E10E-4622-BC97-6B4A3FFAF038}"/>
                    </a:ext>
                  </a:extLst>
                </p14:cNvPr>
                <p14:cNvContentPartPr/>
                <p14:nvPr/>
              </p14:nvContentPartPr>
              <p14:xfrm>
                <a:off x="8635103" y="6286355"/>
                <a:ext cx="259200" cy="96120"/>
              </p14:xfrm>
            </p:contentPart>
          </mc:Choice>
          <mc:Fallback xmlns="">
            <p:pic>
              <p:nvPicPr>
                <p:cNvPr id="574" name="Ink 573">
                  <a:extLst>
                    <a:ext uri="{FF2B5EF4-FFF2-40B4-BE49-F238E27FC236}">
                      <a16:creationId xmlns:a16="http://schemas.microsoft.com/office/drawing/2014/main" id="{293B1AE0-E10E-4622-BC97-6B4A3FFAF038}"/>
                    </a:ext>
                  </a:extLst>
                </p:cNvPr>
                <p:cNvPicPr/>
                <p:nvPr/>
              </p:nvPicPr>
              <p:blipFill>
                <a:blip r:embed="rId979"/>
                <a:stretch>
                  <a:fillRect/>
                </a:stretch>
              </p:blipFill>
              <p:spPr>
                <a:xfrm>
                  <a:off x="8626103" y="6277715"/>
                  <a:ext cx="27684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0">
              <p14:nvContentPartPr>
                <p14:cNvPr id="575" name="Ink 574">
                  <a:extLst>
                    <a:ext uri="{FF2B5EF4-FFF2-40B4-BE49-F238E27FC236}">
                      <a16:creationId xmlns:a16="http://schemas.microsoft.com/office/drawing/2014/main" id="{EB032F61-5DB7-49C6-A3DE-4DAED4B5FD2E}"/>
                    </a:ext>
                  </a:extLst>
                </p14:cNvPr>
                <p14:cNvContentPartPr/>
                <p14:nvPr/>
              </p14:nvContentPartPr>
              <p14:xfrm>
                <a:off x="8887463" y="6175115"/>
                <a:ext cx="27360" cy="20160"/>
              </p14:xfrm>
            </p:contentPart>
          </mc:Choice>
          <mc:Fallback xmlns="">
            <p:pic>
              <p:nvPicPr>
                <p:cNvPr id="575" name="Ink 574">
                  <a:extLst>
                    <a:ext uri="{FF2B5EF4-FFF2-40B4-BE49-F238E27FC236}">
                      <a16:creationId xmlns:a16="http://schemas.microsoft.com/office/drawing/2014/main" id="{EB032F61-5DB7-49C6-A3DE-4DAED4B5FD2E}"/>
                    </a:ext>
                  </a:extLst>
                </p:cNvPr>
                <p:cNvPicPr/>
                <p:nvPr/>
              </p:nvPicPr>
              <p:blipFill>
                <a:blip r:embed="rId981"/>
                <a:stretch>
                  <a:fillRect/>
                </a:stretch>
              </p:blipFill>
              <p:spPr>
                <a:xfrm>
                  <a:off x="8878823" y="6166475"/>
                  <a:ext cx="4500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2">
              <p14:nvContentPartPr>
                <p14:cNvPr id="576" name="Ink 575">
                  <a:extLst>
                    <a:ext uri="{FF2B5EF4-FFF2-40B4-BE49-F238E27FC236}">
                      <a16:creationId xmlns:a16="http://schemas.microsoft.com/office/drawing/2014/main" id="{2B327584-51FC-4CCE-95D9-012891E1CD43}"/>
                    </a:ext>
                  </a:extLst>
                </p14:cNvPr>
                <p14:cNvContentPartPr/>
                <p14:nvPr/>
              </p14:nvContentPartPr>
              <p14:xfrm>
                <a:off x="9000503" y="6199955"/>
                <a:ext cx="14400" cy="195120"/>
              </p14:xfrm>
            </p:contentPart>
          </mc:Choice>
          <mc:Fallback xmlns="">
            <p:pic>
              <p:nvPicPr>
                <p:cNvPr id="576" name="Ink 575">
                  <a:extLst>
                    <a:ext uri="{FF2B5EF4-FFF2-40B4-BE49-F238E27FC236}">
                      <a16:creationId xmlns:a16="http://schemas.microsoft.com/office/drawing/2014/main" id="{2B327584-51FC-4CCE-95D9-012891E1CD43}"/>
                    </a:ext>
                  </a:extLst>
                </p:cNvPr>
                <p:cNvPicPr/>
                <p:nvPr/>
              </p:nvPicPr>
              <p:blipFill>
                <a:blip r:embed="rId983"/>
                <a:stretch>
                  <a:fillRect/>
                </a:stretch>
              </p:blipFill>
              <p:spPr>
                <a:xfrm>
                  <a:off x="8991503" y="6191315"/>
                  <a:ext cx="3204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4">
              <p14:nvContentPartPr>
                <p14:cNvPr id="577" name="Ink 576">
                  <a:extLst>
                    <a:ext uri="{FF2B5EF4-FFF2-40B4-BE49-F238E27FC236}">
                      <a16:creationId xmlns:a16="http://schemas.microsoft.com/office/drawing/2014/main" id="{A1871B96-89E5-4886-9D75-BE3A26270B00}"/>
                    </a:ext>
                  </a:extLst>
                </p14:cNvPr>
                <p14:cNvContentPartPr/>
                <p14:nvPr/>
              </p14:nvContentPartPr>
              <p14:xfrm>
                <a:off x="8933183" y="6307235"/>
                <a:ext cx="240120" cy="184320"/>
              </p14:xfrm>
            </p:contentPart>
          </mc:Choice>
          <mc:Fallback xmlns="">
            <p:pic>
              <p:nvPicPr>
                <p:cNvPr id="577" name="Ink 576">
                  <a:extLst>
                    <a:ext uri="{FF2B5EF4-FFF2-40B4-BE49-F238E27FC236}">
                      <a16:creationId xmlns:a16="http://schemas.microsoft.com/office/drawing/2014/main" id="{A1871B96-89E5-4886-9D75-BE3A26270B00}"/>
                    </a:ext>
                  </a:extLst>
                </p:cNvPr>
                <p:cNvPicPr/>
                <p:nvPr/>
              </p:nvPicPr>
              <p:blipFill>
                <a:blip r:embed="rId985"/>
                <a:stretch>
                  <a:fillRect/>
                </a:stretch>
              </p:blipFill>
              <p:spPr>
                <a:xfrm>
                  <a:off x="8924183" y="6298235"/>
                  <a:ext cx="25776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6">
              <p14:nvContentPartPr>
                <p14:cNvPr id="580" name="Ink 579">
                  <a:extLst>
                    <a:ext uri="{FF2B5EF4-FFF2-40B4-BE49-F238E27FC236}">
                      <a16:creationId xmlns:a16="http://schemas.microsoft.com/office/drawing/2014/main" id="{207042A3-88B9-4B10-8507-9A127FF2B129}"/>
                    </a:ext>
                  </a:extLst>
                </p14:cNvPr>
                <p14:cNvContentPartPr/>
                <p14:nvPr/>
              </p14:nvContentPartPr>
              <p14:xfrm>
                <a:off x="6098183" y="6512435"/>
                <a:ext cx="3093480" cy="60840"/>
              </p14:xfrm>
            </p:contentPart>
          </mc:Choice>
          <mc:Fallback xmlns="">
            <p:pic>
              <p:nvPicPr>
                <p:cNvPr id="580" name="Ink 579">
                  <a:extLst>
                    <a:ext uri="{FF2B5EF4-FFF2-40B4-BE49-F238E27FC236}">
                      <a16:creationId xmlns:a16="http://schemas.microsoft.com/office/drawing/2014/main" id="{207042A3-88B9-4B10-8507-9A127FF2B129}"/>
                    </a:ext>
                  </a:extLst>
                </p:cNvPr>
                <p:cNvPicPr/>
                <p:nvPr/>
              </p:nvPicPr>
              <p:blipFill>
                <a:blip r:embed="rId987"/>
                <a:stretch>
                  <a:fillRect/>
                </a:stretch>
              </p:blipFill>
              <p:spPr>
                <a:xfrm>
                  <a:off x="6089183" y="6503795"/>
                  <a:ext cx="311112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8">
              <p14:nvContentPartPr>
                <p14:cNvPr id="581" name="Ink 580">
                  <a:extLst>
                    <a:ext uri="{FF2B5EF4-FFF2-40B4-BE49-F238E27FC236}">
                      <a16:creationId xmlns:a16="http://schemas.microsoft.com/office/drawing/2014/main" id="{C4C20CA0-8041-420B-B366-AB9706632BAE}"/>
                    </a:ext>
                  </a:extLst>
                </p14:cNvPr>
                <p14:cNvContentPartPr/>
                <p14:nvPr/>
              </p14:nvContentPartPr>
              <p14:xfrm>
                <a:off x="9377063" y="6073595"/>
                <a:ext cx="118440" cy="436320"/>
              </p14:xfrm>
            </p:contentPart>
          </mc:Choice>
          <mc:Fallback xmlns="">
            <p:pic>
              <p:nvPicPr>
                <p:cNvPr id="581" name="Ink 580">
                  <a:extLst>
                    <a:ext uri="{FF2B5EF4-FFF2-40B4-BE49-F238E27FC236}">
                      <a16:creationId xmlns:a16="http://schemas.microsoft.com/office/drawing/2014/main" id="{C4C20CA0-8041-420B-B366-AB9706632BAE}"/>
                    </a:ext>
                  </a:extLst>
                </p:cNvPr>
                <p:cNvPicPr/>
                <p:nvPr/>
              </p:nvPicPr>
              <p:blipFill>
                <a:blip r:embed="rId989"/>
                <a:stretch>
                  <a:fillRect/>
                </a:stretch>
              </p:blipFill>
              <p:spPr>
                <a:xfrm>
                  <a:off x="9368063" y="6064955"/>
                  <a:ext cx="136080" cy="45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0">
              <p14:nvContentPartPr>
                <p14:cNvPr id="582" name="Ink 581">
                  <a:extLst>
                    <a:ext uri="{FF2B5EF4-FFF2-40B4-BE49-F238E27FC236}">
                      <a16:creationId xmlns:a16="http://schemas.microsoft.com/office/drawing/2014/main" id="{60243CA8-27F3-4AFA-8936-9F65328B43FE}"/>
                    </a:ext>
                  </a:extLst>
                </p14:cNvPr>
                <p14:cNvContentPartPr/>
                <p14:nvPr/>
              </p14:nvContentPartPr>
              <p14:xfrm>
                <a:off x="9485063" y="6256835"/>
                <a:ext cx="328680" cy="118440"/>
              </p14:xfrm>
            </p:contentPart>
          </mc:Choice>
          <mc:Fallback xmlns="">
            <p:pic>
              <p:nvPicPr>
                <p:cNvPr id="582" name="Ink 581">
                  <a:extLst>
                    <a:ext uri="{FF2B5EF4-FFF2-40B4-BE49-F238E27FC236}">
                      <a16:creationId xmlns:a16="http://schemas.microsoft.com/office/drawing/2014/main" id="{60243CA8-27F3-4AFA-8936-9F65328B43FE}"/>
                    </a:ext>
                  </a:extLst>
                </p:cNvPr>
                <p:cNvPicPr/>
                <p:nvPr/>
              </p:nvPicPr>
              <p:blipFill>
                <a:blip r:embed="rId991"/>
                <a:stretch>
                  <a:fillRect/>
                </a:stretch>
              </p:blipFill>
              <p:spPr>
                <a:xfrm>
                  <a:off x="9476063" y="6247835"/>
                  <a:ext cx="34632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2">
              <p14:nvContentPartPr>
                <p14:cNvPr id="583" name="Ink 582">
                  <a:extLst>
                    <a:ext uri="{FF2B5EF4-FFF2-40B4-BE49-F238E27FC236}">
                      <a16:creationId xmlns:a16="http://schemas.microsoft.com/office/drawing/2014/main" id="{CAFD4971-F526-496B-9DDD-8D371AFFA0EE}"/>
                    </a:ext>
                  </a:extLst>
                </p14:cNvPr>
                <p14:cNvContentPartPr/>
                <p14:nvPr/>
              </p14:nvContentPartPr>
              <p14:xfrm>
                <a:off x="9820943" y="6273755"/>
                <a:ext cx="214200" cy="82080"/>
              </p14:xfrm>
            </p:contentPart>
          </mc:Choice>
          <mc:Fallback xmlns="">
            <p:pic>
              <p:nvPicPr>
                <p:cNvPr id="583" name="Ink 582">
                  <a:extLst>
                    <a:ext uri="{FF2B5EF4-FFF2-40B4-BE49-F238E27FC236}">
                      <a16:creationId xmlns:a16="http://schemas.microsoft.com/office/drawing/2014/main" id="{CAFD4971-F526-496B-9DDD-8D371AFFA0EE}"/>
                    </a:ext>
                  </a:extLst>
                </p:cNvPr>
                <p:cNvPicPr/>
                <p:nvPr/>
              </p:nvPicPr>
              <p:blipFill>
                <a:blip r:embed="rId993"/>
                <a:stretch>
                  <a:fillRect/>
                </a:stretch>
              </p:blipFill>
              <p:spPr>
                <a:xfrm>
                  <a:off x="9812303" y="6265115"/>
                  <a:ext cx="23184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4">
              <p14:nvContentPartPr>
                <p14:cNvPr id="584" name="Ink 583">
                  <a:extLst>
                    <a:ext uri="{FF2B5EF4-FFF2-40B4-BE49-F238E27FC236}">
                      <a16:creationId xmlns:a16="http://schemas.microsoft.com/office/drawing/2014/main" id="{53BC821D-50E2-4349-BED8-621BF05570BC}"/>
                    </a:ext>
                  </a:extLst>
                </p14:cNvPr>
                <p14:cNvContentPartPr/>
                <p14:nvPr/>
              </p14:nvContentPartPr>
              <p14:xfrm>
                <a:off x="10012823" y="6169715"/>
                <a:ext cx="24840" cy="37440"/>
              </p14:xfrm>
            </p:contentPart>
          </mc:Choice>
          <mc:Fallback xmlns="">
            <p:pic>
              <p:nvPicPr>
                <p:cNvPr id="584" name="Ink 583">
                  <a:extLst>
                    <a:ext uri="{FF2B5EF4-FFF2-40B4-BE49-F238E27FC236}">
                      <a16:creationId xmlns:a16="http://schemas.microsoft.com/office/drawing/2014/main" id="{53BC821D-50E2-4349-BED8-621BF05570BC}"/>
                    </a:ext>
                  </a:extLst>
                </p:cNvPr>
                <p:cNvPicPr/>
                <p:nvPr/>
              </p:nvPicPr>
              <p:blipFill>
                <a:blip r:embed="rId995"/>
                <a:stretch>
                  <a:fillRect/>
                </a:stretch>
              </p:blipFill>
              <p:spPr>
                <a:xfrm>
                  <a:off x="10003823" y="6160715"/>
                  <a:ext cx="4248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6">
              <p14:nvContentPartPr>
                <p14:cNvPr id="585" name="Ink 584">
                  <a:extLst>
                    <a:ext uri="{FF2B5EF4-FFF2-40B4-BE49-F238E27FC236}">
                      <a16:creationId xmlns:a16="http://schemas.microsoft.com/office/drawing/2014/main" id="{882CFF60-965A-4DB9-A0AE-B0604AE8B634}"/>
                    </a:ext>
                  </a:extLst>
                </p14:cNvPr>
                <p14:cNvContentPartPr/>
                <p14:nvPr/>
              </p14:nvContentPartPr>
              <p14:xfrm>
                <a:off x="10104263" y="6263675"/>
                <a:ext cx="357120" cy="92160"/>
              </p14:xfrm>
            </p:contentPart>
          </mc:Choice>
          <mc:Fallback xmlns="">
            <p:pic>
              <p:nvPicPr>
                <p:cNvPr id="585" name="Ink 584">
                  <a:extLst>
                    <a:ext uri="{FF2B5EF4-FFF2-40B4-BE49-F238E27FC236}">
                      <a16:creationId xmlns:a16="http://schemas.microsoft.com/office/drawing/2014/main" id="{882CFF60-965A-4DB9-A0AE-B0604AE8B634}"/>
                    </a:ext>
                  </a:extLst>
                </p:cNvPr>
                <p:cNvPicPr/>
                <p:nvPr/>
              </p:nvPicPr>
              <p:blipFill>
                <a:blip r:embed="rId997"/>
                <a:stretch>
                  <a:fillRect/>
                </a:stretch>
              </p:blipFill>
              <p:spPr>
                <a:xfrm>
                  <a:off x="10095623" y="6255035"/>
                  <a:ext cx="37476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8">
              <p14:nvContentPartPr>
                <p14:cNvPr id="586" name="Ink 585">
                  <a:extLst>
                    <a:ext uri="{FF2B5EF4-FFF2-40B4-BE49-F238E27FC236}">
                      <a16:creationId xmlns:a16="http://schemas.microsoft.com/office/drawing/2014/main" id="{32DE6096-BCAE-48A9-B04F-D761D8A0C773}"/>
                    </a:ext>
                  </a:extLst>
                </p14:cNvPr>
                <p14:cNvContentPartPr/>
                <p14:nvPr/>
              </p14:nvContentPartPr>
              <p14:xfrm>
                <a:off x="10463543" y="6276275"/>
                <a:ext cx="199080" cy="74880"/>
              </p14:xfrm>
            </p:contentPart>
          </mc:Choice>
          <mc:Fallback xmlns="">
            <p:pic>
              <p:nvPicPr>
                <p:cNvPr id="586" name="Ink 585">
                  <a:extLst>
                    <a:ext uri="{FF2B5EF4-FFF2-40B4-BE49-F238E27FC236}">
                      <a16:creationId xmlns:a16="http://schemas.microsoft.com/office/drawing/2014/main" id="{32DE6096-BCAE-48A9-B04F-D761D8A0C773}"/>
                    </a:ext>
                  </a:extLst>
                </p:cNvPr>
                <p:cNvPicPr/>
                <p:nvPr/>
              </p:nvPicPr>
              <p:blipFill>
                <a:blip r:embed="rId999"/>
                <a:stretch>
                  <a:fillRect/>
                </a:stretch>
              </p:blipFill>
              <p:spPr>
                <a:xfrm>
                  <a:off x="10454543" y="6267635"/>
                  <a:ext cx="21672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0">
              <p14:nvContentPartPr>
                <p14:cNvPr id="587" name="Ink 586">
                  <a:extLst>
                    <a:ext uri="{FF2B5EF4-FFF2-40B4-BE49-F238E27FC236}">
                      <a16:creationId xmlns:a16="http://schemas.microsoft.com/office/drawing/2014/main" id="{7354EE4E-24E9-4770-AAC9-3D962C3A6E5F}"/>
                    </a:ext>
                  </a:extLst>
                </p14:cNvPr>
                <p14:cNvContentPartPr/>
                <p14:nvPr/>
              </p14:nvContentPartPr>
              <p14:xfrm>
                <a:off x="10641023" y="6180155"/>
                <a:ext cx="54000" cy="355320"/>
              </p14:xfrm>
            </p:contentPart>
          </mc:Choice>
          <mc:Fallback xmlns="">
            <p:pic>
              <p:nvPicPr>
                <p:cNvPr id="587" name="Ink 586">
                  <a:extLst>
                    <a:ext uri="{FF2B5EF4-FFF2-40B4-BE49-F238E27FC236}">
                      <a16:creationId xmlns:a16="http://schemas.microsoft.com/office/drawing/2014/main" id="{7354EE4E-24E9-4770-AAC9-3D962C3A6E5F}"/>
                    </a:ext>
                  </a:extLst>
                </p:cNvPr>
                <p:cNvPicPr/>
                <p:nvPr/>
              </p:nvPicPr>
              <p:blipFill>
                <a:blip r:embed="rId1001"/>
                <a:stretch>
                  <a:fillRect/>
                </a:stretch>
              </p:blipFill>
              <p:spPr>
                <a:xfrm>
                  <a:off x="10632023" y="6171515"/>
                  <a:ext cx="71640" cy="37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2">
              <p14:nvContentPartPr>
                <p14:cNvPr id="590" name="Ink 589">
                  <a:extLst>
                    <a:ext uri="{FF2B5EF4-FFF2-40B4-BE49-F238E27FC236}">
                      <a16:creationId xmlns:a16="http://schemas.microsoft.com/office/drawing/2014/main" id="{F8B5AAEC-1468-4F5B-9F99-D3CBBA71F00B}"/>
                    </a:ext>
                  </a:extLst>
                </p14:cNvPr>
                <p14:cNvContentPartPr/>
                <p14:nvPr/>
              </p14:nvContentPartPr>
              <p14:xfrm>
                <a:off x="10361303" y="5521355"/>
                <a:ext cx="172440" cy="232200"/>
              </p14:xfrm>
            </p:contentPart>
          </mc:Choice>
          <mc:Fallback xmlns="">
            <p:pic>
              <p:nvPicPr>
                <p:cNvPr id="590" name="Ink 589">
                  <a:extLst>
                    <a:ext uri="{FF2B5EF4-FFF2-40B4-BE49-F238E27FC236}">
                      <a16:creationId xmlns:a16="http://schemas.microsoft.com/office/drawing/2014/main" id="{F8B5AAEC-1468-4F5B-9F99-D3CBBA71F00B}"/>
                    </a:ext>
                  </a:extLst>
                </p:cNvPr>
                <p:cNvPicPr/>
                <p:nvPr/>
              </p:nvPicPr>
              <p:blipFill>
                <a:blip r:embed="rId1003"/>
                <a:stretch>
                  <a:fillRect/>
                </a:stretch>
              </p:blipFill>
              <p:spPr>
                <a:xfrm>
                  <a:off x="10352303" y="5512355"/>
                  <a:ext cx="19008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4">
              <p14:nvContentPartPr>
                <p14:cNvPr id="591" name="Ink 590">
                  <a:extLst>
                    <a:ext uri="{FF2B5EF4-FFF2-40B4-BE49-F238E27FC236}">
                      <a16:creationId xmlns:a16="http://schemas.microsoft.com/office/drawing/2014/main" id="{F2BBE38D-1009-4055-9032-5E817BD608D5}"/>
                    </a:ext>
                  </a:extLst>
                </p14:cNvPr>
                <p14:cNvContentPartPr/>
                <p14:nvPr/>
              </p14:nvContentPartPr>
              <p14:xfrm>
                <a:off x="10572263" y="5620715"/>
                <a:ext cx="7560" cy="145080"/>
              </p14:xfrm>
            </p:contentPart>
          </mc:Choice>
          <mc:Fallback xmlns="">
            <p:pic>
              <p:nvPicPr>
                <p:cNvPr id="591" name="Ink 590">
                  <a:extLst>
                    <a:ext uri="{FF2B5EF4-FFF2-40B4-BE49-F238E27FC236}">
                      <a16:creationId xmlns:a16="http://schemas.microsoft.com/office/drawing/2014/main" id="{F2BBE38D-1009-4055-9032-5E817BD608D5}"/>
                    </a:ext>
                  </a:extLst>
                </p:cNvPr>
                <p:cNvPicPr/>
                <p:nvPr/>
              </p:nvPicPr>
              <p:blipFill>
                <a:blip r:embed="rId1005"/>
                <a:stretch>
                  <a:fillRect/>
                </a:stretch>
              </p:blipFill>
              <p:spPr>
                <a:xfrm>
                  <a:off x="10563623" y="5611715"/>
                  <a:ext cx="2520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6">
              <p14:nvContentPartPr>
                <p14:cNvPr id="592" name="Ink 591">
                  <a:extLst>
                    <a:ext uri="{FF2B5EF4-FFF2-40B4-BE49-F238E27FC236}">
                      <a16:creationId xmlns:a16="http://schemas.microsoft.com/office/drawing/2014/main" id="{DE8A5DC2-A12D-411E-8D46-6E5CCD7E86EA}"/>
                    </a:ext>
                  </a:extLst>
                </p14:cNvPr>
                <p14:cNvContentPartPr/>
                <p14:nvPr/>
              </p14:nvContentPartPr>
              <p14:xfrm>
                <a:off x="10651823" y="5614235"/>
                <a:ext cx="137520" cy="147960"/>
              </p14:xfrm>
            </p:contentPart>
          </mc:Choice>
          <mc:Fallback xmlns="">
            <p:pic>
              <p:nvPicPr>
                <p:cNvPr id="592" name="Ink 591">
                  <a:extLst>
                    <a:ext uri="{FF2B5EF4-FFF2-40B4-BE49-F238E27FC236}">
                      <a16:creationId xmlns:a16="http://schemas.microsoft.com/office/drawing/2014/main" id="{DE8A5DC2-A12D-411E-8D46-6E5CCD7E86EA}"/>
                    </a:ext>
                  </a:extLst>
                </p:cNvPr>
                <p:cNvPicPr/>
                <p:nvPr/>
              </p:nvPicPr>
              <p:blipFill>
                <a:blip r:embed="rId1007"/>
                <a:stretch>
                  <a:fillRect/>
                </a:stretch>
              </p:blipFill>
              <p:spPr>
                <a:xfrm>
                  <a:off x="10643183" y="5605595"/>
                  <a:ext cx="15516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8">
              <p14:nvContentPartPr>
                <p14:cNvPr id="593" name="Ink 592">
                  <a:extLst>
                    <a:ext uri="{FF2B5EF4-FFF2-40B4-BE49-F238E27FC236}">
                      <a16:creationId xmlns:a16="http://schemas.microsoft.com/office/drawing/2014/main" id="{1ED33081-8F70-4F6E-B6D9-99E3652B32A2}"/>
                    </a:ext>
                  </a:extLst>
                </p14:cNvPr>
                <p14:cNvContentPartPr/>
                <p14:nvPr/>
              </p14:nvContentPartPr>
              <p14:xfrm>
                <a:off x="10842983" y="5622155"/>
                <a:ext cx="21600" cy="140400"/>
              </p14:xfrm>
            </p:contentPart>
          </mc:Choice>
          <mc:Fallback xmlns="">
            <p:pic>
              <p:nvPicPr>
                <p:cNvPr id="593" name="Ink 592">
                  <a:extLst>
                    <a:ext uri="{FF2B5EF4-FFF2-40B4-BE49-F238E27FC236}">
                      <a16:creationId xmlns:a16="http://schemas.microsoft.com/office/drawing/2014/main" id="{1ED33081-8F70-4F6E-B6D9-99E3652B32A2}"/>
                    </a:ext>
                  </a:extLst>
                </p:cNvPr>
                <p:cNvPicPr/>
                <p:nvPr/>
              </p:nvPicPr>
              <p:blipFill>
                <a:blip r:embed="rId1009"/>
                <a:stretch>
                  <a:fillRect/>
                </a:stretch>
              </p:blipFill>
              <p:spPr>
                <a:xfrm>
                  <a:off x="10833983" y="5613155"/>
                  <a:ext cx="3924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0">
              <p14:nvContentPartPr>
                <p14:cNvPr id="594" name="Ink 593">
                  <a:extLst>
                    <a:ext uri="{FF2B5EF4-FFF2-40B4-BE49-F238E27FC236}">
                      <a16:creationId xmlns:a16="http://schemas.microsoft.com/office/drawing/2014/main" id="{844F229E-F4E2-42A4-8794-A9AEDD5139DA}"/>
                    </a:ext>
                  </a:extLst>
                </p14:cNvPr>
                <p14:cNvContentPartPr/>
                <p14:nvPr/>
              </p14:nvContentPartPr>
              <p14:xfrm>
                <a:off x="10984823" y="5647715"/>
                <a:ext cx="165960" cy="66240"/>
              </p14:xfrm>
            </p:contentPart>
          </mc:Choice>
          <mc:Fallback xmlns="">
            <p:pic>
              <p:nvPicPr>
                <p:cNvPr id="594" name="Ink 593">
                  <a:extLst>
                    <a:ext uri="{FF2B5EF4-FFF2-40B4-BE49-F238E27FC236}">
                      <a16:creationId xmlns:a16="http://schemas.microsoft.com/office/drawing/2014/main" id="{844F229E-F4E2-42A4-8794-A9AEDD5139DA}"/>
                    </a:ext>
                  </a:extLst>
                </p:cNvPr>
                <p:cNvPicPr/>
                <p:nvPr/>
              </p:nvPicPr>
              <p:blipFill>
                <a:blip r:embed="rId1011"/>
                <a:stretch>
                  <a:fillRect/>
                </a:stretch>
              </p:blipFill>
              <p:spPr>
                <a:xfrm>
                  <a:off x="10976183" y="5638715"/>
                  <a:ext cx="18360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2">
              <p14:nvContentPartPr>
                <p14:cNvPr id="595" name="Ink 594">
                  <a:extLst>
                    <a:ext uri="{FF2B5EF4-FFF2-40B4-BE49-F238E27FC236}">
                      <a16:creationId xmlns:a16="http://schemas.microsoft.com/office/drawing/2014/main" id="{959EBADB-D563-45F8-8F04-C2E22692E658}"/>
                    </a:ext>
                  </a:extLst>
                </p14:cNvPr>
                <p14:cNvContentPartPr/>
                <p14:nvPr/>
              </p14:nvContentPartPr>
              <p14:xfrm>
                <a:off x="11249423" y="5580035"/>
                <a:ext cx="46800" cy="184680"/>
              </p14:xfrm>
            </p:contentPart>
          </mc:Choice>
          <mc:Fallback xmlns="">
            <p:pic>
              <p:nvPicPr>
                <p:cNvPr id="595" name="Ink 594">
                  <a:extLst>
                    <a:ext uri="{FF2B5EF4-FFF2-40B4-BE49-F238E27FC236}">
                      <a16:creationId xmlns:a16="http://schemas.microsoft.com/office/drawing/2014/main" id="{959EBADB-D563-45F8-8F04-C2E22692E658}"/>
                    </a:ext>
                  </a:extLst>
                </p:cNvPr>
                <p:cNvPicPr/>
                <p:nvPr/>
              </p:nvPicPr>
              <p:blipFill>
                <a:blip r:embed="rId1013"/>
                <a:stretch>
                  <a:fillRect/>
                </a:stretch>
              </p:blipFill>
              <p:spPr>
                <a:xfrm>
                  <a:off x="11240423" y="5571035"/>
                  <a:ext cx="6444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4">
              <p14:nvContentPartPr>
                <p14:cNvPr id="596" name="Ink 595">
                  <a:extLst>
                    <a:ext uri="{FF2B5EF4-FFF2-40B4-BE49-F238E27FC236}">
                      <a16:creationId xmlns:a16="http://schemas.microsoft.com/office/drawing/2014/main" id="{0CDB2AAE-32FF-48FA-BA52-5E15C0E3464E}"/>
                    </a:ext>
                  </a:extLst>
                </p14:cNvPr>
                <p14:cNvContentPartPr/>
                <p14:nvPr/>
              </p14:nvContentPartPr>
              <p14:xfrm>
                <a:off x="11415023" y="5667515"/>
                <a:ext cx="87120" cy="360"/>
              </p14:xfrm>
            </p:contentPart>
          </mc:Choice>
          <mc:Fallback xmlns="">
            <p:pic>
              <p:nvPicPr>
                <p:cNvPr id="596" name="Ink 595">
                  <a:extLst>
                    <a:ext uri="{FF2B5EF4-FFF2-40B4-BE49-F238E27FC236}">
                      <a16:creationId xmlns:a16="http://schemas.microsoft.com/office/drawing/2014/main" id="{0CDB2AAE-32FF-48FA-BA52-5E15C0E3464E}"/>
                    </a:ext>
                  </a:extLst>
                </p:cNvPr>
                <p:cNvPicPr/>
                <p:nvPr/>
              </p:nvPicPr>
              <p:blipFill>
                <a:blip r:embed="rId1015"/>
                <a:stretch>
                  <a:fillRect/>
                </a:stretch>
              </p:blipFill>
              <p:spPr>
                <a:xfrm>
                  <a:off x="11406023" y="5658515"/>
                  <a:ext cx="1047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6">
              <p14:nvContentPartPr>
                <p14:cNvPr id="597" name="Ink 596">
                  <a:extLst>
                    <a:ext uri="{FF2B5EF4-FFF2-40B4-BE49-F238E27FC236}">
                      <a16:creationId xmlns:a16="http://schemas.microsoft.com/office/drawing/2014/main" id="{F44274E3-36CD-4789-9AE8-787E18F06C79}"/>
                    </a:ext>
                  </a:extLst>
                </p14:cNvPr>
                <p14:cNvContentPartPr/>
                <p14:nvPr/>
              </p14:nvContentPartPr>
              <p14:xfrm>
                <a:off x="11623463" y="5420555"/>
                <a:ext cx="62640" cy="171720"/>
              </p14:xfrm>
            </p:contentPart>
          </mc:Choice>
          <mc:Fallback xmlns="">
            <p:pic>
              <p:nvPicPr>
                <p:cNvPr id="597" name="Ink 596">
                  <a:extLst>
                    <a:ext uri="{FF2B5EF4-FFF2-40B4-BE49-F238E27FC236}">
                      <a16:creationId xmlns:a16="http://schemas.microsoft.com/office/drawing/2014/main" id="{F44274E3-36CD-4789-9AE8-787E18F06C79}"/>
                    </a:ext>
                  </a:extLst>
                </p:cNvPr>
                <p:cNvPicPr/>
                <p:nvPr/>
              </p:nvPicPr>
              <p:blipFill>
                <a:blip r:embed="rId1017"/>
                <a:stretch>
                  <a:fillRect/>
                </a:stretch>
              </p:blipFill>
              <p:spPr>
                <a:xfrm>
                  <a:off x="11614463" y="5411915"/>
                  <a:ext cx="8028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8">
              <p14:nvContentPartPr>
                <p14:cNvPr id="598" name="Ink 597">
                  <a:extLst>
                    <a:ext uri="{FF2B5EF4-FFF2-40B4-BE49-F238E27FC236}">
                      <a16:creationId xmlns:a16="http://schemas.microsoft.com/office/drawing/2014/main" id="{E9E9C0A8-B7DC-40F3-BC9E-5ABC50D0D894}"/>
                    </a:ext>
                  </a:extLst>
                </p14:cNvPr>
                <p14:cNvContentPartPr/>
                <p14:nvPr/>
              </p14:nvContentPartPr>
              <p14:xfrm>
                <a:off x="11601143" y="5653475"/>
                <a:ext cx="254880" cy="15840"/>
              </p14:xfrm>
            </p:contentPart>
          </mc:Choice>
          <mc:Fallback xmlns="">
            <p:pic>
              <p:nvPicPr>
                <p:cNvPr id="598" name="Ink 597">
                  <a:extLst>
                    <a:ext uri="{FF2B5EF4-FFF2-40B4-BE49-F238E27FC236}">
                      <a16:creationId xmlns:a16="http://schemas.microsoft.com/office/drawing/2014/main" id="{E9E9C0A8-B7DC-40F3-BC9E-5ABC50D0D894}"/>
                    </a:ext>
                  </a:extLst>
                </p:cNvPr>
                <p:cNvPicPr/>
                <p:nvPr/>
              </p:nvPicPr>
              <p:blipFill>
                <a:blip r:embed="rId1019"/>
                <a:stretch>
                  <a:fillRect/>
                </a:stretch>
              </p:blipFill>
              <p:spPr>
                <a:xfrm>
                  <a:off x="11592503" y="5644475"/>
                  <a:ext cx="27252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0">
              <p14:nvContentPartPr>
                <p14:cNvPr id="599" name="Ink 598">
                  <a:extLst>
                    <a:ext uri="{FF2B5EF4-FFF2-40B4-BE49-F238E27FC236}">
                      <a16:creationId xmlns:a16="http://schemas.microsoft.com/office/drawing/2014/main" id="{3A863D2C-19D8-49A3-9EB1-54A287614BB7}"/>
                    </a:ext>
                  </a:extLst>
                </p14:cNvPr>
                <p14:cNvContentPartPr/>
                <p14:nvPr/>
              </p14:nvContentPartPr>
              <p14:xfrm>
                <a:off x="11638223" y="5782715"/>
                <a:ext cx="112320" cy="168840"/>
              </p14:xfrm>
            </p:contentPart>
          </mc:Choice>
          <mc:Fallback xmlns="">
            <p:pic>
              <p:nvPicPr>
                <p:cNvPr id="599" name="Ink 598">
                  <a:extLst>
                    <a:ext uri="{FF2B5EF4-FFF2-40B4-BE49-F238E27FC236}">
                      <a16:creationId xmlns:a16="http://schemas.microsoft.com/office/drawing/2014/main" id="{3A863D2C-19D8-49A3-9EB1-54A287614BB7}"/>
                    </a:ext>
                  </a:extLst>
                </p:cNvPr>
                <p:cNvPicPr/>
                <p:nvPr/>
              </p:nvPicPr>
              <p:blipFill>
                <a:blip r:embed="rId1021"/>
                <a:stretch>
                  <a:fillRect/>
                </a:stretch>
              </p:blipFill>
              <p:spPr>
                <a:xfrm>
                  <a:off x="11629583" y="5773715"/>
                  <a:ext cx="12996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2">
              <p14:nvContentPartPr>
                <p14:cNvPr id="600" name="Ink 599">
                  <a:extLst>
                    <a:ext uri="{FF2B5EF4-FFF2-40B4-BE49-F238E27FC236}">
                      <a16:creationId xmlns:a16="http://schemas.microsoft.com/office/drawing/2014/main" id="{35B32C5F-244C-4280-ADAD-DFC2005B4E59}"/>
                    </a:ext>
                  </a:extLst>
                </p14:cNvPr>
                <p14:cNvContentPartPr/>
                <p14:nvPr/>
              </p14:nvContentPartPr>
              <p14:xfrm>
                <a:off x="11768543" y="5914115"/>
                <a:ext cx="132120" cy="101520"/>
              </p14:xfrm>
            </p:contentPart>
          </mc:Choice>
          <mc:Fallback xmlns="">
            <p:pic>
              <p:nvPicPr>
                <p:cNvPr id="600" name="Ink 599">
                  <a:extLst>
                    <a:ext uri="{FF2B5EF4-FFF2-40B4-BE49-F238E27FC236}">
                      <a16:creationId xmlns:a16="http://schemas.microsoft.com/office/drawing/2014/main" id="{35B32C5F-244C-4280-ADAD-DFC2005B4E59}"/>
                    </a:ext>
                  </a:extLst>
                </p:cNvPr>
                <p:cNvPicPr/>
                <p:nvPr/>
              </p:nvPicPr>
              <p:blipFill>
                <a:blip r:embed="rId1023"/>
                <a:stretch>
                  <a:fillRect/>
                </a:stretch>
              </p:blipFill>
              <p:spPr>
                <a:xfrm>
                  <a:off x="11759903" y="5905475"/>
                  <a:ext cx="14976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4">
              <p14:nvContentPartPr>
                <p14:cNvPr id="603" name="Ink 602">
                  <a:extLst>
                    <a:ext uri="{FF2B5EF4-FFF2-40B4-BE49-F238E27FC236}">
                      <a16:creationId xmlns:a16="http://schemas.microsoft.com/office/drawing/2014/main" id="{BC166AE6-716F-4874-B26E-B56AA859EBD4}"/>
                    </a:ext>
                  </a:extLst>
                </p14:cNvPr>
                <p14:cNvContentPartPr/>
                <p14:nvPr/>
              </p14:nvContentPartPr>
              <p14:xfrm>
                <a:off x="10146023" y="5371955"/>
                <a:ext cx="39240" cy="636120"/>
              </p14:xfrm>
            </p:contentPart>
          </mc:Choice>
          <mc:Fallback xmlns="">
            <p:pic>
              <p:nvPicPr>
                <p:cNvPr id="603" name="Ink 602">
                  <a:extLst>
                    <a:ext uri="{FF2B5EF4-FFF2-40B4-BE49-F238E27FC236}">
                      <a16:creationId xmlns:a16="http://schemas.microsoft.com/office/drawing/2014/main" id="{BC166AE6-716F-4874-B26E-B56AA859EBD4}"/>
                    </a:ext>
                  </a:extLst>
                </p:cNvPr>
                <p:cNvPicPr/>
                <p:nvPr/>
              </p:nvPicPr>
              <p:blipFill>
                <a:blip r:embed="rId1025"/>
                <a:stretch>
                  <a:fillRect/>
                </a:stretch>
              </p:blipFill>
              <p:spPr>
                <a:xfrm>
                  <a:off x="10137383" y="5362955"/>
                  <a:ext cx="56880" cy="65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6">
              <p14:nvContentPartPr>
                <p14:cNvPr id="604" name="Ink 603">
                  <a:extLst>
                    <a:ext uri="{FF2B5EF4-FFF2-40B4-BE49-F238E27FC236}">
                      <a16:creationId xmlns:a16="http://schemas.microsoft.com/office/drawing/2014/main" id="{FB8CDA3D-D03F-465F-9D10-16DA70F7328A}"/>
                    </a:ext>
                  </a:extLst>
                </p14:cNvPr>
                <p14:cNvContentPartPr/>
                <p14:nvPr/>
              </p14:nvContentPartPr>
              <p14:xfrm>
                <a:off x="10192823" y="6012755"/>
                <a:ext cx="1688760" cy="84600"/>
              </p14:xfrm>
            </p:contentPart>
          </mc:Choice>
          <mc:Fallback xmlns="">
            <p:pic>
              <p:nvPicPr>
                <p:cNvPr id="604" name="Ink 603">
                  <a:extLst>
                    <a:ext uri="{FF2B5EF4-FFF2-40B4-BE49-F238E27FC236}">
                      <a16:creationId xmlns:a16="http://schemas.microsoft.com/office/drawing/2014/main" id="{FB8CDA3D-D03F-465F-9D10-16DA70F7328A}"/>
                    </a:ext>
                  </a:extLst>
                </p:cNvPr>
                <p:cNvPicPr/>
                <p:nvPr/>
              </p:nvPicPr>
              <p:blipFill>
                <a:blip r:embed="rId1027"/>
                <a:stretch>
                  <a:fillRect/>
                </a:stretch>
              </p:blipFill>
              <p:spPr>
                <a:xfrm>
                  <a:off x="10183823" y="6003755"/>
                  <a:ext cx="170640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8">
              <p14:nvContentPartPr>
                <p14:cNvPr id="605" name="Ink 604">
                  <a:extLst>
                    <a:ext uri="{FF2B5EF4-FFF2-40B4-BE49-F238E27FC236}">
                      <a16:creationId xmlns:a16="http://schemas.microsoft.com/office/drawing/2014/main" id="{08EEF682-D684-4640-B0C4-B2C2E239F7E8}"/>
                    </a:ext>
                  </a:extLst>
                </p14:cNvPr>
                <p14:cNvContentPartPr/>
                <p14:nvPr/>
              </p14:nvContentPartPr>
              <p14:xfrm>
                <a:off x="10069703" y="5243435"/>
                <a:ext cx="1877760" cy="848160"/>
              </p14:xfrm>
            </p:contentPart>
          </mc:Choice>
          <mc:Fallback xmlns="">
            <p:pic>
              <p:nvPicPr>
                <p:cNvPr id="605" name="Ink 604">
                  <a:extLst>
                    <a:ext uri="{FF2B5EF4-FFF2-40B4-BE49-F238E27FC236}">
                      <a16:creationId xmlns:a16="http://schemas.microsoft.com/office/drawing/2014/main" id="{08EEF682-D684-4640-B0C4-B2C2E239F7E8}"/>
                    </a:ext>
                  </a:extLst>
                </p:cNvPr>
                <p:cNvPicPr/>
                <p:nvPr/>
              </p:nvPicPr>
              <p:blipFill>
                <a:blip r:embed="rId1029"/>
                <a:stretch>
                  <a:fillRect/>
                </a:stretch>
              </p:blipFill>
              <p:spPr>
                <a:xfrm>
                  <a:off x="10060703" y="5234795"/>
                  <a:ext cx="1895400" cy="865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30">
            <p14:nvContentPartPr>
              <p14:cNvPr id="607" name="Ink 606">
                <a:extLst>
                  <a:ext uri="{FF2B5EF4-FFF2-40B4-BE49-F238E27FC236}">
                    <a16:creationId xmlns:a16="http://schemas.microsoft.com/office/drawing/2014/main" id="{3116C7AF-AB6A-447B-9DEE-9306D7EE9EE6}"/>
                  </a:ext>
                </a:extLst>
              </p14:cNvPr>
              <p14:cNvContentPartPr/>
              <p14:nvPr/>
            </p14:nvContentPartPr>
            <p14:xfrm>
              <a:off x="11261303" y="5747075"/>
              <a:ext cx="81000" cy="17280"/>
            </p14:xfrm>
          </p:contentPart>
        </mc:Choice>
        <mc:Fallback xmlns="">
          <p:pic>
            <p:nvPicPr>
              <p:cNvPr id="607" name="Ink 606">
                <a:extLst>
                  <a:ext uri="{FF2B5EF4-FFF2-40B4-BE49-F238E27FC236}">
                    <a16:creationId xmlns:a16="http://schemas.microsoft.com/office/drawing/2014/main" id="{3116C7AF-AB6A-447B-9DEE-9306D7EE9EE6}"/>
                  </a:ext>
                </a:extLst>
              </p:cNvPr>
              <p:cNvPicPr/>
              <p:nvPr/>
            </p:nvPicPr>
            <p:blipFill>
              <a:blip r:embed="rId1031"/>
              <a:stretch>
                <a:fillRect/>
              </a:stretch>
            </p:blipFill>
            <p:spPr>
              <a:xfrm>
                <a:off x="11252303" y="5738075"/>
                <a:ext cx="98640" cy="34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6019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d952231bfb_0_80"/>
          <p:cNvSpPr txBox="1"/>
          <p:nvPr/>
        </p:nvSpPr>
        <p:spPr>
          <a:xfrm>
            <a:off x="151002" y="58723"/>
            <a:ext cx="94293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000"/>
              <a:buFont typeface="Arial"/>
              <a:buNone/>
            </a:pPr>
            <a:r>
              <a:rPr lang="en-IN" sz="4000" b="1">
                <a:solidFill>
                  <a:srgbClr val="00B0F0"/>
                </a:solidFill>
              </a:rPr>
              <a:t>OUTLINE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gd952231bfb_0_80"/>
          <p:cNvSpPr txBox="1"/>
          <p:nvPr/>
        </p:nvSpPr>
        <p:spPr>
          <a:xfrm>
            <a:off x="1264600" y="1029350"/>
            <a:ext cx="9803400" cy="52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What is a Decision Tree Classifier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Example of a Decision Tree Classifier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Building a Decision Tree from a dataset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Specifying test conditions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Determining best split 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Calculating node impurity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Determining node impurity and best split using GINI index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When to stop splitting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Merits and Demerits of Decision Tree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D96DA455-28B3-4C55-A1B3-27FED0521F38}"/>
              </a:ext>
            </a:extLst>
          </p:cNvPr>
          <p:cNvGrpSpPr/>
          <p:nvPr/>
        </p:nvGrpSpPr>
        <p:grpSpPr>
          <a:xfrm>
            <a:off x="1119743" y="178120"/>
            <a:ext cx="918720" cy="236520"/>
            <a:chOff x="1119743" y="178120"/>
            <a:chExt cx="918720" cy="236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F84F4EFE-3B0E-41B8-8726-4522BFABE7D0}"/>
                    </a:ext>
                  </a:extLst>
                </p14:cNvPr>
                <p14:cNvContentPartPr/>
                <p14:nvPr/>
              </p14:nvContentPartPr>
              <p14:xfrm>
                <a:off x="1119743" y="266680"/>
                <a:ext cx="124200" cy="1479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F84F4EFE-3B0E-41B8-8726-4522BFABE7D0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111103" y="258040"/>
                  <a:ext cx="14184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F479D818-8A19-499C-B2A7-90E181E49755}"/>
                    </a:ext>
                  </a:extLst>
                </p14:cNvPr>
                <p14:cNvContentPartPr/>
                <p14:nvPr/>
              </p14:nvContentPartPr>
              <p14:xfrm>
                <a:off x="1304783" y="319960"/>
                <a:ext cx="49320" cy="770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F479D818-8A19-499C-B2A7-90E181E4975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295783" y="311320"/>
                  <a:ext cx="6696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2AF16C3B-5688-47D9-A7F6-26CE607163B1}"/>
                    </a:ext>
                  </a:extLst>
                </p14:cNvPr>
                <p14:cNvContentPartPr/>
                <p14:nvPr/>
              </p14:nvContentPartPr>
              <p14:xfrm>
                <a:off x="1402343" y="239680"/>
                <a:ext cx="69840" cy="1512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2AF16C3B-5688-47D9-A7F6-26CE607163B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393343" y="230680"/>
                  <a:ext cx="8748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616FA19E-A183-4559-92FA-4738DCEEE3A1}"/>
                    </a:ext>
                  </a:extLst>
                </p14:cNvPr>
                <p14:cNvContentPartPr/>
                <p14:nvPr/>
              </p14:nvContentPartPr>
              <p14:xfrm>
                <a:off x="1511423" y="289000"/>
                <a:ext cx="117720" cy="846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616FA19E-A183-4559-92FA-4738DCEEE3A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502783" y="280360"/>
                  <a:ext cx="13536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5F981523-2B37-4E69-9735-54A387C56427}"/>
                    </a:ext>
                  </a:extLst>
                </p14:cNvPr>
                <p14:cNvContentPartPr/>
                <p14:nvPr/>
              </p14:nvContentPartPr>
              <p14:xfrm>
                <a:off x="1683863" y="304480"/>
                <a:ext cx="114120" cy="144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5F981523-2B37-4E69-9735-54A387C5642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675223" y="295480"/>
                  <a:ext cx="13176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2562E100-C10E-43E6-9E4A-C9F93CA16684}"/>
                    </a:ext>
                  </a:extLst>
                </p14:cNvPr>
                <p14:cNvContentPartPr/>
                <p14:nvPr/>
              </p14:nvContentPartPr>
              <p14:xfrm>
                <a:off x="1845863" y="178120"/>
                <a:ext cx="111600" cy="1706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2562E100-C10E-43E6-9E4A-C9F93CA1668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836863" y="169480"/>
                  <a:ext cx="12924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AADC7C70-492F-430E-A15C-8B919CCC0951}"/>
                    </a:ext>
                  </a:extLst>
                </p14:cNvPr>
                <p14:cNvContentPartPr/>
                <p14:nvPr/>
              </p14:nvContentPartPr>
              <p14:xfrm>
                <a:off x="1957103" y="328240"/>
                <a:ext cx="81360" cy="846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AADC7C70-492F-430E-A15C-8B919CCC095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948463" y="319600"/>
                  <a:ext cx="9900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A2F47AC8-7ACA-47D4-8398-263D217A447C}"/>
                    </a:ext>
                  </a:extLst>
                </p14:cNvPr>
                <p14:cNvContentPartPr/>
                <p14:nvPr/>
              </p14:nvContentPartPr>
              <p14:xfrm>
                <a:off x="1899863" y="347680"/>
                <a:ext cx="8640" cy="82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A2F47AC8-7ACA-47D4-8398-263D217A447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890863" y="339040"/>
                  <a:ext cx="26280" cy="25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AC1752BA-FD51-43AC-8B7A-C8556E7A01C6}"/>
              </a:ext>
            </a:extLst>
          </p:cNvPr>
          <p:cNvGrpSpPr/>
          <p:nvPr/>
        </p:nvGrpSpPr>
        <p:grpSpPr>
          <a:xfrm>
            <a:off x="690983" y="562240"/>
            <a:ext cx="2128680" cy="1227240"/>
            <a:chOff x="690983" y="562240"/>
            <a:chExt cx="2128680" cy="1227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57B8B8D0-A1E2-497F-B46D-A2051702E07F}"/>
                    </a:ext>
                  </a:extLst>
                </p14:cNvPr>
                <p14:cNvContentPartPr/>
                <p14:nvPr/>
              </p14:nvContentPartPr>
              <p14:xfrm>
                <a:off x="697463" y="616600"/>
                <a:ext cx="79200" cy="114840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57B8B8D0-A1E2-497F-B46D-A2051702E07F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88823" y="607600"/>
                  <a:ext cx="96840" cy="11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EAFE40EB-71A1-4F8C-AC54-D3E92F94E6D5}"/>
                    </a:ext>
                  </a:extLst>
                </p14:cNvPr>
                <p14:cNvContentPartPr/>
                <p14:nvPr/>
              </p14:nvContentPartPr>
              <p14:xfrm>
                <a:off x="690983" y="569080"/>
                <a:ext cx="2080080" cy="460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EAFE40EB-71A1-4F8C-AC54-D3E92F94E6D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82343" y="560080"/>
                  <a:ext cx="209772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E0095BCF-ABC4-4905-9608-8EB4052A6EDB}"/>
                    </a:ext>
                  </a:extLst>
                </p14:cNvPr>
                <p14:cNvContentPartPr/>
                <p14:nvPr/>
              </p14:nvContentPartPr>
              <p14:xfrm>
                <a:off x="775943" y="1765000"/>
                <a:ext cx="2043720" cy="244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E0095BCF-ABC4-4905-9608-8EB4052A6EDB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67303" y="1756360"/>
                  <a:ext cx="206136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58D77D9E-4F37-418C-838B-A3C9F998FDDC}"/>
                    </a:ext>
                  </a:extLst>
                </p14:cNvPr>
                <p14:cNvContentPartPr/>
                <p14:nvPr/>
              </p14:nvContentPartPr>
              <p14:xfrm>
                <a:off x="2772143" y="562240"/>
                <a:ext cx="41400" cy="12243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58D77D9E-4F37-418C-838B-A3C9F998FDDC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763143" y="553240"/>
                  <a:ext cx="59040" cy="124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A6A9DD76-175C-458C-97FD-2CE46CA7C871}"/>
                    </a:ext>
                  </a:extLst>
                </p14:cNvPr>
                <p14:cNvContentPartPr/>
                <p14:nvPr/>
              </p14:nvContentPartPr>
              <p14:xfrm>
                <a:off x="754343" y="1144360"/>
                <a:ext cx="1901880" cy="554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A6A9DD76-175C-458C-97FD-2CE46CA7C87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45703" y="1135720"/>
                  <a:ext cx="191952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9C1D0E91-B786-4593-9027-BAABD0D47FA3}"/>
                    </a:ext>
                  </a:extLst>
                </p14:cNvPr>
                <p14:cNvContentPartPr/>
                <p14:nvPr/>
              </p14:nvContentPartPr>
              <p14:xfrm>
                <a:off x="1544903" y="611920"/>
                <a:ext cx="66600" cy="11008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9C1D0E91-B786-4593-9027-BAABD0D47FA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536263" y="602920"/>
                  <a:ext cx="84240" cy="11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8EFA69C6-8D2E-4548-AE5B-4436A6C9A904}"/>
                    </a:ext>
                  </a:extLst>
                </p14:cNvPr>
                <p14:cNvContentPartPr/>
                <p14:nvPr/>
              </p14:nvContentPartPr>
              <p14:xfrm>
                <a:off x="1161143" y="785080"/>
                <a:ext cx="141840" cy="1994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8EFA69C6-8D2E-4548-AE5B-4436A6C9A90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152503" y="776440"/>
                  <a:ext cx="15948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19D19396-1BDF-4CAF-918A-D10594ADB613}"/>
                    </a:ext>
                  </a:extLst>
                </p14:cNvPr>
                <p14:cNvContentPartPr/>
                <p14:nvPr/>
              </p14:nvContentPartPr>
              <p14:xfrm>
                <a:off x="1341503" y="934120"/>
                <a:ext cx="12240" cy="1202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19D19396-1BDF-4CAF-918A-D10594ADB613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332503" y="925480"/>
                  <a:ext cx="2988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A0C13C00-02A0-4037-9163-A6F08AE9FFEB}"/>
                    </a:ext>
                  </a:extLst>
                </p14:cNvPr>
                <p14:cNvContentPartPr/>
                <p14:nvPr/>
              </p14:nvContentPartPr>
              <p14:xfrm>
                <a:off x="1160063" y="1361800"/>
                <a:ext cx="85320" cy="2012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A0C13C00-02A0-4037-9163-A6F08AE9FFEB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151423" y="1352800"/>
                  <a:ext cx="10296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2767B980-391C-429E-93C6-8305DE5F1350}"/>
                    </a:ext>
                  </a:extLst>
                </p14:cNvPr>
                <p14:cNvContentPartPr/>
                <p14:nvPr/>
              </p14:nvContentPartPr>
              <p14:xfrm>
                <a:off x="1272743" y="1507600"/>
                <a:ext cx="133560" cy="1555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2767B980-391C-429E-93C6-8305DE5F1350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264103" y="1498960"/>
                  <a:ext cx="15120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F3DAA760-A33F-441E-BB29-CE47A35EA48B}"/>
                    </a:ext>
                  </a:extLst>
                </p14:cNvPr>
                <p14:cNvContentPartPr/>
                <p14:nvPr/>
              </p14:nvContentPartPr>
              <p14:xfrm>
                <a:off x="2517983" y="1117360"/>
                <a:ext cx="245880" cy="435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F3DAA760-A33F-441E-BB29-CE47A35EA48B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509343" y="1108720"/>
                  <a:ext cx="263520" cy="61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8C629B2-1963-413E-A363-1B413E0D5531}"/>
              </a:ext>
            </a:extLst>
          </p:cNvPr>
          <p:cNvGrpSpPr/>
          <p:nvPr/>
        </p:nvGrpSpPr>
        <p:grpSpPr>
          <a:xfrm>
            <a:off x="2011463" y="800560"/>
            <a:ext cx="266400" cy="225360"/>
            <a:chOff x="2011463" y="800560"/>
            <a:chExt cx="266400" cy="225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32460319-ECB0-4CE2-AEB5-A7C04E7D6FC1}"/>
                    </a:ext>
                  </a:extLst>
                </p14:cNvPr>
                <p14:cNvContentPartPr/>
                <p14:nvPr/>
              </p14:nvContentPartPr>
              <p14:xfrm>
                <a:off x="2011463" y="800560"/>
                <a:ext cx="106920" cy="2253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32460319-ECB0-4CE2-AEB5-A7C04E7D6FC1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002463" y="791920"/>
                  <a:ext cx="12456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75889DF9-C7DD-4B53-9561-D04F63C0B3FC}"/>
                    </a:ext>
                  </a:extLst>
                </p14:cNvPr>
                <p14:cNvContentPartPr/>
                <p14:nvPr/>
              </p14:nvContentPartPr>
              <p14:xfrm>
                <a:off x="2177783" y="844480"/>
                <a:ext cx="100080" cy="1756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75889DF9-C7DD-4B53-9561-D04F63C0B3FC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169143" y="835840"/>
                  <a:ext cx="117720" cy="193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41FD54BD-081C-4B76-BB43-E9F3AF13A929}"/>
                  </a:ext>
                </a:extLst>
              </p14:cNvPr>
              <p14:cNvContentPartPr/>
              <p14:nvPr/>
            </p14:nvContentPartPr>
            <p14:xfrm>
              <a:off x="2052863" y="1468720"/>
              <a:ext cx="95040" cy="18684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41FD54BD-081C-4B76-BB43-E9F3AF13A929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2044223" y="1460080"/>
                <a:ext cx="112680" cy="204480"/>
              </a:xfrm>
              <a:prstGeom prst="rect">
                <a:avLst/>
              </a:prstGeom>
            </p:spPr>
          </p:pic>
        </mc:Fallback>
      </mc:AlternateContent>
      <p:grpSp>
        <p:nvGrpSpPr>
          <p:cNvPr id="49" name="Group 48">
            <a:extLst>
              <a:ext uri="{FF2B5EF4-FFF2-40B4-BE49-F238E27FC236}">
                <a16:creationId xmlns:a16="http://schemas.microsoft.com/office/drawing/2014/main" id="{B43ABC59-0BF9-4954-AEC1-E1E44CBBA878}"/>
              </a:ext>
            </a:extLst>
          </p:cNvPr>
          <p:cNvGrpSpPr/>
          <p:nvPr/>
        </p:nvGrpSpPr>
        <p:grpSpPr>
          <a:xfrm>
            <a:off x="762263" y="1927360"/>
            <a:ext cx="1191600" cy="331920"/>
            <a:chOff x="762263" y="1927360"/>
            <a:chExt cx="1191600" cy="331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F303A557-6889-4566-9F0B-EC0E08DD6224}"/>
                    </a:ext>
                  </a:extLst>
                </p14:cNvPr>
                <p14:cNvContentPartPr/>
                <p14:nvPr/>
              </p14:nvContentPartPr>
              <p14:xfrm>
                <a:off x="846863" y="1927360"/>
                <a:ext cx="38880" cy="3319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F303A557-6889-4566-9F0B-EC0E08DD6224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37863" y="1918360"/>
                  <a:ext cx="56520" cy="34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E40C6E55-794A-4611-81A6-0A613AA9EA7F}"/>
                    </a:ext>
                  </a:extLst>
                </p14:cNvPr>
                <p14:cNvContentPartPr/>
                <p14:nvPr/>
              </p14:nvContentPartPr>
              <p14:xfrm>
                <a:off x="762263" y="2076040"/>
                <a:ext cx="137520" cy="2880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E40C6E55-794A-4611-81A6-0A613AA9EA7F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53623" y="2067400"/>
                  <a:ext cx="15516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B40F7E39-D18E-4D1E-AA03-1B1FC911561D}"/>
                    </a:ext>
                  </a:extLst>
                </p14:cNvPr>
                <p14:cNvContentPartPr/>
                <p14:nvPr/>
              </p14:nvContentPartPr>
              <p14:xfrm>
                <a:off x="924263" y="2099800"/>
                <a:ext cx="40680" cy="11124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B40F7E39-D18E-4D1E-AA03-1B1FC911561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915263" y="2090800"/>
                  <a:ext cx="5832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AD904C24-9880-4FFE-91BF-267447714BA4}"/>
                    </a:ext>
                  </a:extLst>
                </p14:cNvPr>
                <p14:cNvContentPartPr/>
                <p14:nvPr/>
              </p14:nvContentPartPr>
              <p14:xfrm>
                <a:off x="1018583" y="2005120"/>
                <a:ext cx="27720" cy="19368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AD904C24-9880-4FFE-91BF-267447714BA4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009943" y="1996480"/>
                  <a:ext cx="4536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4BB808D5-82FF-4767-9A6C-50752010C25A}"/>
                    </a:ext>
                  </a:extLst>
                </p14:cNvPr>
                <p14:cNvContentPartPr/>
                <p14:nvPr/>
              </p14:nvContentPartPr>
              <p14:xfrm>
                <a:off x="976823" y="2005480"/>
                <a:ext cx="361080" cy="2080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4BB808D5-82FF-4767-9A6C-50752010C25A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968183" y="1996480"/>
                  <a:ext cx="37872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5E2D76A8-42C4-4AB0-B135-1C169138F697}"/>
                    </a:ext>
                  </a:extLst>
                </p14:cNvPr>
                <p14:cNvContentPartPr/>
                <p14:nvPr/>
              </p14:nvContentPartPr>
              <p14:xfrm>
                <a:off x="1402343" y="2074240"/>
                <a:ext cx="99000" cy="540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5E2D76A8-42C4-4AB0-B135-1C169138F697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393343" y="2065240"/>
                  <a:ext cx="11664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9094813B-EABE-4643-8D52-2E76711E208C}"/>
                    </a:ext>
                  </a:extLst>
                </p14:cNvPr>
                <p14:cNvContentPartPr/>
                <p14:nvPr/>
              </p14:nvContentPartPr>
              <p14:xfrm>
                <a:off x="1426103" y="2135800"/>
                <a:ext cx="77760" cy="1512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9094813B-EABE-4643-8D52-2E76711E208C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417103" y="2127160"/>
                  <a:ext cx="9540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3696AE0F-F4F8-46CC-9116-EEFEC5DB189B}"/>
                    </a:ext>
                  </a:extLst>
                </p14:cNvPr>
                <p14:cNvContentPartPr/>
                <p14:nvPr/>
              </p14:nvContentPartPr>
              <p14:xfrm>
                <a:off x="1716623" y="1965160"/>
                <a:ext cx="108000" cy="2548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3696AE0F-F4F8-46CC-9116-EEFEC5DB189B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707623" y="1956520"/>
                  <a:ext cx="125640" cy="27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5C7CDC04-0C02-46CB-B73F-945E93CC52F7}"/>
                    </a:ext>
                  </a:extLst>
                </p14:cNvPr>
                <p14:cNvContentPartPr/>
                <p14:nvPr/>
              </p14:nvContentPartPr>
              <p14:xfrm>
                <a:off x="1852703" y="2006920"/>
                <a:ext cx="101160" cy="22032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5C7CDC04-0C02-46CB-B73F-945E93CC52F7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844063" y="1998280"/>
                  <a:ext cx="118800" cy="237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E0736A4D-17B0-4016-9386-49F658DBE71D}"/>
              </a:ext>
            </a:extLst>
          </p:cNvPr>
          <p:cNvGrpSpPr/>
          <p:nvPr/>
        </p:nvGrpSpPr>
        <p:grpSpPr>
          <a:xfrm>
            <a:off x="3207023" y="246880"/>
            <a:ext cx="1268280" cy="409320"/>
            <a:chOff x="3207023" y="246880"/>
            <a:chExt cx="1268280" cy="409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2B51A940-402A-4194-88B0-4299C93D8F1C}"/>
                    </a:ext>
                  </a:extLst>
                </p14:cNvPr>
                <p14:cNvContentPartPr/>
                <p14:nvPr/>
              </p14:nvContentPartPr>
              <p14:xfrm>
                <a:off x="3207023" y="311320"/>
                <a:ext cx="14400" cy="3276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2B51A940-402A-4194-88B0-4299C93D8F1C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198023" y="302680"/>
                  <a:ext cx="32040" cy="34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D248EEBC-C6B9-465A-BF2C-F9DF6BC267C7}"/>
                    </a:ext>
                  </a:extLst>
                </p14:cNvPr>
                <p14:cNvContentPartPr/>
                <p14:nvPr/>
              </p14:nvContentPartPr>
              <p14:xfrm>
                <a:off x="3220343" y="410320"/>
                <a:ext cx="61200" cy="7524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D248EEBC-C6B9-465A-BF2C-F9DF6BC267C7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211343" y="401680"/>
                  <a:ext cx="7884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73B578F4-64A2-46DA-9392-5867AAFCB08A}"/>
                    </a:ext>
                  </a:extLst>
                </p14:cNvPr>
                <p14:cNvContentPartPr/>
                <p14:nvPr/>
              </p14:nvContentPartPr>
              <p14:xfrm>
                <a:off x="3391343" y="246880"/>
                <a:ext cx="140760" cy="4089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73B578F4-64A2-46DA-9392-5867AAFCB08A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382343" y="237880"/>
                  <a:ext cx="158400" cy="42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A304B7D0-93C6-4E95-AEBB-C4A5E1D5AACB}"/>
                    </a:ext>
                  </a:extLst>
                </p14:cNvPr>
                <p14:cNvContentPartPr/>
                <p14:nvPr/>
              </p14:nvContentPartPr>
              <p14:xfrm>
                <a:off x="3514823" y="325360"/>
                <a:ext cx="120240" cy="16308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A304B7D0-93C6-4E95-AEBB-C4A5E1D5AACB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505823" y="316720"/>
                  <a:ext cx="13788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DDB4E93F-D852-40C8-92B8-23E541FACDA8}"/>
                    </a:ext>
                  </a:extLst>
                </p14:cNvPr>
                <p14:cNvContentPartPr/>
                <p14:nvPr/>
              </p14:nvContentPartPr>
              <p14:xfrm>
                <a:off x="3668543" y="445240"/>
                <a:ext cx="8280" cy="11196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DDB4E93F-D852-40C8-92B8-23E541FACDA8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659543" y="436600"/>
                  <a:ext cx="2592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E6CCC608-65EB-4E03-A17E-B9C9C85FF8B1}"/>
                    </a:ext>
                  </a:extLst>
                </p14:cNvPr>
                <p14:cNvContentPartPr/>
                <p14:nvPr/>
              </p14:nvContentPartPr>
              <p14:xfrm>
                <a:off x="3777263" y="265960"/>
                <a:ext cx="11160" cy="29016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E6CCC608-65EB-4E03-A17E-B9C9C85FF8B1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3768623" y="257320"/>
                  <a:ext cx="28800" cy="30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036F5311-C1C1-4782-9C01-BB1C9D28EBA1}"/>
                    </a:ext>
                  </a:extLst>
                </p14:cNvPr>
                <p14:cNvContentPartPr/>
                <p14:nvPr/>
              </p14:nvContentPartPr>
              <p14:xfrm>
                <a:off x="3913703" y="287920"/>
                <a:ext cx="80280" cy="2037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036F5311-C1C1-4782-9C01-BB1C9D28EBA1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905063" y="279280"/>
                  <a:ext cx="9792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D7CAEB7B-35E0-48DF-8072-1A659FFBDEE3}"/>
                    </a:ext>
                  </a:extLst>
                </p14:cNvPr>
                <p14:cNvContentPartPr/>
                <p14:nvPr/>
              </p14:nvContentPartPr>
              <p14:xfrm>
                <a:off x="3902183" y="353440"/>
                <a:ext cx="95760" cy="25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D7CAEB7B-35E0-48DF-8072-1A659FFBDEE3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893183" y="344440"/>
                  <a:ext cx="11340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5E6FE6C5-66D9-430F-B4BC-C44DD2A81B31}"/>
                    </a:ext>
                  </a:extLst>
                </p14:cNvPr>
                <p14:cNvContentPartPr/>
                <p14:nvPr/>
              </p14:nvContentPartPr>
              <p14:xfrm>
                <a:off x="4047983" y="440200"/>
                <a:ext cx="89280" cy="11484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5E6FE6C5-66D9-430F-B4BC-C44DD2A81B31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4039343" y="431560"/>
                  <a:ext cx="10692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9703E757-068F-4DAA-983E-AD079A06EA77}"/>
                    </a:ext>
                  </a:extLst>
                </p14:cNvPr>
                <p14:cNvContentPartPr/>
                <p14:nvPr/>
              </p14:nvContentPartPr>
              <p14:xfrm>
                <a:off x="4186223" y="251200"/>
                <a:ext cx="73800" cy="40500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9703E757-068F-4DAA-983E-AD079A06EA77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4177223" y="242200"/>
                  <a:ext cx="91440" cy="42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01C8DC91-673C-42BF-844C-717DEE5B369B}"/>
                    </a:ext>
                  </a:extLst>
                </p14:cNvPr>
                <p14:cNvContentPartPr/>
                <p14:nvPr/>
              </p14:nvContentPartPr>
              <p14:xfrm>
                <a:off x="4381703" y="412840"/>
                <a:ext cx="81000" cy="468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01C8DC91-673C-42BF-844C-717DEE5B369B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4373063" y="404200"/>
                  <a:ext cx="9864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3573781D-DDC5-4958-A682-78F689252553}"/>
                    </a:ext>
                  </a:extLst>
                </p14:cNvPr>
                <p14:cNvContentPartPr/>
                <p14:nvPr/>
              </p14:nvContentPartPr>
              <p14:xfrm>
                <a:off x="4392143" y="481240"/>
                <a:ext cx="83160" cy="1116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3573781D-DDC5-4958-A682-78F689252553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383143" y="472240"/>
                  <a:ext cx="100800" cy="28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D8024EEA-80C1-42E3-8F62-07CD6803CAB5}"/>
              </a:ext>
            </a:extLst>
          </p:cNvPr>
          <p:cNvGrpSpPr/>
          <p:nvPr/>
        </p:nvGrpSpPr>
        <p:grpSpPr>
          <a:xfrm>
            <a:off x="4792823" y="165160"/>
            <a:ext cx="452160" cy="546480"/>
            <a:chOff x="4792823" y="165160"/>
            <a:chExt cx="452160" cy="546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EBA7762A-A3DF-4A80-9DC7-9BADD29AFF06}"/>
                    </a:ext>
                  </a:extLst>
                </p14:cNvPr>
                <p14:cNvContentPartPr/>
                <p14:nvPr/>
              </p14:nvContentPartPr>
              <p14:xfrm>
                <a:off x="4803623" y="165160"/>
                <a:ext cx="94680" cy="19908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EBA7762A-A3DF-4A80-9DC7-9BADD29AFF06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4794983" y="156520"/>
                  <a:ext cx="11232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9782F0B7-649B-4A3C-A135-10BB1BEDEEC3}"/>
                    </a:ext>
                  </a:extLst>
                </p14:cNvPr>
                <p14:cNvContentPartPr/>
                <p14:nvPr/>
              </p14:nvContentPartPr>
              <p14:xfrm>
                <a:off x="4947623" y="204760"/>
                <a:ext cx="54000" cy="12276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9782F0B7-649B-4A3C-A135-10BB1BEDEEC3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4938983" y="196120"/>
                  <a:ext cx="7164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5C4D1522-7415-4DEE-B91E-13C237C9236E}"/>
                    </a:ext>
                  </a:extLst>
                </p14:cNvPr>
                <p14:cNvContentPartPr/>
                <p14:nvPr/>
              </p14:nvContentPartPr>
              <p14:xfrm>
                <a:off x="4792823" y="452080"/>
                <a:ext cx="261360" cy="1260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5C4D1522-7415-4DEE-B91E-13C237C9236E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4784183" y="443080"/>
                  <a:ext cx="27900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1FD37122-8FA7-408F-95F7-1158681EEA83}"/>
                    </a:ext>
                  </a:extLst>
                </p14:cNvPr>
                <p14:cNvContentPartPr/>
                <p14:nvPr/>
              </p14:nvContentPartPr>
              <p14:xfrm>
                <a:off x="4805423" y="555760"/>
                <a:ext cx="89280" cy="15084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1FD37122-8FA7-408F-95F7-1158681EEA83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4796783" y="547120"/>
                  <a:ext cx="10692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937BEC7E-DAB1-428F-BDED-7D7BBEFD7F49}"/>
                    </a:ext>
                  </a:extLst>
                </p14:cNvPr>
                <p14:cNvContentPartPr/>
                <p14:nvPr/>
              </p14:nvContentPartPr>
              <p14:xfrm>
                <a:off x="4941143" y="569080"/>
                <a:ext cx="68040" cy="14256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937BEC7E-DAB1-428F-BDED-7D7BBEFD7F49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932503" y="560440"/>
                  <a:ext cx="8568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DB900863-28D0-4A04-A579-4CBB93B9908E}"/>
                    </a:ext>
                  </a:extLst>
                </p14:cNvPr>
                <p14:cNvContentPartPr/>
                <p14:nvPr/>
              </p14:nvContentPartPr>
              <p14:xfrm>
                <a:off x="5130863" y="442000"/>
                <a:ext cx="96480" cy="108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DB900863-28D0-4A04-A579-4CBB93B9908E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5121863" y="433360"/>
                  <a:ext cx="11412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BA5DEA93-46F7-4B40-9A6F-A0861C9B8186}"/>
                    </a:ext>
                  </a:extLst>
                </p14:cNvPr>
                <p14:cNvContentPartPr/>
                <p14:nvPr/>
              </p14:nvContentPartPr>
              <p14:xfrm>
                <a:off x="5155343" y="512560"/>
                <a:ext cx="89640" cy="1728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BA5DEA93-46F7-4B40-9A6F-A0861C9B8186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5146343" y="503560"/>
                  <a:ext cx="107280" cy="34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3527B871-9935-4667-BB3E-629ED2C97306}"/>
              </a:ext>
            </a:extLst>
          </p:cNvPr>
          <p:cNvGrpSpPr/>
          <p:nvPr/>
        </p:nvGrpSpPr>
        <p:grpSpPr>
          <a:xfrm>
            <a:off x="5392583" y="326440"/>
            <a:ext cx="122760" cy="204120"/>
            <a:chOff x="5392583" y="326440"/>
            <a:chExt cx="122760" cy="204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2222B904-33BD-41A1-A53A-3274C2C62BC1}"/>
                    </a:ext>
                  </a:extLst>
                </p14:cNvPr>
                <p14:cNvContentPartPr/>
                <p14:nvPr/>
              </p14:nvContentPartPr>
              <p14:xfrm>
                <a:off x="5409863" y="326440"/>
                <a:ext cx="55440" cy="18900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2222B904-33BD-41A1-A53A-3274C2C62BC1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5401223" y="317440"/>
                  <a:ext cx="7308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8F6FE804-968C-4EA9-B8A4-9DFB99620E42}"/>
                    </a:ext>
                  </a:extLst>
                </p14:cNvPr>
                <p14:cNvContentPartPr/>
                <p14:nvPr/>
              </p14:nvContentPartPr>
              <p14:xfrm>
                <a:off x="5392583" y="510400"/>
                <a:ext cx="122760" cy="2016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8F6FE804-968C-4EA9-B8A4-9DFB99620E42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5383943" y="501400"/>
                  <a:ext cx="140400" cy="37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3509DCC9-F1A1-45E7-949A-0936047D0823}"/>
              </a:ext>
            </a:extLst>
          </p:cNvPr>
          <p:cNvGrpSpPr/>
          <p:nvPr/>
        </p:nvGrpSpPr>
        <p:grpSpPr>
          <a:xfrm>
            <a:off x="3266783" y="1005400"/>
            <a:ext cx="1256400" cy="433080"/>
            <a:chOff x="3266783" y="1005400"/>
            <a:chExt cx="1256400" cy="433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79B32B17-C67D-4380-944B-C7D74C38F2AE}"/>
                    </a:ext>
                  </a:extLst>
                </p14:cNvPr>
                <p14:cNvContentPartPr/>
                <p14:nvPr/>
              </p14:nvContentPartPr>
              <p14:xfrm>
                <a:off x="3266783" y="1037080"/>
                <a:ext cx="2880" cy="34272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79B32B17-C67D-4380-944B-C7D74C38F2AE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257783" y="1028440"/>
                  <a:ext cx="20520" cy="36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60BFC5DD-2310-459E-B041-AAE7437A7E70}"/>
                    </a:ext>
                  </a:extLst>
                </p14:cNvPr>
                <p14:cNvContentPartPr/>
                <p14:nvPr/>
              </p14:nvContentPartPr>
              <p14:xfrm>
                <a:off x="3287303" y="1178200"/>
                <a:ext cx="81000" cy="7668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60BFC5DD-2310-459E-B041-AAE7437A7E70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278663" y="1169200"/>
                  <a:ext cx="9864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AD695B24-5581-4E7F-AB86-30B08C11E430}"/>
                    </a:ext>
                  </a:extLst>
                </p14:cNvPr>
                <p14:cNvContentPartPr/>
                <p14:nvPr/>
              </p14:nvContentPartPr>
              <p14:xfrm>
                <a:off x="3422663" y="1005400"/>
                <a:ext cx="116640" cy="40392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AD695B24-5581-4E7F-AB86-30B08C11E430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3414023" y="996400"/>
                  <a:ext cx="134280" cy="42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BE13F7E7-7B63-485F-8DF9-23109FEDFAD8}"/>
                    </a:ext>
                  </a:extLst>
                </p14:cNvPr>
                <p14:cNvContentPartPr/>
                <p14:nvPr/>
              </p14:nvContentPartPr>
              <p14:xfrm>
                <a:off x="3519503" y="1077760"/>
                <a:ext cx="101880" cy="17208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BE13F7E7-7B63-485F-8DF9-23109FEDFAD8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3510863" y="1068760"/>
                  <a:ext cx="11952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80AFD478-1EA1-4DD8-96FA-4F4C22AD31AC}"/>
                    </a:ext>
                  </a:extLst>
                </p14:cNvPr>
                <p14:cNvContentPartPr/>
                <p14:nvPr/>
              </p14:nvContentPartPr>
              <p14:xfrm>
                <a:off x="3658103" y="1202680"/>
                <a:ext cx="109440" cy="11556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80AFD478-1EA1-4DD8-96FA-4F4C22AD31AC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3649463" y="1194040"/>
                  <a:ext cx="12708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C501FEBC-8504-4F24-9475-B17BCC094455}"/>
                    </a:ext>
                  </a:extLst>
                </p14:cNvPr>
                <p14:cNvContentPartPr/>
                <p14:nvPr/>
              </p14:nvContentPartPr>
              <p14:xfrm>
                <a:off x="3838103" y="1045720"/>
                <a:ext cx="24840" cy="29700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C501FEBC-8504-4F24-9475-B17BCC094455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3829463" y="1037080"/>
                  <a:ext cx="42480" cy="31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61E9060C-9F76-4149-A6A2-E4CF2CF7DA25}"/>
                    </a:ext>
                  </a:extLst>
                </p14:cNvPr>
                <p14:cNvContentPartPr/>
                <p14:nvPr/>
              </p14:nvContentPartPr>
              <p14:xfrm>
                <a:off x="3939263" y="1050760"/>
                <a:ext cx="154080" cy="19764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61E9060C-9F76-4149-A6A2-E4CF2CF7DA25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3930263" y="1041760"/>
                  <a:ext cx="17172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2E2A5724-B9E4-4B5B-9F85-A494770B3324}"/>
                    </a:ext>
                  </a:extLst>
                </p14:cNvPr>
                <p14:cNvContentPartPr/>
                <p14:nvPr/>
              </p14:nvContentPartPr>
              <p14:xfrm>
                <a:off x="4089023" y="1211320"/>
                <a:ext cx="118080" cy="8640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2E2A5724-B9E4-4B5B-9F85-A494770B3324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4080383" y="1202320"/>
                  <a:ext cx="13572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A6D79234-6771-4375-A86F-E9AE525DB5C4}"/>
                    </a:ext>
                  </a:extLst>
                </p14:cNvPr>
                <p14:cNvContentPartPr/>
                <p14:nvPr/>
              </p14:nvContentPartPr>
              <p14:xfrm>
                <a:off x="4178303" y="1039240"/>
                <a:ext cx="87840" cy="39924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A6D79234-6771-4375-A86F-E9AE525DB5C4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4169303" y="1030600"/>
                  <a:ext cx="105480" cy="41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C0C38A40-64C4-4455-AE84-9DD82C49F9B1}"/>
                    </a:ext>
                  </a:extLst>
                </p14:cNvPr>
                <p14:cNvContentPartPr/>
                <p14:nvPr/>
              </p14:nvContentPartPr>
              <p14:xfrm>
                <a:off x="4412663" y="1172080"/>
                <a:ext cx="83160" cy="900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C0C38A40-64C4-4455-AE84-9DD82C49F9B1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4403663" y="1163440"/>
                  <a:ext cx="10080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C924E7A3-882F-4B99-B649-250CDDF5B141}"/>
                    </a:ext>
                  </a:extLst>
                </p14:cNvPr>
                <p14:cNvContentPartPr/>
                <p14:nvPr/>
              </p14:nvContentPartPr>
              <p14:xfrm>
                <a:off x="4430663" y="1239040"/>
                <a:ext cx="92520" cy="2160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C924E7A3-882F-4B99-B649-250CDDF5B141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4422023" y="1230040"/>
                  <a:ext cx="110160" cy="39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264119B3-DDD0-4D22-AC70-9C962194309F}"/>
              </a:ext>
            </a:extLst>
          </p:cNvPr>
          <p:cNvGrpSpPr/>
          <p:nvPr/>
        </p:nvGrpSpPr>
        <p:grpSpPr>
          <a:xfrm>
            <a:off x="4746383" y="987400"/>
            <a:ext cx="482400" cy="489600"/>
            <a:chOff x="4746383" y="987400"/>
            <a:chExt cx="482400" cy="489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D0B8A4CD-CBBF-4134-AA9F-7AB9168E9D6A}"/>
                    </a:ext>
                  </a:extLst>
                </p14:cNvPr>
                <p14:cNvContentPartPr/>
                <p14:nvPr/>
              </p14:nvContentPartPr>
              <p14:xfrm>
                <a:off x="4816223" y="987400"/>
                <a:ext cx="86760" cy="14040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D0B8A4CD-CBBF-4134-AA9F-7AB9168E9D6A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4807223" y="978760"/>
                  <a:ext cx="10440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BBC06F8C-8EA2-4F71-9882-12E26B4E5D24}"/>
                    </a:ext>
                  </a:extLst>
                </p14:cNvPr>
                <p14:cNvContentPartPr/>
                <p14:nvPr/>
              </p14:nvContentPartPr>
              <p14:xfrm>
                <a:off x="4752863" y="1202680"/>
                <a:ext cx="271800" cy="1872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BBC06F8C-8EA2-4F71-9882-12E26B4E5D24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4743863" y="1194040"/>
                  <a:ext cx="28944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CF05F231-AB9C-4083-AC45-C70024070686}"/>
                    </a:ext>
                  </a:extLst>
                </p14:cNvPr>
                <p14:cNvContentPartPr/>
                <p14:nvPr/>
              </p14:nvContentPartPr>
              <p14:xfrm>
                <a:off x="4746383" y="1290880"/>
                <a:ext cx="97560" cy="18288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CF05F231-AB9C-4083-AC45-C70024070686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4737743" y="1281880"/>
                  <a:ext cx="11520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5EF994E6-0A13-4E3D-9C9C-AB09729D61BA}"/>
                    </a:ext>
                  </a:extLst>
                </p14:cNvPr>
                <p14:cNvContentPartPr/>
                <p14:nvPr/>
              </p14:nvContentPartPr>
              <p14:xfrm>
                <a:off x="4893983" y="1306360"/>
                <a:ext cx="57960" cy="17064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5EF994E6-0A13-4E3D-9C9C-AB09729D61BA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4885343" y="1297720"/>
                  <a:ext cx="7560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000E512C-56F0-4BE5-8053-B901CF572A4F}"/>
                    </a:ext>
                  </a:extLst>
                </p14:cNvPr>
                <p14:cNvContentPartPr/>
                <p14:nvPr/>
              </p14:nvContentPartPr>
              <p14:xfrm>
                <a:off x="5106383" y="1165240"/>
                <a:ext cx="92520" cy="36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000E512C-56F0-4BE5-8053-B901CF572A4F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5097383" y="1156240"/>
                  <a:ext cx="1101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1A98564E-ED08-4FBA-9A70-83930DC65333}"/>
                    </a:ext>
                  </a:extLst>
                </p14:cNvPr>
                <p14:cNvContentPartPr/>
                <p14:nvPr/>
              </p14:nvContentPartPr>
              <p14:xfrm>
                <a:off x="5124383" y="1218880"/>
                <a:ext cx="104400" cy="3096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1A98564E-ED08-4FBA-9A70-83930DC65333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5115743" y="1210240"/>
                  <a:ext cx="122040" cy="48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488E65F0-9DD6-40DA-87AD-6E6A039357DD}"/>
                  </a:ext>
                </a:extLst>
              </p14:cNvPr>
              <p14:cNvContentPartPr/>
              <p14:nvPr/>
            </p14:nvContentPartPr>
            <p14:xfrm>
              <a:off x="5384663" y="1081360"/>
              <a:ext cx="137880" cy="20520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488E65F0-9DD6-40DA-87AD-6E6A039357DD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5376023" y="1072360"/>
                <a:ext cx="155520" cy="222840"/>
              </a:xfrm>
              <a:prstGeom prst="rect">
                <a:avLst/>
              </a:prstGeom>
            </p:spPr>
          </p:pic>
        </mc:Fallback>
      </mc:AlternateContent>
      <p:grpSp>
        <p:nvGrpSpPr>
          <p:cNvPr id="109" name="Group 108">
            <a:extLst>
              <a:ext uri="{FF2B5EF4-FFF2-40B4-BE49-F238E27FC236}">
                <a16:creationId xmlns:a16="http://schemas.microsoft.com/office/drawing/2014/main" id="{6E85C9D3-1806-46D6-BC76-C08BC055BF62}"/>
              </a:ext>
            </a:extLst>
          </p:cNvPr>
          <p:cNvGrpSpPr/>
          <p:nvPr/>
        </p:nvGrpSpPr>
        <p:grpSpPr>
          <a:xfrm>
            <a:off x="6185663" y="667360"/>
            <a:ext cx="127440" cy="141480"/>
            <a:chOff x="6185663" y="667360"/>
            <a:chExt cx="127440" cy="141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CC0AB40A-E02F-4C7B-BBF1-4B2D0E2660E6}"/>
                    </a:ext>
                  </a:extLst>
                </p14:cNvPr>
                <p14:cNvContentPartPr/>
                <p14:nvPr/>
              </p14:nvContentPartPr>
              <p14:xfrm>
                <a:off x="6225263" y="667360"/>
                <a:ext cx="13680" cy="2088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CC0AB40A-E02F-4C7B-BBF1-4B2D0E2660E6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6216263" y="658360"/>
                  <a:ext cx="3132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22140045-7807-4458-93BF-FF891D715EB5}"/>
                    </a:ext>
                  </a:extLst>
                </p14:cNvPr>
                <p14:cNvContentPartPr/>
                <p14:nvPr/>
              </p14:nvContentPartPr>
              <p14:xfrm>
                <a:off x="6185663" y="793000"/>
                <a:ext cx="7560" cy="1584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22140045-7807-4458-93BF-FF891D715EB5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6177023" y="784000"/>
                  <a:ext cx="2520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72300F6E-B775-4E05-9B4A-EB5D92A6B729}"/>
                    </a:ext>
                  </a:extLst>
                </p14:cNvPr>
                <p14:cNvContentPartPr/>
                <p14:nvPr/>
              </p14:nvContentPartPr>
              <p14:xfrm>
                <a:off x="6296183" y="782920"/>
                <a:ext cx="16920" cy="2232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72300F6E-B775-4E05-9B4A-EB5D92A6B729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6287543" y="774280"/>
                  <a:ext cx="34560" cy="39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C1CB62C5-C3D7-4968-87E4-3EFE8E8A03CC}"/>
              </a:ext>
            </a:extLst>
          </p:cNvPr>
          <p:cNvGrpSpPr/>
          <p:nvPr/>
        </p:nvGrpSpPr>
        <p:grpSpPr>
          <a:xfrm>
            <a:off x="6480503" y="501040"/>
            <a:ext cx="1267200" cy="376560"/>
            <a:chOff x="6480503" y="501040"/>
            <a:chExt cx="1267200" cy="376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0FD3B0B0-47E8-48B6-9B6F-622BC166CAEB}"/>
                    </a:ext>
                  </a:extLst>
                </p14:cNvPr>
                <p14:cNvContentPartPr/>
                <p14:nvPr/>
              </p14:nvContentPartPr>
              <p14:xfrm>
                <a:off x="6480503" y="510400"/>
                <a:ext cx="149760" cy="28404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0FD3B0B0-47E8-48B6-9B6F-622BC166CAEB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6471503" y="501760"/>
                  <a:ext cx="167400" cy="30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37C0BC0F-46EC-4861-AB22-78ACEBC4CB60}"/>
                    </a:ext>
                  </a:extLst>
                </p14:cNvPr>
                <p14:cNvContentPartPr/>
                <p14:nvPr/>
              </p14:nvContentPartPr>
              <p14:xfrm>
                <a:off x="6711983" y="595360"/>
                <a:ext cx="5760" cy="16056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37C0BC0F-46EC-4861-AB22-78ACEBC4CB60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6703343" y="586720"/>
                  <a:ext cx="2340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193C7A34-78DD-42DA-9C83-36CBD71F1DFD}"/>
                    </a:ext>
                  </a:extLst>
                </p14:cNvPr>
                <p14:cNvContentPartPr/>
                <p14:nvPr/>
              </p14:nvContentPartPr>
              <p14:xfrm>
                <a:off x="6764903" y="598960"/>
                <a:ext cx="94320" cy="16344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193C7A34-78DD-42DA-9C83-36CBD71F1DFD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6756263" y="589960"/>
                  <a:ext cx="11196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E05E8763-749C-4872-B5A6-B46464ACDF39}"/>
                    </a:ext>
                  </a:extLst>
                </p14:cNvPr>
                <p14:cNvContentPartPr/>
                <p14:nvPr/>
              </p14:nvContentPartPr>
              <p14:xfrm>
                <a:off x="6916463" y="599680"/>
                <a:ext cx="16920" cy="17640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E05E8763-749C-4872-B5A6-B46464ACDF39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6907463" y="590680"/>
                  <a:ext cx="3456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0172B378-588A-4750-B14C-275BE4AF3CE9}"/>
                    </a:ext>
                  </a:extLst>
                </p14:cNvPr>
                <p14:cNvContentPartPr/>
                <p14:nvPr/>
              </p14:nvContentPartPr>
              <p14:xfrm>
                <a:off x="7048943" y="510040"/>
                <a:ext cx="129600" cy="31752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0172B378-588A-4750-B14C-275BE4AF3CE9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7040303" y="501400"/>
                  <a:ext cx="147240" cy="33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3CB3FE69-BF1C-4507-83C4-0ED9173242E6}"/>
                    </a:ext>
                  </a:extLst>
                </p14:cNvPr>
                <p14:cNvContentPartPr/>
                <p14:nvPr/>
              </p14:nvContentPartPr>
              <p14:xfrm>
                <a:off x="7201943" y="553600"/>
                <a:ext cx="37440" cy="18756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3CB3FE69-BF1C-4507-83C4-0ED9173242E6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7193303" y="544600"/>
                  <a:ext cx="5508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45AEBF7F-84BA-485B-8253-74991E8CD5DF}"/>
                    </a:ext>
                  </a:extLst>
                </p14:cNvPr>
                <p14:cNvContentPartPr/>
                <p14:nvPr/>
              </p14:nvContentPartPr>
              <p14:xfrm>
                <a:off x="7155503" y="614080"/>
                <a:ext cx="99000" cy="2088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45AEBF7F-84BA-485B-8253-74991E8CD5DF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7146863" y="605080"/>
                  <a:ext cx="11664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BE609284-E655-48ED-87E8-4B5842D0BD9C}"/>
                    </a:ext>
                  </a:extLst>
                </p14:cNvPr>
                <p14:cNvContentPartPr/>
                <p14:nvPr/>
              </p14:nvContentPartPr>
              <p14:xfrm>
                <a:off x="7268183" y="687160"/>
                <a:ext cx="118080" cy="9864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BE609284-E655-48ED-87E8-4B5842D0BD9C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7259543" y="678520"/>
                  <a:ext cx="13572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B5E0D17C-163F-4590-8BD4-C7E182F29487}"/>
                    </a:ext>
                  </a:extLst>
                </p14:cNvPr>
                <p14:cNvContentPartPr/>
                <p14:nvPr/>
              </p14:nvContentPartPr>
              <p14:xfrm>
                <a:off x="7412903" y="501040"/>
                <a:ext cx="334800" cy="37656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B5E0D17C-163F-4590-8BD4-C7E182F29487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7403903" y="492400"/>
                  <a:ext cx="352440" cy="39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DF162AB2-6440-4B57-B8B9-C956F2F6387E}"/>
                    </a:ext>
                  </a:extLst>
                </p14:cNvPr>
                <p14:cNvContentPartPr/>
                <p14:nvPr/>
              </p14:nvContentPartPr>
              <p14:xfrm>
                <a:off x="7654103" y="680680"/>
                <a:ext cx="90360" cy="1332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DF162AB2-6440-4B57-B8B9-C956F2F6387E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7645463" y="672040"/>
                  <a:ext cx="108000" cy="30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ADBE9CD4-79F7-4A92-A0D6-7A2B6DF3E9E7}"/>
                  </a:ext>
                </a:extLst>
              </p14:cNvPr>
              <p14:cNvContentPartPr/>
              <p14:nvPr/>
            </p14:nvContentPartPr>
            <p14:xfrm>
              <a:off x="8062343" y="488800"/>
              <a:ext cx="85680" cy="225000"/>
            </p14:xfrm>
          </p:contentPart>
        </mc:Choice>
        <mc:Fallback xmlns=""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ADBE9CD4-79F7-4A92-A0D6-7A2B6DF3E9E7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8053343" y="479800"/>
                <a:ext cx="103320" cy="242640"/>
              </a:xfrm>
              <a:prstGeom prst="rect">
                <a:avLst/>
              </a:prstGeom>
            </p:spPr>
          </p:pic>
        </mc:Fallback>
      </mc:AlternateContent>
      <p:grpSp>
        <p:nvGrpSpPr>
          <p:cNvPr id="129" name="Group 128">
            <a:extLst>
              <a:ext uri="{FF2B5EF4-FFF2-40B4-BE49-F238E27FC236}">
                <a16:creationId xmlns:a16="http://schemas.microsoft.com/office/drawing/2014/main" id="{A60C9298-98F3-4BFA-92D4-BD8EB9BE14CA}"/>
              </a:ext>
            </a:extLst>
          </p:cNvPr>
          <p:cNvGrpSpPr/>
          <p:nvPr/>
        </p:nvGrpSpPr>
        <p:grpSpPr>
          <a:xfrm>
            <a:off x="8313263" y="319600"/>
            <a:ext cx="1394640" cy="652320"/>
            <a:chOff x="8313263" y="319600"/>
            <a:chExt cx="1394640" cy="652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C29A632A-B781-44FE-AA74-EF985E25C2F3}"/>
                    </a:ext>
                  </a:extLst>
                </p14:cNvPr>
                <p14:cNvContentPartPr/>
                <p14:nvPr/>
              </p14:nvContentPartPr>
              <p14:xfrm>
                <a:off x="8313263" y="593560"/>
                <a:ext cx="156600" cy="468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C29A632A-B781-44FE-AA74-EF985E25C2F3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8304263" y="584560"/>
                  <a:ext cx="17424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B8F55C6B-6A4F-41E5-858D-9D26C5C0AD33}"/>
                    </a:ext>
                  </a:extLst>
                </p14:cNvPr>
                <p14:cNvContentPartPr/>
                <p14:nvPr/>
              </p14:nvContentPartPr>
              <p14:xfrm>
                <a:off x="8594783" y="319600"/>
                <a:ext cx="101880" cy="65232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B8F55C6B-6A4F-41E5-858D-9D26C5C0AD33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8585783" y="310960"/>
                  <a:ext cx="119520" cy="66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DE86AD48-C5A7-4E9B-ACA2-C4EA7D904888}"/>
                    </a:ext>
                  </a:extLst>
                </p14:cNvPr>
                <p14:cNvContentPartPr/>
                <p14:nvPr/>
              </p14:nvContentPartPr>
              <p14:xfrm>
                <a:off x="8808263" y="468640"/>
                <a:ext cx="100800" cy="20268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DE86AD48-C5A7-4E9B-ACA2-C4EA7D904888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8799263" y="459640"/>
                  <a:ext cx="11844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1343D454-70C3-4EE8-A9AC-BE952446261D}"/>
                    </a:ext>
                  </a:extLst>
                </p14:cNvPr>
                <p14:cNvContentPartPr/>
                <p14:nvPr/>
              </p14:nvContentPartPr>
              <p14:xfrm>
                <a:off x="8931743" y="362080"/>
                <a:ext cx="142560" cy="10368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1343D454-70C3-4EE8-A9AC-BE952446261D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8923103" y="353080"/>
                  <a:ext cx="16020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03699E9A-2CAB-4AFB-A3C5-2F1C7D43E89B}"/>
                    </a:ext>
                  </a:extLst>
                </p14:cNvPr>
                <p14:cNvContentPartPr/>
                <p14:nvPr/>
              </p14:nvContentPartPr>
              <p14:xfrm>
                <a:off x="9119663" y="555760"/>
                <a:ext cx="171720" cy="1800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03699E9A-2CAB-4AFB-A3C5-2F1C7D43E89B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9110663" y="546760"/>
                  <a:ext cx="18936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37D332F1-F7C3-4E8F-BBC7-9A6560D81A71}"/>
                    </a:ext>
                  </a:extLst>
                </p14:cNvPr>
                <p14:cNvContentPartPr/>
                <p14:nvPr/>
              </p14:nvContentPartPr>
              <p14:xfrm>
                <a:off x="9186623" y="505360"/>
                <a:ext cx="6840" cy="17964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37D332F1-F7C3-4E8F-BBC7-9A6560D81A71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9177983" y="496360"/>
                  <a:ext cx="2448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2B3E27D6-7258-40DF-A5EE-207C81318087}"/>
                    </a:ext>
                  </a:extLst>
                </p14:cNvPr>
                <p14:cNvContentPartPr/>
                <p14:nvPr/>
              </p14:nvContentPartPr>
              <p14:xfrm>
                <a:off x="9355823" y="502480"/>
                <a:ext cx="77760" cy="17028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2B3E27D6-7258-40DF-A5EE-207C81318087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9347183" y="493840"/>
                  <a:ext cx="9540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537E6166-A67F-4099-90B7-73A1AF3F53FF}"/>
                    </a:ext>
                  </a:extLst>
                </p14:cNvPr>
                <p14:cNvContentPartPr/>
                <p14:nvPr/>
              </p14:nvContentPartPr>
              <p14:xfrm>
                <a:off x="9424223" y="404200"/>
                <a:ext cx="135360" cy="7272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537E6166-A67F-4099-90B7-73A1AF3F53FF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9415223" y="395200"/>
                  <a:ext cx="15300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40B2B3A8-86C3-450F-99FD-467A54214543}"/>
                    </a:ext>
                  </a:extLst>
                </p14:cNvPr>
                <p14:cNvContentPartPr/>
                <p14:nvPr/>
              </p14:nvContentPartPr>
              <p14:xfrm>
                <a:off x="9587663" y="334360"/>
                <a:ext cx="120240" cy="57780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40B2B3A8-86C3-450F-99FD-467A54214543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9579023" y="325360"/>
                  <a:ext cx="137880" cy="595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F8AF5026-59BC-44E8-AE18-6E642EF970F3}"/>
              </a:ext>
            </a:extLst>
          </p:cNvPr>
          <p:cNvGrpSpPr/>
          <p:nvPr/>
        </p:nvGrpSpPr>
        <p:grpSpPr>
          <a:xfrm>
            <a:off x="9909503" y="450640"/>
            <a:ext cx="1293120" cy="255600"/>
            <a:chOff x="9909503" y="450640"/>
            <a:chExt cx="1293120" cy="255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87AF2628-4A9A-4A98-968B-8B4F740237E0}"/>
                    </a:ext>
                  </a:extLst>
                </p14:cNvPr>
                <p14:cNvContentPartPr/>
                <p14:nvPr/>
              </p14:nvContentPartPr>
              <p14:xfrm>
                <a:off x="9909503" y="519400"/>
                <a:ext cx="74520" cy="252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87AF2628-4A9A-4A98-968B-8B4F740237E0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9900503" y="510760"/>
                  <a:ext cx="9216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13C02375-04AD-4C11-8192-D41894D88357}"/>
                    </a:ext>
                  </a:extLst>
                </p14:cNvPr>
                <p14:cNvContentPartPr/>
                <p14:nvPr/>
              </p14:nvContentPartPr>
              <p14:xfrm>
                <a:off x="9922823" y="591400"/>
                <a:ext cx="89640" cy="468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13C02375-04AD-4C11-8192-D41894D88357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9914183" y="582400"/>
                  <a:ext cx="10728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050F2F04-146D-4BA0-9B7C-1E323B39F84A}"/>
                    </a:ext>
                  </a:extLst>
                </p14:cNvPr>
                <p14:cNvContentPartPr/>
                <p14:nvPr/>
              </p14:nvContentPartPr>
              <p14:xfrm>
                <a:off x="10153943" y="452080"/>
                <a:ext cx="94320" cy="22500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050F2F04-146D-4BA0-9B7C-1E323B39F84A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10145303" y="443080"/>
                  <a:ext cx="11196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EB98E67A-732C-44FD-89EA-FA32CBFAF0F0}"/>
                    </a:ext>
                  </a:extLst>
                </p14:cNvPr>
                <p14:cNvContentPartPr/>
                <p14:nvPr/>
              </p14:nvContentPartPr>
              <p14:xfrm>
                <a:off x="10345823" y="581320"/>
                <a:ext cx="99000" cy="396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EB98E67A-732C-44FD-89EA-FA32CBFAF0F0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10336823" y="572680"/>
                  <a:ext cx="11664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7F7AE698-E960-478F-B99B-505DC5556956}"/>
                    </a:ext>
                  </a:extLst>
                </p14:cNvPr>
                <p14:cNvContentPartPr/>
                <p14:nvPr/>
              </p14:nvContentPartPr>
              <p14:xfrm>
                <a:off x="10596743" y="450640"/>
                <a:ext cx="103680" cy="20340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7F7AE698-E960-478F-B99B-505DC5556956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10587743" y="442000"/>
                  <a:ext cx="12132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B379378C-0B39-496E-A5CE-379B9A482A42}"/>
                    </a:ext>
                  </a:extLst>
                </p14:cNvPr>
                <p14:cNvContentPartPr/>
                <p14:nvPr/>
              </p14:nvContentPartPr>
              <p14:xfrm>
                <a:off x="10862783" y="562240"/>
                <a:ext cx="108360" cy="252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B379378C-0B39-496E-A5CE-379B9A482A42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10853783" y="553240"/>
                  <a:ext cx="12600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7C2A605F-825B-4011-9B67-59140DB41A8F}"/>
                    </a:ext>
                  </a:extLst>
                </p14:cNvPr>
                <p14:cNvContentPartPr/>
                <p14:nvPr/>
              </p14:nvContentPartPr>
              <p14:xfrm>
                <a:off x="10893383" y="620560"/>
                <a:ext cx="109080" cy="684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7C2A605F-825B-4011-9B67-59140DB41A8F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10884743" y="611560"/>
                  <a:ext cx="12672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BD002DA9-6A5B-4C1F-B2F7-8482ACE7489C}"/>
                    </a:ext>
                  </a:extLst>
                </p14:cNvPr>
                <p14:cNvContentPartPr/>
                <p14:nvPr/>
              </p14:nvContentPartPr>
              <p14:xfrm>
                <a:off x="11069423" y="533080"/>
                <a:ext cx="133200" cy="17316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BD002DA9-6A5B-4C1F-B2F7-8482ACE7489C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11060423" y="524080"/>
                  <a:ext cx="150840" cy="190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606DA911-605D-4CF1-A6AA-8B3632F5801C}"/>
              </a:ext>
            </a:extLst>
          </p:cNvPr>
          <p:cNvGrpSpPr/>
          <p:nvPr/>
        </p:nvGrpSpPr>
        <p:grpSpPr>
          <a:xfrm>
            <a:off x="958103" y="2616760"/>
            <a:ext cx="1908000" cy="3139560"/>
            <a:chOff x="958103" y="2616760"/>
            <a:chExt cx="1908000" cy="3139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51340039-6080-4D39-8A7A-ACC4F65BFF24}"/>
                    </a:ext>
                  </a:extLst>
                </p14:cNvPr>
                <p14:cNvContentPartPr/>
                <p14:nvPr/>
              </p14:nvContentPartPr>
              <p14:xfrm>
                <a:off x="974663" y="3149200"/>
                <a:ext cx="83160" cy="203004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51340039-6080-4D39-8A7A-ACC4F65BFF24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965663" y="3140200"/>
                  <a:ext cx="100800" cy="20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013CC4F3-63CA-4A6C-B26D-BFD86AC2E5D3}"/>
                    </a:ext>
                  </a:extLst>
                </p14:cNvPr>
                <p14:cNvContentPartPr/>
                <p14:nvPr/>
              </p14:nvContentPartPr>
              <p14:xfrm>
                <a:off x="958103" y="3052720"/>
                <a:ext cx="1908000" cy="248112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013CC4F3-63CA-4A6C-B26D-BFD86AC2E5D3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949103" y="3043720"/>
                  <a:ext cx="1925640" cy="249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DA53BAA6-CA55-4E5F-B3A4-7DB94E365FA5}"/>
                    </a:ext>
                  </a:extLst>
                </p14:cNvPr>
                <p14:cNvContentPartPr/>
                <p14:nvPr/>
              </p14:nvContentPartPr>
              <p14:xfrm>
                <a:off x="991943" y="5067280"/>
                <a:ext cx="1737360" cy="68904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DA53BAA6-CA55-4E5F-B3A4-7DB94E365FA5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982943" y="5058640"/>
                  <a:ext cx="1755000" cy="70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D644BC61-58AF-4D9A-955E-B7375F8D2670}"/>
                    </a:ext>
                  </a:extLst>
                </p14:cNvPr>
                <p14:cNvContentPartPr/>
                <p14:nvPr/>
              </p14:nvContentPartPr>
              <p14:xfrm>
                <a:off x="1376063" y="2751760"/>
                <a:ext cx="177120" cy="21024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D644BC61-58AF-4D9A-955E-B7375F8D2670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1367423" y="2743120"/>
                  <a:ext cx="19476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2BEC3224-E4A9-4865-B8D9-BDC8772DD2AD}"/>
                    </a:ext>
                  </a:extLst>
                </p14:cNvPr>
                <p14:cNvContentPartPr/>
                <p14:nvPr/>
              </p14:nvContentPartPr>
              <p14:xfrm>
                <a:off x="1518623" y="2854720"/>
                <a:ext cx="90000" cy="9720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2BEC3224-E4A9-4865-B8D9-BDC8772DD2AD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509623" y="2845720"/>
                  <a:ext cx="10764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3635E03F-C656-4C28-9699-586B77677EAE}"/>
                    </a:ext>
                  </a:extLst>
                </p14:cNvPr>
                <p14:cNvContentPartPr/>
                <p14:nvPr/>
              </p14:nvContentPartPr>
              <p14:xfrm>
                <a:off x="1651463" y="2770120"/>
                <a:ext cx="112320" cy="19080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3635E03F-C656-4C28-9699-586B77677EAE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642823" y="2761120"/>
                  <a:ext cx="12996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F65819B3-FE7C-49F2-B46D-3FB069D0F9F4}"/>
                    </a:ext>
                  </a:extLst>
                </p14:cNvPr>
                <p14:cNvContentPartPr/>
                <p14:nvPr/>
              </p14:nvContentPartPr>
              <p14:xfrm>
                <a:off x="1746863" y="2826280"/>
                <a:ext cx="133200" cy="12132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F65819B3-FE7C-49F2-B46D-3FB069D0F9F4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1737863" y="2817640"/>
                  <a:ext cx="15084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9EAB541E-520E-465F-B9AE-0FBD5C33E3EC}"/>
                    </a:ext>
                  </a:extLst>
                </p14:cNvPr>
                <p14:cNvContentPartPr/>
                <p14:nvPr/>
              </p14:nvContentPartPr>
              <p14:xfrm>
                <a:off x="1945223" y="2843920"/>
                <a:ext cx="159840" cy="3744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9EAB541E-520E-465F-B9AE-0FBD5C33E3EC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1936223" y="2834920"/>
                  <a:ext cx="17748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C7A7B085-1457-4979-8094-5BB0C8EA8BAF}"/>
                    </a:ext>
                  </a:extLst>
                </p14:cNvPr>
                <p14:cNvContentPartPr/>
                <p14:nvPr/>
              </p14:nvContentPartPr>
              <p14:xfrm>
                <a:off x="2151143" y="2728000"/>
                <a:ext cx="101520" cy="21312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C7A7B085-1457-4979-8094-5BB0C8EA8BAF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2142143" y="2719360"/>
                  <a:ext cx="11916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A5A5B825-48C3-4AE7-96AC-E9C01134CE46}"/>
                    </a:ext>
                  </a:extLst>
                </p14:cNvPr>
                <p14:cNvContentPartPr/>
                <p14:nvPr/>
              </p14:nvContentPartPr>
              <p14:xfrm>
                <a:off x="2326103" y="2616760"/>
                <a:ext cx="34920" cy="12456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A5A5B825-48C3-4AE7-96AC-E9C01134CE46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2317463" y="2607760"/>
                  <a:ext cx="5256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33A7637C-5BB6-4D15-83EB-2731E03EA082}"/>
                    </a:ext>
                  </a:extLst>
                </p14:cNvPr>
                <p14:cNvContentPartPr/>
                <p14:nvPr/>
              </p14:nvContentPartPr>
              <p14:xfrm>
                <a:off x="1009943" y="3528640"/>
                <a:ext cx="1770480" cy="5148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33A7637C-5BB6-4D15-83EB-2731E03EA082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1001303" y="3519640"/>
                  <a:ext cx="178812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11C3D335-A863-4919-9A2B-12DFA88E2DAA}"/>
                    </a:ext>
                  </a:extLst>
                </p14:cNvPr>
                <p14:cNvContentPartPr/>
                <p14:nvPr/>
              </p14:nvContentPartPr>
              <p14:xfrm>
                <a:off x="1026863" y="4075840"/>
                <a:ext cx="1688760" cy="6228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11C3D335-A863-4919-9A2B-12DFA88E2DAA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1017863" y="4067200"/>
                  <a:ext cx="170640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06718257-437A-43AE-A3AC-B16FB13C3BDC}"/>
                    </a:ext>
                  </a:extLst>
                </p14:cNvPr>
                <p14:cNvContentPartPr/>
                <p14:nvPr/>
              </p14:nvContentPartPr>
              <p14:xfrm>
                <a:off x="1035503" y="4668400"/>
                <a:ext cx="1747440" cy="2016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06718257-437A-43AE-A3AC-B16FB13C3BDC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1026503" y="4659400"/>
                  <a:ext cx="176508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B7A1D863-2569-4510-B6F7-1A5390C34FF7}"/>
                    </a:ext>
                  </a:extLst>
                </p14:cNvPr>
                <p14:cNvContentPartPr/>
                <p14:nvPr/>
              </p14:nvContentPartPr>
              <p14:xfrm>
                <a:off x="1004543" y="5132080"/>
                <a:ext cx="1729440" cy="6408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B7A1D863-2569-4510-B6F7-1A5390C34FF7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995903" y="5123080"/>
                  <a:ext cx="174708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F7CD1B59-7E83-42A7-A699-C2D6F2B6EBDD}"/>
                    </a:ext>
                  </a:extLst>
                </p14:cNvPr>
                <p14:cNvContentPartPr/>
                <p14:nvPr/>
              </p14:nvContentPartPr>
              <p14:xfrm>
                <a:off x="1781783" y="3157120"/>
                <a:ext cx="64440" cy="259740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F7CD1B59-7E83-42A7-A699-C2D6F2B6EBDD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1773143" y="3148480"/>
                  <a:ext cx="82080" cy="261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CFC13216-8C1F-4210-967E-E9ECE937DC98}"/>
                    </a:ext>
                  </a:extLst>
                </p14:cNvPr>
                <p14:cNvContentPartPr/>
                <p14:nvPr/>
              </p14:nvContentPartPr>
              <p14:xfrm>
                <a:off x="1194983" y="3241720"/>
                <a:ext cx="168840" cy="14544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CFC13216-8C1F-4210-967E-E9ECE937DC98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1185983" y="3233080"/>
                  <a:ext cx="18648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5B8F2350-374A-48B0-8B82-38126501F99E}"/>
                    </a:ext>
                  </a:extLst>
                </p14:cNvPr>
                <p14:cNvContentPartPr/>
                <p14:nvPr/>
              </p14:nvContentPartPr>
              <p14:xfrm>
                <a:off x="1381103" y="3311200"/>
                <a:ext cx="12240" cy="12528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5B8F2350-374A-48B0-8B82-38126501F99E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1372103" y="3302200"/>
                  <a:ext cx="2988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0FAE1EC0-B73E-41BB-B8FE-8CD0D0404B61}"/>
                    </a:ext>
                  </a:extLst>
                </p14:cNvPr>
                <p14:cNvContentPartPr/>
                <p14:nvPr/>
              </p14:nvContentPartPr>
              <p14:xfrm>
                <a:off x="1230983" y="3723760"/>
                <a:ext cx="102240" cy="17244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0FAE1EC0-B73E-41BB-B8FE-8CD0D0404B61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1221983" y="3715120"/>
                  <a:ext cx="11988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AC10370D-F3B1-4611-A907-491AFDF43B5F}"/>
                    </a:ext>
                  </a:extLst>
                </p14:cNvPr>
                <p14:cNvContentPartPr/>
                <p14:nvPr/>
              </p14:nvContentPartPr>
              <p14:xfrm>
                <a:off x="1362023" y="3826360"/>
                <a:ext cx="94320" cy="11556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AC10370D-F3B1-4611-A907-491AFDF43B5F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1353023" y="3817720"/>
                  <a:ext cx="11196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A3432AB8-065D-4B52-8F3B-0A74EBA30572}"/>
                    </a:ext>
                  </a:extLst>
                </p14:cNvPr>
                <p14:cNvContentPartPr/>
                <p14:nvPr/>
              </p14:nvContentPartPr>
              <p14:xfrm>
                <a:off x="1260143" y="4286800"/>
                <a:ext cx="99000" cy="17424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A3432AB8-065D-4B52-8F3B-0A74EBA30572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1251143" y="4277800"/>
                  <a:ext cx="11664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B6AE06ED-9165-440A-B931-60D180502830}"/>
                    </a:ext>
                  </a:extLst>
                </p14:cNvPr>
                <p14:cNvContentPartPr/>
                <p14:nvPr/>
              </p14:nvContentPartPr>
              <p14:xfrm>
                <a:off x="1357343" y="4386160"/>
                <a:ext cx="98640" cy="15048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B6AE06ED-9165-440A-B931-60D180502830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1348343" y="4377520"/>
                  <a:ext cx="11628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C5E8A3B7-ED26-4F8F-9F64-D92DE4D0AFB4}"/>
                    </a:ext>
                  </a:extLst>
                </p14:cNvPr>
                <p14:cNvContentPartPr/>
                <p14:nvPr/>
              </p14:nvContentPartPr>
              <p14:xfrm>
                <a:off x="1275983" y="4758040"/>
                <a:ext cx="83880" cy="18684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C5E8A3B7-ED26-4F8F-9F64-D92DE4D0AFB4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1267343" y="4749400"/>
                  <a:ext cx="10152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81DE4EFE-BEF8-4B37-8686-F0A16E2B5AA5}"/>
                    </a:ext>
                  </a:extLst>
                </p14:cNvPr>
                <p14:cNvContentPartPr/>
                <p14:nvPr/>
              </p14:nvContentPartPr>
              <p14:xfrm>
                <a:off x="1354103" y="4901320"/>
                <a:ext cx="69840" cy="11268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81DE4EFE-BEF8-4B37-8686-F0A16E2B5AA5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1345463" y="4892320"/>
                  <a:ext cx="8748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41889444-F737-41EA-BC38-6CBE3E85F2AF}"/>
                    </a:ext>
                  </a:extLst>
                </p14:cNvPr>
                <p14:cNvContentPartPr/>
                <p14:nvPr/>
              </p14:nvContentPartPr>
              <p14:xfrm>
                <a:off x="1410983" y="4917520"/>
                <a:ext cx="21600" cy="17064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41889444-F737-41EA-BC38-6CBE3E85F2AF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1401983" y="4908880"/>
                  <a:ext cx="3924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C364BB20-ED00-4CE8-BDF5-BF1068549C1C}"/>
                    </a:ext>
                  </a:extLst>
                </p14:cNvPr>
                <p14:cNvContentPartPr/>
                <p14:nvPr/>
              </p14:nvContentPartPr>
              <p14:xfrm>
                <a:off x="1266263" y="5405320"/>
                <a:ext cx="110160" cy="18792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C364BB20-ED00-4CE8-BDF5-BF1068549C1C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1257623" y="5396680"/>
                  <a:ext cx="12780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9FF061C6-3968-468C-9EC5-49A1C9F8F373}"/>
                    </a:ext>
                  </a:extLst>
                </p14:cNvPr>
                <p14:cNvContentPartPr/>
                <p14:nvPr/>
              </p14:nvContentPartPr>
              <p14:xfrm>
                <a:off x="1365983" y="5548240"/>
                <a:ext cx="55080" cy="13644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9FF061C6-3968-468C-9EC5-49A1C9F8F373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1356983" y="5539240"/>
                  <a:ext cx="7272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2623FCF2-CE4F-4C8E-8EA4-0E45ED2C9D31}"/>
                    </a:ext>
                  </a:extLst>
                </p14:cNvPr>
                <p14:cNvContentPartPr/>
                <p14:nvPr/>
              </p14:nvContentPartPr>
              <p14:xfrm>
                <a:off x="1401623" y="5524840"/>
                <a:ext cx="75240" cy="3240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2623FCF2-CE4F-4C8E-8EA4-0E45ED2C9D31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1392623" y="5515840"/>
                  <a:ext cx="9288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420628A6-4CB6-42EF-8E32-DD30B3BF12EA}"/>
                    </a:ext>
                  </a:extLst>
                </p14:cNvPr>
                <p14:cNvContentPartPr/>
                <p14:nvPr/>
              </p14:nvContentPartPr>
              <p14:xfrm>
                <a:off x="2188223" y="3215440"/>
                <a:ext cx="99360" cy="20196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420628A6-4CB6-42EF-8E32-DD30B3BF12EA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2179583" y="3206440"/>
                  <a:ext cx="11700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C219B276-477B-4E11-BA80-836EA12DF061}"/>
                    </a:ext>
                  </a:extLst>
                </p14:cNvPr>
                <p14:cNvContentPartPr/>
                <p14:nvPr/>
              </p14:nvContentPartPr>
              <p14:xfrm>
                <a:off x="2118023" y="3669040"/>
                <a:ext cx="111600" cy="20196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C219B276-477B-4E11-BA80-836EA12DF061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2109023" y="3660400"/>
                  <a:ext cx="12924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8F56DAE9-A2DB-42EA-8053-5C67EC7D02E6}"/>
                    </a:ext>
                  </a:extLst>
                </p14:cNvPr>
                <p14:cNvContentPartPr/>
                <p14:nvPr/>
              </p14:nvContentPartPr>
              <p14:xfrm>
                <a:off x="2135303" y="4325680"/>
                <a:ext cx="104040" cy="24624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8F56DAE9-A2DB-42EA-8053-5C67EC7D02E6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2126663" y="4317040"/>
                  <a:ext cx="12168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8BD9AD6C-5210-45C3-BB20-0D473C898879}"/>
                    </a:ext>
                  </a:extLst>
                </p14:cNvPr>
                <p14:cNvContentPartPr/>
                <p14:nvPr/>
              </p14:nvContentPartPr>
              <p14:xfrm>
                <a:off x="2039183" y="4865320"/>
                <a:ext cx="67680" cy="22464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8BD9AD6C-5210-45C3-BB20-0D473C898879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2030183" y="4856320"/>
                  <a:ext cx="8532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D0D52720-2DE8-4C14-93DA-7206879C1FB6}"/>
                    </a:ext>
                  </a:extLst>
                </p14:cNvPr>
                <p14:cNvContentPartPr/>
                <p14:nvPr/>
              </p14:nvContentPartPr>
              <p14:xfrm>
                <a:off x="2063663" y="4834360"/>
                <a:ext cx="149400" cy="2880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D0D52720-2DE8-4C14-93DA-7206879C1FB6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2054663" y="4825720"/>
                  <a:ext cx="16704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FEDBE9B0-57CD-47FD-8EB1-53CE1E8DDC1D}"/>
                    </a:ext>
                  </a:extLst>
                </p14:cNvPr>
                <p14:cNvContentPartPr/>
                <p14:nvPr/>
              </p14:nvContentPartPr>
              <p14:xfrm>
                <a:off x="2197943" y="4895560"/>
                <a:ext cx="77760" cy="16308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FEDBE9B0-57CD-47FD-8EB1-53CE1E8DDC1D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2189303" y="4886560"/>
                  <a:ext cx="9540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7E3564FD-3A11-46B3-9A0D-C7AA12465833}"/>
                    </a:ext>
                  </a:extLst>
                </p14:cNvPr>
                <p14:cNvContentPartPr/>
                <p14:nvPr/>
              </p14:nvContentPartPr>
              <p14:xfrm>
                <a:off x="2142863" y="5361760"/>
                <a:ext cx="88920" cy="24444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7E3564FD-3A11-46B3-9A0D-C7AA12465833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2133863" y="5353120"/>
                  <a:ext cx="106560" cy="262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44694E17-CAEA-4458-AC27-485E9AC624CC}"/>
              </a:ext>
            </a:extLst>
          </p:cNvPr>
          <p:cNvGrpSpPr/>
          <p:nvPr/>
        </p:nvGrpSpPr>
        <p:grpSpPr>
          <a:xfrm>
            <a:off x="1119743" y="5942440"/>
            <a:ext cx="1239120" cy="272520"/>
            <a:chOff x="1119743" y="5942440"/>
            <a:chExt cx="1239120" cy="272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83031624-6DCD-4267-BBC9-A9F7E428BE85}"/>
                    </a:ext>
                  </a:extLst>
                </p14:cNvPr>
                <p14:cNvContentPartPr/>
                <p14:nvPr/>
              </p14:nvContentPartPr>
              <p14:xfrm>
                <a:off x="1216223" y="5957200"/>
                <a:ext cx="35640" cy="25776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83031624-6DCD-4267-BBC9-A9F7E428BE85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1207223" y="5948560"/>
                  <a:ext cx="53280" cy="27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30D70D35-91B1-4B71-9A5E-2FEB3955C758}"/>
                    </a:ext>
                  </a:extLst>
                </p14:cNvPr>
                <p14:cNvContentPartPr/>
                <p14:nvPr/>
              </p14:nvContentPartPr>
              <p14:xfrm>
                <a:off x="1119743" y="6073840"/>
                <a:ext cx="235080" cy="10044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30D70D35-91B1-4B71-9A5E-2FEB3955C758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1111103" y="6064840"/>
                  <a:ext cx="25272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4B4D2444-8D14-46B9-83A9-FA42C01CA6D8}"/>
                    </a:ext>
                  </a:extLst>
                </p14:cNvPr>
                <p14:cNvContentPartPr/>
                <p14:nvPr/>
              </p14:nvContentPartPr>
              <p14:xfrm>
                <a:off x="1418183" y="5971600"/>
                <a:ext cx="42120" cy="20340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4B4D2444-8D14-46B9-83A9-FA42C01CA6D8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1409183" y="5962600"/>
                  <a:ext cx="5976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7936706E-38D2-4C07-8B0A-AE10713B263F}"/>
                    </a:ext>
                  </a:extLst>
                </p14:cNvPr>
                <p14:cNvContentPartPr/>
                <p14:nvPr/>
              </p14:nvContentPartPr>
              <p14:xfrm>
                <a:off x="1381823" y="5991400"/>
                <a:ext cx="275760" cy="19152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7936706E-38D2-4C07-8B0A-AE10713B263F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1372823" y="5982400"/>
                  <a:ext cx="29340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8E348F40-90D4-4A5F-82CF-5FDB3F1D9039}"/>
                    </a:ext>
                  </a:extLst>
                </p14:cNvPr>
                <p14:cNvContentPartPr/>
                <p14:nvPr/>
              </p14:nvContentPartPr>
              <p14:xfrm>
                <a:off x="1793663" y="6057280"/>
                <a:ext cx="69120" cy="324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8E348F40-90D4-4A5F-82CF-5FDB3F1D9039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1784663" y="6048640"/>
                  <a:ext cx="8676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D1076AB6-0675-4A69-8241-693CA1C4FEAD}"/>
                    </a:ext>
                  </a:extLst>
                </p14:cNvPr>
                <p14:cNvContentPartPr/>
                <p14:nvPr/>
              </p14:nvContentPartPr>
              <p14:xfrm>
                <a:off x="1791143" y="6100840"/>
                <a:ext cx="121320" cy="2016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D1076AB6-0675-4A69-8241-693CA1C4FEAD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1782143" y="6091840"/>
                  <a:ext cx="13896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3395364D-5017-4385-8DA1-DB81A485E10F}"/>
                    </a:ext>
                  </a:extLst>
                </p14:cNvPr>
                <p14:cNvContentPartPr/>
                <p14:nvPr/>
              </p14:nvContentPartPr>
              <p14:xfrm>
                <a:off x="2114063" y="5962240"/>
                <a:ext cx="65160" cy="22644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3395364D-5017-4385-8DA1-DB81A485E10F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2105063" y="5953240"/>
                  <a:ext cx="8280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C695C221-CD99-4B6B-AD33-6A2E822FAC96}"/>
                    </a:ext>
                  </a:extLst>
                </p14:cNvPr>
                <p14:cNvContentPartPr/>
                <p14:nvPr/>
              </p14:nvContentPartPr>
              <p14:xfrm>
                <a:off x="2169143" y="5942440"/>
                <a:ext cx="127440" cy="2520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C695C221-CD99-4B6B-AD33-6A2E822FAC96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2160503" y="5933440"/>
                  <a:ext cx="14508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A6CD9E90-B8AE-4E35-AAB0-FA11599E014E}"/>
                    </a:ext>
                  </a:extLst>
                </p14:cNvPr>
                <p14:cNvContentPartPr/>
                <p14:nvPr/>
              </p14:nvContentPartPr>
              <p14:xfrm>
                <a:off x="2287223" y="5974120"/>
                <a:ext cx="71640" cy="18036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A6CD9E90-B8AE-4E35-AAB0-FA11599E014E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2278223" y="5965480"/>
                  <a:ext cx="89280" cy="19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40F2EF37-79A0-48A4-9E42-D7AE1E5A4875}"/>
              </a:ext>
            </a:extLst>
          </p:cNvPr>
          <p:cNvGrpSpPr/>
          <p:nvPr/>
        </p:nvGrpSpPr>
        <p:grpSpPr>
          <a:xfrm>
            <a:off x="3157343" y="2696320"/>
            <a:ext cx="1285920" cy="456120"/>
            <a:chOff x="3157343" y="2696320"/>
            <a:chExt cx="1285920" cy="456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3ADF5EED-7AB7-47DE-B5AB-36FFE671BC4E}"/>
                    </a:ext>
                  </a:extLst>
                </p14:cNvPr>
                <p14:cNvContentPartPr/>
                <p14:nvPr/>
              </p14:nvContentPartPr>
              <p14:xfrm>
                <a:off x="3175343" y="2764360"/>
                <a:ext cx="14040" cy="38808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3ADF5EED-7AB7-47DE-B5AB-36FFE671BC4E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3166343" y="2755720"/>
                  <a:ext cx="31680" cy="40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FA2D266B-B8D4-4819-A6DA-23B1E8650FF8}"/>
                    </a:ext>
                  </a:extLst>
                </p14:cNvPr>
                <p14:cNvContentPartPr/>
                <p14:nvPr/>
              </p14:nvContentPartPr>
              <p14:xfrm>
                <a:off x="3157343" y="2881000"/>
                <a:ext cx="90720" cy="9216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FA2D266B-B8D4-4819-A6DA-23B1E8650FF8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3148343" y="2872360"/>
                  <a:ext cx="10836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EE9C4DB7-6DDE-47F3-A076-94A14C90B5A0}"/>
                    </a:ext>
                  </a:extLst>
                </p14:cNvPr>
                <p14:cNvContentPartPr/>
                <p14:nvPr/>
              </p14:nvContentPartPr>
              <p14:xfrm>
                <a:off x="3319343" y="2762200"/>
                <a:ext cx="115200" cy="33912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EE9C4DB7-6DDE-47F3-A076-94A14C90B5A0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3310703" y="2753560"/>
                  <a:ext cx="132840" cy="35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3A952E5E-4D0C-4F37-85A4-0CDC281151CA}"/>
                    </a:ext>
                  </a:extLst>
                </p14:cNvPr>
                <p14:cNvContentPartPr/>
                <p14:nvPr/>
              </p14:nvContentPartPr>
              <p14:xfrm>
                <a:off x="3445343" y="2827360"/>
                <a:ext cx="118440" cy="11484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3A952E5E-4D0C-4F37-85A4-0CDC281151CA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3436343" y="2818360"/>
                  <a:ext cx="13608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3317A523-B343-4CDF-9EF9-5A12E46E65BB}"/>
                    </a:ext>
                  </a:extLst>
                </p14:cNvPr>
                <p14:cNvContentPartPr/>
                <p14:nvPr/>
              </p14:nvContentPartPr>
              <p14:xfrm>
                <a:off x="3594383" y="2933200"/>
                <a:ext cx="4320" cy="6696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3317A523-B343-4CDF-9EF9-5A12E46E65BB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3585383" y="2924560"/>
                  <a:ext cx="2196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02620596-386C-41C8-9412-D3E99124625E}"/>
                    </a:ext>
                  </a:extLst>
                </p14:cNvPr>
                <p14:cNvContentPartPr/>
                <p14:nvPr/>
              </p14:nvContentPartPr>
              <p14:xfrm>
                <a:off x="3691583" y="2766880"/>
                <a:ext cx="25560" cy="32508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02620596-386C-41C8-9412-D3E99124625E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3682583" y="2757880"/>
                  <a:ext cx="43200" cy="34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5C20464B-DCE8-41B0-85A1-672181C3AC51}"/>
                    </a:ext>
                  </a:extLst>
                </p14:cNvPr>
                <p14:cNvContentPartPr/>
                <p14:nvPr/>
              </p14:nvContentPartPr>
              <p14:xfrm>
                <a:off x="3891383" y="2783800"/>
                <a:ext cx="61560" cy="16920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5C20464B-DCE8-41B0-85A1-672181C3AC51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3882383" y="2775160"/>
                  <a:ext cx="7920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EC837447-D4A1-4D6A-AF23-580D56906652}"/>
                    </a:ext>
                  </a:extLst>
                </p14:cNvPr>
                <p14:cNvContentPartPr/>
                <p14:nvPr/>
              </p14:nvContentPartPr>
              <p14:xfrm>
                <a:off x="3838103" y="2819080"/>
                <a:ext cx="128160" cy="3168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EC837447-D4A1-4D6A-AF23-580D56906652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3829463" y="2810080"/>
                  <a:ext cx="14580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C4B5DB8E-5DEA-47FC-99ED-E91D0D32DBB4}"/>
                    </a:ext>
                  </a:extLst>
                </p14:cNvPr>
                <p14:cNvContentPartPr/>
                <p14:nvPr/>
              </p14:nvContentPartPr>
              <p14:xfrm>
                <a:off x="3994343" y="2696320"/>
                <a:ext cx="38160" cy="9144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C4B5DB8E-5DEA-47FC-99ED-E91D0D32DBB4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3985703" y="2687320"/>
                  <a:ext cx="5580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D81F2857-A515-4A74-A40B-343C2E81E731}"/>
                    </a:ext>
                  </a:extLst>
                </p14:cNvPr>
                <p14:cNvContentPartPr/>
                <p14:nvPr/>
              </p14:nvContentPartPr>
              <p14:xfrm>
                <a:off x="4119983" y="2719000"/>
                <a:ext cx="105120" cy="35532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D81F2857-A515-4A74-A40B-343C2E81E731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4110983" y="2710000"/>
                  <a:ext cx="122760" cy="37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6F0C7FB8-9619-4163-BD74-53D994A1A7EA}"/>
                    </a:ext>
                  </a:extLst>
                </p14:cNvPr>
                <p14:cNvContentPartPr/>
                <p14:nvPr/>
              </p14:nvContentPartPr>
              <p14:xfrm>
                <a:off x="4354343" y="2866600"/>
                <a:ext cx="88920" cy="468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6F0C7FB8-9619-4163-BD74-53D994A1A7EA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4345343" y="2857960"/>
                  <a:ext cx="10656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F3F50D42-F988-464B-A0D1-25684C6EB037}"/>
                    </a:ext>
                  </a:extLst>
                </p14:cNvPr>
                <p14:cNvContentPartPr/>
                <p14:nvPr/>
              </p14:nvContentPartPr>
              <p14:xfrm>
                <a:off x="4364423" y="2916280"/>
                <a:ext cx="75240" cy="828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F3F50D42-F988-464B-A0D1-25684C6EB037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4355783" y="2907640"/>
                  <a:ext cx="92880" cy="25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14">
            <p14:nvContentPartPr>
              <p14:cNvPr id="193" name="Ink 192">
                <a:extLst>
                  <a:ext uri="{FF2B5EF4-FFF2-40B4-BE49-F238E27FC236}">
                    <a16:creationId xmlns:a16="http://schemas.microsoft.com/office/drawing/2014/main" id="{01D6A4E4-6810-45C4-8CE2-2149062C01B9}"/>
                  </a:ext>
                </a:extLst>
              </p14:cNvPr>
              <p14:cNvContentPartPr/>
              <p14:nvPr/>
            </p14:nvContentPartPr>
            <p14:xfrm>
              <a:off x="4645223" y="2785600"/>
              <a:ext cx="155160" cy="220320"/>
            </p14:xfrm>
          </p:contentPart>
        </mc:Choice>
        <mc:Fallback xmlns="">
          <p:pic>
            <p:nvPicPr>
              <p:cNvPr id="193" name="Ink 192">
                <a:extLst>
                  <a:ext uri="{FF2B5EF4-FFF2-40B4-BE49-F238E27FC236}">
                    <a16:creationId xmlns:a16="http://schemas.microsoft.com/office/drawing/2014/main" id="{01D6A4E4-6810-45C4-8CE2-2149062C01B9}"/>
                  </a:ext>
                </a:extLst>
              </p:cNvPr>
              <p:cNvPicPr/>
              <p:nvPr/>
            </p:nvPicPr>
            <p:blipFill>
              <a:blip r:embed="rId315"/>
              <a:stretch>
                <a:fillRect/>
              </a:stretch>
            </p:blipFill>
            <p:spPr>
              <a:xfrm>
                <a:off x="4636583" y="2776600"/>
                <a:ext cx="172800" cy="237960"/>
              </a:xfrm>
              <a:prstGeom prst="rect">
                <a:avLst/>
              </a:prstGeom>
            </p:spPr>
          </p:pic>
        </mc:Fallback>
      </mc:AlternateContent>
      <p:grpSp>
        <p:nvGrpSpPr>
          <p:cNvPr id="244" name="Group 243">
            <a:extLst>
              <a:ext uri="{FF2B5EF4-FFF2-40B4-BE49-F238E27FC236}">
                <a16:creationId xmlns:a16="http://schemas.microsoft.com/office/drawing/2014/main" id="{96F82A18-5253-4038-896B-6D93D2870F30}"/>
              </a:ext>
            </a:extLst>
          </p:cNvPr>
          <p:cNvGrpSpPr/>
          <p:nvPr/>
        </p:nvGrpSpPr>
        <p:grpSpPr>
          <a:xfrm>
            <a:off x="3248063" y="3315520"/>
            <a:ext cx="1537200" cy="497880"/>
            <a:chOff x="3248063" y="3315520"/>
            <a:chExt cx="1537200" cy="497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886B2F2B-393B-4B01-9D9F-7DBF1AF22B98}"/>
                    </a:ext>
                  </a:extLst>
                </p14:cNvPr>
                <p14:cNvContentPartPr/>
                <p14:nvPr/>
              </p14:nvContentPartPr>
              <p14:xfrm>
                <a:off x="3248063" y="3411640"/>
                <a:ext cx="34920" cy="40176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886B2F2B-393B-4B01-9D9F-7DBF1AF22B98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3239063" y="3402640"/>
                  <a:ext cx="52560" cy="41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CA79594D-506B-4550-87F4-FBC4950D299B}"/>
                    </a:ext>
                  </a:extLst>
                </p14:cNvPr>
                <p14:cNvContentPartPr/>
                <p14:nvPr/>
              </p14:nvContentPartPr>
              <p14:xfrm>
                <a:off x="3289823" y="3505600"/>
                <a:ext cx="84240" cy="10908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CA79594D-506B-4550-87F4-FBC4950D299B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3281183" y="3496600"/>
                  <a:ext cx="10188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BA99D63D-3BD0-4DFE-A628-B0CE89494AF0}"/>
                    </a:ext>
                  </a:extLst>
                </p14:cNvPr>
                <p14:cNvContentPartPr/>
                <p14:nvPr/>
              </p14:nvContentPartPr>
              <p14:xfrm>
                <a:off x="3464783" y="3401200"/>
                <a:ext cx="101520" cy="34848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BA99D63D-3BD0-4DFE-A628-B0CE89494AF0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3456143" y="3392560"/>
                  <a:ext cx="119160" cy="36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0F88B6EE-E0EF-421A-9386-86FA6C17BE28}"/>
                    </a:ext>
                  </a:extLst>
                </p14:cNvPr>
                <p14:cNvContentPartPr/>
                <p14:nvPr/>
              </p14:nvContentPartPr>
              <p14:xfrm>
                <a:off x="3565943" y="3454120"/>
                <a:ext cx="99000" cy="14868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0F88B6EE-E0EF-421A-9386-86FA6C17BE28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3557303" y="3445480"/>
                  <a:ext cx="11664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6B7FE7F9-D019-4F41-8839-DFB13FD752D8}"/>
                    </a:ext>
                  </a:extLst>
                </p14:cNvPr>
                <p14:cNvContentPartPr/>
                <p14:nvPr/>
              </p14:nvContentPartPr>
              <p14:xfrm>
                <a:off x="3684023" y="3550600"/>
                <a:ext cx="109800" cy="12744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6B7FE7F9-D019-4F41-8839-DFB13FD752D8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3675023" y="3541600"/>
                  <a:ext cx="12744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BF723D1E-2F5D-4B2E-8D35-732B047AAF3F}"/>
                    </a:ext>
                  </a:extLst>
                </p14:cNvPr>
                <p14:cNvContentPartPr/>
                <p14:nvPr/>
              </p14:nvContentPartPr>
              <p14:xfrm>
                <a:off x="3841343" y="3444040"/>
                <a:ext cx="12960" cy="27972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BF723D1E-2F5D-4B2E-8D35-732B047AAF3F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3832343" y="3435040"/>
                  <a:ext cx="30600" cy="29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28DA70F4-D7F6-44AC-9934-DEDB81DE82EF}"/>
                    </a:ext>
                  </a:extLst>
                </p14:cNvPr>
                <p14:cNvContentPartPr/>
                <p14:nvPr/>
              </p14:nvContentPartPr>
              <p14:xfrm>
                <a:off x="3939983" y="3432160"/>
                <a:ext cx="111600" cy="19260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28DA70F4-D7F6-44AC-9934-DEDB81DE82EF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3930983" y="3423520"/>
                  <a:ext cx="12924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EA2A5124-2523-4166-8822-681D5ED5E3F8}"/>
                    </a:ext>
                  </a:extLst>
                </p14:cNvPr>
                <p14:cNvContentPartPr/>
                <p14:nvPr/>
              </p14:nvContentPartPr>
              <p14:xfrm>
                <a:off x="4097663" y="3325960"/>
                <a:ext cx="12240" cy="8568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EA2A5124-2523-4166-8822-681D5ED5E3F8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4089023" y="3317320"/>
                  <a:ext cx="2988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EB2677AD-E3F4-4E54-B460-55B2E82C2F30}"/>
                    </a:ext>
                  </a:extLst>
                </p14:cNvPr>
                <p14:cNvContentPartPr/>
                <p14:nvPr/>
              </p14:nvContentPartPr>
              <p14:xfrm>
                <a:off x="4214663" y="3315520"/>
                <a:ext cx="62640" cy="35964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EB2677AD-E3F4-4E54-B460-55B2E82C2F30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4206023" y="3306520"/>
                  <a:ext cx="80280" cy="37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B75185DE-F833-408B-B82A-904DA0A8F98F}"/>
                    </a:ext>
                  </a:extLst>
                </p14:cNvPr>
                <p14:cNvContentPartPr/>
                <p14:nvPr/>
              </p14:nvContentPartPr>
              <p14:xfrm>
                <a:off x="4460183" y="3436840"/>
                <a:ext cx="151920" cy="6624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B75185DE-F833-408B-B82A-904DA0A8F98F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4451183" y="3428200"/>
                  <a:ext cx="16956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F5AC4814-9955-4904-B691-12997AE3D6FC}"/>
                    </a:ext>
                  </a:extLst>
                </p14:cNvPr>
                <p14:cNvContentPartPr/>
                <p14:nvPr/>
              </p14:nvContentPartPr>
              <p14:xfrm>
                <a:off x="4674023" y="3349000"/>
                <a:ext cx="111240" cy="21240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F5AC4814-9955-4904-B691-12997AE3D6FC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4665023" y="3340000"/>
                  <a:ext cx="128880" cy="230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2" name="Group 241">
            <a:extLst>
              <a:ext uri="{FF2B5EF4-FFF2-40B4-BE49-F238E27FC236}">
                <a16:creationId xmlns:a16="http://schemas.microsoft.com/office/drawing/2014/main" id="{CA06B18D-D5EA-41D6-8111-EEF326BAF301}"/>
              </a:ext>
            </a:extLst>
          </p:cNvPr>
          <p:cNvGrpSpPr/>
          <p:nvPr/>
        </p:nvGrpSpPr>
        <p:grpSpPr>
          <a:xfrm>
            <a:off x="3277943" y="3980800"/>
            <a:ext cx="1488960" cy="392040"/>
            <a:chOff x="3277943" y="3980800"/>
            <a:chExt cx="1488960" cy="392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BC945BE6-02BF-4594-B803-BFEED9104ED1}"/>
                    </a:ext>
                  </a:extLst>
                </p14:cNvPr>
                <p14:cNvContentPartPr/>
                <p14:nvPr/>
              </p14:nvContentPartPr>
              <p14:xfrm>
                <a:off x="3277943" y="4046320"/>
                <a:ext cx="146520" cy="32652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BC945BE6-02BF-4594-B803-BFEED9104ED1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3268943" y="4037320"/>
                  <a:ext cx="164160" cy="34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988FF222-9889-4404-9F87-DA4D5BE548B0}"/>
                    </a:ext>
                  </a:extLst>
                </p14:cNvPr>
                <p14:cNvContentPartPr/>
                <p14:nvPr/>
              </p14:nvContentPartPr>
              <p14:xfrm>
                <a:off x="3484583" y="4009240"/>
                <a:ext cx="115560" cy="34992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988FF222-9889-4404-9F87-DA4D5BE548B0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3475943" y="4000600"/>
                  <a:ext cx="133200" cy="36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CAFA193A-1E53-4DE0-A381-5AEA2500AA90}"/>
                    </a:ext>
                  </a:extLst>
                </p14:cNvPr>
                <p14:cNvContentPartPr/>
                <p14:nvPr/>
              </p14:nvContentPartPr>
              <p14:xfrm>
                <a:off x="3618863" y="4069000"/>
                <a:ext cx="75240" cy="16884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CAFA193A-1E53-4DE0-A381-5AEA2500AA90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3610223" y="4060000"/>
                  <a:ext cx="9288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5CC668A0-518F-4A15-81E3-1EF81274CD66}"/>
                    </a:ext>
                  </a:extLst>
                </p14:cNvPr>
                <p14:cNvContentPartPr/>
                <p14:nvPr/>
              </p14:nvContentPartPr>
              <p14:xfrm>
                <a:off x="3745943" y="4184200"/>
                <a:ext cx="74880" cy="17604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5CC668A0-518F-4A15-81E3-1EF81274CD66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3737303" y="4175560"/>
                  <a:ext cx="9252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C7003CE0-3715-4A99-BD9D-18E18D040BB6}"/>
                    </a:ext>
                  </a:extLst>
                </p14:cNvPr>
                <p14:cNvContentPartPr/>
                <p14:nvPr/>
              </p14:nvContentPartPr>
              <p14:xfrm>
                <a:off x="3906863" y="4053880"/>
                <a:ext cx="2880" cy="29520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C7003CE0-3715-4A99-BD9D-18E18D040BB6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3897863" y="4045240"/>
                  <a:ext cx="20520" cy="31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65517191-E88D-4489-98B7-D367057BA120}"/>
                    </a:ext>
                  </a:extLst>
                </p14:cNvPr>
                <p14:cNvContentPartPr/>
                <p14:nvPr/>
              </p14:nvContentPartPr>
              <p14:xfrm>
                <a:off x="4048343" y="4066480"/>
                <a:ext cx="60120" cy="21348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65517191-E88D-4489-98B7-D367057BA120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4039343" y="4057840"/>
                  <a:ext cx="7776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B05F8F82-807B-4682-A0A0-6BC658C662A4}"/>
                    </a:ext>
                  </a:extLst>
                </p14:cNvPr>
                <p14:cNvContentPartPr/>
                <p14:nvPr/>
              </p14:nvContentPartPr>
              <p14:xfrm>
                <a:off x="3992183" y="3980800"/>
                <a:ext cx="176400" cy="17064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B05F8F82-807B-4682-A0A0-6BC658C662A4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3983183" y="3972160"/>
                  <a:ext cx="19404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CF8F0F27-E03F-49BE-B8A2-685F8090FCAB}"/>
                    </a:ext>
                  </a:extLst>
                </p14:cNvPr>
                <p14:cNvContentPartPr/>
                <p14:nvPr/>
              </p14:nvContentPartPr>
              <p14:xfrm>
                <a:off x="4241663" y="3988720"/>
                <a:ext cx="47520" cy="35604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CF8F0F27-E03F-49BE-B8A2-685F8090FCAB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4232663" y="3979720"/>
                  <a:ext cx="65160" cy="37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34B853B6-7525-4C14-8B36-0011E823ED0F}"/>
                    </a:ext>
                  </a:extLst>
                </p14:cNvPr>
                <p14:cNvContentPartPr/>
                <p14:nvPr/>
              </p14:nvContentPartPr>
              <p14:xfrm>
                <a:off x="4400783" y="4123000"/>
                <a:ext cx="94320" cy="8496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34B853B6-7525-4C14-8B36-0011E823ED0F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4392143" y="4114000"/>
                  <a:ext cx="11196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6818BE32-B28D-4599-BA19-29FFB19DBFBB}"/>
                    </a:ext>
                  </a:extLst>
                </p14:cNvPr>
                <p14:cNvContentPartPr/>
                <p14:nvPr/>
              </p14:nvContentPartPr>
              <p14:xfrm>
                <a:off x="4654943" y="4019320"/>
                <a:ext cx="111960" cy="24408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6818BE32-B28D-4599-BA19-29FFB19DBFBB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4645943" y="4010320"/>
                  <a:ext cx="129600" cy="261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1" name="Group 240">
            <a:extLst>
              <a:ext uri="{FF2B5EF4-FFF2-40B4-BE49-F238E27FC236}">
                <a16:creationId xmlns:a16="http://schemas.microsoft.com/office/drawing/2014/main" id="{13C492B7-68C6-429B-B7E4-BF95517EBC20}"/>
              </a:ext>
            </a:extLst>
          </p:cNvPr>
          <p:cNvGrpSpPr/>
          <p:nvPr/>
        </p:nvGrpSpPr>
        <p:grpSpPr>
          <a:xfrm>
            <a:off x="3384503" y="4664800"/>
            <a:ext cx="1509840" cy="397800"/>
            <a:chOff x="3384503" y="4664800"/>
            <a:chExt cx="1509840" cy="397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8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0B86C88E-5158-467F-BB30-953C7548D7FB}"/>
                    </a:ext>
                  </a:extLst>
                </p14:cNvPr>
                <p14:cNvContentPartPr/>
                <p14:nvPr/>
              </p14:nvContentPartPr>
              <p14:xfrm>
                <a:off x="3384503" y="4672720"/>
                <a:ext cx="91800" cy="35388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0B86C88E-5158-467F-BB30-953C7548D7FB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3375863" y="4663720"/>
                  <a:ext cx="109440" cy="37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0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10867E5D-AA80-43BE-9CB8-D2641268CD03}"/>
                    </a:ext>
                  </a:extLst>
                </p14:cNvPr>
                <p14:cNvContentPartPr/>
                <p14:nvPr/>
              </p14:nvContentPartPr>
              <p14:xfrm>
                <a:off x="3556943" y="4688200"/>
                <a:ext cx="91440" cy="353880"/>
              </p14:xfrm>
            </p:contentPart>
          </mc:Choice>
          <mc:Fallback xmlns=""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10867E5D-AA80-43BE-9CB8-D2641268CD03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3548303" y="4679200"/>
                  <a:ext cx="109080" cy="37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2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6F5B92F4-0153-48FF-8EBD-0A30E96E1965}"/>
                    </a:ext>
                  </a:extLst>
                </p14:cNvPr>
                <p14:cNvContentPartPr/>
                <p14:nvPr/>
              </p14:nvContentPartPr>
              <p14:xfrm>
                <a:off x="3690503" y="4758040"/>
                <a:ext cx="119520" cy="153360"/>
              </p14:xfrm>
            </p:contentPart>
          </mc:Choice>
          <mc:Fallback xmlns=""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6F5B92F4-0153-48FF-8EBD-0A30E96E1965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3681863" y="4749400"/>
                  <a:ext cx="13716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4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2E7BD454-C977-4D3B-8D2D-700527F7AA1D}"/>
                    </a:ext>
                  </a:extLst>
                </p14:cNvPr>
                <p14:cNvContentPartPr/>
                <p14:nvPr/>
              </p14:nvContentPartPr>
              <p14:xfrm>
                <a:off x="3787703" y="4850200"/>
                <a:ext cx="85680" cy="12672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2E7BD454-C977-4D3B-8D2D-700527F7AA1D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3778703" y="4841200"/>
                  <a:ext cx="10332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6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BF211756-3FF8-4D88-A663-CC3BD47C224B}"/>
                    </a:ext>
                  </a:extLst>
                </p14:cNvPr>
                <p14:cNvContentPartPr/>
                <p14:nvPr/>
              </p14:nvContentPartPr>
              <p14:xfrm>
                <a:off x="3848183" y="4873600"/>
                <a:ext cx="8640" cy="16992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BF211756-3FF8-4D88-A663-CC3BD47C224B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3839183" y="4864600"/>
                  <a:ext cx="2628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8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A36A1FEF-8532-4193-95A6-878FEC111038}"/>
                    </a:ext>
                  </a:extLst>
                </p14:cNvPr>
                <p14:cNvContentPartPr/>
                <p14:nvPr/>
              </p14:nvContentPartPr>
              <p14:xfrm>
                <a:off x="3957983" y="4690360"/>
                <a:ext cx="210960" cy="348120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A36A1FEF-8532-4193-95A6-878FEC111038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3949343" y="4681360"/>
                  <a:ext cx="228600" cy="36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0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8FF803BE-0488-4F35-AECF-E6F0164AFFEA}"/>
                    </a:ext>
                  </a:extLst>
                </p14:cNvPr>
                <p14:cNvContentPartPr/>
                <p14:nvPr/>
              </p14:nvContentPartPr>
              <p14:xfrm>
                <a:off x="4067783" y="4834360"/>
                <a:ext cx="154080" cy="25920"/>
              </p14:xfrm>
            </p:contentPart>
          </mc:Choice>
          <mc:Fallback xmlns=""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8FF803BE-0488-4F35-AECF-E6F0164AFFEA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4059143" y="4825720"/>
                  <a:ext cx="17172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BA560E50-62C4-410B-B23A-532ADFD5D7FD}"/>
                    </a:ext>
                  </a:extLst>
                </p14:cNvPr>
                <p14:cNvContentPartPr/>
                <p14:nvPr/>
              </p14:nvContentPartPr>
              <p14:xfrm>
                <a:off x="4233383" y="4669840"/>
                <a:ext cx="20880" cy="127800"/>
              </p14:xfrm>
            </p:contentPart>
          </mc:Choice>
          <mc:Fallback xmlns=""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BA560E50-62C4-410B-B23A-532ADFD5D7FD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4224743" y="4660840"/>
                  <a:ext cx="3852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DA079079-004C-44D5-A873-9DA833AC610B}"/>
                    </a:ext>
                  </a:extLst>
                </p14:cNvPr>
                <p14:cNvContentPartPr/>
                <p14:nvPr/>
              </p14:nvContentPartPr>
              <p14:xfrm>
                <a:off x="4337783" y="4696120"/>
                <a:ext cx="43920" cy="366480"/>
              </p14:xfrm>
            </p:contentPart>
          </mc:Choice>
          <mc:Fallback xmlns=""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DA079079-004C-44D5-A873-9DA833AC610B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4329143" y="4687120"/>
                  <a:ext cx="61560" cy="38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E4D1424C-15F7-40B9-A81F-882B53934450}"/>
                    </a:ext>
                  </a:extLst>
                </p14:cNvPr>
                <p14:cNvContentPartPr/>
                <p14:nvPr/>
              </p14:nvContentPartPr>
              <p14:xfrm>
                <a:off x="4520663" y="4795480"/>
                <a:ext cx="118080" cy="83520"/>
              </p14:xfrm>
            </p:contentPart>
          </mc:Choice>
          <mc:Fallback xmlns=""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E4D1424C-15F7-40B9-A81F-882B53934450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4512023" y="4786480"/>
                  <a:ext cx="13572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8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AC4FF688-C421-4A77-9C6B-4602A22520FB}"/>
                    </a:ext>
                  </a:extLst>
                </p14:cNvPr>
                <p14:cNvContentPartPr/>
                <p14:nvPr/>
              </p14:nvContentPartPr>
              <p14:xfrm>
                <a:off x="4800023" y="4664800"/>
                <a:ext cx="51480" cy="182520"/>
              </p14:xfrm>
            </p:contentPart>
          </mc:Choice>
          <mc:Fallback xmlns=""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AC4FF688-C421-4A77-9C6B-4602A22520FB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4791383" y="4655800"/>
                  <a:ext cx="6912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0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2F04DDDA-52A3-4859-8E84-02DA6A3B2FB7}"/>
                    </a:ext>
                  </a:extLst>
                </p14:cNvPr>
                <p14:cNvContentPartPr/>
                <p14:nvPr/>
              </p14:nvContentPartPr>
              <p14:xfrm>
                <a:off x="4771583" y="4834360"/>
                <a:ext cx="122760" cy="20160"/>
              </p14:xfrm>
            </p:contentPart>
          </mc:Choice>
          <mc:Fallback xmlns=""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2F04DDDA-52A3-4859-8E84-02DA6A3B2FB7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4762943" y="4825720"/>
                  <a:ext cx="140400" cy="37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9" name="Group 238">
            <a:extLst>
              <a:ext uri="{FF2B5EF4-FFF2-40B4-BE49-F238E27FC236}">
                <a16:creationId xmlns:a16="http://schemas.microsoft.com/office/drawing/2014/main" id="{97005F34-743E-425E-98C1-AE38E52D538C}"/>
              </a:ext>
            </a:extLst>
          </p:cNvPr>
          <p:cNvGrpSpPr/>
          <p:nvPr/>
        </p:nvGrpSpPr>
        <p:grpSpPr>
          <a:xfrm>
            <a:off x="3398183" y="5281840"/>
            <a:ext cx="1467000" cy="428760"/>
            <a:chOff x="3398183" y="5281840"/>
            <a:chExt cx="1467000" cy="428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2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A9E762BC-4120-4957-BDDB-5F5E07E687EF}"/>
                    </a:ext>
                  </a:extLst>
                </p14:cNvPr>
                <p14:cNvContentPartPr/>
                <p14:nvPr/>
              </p14:nvContentPartPr>
              <p14:xfrm>
                <a:off x="3398183" y="5326480"/>
                <a:ext cx="101160" cy="384120"/>
              </p14:xfrm>
            </p:contentPart>
          </mc:Choice>
          <mc:Fallback xmlns=""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A9E762BC-4120-4957-BDDB-5F5E07E687EF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3389183" y="5317840"/>
                  <a:ext cx="118800" cy="40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4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27D1DF98-DBF5-442A-9EB5-62B149476EA7}"/>
                    </a:ext>
                  </a:extLst>
                </p14:cNvPr>
                <p14:cNvContentPartPr/>
                <p14:nvPr/>
              </p14:nvContentPartPr>
              <p14:xfrm>
                <a:off x="3645143" y="5316760"/>
                <a:ext cx="82800" cy="311040"/>
              </p14:xfrm>
            </p:contentPart>
          </mc:Choice>
          <mc:Fallback xmlns=""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27D1DF98-DBF5-442A-9EB5-62B149476EA7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3636503" y="5307760"/>
                  <a:ext cx="100440" cy="32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6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F3AD2B67-0F3B-4A3B-A8E3-C7159EFC7735}"/>
                    </a:ext>
                  </a:extLst>
                </p14:cNvPr>
                <p14:cNvContentPartPr/>
                <p14:nvPr/>
              </p14:nvContentPartPr>
              <p14:xfrm>
                <a:off x="3726143" y="5379400"/>
                <a:ext cx="123480" cy="164880"/>
              </p14:xfrm>
            </p:contentPart>
          </mc:Choice>
          <mc:Fallback xmlns=""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F3AD2B67-0F3B-4A3B-A8E3-C7159EFC7735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3717143" y="5370400"/>
                  <a:ext cx="14112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8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395E98F1-3451-4FB2-BAD2-3B384C6E5B8B}"/>
                    </a:ext>
                  </a:extLst>
                </p14:cNvPr>
                <p14:cNvContentPartPr/>
                <p14:nvPr/>
              </p14:nvContentPartPr>
              <p14:xfrm>
                <a:off x="3830903" y="5476240"/>
                <a:ext cx="41400" cy="162720"/>
              </p14:xfrm>
            </p:contentPart>
          </mc:Choice>
          <mc:Fallback xmlns=""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395E98F1-3451-4FB2-BAD2-3B384C6E5B8B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3822263" y="5467600"/>
                  <a:ext cx="5904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0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27E31C76-C7FD-42BE-BCA0-D7A4F34F9D48}"/>
                    </a:ext>
                  </a:extLst>
                </p14:cNvPr>
                <p14:cNvContentPartPr/>
                <p14:nvPr/>
              </p14:nvContentPartPr>
              <p14:xfrm>
                <a:off x="3875903" y="5330080"/>
                <a:ext cx="144720" cy="300600"/>
              </p14:xfrm>
            </p:contentPart>
          </mc:Choice>
          <mc:Fallback xmlns=""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27E31C76-C7FD-42BE-BCA0-D7A4F34F9D48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3867263" y="5321440"/>
                  <a:ext cx="162360" cy="31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2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EA3BEF62-4872-41B4-80CC-F7F2758CCC4F}"/>
                    </a:ext>
                  </a:extLst>
                </p14:cNvPr>
                <p14:cNvContentPartPr/>
                <p14:nvPr/>
              </p14:nvContentPartPr>
              <p14:xfrm>
                <a:off x="4123583" y="5361400"/>
                <a:ext cx="82440" cy="217080"/>
              </p14:xfrm>
            </p:contentPart>
          </mc:Choice>
          <mc:Fallback xmlns=""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EA3BEF62-4872-41B4-80CC-F7F2758CCC4F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4114943" y="5352760"/>
                  <a:ext cx="10008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4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432AEA96-94E3-4874-8E34-99C13076F3B3}"/>
                    </a:ext>
                  </a:extLst>
                </p14:cNvPr>
                <p14:cNvContentPartPr/>
                <p14:nvPr/>
              </p14:nvContentPartPr>
              <p14:xfrm>
                <a:off x="4124663" y="5281840"/>
                <a:ext cx="152640" cy="170640"/>
              </p14:xfrm>
            </p:contentPart>
          </mc:Choice>
          <mc:Fallback xmlns=""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432AEA96-94E3-4874-8E34-99C13076F3B3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4115663" y="5273200"/>
                  <a:ext cx="17028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6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E787A0F2-AEE5-4313-A437-2274AF7E84F1}"/>
                    </a:ext>
                  </a:extLst>
                </p14:cNvPr>
                <p14:cNvContentPartPr/>
                <p14:nvPr/>
              </p14:nvContentPartPr>
              <p14:xfrm>
                <a:off x="4343903" y="5302360"/>
                <a:ext cx="48240" cy="325440"/>
              </p14:xfrm>
            </p:contentPart>
          </mc:Choice>
          <mc:Fallback xmlns=""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E787A0F2-AEE5-4313-A437-2274AF7E84F1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4335263" y="5293720"/>
                  <a:ext cx="65880" cy="34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8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78170D7E-D797-40E7-A34A-B2E41850A5FD}"/>
                    </a:ext>
                  </a:extLst>
                </p14:cNvPr>
                <p14:cNvContentPartPr/>
                <p14:nvPr/>
              </p14:nvContentPartPr>
              <p14:xfrm>
                <a:off x="4531823" y="5415400"/>
                <a:ext cx="81000" cy="10440"/>
              </p14:xfrm>
            </p:contentPart>
          </mc:Choice>
          <mc:Fallback xmlns=""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78170D7E-D797-40E7-A34A-B2E41850A5FD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4522823" y="5406400"/>
                  <a:ext cx="9864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0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000B6493-8516-4B14-86E4-D3973D79ABD5}"/>
                    </a:ext>
                  </a:extLst>
                </p14:cNvPr>
                <p14:cNvContentPartPr/>
                <p14:nvPr/>
              </p14:nvContentPartPr>
              <p14:xfrm>
                <a:off x="4550543" y="5479840"/>
                <a:ext cx="96480" cy="21600"/>
              </p14:xfrm>
            </p:contentPart>
          </mc:Choice>
          <mc:Fallback xmlns=""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000B6493-8516-4B14-86E4-D3973D79ABD5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4541903" y="5471200"/>
                  <a:ext cx="11412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2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752AF70D-303D-441E-B6E2-95208B22C6FD}"/>
                    </a:ext>
                  </a:extLst>
                </p14:cNvPr>
                <p14:cNvContentPartPr/>
                <p14:nvPr/>
              </p14:nvContentPartPr>
              <p14:xfrm>
                <a:off x="4754303" y="5293360"/>
                <a:ext cx="110880" cy="238680"/>
              </p14:xfrm>
            </p:contentPart>
          </mc:Choice>
          <mc:Fallback xmlns=""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752AF70D-303D-441E-B6E2-95208B22C6FD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4745663" y="5284360"/>
                  <a:ext cx="128520" cy="256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9" name="Group 258">
            <a:extLst>
              <a:ext uri="{FF2B5EF4-FFF2-40B4-BE49-F238E27FC236}">
                <a16:creationId xmlns:a16="http://schemas.microsoft.com/office/drawing/2014/main" id="{A61384E8-6CB5-4C28-B286-87D7F7ABEF33}"/>
              </a:ext>
            </a:extLst>
          </p:cNvPr>
          <p:cNvGrpSpPr/>
          <p:nvPr/>
        </p:nvGrpSpPr>
        <p:grpSpPr>
          <a:xfrm>
            <a:off x="5420303" y="3517840"/>
            <a:ext cx="144720" cy="125640"/>
            <a:chOff x="5420303" y="3517840"/>
            <a:chExt cx="144720" cy="125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4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25BC4037-0DDD-41E2-9282-CA6FB1B03799}"/>
                    </a:ext>
                  </a:extLst>
                </p14:cNvPr>
                <p14:cNvContentPartPr/>
                <p14:nvPr/>
              </p14:nvContentPartPr>
              <p14:xfrm>
                <a:off x="5468543" y="3517840"/>
                <a:ext cx="12960" cy="36000"/>
              </p14:xfrm>
            </p:contentPart>
          </mc:Choice>
          <mc:Fallback xmlns=""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25BC4037-0DDD-41E2-9282-CA6FB1B03799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5459543" y="3509200"/>
                  <a:ext cx="3060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6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FFB619B3-B2B4-45C9-8072-987A652EB570}"/>
                    </a:ext>
                  </a:extLst>
                </p14:cNvPr>
                <p14:cNvContentPartPr/>
                <p14:nvPr/>
              </p14:nvContentPartPr>
              <p14:xfrm>
                <a:off x="5420303" y="3608200"/>
                <a:ext cx="144720" cy="35280"/>
              </p14:xfrm>
            </p:contentPart>
          </mc:Choice>
          <mc:Fallback xmlns=""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FFB619B3-B2B4-45C9-8072-987A652EB570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5411303" y="3599200"/>
                  <a:ext cx="162360" cy="52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8" name="Group 257">
            <a:extLst>
              <a:ext uri="{FF2B5EF4-FFF2-40B4-BE49-F238E27FC236}">
                <a16:creationId xmlns:a16="http://schemas.microsoft.com/office/drawing/2014/main" id="{FFB1E496-B58C-4AF4-BBB8-828DFDD0A259}"/>
              </a:ext>
            </a:extLst>
          </p:cNvPr>
          <p:cNvGrpSpPr/>
          <p:nvPr/>
        </p:nvGrpSpPr>
        <p:grpSpPr>
          <a:xfrm>
            <a:off x="5742143" y="3373840"/>
            <a:ext cx="578160" cy="263880"/>
            <a:chOff x="5742143" y="3373840"/>
            <a:chExt cx="578160" cy="263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8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18B85B01-D22B-40D6-A6A8-C03297A10B64}"/>
                    </a:ext>
                  </a:extLst>
                </p14:cNvPr>
                <p14:cNvContentPartPr/>
                <p14:nvPr/>
              </p14:nvContentPartPr>
              <p14:xfrm>
                <a:off x="5742143" y="3373840"/>
                <a:ext cx="173520" cy="252720"/>
              </p14:xfrm>
            </p:contentPart>
          </mc:Choice>
          <mc:Fallback xmlns=""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18B85B01-D22B-40D6-A6A8-C03297A10B64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5733143" y="3365200"/>
                  <a:ext cx="19116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0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4ECFDCCA-FCDB-4AF4-9C5B-9047F510C47A}"/>
                    </a:ext>
                  </a:extLst>
                </p14:cNvPr>
                <p14:cNvContentPartPr/>
                <p14:nvPr/>
              </p14:nvContentPartPr>
              <p14:xfrm>
                <a:off x="5991623" y="3442600"/>
                <a:ext cx="20880" cy="190800"/>
              </p14:xfrm>
            </p:contentPart>
          </mc:Choice>
          <mc:Fallback xmlns=""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4ECFDCCA-FCDB-4AF4-9C5B-9047F510C47A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5982623" y="3433600"/>
                  <a:ext cx="3852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2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3B513324-1425-49F8-9FD0-ECA602845150}"/>
                    </a:ext>
                  </a:extLst>
                </p14:cNvPr>
                <p14:cNvContentPartPr/>
                <p14:nvPr/>
              </p14:nvContentPartPr>
              <p14:xfrm>
                <a:off x="6084863" y="3453400"/>
                <a:ext cx="151920" cy="169920"/>
              </p14:xfrm>
            </p:contentPart>
          </mc:Choice>
          <mc:Fallback xmlns=""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3B513324-1425-49F8-9FD0-ECA602845150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6075863" y="3444760"/>
                  <a:ext cx="16956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4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3FDD391A-C948-4D16-AF97-77C125E5173F}"/>
                    </a:ext>
                  </a:extLst>
                </p14:cNvPr>
                <p14:cNvContentPartPr/>
                <p14:nvPr/>
              </p14:nvContentPartPr>
              <p14:xfrm>
                <a:off x="6310223" y="3449800"/>
                <a:ext cx="10080" cy="187920"/>
              </p14:xfrm>
            </p:contentPart>
          </mc:Choice>
          <mc:Fallback xmlns=""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3FDD391A-C948-4D16-AF97-77C125E5173F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6301583" y="3440800"/>
                  <a:ext cx="27720" cy="205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7" name="Group 256">
            <a:extLst>
              <a:ext uri="{FF2B5EF4-FFF2-40B4-BE49-F238E27FC236}">
                <a16:creationId xmlns:a16="http://schemas.microsoft.com/office/drawing/2014/main" id="{A1FC4C99-516A-44EE-A80E-D6B03CE9924D}"/>
              </a:ext>
            </a:extLst>
          </p:cNvPr>
          <p:cNvGrpSpPr/>
          <p:nvPr/>
        </p:nvGrpSpPr>
        <p:grpSpPr>
          <a:xfrm>
            <a:off x="6476543" y="3306160"/>
            <a:ext cx="757440" cy="404640"/>
            <a:chOff x="6476543" y="3306160"/>
            <a:chExt cx="757440" cy="404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16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D31CCE30-AC9E-426F-B947-BB0AA1BA51F8}"/>
                    </a:ext>
                  </a:extLst>
                </p14:cNvPr>
                <p14:cNvContentPartPr/>
                <p14:nvPr/>
              </p14:nvContentPartPr>
              <p14:xfrm>
                <a:off x="6476543" y="3347560"/>
                <a:ext cx="153720" cy="363240"/>
              </p14:xfrm>
            </p:contentPart>
          </mc:Choice>
          <mc:Fallback xmlns=""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D31CCE30-AC9E-426F-B947-BB0AA1BA51F8}"/>
                    </a:ext>
                  </a:extLst>
                </p:cNvPr>
                <p:cNvPicPr/>
                <p:nvPr/>
              </p:nvPicPr>
              <p:blipFill>
                <a:blip r:embed="rId417"/>
                <a:stretch>
                  <a:fillRect/>
                </a:stretch>
              </p:blipFill>
              <p:spPr>
                <a:xfrm>
                  <a:off x="6467903" y="3338560"/>
                  <a:ext cx="171360" cy="38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8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F7ABCCAE-8606-4E15-A96A-BD4DCE845AFB}"/>
                    </a:ext>
                  </a:extLst>
                </p14:cNvPr>
                <p14:cNvContentPartPr/>
                <p14:nvPr/>
              </p14:nvContentPartPr>
              <p14:xfrm>
                <a:off x="6639623" y="3389680"/>
                <a:ext cx="65880" cy="202320"/>
              </p14:xfrm>
            </p:contentPart>
          </mc:Choice>
          <mc:Fallback xmlns=""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F7ABCCAE-8606-4E15-A96A-BD4DCE845AFB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6630623" y="3381040"/>
                  <a:ext cx="8352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0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4D4E43E7-85DF-4126-9240-D1C58A8D17CE}"/>
                    </a:ext>
                  </a:extLst>
                </p14:cNvPr>
                <p14:cNvContentPartPr/>
                <p14:nvPr/>
              </p14:nvContentPartPr>
              <p14:xfrm>
                <a:off x="6603263" y="3462400"/>
                <a:ext cx="143280" cy="24480"/>
              </p14:xfrm>
            </p:contentPart>
          </mc:Choice>
          <mc:Fallback xmlns=""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4D4E43E7-85DF-4126-9240-D1C58A8D17CE}"/>
                    </a:ext>
                  </a:extLst>
                </p:cNvPr>
                <p:cNvPicPr/>
                <p:nvPr/>
              </p:nvPicPr>
              <p:blipFill>
                <a:blip r:embed="rId421"/>
                <a:stretch>
                  <a:fillRect/>
                </a:stretch>
              </p:blipFill>
              <p:spPr>
                <a:xfrm>
                  <a:off x="6594263" y="3453760"/>
                  <a:ext cx="16092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2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EE3EF6B8-0506-4238-98AB-2D92FC70514B}"/>
                    </a:ext>
                  </a:extLst>
                </p14:cNvPr>
                <p14:cNvContentPartPr/>
                <p14:nvPr/>
              </p14:nvContentPartPr>
              <p14:xfrm>
                <a:off x="6781463" y="3306160"/>
                <a:ext cx="19440" cy="101880"/>
              </p14:xfrm>
            </p:contentPart>
          </mc:Choice>
          <mc:Fallback xmlns=""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EE3EF6B8-0506-4238-98AB-2D92FC70514B}"/>
                    </a:ext>
                  </a:extLst>
                </p:cNvPr>
                <p:cNvPicPr/>
                <p:nvPr/>
              </p:nvPicPr>
              <p:blipFill>
                <a:blip r:embed="rId423"/>
                <a:stretch>
                  <a:fillRect/>
                </a:stretch>
              </p:blipFill>
              <p:spPr>
                <a:xfrm>
                  <a:off x="6772823" y="3297520"/>
                  <a:ext cx="3708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4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B92ADD38-00C0-4F08-ACEF-A8B9E2D3871D}"/>
                    </a:ext>
                  </a:extLst>
                </p14:cNvPr>
                <p14:cNvContentPartPr/>
                <p14:nvPr/>
              </p14:nvContentPartPr>
              <p14:xfrm>
                <a:off x="6884063" y="3345400"/>
                <a:ext cx="349920" cy="349920"/>
              </p14:xfrm>
            </p:contentPart>
          </mc:Choice>
          <mc:Fallback xmlns=""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B92ADD38-00C0-4F08-ACEF-A8B9E2D3871D}"/>
                    </a:ext>
                  </a:extLst>
                </p:cNvPr>
                <p:cNvPicPr/>
                <p:nvPr/>
              </p:nvPicPr>
              <p:blipFill>
                <a:blip r:embed="rId425"/>
                <a:stretch>
                  <a:fillRect/>
                </a:stretch>
              </p:blipFill>
              <p:spPr>
                <a:xfrm>
                  <a:off x="6875063" y="3336400"/>
                  <a:ext cx="367560" cy="36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6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91F3B0EE-19E0-4529-AED3-D6B5C7FFEC16}"/>
                    </a:ext>
                  </a:extLst>
                </p14:cNvPr>
                <p14:cNvContentPartPr/>
                <p14:nvPr/>
              </p14:nvContentPartPr>
              <p14:xfrm>
                <a:off x="7125623" y="3508480"/>
                <a:ext cx="78480" cy="10440"/>
              </p14:xfrm>
            </p:contentPart>
          </mc:Choice>
          <mc:Fallback xmlns=""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91F3B0EE-19E0-4529-AED3-D6B5C7FFEC16}"/>
                    </a:ext>
                  </a:extLst>
                </p:cNvPr>
                <p:cNvPicPr/>
                <p:nvPr/>
              </p:nvPicPr>
              <p:blipFill>
                <a:blip r:embed="rId427"/>
                <a:stretch>
                  <a:fillRect/>
                </a:stretch>
              </p:blipFill>
              <p:spPr>
                <a:xfrm>
                  <a:off x="7116623" y="3499840"/>
                  <a:ext cx="96120" cy="28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9" name="Group 278">
            <a:extLst>
              <a:ext uri="{FF2B5EF4-FFF2-40B4-BE49-F238E27FC236}">
                <a16:creationId xmlns:a16="http://schemas.microsoft.com/office/drawing/2014/main" id="{5A902E8C-6091-49FB-ABCE-99FFF33FC646}"/>
              </a:ext>
            </a:extLst>
          </p:cNvPr>
          <p:cNvGrpSpPr/>
          <p:nvPr/>
        </p:nvGrpSpPr>
        <p:grpSpPr>
          <a:xfrm>
            <a:off x="7484543" y="3020680"/>
            <a:ext cx="2890080" cy="776880"/>
            <a:chOff x="7484543" y="3020680"/>
            <a:chExt cx="2890080" cy="776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8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CF2B1A72-F929-475B-B6B1-7CDBBB974600}"/>
                    </a:ext>
                  </a:extLst>
                </p14:cNvPr>
                <p14:cNvContentPartPr/>
                <p14:nvPr/>
              </p14:nvContentPartPr>
              <p14:xfrm>
                <a:off x="7484543" y="3306160"/>
                <a:ext cx="115560" cy="249840"/>
              </p14:xfrm>
            </p:contentPart>
          </mc:Choice>
          <mc:Fallback xmlns=""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CF2B1A72-F929-475B-B6B1-7CDBBB974600}"/>
                    </a:ext>
                  </a:extLst>
                </p:cNvPr>
                <p:cNvPicPr/>
                <p:nvPr/>
              </p:nvPicPr>
              <p:blipFill>
                <a:blip r:embed="rId429"/>
                <a:stretch>
                  <a:fillRect/>
                </a:stretch>
              </p:blipFill>
              <p:spPr>
                <a:xfrm>
                  <a:off x="7475903" y="3297520"/>
                  <a:ext cx="13320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0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6E3D81B5-6B5C-43A5-8F06-7159D0EB7F9B}"/>
                    </a:ext>
                  </a:extLst>
                </p14:cNvPr>
                <p14:cNvContentPartPr/>
                <p14:nvPr/>
              </p14:nvContentPartPr>
              <p14:xfrm>
                <a:off x="7719623" y="3392920"/>
                <a:ext cx="115560" cy="10440"/>
              </p14:xfrm>
            </p:contentPart>
          </mc:Choice>
          <mc:Fallback xmlns=""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6E3D81B5-6B5C-43A5-8F06-7159D0EB7F9B}"/>
                    </a:ext>
                  </a:extLst>
                </p:cNvPr>
                <p:cNvPicPr/>
                <p:nvPr/>
              </p:nvPicPr>
              <p:blipFill>
                <a:blip r:embed="rId431"/>
                <a:stretch>
                  <a:fillRect/>
                </a:stretch>
              </p:blipFill>
              <p:spPr>
                <a:xfrm>
                  <a:off x="7710983" y="3383920"/>
                  <a:ext cx="13320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2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D60C7203-9840-49E6-892F-A08DA5205C93}"/>
                    </a:ext>
                  </a:extLst>
                </p14:cNvPr>
                <p14:cNvContentPartPr/>
                <p14:nvPr/>
              </p14:nvContentPartPr>
              <p14:xfrm>
                <a:off x="7966583" y="3073960"/>
                <a:ext cx="114120" cy="677520"/>
              </p14:xfrm>
            </p:contentPart>
          </mc:Choice>
          <mc:Fallback xmlns=""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D60C7203-9840-49E6-892F-A08DA5205C93}"/>
                    </a:ext>
                  </a:extLst>
                </p:cNvPr>
                <p:cNvPicPr/>
                <p:nvPr/>
              </p:nvPicPr>
              <p:blipFill>
                <a:blip r:embed="rId433"/>
                <a:stretch>
                  <a:fillRect/>
                </a:stretch>
              </p:blipFill>
              <p:spPr>
                <a:xfrm>
                  <a:off x="7957943" y="3064960"/>
                  <a:ext cx="131760" cy="69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4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DAD5CEC7-532D-4FE7-8550-6EC2E4B16707}"/>
                    </a:ext>
                  </a:extLst>
                </p14:cNvPr>
                <p14:cNvContentPartPr/>
                <p14:nvPr/>
              </p14:nvContentPartPr>
              <p14:xfrm>
                <a:off x="8130383" y="3298960"/>
                <a:ext cx="88920" cy="218520"/>
              </p14:xfrm>
            </p:contentPart>
          </mc:Choice>
          <mc:Fallback xmlns=""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DAD5CEC7-532D-4FE7-8550-6EC2E4B16707}"/>
                    </a:ext>
                  </a:extLst>
                </p:cNvPr>
                <p:cNvPicPr/>
                <p:nvPr/>
              </p:nvPicPr>
              <p:blipFill>
                <a:blip r:embed="rId435"/>
                <a:stretch>
                  <a:fillRect/>
                </a:stretch>
              </p:blipFill>
              <p:spPr>
                <a:xfrm>
                  <a:off x="8121743" y="3290320"/>
                  <a:ext cx="10656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6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9ECDD234-CE89-485D-829E-153972800CEA}"/>
                    </a:ext>
                  </a:extLst>
                </p14:cNvPr>
                <p14:cNvContentPartPr/>
                <p14:nvPr/>
              </p14:nvContentPartPr>
              <p14:xfrm>
                <a:off x="8237303" y="3184480"/>
                <a:ext cx="137520" cy="113040"/>
              </p14:xfrm>
            </p:contentPart>
          </mc:Choice>
          <mc:Fallback xmlns=""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9ECDD234-CE89-485D-829E-153972800CEA}"/>
                    </a:ext>
                  </a:extLst>
                </p:cNvPr>
                <p:cNvPicPr/>
                <p:nvPr/>
              </p:nvPicPr>
              <p:blipFill>
                <a:blip r:embed="rId437"/>
                <a:stretch>
                  <a:fillRect/>
                </a:stretch>
              </p:blipFill>
              <p:spPr>
                <a:xfrm>
                  <a:off x="8228663" y="3175840"/>
                  <a:ext cx="15516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8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EC49733D-EF50-45A9-8941-BA9E33F4F084}"/>
                    </a:ext>
                  </a:extLst>
                </p14:cNvPr>
                <p14:cNvContentPartPr/>
                <p14:nvPr/>
              </p14:nvContentPartPr>
              <p14:xfrm>
                <a:off x="8421263" y="3384280"/>
                <a:ext cx="126000" cy="25920"/>
              </p14:xfrm>
            </p:contentPart>
          </mc:Choice>
          <mc:Fallback xmlns=""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EC49733D-EF50-45A9-8941-BA9E33F4F084}"/>
                    </a:ext>
                  </a:extLst>
                </p:cNvPr>
                <p:cNvPicPr/>
                <p:nvPr/>
              </p:nvPicPr>
              <p:blipFill>
                <a:blip r:embed="rId439"/>
                <a:stretch>
                  <a:fillRect/>
                </a:stretch>
              </p:blipFill>
              <p:spPr>
                <a:xfrm>
                  <a:off x="8412263" y="3375640"/>
                  <a:ext cx="14364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0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E69B7D00-AA2B-4C19-BD10-FD2815DF2569}"/>
                    </a:ext>
                  </a:extLst>
                </p14:cNvPr>
                <p14:cNvContentPartPr/>
                <p14:nvPr/>
              </p14:nvContentPartPr>
              <p14:xfrm>
                <a:off x="8502623" y="3348280"/>
                <a:ext cx="20520" cy="155880"/>
              </p14:xfrm>
            </p:contentPart>
          </mc:Choice>
          <mc:Fallback xmlns=""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E69B7D00-AA2B-4C19-BD10-FD2815DF2569}"/>
                    </a:ext>
                  </a:extLst>
                </p:cNvPr>
                <p:cNvPicPr/>
                <p:nvPr/>
              </p:nvPicPr>
              <p:blipFill>
                <a:blip r:embed="rId441"/>
                <a:stretch>
                  <a:fillRect/>
                </a:stretch>
              </p:blipFill>
              <p:spPr>
                <a:xfrm>
                  <a:off x="8493623" y="3339280"/>
                  <a:ext cx="3816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2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40C21FAD-D1E0-4E9C-92E2-85F784316BEB}"/>
                    </a:ext>
                  </a:extLst>
                </p14:cNvPr>
                <p14:cNvContentPartPr/>
                <p14:nvPr/>
              </p14:nvContentPartPr>
              <p14:xfrm>
                <a:off x="8651663" y="3192760"/>
                <a:ext cx="165240" cy="318960"/>
              </p14:xfrm>
            </p:contentPart>
          </mc:Choice>
          <mc:Fallback xmlns=""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40C21FAD-D1E0-4E9C-92E2-85F784316BEB}"/>
                    </a:ext>
                  </a:extLst>
                </p:cNvPr>
                <p:cNvPicPr/>
                <p:nvPr/>
              </p:nvPicPr>
              <p:blipFill>
                <a:blip r:embed="rId443"/>
                <a:stretch>
                  <a:fillRect/>
                </a:stretch>
              </p:blipFill>
              <p:spPr>
                <a:xfrm>
                  <a:off x="8642663" y="3183760"/>
                  <a:ext cx="182880" cy="33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4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CC3E140A-7966-471F-B7B8-8BF86A707E27}"/>
                    </a:ext>
                  </a:extLst>
                </p14:cNvPr>
                <p14:cNvContentPartPr/>
                <p14:nvPr/>
              </p14:nvContentPartPr>
              <p14:xfrm>
                <a:off x="8854343" y="3420640"/>
                <a:ext cx="141480" cy="25200"/>
              </p14:xfrm>
            </p:contentPart>
          </mc:Choice>
          <mc:Fallback xmlns=""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CC3E140A-7966-471F-B7B8-8BF86A707E27}"/>
                    </a:ext>
                  </a:extLst>
                </p:cNvPr>
                <p:cNvPicPr/>
                <p:nvPr/>
              </p:nvPicPr>
              <p:blipFill>
                <a:blip r:embed="rId445"/>
                <a:stretch>
                  <a:fillRect/>
                </a:stretch>
              </p:blipFill>
              <p:spPr>
                <a:xfrm>
                  <a:off x="8845703" y="3411640"/>
                  <a:ext cx="15912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6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5EF1E159-F2BB-462B-BFE3-4506FE0F968B}"/>
                    </a:ext>
                  </a:extLst>
                </p14:cNvPr>
                <p14:cNvContentPartPr/>
                <p14:nvPr/>
              </p14:nvContentPartPr>
              <p14:xfrm>
                <a:off x="8934983" y="3369520"/>
                <a:ext cx="12960" cy="170640"/>
              </p14:xfrm>
            </p:contentPart>
          </mc:Choice>
          <mc:Fallback xmlns=""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5EF1E159-F2BB-462B-BFE3-4506FE0F968B}"/>
                    </a:ext>
                  </a:extLst>
                </p:cNvPr>
                <p:cNvPicPr/>
                <p:nvPr/>
              </p:nvPicPr>
              <p:blipFill>
                <a:blip r:embed="rId447"/>
                <a:stretch>
                  <a:fillRect/>
                </a:stretch>
              </p:blipFill>
              <p:spPr>
                <a:xfrm>
                  <a:off x="8925983" y="3360520"/>
                  <a:ext cx="3060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8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D9DBDAF0-6F78-4AB3-A8B4-91108834DFD6}"/>
                    </a:ext>
                  </a:extLst>
                </p14:cNvPr>
                <p14:cNvContentPartPr/>
                <p14:nvPr/>
              </p14:nvContentPartPr>
              <p14:xfrm>
                <a:off x="9112463" y="3232360"/>
                <a:ext cx="193680" cy="301680"/>
              </p14:xfrm>
            </p:contentPart>
          </mc:Choice>
          <mc:Fallback xmlns=""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D9DBDAF0-6F78-4AB3-A8B4-91108834DFD6}"/>
                    </a:ext>
                  </a:extLst>
                </p:cNvPr>
                <p:cNvPicPr/>
                <p:nvPr/>
              </p:nvPicPr>
              <p:blipFill>
                <a:blip r:embed="rId449"/>
                <a:stretch>
                  <a:fillRect/>
                </a:stretch>
              </p:blipFill>
              <p:spPr>
                <a:xfrm>
                  <a:off x="9103463" y="3223720"/>
                  <a:ext cx="211320" cy="31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0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62489CC6-28E0-4C7F-BFD5-C3DBF3A2190E}"/>
                    </a:ext>
                  </a:extLst>
                </p14:cNvPr>
                <p14:cNvContentPartPr/>
                <p14:nvPr/>
              </p14:nvContentPartPr>
              <p14:xfrm>
                <a:off x="9375263" y="3431080"/>
                <a:ext cx="129600" cy="11880"/>
              </p14:xfrm>
            </p:contentPart>
          </mc:Choice>
          <mc:Fallback xmlns=""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62489CC6-28E0-4C7F-BFD5-C3DBF3A2190E}"/>
                    </a:ext>
                  </a:extLst>
                </p:cNvPr>
                <p:cNvPicPr/>
                <p:nvPr/>
              </p:nvPicPr>
              <p:blipFill>
                <a:blip r:embed="rId451"/>
                <a:stretch>
                  <a:fillRect/>
                </a:stretch>
              </p:blipFill>
              <p:spPr>
                <a:xfrm>
                  <a:off x="9366263" y="3422440"/>
                  <a:ext cx="14724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2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997FBD64-6CD3-43DC-9256-8A24AD9E4BF0}"/>
                    </a:ext>
                  </a:extLst>
                </p14:cNvPr>
                <p14:cNvContentPartPr/>
                <p14:nvPr/>
              </p14:nvContentPartPr>
              <p14:xfrm>
                <a:off x="9456263" y="3310480"/>
                <a:ext cx="173880" cy="241200"/>
              </p14:xfrm>
            </p:contentPart>
          </mc:Choice>
          <mc:Fallback xmlns=""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997FBD64-6CD3-43DC-9256-8A24AD9E4BF0}"/>
                    </a:ext>
                  </a:extLst>
                </p:cNvPr>
                <p:cNvPicPr/>
                <p:nvPr/>
              </p:nvPicPr>
              <p:blipFill>
                <a:blip r:embed="rId453"/>
                <a:stretch>
                  <a:fillRect/>
                </a:stretch>
              </p:blipFill>
              <p:spPr>
                <a:xfrm>
                  <a:off x="9447623" y="3301480"/>
                  <a:ext cx="191520" cy="25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4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A809E2BB-41C2-4FC2-8C86-87FEC4A663C8}"/>
                    </a:ext>
                  </a:extLst>
                </p14:cNvPr>
                <p14:cNvContentPartPr/>
                <p14:nvPr/>
              </p14:nvContentPartPr>
              <p14:xfrm>
                <a:off x="9642023" y="3156400"/>
                <a:ext cx="187200" cy="123480"/>
              </p14:xfrm>
            </p:contentPart>
          </mc:Choice>
          <mc:Fallback xmlns=""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A809E2BB-41C2-4FC2-8C86-87FEC4A663C8}"/>
                    </a:ext>
                  </a:extLst>
                </p:cNvPr>
                <p:cNvPicPr/>
                <p:nvPr/>
              </p:nvPicPr>
              <p:blipFill>
                <a:blip r:embed="rId455"/>
                <a:stretch>
                  <a:fillRect/>
                </a:stretch>
              </p:blipFill>
              <p:spPr>
                <a:xfrm>
                  <a:off x="9633023" y="3147400"/>
                  <a:ext cx="20484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6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5E9F6B0C-8178-42E5-BC50-2DF874994D16}"/>
                    </a:ext>
                  </a:extLst>
                </p14:cNvPr>
                <p14:cNvContentPartPr/>
                <p14:nvPr/>
              </p14:nvContentPartPr>
              <p14:xfrm>
                <a:off x="9829583" y="3311200"/>
                <a:ext cx="147240" cy="190800"/>
              </p14:xfrm>
            </p:contentPart>
          </mc:Choice>
          <mc:Fallback xmlns=""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5E9F6B0C-8178-42E5-BC50-2DF874994D16}"/>
                    </a:ext>
                  </a:extLst>
                </p:cNvPr>
                <p:cNvPicPr/>
                <p:nvPr/>
              </p:nvPicPr>
              <p:blipFill>
                <a:blip r:embed="rId457"/>
                <a:stretch>
                  <a:fillRect/>
                </a:stretch>
              </p:blipFill>
              <p:spPr>
                <a:xfrm>
                  <a:off x="9820943" y="3302200"/>
                  <a:ext cx="16488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8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FF56A194-EC17-4384-AFF1-D1DB2C1CE7C4}"/>
                    </a:ext>
                  </a:extLst>
                </p14:cNvPr>
                <p14:cNvContentPartPr/>
                <p14:nvPr/>
              </p14:nvContentPartPr>
              <p14:xfrm>
                <a:off x="10052423" y="3322000"/>
                <a:ext cx="100080" cy="172080"/>
              </p14:xfrm>
            </p:contentPart>
          </mc:Choice>
          <mc:Fallback xmlns=""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FF56A194-EC17-4384-AFF1-D1DB2C1CE7C4}"/>
                    </a:ext>
                  </a:extLst>
                </p:cNvPr>
                <p:cNvPicPr/>
                <p:nvPr/>
              </p:nvPicPr>
              <p:blipFill>
                <a:blip r:embed="rId459"/>
                <a:stretch>
                  <a:fillRect/>
                </a:stretch>
              </p:blipFill>
              <p:spPr>
                <a:xfrm>
                  <a:off x="10043423" y="3313000"/>
                  <a:ext cx="11772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0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D3AC5F03-F292-4B68-A33A-F9454DBCCD5C}"/>
                    </a:ext>
                  </a:extLst>
                </p14:cNvPr>
                <p14:cNvContentPartPr/>
                <p14:nvPr/>
              </p14:nvContentPartPr>
              <p14:xfrm>
                <a:off x="10165823" y="3176920"/>
                <a:ext cx="130680" cy="69840"/>
              </p14:xfrm>
            </p:contentPart>
          </mc:Choice>
          <mc:Fallback xmlns=""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D3AC5F03-F292-4B68-A33A-F9454DBCCD5C}"/>
                    </a:ext>
                  </a:extLst>
                </p:cNvPr>
                <p:cNvPicPr/>
                <p:nvPr/>
              </p:nvPicPr>
              <p:blipFill>
                <a:blip r:embed="rId461"/>
                <a:stretch>
                  <a:fillRect/>
                </a:stretch>
              </p:blipFill>
              <p:spPr>
                <a:xfrm>
                  <a:off x="10157183" y="3168280"/>
                  <a:ext cx="14832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2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17C668AF-596D-4AEA-990C-36EA4786245A}"/>
                    </a:ext>
                  </a:extLst>
                </p14:cNvPr>
                <p14:cNvContentPartPr/>
                <p14:nvPr/>
              </p14:nvContentPartPr>
              <p14:xfrm>
                <a:off x="10240703" y="3020680"/>
                <a:ext cx="133920" cy="776880"/>
              </p14:xfrm>
            </p:contentPart>
          </mc:Choice>
          <mc:Fallback xmlns=""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17C668AF-596D-4AEA-990C-36EA4786245A}"/>
                    </a:ext>
                  </a:extLst>
                </p:cNvPr>
                <p:cNvPicPr/>
                <p:nvPr/>
              </p:nvPicPr>
              <p:blipFill>
                <a:blip r:embed="rId463"/>
                <a:stretch>
                  <a:fillRect/>
                </a:stretch>
              </p:blipFill>
              <p:spPr>
                <a:xfrm>
                  <a:off x="10232063" y="3012040"/>
                  <a:ext cx="151560" cy="794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8" name="Group 287">
            <a:extLst>
              <a:ext uri="{FF2B5EF4-FFF2-40B4-BE49-F238E27FC236}">
                <a16:creationId xmlns:a16="http://schemas.microsoft.com/office/drawing/2014/main" id="{108653CB-2975-4822-9FDA-1D4B3F6E1102}"/>
              </a:ext>
            </a:extLst>
          </p:cNvPr>
          <p:cNvGrpSpPr/>
          <p:nvPr/>
        </p:nvGrpSpPr>
        <p:grpSpPr>
          <a:xfrm>
            <a:off x="6989903" y="4024720"/>
            <a:ext cx="905040" cy="244800"/>
            <a:chOff x="6989903" y="4024720"/>
            <a:chExt cx="905040" cy="244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4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77C2B63C-F164-4C4E-8D59-90CF42A5A9AF}"/>
                    </a:ext>
                  </a:extLst>
                </p14:cNvPr>
                <p14:cNvContentPartPr/>
                <p14:nvPr/>
              </p14:nvContentPartPr>
              <p14:xfrm>
                <a:off x="6989903" y="4114360"/>
                <a:ext cx="124920" cy="3960"/>
              </p14:xfrm>
            </p:contentPart>
          </mc:Choice>
          <mc:Fallback xmlns=""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77C2B63C-F164-4C4E-8D59-90CF42A5A9AF}"/>
                    </a:ext>
                  </a:extLst>
                </p:cNvPr>
                <p:cNvPicPr/>
                <p:nvPr/>
              </p:nvPicPr>
              <p:blipFill>
                <a:blip r:embed="rId465"/>
                <a:stretch>
                  <a:fillRect/>
                </a:stretch>
              </p:blipFill>
              <p:spPr>
                <a:xfrm>
                  <a:off x="6980903" y="4105720"/>
                  <a:ext cx="14256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6">
              <p14:nvContentPartPr>
                <p14:cNvPr id="281" name="Ink 280">
                  <a:extLst>
                    <a:ext uri="{FF2B5EF4-FFF2-40B4-BE49-F238E27FC236}">
                      <a16:creationId xmlns:a16="http://schemas.microsoft.com/office/drawing/2014/main" id="{C171E93F-BB09-4A37-A3A4-65C0C72520BE}"/>
                    </a:ext>
                  </a:extLst>
                </p14:cNvPr>
                <p14:cNvContentPartPr/>
                <p14:nvPr/>
              </p14:nvContentPartPr>
              <p14:xfrm>
                <a:off x="7003223" y="4198960"/>
                <a:ext cx="172440" cy="19440"/>
              </p14:xfrm>
            </p:contentPart>
          </mc:Choice>
          <mc:Fallback xmlns="">
            <p:pic>
              <p:nvPicPr>
                <p:cNvPr id="281" name="Ink 280">
                  <a:extLst>
                    <a:ext uri="{FF2B5EF4-FFF2-40B4-BE49-F238E27FC236}">
                      <a16:creationId xmlns:a16="http://schemas.microsoft.com/office/drawing/2014/main" id="{C171E93F-BB09-4A37-A3A4-65C0C72520BE}"/>
                    </a:ext>
                  </a:extLst>
                </p:cNvPr>
                <p:cNvPicPr/>
                <p:nvPr/>
              </p:nvPicPr>
              <p:blipFill>
                <a:blip r:embed="rId467"/>
                <a:stretch>
                  <a:fillRect/>
                </a:stretch>
              </p:blipFill>
              <p:spPr>
                <a:xfrm>
                  <a:off x="6994223" y="4189960"/>
                  <a:ext cx="19008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8">
              <p14:nvContentPartPr>
                <p14:cNvPr id="282" name="Ink 281">
                  <a:extLst>
                    <a:ext uri="{FF2B5EF4-FFF2-40B4-BE49-F238E27FC236}">
                      <a16:creationId xmlns:a16="http://schemas.microsoft.com/office/drawing/2014/main" id="{A7B3ABD5-9E22-456F-9FCA-AAB9587BE09A}"/>
                    </a:ext>
                  </a:extLst>
                </p14:cNvPr>
                <p14:cNvContentPartPr/>
                <p14:nvPr/>
              </p14:nvContentPartPr>
              <p14:xfrm>
                <a:off x="7307783" y="4027600"/>
                <a:ext cx="166680" cy="241920"/>
              </p14:xfrm>
            </p:contentPart>
          </mc:Choice>
          <mc:Fallback xmlns="">
            <p:pic>
              <p:nvPicPr>
                <p:cNvPr id="282" name="Ink 281">
                  <a:extLst>
                    <a:ext uri="{FF2B5EF4-FFF2-40B4-BE49-F238E27FC236}">
                      <a16:creationId xmlns:a16="http://schemas.microsoft.com/office/drawing/2014/main" id="{A7B3ABD5-9E22-456F-9FCA-AAB9587BE09A}"/>
                    </a:ext>
                  </a:extLst>
                </p:cNvPr>
                <p:cNvPicPr/>
                <p:nvPr/>
              </p:nvPicPr>
              <p:blipFill>
                <a:blip r:embed="rId469"/>
                <a:stretch>
                  <a:fillRect/>
                </a:stretch>
              </p:blipFill>
              <p:spPr>
                <a:xfrm>
                  <a:off x="7299143" y="4018960"/>
                  <a:ext cx="184320" cy="25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0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54B6D586-386A-4B0E-9F87-284C9BCD917E}"/>
                    </a:ext>
                  </a:extLst>
                </p14:cNvPr>
                <p14:cNvContentPartPr/>
                <p14:nvPr/>
              </p14:nvContentPartPr>
              <p14:xfrm>
                <a:off x="7548623" y="4137760"/>
                <a:ext cx="128880" cy="10440"/>
              </p14:xfrm>
            </p:contentPart>
          </mc:Choice>
          <mc:Fallback xmlns=""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54B6D586-386A-4B0E-9F87-284C9BCD917E}"/>
                    </a:ext>
                  </a:extLst>
                </p:cNvPr>
                <p:cNvPicPr/>
                <p:nvPr/>
              </p:nvPicPr>
              <p:blipFill>
                <a:blip r:embed="rId471"/>
                <a:stretch>
                  <a:fillRect/>
                </a:stretch>
              </p:blipFill>
              <p:spPr>
                <a:xfrm>
                  <a:off x="7539623" y="4129120"/>
                  <a:ext cx="14652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2">
              <p14:nvContentPartPr>
                <p14:cNvPr id="284" name="Ink 283">
                  <a:extLst>
                    <a:ext uri="{FF2B5EF4-FFF2-40B4-BE49-F238E27FC236}">
                      <a16:creationId xmlns:a16="http://schemas.microsoft.com/office/drawing/2014/main" id="{4FDBC877-2B40-4B73-8E3D-46A1781143EE}"/>
                    </a:ext>
                  </a:extLst>
                </p14:cNvPr>
                <p14:cNvContentPartPr/>
                <p14:nvPr/>
              </p14:nvContentPartPr>
              <p14:xfrm>
                <a:off x="7753463" y="4024720"/>
                <a:ext cx="141480" cy="220680"/>
              </p14:xfrm>
            </p:contentPart>
          </mc:Choice>
          <mc:Fallback xmlns="">
            <p:pic>
              <p:nvPicPr>
                <p:cNvPr id="284" name="Ink 283">
                  <a:extLst>
                    <a:ext uri="{FF2B5EF4-FFF2-40B4-BE49-F238E27FC236}">
                      <a16:creationId xmlns:a16="http://schemas.microsoft.com/office/drawing/2014/main" id="{4FDBC877-2B40-4B73-8E3D-46A1781143EE}"/>
                    </a:ext>
                  </a:extLst>
                </p:cNvPr>
                <p:cNvPicPr/>
                <p:nvPr/>
              </p:nvPicPr>
              <p:blipFill>
                <a:blip r:embed="rId473"/>
                <a:stretch>
                  <a:fillRect/>
                </a:stretch>
              </p:blipFill>
              <p:spPr>
                <a:xfrm>
                  <a:off x="7744823" y="4016080"/>
                  <a:ext cx="159120" cy="238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7" name="Group 286">
            <a:extLst>
              <a:ext uri="{FF2B5EF4-FFF2-40B4-BE49-F238E27FC236}">
                <a16:creationId xmlns:a16="http://schemas.microsoft.com/office/drawing/2014/main" id="{B8181397-0258-4022-87C9-F1C172188C9C}"/>
              </a:ext>
            </a:extLst>
          </p:cNvPr>
          <p:cNvGrpSpPr/>
          <p:nvPr/>
        </p:nvGrpSpPr>
        <p:grpSpPr>
          <a:xfrm>
            <a:off x="8065943" y="4085920"/>
            <a:ext cx="300960" cy="215280"/>
            <a:chOff x="8065943" y="4085920"/>
            <a:chExt cx="300960" cy="215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74">
              <p14:nvContentPartPr>
                <p14:cNvPr id="285" name="Ink 284">
                  <a:extLst>
                    <a:ext uri="{FF2B5EF4-FFF2-40B4-BE49-F238E27FC236}">
                      <a16:creationId xmlns:a16="http://schemas.microsoft.com/office/drawing/2014/main" id="{43DD377A-BA12-4D08-A6EE-C0E0A84AF9A9}"/>
                    </a:ext>
                  </a:extLst>
                </p14:cNvPr>
                <p14:cNvContentPartPr/>
                <p14:nvPr/>
              </p14:nvContentPartPr>
              <p14:xfrm>
                <a:off x="8065943" y="4114360"/>
                <a:ext cx="140760" cy="98280"/>
              </p14:xfrm>
            </p:contentPart>
          </mc:Choice>
          <mc:Fallback xmlns="">
            <p:pic>
              <p:nvPicPr>
                <p:cNvPr id="285" name="Ink 284">
                  <a:extLst>
                    <a:ext uri="{FF2B5EF4-FFF2-40B4-BE49-F238E27FC236}">
                      <a16:creationId xmlns:a16="http://schemas.microsoft.com/office/drawing/2014/main" id="{43DD377A-BA12-4D08-A6EE-C0E0A84AF9A9}"/>
                    </a:ext>
                  </a:extLst>
                </p:cNvPr>
                <p:cNvPicPr/>
                <p:nvPr/>
              </p:nvPicPr>
              <p:blipFill>
                <a:blip r:embed="rId475"/>
                <a:stretch>
                  <a:fillRect/>
                </a:stretch>
              </p:blipFill>
              <p:spPr>
                <a:xfrm>
                  <a:off x="8057303" y="4105720"/>
                  <a:ext cx="15840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6">
              <p14:nvContentPartPr>
                <p14:cNvPr id="286" name="Ink 285">
                  <a:extLst>
                    <a:ext uri="{FF2B5EF4-FFF2-40B4-BE49-F238E27FC236}">
                      <a16:creationId xmlns:a16="http://schemas.microsoft.com/office/drawing/2014/main" id="{88B97053-BC21-454B-BCF0-0F40967F59CB}"/>
                    </a:ext>
                  </a:extLst>
                </p14:cNvPr>
                <p14:cNvContentPartPr/>
                <p14:nvPr/>
              </p14:nvContentPartPr>
              <p14:xfrm>
                <a:off x="8269703" y="4085920"/>
                <a:ext cx="97200" cy="215280"/>
              </p14:xfrm>
            </p:contentPart>
          </mc:Choice>
          <mc:Fallback xmlns=""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88B97053-BC21-454B-BCF0-0F40967F59CB}"/>
                    </a:ext>
                  </a:extLst>
                </p:cNvPr>
                <p:cNvPicPr/>
                <p:nvPr/>
              </p:nvPicPr>
              <p:blipFill>
                <a:blip r:embed="rId477"/>
                <a:stretch>
                  <a:fillRect/>
                </a:stretch>
              </p:blipFill>
              <p:spPr>
                <a:xfrm>
                  <a:off x="8260703" y="4077280"/>
                  <a:ext cx="114840" cy="232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6" name="Group 305">
            <a:extLst>
              <a:ext uri="{FF2B5EF4-FFF2-40B4-BE49-F238E27FC236}">
                <a16:creationId xmlns:a16="http://schemas.microsoft.com/office/drawing/2014/main" id="{7FDCE7A1-DAAD-4FAA-BBDD-B16DAFE97A2C}"/>
              </a:ext>
            </a:extLst>
          </p:cNvPr>
          <p:cNvGrpSpPr/>
          <p:nvPr/>
        </p:nvGrpSpPr>
        <p:grpSpPr>
          <a:xfrm>
            <a:off x="5733143" y="4972240"/>
            <a:ext cx="2322360" cy="400320"/>
            <a:chOff x="5733143" y="4972240"/>
            <a:chExt cx="2322360" cy="400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78">
              <p14:nvContentPartPr>
                <p14:cNvPr id="289" name="Ink 288">
                  <a:extLst>
                    <a:ext uri="{FF2B5EF4-FFF2-40B4-BE49-F238E27FC236}">
                      <a16:creationId xmlns:a16="http://schemas.microsoft.com/office/drawing/2014/main" id="{A539ABF4-0133-4F51-A98F-2EFDFEE2CAF9}"/>
                    </a:ext>
                  </a:extLst>
                </p14:cNvPr>
                <p14:cNvContentPartPr/>
                <p14:nvPr/>
              </p14:nvContentPartPr>
              <p14:xfrm>
                <a:off x="5820263" y="4994560"/>
                <a:ext cx="114840" cy="283680"/>
              </p14:xfrm>
            </p:contentPart>
          </mc:Choice>
          <mc:Fallback xmlns="">
            <p:pic>
              <p:nvPicPr>
                <p:cNvPr id="289" name="Ink 288">
                  <a:extLst>
                    <a:ext uri="{FF2B5EF4-FFF2-40B4-BE49-F238E27FC236}">
                      <a16:creationId xmlns:a16="http://schemas.microsoft.com/office/drawing/2014/main" id="{A539ABF4-0133-4F51-A98F-2EFDFEE2CAF9}"/>
                    </a:ext>
                  </a:extLst>
                </p:cNvPr>
                <p:cNvPicPr/>
                <p:nvPr/>
              </p:nvPicPr>
              <p:blipFill>
                <a:blip r:embed="rId479"/>
                <a:stretch>
                  <a:fillRect/>
                </a:stretch>
              </p:blipFill>
              <p:spPr>
                <a:xfrm>
                  <a:off x="5811623" y="4985560"/>
                  <a:ext cx="132480" cy="30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0">
              <p14:nvContentPartPr>
                <p14:cNvPr id="290" name="Ink 289">
                  <a:extLst>
                    <a:ext uri="{FF2B5EF4-FFF2-40B4-BE49-F238E27FC236}">
                      <a16:creationId xmlns:a16="http://schemas.microsoft.com/office/drawing/2014/main" id="{7625288C-1B19-4529-BCD1-590D77EE72B0}"/>
                    </a:ext>
                  </a:extLst>
                </p14:cNvPr>
                <p14:cNvContentPartPr/>
                <p14:nvPr/>
              </p14:nvContentPartPr>
              <p14:xfrm>
                <a:off x="5976143" y="5115160"/>
                <a:ext cx="52200" cy="178200"/>
              </p14:xfrm>
            </p:contentPart>
          </mc:Choice>
          <mc:Fallback xmlns="">
            <p:pic>
              <p:nvPicPr>
                <p:cNvPr id="290" name="Ink 289">
                  <a:extLst>
                    <a:ext uri="{FF2B5EF4-FFF2-40B4-BE49-F238E27FC236}">
                      <a16:creationId xmlns:a16="http://schemas.microsoft.com/office/drawing/2014/main" id="{7625288C-1B19-4529-BCD1-590D77EE72B0}"/>
                    </a:ext>
                  </a:extLst>
                </p:cNvPr>
                <p:cNvPicPr/>
                <p:nvPr/>
              </p:nvPicPr>
              <p:blipFill>
                <a:blip r:embed="rId481"/>
                <a:stretch>
                  <a:fillRect/>
                </a:stretch>
              </p:blipFill>
              <p:spPr>
                <a:xfrm>
                  <a:off x="5967143" y="5106160"/>
                  <a:ext cx="6984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2">
              <p14:nvContentPartPr>
                <p14:cNvPr id="291" name="Ink 290">
                  <a:extLst>
                    <a:ext uri="{FF2B5EF4-FFF2-40B4-BE49-F238E27FC236}">
                      <a16:creationId xmlns:a16="http://schemas.microsoft.com/office/drawing/2014/main" id="{57EF66CE-B8FD-4C8F-8337-9C85A46EEAAB}"/>
                    </a:ext>
                  </a:extLst>
                </p14:cNvPr>
                <p14:cNvContentPartPr/>
                <p14:nvPr/>
              </p14:nvContentPartPr>
              <p14:xfrm>
                <a:off x="6105743" y="5140720"/>
                <a:ext cx="87480" cy="115560"/>
              </p14:xfrm>
            </p:contentPart>
          </mc:Choice>
          <mc:Fallback xmlns="">
            <p:pic>
              <p:nvPicPr>
                <p:cNvPr id="291" name="Ink 290">
                  <a:extLst>
                    <a:ext uri="{FF2B5EF4-FFF2-40B4-BE49-F238E27FC236}">
                      <a16:creationId xmlns:a16="http://schemas.microsoft.com/office/drawing/2014/main" id="{57EF66CE-B8FD-4C8F-8337-9C85A46EEAAB}"/>
                    </a:ext>
                  </a:extLst>
                </p:cNvPr>
                <p:cNvPicPr/>
                <p:nvPr/>
              </p:nvPicPr>
              <p:blipFill>
                <a:blip r:embed="rId483"/>
                <a:stretch>
                  <a:fillRect/>
                </a:stretch>
              </p:blipFill>
              <p:spPr>
                <a:xfrm>
                  <a:off x="6097103" y="5131720"/>
                  <a:ext cx="10512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4">
              <p14:nvContentPartPr>
                <p14:cNvPr id="292" name="Ink 291">
                  <a:extLst>
                    <a:ext uri="{FF2B5EF4-FFF2-40B4-BE49-F238E27FC236}">
                      <a16:creationId xmlns:a16="http://schemas.microsoft.com/office/drawing/2014/main" id="{8E50F212-52E7-4651-A564-9556B162DD3C}"/>
                    </a:ext>
                  </a:extLst>
                </p14:cNvPr>
                <p14:cNvContentPartPr/>
                <p14:nvPr/>
              </p14:nvContentPartPr>
              <p14:xfrm>
                <a:off x="6237143" y="5140000"/>
                <a:ext cx="176760" cy="104760"/>
              </p14:xfrm>
            </p:contentPart>
          </mc:Choice>
          <mc:Fallback xmlns="">
            <p:pic>
              <p:nvPicPr>
                <p:cNvPr id="292" name="Ink 291">
                  <a:extLst>
                    <a:ext uri="{FF2B5EF4-FFF2-40B4-BE49-F238E27FC236}">
                      <a16:creationId xmlns:a16="http://schemas.microsoft.com/office/drawing/2014/main" id="{8E50F212-52E7-4651-A564-9556B162DD3C}"/>
                    </a:ext>
                  </a:extLst>
                </p:cNvPr>
                <p:cNvPicPr/>
                <p:nvPr/>
              </p:nvPicPr>
              <p:blipFill>
                <a:blip r:embed="rId485"/>
                <a:stretch>
                  <a:fillRect/>
                </a:stretch>
              </p:blipFill>
              <p:spPr>
                <a:xfrm>
                  <a:off x="6228143" y="5131000"/>
                  <a:ext cx="19440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6">
              <p14:nvContentPartPr>
                <p14:cNvPr id="293" name="Ink 292">
                  <a:extLst>
                    <a:ext uri="{FF2B5EF4-FFF2-40B4-BE49-F238E27FC236}">
                      <a16:creationId xmlns:a16="http://schemas.microsoft.com/office/drawing/2014/main" id="{72EBBB06-11C4-440C-924F-2639F1B31078}"/>
                    </a:ext>
                  </a:extLst>
                </p14:cNvPr>
                <p14:cNvContentPartPr/>
                <p14:nvPr/>
              </p14:nvContentPartPr>
              <p14:xfrm>
                <a:off x="6480143" y="4994920"/>
                <a:ext cx="24840" cy="239040"/>
              </p14:xfrm>
            </p:contentPart>
          </mc:Choice>
          <mc:Fallback xmlns="">
            <p:pic>
              <p:nvPicPr>
                <p:cNvPr id="293" name="Ink 292">
                  <a:extLst>
                    <a:ext uri="{FF2B5EF4-FFF2-40B4-BE49-F238E27FC236}">
                      <a16:creationId xmlns:a16="http://schemas.microsoft.com/office/drawing/2014/main" id="{72EBBB06-11C4-440C-924F-2639F1B31078}"/>
                    </a:ext>
                  </a:extLst>
                </p:cNvPr>
                <p:cNvPicPr/>
                <p:nvPr/>
              </p:nvPicPr>
              <p:blipFill>
                <a:blip r:embed="rId487"/>
                <a:stretch>
                  <a:fillRect/>
                </a:stretch>
              </p:blipFill>
              <p:spPr>
                <a:xfrm>
                  <a:off x="6471143" y="4986280"/>
                  <a:ext cx="4248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8">
              <p14:nvContentPartPr>
                <p14:cNvPr id="294" name="Ink 293">
                  <a:extLst>
                    <a:ext uri="{FF2B5EF4-FFF2-40B4-BE49-F238E27FC236}">
                      <a16:creationId xmlns:a16="http://schemas.microsoft.com/office/drawing/2014/main" id="{E58969C5-390A-4E14-8C5E-D2B860968864}"/>
                    </a:ext>
                  </a:extLst>
                </p14:cNvPr>
                <p14:cNvContentPartPr/>
                <p14:nvPr/>
              </p14:nvContentPartPr>
              <p14:xfrm>
                <a:off x="6449903" y="5105800"/>
                <a:ext cx="134640" cy="13320"/>
              </p14:xfrm>
            </p:contentPart>
          </mc:Choice>
          <mc:Fallback xmlns="">
            <p:pic>
              <p:nvPicPr>
                <p:cNvPr id="294" name="Ink 293">
                  <a:extLst>
                    <a:ext uri="{FF2B5EF4-FFF2-40B4-BE49-F238E27FC236}">
                      <a16:creationId xmlns:a16="http://schemas.microsoft.com/office/drawing/2014/main" id="{E58969C5-390A-4E14-8C5E-D2B860968864}"/>
                    </a:ext>
                  </a:extLst>
                </p:cNvPr>
                <p:cNvPicPr/>
                <p:nvPr/>
              </p:nvPicPr>
              <p:blipFill>
                <a:blip r:embed="rId489"/>
                <a:stretch>
                  <a:fillRect/>
                </a:stretch>
              </p:blipFill>
              <p:spPr>
                <a:xfrm>
                  <a:off x="6441263" y="5096800"/>
                  <a:ext cx="15228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0">
              <p14:nvContentPartPr>
                <p14:cNvPr id="295" name="Ink 294">
                  <a:extLst>
                    <a:ext uri="{FF2B5EF4-FFF2-40B4-BE49-F238E27FC236}">
                      <a16:creationId xmlns:a16="http://schemas.microsoft.com/office/drawing/2014/main" id="{BEE025A6-E828-4411-8509-A1F313162339}"/>
                    </a:ext>
                  </a:extLst>
                </p14:cNvPr>
                <p14:cNvContentPartPr/>
                <p14:nvPr/>
              </p14:nvContentPartPr>
              <p14:xfrm>
                <a:off x="6773543" y="5118760"/>
                <a:ext cx="54720" cy="108720"/>
              </p14:xfrm>
            </p:contentPart>
          </mc:Choice>
          <mc:Fallback xmlns="">
            <p:pic>
              <p:nvPicPr>
                <p:cNvPr id="295" name="Ink 294">
                  <a:extLst>
                    <a:ext uri="{FF2B5EF4-FFF2-40B4-BE49-F238E27FC236}">
                      <a16:creationId xmlns:a16="http://schemas.microsoft.com/office/drawing/2014/main" id="{BEE025A6-E828-4411-8509-A1F313162339}"/>
                    </a:ext>
                  </a:extLst>
                </p:cNvPr>
                <p:cNvPicPr/>
                <p:nvPr/>
              </p:nvPicPr>
              <p:blipFill>
                <a:blip r:embed="rId491"/>
                <a:stretch>
                  <a:fillRect/>
                </a:stretch>
              </p:blipFill>
              <p:spPr>
                <a:xfrm>
                  <a:off x="6764903" y="5109760"/>
                  <a:ext cx="7236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2">
              <p14:nvContentPartPr>
                <p14:cNvPr id="296" name="Ink 295">
                  <a:extLst>
                    <a:ext uri="{FF2B5EF4-FFF2-40B4-BE49-F238E27FC236}">
                      <a16:creationId xmlns:a16="http://schemas.microsoft.com/office/drawing/2014/main" id="{2C1E93DD-C104-42FE-AEB5-8FD449C200D5}"/>
                    </a:ext>
                  </a:extLst>
                </p14:cNvPr>
                <p14:cNvContentPartPr/>
                <p14:nvPr/>
              </p14:nvContentPartPr>
              <p14:xfrm>
                <a:off x="6834383" y="5000680"/>
                <a:ext cx="4320" cy="26640"/>
              </p14:xfrm>
            </p:contentPart>
          </mc:Choice>
          <mc:Fallback xmlns="">
            <p:pic>
              <p:nvPicPr>
                <p:cNvPr id="296" name="Ink 295">
                  <a:extLst>
                    <a:ext uri="{FF2B5EF4-FFF2-40B4-BE49-F238E27FC236}">
                      <a16:creationId xmlns:a16="http://schemas.microsoft.com/office/drawing/2014/main" id="{2C1E93DD-C104-42FE-AEB5-8FD449C200D5}"/>
                    </a:ext>
                  </a:extLst>
                </p:cNvPr>
                <p:cNvPicPr/>
                <p:nvPr/>
              </p:nvPicPr>
              <p:blipFill>
                <a:blip r:embed="rId493"/>
                <a:stretch>
                  <a:fillRect/>
                </a:stretch>
              </p:blipFill>
              <p:spPr>
                <a:xfrm>
                  <a:off x="6825383" y="4991680"/>
                  <a:ext cx="2196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4">
              <p14:nvContentPartPr>
                <p14:cNvPr id="297" name="Ink 296">
                  <a:extLst>
                    <a:ext uri="{FF2B5EF4-FFF2-40B4-BE49-F238E27FC236}">
                      <a16:creationId xmlns:a16="http://schemas.microsoft.com/office/drawing/2014/main" id="{096975EF-46BE-4D80-8F5C-8E13CA5B9B7D}"/>
                    </a:ext>
                  </a:extLst>
                </p14:cNvPr>
                <p14:cNvContentPartPr/>
                <p14:nvPr/>
              </p14:nvContentPartPr>
              <p14:xfrm>
                <a:off x="6851663" y="5119840"/>
                <a:ext cx="271080" cy="104400"/>
              </p14:xfrm>
            </p:contentPart>
          </mc:Choice>
          <mc:Fallback xmlns="">
            <p:pic>
              <p:nvPicPr>
                <p:cNvPr id="297" name="Ink 296">
                  <a:extLst>
                    <a:ext uri="{FF2B5EF4-FFF2-40B4-BE49-F238E27FC236}">
                      <a16:creationId xmlns:a16="http://schemas.microsoft.com/office/drawing/2014/main" id="{096975EF-46BE-4D80-8F5C-8E13CA5B9B7D}"/>
                    </a:ext>
                  </a:extLst>
                </p:cNvPr>
                <p:cNvPicPr/>
                <p:nvPr/>
              </p:nvPicPr>
              <p:blipFill>
                <a:blip r:embed="rId495"/>
                <a:stretch>
                  <a:fillRect/>
                </a:stretch>
              </p:blipFill>
              <p:spPr>
                <a:xfrm>
                  <a:off x="6843023" y="5111200"/>
                  <a:ext cx="28872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6">
              <p14:nvContentPartPr>
                <p14:cNvPr id="298" name="Ink 297">
                  <a:extLst>
                    <a:ext uri="{FF2B5EF4-FFF2-40B4-BE49-F238E27FC236}">
                      <a16:creationId xmlns:a16="http://schemas.microsoft.com/office/drawing/2014/main" id="{384A2B7F-CEB5-4A2E-BDB0-57AE8F27375E}"/>
                    </a:ext>
                  </a:extLst>
                </p14:cNvPr>
                <p14:cNvContentPartPr/>
                <p14:nvPr/>
              </p14:nvContentPartPr>
              <p14:xfrm>
                <a:off x="7123823" y="4992400"/>
                <a:ext cx="113760" cy="363600"/>
              </p14:xfrm>
            </p:contentPart>
          </mc:Choice>
          <mc:Fallback xmlns="">
            <p:pic>
              <p:nvPicPr>
                <p:cNvPr id="298" name="Ink 297">
                  <a:extLst>
                    <a:ext uri="{FF2B5EF4-FFF2-40B4-BE49-F238E27FC236}">
                      <a16:creationId xmlns:a16="http://schemas.microsoft.com/office/drawing/2014/main" id="{384A2B7F-CEB5-4A2E-BDB0-57AE8F27375E}"/>
                    </a:ext>
                  </a:extLst>
                </p:cNvPr>
                <p:cNvPicPr/>
                <p:nvPr/>
              </p:nvPicPr>
              <p:blipFill>
                <a:blip r:embed="rId497"/>
                <a:stretch>
                  <a:fillRect/>
                </a:stretch>
              </p:blipFill>
              <p:spPr>
                <a:xfrm>
                  <a:off x="7114823" y="4983760"/>
                  <a:ext cx="131400" cy="38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8">
              <p14:nvContentPartPr>
                <p14:cNvPr id="299" name="Ink 298">
                  <a:extLst>
                    <a:ext uri="{FF2B5EF4-FFF2-40B4-BE49-F238E27FC236}">
                      <a16:creationId xmlns:a16="http://schemas.microsoft.com/office/drawing/2014/main" id="{29D6CF37-5DDA-4B3B-A91A-012C3F732F6A}"/>
                    </a:ext>
                  </a:extLst>
                </p14:cNvPr>
                <p14:cNvContentPartPr/>
                <p14:nvPr/>
              </p14:nvContentPartPr>
              <p14:xfrm>
                <a:off x="7278623" y="5093560"/>
                <a:ext cx="293760" cy="101880"/>
              </p14:xfrm>
            </p:contentPart>
          </mc:Choice>
          <mc:Fallback xmlns="">
            <p:pic>
              <p:nvPicPr>
                <p:cNvPr id="299" name="Ink 298">
                  <a:extLst>
                    <a:ext uri="{FF2B5EF4-FFF2-40B4-BE49-F238E27FC236}">
                      <a16:creationId xmlns:a16="http://schemas.microsoft.com/office/drawing/2014/main" id="{29D6CF37-5DDA-4B3B-A91A-012C3F732F6A}"/>
                    </a:ext>
                  </a:extLst>
                </p:cNvPr>
                <p:cNvPicPr/>
                <p:nvPr/>
              </p:nvPicPr>
              <p:blipFill>
                <a:blip r:embed="rId499"/>
                <a:stretch>
                  <a:fillRect/>
                </a:stretch>
              </p:blipFill>
              <p:spPr>
                <a:xfrm>
                  <a:off x="7269623" y="5084560"/>
                  <a:ext cx="31140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0">
              <p14:nvContentPartPr>
                <p14:cNvPr id="300" name="Ink 299">
                  <a:extLst>
                    <a:ext uri="{FF2B5EF4-FFF2-40B4-BE49-F238E27FC236}">
                      <a16:creationId xmlns:a16="http://schemas.microsoft.com/office/drawing/2014/main" id="{EFA6DE88-1309-4BF4-8EA0-FD2735C2456E}"/>
                    </a:ext>
                  </a:extLst>
                </p14:cNvPr>
                <p14:cNvContentPartPr/>
                <p14:nvPr/>
              </p14:nvContentPartPr>
              <p14:xfrm>
                <a:off x="7529543" y="4972240"/>
                <a:ext cx="22320" cy="18000"/>
              </p14:xfrm>
            </p:contentPart>
          </mc:Choice>
          <mc:Fallback xmlns="">
            <p:pic>
              <p:nvPicPr>
                <p:cNvPr id="300" name="Ink 299">
                  <a:extLst>
                    <a:ext uri="{FF2B5EF4-FFF2-40B4-BE49-F238E27FC236}">
                      <a16:creationId xmlns:a16="http://schemas.microsoft.com/office/drawing/2014/main" id="{EFA6DE88-1309-4BF4-8EA0-FD2735C2456E}"/>
                    </a:ext>
                  </a:extLst>
                </p:cNvPr>
                <p:cNvPicPr/>
                <p:nvPr/>
              </p:nvPicPr>
              <p:blipFill>
                <a:blip r:embed="rId501"/>
                <a:stretch>
                  <a:fillRect/>
                </a:stretch>
              </p:blipFill>
              <p:spPr>
                <a:xfrm>
                  <a:off x="7520543" y="4963600"/>
                  <a:ext cx="3996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2">
              <p14:nvContentPartPr>
                <p14:cNvPr id="301" name="Ink 300">
                  <a:extLst>
                    <a:ext uri="{FF2B5EF4-FFF2-40B4-BE49-F238E27FC236}">
                      <a16:creationId xmlns:a16="http://schemas.microsoft.com/office/drawing/2014/main" id="{09711CC6-B6D2-4AA2-B575-BE2CB543EAB2}"/>
                    </a:ext>
                  </a:extLst>
                </p14:cNvPr>
                <p14:cNvContentPartPr/>
                <p14:nvPr/>
              </p14:nvContentPartPr>
              <p14:xfrm>
                <a:off x="7620983" y="4990600"/>
                <a:ext cx="33480" cy="196920"/>
              </p14:xfrm>
            </p:contentPart>
          </mc:Choice>
          <mc:Fallback xmlns="">
            <p:pic>
              <p:nvPicPr>
                <p:cNvPr id="301" name="Ink 300">
                  <a:extLst>
                    <a:ext uri="{FF2B5EF4-FFF2-40B4-BE49-F238E27FC236}">
                      <a16:creationId xmlns:a16="http://schemas.microsoft.com/office/drawing/2014/main" id="{09711CC6-B6D2-4AA2-B575-BE2CB543EAB2}"/>
                    </a:ext>
                  </a:extLst>
                </p:cNvPr>
                <p:cNvPicPr/>
                <p:nvPr/>
              </p:nvPicPr>
              <p:blipFill>
                <a:blip r:embed="rId503"/>
                <a:stretch>
                  <a:fillRect/>
                </a:stretch>
              </p:blipFill>
              <p:spPr>
                <a:xfrm>
                  <a:off x="7612343" y="4981960"/>
                  <a:ext cx="5112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4">
              <p14:nvContentPartPr>
                <p14:cNvPr id="302" name="Ink 301">
                  <a:extLst>
                    <a:ext uri="{FF2B5EF4-FFF2-40B4-BE49-F238E27FC236}">
                      <a16:creationId xmlns:a16="http://schemas.microsoft.com/office/drawing/2014/main" id="{447D0357-9D76-4441-B2AD-D7E48E35997C}"/>
                    </a:ext>
                  </a:extLst>
                </p14:cNvPr>
                <p14:cNvContentPartPr/>
                <p14:nvPr/>
              </p14:nvContentPartPr>
              <p14:xfrm>
                <a:off x="7534943" y="5086720"/>
                <a:ext cx="241920" cy="171720"/>
              </p14:xfrm>
            </p:contentPart>
          </mc:Choice>
          <mc:Fallback xmlns="">
            <p:pic>
              <p:nvPicPr>
                <p:cNvPr id="302" name="Ink 301">
                  <a:extLst>
                    <a:ext uri="{FF2B5EF4-FFF2-40B4-BE49-F238E27FC236}">
                      <a16:creationId xmlns:a16="http://schemas.microsoft.com/office/drawing/2014/main" id="{447D0357-9D76-4441-B2AD-D7E48E35997C}"/>
                    </a:ext>
                  </a:extLst>
                </p:cNvPr>
                <p:cNvPicPr/>
                <p:nvPr/>
              </p:nvPicPr>
              <p:blipFill>
                <a:blip r:embed="rId505"/>
                <a:stretch>
                  <a:fillRect/>
                </a:stretch>
              </p:blipFill>
              <p:spPr>
                <a:xfrm>
                  <a:off x="7526303" y="5077720"/>
                  <a:ext cx="25956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6">
              <p14:nvContentPartPr>
                <p14:cNvPr id="303" name="Ink 302">
                  <a:extLst>
                    <a:ext uri="{FF2B5EF4-FFF2-40B4-BE49-F238E27FC236}">
                      <a16:creationId xmlns:a16="http://schemas.microsoft.com/office/drawing/2014/main" id="{E2F55D5F-C4BD-4628-B4FF-22B4034C3688}"/>
                    </a:ext>
                  </a:extLst>
                </p14:cNvPr>
                <p14:cNvContentPartPr/>
                <p14:nvPr/>
              </p14:nvContentPartPr>
              <p14:xfrm>
                <a:off x="5733143" y="5276800"/>
                <a:ext cx="2322360" cy="95760"/>
              </p14:xfrm>
            </p:contentPart>
          </mc:Choice>
          <mc:Fallback xmlns="">
            <p:pic>
              <p:nvPicPr>
                <p:cNvPr id="303" name="Ink 302">
                  <a:extLst>
                    <a:ext uri="{FF2B5EF4-FFF2-40B4-BE49-F238E27FC236}">
                      <a16:creationId xmlns:a16="http://schemas.microsoft.com/office/drawing/2014/main" id="{E2F55D5F-C4BD-4628-B4FF-22B4034C3688}"/>
                    </a:ext>
                  </a:extLst>
                </p:cNvPr>
                <p:cNvPicPr/>
                <p:nvPr/>
              </p:nvPicPr>
              <p:blipFill>
                <a:blip r:embed="rId507"/>
                <a:stretch>
                  <a:fillRect/>
                </a:stretch>
              </p:blipFill>
              <p:spPr>
                <a:xfrm>
                  <a:off x="5724503" y="5268160"/>
                  <a:ext cx="234000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8">
              <p14:nvContentPartPr>
                <p14:cNvPr id="305" name="Ink 304">
                  <a:extLst>
                    <a:ext uri="{FF2B5EF4-FFF2-40B4-BE49-F238E27FC236}">
                      <a16:creationId xmlns:a16="http://schemas.microsoft.com/office/drawing/2014/main" id="{B8A58A11-F46C-4FB8-9165-9B906CF45F64}"/>
                    </a:ext>
                  </a:extLst>
                </p14:cNvPr>
                <p14:cNvContentPartPr/>
                <p14:nvPr/>
              </p14:nvContentPartPr>
              <p14:xfrm>
                <a:off x="5984423" y="5128120"/>
                <a:ext cx="57240" cy="37440"/>
              </p14:xfrm>
            </p:contentPart>
          </mc:Choice>
          <mc:Fallback xmlns="">
            <p:pic>
              <p:nvPicPr>
                <p:cNvPr id="305" name="Ink 304">
                  <a:extLst>
                    <a:ext uri="{FF2B5EF4-FFF2-40B4-BE49-F238E27FC236}">
                      <a16:creationId xmlns:a16="http://schemas.microsoft.com/office/drawing/2014/main" id="{B8A58A11-F46C-4FB8-9165-9B906CF45F64}"/>
                    </a:ext>
                  </a:extLst>
                </p:cNvPr>
                <p:cNvPicPr/>
                <p:nvPr/>
              </p:nvPicPr>
              <p:blipFill>
                <a:blip r:embed="rId509"/>
                <a:stretch>
                  <a:fillRect/>
                </a:stretch>
              </p:blipFill>
              <p:spPr>
                <a:xfrm>
                  <a:off x="5975783" y="5119480"/>
                  <a:ext cx="74880" cy="55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0" name="Group 319">
            <a:extLst>
              <a:ext uri="{FF2B5EF4-FFF2-40B4-BE49-F238E27FC236}">
                <a16:creationId xmlns:a16="http://schemas.microsoft.com/office/drawing/2014/main" id="{89289BF5-E87D-48FD-83E7-EC00B0CE1AAF}"/>
              </a:ext>
            </a:extLst>
          </p:cNvPr>
          <p:cNvGrpSpPr/>
          <p:nvPr/>
        </p:nvGrpSpPr>
        <p:grpSpPr>
          <a:xfrm>
            <a:off x="5863463" y="5674960"/>
            <a:ext cx="1905840" cy="483840"/>
            <a:chOff x="5863463" y="5674960"/>
            <a:chExt cx="1905840" cy="483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10">
              <p14:nvContentPartPr>
                <p14:cNvPr id="307" name="Ink 306">
                  <a:extLst>
                    <a:ext uri="{FF2B5EF4-FFF2-40B4-BE49-F238E27FC236}">
                      <a16:creationId xmlns:a16="http://schemas.microsoft.com/office/drawing/2014/main" id="{9B6E9AF2-8083-467F-8648-8DF642471B7D}"/>
                    </a:ext>
                  </a:extLst>
                </p14:cNvPr>
                <p14:cNvContentPartPr/>
                <p14:nvPr/>
              </p14:nvContentPartPr>
              <p14:xfrm>
                <a:off x="6072263" y="5714560"/>
                <a:ext cx="79920" cy="320760"/>
              </p14:xfrm>
            </p:contentPart>
          </mc:Choice>
          <mc:Fallback xmlns="">
            <p:pic>
              <p:nvPicPr>
                <p:cNvPr id="307" name="Ink 306">
                  <a:extLst>
                    <a:ext uri="{FF2B5EF4-FFF2-40B4-BE49-F238E27FC236}">
                      <a16:creationId xmlns:a16="http://schemas.microsoft.com/office/drawing/2014/main" id="{9B6E9AF2-8083-467F-8648-8DF642471B7D}"/>
                    </a:ext>
                  </a:extLst>
                </p:cNvPr>
                <p:cNvPicPr/>
                <p:nvPr/>
              </p:nvPicPr>
              <p:blipFill>
                <a:blip r:embed="rId511"/>
                <a:stretch>
                  <a:fillRect/>
                </a:stretch>
              </p:blipFill>
              <p:spPr>
                <a:xfrm>
                  <a:off x="6063263" y="5705560"/>
                  <a:ext cx="97560" cy="33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2">
              <p14:nvContentPartPr>
                <p14:cNvPr id="308" name="Ink 307">
                  <a:extLst>
                    <a:ext uri="{FF2B5EF4-FFF2-40B4-BE49-F238E27FC236}">
                      <a16:creationId xmlns:a16="http://schemas.microsoft.com/office/drawing/2014/main" id="{670F5114-E4CB-48C6-9701-9224C8926D6F}"/>
                    </a:ext>
                  </a:extLst>
                </p14:cNvPr>
                <p14:cNvContentPartPr/>
                <p14:nvPr/>
              </p14:nvContentPartPr>
              <p14:xfrm>
                <a:off x="6105383" y="5674960"/>
                <a:ext cx="155160" cy="153000"/>
              </p14:xfrm>
            </p:contentPart>
          </mc:Choice>
          <mc:Fallback xmlns="">
            <p:pic>
              <p:nvPicPr>
                <p:cNvPr id="308" name="Ink 307">
                  <a:extLst>
                    <a:ext uri="{FF2B5EF4-FFF2-40B4-BE49-F238E27FC236}">
                      <a16:creationId xmlns:a16="http://schemas.microsoft.com/office/drawing/2014/main" id="{670F5114-E4CB-48C6-9701-9224C8926D6F}"/>
                    </a:ext>
                  </a:extLst>
                </p:cNvPr>
                <p:cNvPicPr/>
                <p:nvPr/>
              </p:nvPicPr>
              <p:blipFill>
                <a:blip r:embed="rId513"/>
                <a:stretch>
                  <a:fillRect/>
                </a:stretch>
              </p:blipFill>
              <p:spPr>
                <a:xfrm>
                  <a:off x="6096383" y="5665960"/>
                  <a:ext cx="17280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4">
              <p14:nvContentPartPr>
                <p14:cNvPr id="309" name="Ink 308">
                  <a:extLst>
                    <a:ext uri="{FF2B5EF4-FFF2-40B4-BE49-F238E27FC236}">
                      <a16:creationId xmlns:a16="http://schemas.microsoft.com/office/drawing/2014/main" id="{B6014A99-A61F-4BED-BD72-1C4BEA204A60}"/>
                    </a:ext>
                  </a:extLst>
                </p14:cNvPr>
                <p14:cNvContentPartPr/>
                <p14:nvPr/>
              </p14:nvContentPartPr>
              <p14:xfrm>
                <a:off x="6317423" y="5747680"/>
                <a:ext cx="123120" cy="208800"/>
              </p14:xfrm>
            </p:contentPart>
          </mc:Choice>
          <mc:Fallback xmlns="">
            <p:pic>
              <p:nvPicPr>
                <p:cNvPr id="309" name="Ink 308">
                  <a:extLst>
                    <a:ext uri="{FF2B5EF4-FFF2-40B4-BE49-F238E27FC236}">
                      <a16:creationId xmlns:a16="http://schemas.microsoft.com/office/drawing/2014/main" id="{B6014A99-A61F-4BED-BD72-1C4BEA204A60}"/>
                    </a:ext>
                  </a:extLst>
                </p:cNvPr>
                <p:cNvPicPr/>
                <p:nvPr/>
              </p:nvPicPr>
              <p:blipFill>
                <a:blip r:embed="rId515"/>
                <a:stretch>
                  <a:fillRect/>
                </a:stretch>
              </p:blipFill>
              <p:spPr>
                <a:xfrm>
                  <a:off x="6308783" y="5739040"/>
                  <a:ext cx="14076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6">
              <p14:nvContentPartPr>
                <p14:cNvPr id="310" name="Ink 309">
                  <a:extLst>
                    <a:ext uri="{FF2B5EF4-FFF2-40B4-BE49-F238E27FC236}">
                      <a16:creationId xmlns:a16="http://schemas.microsoft.com/office/drawing/2014/main" id="{F5D81217-1BA6-44D4-8B16-55BB6AF4A63C}"/>
                    </a:ext>
                  </a:extLst>
                </p14:cNvPr>
                <p14:cNvContentPartPr/>
                <p14:nvPr/>
              </p14:nvContentPartPr>
              <p14:xfrm>
                <a:off x="6508223" y="5756680"/>
                <a:ext cx="161280" cy="225000"/>
              </p14:xfrm>
            </p:contentPart>
          </mc:Choice>
          <mc:Fallback xmlns="">
            <p:pic>
              <p:nvPicPr>
                <p:cNvPr id="310" name="Ink 309">
                  <a:extLst>
                    <a:ext uri="{FF2B5EF4-FFF2-40B4-BE49-F238E27FC236}">
                      <a16:creationId xmlns:a16="http://schemas.microsoft.com/office/drawing/2014/main" id="{F5D81217-1BA6-44D4-8B16-55BB6AF4A63C}"/>
                    </a:ext>
                  </a:extLst>
                </p:cNvPr>
                <p:cNvPicPr/>
                <p:nvPr/>
              </p:nvPicPr>
              <p:blipFill>
                <a:blip r:embed="rId517"/>
                <a:stretch>
                  <a:fillRect/>
                </a:stretch>
              </p:blipFill>
              <p:spPr>
                <a:xfrm>
                  <a:off x="6499223" y="5747680"/>
                  <a:ext cx="17892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8">
              <p14:nvContentPartPr>
                <p14:cNvPr id="311" name="Ink 310">
                  <a:extLst>
                    <a:ext uri="{FF2B5EF4-FFF2-40B4-BE49-F238E27FC236}">
                      <a16:creationId xmlns:a16="http://schemas.microsoft.com/office/drawing/2014/main" id="{0F9127D0-38C3-49F0-885B-AECFAC41CDBC}"/>
                    </a:ext>
                  </a:extLst>
                </p14:cNvPr>
                <p14:cNvContentPartPr/>
                <p14:nvPr/>
              </p14:nvContentPartPr>
              <p14:xfrm>
                <a:off x="6720623" y="5752360"/>
                <a:ext cx="96840" cy="213480"/>
              </p14:xfrm>
            </p:contentPart>
          </mc:Choice>
          <mc:Fallback xmlns="">
            <p:pic>
              <p:nvPicPr>
                <p:cNvPr id="311" name="Ink 310">
                  <a:extLst>
                    <a:ext uri="{FF2B5EF4-FFF2-40B4-BE49-F238E27FC236}">
                      <a16:creationId xmlns:a16="http://schemas.microsoft.com/office/drawing/2014/main" id="{0F9127D0-38C3-49F0-885B-AECFAC41CDBC}"/>
                    </a:ext>
                  </a:extLst>
                </p:cNvPr>
                <p:cNvPicPr/>
                <p:nvPr/>
              </p:nvPicPr>
              <p:blipFill>
                <a:blip r:embed="rId519"/>
                <a:stretch>
                  <a:fillRect/>
                </a:stretch>
              </p:blipFill>
              <p:spPr>
                <a:xfrm>
                  <a:off x="6711983" y="5743360"/>
                  <a:ext cx="11448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0">
              <p14:nvContentPartPr>
                <p14:cNvPr id="312" name="Ink 311">
                  <a:extLst>
                    <a:ext uri="{FF2B5EF4-FFF2-40B4-BE49-F238E27FC236}">
                      <a16:creationId xmlns:a16="http://schemas.microsoft.com/office/drawing/2014/main" id="{729A4473-9BC1-49FB-94C5-B854194DDA52}"/>
                    </a:ext>
                  </a:extLst>
                </p14:cNvPr>
                <p14:cNvContentPartPr/>
                <p14:nvPr/>
              </p14:nvContentPartPr>
              <p14:xfrm>
                <a:off x="6730343" y="5849920"/>
                <a:ext cx="150120" cy="114120"/>
              </p14:xfrm>
            </p:contentPart>
          </mc:Choice>
          <mc:Fallback xmlns="">
            <p:pic>
              <p:nvPicPr>
                <p:cNvPr id="312" name="Ink 311">
                  <a:extLst>
                    <a:ext uri="{FF2B5EF4-FFF2-40B4-BE49-F238E27FC236}">
                      <a16:creationId xmlns:a16="http://schemas.microsoft.com/office/drawing/2014/main" id="{729A4473-9BC1-49FB-94C5-B854194DDA52}"/>
                    </a:ext>
                  </a:extLst>
                </p:cNvPr>
                <p:cNvPicPr/>
                <p:nvPr/>
              </p:nvPicPr>
              <p:blipFill>
                <a:blip r:embed="rId521"/>
                <a:stretch>
                  <a:fillRect/>
                </a:stretch>
              </p:blipFill>
              <p:spPr>
                <a:xfrm>
                  <a:off x="6721343" y="5841280"/>
                  <a:ext cx="16776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2">
              <p14:nvContentPartPr>
                <p14:cNvPr id="313" name="Ink 312">
                  <a:extLst>
                    <a:ext uri="{FF2B5EF4-FFF2-40B4-BE49-F238E27FC236}">
                      <a16:creationId xmlns:a16="http://schemas.microsoft.com/office/drawing/2014/main" id="{724E6EEC-967B-49E7-9F59-2C8511AFD9A5}"/>
                    </a:ext>
                  </a:extLst>
                </p14:cNvPr>
                <p14:cNvContentPartPr/>
                <p14:nvPr/>
              </p14:nvContentPartPr>
              <p14:xfrm>
                <a:off x="7111583" y="5781160"/>
                <a:ext cx="169920" cy="220680"/>
              </p14:xfrm>
            </p:contentPart>
          </mc:Choice>
          <mc:Fallback xmlns="">
            <p:pic>
              <p:nvPicPr>
                <p:cNvPr id="313" name="Ink 312">
                  <a:extLst>
                    <a:ext uri="{FF2B5EF4-FFF2-40B4-BE49-F238E27FC236}">
                      <a16:creationId xmlns:a16="http://schemas.microsoft.com/office/drawing/2014/main" id="{724E6EEC-967B-49E7-9F59-2C8511AFD9A5}"/>
                    </a:ext>
                  </a:extLst>
                </p:cNvPr>
                <p:cNvPicPr/>
                <p:nvPr/>
              </p:nvPicPr>
              <p:blipFill>
                <a:blip r:embed="rId523"/>
                <a:stretch>
                  <a:fillRect/>
                </a:stretch>
              </p:blipFill>
              <p:spPr>
                <a:xfrm>
                  <a:off x="7102583" y="5772160"/>
                  <a:ext cx="18756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4">
              <p14:nvContentPartPr>
                <p14:cNvPr id="314" name="Ink 313">
                  <a:extLst>
                    <a:ext uri="{FF2B5EF4-FFF2-40B4-BE49-F238E27FC236}">
                      <a16:creationId xmlns:a16="http://schemas.microsoft.com/office/drawing/2014/main" id="{3DD36889-F0F5-4D95-9C36-495C8A447FA1}"/>
                    </a:ext>
                  </a:extLst>
                </p14:cNvPr>
                <p14:cNvContentPartPr/>
                <p14:nvPr/>
              </p14:nvContentPartPr>
              <p14:xfrm>
                <a:off x="7308503" y="5824360"/>
                <a:ext cx="38520" cy="149400"/>
              </p14:xfrm>
            </p:contentPart>
          </mc:Choice>
          <mc:Fallback xmlns="">
            <p:pic>
              <p:nvPicPr>
                <p:cNvPr id="314" name="Ink 313">
                  <a:extLst>
                    <a:ext uri="{FF2B5EF4-FFF2-40B4-BE49-F238E27FC236}">
                      <a16:creationId xmlns:a16="http://schemas.microsoft.com/office/drawing/2014/main" id="{3DD36889-F0F5-4D95-9C36-495C8A447FA1}"/>
                    </a:ext>
                  </a:extLst>
                </p:cNvPr>
                <p:cNvPicPr/>
                <p:nvPr/>
              </p:nvPicPr>
              <p:blipFill>
                <a:blip r:embed="rId525"/>
                <a:stretch>
                  <a:fillRect/>
                </a:stretch>
              </p:blipFill>
              <p:spPr>
                <a:xfrm>
                  <a:off x="7299503" y="5815720"/>
                  <a:ext cx="5616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6">
              <p14:nvContentPartPr>
                <p14:cNvPr id="315" name="Ink 314">
                  <a:extLst>
                    <a:ext uri="{FF2B5EF4-FFF2-40B4-BE49-F238E27FC236}">
                      <a16:creationId xmlns:a16="http://schemas.microsoft.com/office/drawing/2014/main" id="{4C00755D-C11B-4BEB-B7A3-63CC6DE2FB31}"/>
                    </a:ext>
                  </a:extLst>
                </p14:cNvPr>
                <p14:cNvContentPartPr/>
                <p14:nvPr/>
              </p14:nvContentPartPr>
              <p14:xfrm>
                <a:off x="7416503" y="5825800"/>
                <a:ext cx="92160" cy="163440"/>
              </p14:xfrm>
            </p:contentPart>
          </mc:Choice>
          <mc:Fallback xmlns="">
            <p:pic>
              <p:nvPicPr>
                <p:cNvPr id="315" name="Ink 314">
                  <a:extLst>
                    <a:ext uri="{FF2B5EF4-FFF2-40B4-BE49-F238E27FC236}">
                      <a16:creationId xmlns:a16="http://schemas.microsoft.com/office/drawing/2014/main" id="{4C00755D-C11B-4BEB-B7A3-63CC6DE2FB31}"/>
                    </a:ext>
                  </a:extLst>
                </p:cNvPr>
                <p:cNvPicPr/>
                <p:nvPr/>
              </p:nvPicPr>
              <p:blipFill>
                <a:blip r:embed="rId527"/>
                <a:stretch>
                  <a:fillRect/>
                </a:stretch>
              </p:blipFill>
              <p:spPr>
                <a:xfrm>
                  <a:off x="7407863" y="5817160"/>
                  <a:ext cx="10980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8">
              <p14:nvContentPartPr>
                <p14:cNvPr id="316" name="Ink 315">
                  <a:extLst>
                    <a:ext uri="{FF2B5EF4-FFF2-40B4-BE49-F238E27FC236}">
                      <a16:creationId xmlns:a16="http://schemas.microsoft.com/office/drawing/2014/main" id="{6EF374D1-31B1-484B-BC29-A94165B3917F}"/>
                    </a:ext>
                  </a:extLst>
                </p14:cNvPr>
                <p14:cNvContentPartPr/>
                <p14:nvPr/>
              </p14:nvContentPartPr>
              <p14:xfrm>
                <a:off x="7569863" y="5791240"/>
                <a:ext cx="122040" cy="199800"/>
              </p14:xfrm>
            </p:contentPart>
          </mc:Choice>
          <mc:Fallback xmlns="">
            <p:pic>
              <p:nvPicPr>
                <p:cNvPr id="316" name="Ink 315">
                  <a:extLst>
                    <a:ext uri="{FF2B5EF4-FFF2-40B4-BE49-F238E27FC236}">
                      <a16:creationId xmlns:a16="http://schemas.microsoft.com/office/drawing/2014/main" id="{6EF374D1-31B1-484B-BC29-A94165B3917F}"/>
                    </a:ext>
                  </a:extLst>
                </p:cNvPr>
                <p:cNvPicPr/>
                <p:nvPr/>
              </p:nvPicPr>
              <p:blipFill>
                <a:blip r:embed="rId529"/>
                <a:stretch>
                  <a:fillRect/>
                </a:stretch>
              </p:blipFill>
              <p:spPr>
                <a:xfrm>
                  <a:off x="7560863" y="5782240"/>
                  <a:ext cx="13968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0">
              <p14:nvContentPartPr>
                <p14:cNvPr id="317" name="Ink 316">
                  <a:extLst>
                    <a:ext uri="{FF2B5EF4-FFF2-40B4-BE49-F238E27FC236}">
                      <a16:creationId xmlns:a16="http://schemas.microsoft.com/office/drawing/2014/main" id="{4D28273E-0D0F-415C-B310-E7333E5FEE17}"/>
                    </a:ext>
                  </a:extLst>
                </p14:cNvPr>
                <p14:cNvContentPartPr/>
                <p14:nvPr/>
              </p14:nvContentPartPr>
              <p14:xfrm>
                <a:off x="7591823" y="5890600"/>
                <a:ext cx="122760" cy="102600"/>
              </p14:xfrm>
            </p:contentPart>
          </mc:Choice>
          <mc:Fallback xmlns="">
            <p:pic>
              <p:nvPicPr>
                <p:cNvPr id="317" name="Ink 316">
                  <a:extLst>
                    <a:ext uri="{FF2B5EF4-FFF2-40B4-BE49-F238E27FC236}">
                      <a16:creationId xmlns:a16="http://schemas.microsoft.com/office/drawing/2014/main" id="{4D28273E-0D0F-415C-B310-E7333E5FEE17}"/>
                    </a:ext>
                  </a:extLst>
                </p:cNvPr>
                <p:cNvPicPr/>
                <p:nvPr/>
              </p:nvPicPr>
              <p:blipFill>
                <a:blip r:embed="rId531"/>
                <a:stretch>
                  <a:fillRect/>
                </a:stretch>
              </p:blipFill>
              <p:spPr>
                <a:xfrm>
                  <a:off x="7583183" y="5881600"/>
                  <a:ext cx="14040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2">
              <p14:nvContentPartPr>
                <p14:cNvPr id="318" name="Ink 317">
                  <a:extLst>
                    <a:ext uri="{FF2B5EF4-FFF2-40B4-BE49-F238E27FC236}">
                      <a16:creationId xmlns:a16="http://schemas.microsoft.com/office/drawing/2014/main" id="{3BCFA29A-D351-40A3-BB01-75D6B53F35DC}"/>
                    </a:ext>
                  </a:extLst>
                </p14:cNvPr>
                <p14:cNvContentPartPr/>
                <p14:nvPr/>
              </p14:nvContentPartPr>
              <p14:xfrm>
                <a:off x="5863463" y="6125680"/>
                <a:ext cx="1905840" cy="33120"/>
              </p14:xfrm>
            </p:contentPart>
          </mc:Choice>
          <mc:Fallback xmlns="">
            <p:pic>
              <p:nvPicPr>
                <p:cNvPr id="318" name="Ink 317">
                  <a:extLst>
                    <a:ext uri="{FF2B5EF4-FFF2-40B4-BE49-F238E27FC236}">
                      <a16:creationId xmlns:a16="http://schemas.microsoft.com/office/drawing/2014/main" id="{3BCFA29A-D351-40A3-BB01-75D6B53F35DC}"/>
                    </a:ext>
                  </a:extLst>
                </p:cNvPr>
                <p:cNvPicPr/>
                <p:nvPr/>
              </p:nvPicPr>
              <p:blipFill>
                <a:blip r:embed="rId533"/>
                <a:stretch>
                  <a:fillRect/>
                </a:stretch>
              </p:blipFill>
              <p:spPr>
                <a:xfrm>
                  <a:off x="5854463" y="6116680"/>
                  <a:ext cx="1923480" cy="50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9" name="Group 328">
            <a:extLst>
              <a:ext uri="{FF2B5EF4-FFF2-40B4-BE49-F238E27FC236}">
                <a16:creationId xmlns:a16="http://schemas.microsoft.com/office/drawing/2014/main" id="{1233DEAD-A51E-42B8-996A-E87E8B6E2A9D}"/>
              </a:ext>
            </a:extLst>
          </p:cNvPr>
          <p:cNvGrpSpPr/>
          <p:nvPr/>
        </p:nvGrpSpPr>
        <p:grpSpPr>
          <a:xfrm>
            <a:off x="8351063" y="5583160"/>
            <a:ext cx="1356840" cy="641520"/>
            <a:chOff x="8351063" y="5583160"/>
            <a:chExt cx="1356840" cy="641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34">
              <p14:nvContentPartPr>
                <p14:cNvPr id="321" name="Ink 320">
                  <a:extLst>
                    <a:ext uri="{FF2B5EF4-FFF2-40B4-BE49-F238E27FC236}">
                      <a16:creationId xmlns:a16="http://schemas.microsoft.com/office/drawing/2014/main" id="{ABD4ABE5-93EF-4156-B3CB-9A6FF28452F2}"/>
                    </a:ext>
                  </a:extLst>
                </p14:cNvPr>
                <p14:cNvContentPartPr/>
                <p14:nvPr/>
              </p14:nvContentPartPr>
              <p14:xfrm>
                <a:off x="8514503" y="5661640"/>
                <a:ext cx="142920" cy="292680"/>
              </p14:xfrm>
            </p:contentPart>
          </mc:Choice>
          <mc:Fallback xmlns="">
            <p:pic>
              <p:nvPicPr>
                <p:cNvPr id="321" name="Ink 320">
                  <a:extLst>
                    <a:ext uri="{FF2B5EF4-FFF2-40B4-BE49-F238E27FC236}">
                      <a16:creationId xmlns:a16="http://schemas.microsoft.com/office/drawing/2014/main" id="{ABD4ABE5-93EF-4156-B3CB-9A6FF28452F2}"/>
                    </a:ext>
                  </a:extLst>
                </p:cNvPr>
                <p:cNvPicPr/>
                <p:nvPr/>
              </p:nvPicPr>
              <p:blipFill>
                <a:blip r:embed="rId535"/>
                <a:stretch>
                  <a:fillRect/>
                </a:stretch>
              </p:blipFill>
              <p:spPr>
                <a:xfrm>
                  <a:off x="8505863" y="5653000"/>
                  <a:ext cx="160560" cy="31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6">
              <p14:nvContentPartPr>
                <p14:cNvPr id="322" name="Ink 321">
                  <a:extLst>
                    <a:ext uri="{FF2B5EF4-FFF2-40B4-BE49-F238E27FC236}">
                      <a16:creationId xmlns:a16="http://schemas.microsoft.com/office/drawing/2014/main" id="{47B953D6-368A-4D30-AE84-E27CE0A64A8C}"/>
                    </a:ext>
                  </a:extLst>
                </p14:cNvPr>
                <p14:cNvContentPartPr/>
                <p14:nvPr/>
              </p14:nvContentPartPr>
              <p14:xfrm>
                <a:off x="8722583" y="5771800"/>
                <a:ext cx="9000" cy="181440"/>
              </p14:xfrm>
            </p:contentPart>
          </mc:Choice>
          <mc:Fallback xmlns="">
            <p:pic>
              <p:nvPicPr>
                <p:cNvPr id="322" name="Ink 321">
                  <a:extLst>
                    <a:ext uri="{FF2B5EF4-FFF2-40B4-BE49-F238E27FC236}">
                      <a16:creationId xmlns:a16="http://schemas.microsoft.com/office/drawing/2014/main" id="{47B953D6-368A-4D30-AE84-E27CE0A64A8C}"/>
                    </a:ext>
                  </a:extLst>
                </p:cNvPr>
                <p:cNvPicPr/>
                <p:nvPr/>
              </p:nvPicPr>
              <p:blipFill>
                <a:blip r:embed="rId537"/>
                <a:stretch>
                  <a:fillRect/>
                </a:stretch>
              </p:blipFill>
              <p:spPr>
                <a:xfrm>
                  <a:off x="8713943" y="5763160"/>
                  <a:ext cx="2664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8">
              <p14:nvContentPartPr>
                <p14:cNvPr id="323" name="Ink 322">
                  <a:extLst>
                    <a:ext uri="{FF2B5EF4-FFF2-40B4-BE49-F238E27FC236}">
                      <a16:creationId xmlns:a16="http://schemas.microsoft.com/office/drawing/2014/main" id="{A9C28F6F-8D8E-46B1-AA48-2EF2A5C44B0F}"/>
                    </a:ext>
                  </a:extLst>
                </p14:cNvPr>
                <p14:cNvContentPartPr/>
                <p14:nvPr/>
              </p14:nvContentPartPr>
              <p14:xfrm>
                <a:off x="8837783" y="5761720"/>
                <a:ext cx="166680" cy="182880"/>
              </p14:xfrm>
            </p:contentPart>
          </mc:Choice>
          <mc:Fallback xmlns="">
            <p:pic>
              <p:nvPicPr>
                <p:cNvPr id="323" name="Ink 322">
                  <a:extLst>
                    <a:ext uri="{FF2B5EF4-FFF2-40B4-BE49-F238E27FC236}">
                      <a16:creationId xmlns:a16="http://schemas.microsoft.com/office/drawing/2014/main" id="{A9C28F6F-8D8E-46B1-AA48-2EF2A5C44B0F}"/>
                    </a:ext>
                  </a:extLst>
                </p:cNvPr>
                <p:cNvPicPr/>
                <p:nvPr/>
              </p:nvPicPr>
              <p:blipFill>
                <a:blip r:embed="rId539"/>
                <a:stretch>
                  <a:fillRect/>
                </a:stretch>
              </p:blipFill>
              <p:spPr>
                <a:xfrm>
                  <a:off x="8829143" y="5753080"/>
                  <a:ext cx="18432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0">
              <p14:nvContentPartPr>
                <p14:cNvPr id="324" name="Ink 323">
                  <a:extLst>
                    <a:ext uri="{FF2B5EF4-FFF2-40B4-BE49-F238E27FC236}">
                      <a16:creationId xmlns:a16="http://schemas.microsoft.com/office/drawing/2014/main" id="{6F780B89-F1CA-450E-8D2D-64B1FCF8D9BE}"/>
                    </a:ext>
                  </a:extLst>
                </p14:cNvPr>
                <p14:cNvContentPartPr/>
                <p14:nvPr/>
              </p14:nvContentPartPr>
              <p14:xfrm>
                <a:off x="9082223" y="5762800"/>
                <a:ext cx="7560" cy="144720"/>
              </p14:xfrm>
            </p:contentPart>
          </mc:Choice>
          <mc:Fallback xmlns="">
            <p:pic>
              <p:nvPicPr>
                <p:cNvPr id="324" name="Ink 323">
                  <a:extLst>
                    <a:ext uri="{FF2B5EF4-FFF2-40B4-BE49-F238E27FC236}">
                      <a16:creationId xmlns:a16="http://schemas.microsoft.com/office/drawing/2014/main" id="{6F780B89-F1CA-450E-8D2D-64B1FCF8D9BE}"/>
                    </a:ext>
                  </a:extLst>
                </p:cNvPr>
                <p:cNvPicPr/>
                <p:nvPr/>
              </p:nvPicPr>
              <p:blipFill>
                <a:blip r:embed="rId541"/>
                <a:stretch>
                  <a:fillRect/>
                </a:stretch>
              </p:blipFill>
              <p:spPr>
                <a:xfrm>
                  <a:off x="9073583" y="5753800"/>
                  <a:ext cx="2520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2">
              <p14:nvContentPartPr>
                <p14:cNvPr id="325" name="Ink 324">
                  <a:extLst>
                    <a:ext uri="{FF2B5EF4-FFF2-40B4-BE49-F238E27FC236}">
                      <a16:creationId xmlns:a16="http://schemas.microsoft.com/office/drawing/2014/main" id="{3BA59803-D7EA-4908-97F9-96C3F59C761B}"/>
                    </a:ext>
                  </a:extLst>
                </p14:cNvPr>
                <p14:cNvContentPartPr/>
                <p14:nvPr/>
              </p14:nvContentPartPr>
              <p14:xfrm>
                <a:off x="9230183" y="5795920"/>
                <a:ext cx="139320" cy="55800"/>
              </p14:xfrm>
            </p:contentPart>
          </mc:Choice>
          <mc:Fallback xmlns="">
            <p:pic>
              <p:nvPicPr>
                <p:cNvPr id="325" name="Ink 324">
                  <a:extLst>
                    <a:ext uri="{FF2B5EF4-FFF2-40B4-BE49-F238E27FC236}">
                      <a16:creationId xmlns:a16="http://schemas.microsoft.com/office/drawing/2014/main" id="{3BA59803-D7EA-4908-97F9-96C3F59C761B}"/>
                    </a:ext>
                  </a:extLst>
                </p:cNvPr>
                <p:cNvPicPr/>
                <p:nvPr/>
              </p:nvPicPr>
              <p:blipFill>
                <a:blip r:embed="rId543"/>
                <a:stretch>
                  <a:fillRect/>
                </a:stretch>
              </p:blipFill>
              <p:spPr>
                <a:xfrm>
                  <a:off x="9221183" y="5787280"/>
                  <a:ext cx="15696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4">
              <p14:nvContentPartPr>
                <p14:cNvPr id="326" name="Ink 325">
                  <a:extLst>
                    <a:ext uri="{FF2B5EF4-FFF2-40B4-BE49-F238E27FC236}">
                      <a16:creationId xmlns:a16="http://schemas.microsoft.com/office/drawing/2014/main" id="{ABE8DFFA-F0FC-42BB-A7F0-4F46116CEE34}"/>
                    </a:ext>
                  </a:extLst>
                </p14:cNvPr>
                <p14:cNvContentPartPr/>
                <p14:nvPr/>
              </p14:nvContentPartPr>
              <p14:xfrm>
                <a:off x="9431063" y="5721400"/>
                <a:ext cx="99720" cy="221760"/>
              </p14:xfrm>
            </p:contentPart>
          </mc:Choice>
          <mc:Fallback xmlns="">
            <p:pic>
              <p:nvPicPr>
                <p:cNvPr id="326" name="Ink 325">
                  <a:extLst>
                    <a:ext uri="{FF2B5EF4-FFF2-40B4-BE49-F238E27FC236}">
                      <a16:creationId xmlns:a16="http://schemas.microsoft.com/office/drawing/2014/main" id="{ABE8DFFA-F0FC-42BB-A7F0-4F46116CEE34}"/>
                    </a:ext>
                  </a:extLst>
                </p:cNvPr>
                <p:cNvPicPr/>
                <p:nvPr/>
              </p:nvPicPr>
              <p:blipFill>
                <a:blip r:embed="rId545"/>
                <a:stretch>
                  <a:fillRect/>
                </a:stretch>
              </p:blipFill>
              <p:spPr>
                <a:xfrm>
                  <a:off x="9422423" y="5712760"/>
                  <a:ext cx="11736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6">
              <p14:nvContentPartPr>
                <p14:cNvPr id="327" name="Ink 326">
                  <a:extLst>
                    <a:ext uri="{FF2B5EF4-FFF2-40B4-BE49-F238E27FC236}">
                      <a16:creationId xmlns:a16="http://schemas.microsoft.com/office/drawing/2014/main" id="{FCC3B23A-8DCB-4F1F-859F-5EACBA0A34B5}"/>
                    </a:ext>
                  </a:extLst>
                </p14:cNvPr>
                <p14:cNvContentPartPr/>
                <p14:nvPr/>
              </p14:nvContentPartPr>
              <p14:xfrm>
                <a:off x="8351063" y="5583160"/>
                <a:ext cx="188280" cy="641520"/>
              </p14:xfrm>
            </p:contentPart>
          </mc:Choice>
          <mc:Fallback xmlns="">
            <p:pic>
              <p:nvPicPr>
                <p:cNvPr id="327" name="Ink 326">
                  <a:extLst>
                    <a:ext uri="{FF2B5EF4-FFF2-40B4-BE49-F238E27FC236}">
                      <a16:creationId xmlns:a16="http://schemas.microsoft.com/office/drawing/2014/main" id="{FCC3B23A-8DCB-4F1F-859F-5EACBA0A34B5}"/>
                    </a:ext>
                  </a:extLst>
                </p:cNvPr>
                <p:cNvPicPr/>
                <p:nvPr/>
              </p:nvPicPr>
              <p:blipFill>
                <a:blip r:embed="rId547"/>
                <a:stretch>
                  <a:fillRect/>
                </a:stretch>
              </p:blipFill>
              <p:spPr>
                <a:xfrm>
                  <a:off x="8342063" y="5574160"/>
                  <a:ext cx="205920" cy="65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8">
              <p14:nvContentPartPr>
                <p14:cNvPr id="328" name="Ink 327">
                  <a:extLst>
                    <a:ext uri="{FF2B5EF4-FFF2-40B4-BE49-F238E27FC236}">
                      <a16:creationId xmlns:a16="http://schemas.microsoft.com/office/drawing/2014/main" id="{796F6F6A-2D78-43C1-89E4-05C59B68FB57}"/>
                    </a:ext>
                  </a:extLst>
                </p14:cNvPr>
                <p14:cNvContentPartPr/>
                <p14:nvPr/>
              </p14:nvContentPartPr>
              <p14:xfrm>
                <a:off x="9544103" y="5583160"/>
                <a:ext cx="163800" cy="526680"/>
              </p14:xfrm>
            </p:contentPart>
          </mc:Choice>
          <mc:Fallback xmlns="">
            <p:pic>
              <p:nvPicPr>
                <p:cNvPr id="328" name="Ink 327">
                  <a:extLst>
                    <a:ext uri="{FF2B5EF4-FFF2-40B4-BE49-F238E27FC236}">
                      <a16:creationId xmlns:a16="http://schemas.microsoft.com/office/drawing/2014/main" id="{796F6F6A-2D78-43C1-89E4-05C59B68FB57}"/>
                    </a:ext>
                  </a:extLst>
                </p:cNvPr>
                <p:cNvPicPr/>
                <p:nvPr/>
              </p:nvPicPr>
              <p:blipFill>
                <a:blip r:embed="rId549"/>
                <a:stretch>
                  <a:fillRect/>
                </a:stretch>
              </p:blipFill>
              <p:spPr>
                <a:xfrm>
                  <a:off x="9535103" y="5574160"/>
                  <a:ext cx="181440" cy="5443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6123404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12759CC2-804D-4545-BDA6-DFA977278AA4}"/>
                  </a:ext>
                </a:extLst>
              </p14:cNvPr>
              <p14:cNvContentPartPr/>
              <p14:nvPr/>
            </p14:nvContentPartPr>
            <p14:xfrm>
              <a:off x="472823" y="812080"/>
              <a:ext cx="3178440" cy="72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12759CC2-804D-4545-BDA6-DFA977278AA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4183" y="803080"/>
                <a:ext cx="3196080" cy="9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F67E4F67-AFEC-4073-B469-BF5E0C3DC7D0}"/>
                  </a:ext>
                </a:extLst>
              </p14:cNvPr>
              <p14:cNvContentPartPr/>
              <p14:nvPr/>
            </p14:nvContentPartPr>
            <p14:xfrm>
              <a:off x="2718503" y="60760"/>
              <a:ext cx="164880" cy="7056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F67E4F67-AFEC-4073-B469-BF5E0C3DC7D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09503" y="52120"/>
                <a:ext cx="182520" cy="8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AF2D3A96-D367-43F6-8AC6-D0BE4D8B8934}"/>
                  </a:ext>
                </a:extLst>
              </p14:cNvPr>
              <p14:cNvContentPartPr/>
              <p14:nvPr/>
            </p14:nvContentPartPr>
            <p14:xfrm>
              <a:off x="1893743" y="113320"/>
              <a:ext cx="138600" cy="2145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AF2D3A96-D367-43F6-8AC6-D0BE4D8B893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85103" y="104680"/>
                <a:ext cx="156240" cy="23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798D8724-329D-4759-BEC8-953211AD108A}"/>
                  </a:ext>
                </a:extLst>
              </p14:cNvPr>
              <p14:cNvContentPartPr/>
              <p14:nvPr/>
            </p14:nvContentPartPr>
            <p14:xfrm>
              <a:off x="2062943" y="228880"/>
              <a:ext cx="74880" cy="9360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798D8724-329D-4759-BEC8-953211AD108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054303" y="220240"/>
                <a:ext cx="92520" cy="11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80AA0DFB-B0B2-40E9-9FE6-658BC80315DA}"/>
                  </a:ext>
                </a:extLst>
              </p14:cNvPr>
              <p14:cNvContentPartPr/>
              <p14:nvPr/>
            </p14:nvContentPartPr>
            <p14:xfrm>
              <a:off x="2221703" y="103960"/>
              <a:ext cx="68040" cy="22140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80AA0DFB-B0B2-40E9-9FE6-658BC80315D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212703" y="94960"/>
                <a:ext cx="85680" cy="23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46B536EC-0A8B-4F73-9072-A0FE97100516}"/>
                  </a:ext>
                </a:extLst>
              </p14:cNvPr>
              <p14:cNvContentPartPr/>
              <p14:nvPr/>
            </p14:nvContentPartPr>
            <p14:xfrm>
              <a:off x="2334743" y="228520"/>
              <a:ext cx="130680" cy="11340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46B536EC-0A8B-4F73-9072-A0FE9710051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326103" y="219520"/>
                <a:ext cx="148320" cy="13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CC7A02BA-BC58-446C-8B9A-95E2527DFFE5}"/>
                  </a:ext>
                </a:extLst>
              </p14:cNvPr>
              <p14:cNvContentPartPr/>
              <p14:nvPr/>
            </p14:nvContentPartPr>
            <p14:xfrm>
              <a:off x="2544983" y="256960"/>
              <a:ext cx="136800" cy="1260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CC7A02BA-BC58-446C-8B9A-95E2527DFFE5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535983" y="247960"/>
                <a:ext cx="154440" cy="3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CCD3FC7B-1F97-4510-8167-3F34ADBBA577}"/>
                  </a:ext>
                </a:extLst>
              </p14:cNvPr>
              <p14:cNvContentPartPr/>
              <p14:nvPr/>
            </p14:nvContentPartPr>
            <p14:xfrm>
              <a:off x="2798063" y="122680"/>
              <a:ext cx="70920" cy="23220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CCD3FC7B-1F97-4510-8167-3F34ADBBA577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789063" y="113680"/>
                <a:ext cx="88560" cy="24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BC2071E2-F24E-4E55-B876-0233E5EE4907}"/>
                  </a:ext>
                </a:extLst>
              </p14:cNvPr>
              <p14:cNvContentPartPr/>
              <p14:nvPr/>
            </p14:nvContentPartPr>
            <p14:xfrm>
              <a:off x="2746223" y="184960"/>
              <a:ext cx="120600" cy="1404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BC2071E2-F24E-4E55-B876-0233E5EE4907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737223" y="175960"/>
                <a:ext cx="138240" cy="31680"/>
              </a:xfrm>
              <a:prstGeom prst="rect">
                <a:avLst/>
              </a:prstGeom>
            </p:spPr>
          </p:pic>
        </mc:Fallback>
      </mc:AlternateContent>
      <p:grpSp>
        <p:nvGrpSpPr>
          <p:cNvPr id="69" name="Group 68">
            <a:extLst>
              <a:ext uri="{FF2B5EF4-FFF2-40B4-BE49-F238E27FC236}">
                <a16:creationId xmlns:a16="http://schemas.microsoft.com/office/drawing/2014/main" id="{B39BC545-4FC9-4AE8-A80F-1336302E2C26}"/>
              </a:ext>
            </a:extLst>
          </p:cNvPr>
          <p:cNvGrpSpPr/>
          <p:nvPr/>
        </p:nvGrpSpPr>
        <p:grpSpPr>
          <a:xfrm>
            <a:off x="929663" y="3263320"/>
            <a:ext cx="1188720" cy="234720"/>
            <a:chOff x="929663" y="3263320"/>
            <a:chExt cx="1188720" cy="234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099AC050-2DCC-4BC5-B599-1A3BD2D2F018}"/>
                    </a:ext>
                  </a:extLst>
                </p14:cNvPr>
                <p14:cNvContentPartPr/>
                <p14:nvPr/>
              </p14:nvContentPartPr>
              <p14:xfrm>
                <a:off x="1003103" y="3263320"/>
                <a:ext cx="62640" cy="23472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099AC050-2DCC-4BC5-B599-1A3BD2D2F01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94103" y="3254320"/>
                  <a:ext cx="8028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C260F115-DF35-4C66-B097-E7A162A1EF3E}"/>
                    </a:ext>
                  </a:extLst>
                </p14:cNvPr>
                <p14:cNvContentPartPr/>
                <p14:nvPr/>
              </p14:nvContentPartPr>
              <p14:xfrm>
                <a:off x="929663" y="3379960"/>
                <a:ext cx="156600" cy="3744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C260F115-DF35-4C66-B097-E7A162A1EF3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920663" y="3371320"/>
                  <a:ext cx="17424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AE94EA17-7FB5-48FA-8721-5C5E1098E87E}"/>
                    </a:ext>
                  </a:extLst>
                </p14:cNvPr>
                <p14:cNvContentPartPr/>
                <p14:nvPr/>
              </p14:nvContentPartPr>
              <p14:xfrm>
                <a:off x="1100663" y="3300400"/>
                <a:ext cx="127440" cy="19008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AE94EA17-7FB5-48FA-8721-5C5E1098E87E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092023" y="3291760"/>
                  <a:ext cx="14508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4820FE65-16ED-4374-BFB3-C74E14620B84}"/>
                    </a:ext>
                  </a:extLst>
                </p14:cNvPr>
                <p14:cNvContentPartPr/>
                <p14:nvPr/>
              </p14:nvContentPartPr>
              <p14:xfrm>
                <a:off x="1173383" y="3306520"/>
                <a:ext cx="307440" cy="16200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4820FE65-16ED-4374-BFB3-C74E14620B84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164383" y="3297880"/>
                  <a:ext cx="32508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2D140B5A-0881-4F9D-8908-F4D638D600E7}"/>
                    </a:ext>
                  </a:extLst>
                </p14:cNvPr>
                <p14:cNvContentPartPr/>
                <p14:nvPr/>
              </p14:nvContentPartPr>
              <p14:xfrm>
                <a:off x="1538063" y="3355120"/>
                <a:ext cx="109080" cy="468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2D140B5A-0881-4F9D-8908-F4D638D600E7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529063" y="3346480"/>
                  <a:ext cx="12672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DE42CA4F-3C7F-485A-952C-B23E86B08486}"/>
                    </a:ext>
                  </a:extLst>
                </p14:cNvPr>
                <p14:cNvContentPartPr/>
                <p14:nvPr/>
              </p14:nvContentPartPr>
              <p14:xfrm>
                <a:off x="1567943" y="3313360"/>
                <a:ext cx="241920" cy="16380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DE42CA4F-3C7F-485A-952C-B23E86B08486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559303" y="3304360"/>
                  <a:ext cx="25956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44E2144E-ABF2-4D9D-A2CF-F42FE33A6B04}"/>
                    </a:ext>
                  </a:extLst>
                </p14:cNvPr>
                <p14:cNvContentPartPr/>
                <p14:nvPr/>
              </p14:nvContentPartPr>
              <p14:xfrm>
                <a:off x="1906343" y="3304360"/>
                <a:ext cx="212040" cy="17640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44E2144E-ABF2-4D9D-A2CF-F42FE33A6B0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897703" y="3295360"/>
                  <a:ext cx="229680" cy="194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A1DA221C-DDFC-437F-AE04-C8E273A77819}"/>
              </a:ext>
            </a:extLst>
          </p:cNvPr>
          <p:cNvGrpSpPr/>
          <p:nvPr/>
        </p:nvGrpSpPr>
        <p:grpSpPr>
          <a:xfrm>
            <a:off x="457343" y="504640"/>
            <a:ext cx="3420360" cy="2480400"/>
            <a:chOff x="457343" y="504640"/>
            <a:chExt cx="3420360" cy="2480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E86D4CEF-C1A3-43BB-AF67-D5084FCB5A81}"/>
                    </a:ext>
                  </a:extLst>
                </p14:cNvPr>
                <p14:cNvContentPartPr/>
                <p14:nvPr/>
              </p14:nvContentPartPr>
              <p14:xfrm>
                <a:off x="457343" y="560800"/>
                <a:ext cx="95400" cy="234540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E86D4CEF-C1A3-43BB-AF67-D5084FCB5A8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48343" y="551800"/>
                  <a:ext cx="113040" cy="236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A4849C5B-B9A6-4043-A968-9B8413348D07}"/>
                    </a:ext>
                  </a:extLst>
                </p14:cNvPr>
                <p14:cNvContentPartPr/>
                <p14:nvPr/>
              </p14:nvContentPartPr>
              <p14:xfrm>
                <a:off x="458783" y="504640"/>
                <a:ext cx="2692440" cy="680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A4849C5B-B9A6-4043-A968-9B8413348D07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50143" y="496000"/>
                  <a:ext cx="271008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BBF1339D-EAE0-48C4-A79D-54B81B42ECB5}"/>
                    </a:ext>
                  </a:extLst>
                </p14:cNvPr>
                <p14:cNvContentPartPr/>
                <p14:nvPr/>
              </p14:nvContentPartPr>
              <p14:xfrm>
                <a:off x="531143" y="2891800"/>
                <a:ext cx="2698200" cy="554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BBF1339D-EAE0-48C4-A79D-54B81B42ECB5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22143" y="2882800"/>
                  <a:ext cx="271584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AB81B386-263A-42CB-A98A-E02374FF32C2}"/>
                    </a:ext>
                  </a:extLst>
                </p14:cNvPr>
                <p14:cNvContentPartPr/>
                <p14:nvPr/>
              </p14:nvContentPartPr>
              <p14:xfrm>
                <a:off x="3119183" y="543520"/>
                <a:ext cx="680400" cy="24195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AB81B386-263A-42CB-A98A-E02374FF32C2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110543" y="534880"/>
                  <a:ext cx="698040" cy="243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50EBD7D4-2DAB-44A8-AC41-EE29A2E3939F}"/>
                    </a:ext>
                  </a:extLst>
                </p14:cNvPr>
                <p14:cNvContentPartPr/>
                <p14:nvPr/>
              </p14:nvContentPartPr>
              <p14:xfrm>
                <a:off x="3183983" y="2855800"/>
                <a:ext cx="633960" cy="633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50EBD7D4-2DAB-44A8-AC41-EE29A2E3939F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175343" y="2847160"/>
                  <a:ext cx="65160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1131546D-C3EA-4C46-99D5-DC7E803A32F6}"/>
                    </a:ext>
                  </a:extLst>
                </p14:cNvPr>
                <p14:cNvContentPartPr/>
                <p14:nvPr/>
              </p14:nvContentPartPr>
              <p14:xfrm>
                <a:off x="1209023" y="551440"/>
                <a:ext cx="318240" cy="23968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1131546D-C3EA-4C46-99D5-DC7E803A32F6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200023" y="542800"/>
                  <a:ext cx="335880" cy="241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553B6F1B-3A7A-4187-853D-6114DBDFAF03}"/>
                    </a:ext>
                  </a:extLst>
                </p14:cNvPr>
                <p14:cNvContentPartPr/>
                <p14:nvPr/>
              </p14:nvContentPartPr>
              <p14:xfrm>
                <a:off x="612503" y="660880"/>
                <a:ext cx="92520" cy="1479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553B6F1B-3A7A-4187-853D-6114DBDFAF03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03503" y="652240"/>
                  <a:ext cx="11016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C4576479-BD3E-4D88-94B8-D800BA844AAA}"/>
                    </a:ext>
                  </a:extLst>
                </p14:cNvPr>
                <p14:cNvContentPartPr/>
                <p14:nvPr/>
              </p14:nvContentPartPr>
              <p14:xfrm>
                <a:off x="715463" y="620920"/>
                <a:ext cx="82440" cy="1890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C4576479-BD3E-4D88-94B8-D800BA844AAA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06823" y="612280"/>
                  <a:ext cx="10008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39F8A6C1-856D-46A9-8A53-69778291167F}"/>
                    </a:ext>
                  </a:extLst>
                </p14:cNvPr>
                <p14:cNvContentPartPr/>
                <p14:nvPr/>
              </p14:nvContentPartPr>
              <p14:xfrm>
                <a:off x="787463" y="690040"/>
                <a:ext cx="234000" cy="1015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39F8A6C1-856D-46A9-8A53-69778291167F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78823" y="681040"/>
                  <a:ext cx="25164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18C424EF-F496-4F13-9DEC-50358EC2C9DF}"/>
                    </a:ext>
                  </a:extLst>
                </p14:cNvPr>
                <p14:cNvContentPartPr/>
                <p14:nvPr/>
              </p14:nvContentPartPr>
              <p14:xfrm>
                <a:off x="2074463" y="538120"/>
                <a:ext cx="28080" cy="118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18C424EF-F496-4F13-9DEC-50358EC2C9DF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065823" y="529120"/>
                  <a:ext cx="4572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6142CCBD-BCA3-4EBB-83CC-9E09BD53176E}"/>
                    </a:ext>
                  </a:extLst>
                </p14:cNvPr>
                <p14:cNvContentPartPr/>
                <p14:nvPr/>
              </p14:nvContentPartPr>
              <p14:xfrm>
                <a:off x="2170943" y="541360"/>
                <a:ext cx="181080" cy="24436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6142CCBD-BCA3-4EBB-83CC-9E09BD53176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161943" y="532720"/>
                  <a:ext cx="198720" cy="246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71FBAD55-9B5C-4005-B9D4-F893DCC28765}"/>
                    </a:ext>
                  </a:extLst>
                </p14:cNvPr>
                <p14:cNvContentPartPr/>
                <p14:nvPr/>
              </p14:nvContentPartPr>
              <p14:xfrm>
                <a:off x="1363463" y="630640"/>
                <a:ext cx="298080" cy="964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71FBAD55-9B5C-4005-B9D4-F893DCC28765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354463" y="621640"/>
                  <a:ext cx="31572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930907AA-E539-4D06-9300-4711D4CE806D}"/>
                    </a:ext>
                  </a:extLst>
                </p14:cNvPr>
                <p14:cNvContentPartPr/>
                <p14:nvPr/>
              </p14:nvContentPartPr>
              <p14:xfrm>
                <a:off x="1682423" y="632080"/>
                <a:ext cx="137520" cy="802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930907AA-E539-4D06-9300-4711D4CE806D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673423" y="623080"/>
                  <a:ext cx="15516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9B320D02-416B-4DED-8771-F34D3E44952D}"/>
                    </a:ext>
                  </a:extLst>
                </p14:cNvPr>
                <p14:cNvContentPartPr/>
                <p14:nvPr/>
              </p14:nvContentPartPr>
              <p14:xfrm>
                <a:off x="1813463" y="577000"/>
                <a:ext cx="78120" cy="1285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9B320D02-416B-4DED-8771-F34D3E44952D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804463" y="568360"/>
                  <a:ext cx="9576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47770664-B90C-4528-8AAF-3308B710FBEB}"/>
                    </a:ext>
                  </a:extLst>
                </p14:cNvPr>
                <p14:cNvContentPartPr/>
                <p14:nvPr/>
              </p14:nvContentPartPr>
              <p14:xfrm>
                <a:off x="1942703" y="630280"/>
                <a:ext cx="144000" cy="903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47770664-B90C-4528-8AAF-3308B710FBEB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934063" y="621640"/>
                  <a:ext cx="16164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692FF5E0-4551-4270-B093-4F9B24A59040}"/>
                    </a:ext>
                  </a:extLst>
                </p14:cNvPr>
                <p14:cNvContentPartPr/>
                <p14:nvPr/>
              </p14:nvContentPartPr>
              <p14:xfrm>
                <a:off x="2508623" y="620560"/>
                <a:ext cx="7200" cy="2541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692FF5E0-4551-4270-B093-4F9B24A59040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499623" y="611920"/>
                  <a:ext cx="2484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A920CA8F-DD3C-4A4C-80FE-AE742282E2D3}"/>
                    </a:ext>
                  </a:extLst>
                </p14:cNvPr>
                <p14:cNvContentPartPr/>
                <p14:nvPr/>
              </p14:nvContentPartPr>
              <p14:xfrm>
                <a:off x="2554343" y="699760"/>
                <a:ext cx="59760" cy="6264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A920CA8F-DD3C-4A4C-80FE-AE742282E2D3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545343" y="691120"/>
                  <a:ext cx="7740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90B53E27-0699-4A3C-AC3A-E52C4D12E89A}"/>
                    </a:ext>
                  </a:extLst>
                </p14:cNvPr>
                <p14:cNvContentPartPr/>
                <p14:nvPr/>
              </p14:nvContentPartPr>
              <p14:xfrm>
                <a:off x="2691863" y="620920"/>
                <a:ext cx="75960" cy="3135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90B53E27-0699-4A3C-AC3A-E52C4D12E89A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682863" y="612280"/>
                  <a:ext cx="93600" cy="33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DA1C33A0-4AF0-48C3-90E6-22410EF38E50}"/>
                    </a:ext>
                  </a:extLst>
                </p14:cNvPr>
                <p14:cNvContentPartPr/>
                <p14:nvPr/>
              </p14:nvContentPartPr>
              <p14:xfrm>
                <a:off x="2829743" y="658000"/>
                <a:ext cx="360" cy="18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DA1C33A0-4AF0-48C3-90E6-22410EF38E50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820743" y="649360"/>
                  <a:ext cx="1800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90E977DD-87EA-4076-9C29-FA8063ED4024}"/>
                    </a:ext>
                  </a:extLst>
                </p14:cNvPr>
                <p14:cNvContentPartPr/>
                <p14:nvPr/>
              </p14:nvContentPartPr>
              <p14:xfrm>
                <a:off x="2517263" y="700480"/>
                <a:ext cx="73800" cy="1332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90E977DD-87EA-4076-9C29-FA8063ED4024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508263" y="691840"/>
                  <a:ext cx="9144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263161B9-EC17-49B7-AC08-35B735F7930E}"/>
                    </a:ext>
                  </a:extLst>
                </p14:cNvPr>
                <p14:cNvContentPartPr/>
                <p14:nvPr/>
              </p14:nvContentPartPr>
              <p14:xfrm>
                <a:off x="2775023" y="661960"/>
                <a:ext cx="89640" cy="11664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263161B9-EC17-49B7-AC08-35B735F7930E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766383" y="652960"/>
                  <a:ext cx="10728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D9B43135-93DF-4C0A-A279-DE5C60BBB8A2}"/>
                    </a:ext>
                  </a:extLst>
                </p14:cNvPr>
                <p14:cNvContentPartPr/>
                <p14:nvPr/>
              </p14:nvContentPartPr>
              <p14:xfrm>
                <a:off x="2857463" y="766000"/>
                <a:ext cx="90720" cy="1501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D9B43135-93DF-4C0A-A279-DE5C60BBB8A2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2848463" y="757000"/>
                  <a:ext cx="10836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AD0B6533-5A25-49B7-8734-7CE45C93C36D}"/>
                    </a:ext>
                  </a:extLst>
                </p14:cNvPr>
                <p14:cNvContentPartPr/>
                <p14:nvPr/>
              </p14:nvContentPartPr>
              <p14:xfrm>
                <a:off x="2936303" y="671680"/>
                <a:ext cx="22320" cy="54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AD0B6533-5A25-49B7-8734-7CE45C93C36D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2927303" y="662680"/>
                  <a:ext cx="3996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D2F2621E-08A5-462F-9673-026A2B097A59}"/>
                    </a:ext>
                  </a:extLst>
                </p14:cNvPr>
                <p14:cNvContentPartPr/>
                <p14:nvPr/>
              </p14:nvContentPartPr>
              <p14:xfrm>
                <a:off x="3030263" y="658360"/>
                <a:ext cx="11160" cy="22032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D2F2621E-08A5-462F-9673-026A2B097A59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3021623" y="649720"/>
                  <a:ext cx="2880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0E830F27-EE30-4FB1-8A3C-F5EC60807329}"/>
                    </a:ext>
                  </a:extLst>
                </p14:cNvPr>
                <p14:cNvContentPartPr/>
                <p14:nvPr/>
              </p14:nvContentPartPr>
              <p14:xfrm>
                <a:off x="3185423" y="663040"/>
                <a:ext cx="63720" cy="19944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0E830F27-EE30-4FB1-8A3C-F5EC60807329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176783" y="654040"/>
                  <a:ext cx="8136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56AB465B-2B43-42F1-8B8A-CD5D2B973D5D}"/>
                    </a:ext>
                  </a:extLst>
                </p14:cNvPr>
                <p14:cNvContentPartPr/>
                <p14:nvPr/>
              </p14:nvContentPartPr>
              <p14:xfrm>
                <a:off x="3153383" y="747640"/>
                <a:ext cx="86400" cy="1872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56AB465B-2B43-42F1-8B8A-CD5D2B973D5D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144383" y="738640"/>
                  <a:ext cx="10404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9F278D9E-7128-4953-8833-04BCC4D655FD}"/>
                    </a:ext>
                  </a:extLst>
                </p14:cNvPr>
                <p14:cNvContentPartPr/>
                <p14:nvPr/>
              </p14:nvContentPartPr>
              <p14:xfrm>
                <a:off x="3127103" y="604720"/>
                <a:ext cx="124200" cy="6156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9F278D9E-7128-4953-8833-04BCC4D655FD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118103" y="596080"/>
                  <a:ext cx="14184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BDC3B008-B979-4F1C-AB18-F3C583499406}"/>
                    </a:ext>
                  </a:extLst>
                </p14:cNvPr>
                <p14:cNvContentPartPr/>
                <p14:nvPr/>
              </p14:nvContentPartPr>
              <p14:xfrm>
                <a:off x="3259943" y="612640"/>
                <a:ext cx="102960" cy="30168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BDC3B008-B979-4F1C-AB18-F3C583499406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250943" y="603640"/>
                  <a:ext cx="120600" cy="31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80D89833-EB9F-4C59-8CEC-9402F4605613}"/>
                    </a:ext>
                  </a:extLst>
                </p14:cNvPr>
                <p14:cNvContentPartPr/>
                <p14:nvPr/>
              </p14:nvContentPartPr>
              <p14:xfrm>
                <a:off x="501983" y="1364320"/>
                <a:ext cx="3143520" cy="367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80D89833-EB9F-4C59-8CEC-9402F4605613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492983" y="1355320"/>
                  <a:ext cx="316116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D187A356-48D2-4E76-8282-AD91B0C22F59}"/>
                    </a:ext>
                  </a:extLst>
                </p14:cNvPr>
                <p14:cNvContentPartPr/>
                <p14:nvPr/>
              </p14:nvContentPartPr>
              <p14:xfrm>
                <a:off x="499463" y="1854280"/>
                <a:ext cx="3231000" cy="1011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D187A356-48D2-4E76-8282-AD91B0C22F59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490823" y="1845280"/>
                  <a:ext cx="324864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A044E564-8593-4DA3-917C-8168DAD03BA7}"/>
                    </a:ext>
                  </a:extLst>
                </p14:cNvPr>
                <p14:cNvContentPartPr/>
                <p14:nvPr/>
              </p14:nvContentPartPr>
              <p14:xfrm>
                <a:off x="513863" y="2441080"/>
                <a:ext cx="3363840" cy="6444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A044E564-8593-4DA3-917C-8168DAD03BA7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504863" y="2432440"/>
                  <a:ext cx="338148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DFD2C507-A533-4FF2-AA83-E7F806714CDB}"/>
                    </a:ext>
                  </a:extLst>
                </p14:cNvPr>
                <p14:cNvContentPartPr/>
                <p14:nvPr/>
              </p14:nvContentPartPr>
              <p14:xfrm>
                <a:off x="784583" y="1012960"/>
                <a:ext cx="153720" cy="17928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DFD2C507-A533-4FF2-AA83-E7F806714CDB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775943" y="1004320"/>
                  <a:ext cx="17136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2AB4237B-8AF8-4999-BB12-C689B7C7F793}"/>
                    </a:ext>
                  </a:extLst>
                </p14:cNvPr>
                <p14:cNvContentPartPr/>
                <p14:nvPr/>
              </p14:nvContentPartPr>
              <p14:xfrm>
                <a:off x="947663" y="1137520"/>
                <a:ext cx="17640" cy="10476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2AB4237B-8AF8-4999-BB12-C689B7C7F793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939023" y="1128520"/>
                  <a:ext cx="3528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61034C72-A476-4635-A107-AE0D0285F8BF}"/>
                    </a:ext>
                  </a:extLst>
                </p14:cNvPr>
                <p14:cNvContentPartPr/>
                <p14:nvPr/>
              </p14:nvContentPartPr>
              <p14:xfrm>
                <a:off x="802223" y="1581760"/>
                <a:ext cx="48600" cy="15264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61034C72-A476-4635-A107-AE0D0285F8BF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93583" y="1572760"/>
                  <a:ext cx="6624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AA6BD6CF-BA60-4161-9247-D2608E8A5A9D}"/>
                    </a:ext>
                  </a:extLst>
                </p14:cNvPr>
                <p14:cNvContentPartPr/>
                <p14:nvPr/>
              </p14:nvContentPartPr>
              <p14:xfrm>
                <a:off x="905183" y="1677880"/>
                <a:ext cx="106200" cy="11628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AA6BD6CF-BA60-4161-9247-D2608E8A5A9D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896183" y="1668880"/>
                  <a:ext cx="12384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0A6264EF-B347-4963-8DE5-65F0BB57863E}"/>
                    </a:ext>
                  </a:extLst>
                </p14:cNvPr>
                <p14:cNvContentPartPr/>
                <p14:nvPr/>
              </p14:nvContentPartPr>
              <p14:xfrm>
                <a:off x="799343" y="2123920"/>
                <a:ext cx="116280" cy="18432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0A6264EF-B347-4963-8DE5-65F0BB57863E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790703" y="2115280"/>
                  <a:ext cx="13392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DF7B4A86-4DF1-4E5F-9978-779DA2C68E0C}"/>
                    </a:ext>
                  </a:extLst>
                </p14:cNvPr>
                <p14:cNvContentPartPr/>
                <p14:nvPr/>
              </p14:nvContentPartPr>
              <p14:xfrm>
                <a:off x="939023" y="2257120"/>
                <a:ext cx="81000" cy="16884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DF7B4A86-4DF1-4E5F-9978-779DA2C68E0C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930383" y="2248480"/>
                  <a:ext cx="9864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1719B434-350A-4DBF-BC09-BD27A7E85A0C}"/>
                    </a:ext>
                  </a:extLst>
                </p14:cNvPr>
                <p14:cNvContentPartPr/>
                <p14:nvPr/>
              </p14:nvContentPartPr>
              <p14:xfrm>
                <a:off x="889343" y="2638000"/>
                <a:ext cx="121680" cy="14184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1719B434-350A-4DBF-BC09-BD27A7E85A0C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880703" y="2629000"/>
                  <a:ext cx="13932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B6DB2E38-872B-49CA-B830-388892DFB956}"/>
                    </a:ext>
                  </a:extLst>
                </p14:cNvPr>
                <p14:cNvContentPartPr/>
                <p14:nvPr/>
              </p14:nvContentPartPr>
              <p14:xfrm>
                <a:off x="1035143" y="2763640"/>
                <a:ext cx="66960" cy="7812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B6DB2E38-872B-49CA-B830-388892DFB956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026143" y="2755000"/>
                  <a:ext cx="8460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E5332CC4-74B1-4DD3-8954-B307BC8E2A47}"/>
                    </a:ext>
                  </a:extLst>
                </p14:cNvPr>
                <p14:cNvContentPartPr/>
                <p14:nvPr/>
              </p14:nvContentPartPr>
              <p14:xfrm>
                <a:off x="1085903" y="2763280"/>
                <a:ext cx="20880" cy="15336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E5332CC4-74B1-4DD3-8954-B307BC8E2A47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076903" y="2754280"/>
                  <a:ext cx="3852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6AA5AFA2-B725-4DB0-ADC9-1564B8ABACA8}"/>
                    </a:ext>
                  </a:extLst>
                </p14:cNvPr>
                <p14:cNvContentPartPr/>
                <p14:nvPr/>
              </p14:nvContentPartPr>
              <p14:xfrm>
                <a:off x="1604303" y="1007560"/>
                <a:ext cx="168480" cy="17640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6AA5AFA2-B725-4DB0-ADC9-1564B8ABACA8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595303" y="998560"/>
                  <a:ext cx="18612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D2F3B96C-E0E9-4F54-B1D7-B58AF46E418D}"/>
                    </a:ext>
                  </a:extLst>
                </p14:cNvPr>
                <p14:cNvContentPartPr/>
                <p14:nvPr/>
              </p14:nvContentPartPr>
              <p14:xfrm>
                <a:off x="1810583" y="1048600"/>
                <a:ext cx="80640" cy="11016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D2F3B96C-E0E9-4F54-B1D7-B58AF46E418D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801943" y="1039600"/>
                  <a:ext cx="9828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92C010F0-7884-405C-B661-7769E97F9CA7}"/>
                    </a:ext>
                  </a:extLst>
                </p14:cNvPr>
                <p14:cNvContentPartPr/>
                <p14:nvPr/>
              </p14:nvContentPartPr>
              <p14:xfrm>
                <a:off x="1665143" y="1564480"/>
                <a:ext cx="82440" cy="17028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92C010F0-7884-405C-B661-7769E97F9CA7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656143" y="1555480"/>
                  <a:ext cx="10008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19A1AC22-56EA-4F24-ACEB-DAE34E081DA7}"/>
                    </a:ext>
                  </a:extLst>
                </p14:cNvPr>
                <p14:cNvContentPartPr/>
                <p14:nvPr/>
              </p14:nvContentPartPr>
              <p14:xfrm>
                <a:off x="1820303" y="1606960"/>
                <a:ext cx="59760" cy="13968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19A1AC22-56EA-4F24-ACEB-DAE34E081DA7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811663" y="1597960"/>
                  <a:ext cx="7740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210B6B1B-A49E-4FC2-8AB4-2766964B3A46}"/>
                    </a:ext>
                  </a:extLst>
                </p14:cNvPr>
                <p14:cNvContentPartPr/>
                <p14:nvPr/>
              </p14:nvContentPartPr>
              <p14:xfrm>
                <a:off x="1822103" y="2135080"/>
                <a:ext cx="3600" cy="17136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210B6B1B-A49E-4FC2-8AB4-2766964B3A46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813103" y="2126440"/>
                  <a:ext cx="2124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5690D18B-8929-4B70-BCD8-B2B8EE38E80E}"/>
                    </a:ext>
                  </a:extLst>
                </p14:cNvPr>
                <p14:cNvContentPartPr/>
                <p14:nvPr/>
              </p14:nvContentPartPr>
              <p14:xfrm>
                <a:off x="1916783" y="2151280"/>
                <a:ext cx="101520" cy="18432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5690D18B-8929-4B70-BCD8-B2B8EE38E80E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907783" y="2142640"/>
                  <a:ext cx="11916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3959DB8F-1BCE-4FE6-94BA-97C117108EBE}"/>
                    </a:ext>
                  </a:extLst>
                </p14:cNvPr>
                <p14:cNvContentPartPr/>
                <p14:nvPr/>
              </p14:nvContentPartPr>
              <p14:xfrm>
                <a:off x="1942703" y="2137240"/>
                <a:ext cx="102960" cy="900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3959DB8F-1BCE-4FE6-94BA-97C117108EBE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934063" y="2128600"/>
                  <a:ext cx="12060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C293D0B5-3EB6-402A-B149-AD2EF6B2C25F}"/>
                    </a:ext>
                  </a:extLst>
                </p14:cNvPr>
                <p14:cNvContentPartPr/>
                <p14:nvPr/>
              </p14:nvContentPartPr>
              <p14:xfrm>
                <a:off x="1755503" y="2618560"/>
                <a:ext cx="74880" cy="18828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C293D0B5-3EB6-402A-B149-AD2EF6B2C25F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746503" y="2609560"/>
                  <a:ext cx="9252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26301F0A-8CEB-4555-98E3-E8BE69FE6546}"/>
                    </a:ext>
                  </a:extLst>
                </p14:cNvPr>
                <p14:cNvContentPartPr/>
                <p14:nvPr/>
              </p14:nvContentPartPr>
              <p14:xfrm>
                <a:off x="1894823" y="2669320"/>
                <a:ext cx="93960" cy="14796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26301F0A-8CEB-4555-98E3-E8BE69FE6546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886183" y="2660320"/>
                  <a:ext cx="11160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BCBE5BB3-9E71-4FBF-BF89-9677A7C63879}"/>
                    </a:ext>
                  </a:extLst>
                </p14:cNvPr>
                <p14:cNvContentPartPr/>
                <p14:nvPr/>
              </p14:nvContentPartPr>
              <p14:xfrm>
                <a:off x="1916783" y="2621080"/>
                <a:ext cx="117000" cy="3096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BCBE5BB3-9E71-4FBF-BF89-9677A7C63879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907783" y="2612080"/>
                  <a:ext cx="13464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58A96009-D06D-4B8E-B4B8-8D28F982674A}"/>
                    </a:ext>
                  </a:extLst>
                </p14:cNvPr>
                <p14:cNvContentPartPr/>
                <p14:nvPr/>
              </p14:nvContentPartPr>
              <p14:xfrm>
                <a:off x="2425823" y="1024480"/>
                <a:ext cx="66600" cy="7632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58A96009-D06D-4B8E-B4B8-8D28F982674A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2416823" y="1015480"/>
                  <a:ext cx="8424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315228E2-EBA4-46F6-8DCC-6450239BC292}"/>
                    </a:ext>
                  </a:extLst>
                </p14:cNvPr>
                <p14:cNvContentPartPr/>
                <p14:nvPr/>
              </p14:nvContentPartPr>
              <p14:xfrm>
                <a:off x="2557943" y="1020880"/>
                <a:ext cx="41400" cy="6228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315228E2-EBA4-46F6-8DCC-6450239BC292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2549303" y="1012240"/>
                  <a:ext cx="5904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76468DE9-1856-454F-B6ED-DD89F2055EAE}"/>
                    </a:ext>
                  </a:extLst>
                </p14:cNvPr>
                <p14:cNvContentPartPr/>
                <p14:nvPr/>
              </p14:nvContentPartPr>
              <p14:xfrm>
                <a:off x="2428703" y="1167040"/>
                <a:ext cx="271080" cy="2520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76468DE9-1856-454F-B6ED-DD89F2055EAE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2420063" y="1158400"/>
                  <a:ext cx="28872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82F796C8-BDB9-4AF5-B6E7-BE4B60486625}"/>
                    </a:ext>
                  </a:extLst>
                </p14:cNvPr>
                <p14:cNvContentPartPr/>
                <p14:nvPr/>
              </p14:nvContentPartPr>
              <p14:xfrm>
                <a:off x="2443823" y="1230760"/>
                <a:ext cx="8280" cy="12852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82F796C8-BDB9-4AF5-B6E7-BE4B60486625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2435183" y="1221760"/>
                  <a:ext cx="2592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C6DF69E8-B3BE-4B91-A347-523029A568F7}"/>
                    </a:ext>
                  </a:extLst>
                </p14:cNvPr>
                <p14:cNvContentPartPr/>
                <p14:nvPr/>
              </p14:nvContentPartPr>
              <p14:xfrm>
                <a:off x="2512943" y="1250200"/>
                <a:ext cx="148680" cy="10044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C6DF69E8-B3BE-4B91-A347-523029A568F7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2503943" y="1241200"/>
                  <a:ext cx="16632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1DA59933-2B59-4EEA-98CC-EA4E1D8E057A}"/>
                    </a:ext>
                  </a:extLst>
                </p14:cNvPr>
                <p14:cNvContentPartPr/>
                <p14:nvPr/>
              </p14:nvContentPartPr>
              <p14:xfrm>
                <a:off x="2781503" y="1169920"/>
                <a:ext cx="77760" cy="468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1DA59933-2B59-4EEA-98CC-EA4E1D8E057A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2772863" y="1161280"/>
                  <a:ext cx="9540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308A7E4B-35CF-4EE2-A1F5-4B575F1CDA43}"/>
                    </a:ext>
                  </a:extLst>
                </p14:cNvPr>
                <p14:cNvContentPartPr/>
                <p14:nvPr/>
              </p14:nvContentPartPr>
              <p14:xfrm>
                <a:off x="2791943" y="1233280"/>
                <a:ext cx="56520" cy="108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308A7E4B-35CF-4EE2-A1F5-4B575F1CDA43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2782943" y="1224280"/>
                  <a:ext cx="7416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91C91321-227F-4574-90FD-191660D14C51}"/>
                    </a:ext>
                  </a:extLst>
                </p14:cNvPr>
                <p14:cNvContentPartPr/>
                <p14:nvPr/>
              </p14:nvContentPartPr>
              <p14:xfrm>
                <a:off x="3093983" y="997120"/>
                <a:ext cx="12240" cy="8316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91C91321-227F-4574-90FD-191660D14C51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3085343" y="988480"/>
                  <a:ext cx="2988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18C736BB-C8EE-440E-BFEA-7F02C336FC67}"/>
                    </a:ext>
                  </a:extLst>
                </p14:cNvPr>
                <p14:cNvContentPartPr/>
                <p14:nvPr/>
              </p14:nvContentPartPr>
              <p14:xfrm>
                <a:off x="3060143" y="1138960"/>
                <a:ext cx="176400" cy="2016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18C736BB-C8EE-440E-BFEA-7F02C336FC67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3051143" y="1130320"/>
                  <a:ext cx="19404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243377A5-9C65-4748-AA38-A798AB42CB02}"/>
                    </a:ext>
                  </a:extLst>
                </p14:cNvPr>
                <p14:cNvContentPartPr/>
                <p14:nvPr/>
              </p14:nvContentPartPr>
              <p14:xfrm>
                <a:off x="3144743" y="1228240"/>
                <a:ext cx="51840" cy="13896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243377A5-9C65-4748-AA38-A798AB42CB02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3135743" y="1219600"/>
                  <a:ext cx="6948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D6E9584F-9C7D-46BB-BE99-4FBDB8030E66}"/>
                    </a:ext>
                  </a:extLst>
                </p14:cNvPr>
                <p14:cNvContentPartPr/>
                <p14:nvPr/>
              </p14:nvContentPartPr>
              <p14:xfrm>
                <a:off x="3134303" y="1199800"/>
                <a:ext cx="105480" cy="2664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D6E9584F-9C7D-46BB-BE99-4FBDB8030E66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3125663" y="1191160"/>
                  <a:ext cx="12312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67278C13-FDF4-41F2-B35A-4CE1CB2066D0}"/>
                    </a:ext>
                  </a:extLst>
                </p14:cNvPr>
                <p14:cNvContentPartPr/>
                <p14:nvPr/>
              </p14:nvContentPartPr>
              <p14:xfrm>
                <a:off x="2478743" y="1469080"/>
                <a:ext cx="89280" cy="17568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67278C13-FDF4-41F2-B35A-4CE1CB2066D0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2469743" y="1460080"/>
                  <a:ext cx="10692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DA38D055-6465-4C0F-A2F6-FA162C224CAD}"/>
                    </a:ext>
                  </a:extLst>
                </p14:cNvPr>
                <p14:cNvContentPartPr/>
                <p14:nvPr/>
              </p14:nvContentPartPr>
              <p14:xfrm>
                <a:off x="2616983" y="1528840"/>
                <a:ext cx="47160" cy="8136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DA38D055-6465-4C0F-A2F6-FA162C224CAD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2608343" y="1519840"/>
                  <a:ext cx="6480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33FCD5E3-4F04-480F-8D7D-0EDB957DCEF4}"/>
                    </a:ext>
                  </a:extLst>
                </p14:cNvPr>
                <p14:cNvContentPartPr/>
                <p14:nvPr/>
              </p14:nvContentPartPr>
              <p14:xfrm>
                <a:off x="2475503" y="1679680"/>
                <a:ext cx="316440" cy="4608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33FCD5E3-4F04-480F-8D7D-0EDB957DCEF4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2466503" y="1671040"/>
                  <a:ext cx="33408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E8C986B8-73A6-4968-B755-5603343DF8BA}"/>
                    </a:ext>
                  </a:extLst>
                </p14:cNvPr>
                <p14:cNvContentPartPr/>
                <p14:nvPr/>
              </p14:nvContentPartPr>
              <p14:xfrm>
                <a:off x="2542463" y="1775080"/>
                <a:ext cx="25560" cy="9324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E8C986B8-73A6-4968-B755-5603343DF8BA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2533823" y="1766440"/>
                  <a:ext cx="4320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4F8BDACB-0FD8-4BE7-99F4-05964723712F}"/>
                    </a:ext>
                  </a:extLst>
                </p14:cNvPr>
                <p14:cNvContentPartPr/>
                <p14:nvPr/>
              </p14:nvContentPartPr>
              <p14:xfrm>
                <a:off x="2635343" y="1758160"/>
                <a:ext cx="128880" cy="11196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4F8BDACB-0FD8-4BE7-99F4-05964723712F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2626343" y="1749160"/>
                  <a:ext cx="14652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C5CF350A-F1BC-4A7F-8C83-F8D353990B7A}"/>
                    </a:ext>
                  </a:extLst>
                </p14:cNvPr>
                <p14:cNvContentPartPr/>
                <p14:nvPr/>
              </p14:nvContentPartPr>
              <p14:xfrm>
                <a:off x="2932343" y="1617400"/>
                <a:ext cx="84240" cy="324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C5CF350A-F1BC-4A7F-8C83-F8D353990B7A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2923343" y="1608760"/>
                  <a:ext cx="10188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5EC5909B-2C1C-4C50-B800-08C84954AB58}"/>
                    </a:ext>
                  </a:extLst>
                </p14:cNvPr>
                <p14:cNvContentPartPr/>
                <p14:nvPr/>
              </p14:nvContentPartPr>
              <p14:xfrm>
                <a:off x="2958983" y="1650880"/>
                <a:ext cx="70560" cy="972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5EC5909B-2C1C-4C50-B800-08C84954AB58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2950343" y="1641880"/>
                  <a:ext cx="8820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0A345E19-32BF-4546-92BF-D78EA56BB613}"/>
                    </a:ext>
                  </a:extLst>
                </p14:cNvPr>
                <p14:cNvContentPartPr/>
                <p14:nvPr/>
              </p14:nvContentPartPr>
              <p14:xfrm>
                <a:off x="3191903" y="1486720"/>
                <a:ext cx="72360" cy="13536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0A345E19-32BF-4546-92BF-D78EA56BB613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3183263" y="1477720"/>
                  <a:ext cx="9000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FB41A8A9-FDA5-4EF6-B60C-5F81CBC473F8}"/>
                    </a:ext>
                  </a:extLst>
                </p14:cNvPr>
                <p14:cNvContentPartPr/>
                <p14:nvPr/>
              </p14:nvContentPartPr>
              <p14:xfrm>
                <a:off x="3176063" y="1635760"/>
                <a:ext cx="200880" cy="1512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FB41A8A9-FDA5-4EF6-B60C-5F81CBC473F8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3167423" y="1627120"/>
                  <a:ext cx="21852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C24E66BD-E564-440E-BF53-BD92D1EB94A0}"/>
                    </a:ext>
                  </a:extLst>
                </p14:cNvPr>
                <p14:cNvContentPartPr/>
                <p14:nvPr/>
              </p14:nvContentPartPr>
              <p14:xfrm>
                <a:off x="3225023" y="1679320"/>
                <a:ext cx="16920" cy="12816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C24E66BD-E564-440E-BF53-BD92D1EB94A0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3216383" y="1670320"/>
                  <a:ext cx="3456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DA3C3E05-4E14-4E2C-857A-7AB24E5D0ED0}"/>
                    </a:ext>
                  </a:extLst>
                </p14:cNvPr>
                <p14:cNvContentPartPr/>
                <p14:nvPr/>
              </p14:nvContentPartPr>
              <p14:xfrm>
                <a:off x="3304583" y="1704160"/>
                <a:ext cx="37440" cy="9252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DA3C3E05-4E14-4E2C-857A-7AB24E5D0ED0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3295943" y="1695160"/>
                  <a:ext cx="5508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4D2B4D79-DC30-443D-ADF3-438EC4C7D131}"/>
                    </a:ext>
                  </a:extLst>
                </p14:cNvPr>
                <p14:cNvContentPartPr/>
                <p14:nvPr/>
              </p14:nvContentPartPr>
              <p14:xfrm>
                <a:off x="2434463" y="1978120"/>
                <a:ext cx="12960" cy="16632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4D2B4D79-DC30-443D-ADF3-438EC4C7D131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2425463" y="1969480"/>
                  <a:ext cx="3060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1CF27263-9481-4E85-BC36-DDF87A6736AB}"/>
                    </a:ext>
                  </a:extLst>
                </p14:cNvPr>
                <p14:cNvContentPartPr/>
                <p14:nvPr/>
              </p14:nvContentPartPr>
              <p14:xfrm>
                <a:off x="2524103" y="2018080"/>
                <a:ext cx="55080" cy="16632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1CF27263-9481-4E85-BC36-DDF87A6736AB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2515463" y="2009080"/>
                  <a:ext cx="7272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F3334AF0-7251-43C8-96A2-10FC6DB76CEB}"/>
                    </a:ext>
                  </a:extLst>
                </p14:cNvPr>
                <p14:cNvContentPartPr/>
                <p14:nvPr/>
              </p14:nvContentPartPr>
              <p14:xfrm>
                <a:off x="2555063" y="2002960"/>
                <a:ext cx="101520" cy="828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F3334AF0-7251-43C8-96A2-10FC6DB76CEB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2546423" y="1994320"/>
                  <a:ext cx="11916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D7C87F76-C9D4-4E33-B6C0-0C702AF9976E}"/>
                    </a:ext>
                  </a:extLst>
                </p14:cNvPr>
                <p14:cNvContentPartPr/>
                <p14:nvPr/>
              </p14:nvContentPartPr>
              <p14:xfrm>
                <a:off x="2410703" y="2233720"/>
                <a:ext cx="353160" cy="2268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D7C87F76-C9D4-4E33-B6C0-0C702AF9976E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2402063" y="2225080"/>
                  <a:ext cx="37080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5F36E3B3-25AA-4386-955F-1ECBC3C474B6}"/>
                    </a:ext>
                  </a:extLst>
                </p14:cNvPr>
                <p14:cNvContentPartPr/>
                <p14:nvPr/>
              </p14:nvContentPartPr>
              <p14:xfrm>
                <a:off x="2506823" y="2306440"/>
                <a:ext cx="4320" cy="12744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5F36E3B3-25AA-4386-955F-1ECBC3C474B6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2498183" y="2297440"/>
                  <a:ext cx="2196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1E03FA83-A16F-417F-BCCF-F5A33F9CC75E}"/>
                    </a:ext>
                  </a:extLst>
                </p14:cNvPr>
                <p14:cNvContentPartPr/>
                <p14:nvPr/>
              </p14:nvContentPartPr>
              <p14:xfrm>
                <a:off x="2572343" y="2339560"/>
                <a:ext cx="131400" cy="9576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1E03FA83-A16F-417F-BCCF-F5A33F9CC75E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2563703" y="2330920"/>
                  <a:ext cx="14904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963501F7-D702-4417-94B3-D8351695A9D9}"/>
                    </a:ext>
                  </a:extLst>
                </p14:cNvPr>
                <p14:cNvContentPartPr/>
                <p14:nvPr/>
              </p14:nvContentPartPr>
              <p14:xfrm>
                <a:off x="2867543" y="2209600"/>
                <a:ext cx="88560" cy="7056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963501F7-D702-4417-94B3-D8351695A9D9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2858903" y="2200960"/>
                  <a:ext cx="10620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A6410575-783C-4043-8058-8B3BD83F8DEE}"/>
                    </a:ext>
                  </a:extLst>
                </p14:cNvPr>
                <p14:cNvContentPartPr/>
                <p14:nvPr/>
              </p14:nvContentPartPr>
              <p14:xfrm>
                <a:off x="3113783" y="2194120"/>
                <a:ext cx="280800" cy="3060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A6410575-783C-4043-8058-8B3BD83F8DEE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3105143" y="2185120"/>
                  <a:ext cx="29844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7847F10B-0ED7-4608-8A3E-751AB0829AAB}"/>
                    </a:ext>
                  </a:extLst>
                </p14:cNvPr>
                <p14:cNvContentPartPr/>
                <p14:nvPr/>
              </p14:nvContentPartPr>
              <p14:xfrm>
                <a:off x="3196223" y="1990000"/>
                <a:ext cx="115200" cy="17388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7847F10B-0ED7-4608-8A3E-751AB0829AAB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3187223" y="1981360"/>
                  <a:ext cx="13284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71347600-301C-4FDD-9EFA-7558D4B3E1BC}"/>
                    </a:ext>
                  </a:extLst>
                </p14:cNvPr>
                <p14:cNvContentPartPr/>
                <p14:nvPr/>
              </p14:nvContentPartPr>
              <p14:xfrm>
                <a:off x="3195503" y="2293840"/>
                <a:ext cx="80280" cy="8820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71347600-301C-4FDD-9EFA-7558D4B3E1BC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3186863" y="2285200"/>
                  <a:ext cx="9792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24DFBDA0-357D-4582-B29D-0692DA8D2F08}"/>
                    </a:ext>
                  </a:extLst>
                </p14:cNvPr>
                <p14:cNvContentPartPr/>
                <p14:nvPr/>
              </p14:nvContentPartPr>
              <p14:xfrm>
                <a:off x="3283343" y="2302840"/>
                <a:ext cx="54360" cy="9576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24DFBDA0-357D-4582-B29D-0692DA8D2F08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3274703" y="2294200"/>
                  <a:ext cx="7200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EE72FEF2-6DB4-47C9-AA4A-4009063F688D}"/>
                    </a:ext>
                  </a:extLst>
                </p14:cNvPr>
                <p14:cNvContentPartPr/>
                <p14:nvPr/>
              </p14:nvContentPartPr>
              <p14:xfrm>
                <a:off x="2506823" y="2585080"/>
                <a:ext cx="86400" cy="14076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EE72FEF2-6DB4-47C9-AA4A-4009063F688D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2498183" y="2576080"/>
                  <a:ext cx="10404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CCADD55A-2275-4E2A-9327-DDCD843F26EB}"/>
                    </a:ext>
                  </a:extLst>
                </p14:cNvPr>
                <p14:cNvContentPartPr/>
                <p14:nvPr/>
              </p14:nvContentPartPr>
              <p14:xfrm>
                <a:off x="2625263" y="2568520"/>
                <a:ext cx="30240" cy="12996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CCADD55A-2275-4E2A-9327-DDCD843F26EB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2616623" y="2559520"/>
                  <a:ext cx="4788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766CFA65-8D6D-480C-8CD6-630AC04F65B1}"/>
                    </a:ext>
                  </a:extLst>
                </p14:cNvPr>
                <p14:cNvContentPartPr/>
                <p14:nvPr/>
              </p14:nvContentPartPr>
              <p14:xfrm>
                <a:off x="2641103" y="2575360"/>
                <a:ext cx="94320" cy="2160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766CFA65-8D6D-480C-8CD6-630AC04F65B1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2632463" y="2566720"/>
                  <a:ext cx="11196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827413D1-3432-441E-8AD9-56556800550B}"/>
                    </a:ext>
                  </a:extLst>
                </p14:cNvPr>
                <p14:cNvContentPartPr/>
                <p14:nvPr/>
              </p14:nvContentPartPr>
              <p14:xfrm>
                <a:off x="2452463" y="2763640"/>
                <a:ext cx="331920" cy="3204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827413D1-3432-441E-8AD9-56556800550B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2443823" y="2755000"/>
                  <a:ext cx="34956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C6A70494-9895-45F9-9B7B-E4C47A2FAF43}"/>
                    </a:ext>
                  </a:extLst>
                </p14:cNvPr>
                <p14:cNvContentPartPr/>
                <p14:nvPr/>
              </p14:nvContentPartPr>
              <p14:xfrm>
                <a:off x="2512583" y="2821240"/>
                <a:ext cx="1800" cy="9000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C6A70494-9895-45F9-9B7B-E4C47A2FAF43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2503583" y="2812240"/>
                  <a:ext cx="1944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72CF4A00-1F40-4585-9B73-10498895412C}"/>
                    </a:ext>
                  </a:extLst>
                </p14:cNvPr>
                <p14:cNvContentPartPr/>
                <p14:nvPr/>
              </p14:nvContentPartPr>
              <p14:xfrm>
                <a:off x="2584223" y="2816920"/>
                <a:ext cx="150480" cy="8208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72CF4A00-1F40-4585-9B73-10498895412C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2575223" y="2807920"/>
                  <a:ext cx="16812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3E3F00F6-6735-4B75-8854-91BF7B0054B7}"/>
                    </a:ext>
                  </a:extLst>
                </p14:cNvPr>
                <p14:cNvContentPartPr/>
                <p14:nvPr/>
              </p14:nvContentPartPr>
              <p14:xfrm>
                <a:off x="2901383" y="2702440"/>
                <a:ext cx="66600" cy="828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3E3F00F6-6735-4B75-8854-91BF7B0054B7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2892743" y="2693800"/>
                  <a:ext cx="8424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0380897F-2289-4403-ADC9-94EF87D2E30A}"/>
                    </a:ext>
                  </a:extLst>
                </p14:cNvPr>
                <p14:cNvContentPartPr/>
                <p14:nvPr/>
              </p14:nvContentPartPr>
              <p14:xfrm>
                <a:off x="2895983" y="2758600"/>
                <a:ext cx="102240" cy="900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0380897F-2289-4403-ADC9-94EF87D2E30A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2887343" y="2749960"/>
                  <a:ext cx="11988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B19505F6-1B83-40DA-9977-5CCF14331DFA}"/>
                    </a:ext>
                  </a:extLst>
                </p14:cNvPr>
                <p14:cNvContentPartPr/>
                <p14:nvPr/>
              </p14:nvContentPartPr>
              <p14:xfrm>
                <a:off x="3185063" y="2570320"/>
                <a:ext cx="59760" cy="13680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B19505F6-1B83-40DA-9977-5CCF14331DFA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3176063" y="2561320"/>
                  <a:ext cx="7740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FCB2B369-35CA-43DF-8C89-DBB68245F99A}"/>
                    </a:ext>
                  </a:extLst>
                </p14:cNvPr>
                <p14:cNvContentPartPr/>
                <p14:nvPr/>
              </p14:nvContentPartPr>
              <p14:xfrm>
                <a:off x="3186503" y="2631520"/>
                <a:ext cx="122040" cy="1728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FCB2B369-35CA-43DF-8C89-DBB68245F99A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3177503" y="2622880"/>
                  <a:ext cx="13968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9257BEB3-CB5D-4A6A-A30D-B862CEAF1727}"/>
                    </a:ext>
                  </a:extLst>
                </p14:cNvPr>
                <p14:cNvContentPartPr/>
                <p14:nvPr/>
              </p14:nvContentPartPr>
              <p14:xfrm>
                <a:off x="3113783" y="2711080"/>
                <a:ext cx="264600" cy="2556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9257BEB3-CB5D-4A6A-A30D-B862CEAF1727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3105143" y="2702440"/>
                  <a:ext cx="28224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49649051-1A9C-481A-9967-AE278B85E7CD}"/>
                    </a:ext>
                  </a:extLst>
                </p14:cNvPr>
                <p14:cNvContentPartPr/>
                <p14:nvPr/>
              </p14:nvContentPartPr>
              <p14:xfrm>
                <a:off x="3178583" y="2792080"/>
                <a:ext cx="157680" cy="7920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49649051-1A9C-481A-9967-AE278B85E7CD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3169583" y="2783080"/>
                  <a:ext cx="175320" cy="96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369F23B5-B029-4508-9248-EA3878C18C49}"/>
              </a:ext>
            </a:extLst>
          </p:cNvPr>
          <p:cNvGrpSpPr/>
          <p:nvPr/>
        </p:nvGrpSpPr>
        <p:grpSpPr>
          <a:xfrm>
            <a:off x="4741343" y="1028800"/>
            <a:ext cx="1375920" cy="476640"/>
            <a:chOff x="4741343" y="1028800"/>
            <a:chExt cx="1375920" cy="476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89242773-741E-44C0-9A22-13395FE1D06F}"/>
                    </a:ext>
                  </a:extLst>
                </p14:cNvPr>
                <p14:cNvContentPartPr/>
                <p14:nvPr/>
              </p14:nvContentPartPr>
              <p14:xfrm>
                <a:off x="4741343" y="1091080"/>
                <a:ext cx="160920" cy="28512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89242773-741E-44C0-9A22-13395FE1D06F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4732343" y="1082440"/>
                  <a:ext cx="178560" cy="30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A4D5AF80-B6A4-4D4E-90AF-5DEA75EDBDEB}"/>
                    </a:ext>
                  </a:extLst>
                </p14:cNvPr>
                <p14:cNvContentPartPr/>
                <p14:nvPr/>
              </p14:nvContentPartPr>
              <p14:xfrm>
                <a:off x="4960943" y="1190800"/>
                <a:ext cx="16200" cy="16236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A4D5AF80-B6A4-4D4E-90AF-5DEA75EDBDEB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4952303" y="1181800"/>
                  <a:ext cx="3384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73413FAC-C27A-4C94-8AA0-18CCE6E6ED8D}"/>
                    </a:ext>
                  </a:extLst>
                </p14:cNvPr>
                <p14:cNvContentPartPr/>
                <p14:nvPr/>
              </p14:nvContentPartPr>
              <p14:xfrm>
                <a:off x="5058143" y="1160920"/>
                <a:ext cx="144720" cy="20592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73413FAC-C27A-4C94-8AA0-18CCE6E6ED8D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5049143" y="1151920"/>
                  <a:ext cx="16236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8DBEF595-171D-4D1B-BFAF-5F86FC51D60A}"/>
                    </a:ext>
                  </a:extLst>
                </p14:cNvPr>
                <p14:cNvContentPartPr/>
                <p14:nvPr/>
              </p14:nvContentPartPr>
              <p14:xfrm>
                <a:off x="5255423" y="1187920"/>
                <a:ext cx="12960" cy="14724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8DBEF595-171D-4D1B-BFAF-5F86FC51D60A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5246423" y="1178920"/>
                  <a:ext cx="3060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C1C7F9AD-9A3E-458F-BC18-F78D6EF63FE1}"/>
                    </a:ext>
                  </a:extLst>
                </p14:cNvPr>
                <p14:cNvContentPartPr/>
                <p14:nvPr/>
              </p14:nvContentPartPr>
              <p14:xfrm>
                <a:off x="5428583" y="1028800"/>
                <a:ext cx="117360" cy="47664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C1C7F9AD-9A3E-458F-BC18-F78D6EF63FE1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5419583" y="1019800"/>
                  <a:ext cx="135000" cy="49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4D5E5F2B-015D-49D5-A6F5-6A1149FA807D}"/>
                    </a:ext>
                  </a:extLst>
                </p14:cNvPr>
                <p14:cNvContentPartPr/>
                <p14:nvPr/>
              </p14:nvContentPartPr>
              <p14:xfrm>
                <a:off x="5605703" y="1117360"/>
                <a:ext cx="84960" cy="22068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4D5E5F2B-015D-49D5-A6F5-6A1149FA807D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5596703" y="1108720"/>
                  <a:ext cx="10260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4C54B466-65CC-4A58-88AA-9EC47CC69B53}"/>
                    </a:ext>
                  </a:extLst>
                </p14:cNvPr>
                <p14:cNvContentPartPr/>
                <p14:nvPr/>
              </p14:nvContentPartPr>
              <p14:xfrm>
                <a:off x="5549543" y="1219600"/>
                <a:ext cx="114120" cy="2304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4C54B466-65CC-4A58-88AA-9EC47CC69B53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5540903" y="1210960"/>
                  <a:ext cx="13176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F7E45030-3DD1-4AF5-8A98-B39D03CE21D2}"/>
                    </a:ext>
                  </a:extLst>
                </p14:cNvPr>
                <p14:cNvContentPartPr/>
                <p14:nvPr/>
              </p14:nvContentPartPr>
              <p14:xfrm>
                <a:off x="5550623" y="1029160"/>
                <a:ext cx="133560" cy="8820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F7E45030-3DD1-4AF5-8A98-B39D03CE21D2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5541623" y="1020160"/>
                  <a:ext cx="15120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6AA8A1A2-19AE-4F1F-B109-3DE66C7F7426}"/>
                    </a:ext>
                  </a:extLst>
                </p14:cNvPr>
                <p14:cNvContentPartPr/>
                <p14:nvPr/>
              </p14:nvContentPartPr>
              <p14:xfrm>
                <a:off x="5757623" y="1055080"/>
                <a:ext cx="90360" cy="41796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6AA8A1A2-19AE-4F1F-B109-3DE66C7F7426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5748623" y="1046080"/>
                  <a:ext cx="108000" cy="43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13437350-A38F-49CE-A865-161CB794C159}"/>
                    </a:ext>
                  </a:extLst>
                </p14:cNvPr>
                <p14:cNvContentPartPr/>
                <p14:nvPr/>
              </p14:nvContentPartPr>
              <p14:xfrm>
                <a:off x="5997743" y="1181440"/>
                <a:ext cx="119520" cy="1800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13437350-A38F-49CE-A865-161CB794C159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5989103" y="1172440"/>
                  <a:ext cx="13716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791C113C-588D-4BA9-AEB7-FD576CBAA34B}"/>
                    </a:ext>
                  </a:extLst>
                </p14:cNvPr>
                <p14:cNvContentPartPr/>
                <p14:nvPr/>
              </p14:nvContentPartPr>
              <p14:xfrm>
                <a:off x="5997023" y="1251640"/>
                <a:ext cx="112320" cy="1188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791C113C-588D-4BA9-AEB7-FD576CBAA34B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5988383" y="1243000"/>
                  <a:ext cx="129960" cy="29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2" name="Group 211">
            <a:extLst>
              <a:ext uri="{FF2B5EF4-FFF2-40B4-BE49-F238E27FC236}">
                <a16:creationId xmlns:a16="http://schemas.microsoft.com/office/drawing/2014/main" id="{5CDEA12F-4D06-419F-A07B-D0CDFA77B884}"/>
              </a:ext>
            </a:extLst>
          </p:cNvPr>
          <p:cNvGrpSpPr/>
          <p:nvPr/>
        </p:nvGrpSpPr>
        <p:grpSpPr>
          <a:xfrm>
            <a:off x="6009623" y="2108800"/>
            <a:ext cx="141480" cy="120240"/>
            <a:chOff x="6009623" y="2108800"/>
            <a:chExt cx="141480" cy="120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E1EFB38B-ACFB-41DB-9DED-1670087495F2}"/>
                    </a:ext>
                  </a:extLst>
                </p14:cNvPr>
                <p14:cNvContentPartPr/>
                <p14:nvPr/>
              </p14:nvContentPartPr>
              <p14:xfrm>
                <a:off x="6017543" y="2108800"/>
                <a:ext cx="117000" cy="2736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E1EFB38B-ACFB-41DB-9DED-1670087495F2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6008903" y="2100160"/>
                  <a:ext cx="13464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7A8441D8-208F-4636-A616-71881F36C08F}"/>
                    </a:ext>
                  </a:extLst>
                </p14:cNvPr>
                <p14:cNvContentPartPr/>
                <p14:nvPr/>
              </p14:nvContentPartPr>
              <p14:xfrm>
                <a:off x="6009623" y="2211760"/>
                <a:ext cx="141480" cy="1728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7A8441D8-208F-4636-A616-71881F36C08F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6000983" y="2203120"/>
                  <a:ext cx="159120" cy="34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4" name="Group 253">
            <a:extLst>
              <a:ext uri="{FF2B5EF4-FFF2-40B4-BE49-F238E27FC236}">
                <a16:creationId xmlns:a16="http://schemas.microsoft.com/office/drawing/2014/main" id="{029EF362-06C2-41D8-AC23-6AD92E380F22}"/>
              </a:ext>
            </a:extLst>
          </p:cNvPr>
          <p:cNvGrpSpPr/>
          <p:nvPr/>
        </p:nvGrpSpPr>
        <p:grpSpPr>
          <a:xfrm>
            <a:off x="6354143" y="539560"/>
            <a:ext cx="4593600" cy="1957320"/>
            <a:chOff x="6354143" y="539560"/>
            <a:chExt cx="4593600" cy="1957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F810AA90-8A59-48C7-A635-A2893733752A}"/>
                    </a:ext>
                  </a:extLst>
                </p14:cNvPr>
                <p14:cNvContentPartPr/>
                <p14:nvPr/>
              </p14:nvContentPartPr>
              <p14:xfrm>
                <a:off x="6371063" y="1075600"/>
                <a:ext cx="137520" cy="24048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F810AA90-8A59-48C7-A635-A2893733752A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6362423" y="1066960"/>
                  <a:ext cx="15516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8688491A-5A48-406F-A483-471CF7FCB79C}"/>
                    </a:ext>
                  </a:extLst>
                </p14:cNvPr>
                <p14:cNvContentPartPr/>
                <p14:nvPr/>
              </p14:nvContentPartPr>
              <p14:xfrm>
                <a:off x="6629183" y="1158040"/>
                <a:ext cx="182520" cy="3420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8688491A-5A48-406F-A483-471CF7FCB79C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6620543" y="1149400"/>
                  <a:ext cx="20016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1213522C-2427-4F6F-B892-F2C3831BA1EF}"/>
                    </a:ext>
                  </a:extLst>
                </p14:cNvPr>
                <p14:cNvContentPartPr/>
                <p14:nvPr/>
              </p14:nvContentPartPr>
              <p14:xfrm>
                <a:off x="6354143" y="1999000"/>
                <a:ext cx="101880" cy="21816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1213522C-2427-4F6F-B892-F2C3831BA1EF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6345143" y="1990360"/>
                  <a:ext cx="11952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8E5BA0CB-C62F-4BD0-B519-8C90075F2399}"/>
                    </a:ext>
                  </a:extLst>
                </p14:cNvPr>
                <p14:cNvContentPartPr/>
                <p14:nvPr/>
              </p14:nvContentPartPr>
              <p14:xfrm>
                <a:off x="6603623" y="2083960"/>
                <a:ext cx="118440" cy="972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8E5BA0CB-C62F-4BD0-B519-8C90075F2399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6594983" y="2075320"/>
                  <a:ext cx="13608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6FE15BA5-1B76-4752-9CA0-40AC33D75308}"/>
                    </a:ext>
                  </a:extLst>
                </p14:cNvPr>
                <p14:cNvContentPartPr/>
                <p14:nvPr/>
              </p14:nvContentPartPr>
              <p14:xfrm>
                <a:off x="7246223" y="857800"/>
                <a:ext cx="65880" cy="17280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6FE15BA5-1B76-4752-9CA0-40AC33D75308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7237583" y="849160"/>
                  <a:ext cx="8352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CDE1FFF9-DC13-4995-A3E2-3FBB2DD99EE3}"/>
                    </a:ext>
                  </a:extLst>
                </p14:cNvPr>
                <p14:cNvContentPartPr/>
                <p14:nvPr/>
              </p14:nvContentPartPr>
              <p14:xfrm>
                <a:off x="7258463" y="1029520"/>
                <a:ext cx="133200" cy="1944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CDE1FFF9-DC13-4995-A3E2-3FBB2DD99EE3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7249823" y="1020880"/>
                  <a:ext cx="15084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63B0C91C-D836-4EF0-8933-75EE6420CB11}"/>
                    </a:ext>
                  </a:extLst>
                </p14:cNvPr>
                <p14:cNvContentPartPr/>
                <p14:nvPr/>
              </p14:nvContentPartPr>
              <p14:xfrm>
                <a:off x="7233623" y="1140760"/>
                <a:ext cx="209520" cy="108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63B0C91C-D836-4EF0-8933-75EE6420CB11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7224983" y="1132120"/>
                  <a:ext cx="22716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256E5678-CD91-47C2-9DA2-04659B4BDBC4}"/>
                    </a:ext>
                  </a:extLst>
                </p14:cNvPr>
                <p14:cNvContentPartPr/>
                <p14:nvPr/>
              </p14:nvContentPartPr>
              <p14:xfrm>
                <a:off x="7287983" y="1240480"/>
                <a:ext cx="79200" cy="18504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256E5678-CD91-47C2-9DA2-04659B4BDBC4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7279343" y="1231480"/>
                  <a:ext cx="9684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D731B96D-C987-42BC-B2BD-FA8EA59710EC}"/>
                    </a:ext>
                  </a:extLst>
                </p14:cNvPr>
                <p14:cNvContentPartPr/>
                <p14:nvPr/>
              </p14:nvContentPartPr>
              <p14:xfrm>
                <a:off x="7375823" y="1210600"/>
                <a:ext cx="81720" cy="3456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D731B96D-C987-42BC-B2BD-FA8EA59710EC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7366823" y="1201600"/>
                  <a:ext cx="9936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19AF7B4F-5A01-4E9A-8E55-93B209B0B868}"/>
                    </a:ext>
                  </a:extLst>
                </p14:cNvPr>
                <p14:cNvContentPartPr/>
                <p14:nvPr/>
              </p14:nvContentPartPr>
              <p14:xfrm>
                <a:off x="7170263" y="887320"/>
                <a:ext cx="123480" cy="59184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19AF7B4F-5A01-4E9A-8E55-93B209B0B868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7161623" y="878680"/>
                  <a:ext cx="141120" cy="60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33093292-D321-4DA3-BAB8-FE2EC2E58523}"/>
                    </a:ext>
                  </a:extLst>
                </p14:cNvPr>
                <p14:cNvContentPartPr/>
                <p14:nvPr/>
              </p14:nvContentPartPr>
              <p14:xfrm>
                <a:off x="7515503" y="959680"/>
                <a:ext cx="103680" cy="46908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33093292-D321-4DA3-BAB8-FE2EC2E58523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7506503" y="951040"/>
                  <a:ext cx="121320" cy="48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36354D4C-CD6D-445A-ADB9-9A2EA9CB123E}"/>
                    </a:ext>
                  </a:extLst>
                </p14:cNvPr>
                <p14:cNvContentPartPr/>
                <p14:nvPr/>
              </p14:nvContentPartPr>
              <p14:xfrm>
                <a:off x="7632143" y="789040"/>
                <a:ext cx="170640" cy="10872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36354D4C-CD6D-445A-ADB9-9A2EA9CB123E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7623143" y="780040"/>
                  <a:ext cx="18828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57A13685-97ED-42B3-9551-F950B9BA69D5}"/>
                    </a:ext>
                  </a:extLst>
                </p14:cNvPr>
                <p14:cNvContentPartPr/>
                <p14:nvPr/>
              </p14:nvContentPartPr>
              <p14:xfrm>
                <a:off x="7882343" y="1071280"/>
                <a:ext cx="147960" cy="5364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57A13685-97ED-42B3-9551-F950B9BA69D5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7873343" y="1062640"/>
                  <a:ext cx="16560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75401CDA-9917-406C-B507-4ACD1F4D4B66}"/>
                    </a:ext>
                  </a:extLst>
                </p14:cNvPr>
                <p14:cNvContentPartPr/>
                <p14:nvPr/>
              </p14:nvContentPartPr>
              <p14:xfrm>
                <a:off x="7944623" y="1015120"/>
                <a:ext cx="28800" cy="24480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75401CDA-9917-406C-B507-4ACD1F4D4B66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7935623" y="1006480"/>
                  <a:ext cx="4644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4E1134B2-55B6-4F26-9D6B-40CFB861AE67}"/>
                    </a:ext>
                  </a:extLst>
                </p14:cNvPr>
                <p14:cNvContentPartPr/>
                <p14:nvPr/>
              </p14:nvContentPartPr>
              <p14:xfrm>
                <a:off x="8279783" y="830440"/>
                <a:ext cx="83160" cy="22572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4E1134B2-55B6-4F26-9D6B-40CFB861AE67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8271143" y="821440"/>
                  <a:ext cx="10080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9F76039F-16C6-482A-8ECE-50232787AFF2}"/>
                    </a:ext>
                  </a:extLst>
                </p14:cNvPr>
                <p14:cNvContentPartPr/>
                <p14:nvPr/>
              </p14:nvContentPartPr>
              <p14:xfrm>
                <a:off x="8251703" y="1113400"/>
                <a:ext cx="251280" cy="756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9F76039F-16C6-482A-8ECE-50232787AFF2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8242703" y="1104400"/>
                  <a:ext cx="26892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C5510531-9292-45E4-81A6-EC6738CD0D04}"/>
                    </a:ext>
                  </a:extLst>
                </p14:cNvPr>
                <p14:cNvContentPartPr/>
                <p14:nvPr/>
              </p14:nvContentPartPr>
              <p14:xfrm>
                <a:off x="8303543" y="1226080"/>
                <a:ext cx="10440" cy="16740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C5510531-9292-45E4-81A6-EC6738CD0D04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8294903" y="1217440"/>
                  <a:ext cx="2808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1B3F5292-E6AB-47C9-BEC0-653BCCB23F3C}"/>
                    </a:ext>
                  </a:extLst>
                </p14:cNvPr>
                <p14:cNvContentPartPr/>
                <p14:nvPr/>
              </p14:nvContentPartPr>
              <p14:xfrm>
                <a:off x="8359703" y="1212040"/>
                <a:ext cx="94680" cy="14400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1B3F5292-E6AB-47C9-BEC0-653BCCB23F3C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8350703" y="1203040"/>
                  <a:ext cx="11232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27329E65-48CD-4080-9CD5-296BA23381CB}"/>
                    </a:ext>
                  </a:extLst>
                </p14:cNvPr>
                <p14:cNvContentPartPr/>
                <p14:nvPr/>
              </p14:nvContentPartPr>
              <p14:xfrm>
                <a:off x="8157023" y="917920"/>
                <a:ext cx="477000" cy="51228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27329E65-48CD-4080-9CD5-296BA23381CB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8148023" y="909280"/>
                  <a:ext cx="494640" cy="52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F1981287-E8B1-4F42-B6C7-4790B1AA2365}"/>
                    </a:ext>
                  </a:extLst>
                </p14:cNvPr>
                <p14:cNvContentPartPr/>
                <p14:nvPr/>
              </p14:nvContentPartPr>
              <p14:xfrm>
                <a:off x="8624663" y="714880"/>
                <a:ext cx="174600" cy="11160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F1981287-E8B1-4F42-B6C7-4790B1AA2365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8616023" y="705880"/>
                  <a:ext cx="19224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DC362382-7D00-4D57-B1B4-FD0A41469DCF}"/>
                    </a:ext>
                  </a:extLst>
                </p14:cNvPr>
                <p14:cNvContentPartPr/>
                <p14:nvPr/>
              </p14:nvContentPartPr>
              <p14:xfrm>
                <a:off x="8864063" y="1040680"/>
                <a:ext cx="144000" cy="4212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DC362382-7D00-4D57-B1B4-FD0A41469DCF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8855063" y="1032040"/>
                  <a:ext cx="16164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A24543B4-6E3E-4D95-BA3F-FC25E05DD2E3}"/>
                    </a:ext>
                  </a:extLst>
                </p14:cNvPr>
                <p14:cNvContentPartPr/>
                <p14:nvPr/>
              </p14:nvContentPartPr>
              <p14:xfrm>
                <a:off x="8915183" y="969760"/>
                <a:ext cx="30960" cy="20412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A24543B4-6E3E-4D95-BA3F-FC25E05DD2E3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8906183" y="961120"/>
                  <a:ext cx="4860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B31AAC65-B615-4020-A25C-97C5BFA10F44}"/>
                    </a:ext>
                  </a:extLst>
                </p14:cNvPr>
                <p14:cNvContentPartPr/>
                <p14:nvPr/>
              </p14:nvContentPartPr>
              <p14:xfrm>
                <a:off x="9174023" y="757360"/>
                <a:ext cx="88560" cy="13824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B31AAC65-B615-4020-A25C-97C5BFA10F44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9165023" y="748720"/>
                  <a:ext cx="10620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558CDACB-E517-48F9-B71F-6511FA8E797D}"/>
                    </a:ext>
                  </a:extLst>
                </p14:cNvPr>
                <p14:cNvContentPartPr/>
                <p14:nvPr/>
              </p14:nvContentPartPr>
              <p14:xfrm>
                <a:off x="9149543" y="1010800"/>
                <a:ext cx="290880" cy="2412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558CDACB-E517-48F9-B71F-6511FA8E797D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9140543" y="1001800"/>
                  <a:ext cx="30852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DF892789-ECC2-4913-945C-2A8733B9FA4E}"/>
                    </a:ext>
                  </a:extLst>
                </p14:cNvPr>
                <p14:cNvContentPartPr/>
                <p14:nvPr/>
              </p14:nvContentPartPr>
              <p14:xfrm>
                <a:off x="9215783" y="1116640"/>
                <a:ext cx="104040" cy="12240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DF892789-ECC2-4913-945C-2A8733B9FA4E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9206783" y="1108000"/>
                  <a:ext cx="12168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48C3527E-F8B6-40A4-8F21-A12BA48C82C4}"/>
                    </a:ext>
                  </a:extLst>
                </p14:cNvPr>
                <p14:cNvContentPartPr/>
                <p14:nvPr/>
              </p14:nvContentPartPr>
              <p14:xfrm>
                <a:off x="9333503" y="1101880"/>
                <a:ext cx="61920" cy="18324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48C3527E-F8B6-40A4-8F21-A12BA48C82C4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9324503" y="1092880"/>
                  <a:ext cx="7956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C221B95E-E736-476B-8498-909809B57883}"/>
                    </a:ext>
                  </a:extLst>
                </p14:cNvPr>
                <p14:cNvContentPartPr/>
                <p14:nvPr/>
              </p14:nvContentPartPr>
              <p14:xfrm>
                <a:off x="9068183" y="741160"/>
                <a:ext cx="177120" cy="63684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C221B95E-E736-476B-8498-909809B57883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9059183" y="732160"/>
                  <a:ext cx="194760" cy="65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ABB321AB-D337-4794-B850-C6DE09B1700E}"/>
                    </a:ext>
                  </a:extLst>
                </p14:cNvPr>
                <p14:cNvContentPartPr/>
                <p14:nvPr/>
              </p14:nvContentPartPr>
              <p14:xfrm>
                <a:off x="9506303" y="750160"/>
                <a:ext cx="91440" cy="50220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ABB321AB-D337-4794-B850-C6DE09B1700E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9497303" y="741520"/>
                  <a:ext cx="109080" cy="51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102375BC-D495-4400-AB17-F1AE28783E77}"/>
                    </a:ext>
                  </a:extLst>
                </p14:cNvPr>
                <p14:cNvContentPartPr/>
                <p14:nvPr/>
              </p14:nvContentPartPr>
              <p14:xfrm>
                <a:off x="8376623" y="1207720"/>
                <a:ext cx="62280" cy="11412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102375BC-D495-4400-AB17-F1AE28783E77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8367983" y="1198720"/>
                  <a:ext cx="7992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70F3673F-20AB-4151-A5FA-C19F29F4EEDE}"/>
                    </a:ext>
                  </a:extLst>
                </p14:cNvPr>
                <p14:cNvContentPartPr/>
                <p14:nvPr/>
              </p14:nvContentPartPr>
              <p14:xfrm>
                <a:off x="9494423" y="611920"/>
                <a:ext cx="203040" cy="7704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70F3673F-20AB-4151-A5FA-C19F29F4EEDE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9485423" y="602920"/>
                  <a:ext cx="22068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46F9B686-F1E0-4242-BF29-7EE2E680192A}"/>
                    </a:ext>
                  </a:extLst>
                </p14:cNvPr>
                <p14:cNvContentPartPr/>
                <p14:nvPr/>
              </p14:nvContentPartPr>
              <p14:xfrm>
                <a:off x="9743543" y="958600"/>
                <a:ext cx="163800" cy="1044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46F9B686-F1E0-4242-BF29-7EE2E680192A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9734903" y="949600"/>
                  <a:ext cx="18144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E8938951-69CC-45D1-970C-5F706983C2ED}"/>
                    </a:ext>
                  </a:extLst>
                </p14:cNvPr>
                <p14:cNvContentPartPr/>
                <p14:nvPr/>
              </p14:nvContentPartPr>
              <p14:xfrm>
                <a:off x="9814103" y="890200"/>
                <a:ext cx="36000" cy="19008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E8938951-69CC-45D1-970C-5F706983C2ED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9805103" y="881560"/>
                  <a:ext cx="5364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136892C8-C435-402C-9EC4-147F365980EC}"/>
                    </a:ext>
                  </a:extLst>
                </p14:cNvPr>
                <p14:cNvContentPartPr/>
                <p14:nvPr/>
              </p14:nvContentPartPr>
              <p14:xfrm>
                <a:off x="10199663" y="716320"/>
                <a:ext cx="100440" cy="18288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136892C8-C435-402C-9EC4-147F365980EC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10191023" y="707320"/>
                  <a:ext cx="11808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761BAB7C-3F7C-484C-BD3C-D873C91F42B7}"/>
                    </a:ext>
                  </a:extLst>
                </p14:cNvPr>
                <p14:cNvContentPartPr/>
                <p14:nvPr/>
              </p14:nvContentPartPr>
              <p14:xfrm>
                <a:off x="10140623" y="800200"/>
                <a:ext cx="324000" cy="17568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761BAB7C-3F7C-484C-BD3C-D873C91F42B7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10131983" y="791200"/>
                  <a:ext cx="34164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C97B90C0-5FBE-4AE8-AC3D-D7CA0067B3E4}"/>
                    </a:ext>
                  </a:extLst>
                </p14:cNvPr>
                <p14:cNvContentPartPr/>
                <p14:nvPr/>
              </p14:nvContentPartPr>
              <p14:xfrm>
                <a:off x="10179143" y="1110520"/>
                <a:ext cx="133200" cy="12384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C97B90C0-5FBE-4AE8-AC3D-D7CA0067B3E4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10170143" y="1101520"/>
                  <a:ext cx="15084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52E641FD-95B4-4A13-86AB-6A07D364B706}"/>
                    </a:ext>
                  </a:extLst>
                </p14:cNvPr>
                <p14:cNvContentPartPr/>
                <p14:nvPr/>
              </p14:nvContentPartPr>
              <p14:xfrm>
                <a:off x="10332863" y="1115920"/>
                <a:ext cx="54720" cy="10044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52E641FD-95B4-4A13-86AB-6A07D364B706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10324223" y="1107280"/>
                  <a:ext cx="7236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E5353FBE-1E81-4BD0-9E15-A99A95434D82}"/>
                    </a:ext>
                  </a:extLst>
                </p14:cNvPr>
                <p14:cNvContentPartPr/>
                <p14:nvPr/>
              </p14:nvContentPartPr>
              <p14:xfrm>
                <a:off x="9993383" y="754480"/>
                <a:ext cx="105840" cy="61056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E5353FBE-1E81-4BD0-9E15-A99A95434D82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9984383" y="745480"/>
                  <a:ext cx="123480" cy="62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FE761A0D-DD34-4868-8D2D-6DBE2D72BA4C}"/>
                    </a:ext>
                  </a:extLst>
                </p14:cNvPr>
                <p14:cNvContentPartPr/>
                <p14:nvPr/>
              </p14:nvContentPartPr>
              <p14:xfrm>
                <a:off x="10382903" y="737560"/>
                <a:ext cx="140400" cy="54324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FE761A0D-DD34-4868-8D2D-6DBE2D72BA4C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10373903" y="728920"/>
                  <a:ext cx="158040" cy="56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6558A24D-5CDD-4EE5-8FDD-FCB8B2CF5F3A}"/>
                    </a:ext>
                  </a:extLst>
                </p14:cNvPr>
                <p14:cNvContentPartPr/>
                <p14:nvPr/>
              </p14:nvContentPartPr>
              <p14:xfrm>
                <a:off x="10598183" y="618400"/>
                <a:ext cx="142920" cy="9144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6558A24D-5CDD-4EE5-8FDD-FCB8B2CF5F3A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10589543" y="609400"/>
                  <a:ext cx="16056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7EBB4889-8AFB-4494-96C8-61F0B4F8CD2D}"/>
                    </a:ext>
                  </a:extLst>
                </p14:cNvPr>
                <p14:cNvContentPartPr/>
                <p14:nvPr/>
              </p14:nvContentPartPr>
              <p14:xfrm>
                <a:off x="7034903" y="646840"/>
                <a:ext cx="322200" cy="97416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7EBB4889-8AFB-4494-96C8-61F0B4F8CD2D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7026263" y="637840"/>
                  <a:ext cx="339840" cy="9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9B1F51D7-B4FE-4226-AE81-2799D51E3577}"/>
                    </a:ext>
                  </a:extLst>
                </p14:cNvPr>
                <p14:cNvContentPartPr/>
                <p14:nvPr/>
              </p14:nvContentPartPr>
              <p14:xfrm>
                <a:off x="10657583" y="539560"/>
                <a:ext cx="290160" cy="88020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9B1F51D7-B4FE-4226-AE81-2799D51E3577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10648583" y="530560"/>
                  <a:ext cx="307800" cy="89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EAB31874-C897-4E94-8619-4EDFB780AB93}"/>
                    </a:ext>
                  </a:extLst>
                </p14:cNvPr>
                <p14:cNvContentPartPr/>
                <p14:nvPr/>
              </p14:nvContentPartPr>
              <p14:xfrm>
                <a:off x="7234703" y="1791280"/>
                <a:ext cx="87480" cy="10008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EAB31874-C897-4E94-8619-4EDFB780AB93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7226063" y="1782640"/>
                  <a:ext cx="10512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AF7E2EF6-CF6A-4B99-8563-97AADBED3E28}"/>
                    </a:ext>
                  </a:extLst>
                </p14:cNvPr>
                <p14:cNvContentPartPr/>
                <p14:nvPr/>
              </p14:nvContentPartPr>
              <p14:xfrm>
                <a:off x="7301663" y="1768960"/>
                <a:ext cx="5400" cy="16128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AF7E2EF6-CF6A-4B99-8563-97AADBED3E28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7292663" y="1760320"/>
                  <a:ext cx="2304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FE4059F2-50EA-4E2D-97D3-5C9B96BA5C86}"/>
                    </a:ext>
                  </a:extLst>
                </p14:cNvPr>
                <p14:cNvContentPartPr/>
                <p14:nvPr/>
              </p14:nvContentPartPr>
              <p14:xfrm>
                <a:off x="7174583" y="2018440"/>
                <a:ext cx="283680" cy="3564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FE4059F2-50EA-4E2D-97D3-5C9B96BA5C86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7165583" y="2009440"/>
                  <a:ext cx="30132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0B0AEAAB-15EC-43B7-953D-7ACFEDC458EE}"/>
                    </a:ext>
                  </a:extLst>
                </p14:cNvPr>
                <p14:cNvContentPartPr/>
                <p14:nvPr/>
              </p14:nvContentPartPr>
              <p14:xfrm>
                <a:off x="7216343" y="2149840"/>
                <a:ext cx="94320" cy="137520"/>
              </p14:xfrm>
            </p:contentPart>
          </mc:Choice>
          <mc:Fallback xmlns=""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0B0AEAAB-15EC-43B7-953D-7ACFEDC458EE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7207343" y="2141200"/>
                  <a:ext cx="11196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71E921F1-E171-4DBD-B216-21B6090B79C0}"/>
                    </a:ext>
                  </a:extLst>
                </p14:cNvPr>
                <p14:cNvContentPartPr/>
                <p14:nvPr/>
              </p14:nvContentPartPr>
              <p14:xfrm>
                <a:off x="7349183" y="2144440"/>
                <a:ext cx="83160" cy="163440"/>
              </p14:xfrm>
            </p:contentPart>
          </mc:Choice>
          <mc:Fallback xmlns=""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71E921F1-E171-4DBD-B216-21B6090B79C0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7340543" y="2135440"/>
                  <a:ext cx="10080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3FC7A5C4-FC7D-4719-AF1C-1834ABE8AA68}"/>
                    </a:ext>
                  </a:extLst>
                </p14:cNvPr>
                <p14:cNvContentPartPr/>
                <p14:nvPr/>
              </p14:nvContentPartPr>
              <p14:xfrm>
                <a:off x="7089623" y="1726120"/>
                <a:ext cx="126360" cy="72396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3FC7A5C4-FC7D-4719-AF1C-1834ABE8AA68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7080623" y="1717120"/>
                  <a:ext cx="144000" cy="74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836A2189-CF4B-4C40-8158-738C5D231943}"/>
                    </a:ext>
                  </a:extLst>
                </p14:cNvPr>
                <p14:cNvContentPartPr/>
                <p14:nvPr/>
              </p14:nvContentPartPr>
              <p14:xfrm>
                <a:off x="7504343" y="1749520"/>
                <a:ext cx="114120" cy="62496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836A2189-CF4B-4C40-8158-738C5D231943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7495343" y="1740880"/>
                  <a:ext cx="131760" cy="64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2AD9667B-9300-465C-B1BC-AAD89EFD90AF}"/>
                    </a:ext>
                  </a:extLst>
                </p14:cNvPr>
                <p14:cNvContentPartPr/>
                <p14:nvPr/>
              </p14:nvContentPartPr>
              <p14:xfrm>
                <a:off x="7617743" y="1629280"/>
                <a:ext cx="151920" cy="95040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2AD9667B-9300-465C-B1BC-AAD89EFD90AF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7609103" y="1620640"/>
                  <a:ext cx="16956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AA8721D6-F33A-4B72-B0A6-98EA45E4EFA7}"/>
                    </a:ext>
                  </a:extLst>
                </p14:cNvPr>
                <p14:cNvContentPartPr/>
                <p14:nvPr/>
              </p14:nvContentPartPr>
              <p14:xfrm>
                <a:off x="7815023" y="1949680"/>
                <a:ext cx="137520" cy="33840"/>
              </p14:xfrm>
            </p:contentPart>
          </mc:Choice>
          <mc:Fallback xmlns=""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AA8721D6-F33A-4B72-B0A6-98EA45E4EFA7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7806383" y="1941040"/>
                  <a:ext cx="15516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90FE57EB-6BDE-494D-AF47-1FE0FAD6FB60}"/>
                    </a:ext>
                  </a:extLst>
                </p14:cNvPr>
                <p14:cNvContentPartPr/>
                <p14:nvPr/>
              </p14:nvContentPartPr>
              <p14:xfrm>
                <a:off x="7879823" y="1878760"/>
                <a:ext cx="8640" cy="216720"/>
              </p14:xfrm>
            </p:contentPart>
          </mc:Choice>
          <mc:Fallback xmlns=""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90FE57EB-6BDE-494D-AF47-1FE0FAD6FB60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7871183" y="1870120"/>
                  <a:ext cx="2628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3942449E-FCB5-47D2-8EBA-CBEED9D905FD}"/>
                    </a:ext>
                  </a:extLst>
                </p14:cNvPr>
                <p14:cNvContentPartPr/>
                <p14:nvPr/>
              </p14:nvContentPartPr>
              <p14:xfrm>
                <a:off x="8200223" y="1681120"/>
                <a:ext cx="92880" cy="189720"/>
              </p14:xfrm>
            </p:contentPart>
          </mc:Choice>
          <mc:Fallback xmlns=""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3942449E-FCB5-47D2-8EBA-CBEED9D905FD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8191583" y="1672120"/>
                  <a:ext cx="11052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3235D629-ED4C-4B42-A3EB-C5EF86132F3A}"/>
                    </a:ext>
                  </a:extLst>
                </p14:cNvPr>
                <p14:cNvContentPartPr/>
                <p14:nvPr/>
              </p14:nvContentPartPr>
              <p14:xfrm>
                <a:off x="8116703" y="1937080"/>
                <a:ext cx="301320" cy="30960"/>
              </p14:xfrm>
            </p:contentPart>
          </mc:Choice>
          <mc:Fallback xmlns=""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3235D629-ED4C-4B42-A3EB-C5EF86132F3A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8107703" y="1928080"/>
                  <a:ext cx="31896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A717DA63-9E2A-46E7-9A2F-ED1D362ECA2A}"/>
                    </a:ext>
                  </a:extLst>
                </p14:cNvPr>
                <p14:cNvContentPartPr/>
                <p14:nvPr/>
              </p14:nvContentPartPr>
              <p14:xfrm>
                <a:off x="8130743" y="2113120"/>
                <a:ext cx="106200" cy="160200"/>
              </p14:xfrm>
            </p:contentPart>
          </mc:Choice>
          <mc:Fallback xmlns=""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A717DA63-9E2A-46E7-9A2F-ED1D362ECA2A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8122103" y="2104120"/>
                  <a:ext cx="12384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8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BB6ABE8D-BF63-418E-8E48-84373A074C30}"/>
                    </a:ext>
                  </a:extLst>
                </p14:cNvPr>
                <p14:cNvContentPartPr/>
                <p14:nvPr/>
              </p14:nvContentPartPr>
              <p14:xfrm>
                <a:off x="8283023" y="2118160"/>
                <a:ext cx="78120" cy="126360"/>
              </p14:xfrm>
            </p:contentPart>
          </mc:Choice>
          <mc:Fallback xmlns=""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BB6ABE8D-BF63-418E-8E48-84373A074C30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8274383" y="2109160"/>
                  <a:ext cx="9576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0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B004D2BB-5259-4C85-BED7-BB1822079984}"/>
                    </a:ext>
                  </a:extLst>
                </p14:cNvPr>
                <p14:cNvContentPartPr/>
                <p14:nvPr/>
              </p14:nvContentPartPr>
              <p14:xfrm>
                <a:off x="8052623" y="1750240"/>
                <a:ext cx="114120" cy="666360"/>
              </p14:xfrm>
            </p:contentPart>
          </mc:Choice>
          <mc:Fallback xmlns=""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B004D2BB-5259-4C85-BED7-BB1822079984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8043983" y="1741600"/>
                  <a:ext cx="131760" cy="68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2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C5732532-285C-4E08-B05B-8B91F273B3CB}"/>
                    </a:ext>
                  </a:extLst>
                </p14:cNvPr>
                <p14:cNvContentPartPr/>
                <p14:nvPr/>
              </p14:nvContentPartPr>
              <p14:xfrm>
                <a:off x="8455103" y="1702720"/>
                <a:ext cx="81000" cy="624600"/>
              </p14:xfrm>
            </p:contentPart>
          </mc:Choice>
          <mc:Fallback xmlns=""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C5732532-285C-4E08-B05B-8B91F273B3CB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8446463" y="1693720"/>
                  <a:ext cx="98640" cy="64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4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E630EAFE-EEF2-476F-B07F-870950C7F828}"/>
                    </a:ext>
                  </a:extLst>
                </p14:cNvPr>
                <p14:cNvContentPartPr/>
                <p14:nvPr/>
              </p14:nvContentPartPr>
              <p14:xfrm>
                <a:off x="8578223" y="1615240"/>
                <a:ext cx="156600" cy="97560"/>
              </p14:xfrm>
            </p:contentPart>
          </mc:Choice>
          <mc:Fallback xmlns=""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E630EAFE-EEF2-476F-B07F-870950C7F828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8569583" y="1606600"/>
                  <a:ext cx="17424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6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1F6CC72E-0CD0-4E32-85DC-F867F46F2AFB}"/>
                    </a:ext>
                  </a:extLst>
                </p14:cNvPr>
                <p14:cNvContentPartPr/>
                <p14:nvPr/>
              </p14:nvContentPartPr>
              <p14:xfrm>
                <a:off x="8733023" y="1927000"/>
                <a:ext cx="163080" cy="39240"/>
              </p14:xfrm>
            </p:contentPart>
          </mc:Choice>
          <mc:Fallback xmlns=""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1F6CC72E-0CD0-4E32-85DC-F867F46F2AFB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8724023" y="1918360"/>
                  <a:ext cx="18072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8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FD1E1E8A-1965-4EAF-8984-ECC90FBF60EE}"/>
                    </a:ext>
                  </a:extLst>
                </p14:cNvPr>
                <p14:cNvContentPartPr/>
                <p14:nvPr/>
              </p14:nvContentPartPr>
              <p14:xfrm>
                <a:off x="8823023" y="1859680"/>
                <a:ext cx="40680" cy="230400"/>
              </p14:xfrm>
            </p:contentPart>
          </mc:Choice>
          <mc:Fallback xmlns=""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FD1E1E8A-1965-4EAF-8984-ECC90FBF60EE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8814023" y="1850680"/>
                  <a:ext cx="5832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0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152B565D-FBBC-48F7-8A4D-CCEE118791A9}"/>
                    </a:ext>
                  </a:extLst>
                </p14:cNvPr>
                <p14:cNvContentPartPr/>
                <p14:nvPr/>
              </p14:nvContentPartPr>
              <p14:xfrm>
                <a:off x="9211103" y="1634320"/>
                <a:ext cx="101520" cy="158040"/>
              </p14:xfrm>
            </p:contentPart>
          </mc:Choice>
          <mc:Fallback xmlns=""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152B565D-FBBC-48F7-8A4D-CCEE118791A9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9202103" y="1625680"/>
                  <a:ext cx="11916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C5D93129-7F84-4D49-9DE2-1D196C04530D}"/>
                    </a:ext>
                  </a:extLst>
                </p14:cNvPr>
                <p14:cNvContentPartPr/>
                <p14:nvPr/>
              </p14:nvContentPartPr>
              <p14:xfrm>
                <a:off x="9148823" y="1873720"/>
                <a:ext cx="270360" cy="22320"/>
              </p14:xfrm>
            </p:contentPart>
          </mc:Choice>
          <mc:Fallback xmlns=""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C5D93129-7F84-4D49-9DE2-1D196C04530D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9139823" y="1865080"/>
                  <a:ext cx="28800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9220E370-B90C-4244-9CCF-335F1545599F}"/>
                    </a:ext>
                  </a:extLst>
                </p14:cNvPr>
                <p14:cNvContentPartPr/>
                <p14:nvPr/>
              </p14:nvContentPartPr>
              <p14:xfrm>
                <a:off x="9149183" y="2011960"/>
                <a:ext cx="140400" cy="168480"/>
              </p14:xfrm>
            </p:contentPart>
          </mc:Choice>
          <mc:Fallback xmlns=""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9220E370-B90C-4244-9CCF-335F1545599F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9140183" y="2003320"/>
                  <a:ext cx="15804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FADD8FDA-C3C6-487A-BC62-95FE962DAB5F}"/>
                    </a:ext>
                  </a:extLst>
                </p14:cNvPr>
                <p14:cNvContentPartPr/>
                <p14:nvPr/>
              </p14:nvContentPartPr>
              <p14:xfrm>
                <a:off x="9298583" y="2046520"/>
                <a:ext cx="63000" cy="134640"/>
              </p14:xfrm>
            </p:contentPart>
          </mc:Choice>
          <mc:Fallback xmlns=""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FADD8FDA-C3C6-487A-BC62-95FE962DAB5F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9289943" y="2037520"/>
                  <a:ext cx="8064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8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4ED80952-64CA-4B36-A636-79F356ED4E5A}"/>
                    </a:ext>
                  </a:extLst>
                </p14:cNvPr>
                <p14:cNvContentPartPr/>
                <p14:nvPr/>
              </p14:nvContentPartPr>
              <p14:xfrm>
                <a:off x="9002663" y="1662040"/>
                <a:ext cx="171000" cy="653040"/>
              </p14:xfrm>
            </p:contentPart>
          </mc:Choice>
          <mc:Fallback xmlns=""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4ED80952-64CA-4B36-A636-79F356ED4E5A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8994023" y="1653400"/>
                  <a:ext cx="188640" cy="67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0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537A99A5-886E-47FE-A632-E74DF826133B}"/>
                    </a:ext>
                  </a:extLst>
                </p14:cNvPr>
                <p14:cNvContentPartPr/>
                <p14:nvPr/>
              </p14:nvContentPartPr>
              <p14:xfrm>
                <a:off x="9444743" y="1601920"/>
                <a:ext cx="171720" cy="645840"/>
              </p14:xfrm>
            </p:contentPart>
          </mc:Choice>
          <mc:Fallback xmlns=""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537A99A5-886E-47FE-A632-E74DF826133B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9435743" y="1592920"/>
                  <a:ext cx="189360" cy="66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2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8A8C0A30-BF04-4378-AC5D-C2E8D33F2028}"/>
                    </a:ext>
                  </a:extLst>
                </p14:cNvPr>
                <p14:cNvContentPartPr/>
                <p14:nvPr/>
              </p14:nvContentPartPr>
              <p14:xfrm>
                <a:off x="9640223" y="1501120"/>
                <a:ext cx="144720" cy="84240"/>
              </p14:xfrm>
            </p:contentPart>
          </mc:Choice>
          <mc:Fallback xmlns=""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8A8C0A30-BF04-4378-AC5D-C2E8D33F2028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9631583" y="1492120"/>
                  <a:ext cx="16236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4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83D91FF9-23DF-47F1-84D3-1DEC54272152}"/>
                    </a:ext>
                  </a:extLst>
                </p14:cNvPr>
                <p14:cNvContentPartPr/>
                <p14:nvPr/>
              </p14:nvContentPartPr>
              <p14:xfrm>
                <a:off x="9795743" y="1782280"/>
                <a:ext cx="189720" cy="38880"/>
              </p14:xfrm>
            </p:contentPart>
          </mc:Choice>
          <mc:Fallback xmlns=""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83D91FF9-23DF-47F1-84D3-1DEC54272152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9787103" y="1773280"/>
                  <a:ext cx="20736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6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ED365179-7785-4201-983E-0CDFEC6FCFC5}"/>
                    </a:ext>
                  </a:extLst>
                </p14:cNvPr>
                <p14:cNvContentPartPr/>
                <p14:nvPr/>
              </p14:nvContentPartPr>
              <p14:xfrm>
                <a:off x="9874583" y="1750960"/>
                <a:ext cx="42120" cy="167400"/>
              </p14:xfrm>
            </p:contentPart>
          </mc:Choice>
          <mc:Fallback xmlns=""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ED365179-7785-4201-983E-0CDFEC6FCFC5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9865943" y="1742320"/>
                  <a:ext cx="5976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8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A3DE48DA-5189-4224-8DB9-C36A617035D3}"/>
                    </a:ext>
                  </a:extLst>
                </p14:cNvPr>
                <p14:cNvContentPartPr/>
                <p14:nvPr/>
              </p14:nvContentPartPr>
              <p14:xfrm>
                <a:off x="10153943" y="1605520"/>
                <a:ext cx="113040" cy="158760"/>
              </p14:xfrm>
            </p:contentPart>
          </mc:Choice>
          <mc:Fallback xmlns=""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A3DE48DA-5189-4224-8DB9-C36A617035D3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10145303" y="1596520"/>
                  <a:ext cx="13068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0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9051E315-699A-4662-BD55-8679943189FD}"/>
                    </a:ext>
                  </a:extLst>
                </p14:cNvPr>
                <p14:cNvContentPartPr/>
                <p14:nvPr/>
              </p14:nvContentPartPr>
              <p14:xfrm>
                <a:off x="10096343" y="1766440"/>
                <a:ext cx="294840" cy="48600"/>
              </p14:xfrm>
            </p:contentPart>
          </mc:Choice>
          <mc:Fallback xmlns=""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9051E315-699A-4662-BD55-8679943189FD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10087703" y="1757800"/>
                  <a:ext cx="31248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2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3324A81B-685C-46CF-A295-F30B14283F34}"/>
                    </a:ext>
                  </a:extLst>
                </p14:cNvPr>
                <p14:cNvContentPartPr/>
                <p14:nvPr/>
              </p14:nvContentPartPr>
              <p14:xfrm>
                <a:off x="10132343" y="1931680"/>
                <a:ext cx="129960" cy="146880"/>
              </p14:xfrm>
            </p:contentPart>
          </mc:Choice>
          <mc:Fallback xmlns=""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3324A81B-685C-46CF-A295-F30B14283F34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10123703" y="1923040"/>
                  <a:ext cx="14760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4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1E0BE81E-CBE9-4EF5-BB8E-98EEC0A26C15}"/>
                    </a:ext>
                  </a:extLst>
                </p14:cNvPr>
                <p14:cNvContentPartPr/>
                <p14:nvPr/>
              </p14:nvContentPartPr>
              <p14:xfrm>
                <a:off x="10265183" y="1894960"/>
                <a:ext cx="62640" cy="173160"/>
              </p14:xfrm>
            </p:contentPart>
          </mc:Choice>
          <mc:Fallback xmlns=""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1E0BE81E-CBE9-4EF5-BB8E-98EEC0A26C15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10256543" y="1886320"/>
                  <a:ext cx="8028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6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EB1F71F0-E4F7-49F1-A81E-0687D5FC3021}"/>
                    </a:ext>
                  </a:extLst>
                </p14:cNvPr>
                <p14:cNvContentPartPr/>
                <p14:nvPr/>
              </p14:nvContentPartPr>
              <p14:xfrm>
                <a:off x="10003103" y="1607680"/>
                <a:ext cx="144360" cy="664200"/>
              </p14:xfrm>
            </p:contentPart>
          </mc:Choice>
          <mc:Fallback xmlns=""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EB1F71F0-E4F7-49F1-A81E-0687D5FC3021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9994103" y="1598680"/>
                  <a:ext cx="162000" cy="68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8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817E2590-5F42-497A-ABF6-6BBBA99508EC}"/>
                    </a:ext>
                  </a:extLst>
                </p14:cNvPr>
                <p14:cNvContentPartPr/>
                <p14:nvPr/>
              </p14:nvContentPartPr>
              <p14:xfrm>
                <a:off x="10338623" y="1619560"/>
                <a:ext cx="122040" cy="534600"/>
              </p14:xfrm>
            </p:contentPart>
          </mc:Choice>
          <mc:Fallback xmlns=""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817E2590-5F42-497A-ABF6-6BBBA99508EC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10329983" y="1610920"/>
                  <a:ext cx="139680" cy="55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0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CF130507-8A84-45E3-B6D4-83C334A008C3}"/>
                    </a:ext>
                  </a:extLst>
                </p14:cNvPr>
                <p14:cNvContentPartPr/>
                <p14:nvPr/>
              </p14:nvContentPartPr>
              <p14:xfrm>
                <a:off x="10490903" y="1504000"/>
                <a:ext cx="139320" cy="129240"/>
              </p14:xfrm>
            </p:contentPart>
          </mc:Choice>
          <mc:Fallback xmlns=""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CF130507-8A84-45E3-B6D4-83C334A008C3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10482263" y="1495360"/>
                  <a:ext cx="15696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2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C2A295CD-2D44-45C8-AC0A-5990C1CF0C13}"/>
                    </a:ext>
                  </a:extLst>
                </p14:cNvPr>
                <p14:cNvContentPartPr/>
                <p14:nvPr/>
              </p14:nvContentPartPr>
              <p14:xfrm>
                <a:off x="6865343" y="1732600"/>
                <a:ext cx="272160" cy="764280"/>
              </p14:xfrm>
            </p:contentPart>
          </mc:Choice>
          <mc:Fallback xmlns=""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C2A295CD-2D44-45C8-AC0A-5990C1CF0C13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6856703" y="1723600"/>
                  <a:ext cx="289800" cy="78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4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91C45D6E-4429-49C9-B659-812D1A152F4C}"/>
                    </a:ext>
                  </a:extLst>
                </p14:cNvPr>
                <p14:cNvContentPartPr/>
                <p14:nvPr/>
              </p14:nvContentPartPr>
              <p14:xfrm>
                <a:off x="10512143" y="1540720"/>
                <a:ext cx="214560" cy="707040"/>
              </p14:xfrm>
            </p:contentPart>
          </mc:Choice>
          <mc:Fallback xmlns=""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91C45D6E-4429-49C9-B659-812D1A152F4C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10503503" y="1532080"/>
                  <a:ext cx="232200" cy="724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9" name="Group 258">
            <a:extLst>
              <a:ext uri="{FF2B5EF4-FFF2-40B4-BE49-F238E27FC236}">
                <a16:creationId xmlns:a16="http://schemas.microsoft.com/office/drawing/2014/main" id="{7A05E89E-30EC-4CEE-93F6-4D7BD7BDA2D1}"/>
              </a:ext>
            </a:extLst>
          </p:cNvPr>
          <p:cNvGrpSpPr/>
          <p:nvPr/>
        </p:nvGrpSpPr>
        <p:grpSpPr>
          <a:xfrm>
            <a:off x="6103583" y="2894320"/>
            <a:ext cx="690840" cy="222120"/>
            <a:chOff x="6103583" y="2894320"/>
            <a:chExt cx="690840" cy="222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6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2E1B19E2-01F5-40F7-AB7B-942D68304AAA}"/>
                    </a:ext>
                  </a:extLst>
                </p14:cNvPr>
                <p14:cNvContentPartPr/>
                <p14:nvPr/>
              </p14:nvContentPartPr>
              <p14:xfrm>
                <a:off x="6142463" y="2944000"/>
                <a:ext cx="74520" cy="24480"/>
              </p14:xfrm>
            </p:contentPart>
          </mc:Choice>
          <mc:Fallback xmlns=""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2E1B19E2-01F5-40F7-AB7B-942D68304AAA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6133463" y="2935360"/>
                  <a:ext cx="9216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8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E0B12924-6CA6-408F-AD4B-3ADB47B61105}"/>
                    </a:ext>
                  </a:extLst>
                </p14:cNvPr>
                <p14:cNvContentPartPr/>
                <p14:nvPr/>
              </p14:nvContentPartPr>
              <p14:xfrm>
                <a:off x="6103583" y="3031480"/>
                <a:ext cx="200880" cy="42120"/>
              </p14:xfrm>
            </p:contentPart>
          </mc:Choice>
          <mc:Fallback xmlns=""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E0B12924-6CA6-408F-AD4B-3ADB47B61105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6094943" y="3022480"/>
                  <a:ext cx="21852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0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1E88DDE8-ADFF-42A5-977E-5F3398F9E2FF}"/>
                    </a:ext>
                  </a:extLst>
                </p14:cNvPr>
                <p14:cNvContentPartPr/>
                <p14:nvPr/>
              </p14:nvContentPartPr>
              <p14:xfrm>
                <a:off x="6445943" y="2894320"/>
                <a:ext cx="143280" cy="222120"/>
              </p14:xfrm>
            </p:contentPart>
          </mc:Choice>
          <mc:Fallback xmlns=""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1E88DDE8-ADFF-42A5-977E-5F3398F9E2FF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6437303" y="2885680"/>
                  <a:ext cx="16092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2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AB87DA14-262E-4D58-8501-5832C7BEBB8C}"/>
                    </a:ext>
                  </a:extLst>
                </p14:cNvPr>
                <p14:cNvContentPartPr/>
                <p14:nvPr/>
              </p14:nvContentPartPr>
              <p14:xfrm>
                <a:off x="6651143" y="3006640"/>
                <a:ext cx="143280" cy="12600"/>
              </p14:xfrm>
            </p:contentPart>
          </mc:Choice>
          <mc:Fallback xmlns=""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AB87DA14-262E-4D58-8501-5832C7BEBB8C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6642503" y="2997640"/>
                  <a:ext cx="160920" cy="30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2" name="Group 281">
            <a:extLst>
              <a:ext uri="{FF2B5EF4-FFF2-40B4-BE49-F238E27FC236}">
                <a16:creationId xmlns:a16="http://schemas.microsoft.com/office/drawing/2014/main" id="{E8624F2D-09AF-4375-B990-72835894E8F9}"/>
              </a:ext>
            </a:extLst>
          </p:cNvPr>
          <p:cNvGrpSpPr/>
          <p:nvPr/>
        </p:nvGrpSpPr>
        <p:grpSpPr>
          <a:xfrm>
            <a:off x="7090703" y="2499040"/>
            <a:ext cx="2108880" cy="962280"/>
            <a:chOff x="7090703" y="2499040"/>
            <a:chExt cx="2108880" cy="962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14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41A3F234-C502-4E25-B0E1-AEEACB95A1D6}"/>
                    </a:ext>
                  </a:extLst>
                </p14:cNvPr>
                <p14:cNvContentPartPr/>
                <p14:nvPr/>
              </p14:nvContentPartPr>
              <p14:xfrm>
                <a:off x="7199063" y="2783440"/>
                <a:ext cx="107280" cy="107280"/>
              </p14:xfrm>
            </p:contentPart>
          </mc:Choice>
          <mc:Fallback xmlns=""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41A3F234-C502-4E25-B0E1-AEEACB95A1D6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7190423" y="2774800"/>
                  <a:ext cx="12492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6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2E2B26C3-64C9-4412-B8E2-A2EE59285B82}"/>
                    </a:ext>
                  </a:extLst>
                </p14:cNvPr>
                <p14:cNvContentPartPr/>
                <p14:nvPr/>
              </p14:nvContentPartPr>
              <p14:xfrm>
                <a:off x="7287983" y="2788480"/>
                <a:ext cx="33120" cy="180720"/>
              </p14:xfrm>
            </p:contentPart>
          </mc:Choice>
          <mc:Fallback xmlns=""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2E2B26C3-64C9-4412-B8E2-A2EE59285B82}"/>
                    </a:ext>
                  </a:extLst>
                </p:cNvPr>
                <p:cNvPicPr/>
                <p:nvPr/>
              </p:nvPicPr>
              <p:blipFill>
                <a:blip r:embed="rId417"/>
                <a:stretch>
                  <a:fillRect/>
                </a:stretch>
              </p:blipFill>
              <p:spPr>
                <a:xfrm>
                  <a:off x="7278983" y="2779840"/>
                  <a:ext cx="5076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8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27CA3817-4C2E-4D10-ABE7-DBDA09FB37A9}"/>
                    </a:ext>
                  </a:extLst>
                </p14:cNvPr>
                <p14:cNvContentPartPr/>
                <p14:nvPr/>
              </p14:nvContentPartPr>
              <p14:xfrm>
                <a:off x="7381223" y="2681920"/>
                <a:ext cx="119520" cy="76320"/>
              </p14:xfrm>
            </p:contentPart>
          </mc:Choice>
          <mc:Fallback xmlns=""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27CA3817-4C2E-4D10-ABE7-DBDA09FB37A9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7372223" y="2673280"/>
                  <a:ext cx="13716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0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4A33D238-39F5-4FA0-A45D-13E30B9ACFF3}"/>
                    </a:ext>
                  </a:extLst>
                </p14:cNvPr>
                <p14:cNvContentPartPr/>
                <p14:nvPr/>
              </p14:nvContentPartPr>
              <p14:xfrm>
                <a:off x="7556543" y="2773720"/>
                <a:ext cx="126000" cy="153720"/>
              </p14:xfrm>
            </p:contentPart>
          </mc:Choice>
          <mc:Fallback xmlns=""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4A33D238-39F5-4FA0-A45D-13E30B9ACFF3}"/>
                    </a:ext>
                  </a:extLst>
                </p:cNvPr>
                <p:cNvPicPr/>
                <p:nvPr/>
              </p:nvPicPr>
              <p:blipFill>
                <a:blip r:embed="rId421"/>
                <a:stretch>
                  <a:fillRect/>
                </a:stretch>
              </p:blipFill>
              <p:spPr>
                <a:xfrm>
                  <a:off x="7547543" y="2764720"/>
                  <a:ext cx="14364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2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93199590-0BCE-4AAF-A527-26AA99F90E61}"/>
                    </a:ext>
                  </a:extLst>
                </p14:cNvPr>
                <p14:cNvContentPartPr/>
                <p14:nvPr/>
              </p14:nvContentPartPr>
              <p14:xfrm>
                <a:off x="7770383" y="2747440"/>
                <a:ext cx="67680" cy="166320"/>
              </p14:xfrm>
            </p:contentPart>
          </mc:Choice>
          <mc:Fallback xmlns=""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93199590-0BCE-4AAF-A527-26AA99F90E61}"/>
                    </a:ext>
                  </a:extLst>
                </p:cNvPr>
                <p:cNvPicPr/>
                <p:nvPr/>
              </p:nvPicPr>
              <p:blipFill>
                <a:blip r:embed="rId423"/>
                <a:stretch>
                  <a:fillRect/>
                </a:stretch>
              </p:blipFill>
              <p:spPr>
                <a:xfrm>
                  <a:off x="7761383" y="2738440"/>
                  <a:ext cx="8532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4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39F98082-0ADA-4105-8DEB-B2B0D21F849A}"/>
                    </a:ext>
                  </a:extLst>
                </p14:cNvPr>
                <p14:cNvContentPartPr/>
                <p14:nvPr/>
              </p14:nvContentPartPr>
              <p14:xfrm>
                <a:off x="7897103" y="2641600"/>
                <a:ext cx="143280" cy="105480"/>
              </p14:xfrm>
            </p:contentPart>
          </mc:Choice>
          <mc:Fallback xmlns=""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39F98082-0ADA-4105-8DEB-B2B0D21F849A}"/>
                    </a:ext>
                  </a:extLst>
                </p:cNvPr>
                <p:cNvPicPr/>
                <p:nvPr/>
              </p:nvPicPr>
              <p:blipFill>
                <a:blip r:embed="rId425"/>
                <a:stretch>
                  <a:fillRect/>
                </a:stretch>
              </p:blipFill>
              <p:spPr>
                <a:xfrm>
                  <a:off x="7888463" y="2632600"/>
                  <a:ext cx="16092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6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B0C27F6B-5B15-4E62-AAEC-3D3B0D53FCBB}"/>
                    </a:ext>
                  </a:extLst>
                </p14:cNvPr>
                <p14:cNvContentPartPr/>
                <p14:nvPr/>
              </p14:nvContentPartPr>
              <p14:xfrm>
                <a:off x="8102303" y="2750320"/>
                <a:ext cx="131400" cy="186480"/>
              </p14:xfrm>
            </p:contentPart>
          </mc:Choice>
          <mc:Fallback xmlns=""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B0C27F6B-5B15-4E62-AAEC-3D3B0D53FCBB}"/>
                    </a:ext>
                  </a:extLst>
                </p:cNvPr>
                <p:cNvPicPr/>
                <p:nvPr/>
              </p:nvPicPr>
              <p:blipFill>
                <a:blip r:embed="rId427"/>
                <a:stretch>
                  <a:fillRect/>
                </a:stretch>
              </p:blipFill>
              <p:spPr>
                <a:xfrm>
                  <a:off x="8093663" y="2741320"/>
                  <a:ext cx="14904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8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571F07E9-8E84-4391-9977-BB59D7E32086}"/>
                    </a:ext>
                  </a:extLst>
                </p14:cNvPr>
                <p14:cNvContentPartPr/>
                <p14:nvPr/>
              </p14:nvContentPartPr>
              <p14:xfrm>
                <a:off x="8364383" y="2720800"/>
                <a:ext cx="111240" cy="164160"/>
              </p14:xfrm>
            </p:contentPart>
          </mc:Choice>
          <mc:Fallback xmlns=""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571F07E9-8E84-4391-9977-BB59D7E32086}"/>
                    </a:ext>
                  </a:extLst>
                </p:cNvPr>
                <p:cNvPicPr/>
                <p:nvPr/>
              </p:nvPicPr>
              <p:blipFill>
                <a:blip r:embed="rId429"/>
                <a:stretch>
                  <a:fillRect/>
                </a:stretch>
              </p:blipFill>
              <p:spPr>
                <a:xfrm>
                  <a:off x="8355743" y="2711800"/>
                  <a:ext cx="12888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0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80261B65-19CF-4598-8080-F141A57BF551}"/>
                    </a:ext>
                  </a:extLst>
                </p14:cNvPr>
                <p14:cNvContentPartPr/>
                <p14:nvPr/>
              </p14:nvContentPartPr>
              <p14:xfrm>
                <a:off x="8478863" y="2563120"/>
                <a:ext cx="214200" cy="91440"/>
              </p14:xfrm>
            </p:contentPart>
          </mc:Choice>
          <mc:Fallback xmlns=""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80261B65-19CF-4598-8080-F141A57BF551}"/>
                    </a:ext>
                  </a:extLst>
                </p:cNvPr>
                <p:cNvPicPr/>
                <p:nvPr/>
              </p:nvPicPr>
              <p:blipFill>
                <a:blip r:embed="rId431"/>
                <a:stretch>
                  <a:fillRect/>
                </a:stretch>
              </p:blipFill>
              <p:spPr>
                <a:xfrm>
                  <a:off x="8469863" y="2554480"/>
                  <a:ext cx="23184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2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8A4A8FEF-4967-4DF5-A3BA-9E6017404596}"/>
                    </a:ext>
                  </a:extLst>
                </p14:cNvPr>
                <p14:cNvContentPartPr/>
                <p14:nvPr/>
              </p14:nvContentPartPr>
              <p14:xfrm>
                <a:off x="8722583" y="2684800"/>
                <a:ext cx="128160" cy="192240"/>
              </p14:xfrm>
            </p:contentPart>
          </mc:Choice>
          <mc:Fallback xmlns=""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8A4A8FEF-4967-4DF5-A3BA-9E6017404596}"/>
                    </a:ext>
                  </a:extLst>
                </p:cNvPr>
                <p:cNvPicPr/>
                <p:nvPr/>
              </p:nvPicPr>
              <p:blipFill>
                <a:blip r:embed="rId433"/>
                <a:stretch>
                  <a:fillRect/>
                </a:stretch>
              </p:blipFill>
              <p:spPr>
                <a:xfrm>
                  <a:off x="8713943" y="2676160"/>
                  <a:ext cx="14580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4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D0703209-A422-4A6A-B2C3-C467A539210E}"/>
                    </a:ext>
                  </a:extLst>
                </p14:cNvPr>
                <p14:cNvContentPartPr/>
                <p14:nvPr/>
              </p14:nvContentPartPr>
              <p14:xfrm>
                <a:off x="8908703" y="2608120"/>
                <a:ext cx="93600" cy="217440"/>
              </p14:xfrm>
            </p:contentPart>
          </mc:Choice>
          <mc:Fallback xmlns=""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D0703209-A422-4A6A-B2C3-C467A539210E}"/>
                    </a:ext>
                  </a:extLst>
                </p:cNvPr>
                <p:cNvPicPr/>
                <p:nvPr/>
              </p:nvPicPr>
              <p:blipFill>
                <a:blip r:embed="rId435"/>
                <a:stretch>
                  <a:fillRect/>
                </a:stretch>
              </p:blipFill>
              <p:spPr>
                <a:xfrm>
                  <a:off x="8900063" y="2599480"/>
                  <a:ext cx="11124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6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AF277CE8-AC35-4F38-886D-434A56DD0132}"/>
                    </a:ext>
                  </a:extLst>
                </p14:cNvPr>
                <p14:cNvContentPartPr/>
                <p14:nvPr/>
              </p14:nvContentPartPr>
              <p14:xfrm>
                <a:off x="8933183" y="2689840"/>
                <a:ext cx="118080" cy="43560"/>
              </p14:xfrm>
            </p:contentPart>
          </mc:Choice>
          <mc:Fallback xmlns=""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AF277CE8-AC35-4F38-886D-434A56DD0132}"/>
                    </a:ext>
                  </a:extLst>
                </p:cNvPr>
                <p:cNvPicPr/>
                <p:nvPr/>
              </p:nvPicPr>
              <p:blipFill>
                <a:blip r:embed="rId437"/>
                <a:stretch>
                  <a:fillRect/>
                </a:stretch>
              </p:blipFill>
              <p:spPr>
                <a:xfrm>
                  <a:off x="8924543" y="2680840"/>
                  <a:ext cx="13572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8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64FE3EF4-1D33-4EB2-9B0F-499F3E404024}"/>
                    </a:ext>
                  </a:extLst>
                </p14:cNvPr>
                <p14:cNvContentPartPr/>
                <p14:nvPr/>
              </p14:nvContentPartPr>
              <p14:xfrm>
                <a:off x="9064223" y="2499040"/>
                <a:ext cx="135360" cy="112320"/>
              </p14:xfrm>
            </p:contentPart>
          </mc:Choice>
          <mc:Fallback xmlns=""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64FE3EF4-1D33-4EB2-9B0F-499F3E404024}"/>
                    </a:ext>
                  </a:extLst>
                </p:cNvPr>
                <p:cNvPicPr/>
                <p:nvPr/>
              </p:nvPicPr>
              <p:blipFill>
                <a:blip r:embed="rId439"/>
                <a:stretch>
                  <a:fillRect/>
                </a:stretch>
              </p:blipFill>
              <p:spPr>
                <a:xfrm>
                  <a:off x="9055583" y="2490040"/>
                  <a:ext cx="15300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0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E9BE902B-A0FF-4CEF-8B3E-37DE7411172E}"/>
                    </a:ext>
                  </a:extLst>
                </p14:cNvPr>
                <p14:cNvContentPartPr/>
                <p14:nvPr/>
              </p14:nvContentPartPr>
              <p14:xfrm>
                <a:off x="7090703" y="2976760"/>
                <a:ext cx="2047680" cy="115200"/>
              </p14:xfrm>
            </p:contentPart>
          </mc:Choice>
          <mc:Fallback xmlns=""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E9BE902B-A0FF-4CEF-8B3E-37DE7411172E}"/>
                    </a:ext>
                  </a:extLst>
                </p:cNvPr>
                <p:cNvPicPr/>
                <p:nvPr/>
              </p:nvPicPr>
              <p:blipFill>
                <a:blip r:embed="rId441"/>
                <a:stretch>
                  <a:fillRect/>
                </a:stretch>
              </p:blipFill>
              <p:spPr>
                <a:xfrm>
                  <a:off x="7082063" y="2967760"/>
                  <a:ext cx="206532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2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0C63EE7C-6645-4DB1-8430-1C5169F1F2E5}"/>
                    </a:ext>
                  </a:extLst>
                </p14:cNvPr>
                <p14:cNvContentPartPr/>
                <p14:nvPr/>
              </p14:nvContentPartPr>
              <p14:xfrm>
                <a:off x="7939223" y="3255400"/>
                <a:ext cx="185040" cy="185400"/>
              </p14:xfrm>
            </p:contentPart>
          </mc:Choice>
          <mc:Fallback xmlns=""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0C63EE7C-6645-4DB1-8430-1C5169F1F2E5}"/>
                    </a:ext>
                  </a:extLst>
                </p:cNvPr>
                <p:cNvPicPr/>
                <p:nvPr/>
              </p:nvPicPr>
              <p:blipFill>
                <a:blip r:embed="rId443"/>
                <a:stretch>
                  <a:fillRect/>
                </a:stretch>
              </p:blipFill>
              <p:spPr>
                <a:xfrm>
                  <a:off x="7930223" y="3246760"/>
                  <a:ext cx="20268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4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79F1143F-0593-4D65-986E-2B94425B119A}"/>
                    </a:ext>
                  </a:extLst>
                </p14:cNvPr>
                <p14:cNvContentPartPr/>
                <p14:nvPr/>
              </p14:nvContentPartPr>
              <p14:xfrm>
                <a:off x="8130023" y="3324160"/>
                <a:ext cx="66600" cy="137160"/>
              </p14:xfrm>
            </p:contentPart>
          </mc:Choice>
          <mc:Fallback xmlns=""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79F1143F-0593-4D65-986E-2B94425B119A}"/>
                    </a:ext>
                  </a:extLst>
                </p:cNvPr>
                <p:cNvPicPr/>
                <p:nvPr/>
              </p:nvPicPr>
              <p:blipFill>
                <a:blip r:embed="rId445"/>
                <a:stretch>
                  <a:fillRect/>
                </a:stretch>
              </p:blipFill>
              <p:spPr>
                <a:xfrm>
                  <a:off x="8121383" y="3315520"/>
                  <a:ext cx="8424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6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D84C238F-52B9-4D6C-8350-479CEB3FEEC9}"/>
                    </a:ext>
                  </a:extLst>
                </p14:cNvPr>
                <p14:cNvContentPartPr/>
                <p14:nvPr/>
              </p14:nvContentPartPr>
              <p14:xfrm>
                <a:off x="8185103" y="3171160"/>
                <a:ext cx="130320" cy="96480"/>
              </p14:xfrm>
            </p:contentPart>
          </mc:Choice>
          <mc:Fallback xmlns=""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D84C238F-52B9-4D6C-8350-479CEB3FEEC9}"/>
                    </a:ext>
                  </a:extLst>
                </p:cNvPr>
                <p:cNvPicPr/>
                <p:nvPr/>
              </p:nvPicPr>
              <p:blipFill>
                <a:blip r:embed="rId447"/>
                <a:stretch>
                  <a:fillRect/>
                </a:stretch>
              </p:blipFill>
              <p:spPr>
                <a:xfrm>
                  <a:off x="8176463" y="3162520"/>
                  <a:ext cx="147960" cy="114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1" name="Group 280">
            <a:extLst>
              <a:ext uri="{FF2B5EF4-FFF2-40B4-BE49-F238E27FC236}">
                <a16:creationId xmlns:a16="http://schemas.microsoft.com/office/drawing/2014/main" id="{842A808C-9F56-491F-A8FA-801AC3056FB4}"/>
              </a:ext>
            </a:extLst>
          </p:cNvPr>
          <p:cNvGrpSpPr/>
          <p:nvPr/>
        </p:nvGrpSpPr>
        <p:grpSpPr>
          <a:xfrm>
            <a:off x="6138503" y="3889360"/>
            <a:ext cx="639000" cy="220680"/>
            <a:chOff x="6138503" y="3889360"/>
            <a:chExt cx="639000" cy="220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8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19718511-FB81-4105-8BC3-423D80B20680}"/>
                    </a:ext>
                  </a:extLst>
                </p14:cNvPr>
                <p14:cNvContentPartPr/>
                <p14:nvPr/>
              </p14:nvContentPartPr>
              <p14:xfrm>
                <a:off x="6138503" y="3968920"/>
                <a:ext cx="104400" cy="12600"/>
              </p14:xfrm>
            </p:contentPart>
          </mc:Choice>
          <mc:Fallback xmlns=""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19718511-FB81-4105-8BC3-423D80B20680}"/>
                    </a:ext>
                  </a:extLst>
                </p:cNvPr>
                <p:cNvPicPr/>
                <p:nvPr/>
              </p:nvPicPr>
              <p:blipFill>
                <a:blip r:embed="rId449"/>
                <a:stretch>
                  <a:fillRect/>
                </a:stretch>
              </p:blipFill>
              <p:spPr>
                <a:xfrm>
                  <a:off x="6129503" y="3959920"/>
                  <a:ext cx="12204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0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4187EC01-4B83-42C5-9EE9-5C71C58816B0}"/>
                    </a:ext>
                  </a:extLst>
                </p14:cNvPr>
                <p14:cNvContentPartPr/>
                <p14:nvPr/>
              </p14:nvContentPartPr>
              <p14:xfrm>
                <a:off x="6159023" y="4031920"/>
                <a:ext cx="163800" cy="25200"/>
              </p14:xfrm>
            </p:contentPart>
          </mc:Choice>
          <mc:Fallback xmlns=""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4187EC01-4B83-42C5-9EE9-5C71C58816B0}"/>
                    </a:ext>
                  </a:extLst>
                </p:cNvPr>
                <p:cNvPicPr/>
                <p:nvPr/>
              </p:nvPicPr>
              <p:blipFill>
                <a:blip r:embed="rId451"/>
                <a:stretch>
                  <a:fillRect/>
                </a:stretch>
              </p:blipFill>
              <p:spPr>
                <a:xfrm>
                  <a:off x="6150023" y="4023280"/>
                  <a:ext cx="18144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2">
              <p14:nvContentPartPr>
                <p14:cNvPr id="279" name="Ink 278">
                  <a:extLst>
                    <a:ext uri="{FF2B5EF4-FFF2-40B4-BE49-F238E27FC236}">
                      <a16:creationId xmlns:a16="http://schemas.microsoft.com/office/drawing/2014/main" id="{6E15FD27-5D88-47E0-B1ED-E0697712E84A}"/>
                    </a:ext>
                  </a:extLst>
                </p14:cNvPr>
                <p14:cNvContentPartPr/>
                <p14:nvPr/>
              </p14:nvContentPartPr>
              <p14:xfrm>
                <a:off x="6449543" y="3889360"/>
                <a:ext cx="117720" cy="220680"/>
              </p14:xfrm>
            </p:contentPart>
          </mc:Choice>
          <mc:Fallback xmlns=""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6E15FD27-5D88-47E0-B1ED-E0697712E84A}"/>
                    </a:ext>
                  </a:extLst>
                </p:cNvPr>
                <p:cNvPicPr/>
                <p:nvPr/>
              </p:nvPicPr>
              <p:blipFill>
                <a:blip r:embed="rId453"/>
                <a:stretch>
                  <a:fillRect/>
                </a:stretch>
              </p:blipFill>
              <p:spPr>
                <a:xfrm>
                  <a:off x="6440543" y="3880720"/>
                  <a:ext cx="13536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4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9D04D982-C678-4DA4-AED2-3D237195C920}"/>
                    </a:ext>
                  </a:extLst>
                </p14:cNvPr>
                <p14:cNvContentPartPr/>
                <p14:nvPr/>
              </p14:nvContentPartPr>
              <p14:xfrm>
                <a:off x="6654383" y="3998080"/>
                <a:ext cx="123120" cy="13320"/>
              </p14:xfrm>
            </p:contentPart>
          </mc:Choice>
          <mc:Fallback xmlns=""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9D04D982-C678-4DA4-AED2-3D237195C920}"/>
                    </a:ext>
                  </a:extLst>
                </p:cNvPr>
                <p:cNvPicPr/>
                <p:nvPr/>
              </p:nvPicPr>
              <p:blipFill>
                <a:blip r:embed="rId455"/>
                <a:stretch>
                  <a:fillRect/>
                </a:stretch>
              </p:blipFill>
              <p:spPr>
                <a:xfrm>
                  <a:off x="6645743" y="3989080"/>
                  <a:ext cx="140760" cy="30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8" name="Group 307">
            <a:extLst>
              <a:ext uri="{FF2B5EF4-FFF2-40B4-BE49-F238E27FC236}">
                <a16:creationId xmlns:a16="http://schemas.microsoft.com/office/drawing/2014/main" id="{A0742353-7546-488F-96B9-95E0116BCA61}"/>
              </a:ext>
            </a:extLst>
          </p:cNvPr>
          <p:cNvGrpSpPr/>
          <p:nvPr/>
        </p:nvGrpSpPr>
        <p:grpSpPr>
          <a:xfrm>
            <a:off x="7034543" y="3642040"/>
            <a:ext cx="2005560" cy="813600"/>
            <a:chOff x="7034543" y="3642040"/>
            <a:chExt cx="2005560" cy="813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56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91E9801B-6F7C-48C1-AB5B-56D7E52F4C99}"/>
                    </a:ext>
                  </a:extLst>
                </p14:cNvPr>
                <p14:cNvContentPartPr/>
                <p14:nvPr/>
              </p14:nvContentPartPr>
              <p14:xfrm>
                <a:off x="7113743" y="3738160"/>
                <a:ext cx="8280" cy="189360"/>
              </p14:xfrm>
            </p:contentPart>
          </mc:Choice>
          <mc:Fallback xmlns=""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91E9801B-6F7C-48C1-AB5B-56D7E52F4C99}"/>
                    </a:ext>
                  </a:extLst>
                </p:cNvPr>
                <p:cNvPicPr/>
                <p:nvPr/>
              </p:nvPicPr>
              <p:blipFill>
                <a:blip r:embed="rId457"/>
                <a:stretch>
                  <a:fillRect/>
                </a:stretch>
              </p:blipFill>
              <p:spPr>
                <a:xfrm>
                  <a:off x="7104743" y="3729160"/>
                  <a:ext cx="2592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8">
              <p14:nvContentPartPr>
                <p14:cNvPr id="284" name="Ink 283">
                  <a:extLst>
                    <a:ext uri="{FF2B5EF4-FFF2-40B4-BE49-F238E27FC236}">
                      <a16:creationId xmlns:a16="http://schemas.microsoft.com/office/drawing/2014/main" id="{FD1B7132-B885-4098-8CF9-9128B1ABEBFA}"/>
                    </a:ext>
                  </a:extLst>
                </p14:cNvPr>
                <p14:cNvContentPartPr/>
                <p14:nvPr/>
              </p14:nvContentPartPr>
              <p14:xfrm>
                <a:off x="7228223" y="3751120"/>
                <a:ext cx="57240" cy="186480"/>
              </p14:xfrm>
            </p:contentPart>
          </mc:Choice>
          <mc:Fallback xmlns="">
            <p:pic>
              <p:nvPicPr>
                <p:cNvPr id="284" name="Ink 283">
                  <a:extLst>
                    <a:ext uri="{FF2B5EF4-FFF2-40B4-BE49-F238E27FC236}">
                      <a16:creationId xmlns:a16="http://schemas.microsoft.com/office/drawing/2014/main" id="{FD1B7132-B885-4098-8CF9-9128B1ABEBFA}"/>
                    </a:ext>
                  </a:extLst>
                </p:cNvPr>
                <p:cNvPicPr/>
                <p:nvPr/>
              </p:nvPicPr>
              <p:blipFill>
                <a:blip r:embed="rId459"/>
                <a:stretch>
                  <a:fillRect/>
                </a:stretch>
              </p:blipFill>
              <p:spPr>
                <a:xfrm>
                  <a:off x="7219223" y="3742480"/>
                  <a:ext cx="7488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0">
              <p14:nvContentPartPr>
                <p14:cNvPr id="285" name="Ink 284">
                  <a:extLst>
                    <a:ext uri="{FF2B5EF4-FFF2-40B4-BE49-F238E27FC236}">
                      <a16:creationId xmlns:a16="http://schemas.microsoft.com/office/drawing/2014/main" id="{4F22F594-B7D8-411C-BACE-88772620E276}"/>
                    </a:ext>
                  </a:extLst>
                </p14:cNvPr>
                <p14:cNvContentPartPr/>
                <p14:nvPr/>
              </p14:nvContentPartPr>
              <p14:xfrm>
                <a:off x="7385903" y="3822400"/>
                <a:ext cx="128880" cy="13320"/>
              </p14:xfrm>
            </p:contentPart>
          </mc:Choice>
          <mc:Fallback xmlns="">
            <p:pic>
              <p:nvPicPr>
                <p:cNvPr id="285" name="Ink 284">
                  <a:extLst>
                    <a:ext uri="{FF2B5EF4-FFF2-40B4-BE49-F238E27FC236}">
                      <a16:creationId xmlns:a16="http://schemas.microsoft.com/office/drawing/2014/main" id="{4F22F594-B7D8-411C-BACE-88772620E276}"/>
                    </a:ext>
                  </a:extLst>
                </p:cNvPr>
                <p:cNvPicPr/>
                <p:nvPr/>
              </p:nvPicPr>
              <p:blipFill>
                <a:blip r:embed="rId461"/>
                <a:stretch>
                  <a:fillRect/>
                </a:stretch>
              </p:blipFill>
              <p:spPr>
                <a:xfrm>
                  <a:off x="7377263" y="3813760"/>
                  <a:ext cx="14652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2">
              <p14:nvContentPartPr>
                <p14:cNvPr id="286" name="Ink 285">
                  <a:extLst>
                    <a:ext uri="{FF2B5EF4-FFF2-40B4-BE49-F238E27FC236}">
                      <a16:creationId xmlns:a16="http://schemas.microsoft.com/office/drawing/2014/main" id="{993C5EE9-5EE9-485A-8628-82FA002D3C05}"/>
                    </a:ext>
                  </a:extLst>
                </p14:cNvPr>
                <p14:cNvContentPartPr/>
                <p14:nvPr/>
              </p14:nvContentPartPr>
              <p14:xfrm>
                <a:off x="7469423" y="3771280"/>
                <a:ext cx="24840" cy="167040"/>
              </p14:xfrm>
            </p:contentPart>
          </mc:Choice>
          <mc:Fallback xmlns=""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993C5EE9-5EE9-485A-8628-82FA002D3C05}"/>
                    </a:ext>
                  </a:extLst>
                </p:cNvPr>
                <p:cNvPicPr/>
                <p:nvPr/>
              </p:nvPicPr>
              <p:blipFill>
                <a:blip r:embed="rId463"/>
                <a:stretch>
                  <a:fillRect/>
                </a:stretch>
              </p:blipFill>
              <p:spPr>
                <a:xfrm>
                  <a:off x="7460783" y="3762640"/>
                  <a:ext cx="4248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4">
              <p14:nvContentPartPr>
                <p14:cNvPr id="287" name="Ink 286">
                  <a:extLst>
                    <a:ext uri="{FF2B5EF4-FFF2-40B4-BE49-F238E27FC236}">
                      <a16:creationId xmlns:a16="http://schemas.microsoft.com/office/drawing/2014/main" id="{BDE92F23-0593-460C-92E6-D7FE94C5ECBD}"/>
                    </a:ext>
                  </a:extLst>
                </p14:cNvPr>
                <p14:cNvContentPartPr/>
                <p14:nvPr/>
              </p14:nvContentPartPr>
              <p14:xfrm>
                <a:off x="7647983" y="3719800"/>
                <a:ext cx="96120" cy="193320"/>
              </p14:xfrm>
            </p:contentPart>
          </mc:Choice>
          <mc:Fallback xmlns=""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BDE92F23-0593-460C-92E6-D7FE94C5ECBD}"/>
                    </a:ext>
                  </a:extLst>
                </p:cNvPr>
                <p:cNvPicPr/>
                <p:nvPr/>
              </p:nvPicPr>
              <p:blipFill>
                <a:blip r:embed="rId465"/>
                <a:stretch>
                  <a:fillRect/>
                </a:stretch>
              </p:blipFill>
              <p:spPr>
                <a:xfrm>
                  <a:off x="7638983" y="3711160"/>
                  <a:ext cx="11376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6">
              <p14:nvContentPartPr>
                <p14:cNvPr id="288" name="Ink 287">
                  <a:extLst>
                    <a:ext uri="{FF2B5EF4-FFF2-40B4-BE49-F238E27FC236}">
                      <a16:creationId xmlns:a16="http://schemas.microsoft.com/office/drawing/2014/main" id="{8B7D6280-EF45-4CD7-8507-A19EDAC15551}"/>
                    </a:ext>
                  </a:extLst>
                </p14:cNvPr>
                <p14:cNvContentPartPr/>
                <p14:nvPr/>
              </p14:nvContentPartPr>
              <p14:xfrm>
                <a:off x="7831583" y="3720160"/>
                <a:ext cx="53640" cy="164520"/>
              </p14:xfrm>
            </p:contentPart>
          </mc:Choice>
          <mc:Fallback xmlns="">
            <p:pic>
              <p:nvPicPr>
                <p:cNvPr id="288" name="Ink 287">
                  <a:extLst>
                    <a:ext uri="{FF2B5EF4-FFF2-40B4-BE49-F238E27FC236}">
                      <a16:creationId xmlns:a16="http://schemas.microsoft.com/office/drawing/2014/main" id="{8B7D6280-EF45-4CD7-8507-A19EDAC15551}"/>
                    </a:ext>
                  </a:extLst>
                </p:cNvPr>
                <p:cNvPicPr/>
                <p:nvPr/>
              </p:nvPicPr>
              <p:blipFill>
                <a:blip r:embed="rId467"/>
                <a:stretch>
                  <a:fillRect/>
                </a:stretch>
              </p:blipFill>
              <p:spPr>
                <a:xfrm>
                  <a:off x="7822583" y="3711520"/>
                  <a:ext cx="7128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8">
              <p14:nvContentPartPr>
                <p14:cNvPr id="289" name="Ink 288">
                  <a:extLst>
                    <a:ext uri="{FF2B5EF4-FFF2-40B4-BE49-F238E27FC236}">
                      <a16:creationId xmlns:a16="http://schemas.microsoft.com/office/drawing/2014/main" id="{25546BDE-97EF-4A38-83FC-6A4052525BF5}"/>
                    </a:ext>
                  </a:extLst>
                </p14:cNvPr>
                <p14:cNvContentPartPr/>
                <p14:nvPr/>
              </p14:nvContentPartPr>
              <p14:xfrm>
                <a:off x="8025983" y="3758680"/>
                <a:ext cx="124200" cy="23760"/>
              </p14:xfrm>
            </p:contentPart>
          </mc:Choice>
          <mc:Fallback xmlns="">
            <p:pic>
              <p:nvPicPr>
                <p:cNvPr id="289" name="Ink 288">
                  <a:extLst>
                    <a:ext uri="{FF2B5EF4-FFF2-40B4-BE49-F238E27FC236}">
                      <a16:creationId xmlns:a16="http://schemas.microsoft.com/office/drawing/2014/main" id="{25546BDE-97EF-4A38-83FC-6A4052525BF5}"/>
                    </a:ext>
                  </a:extLst>
                </p:cNvPr>
                <p:cNvPicPr/>
                <p:nvPr/>
              </p:nvPicPr>
              <p:blipFill>
                <a:blip r:embed="rId469"/>
                <a:stretch>
                  <a:fillRect/>
                </a:stretch>
              </p:blipFill>
              <p:spPr>
                <a:xfrm>
                  <a:off x="8016983" y="3749680"/>
                  <a:ext cx="14184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0">
              <p14:nvContentPartPr>
                <p14:cNvPr id="290" name="Ink 289">
                  <a:extLst>
                    <a:ext uri="{FF2B5EF4-FFF2-40B4-BE49-F238E27FC236}">
                      <a16:creationId xmlns:a16="http://schemas.microsoft.com/office/drawing/2014/main" id="{94BBE2DB-675F-4358-9314-203823FC8C9E}"/>
                    </a:ext>
                  </a:extLst>
                </p14:cNvPr>
                <p14:cNvContentPartPr/>
                <p14:nvPr/>
              </p14:nvContentPartPr>
              <p14:xfrm>
                <a:off x="8090423" y="3717280"/>
                <a:ext cx="32040" cy="205560"/>
              </p14:xfrm>
            </p:contentPart>
          </mc:Choice>
          <mc:Fallback xmlns="">
            <p:pic>
              <p:nvPicPr>
                <p:cNvPr id="290" name="Ink 289">
                  <a:extLst>
                    <a:ext uri="{FF2B5EF4-FFF2-40B4-BE49-F238E27FC236}">
                      <a16:creationId xmlns:a16="http://schemas.microsoft.com/office/drawing/2014/main" id="{94BBE2DB-675F-4358-9314-203823FC8C9E}"/>
                    </a:ext>
                  </a:extLst>
                </p:cNvPr>
                <p:cNvPicPr/>
                <p:nvPr/>
              </p:nvPicPr>
              <p:blipFill>
                <a:blip r:embed="rId471"/>
                <a:stretch>
                  <a:fillRect/>
                </a:stretch>
              </p:blipFill>
              <p:spPr>
                <a:xfrm>
                  <a:off x="8081783" y="3708640"/>
                  <a:ext cx="4968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2">
              <p14:nvContentPartPr>
                <p14:cNvPr id="291" name="Ink 290">
                  <a:extLst>
                    <a:ext uri="{FF2B5EF4-FFF2-40B4-BE49-F238E27FC236}">
                      <a16:creationId xmlns:a16="http://schemas.microsoft.com/office/drawing/2014/main" id="{370AABAC-EF0B-4EC5-B4E8-66C6252BD96C}"/>
                    </a:ext>
                  </a:extLst>
                </p14:cNvPr>
                <p14:cNvContentPartPr/>
                <p14:nvPr/>
              </p14:nvContentPartPr>
              <p14:xfrm>
                <a:off x="8289143" y="3686680"/>
                <a:ext cx="116640" cy="199800"/>
              </p14:xfrm>
            </p:contentPart>
          </mc:Choice>
          <mc:Fallback xmlns="">
            <p:pic>
              <p:nvPicPr>
                <p:cNvPr id="291" name="Ink 290">
                  <a:extLst>
                    <a:ext uri="{FF2B5EF4-FFF2-40B4-BE49-F238E27FC236}">
                      <a16:creationId xmlns:a16="http://schemas.microsoft.com/office/drawing/2014/main" id="{370AABAC-EF0B-4EC5-B4E8-66C6252BD96C}"/>
                    </a:ext>
                  </a:extLst>
                </p:cNvPr>
                <p:cNvPicPr/>
                <p:nvPr/>
              </p:nvPicPr>
              <p:blipFill>
                <a:blip r:embed="rId473"/>
                <a:stretch>
                  <a:fillRect/>
                </a:stretch>
              </p:blipFill>
              <p:spPr>
                <a:xfrm>
                  <a:off x="8280503" y="3678040"/>
                  <a:ext cx="13428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4">
              <p14:nvContentPartPr>
                <p14:cNvPr id="292" name="Ink 291">
                  <a:extLst>
                    <a:ext uri="{FF2B5EF4-FFF2-40B4-BE49-F238E27FC236}">
                      <a16:creationId xmlns:a16="http://schemas.microsoft.com/office/drawing/2014/main" id="{4931834B-3CE6-4913-9829-827C59F1655C}"/>
                    </a:ext>
                  </a:extLst>
                </p14:cNvPr>
                <p14:cNvContentPartPr/>
                <p14:nvPr/>
              </p14:nvContentPartPr>
              <p14:xfrm>
                <a:off x="8510543" y="3756520"/>
                <a:ext cx="101520" cy="24480"/>
              </p14:xfrm>
            </p:contentPart>
          </mc:Choice>
          <mc:Fallback xmlns="">
            <p:pic>
              <p:nvPicPr>
                <p:cNvPr id="292" name="Ink 291">
                  <a:extLst>
                    <a:ext uri="{FF2B5EF4-FFF2-40B4-BE49-F238E27FC236}">
                      <a16:creationId xmlns:a16="http://schemas.microsoft.com/office/drawing/2014/main" id="{4931834B-3CE6-4913-9829-827C59F1655C}"/>
                    </a:ext>
                  </a:extLst>
                </p:cNvPr>
                <p:cNvPicPr/>
                <p:nvPr/>
              </p:nvPicPr>
              <p:blipFill>
                <a:blip r:embed="rId475"/>
                <a:stretch>
                  <a:fillRect/>
                </a:stretch>
              </p:blipFill>
              <p:spPr>
                <a:xfrm>
                  <a:off x="8501543" y="3747520"/>
                  <a:ext cx="11916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6">
              <p14:nvContentPartPr>
                <p14:cNvPr id="293" name="Ink 292">
                  <a:extLst>
                    <a:ext uri="{FF2B5EF4-FFF2-40B4-BE49-F238E27FC236}">
                      <a16:creationId xmlns:a16="http://schemas.microsoft.com/office/drawing/2014/main" id="{F04EC795-5D92-4DDA-AE36-67D502553E8F}"/>
                    </a:ext>
                  </a:extLst>
                </p14:cNvPr>
                <p14:cNvContentPartPr/>
                <p14:nvPr/>
              </p14:nvContentPartPr>
              <p14:xfrm>
                <a:off x="8556983" y="3710440"/>
                <a:ext cx="10440" cy="187560"/>
              </p14:xfrm>
            </p:contentPart>
          </mc:Choice>
          <mc:Fallback xmlns="">
            <p:pic>
              <p:nvPicPr>
                <p:cNvPr id="293" name="Ink 292">
                  <a:extLst>
                    <a:ext uri="{FF2B5EF4-FFF2-40B4-BE49-F238E27FC236}">
                      <a16:creationId xmlns:a16="http://schemas.microsoft.com/office/drawing/2014/main" id="{F04EC795-5D92-4DDA-AE36-67D502553E8F}"/>
                    </a:ext>
                  </a:extLst>
                </p:cNvPr>
                <p:cNvPicPr/>
                <p:nvPr/>
              </p:nvPicPr>
              <p:blipFill>
                <a:blip r:embed="rId477"/>
                <a:stretch>
                  <a:fillRect/>
                </a:stretch>
              </p:blipFill>
              <p:spPr>
                <a:xfrm>
                  <a:off x="8547983" y="3701440"/>
                  <a:ext cx="2808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8">
              <p14:nvContentPartPr>
                <p14:cNvPr id="295" name="Ink 294">
                  <a:extLst>
                    <a:ext uri="{FF2B5EF4-FFF2-40B4-BE49-F238E27FC236}">
                      <a16:creationId xmlns:a16="http://schemas.microsoft.com/office/drawing/2014/main" id="{66F2321B-13F8-4592-8938-75200F28D6B5}"/>
                    </a:ext>
                  </a:extLst>
                </p14:cNvPr>
                <p14:cNvContentPartPr/>
                <p14:nvPr/>
              </p14:nvContentPartPr>
              <p14:xfrm>
                <a:off x="8757863" y="3661120"/>
                <a:ext cx="104760" cy="149400"/>
              </p14:xfrm>
            </p:contentPart>
          </mc:Choice>
          <mc:Fallback xmlns="">
            <p:pic>
              <p:nvPicPr>
                <p:cNvPr id="295" name="Ink 294">
                  <a:extLst>
                    <a:ext uri="{FF2B5EF4-FFF2-40B4-BE49-F238E27FC236}">
                      <a16:creationId xmlns:a16="http://schemas.microsoft.com/office/drawing/2014/main" id="{66F2321B-13F8-4592-8938-75200F28D6B5}"/>
                    </a:ext>
                  </a:extLst>
                </p:cNvPr>
                <p:cNvPicPr/>
                <p:nvPr/>
              </p:nvPicPr>
              <p:blipFill>
                <a:blip r:embed="rId479"/>
                <a:stretch>
                  <a:fillRect/>
                </a:stretch>
              </p:blipFill>
              <p:spPr>
                <a:xfrm>
                  <a:off x="8748863" y="3652480"/>
                  <a:ext cx="12240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0">
              <p14:nvContentPartPr>
                <p14:cNvPr id="296" name="Ink 295">
                  <a:extLst>
                    <a:ext uri="{FF2B5EF4-FFF2-40B4-BE49-F238E27FC236}">
                      <a16:creationId xmlns:a16="http://schemas.microsoft.com/office/drawing/2014/main" id="{A84E41B3-E308-49B3-B1BF-F46338ED98ED}"/>
                    </a:ext>
                  </a:extLst>
                </p14:cNvPr>
                <p14:cNvContentPartPr/>
                <p14:nvPr/>
              </p14:nvContentPartPr>
              <p14:xfrm>
                <a:off x="8848223" y="3683800"/>
                <a:ext cx="27000" cy="207360"/>
              </p14:xfrm>
            </p:contentPart>
          </mc:Choice>
          <mc:Fallback xmlns="">
            <p:pic>
              <p:nvPicPr>
                <p:cNvPr id="296" name="Ink 295">
                  <a:extLst>
                    <a:ext uri="{FF2B5EF4-FFF2-40B4-BE49-F238E27FC236}">
                      <a16:creationId xmlns:a16="http://schemas.microsoft.com/office/drawing/2014/main" id="{A84E41B3-E308-49B3-B1BF-F46338ED98ED}"/>
                    </a:ext>
                  </a:extLst>
                </p:cNvPr>
                <p:cNvPicPr/>
                <p:nvPr/>
              </p:nvPicPr>
              <p:blipFill>
                <a:blip r:embed="rId481"/>
                <a:stretch>
                  <a:fillRect/>
                </a:stretch>
              </p:blipFill>
              <p:spPr>
                <a:xfrm>
                  <a:off x="8839583" y="3675160"/>
                  <a:ext cx="4464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2">
              <p14:nvContentPartPr>
                <p14:cNvPr id="297" name="Ink 296">
                  <a:extLst>
                    <a:ext uri="{FF2B5EF4-FFF2-40B4-BE49-F238E27FC236}">
                      <a16:creationId xmlns:a16="http://schemas.microsoft.com/office/drawing/2014/main" id="{FB21C8A2-66A9-4404-9CDA-A48AF2AB6E6D}"/>
                    </a:ext>
                  </a:extLst>
                </p14:cNvPr>
                <p14:cNvContentPartPr/>
                <p14:nvPr/>
              </p14:nvContentPartPr>
              <p14:xfrm>
                <a:off x="8931743" y="3642040"/>
                <a:ext cx="108360" cy="222840"/>
              </p14:xfrm>
            </p:contentPart>
          </mc:Choice>
          <mc:Fallback xmlns="">
            <p:pic>
              <p:nvPicPr>
                <p:cNvPr id="297" name="Ink 296">
                  <a:extLst>
                    <a:ext uri="{FF2B5EF4-FFF2-40B4-BE49-F238E27FC236}">
                      <a16:creationId xmlns:a16="http://schemas.microsoft.com/office/drawing/2014/main" id="{FB21C8A2-66A9-4404-9CDA-A48AF2AB6E6D}"/>
                    </a:ext>
                  </a:extLst>
                </p:cNvPr>
                <p:cNvPicPr/>
                <p:nvPr/>
              </p:nvPicPr>
              <p:blipFill>
                <a:blip r:embed="rId483"/>
                <a:stretch>
                  <a:fillRect/>
                </a:stretch>
              </p:blipFill>
              <p:spPr>
                <a:xfrm>
                  <a:off x="8923103" y="3633040"/>
                  <a:ext cx="12600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4">
              <p14:nvContentPartPr>
                <p14:cNvPr id="299" name="Ink 298">
                  <a:extLst>
                    <a:ext uri="{FF2B5EF4-FFF2-40B4-BE49-F238E27FC236}">
                      <a16:creationId xmlns:a16="http://schemas.microsoft.com/office/drawing/2014/main" id="{A473CB7C-9E4E-48E6-904D-751B7D7B1A83}"/>
                    </a:ext>
                  </a:extLst>
                </p14:cNvPr>
                <p14:cNvContentPartPr/>
                <p14:nvPr/>
              </p14:nvContentPartPr>
              <p14:xfrm>
                <a:off x="7034543" y="4027960"/>
                <a:ext cx="1983600" cy="47160"/>
              </p14:xfrm>
            </p:contentPart>
          </mc:Choice>
          <mc:Fallback xmlns="">
            <p:pic>
              <p:nvPicPr>
                <p:cNvPr id="299" name="Ink 298">
                  <a:extLst>
                    <a:ext uri="{FF2B5EF4-FFF2-40B4-BE49-F238E27FC236}">
                      <a16:creationId xmlns:a16="http://schemas.microsoft.com/office/drawing/2014/main" id="{A473CB7C-9E4E-48E6-904D-751B7D7B1A83}"/>
                    </a:ext>
                  </a:extLst>
                </p:cNvPr>
                <p:cNvPicPr/>
                <p:nvPr/>
              </p:nvPicPr>
              <p:blipFill>
                <a:blip r:embed="rId485"/>
                <a:stretch>
                  <a:fillRect/>
                </a:stretch>
              </p:blipFill>
              <p:spPr>
                <a:xfrm>
                  <a:off x="7025543" y="4018960"/>
                  <a:ext cx="200124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6">
              <p14:nvContentPartPr>
                <p14:cNvPr id="300" name="Ink 299">
                  <a:extLst>
                    <a:ext uri="{FF2B5EF4-FFF2-40B4-BE49-F238E27FC236}">
                      <a16:creationId xmlns:a16="http://schemas.microsoft.com/office/drawing/2014/main" id="{E9DF6594-20B7-4FE2-A888-79B8FEB967BF}"/>
                    </a:ext>
                  </a:extLst>
                </p14:cNvPr>
                <p14:cNvContentPartPr/>
                <p14:nvPr/>
              </p14:nvContentPartPr>
              <p14:xfrm>
                <a:off x="7833023" y="4238560"/>
                <a:ext cx="149040" cy="181800"/>
              </p14:xfrm>
            </p:contentPart>
          </mc:Choice>
          <mc:Fallback xmlns="">
            <p:pic>
              <p:nvPicPr>
                <p:cNvPr id="300" name="Ink 299">
                  <a:extLst>
                    <a:ext uri="{FF2B5EF4-FFF2-40B4-BE49-F238E27FC236}">
                      <a16:creationId xmlns:a16="http://schemas.microsoft.com/office/drawing/2014/main" id="{E9DF6594-20B7-4FE2-A888-79B8FEB967BF}"/>
                    </a:ext>
                  </a:extLst>
                </p:cNvPr>
                <p:cNvPicPr/>
                <p:nvPr/>
              </p:nvPicPr>
              <p:blipFill>
                <a:blip r:embed="rId487"/>
                <a:stretch>
                  <a:fillRect/>
                </a:stretch>
              </p:blipFill>
              <p:spPr>
                <a:xfrm>
                  <a:off x="7824383" y="4229560"/>
                  <a:ext cx="16668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8">
              <p14:nvContentPartPr>
                <p14:cNvPr id="301" name="Ink 300">
                  <a:extLst>
                    <a:ext uri="{FF2B5EF4-FFF2-40B4-BE49-F238E27FC236}">
                      <a16:creationId xmlns:a16="http://schemas.microsoft.com/office/drawing/2014/main" id="{0F00E3DD-CBA8-4F1F-837B-63BB650F047B}"/>
                    </a:ext>
                  </a:extLst>
                </p14:cNvPr>
                <p14:cNvContentPartPr/>
                <p14:nvPr/>
              </p14:nvContentPartPr>
              <p14:xfrm>
                <a:off x="8015183" y="4317760"/>
                <a:ext cx="59040" cy="137880"/>
              </p14:xfrm>
            </p:contentPart>
          </mc:Choice>
          <mc:Fallback xmlns="">
            <p:pic>
              <p:nvPicPr>
                <p:cNvPr id="301" name="Ink 300">
                  <a:extLst>
                    <a:ext uri="{FF2B5EF4-FFF2-40B4-BE49-F238E27FC236}">
                      <a16:creationId xmlns:a16="http://schemas.microsoft.com/office/drawing/2014/main" id="{0F00E3DD-CBA8-4F1F-837B-63BB650F047B}"/>
                    </a:ext>
                  </a:extLst>
                </p:cNvPr>
                <p:cNvPicPr/>
                <p:nvPr/>
              </p:nvPicPr>
              <p:blipFill>
                <a:blip r:embed="rId489"/>
                <a:stretch>
                  <a:fillRect/>
                </a:stretch>
              </p:blipFill>
              <p:spPr>
                <a:xfrm>
                  <a:off x="8006543" y="4309120"/>
                  <a:ext cx="7668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0">
              <p14:nvContentPartPr>
                <p14:cNvPr id="302" name="Ink 301">
                  <a:extLst>
                    <a:ext uri="{FF2B5EF4-FFF2-40B4-BE49-F238E27FC236}">
                      <a16:creationId xmlns:a16="http://schemas.microsoft.com/office/drawing/2014/main" id="{9A235818-0610-45B6-8CF9-47CDE91B6B34}"/>
                    </a:ext>
                  </a:extLst>
                </p14:cNvPr>
                <p14:cNvContentPartPr/>
                <p14:nvPr/>
              </p14:nvContentPartPr>
              <p14:xfrm>
                <a:off x="8095463" y="4182040"/>
                <a:ext cx="165240" cy="94320"/>
              </p14:xfrm>
            </p:contentPart>
          </mc:Choice>
          <mc:Fallback xmlns="">
            <p:pic>
              <p:nvPicPr>
                <p:cNvPr id="302" name="Ink 301">
                  <a:extLst>
                    <a:ext uri="{FF2B5EF4-FFF2-40B4-BE49-F238E27FC236}">
                      <a16:creationId xmlns:a16="http://schemas.microsoft.com/office/drawing/2014/main" id="{9A235818-0610-45B6-8CF9-47CDE91B6B34}"/>
                    </a:ext>
                  </a:extLst>
                </p:cNvPr>
                <p:cNvPicPr/>
                <p:nvPr/>
              </p:nvPicPr>
              <p:blipFill>
                <a:blip r:embed="rId491"/>
                <a:stretch>
                  <a:fillRect/>
                </a:stretch>
              </p:blipFill>
              <p:spPr>
                <a:xfrm>
                  <a:off x="8086463" y="4173400"/>
                  <a:ext cx="182880" cy="111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7" name="Group 306">
            <a:extLst>
              <a:ext uri="{FF2B5EF4-FFF2-40B4-BE49-F238E27FC236}">
                <a16:creationId xmlns:a16="http://schemas.microsoft.com/office/drawing/2014/main" id="{656E721D-7B95-4951-9FDD-421F29C0A11A}"/>
              </a:ext>
            </a:extLst>
          </p:cNvPr>
          <p:cNvGrpSpPr/>
          <p:nvPr/>
        </p:nvGrpSpPr>
        <p:grpSpPr>
          <a:xfrm>
            <a:off x="6300863" y="4821400"/>
            <a:ext cx="738360" cy="191520"/>
            <a:chOff x="6300863" y="4821400"/>
            <a:chExt cx="738360" cy="191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92">
              <p14:nvContentPartPr>
                <p14:cNvPr id="303" name="Ink 302">
                  <a:extLst>
                    <a:ext uri="{FF2B5EF4-FFF2-40B4-BE49-F238E27FC236}">
                      <a16:creationId xmlns:a16="http://schemas.microsoft.com/office/drawing/2014/main" id="{2FFB0965-BE6B-4882-8FE3-0162F869E153}"/>
                    </a:ext>
                  </a:extLst>
                </p14:cNvPr>
                <p14:cNvContentPartPr/>
                <p14:nvPr/>
              </p14:nvContentPartPr>
              <p14:xfrm>
                <a:off x="6300863" y="4889080"/>
                <a:ext cx="95760" cy="29520"/>
              </p14:xfrm>
            </p:contentPart>
          </mc:Choice>
          <mc:Fallback xmlns="">
            <p:pic>
              <p:nvPicPr>
                <p:cNvPr id="303" name="Ink 302">
                  <a:extLst>
                    <a:ext uri="{FF2B5EF4-FFF2-40B4-BE49-F238E27FC236}">
                      <a16:creationId xmlns:a16="http://schemas.microsoft.com/office/drawing/2014/main" id="{2FFB0965-BE6B-4882-8FE3-0162F869E153}"/>
                    </a:ext>
                  </a:extLst>
                </p:cNvPr>
                <p:cNvPicPr/>
                <p:nvPr/>
              </p:nvPicPr>
              <p:blipFill>
                <a:blip r:embed="rId493"/>
                <a:stretch>
                  <a:fillRect/>
                </a:stretch>
              </p:blipFill>
              <p:spPr>
                <a:xfrm>
                  <a:off x="6292223" y="4880440"/>
                  <a:ext cx="11340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4">
              <p14:nvContentPartPr>
                <p14:cNvPr id="304" name="Ink 303">
                  <a:extLst>
                    <a:ext uri="{FF2B5EF4-FFF2-40B4-BE49-F238E27FC236}">
                      <a16:creationId xmlns:a16="http://schemas.microsoft.com/office/drawing/2014/main" id="{3A85C345-78F2-4B9F-8260-ED7DE8CCB3C2}"/>
                    </a:ext>
                  </a:extLst>
                </p14:cNvPr>
                <p14:cNvContentPartPr/>
                <p14:nvPr/>
              </p14:nvContentPartPr>
              <p14:xfrm>
                <a:off x="6326063" y="4956040"/>
                <a:ext cx="113040" cy="10440"/>
              </p14:xfrm>
            </p:contentPart>
          </mc:Choice>
          <mc:Fallback xmlns="">
            <p:pic>
              <p:nvPicPr>
                <p:cNvPr id="304" name="Ink 303">
                  <a:extLst>
                    <a:ext uri="{FF2B5EF4-FFF2-40B4-BE49-F238E27FC236}">
                      <a16:creationId xmlns:a16="http://schemas.microsoft.com/office/drawing/2014/main" id="{3A85C345-78F2-4B9F-8260-ED7DE8CCB3C2}"/>
                    </a:ext>
                  </a:extLst>
                </p:cNvPr>
                <p:cNvPicPr/>
                <p:nvPr/>
              </p:nvPicPr>
              <p:blipFill>
                <a:blip r:embed="rId495"/>
                <a:stretch>
                  <a:fillRect/>
                </a:stretch>
              </p:blipFill>
              <p:spPr>
                <a:xfrm>
                  <a:off x="6317423" y="4947040"/>
                  <a:ext cx="13068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6">
              <p14:nvContentPartPr>
                <p14:cNvPr id="305" name="Ink 304">
                  <a:extLst>
                    <a:ext uri="{FF2B5EF4-FFF2-40B4-BE49-F238E27FC236}">
                      <a16:creationId xmlns:a16="http://schemas.microsoft.com/office/drawing/2014/main" id="{7E13F3D6-392D-4146-8FB1-8691F0D2E0AB}"/>
                    </a:ext>
                  </a:extLst>
                </p14:cNvPr>
                <p14:cNvContentPartPr/>
                <p14:nvPr/>
              </p14:nvContentPartPr>
              <p14:xfrm>
                <a:off x="6600023" y="4821400"/>
                <a:ext cx="130680" cy="191520"/>
              </p14:xfrm>
            </p:contentPart>
          </mc:Choice>
          <mc:Fallback xmlns="">
            <p:pic>
              <p:nvPicPr>
                <p:cNvPr id="305" name="Ink 304">
                  <a:extLst>
                    <a:ext uri="{FF2B5EF4-FFF2-40B4-BE49-F238E27FC236}">
                      <a16:creationId xmlns:a16="http://schemas.microsoft.com/office/drawing/2014/main" id="{7E13F3D6-392D-4146-8FB1-8691F0D2E0AB}"/>
                    </a:ext>
                  </a:extLst>
                </p:cNvPr>
                <p:cNvPicPr/>
                <p:nvPr/>
              </p:nvPicPr>
              <p:blipFill>
                <a:blip r:embed="rId497"/>
                <a:stretch>
                  <a:fillRect/>
                </a:stretch>
              </p:blipFill>
              <p:spPr>
                <a:xfrm>
                  <a:off x="6591023" y="4812400"/>
                  <a:ext cx="14832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8">
              <p14:nvContentPartPr>
                <p14:cNvPr id="306" name="Ink 305">
                  <a:extLst>
                    <a:ext uri="{FF2B5EF4-FFF2-40B4-BE49-F238E27FC236}">
                      <a16:creationId xmlns:a16="http://schemas.microsoft.com/office/drawing/2014/main" id="{CFAF0047-B924-4CF2-9505-1FF419BBDE6F}"/>
                    </a:ext>
                  </a:extLst>
                </p14:cNvPr>
                <p14:cNvContentPartPr/>
                <p14:nvPr/>
              </p14:nvContentPartPr>
              <p14:xfrm>
                <a:off x="6872903" y="4881520"/>
                <a:ext cx="166320" cy="11880"/>
              </p14:xfrm>
            </p:contentPart>
          </mc:Choice>
          <mc:Fallback xmlns="">
            <p:pic>
              <p:nvPicPr>
                <p:cNvPr id="306" name="Ink 305">
                  <a:extLst>
                    <a:ext uri="{FF2B5EF4-FFF2-40B4-BE49-F238E27FC236}">
                      <a16:creationId xmlns:a16="http://schemas.microsoft.com/office/drawing/2014/main" id="{CFAF0047-B924-4CF2-9505-1FF419BBDE6F}"/>
                    </a:ext>
                  </a:extLst>
                </p:cNvPr>
                <p:cNvPicPr/>
                <p:nvPr/>
              </p:nvPicPr>
              <p:blipFill>
                <a:blip r:embed="rId499"/>
                <a:stretch>
                  <a:fillRect/>
                </a:stretch>
              </p:blipFill>
              <p:spPr>
                <a:xfrm>
                  <a:off x="6864263" y="4872520"/>
                  <a:ext cx="183960" cy="29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00">
            <p14:nvContentPartPr>
              <p14:cNvPr id="309" name="Ink 308">
                <a:extLst>
                  <a:ext uri="{FF2B5EF4-FFF2-40B4-BE49-F238E27FC236}">
                    <a16:creationId xmlns:a16="http://schemas.microsoft.com/office/drawing/2014/main" id="{90F5B519-B22F-47AA-9980-2200415CD556}"/>
                  </a:ext>
                </a:extLst>
              </p14:cNvPr>
              <p14:cNvContentPartPr/>
              <p14:nvPr/>
            </p14:nvContentPartPr>
            <p14:xfrm>
              <a:off x="7351343" y="4678840"/>
              <a:ext cx="360" cy="360"/>
            </p14:xfrm>
          </p:contentPart>
        </mc:Choice>
        <mc:Fallback xmlns="">
          <p:pic>
            <p:nvPicPr>
              <p:cNvPr id="309" name="Ink 308">
                <a:extLst>
                  <a:ext uri="{FF2B5EF4-FFF2-40B4-BE49-F238E27FC236}">
                    <a16:creationId xmlns:a16="http://schemas.microsoft.com/office/drawing/2014/main" id="{90F5B519-B22F-47AA-9980-2200415CD556}"/>
                  </a:ext>
                </a:extLst>
              </p:cNvPr>
              <p:cNvPicPr/>
              <p:nvPr/>
            </p:nvPicPr>
            <p:blipFill>
              <a:blip r:embed="rId501"/>
              <a:stretch>
                <a:fillRect/>
              </a:stretch>
            </p:blipFill>
            <p:spPr>
              <a:xfrm>
                <a:off x="7342343" y="4670200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18" name="Group 317">
            <a:extLst>
              <a:ext uri="{FF2B5EF4-FFF2-40B4-BE49-F238E27FC236}">
                <a16:creationId xmlns:a16="http://schemas.microsoft.com/office/drawing/2014/main" id="{D8869549-A288-48B2-8DFD-1D804AD8B36E}"/>
              </a:ext>
            </a:extLst>
          </p:cNvPr>
          <p:cNvGrpSpPr/>
          <p:nvPr/>
        </p:nvGrpSpPr>
        <p:grpSpPr>
          <a:xfrm>
            <a:off x="7340903" y="4610440"/>
            <a:ext cx="323280" cy="278280"/>
            <a:chOff x="7340903" y="4610440"/>
            <a:chExt cx="323280" cy="278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2">
              <p14:nvContentPartPr>
                <p14:cNvPr id="310" name="Ink 309">
                  <a:extLst>
                    <a:ext uri="{FF2B5EF4-FFF2-40B4-BE49-F238E27FC236}">
                      <a16:creationId xmlns:a16="http://schemas.microsoft.com/office/drawing/2014/main" id="{449468E3-43B6-45C7-B1CB-8870B5798573}"/>
                    </a:ext>
                  </a:extLst>
                </p14:cNvPr>
                <p14:cNvContentPartPr/>
                <p14:nvPr/>
              </p14:nvContentPartPr>
              <p14:xfrm>
                <a:off x="7340903" y="4610440"/>
                <a:ext cx="20160" cy="278280"/>
              </p14:xfrm>
            </p:contentPart>
          </mc:Choice>
          <mc:Fallback xmlns="">
            <p:pic>
              <p:nvPicPr>
                <p:cNvPr id="310" name="Ink 309">
                  <a:extLst>
                    <a:ext uri="{FF2B5EF4-FFF2-40B4-BE49-F238E27FC236}">
                      <a16:creationId xmlns:a16="http://schemas.microsoft.com/office/drawing/2014/main" id="{449468E3-43B6-45C7-B1CB-8870B5798573}"/>
                    </a:ext>
                  </a:extLst>
                </p:cNvPr>
                <p:cNvPicPr/>
                <p:nvPr/>
              </p:nvPicPr>
              <p:blipFill>
                <a:blip r:embed="rId503"/>
                <a:stretch>
                  <a:fillRect/>
                </a:stretch>
              </p:blipFill>
              <p:spPr>
                <a:xfrm>
                  <a:off x="7332263" y="4601800"/>
                  <a:ext cx="37800" cy="29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4">
              <p14:nvContentPartPr>
                <p14:cNvPr id="311" name="Ink 310">
                  <a:extLst>
                    <a:ext uri="{FF2B5EF4-FFF2-40B4-BE49-F238E27FC236}">
                      <a16:creationId xmlns:a16="http://schemas.microsoft.com/office/drawing/2014/main" id="{E9495A70-B6EC-48B1-9BD3-213BA7AF3154}"/>
                    </a:ext>
                  </a:extLst>
                </p14:cNvPr>
                <p14:cNvContentPartPr/>
                <p14:nvPr/>
              </p14:nvContentPartPr>
              <p14:xfrm>
                <a:off x="7476623" y="4660480"/>
                <a:ext cx="9720" cy="204120"/>
              </p14:xfrm>
            </p:contentPart>
          </mc:Choice>
          <mc:Fallback xmlns="">
            <p:pic>
              <p:nvPicPr>
                <p:cNvPr id="311" name="Ink 310">
                  <a:extLst>
                    <a:ext uri="{FF2B5EF4-FFF2-40B4-BE49-F238E27FC236}">
                      <a16:creationId xmlns:a16="http://schemas.microsoft.com/office/drawing/2014/main" id="{E9495A70-B6EC-48B1-9BD3-213BA7AF3154}"/>
                    </a:ext>
                  </a:extLst>
                </p:cNvPr>
                <p:cNvPicPr/>
                <p:nvPr/>
              </p:nvPicPr>
              <p:blipFill>
                <a:blip r:embed="rId505"/>
                <a:stretch>
                  <a:fillRect/>
                </a:stretch>
              </p:blipFill>
              <p:spPr>
                <a:xfrm>
                  <a:off x="7467983" y="4651840"/>
                  <a:ext cx="2736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6">
              <p14:nvContentPartPr>
                <p14:cNvPr id="312" name="Ink 311">
                  <a:extLst>
                    <a:ext uri="{FF2B5EF4-FFF2-40B4-BE49-F238E27FC236}">
                      <a16:creationId xmlns:a16="http://schemas.microsoft.com/office/drawing/2014/main" id="{5D6C5D2C-F888-480E-A8CD-0EB8A9148533}"/>
                    </a:ext>
                  </a:extLst>
                </p14:cNvPr>
                <p14:cNvContentPartPr/>
                <p14:nvPr/>
              </p14:nvContentPartPr>
              <p14:xfrm>
                <a:off x="7554023" y="4661560"/>
                <a:ext cx="110160" cy="206640"/>
              </p14:xfrm>
            </p:contentPart>
          </mc:Choice>
          <mc:Fallback xmlns="">
            <p:pic>
              <p:nvPicPr>
                <p:cNvPr id="312" name="Ink 311">
                  <a:extLst>
                    <a:ext uri="{FF2B5EF4-FFF2-40B4-BE49-F238E27FC236}">
                      <a16:creationId xmlns:a16="http://schemas.microsoft.com/office/drawing/2014/main" id="{5D6C5D2C-F888-480E-A8CD-0EB8A9148533}"/>
                    </a:ext>
                  </a:extLst>
                </p:cNvPr>
                <p:cNvPicPr/>
                <p:nvPr/>
              </p:nvPicPr>
              <p:blipFill>
                <a:blip r:embed="rId507"/>
                <a:stretch>
                  <a:fillRect/>
                </a:stretch>
              </p:blipFill>
              <p:spPr>
                <a:xfrm>
                  <a:off x="7545023" y="4652560"/>
                  <a:ext cx="127800" cy="224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08">
            <p14:nvContentPartPr>
              <p14:cNvPr id="313" name="Ink 312">
                <a:extLst>
                  <a:ext uri="{FF2B5EF4-FFF2-40B4-BE49-F238E27FC236}">
                    <a16:creationId xmlns:a16="http://schemas.microsoft.com/office/drawing/2014/main" id="{9B5C7980-46C1-4A70-AA1C-3B938A3B22F5}"/>
                  </a:ext>
                </a:extLst>
              </p14:cNvPr>
              <p14:cNvContentPartPr/>
              <p14:nvPr/>
            </p14:nvContentPartPr>
            <p14:xfrm>
              <a:off x="7245503" y="5016880"/>
              <a:ext cx="533880" cy="21600"/>
            </p14:xfrm>
          </p:contentPart>
        </mc:Choice>
        <mc:Fallback xmlns="">
          <p:pic>
            <p:nvPicPr>
              <p:cNvPr id="313" name="Ink 312">
                <a:extLst>
                  <a:ext uri="{FF2B5EF4-FFF2-40B4-BE49-F238E27FC236}">
                    <a16:creationId xmlns:a16="http://schemas.microsoft.com/office/drawing/2014/main" id="{9B5C7980-46C1-4A70-AA1C-3B938A3B22F5}"/>
                  </a:ext>
                </a:extLst>
              </p:cNvPr>
              <p:cNvPicPr/>
              <p:nvPr/>
            </p:nvPicPr>
            <p:blipFill>
              <a:blip r:embed="rId509"/>
              <a:stretch>
                <a:fillRect/>
              </a:stretch>
            </p:blipFill>
            <p:spPr>
              <a:xfrm>
                <a:off x="7236503" y="5008240"/>
                <a:ext cx="551520" cy="39240"/>
              </a:xfrm>
              <a:prstGeom prst="rect">
                <a:avLst/>
              </a:prstGeom>
            </p:spPr>
          </p:pic>
        </mc:Fallback>
      </mc:AlternateContent>
      <p:grpSp>
        <p:nvGrpSpPr>
          <p:cNvPr id="317" name="Group 316">
            <a:extLst>
              <a:ext uri="{FF2B5EF4-FFF2-40B4-BE49-F238E27FC236}">
                <a16:creationId xmlns:a16="http://schemas.microsoft.com/office/drawing/2014/main" id="{3BC58AAB-98C2-4933-A529-5E55A55598F9}"/>
              </a:ext>
            </a:extLst>
          </p:cNvPr>
          <p:cNvGrpSpPr/>
          <p:nvPr/>
        </p:nvGrpSpPr>
        <p:grpSpPr>
          <a:xfrm>
            <a:off x="7325423" y="5153320"/>
            <a:ext cx="438840" cy="296640"/>
            <a:chOff x="7325423" y="5153320"/>
            <a:chExt cx="438840" cy="296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10">
              <p14:nvContentPartPr>
                <p14:cNvPr id="314" name="Ink 313">
                  <a:extLst>
                    <a:ext uri="{FF2B5EF4-FFF2-40B4-BE49-F238E27FC236}">
                      <a16:creationId xmlns:a16="http://schemas.microsoft.com/office/drawing/2014/main" id="{E01C9595-341D-4317-966E-90CBF3D4D037}"/>
                    </a:ext>
                  </a:extLst>
                </p14:cNvPr>
                <p14:cNvContentPartPr/>
                <p14:nvPr/>
              </p14:nvContentPartPr>
              <p14:xfrm>
                <a:off x="7325423" y="5153320"/>
                <a:ext cx="102240" cy="166320"/>
              </p14:xfrm>
            </p:contentPart>
          </mc:Choice>
          <mc:Fallback xmlns="">
            <p:pic>
              <p:nvPicPr>
                <p:cNvPr id="314" name="Ink 313">
                  <a:extLst>
                    <a:ext uri="{FF2B5EF4-FFF2-40B4-BE49-F238E27FC236}">
                      <a16:creationId xmlns:a16="http://schemas.microsoft.com/office/drawing/2014/main" id="{E01C9595-341D-4317-966E-90CBF3D4D037}"/>
                    </a:ext>
                  </a:extLst>
                </p:cNvPr>
                <p:cNvPicPr/>
                <p:nvPr/>
              </p:nvPicPr>
              <p:blipFill>
                <a:blip r:embed="rId511"/>
                <a:stretch>
                  <a:fillRect/>
                </a:stretch>
              </p:blipFill>
              <p:spPr>
                <a:xfrm>
                  <a:off x="7316783" y="5144680"/>
                  <a:ext cx="11988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2">
              <p14:nvContentPartPr>
                <p14:cNvPr id="315" name="Ink 314">
                  <a:extLst>
                    <a:ext uri="{FF2B5EF4-FFF2-40B4-BE49-F238E27FC236}">
                      <a16:creationId xmlns:a16="http://schemas.microsoft.com/office/drawing/2014/main" id="{75216AA6-F16B-4D25-8EF7-A6C924C966E9}"/>
                    </a:ext>
                  </a:extLst>
                </p14:cNvPr>
                <p14:cNvContentPartPr/>
                <p14:nvPr/>
              </p14:nvContentPartPr>
              <p14:xfrm>
                <a:off x="7430183" y="5201560"/>
                <a:ext cx="19080" cy="248400"/>
              </p14:xfrm>
            </p:contentPart>
          </mc:Choice>
          <mc:Fallback xmlns="">
            <p:pic>
              <p:nvPicPr>
                <p:cNvPr id="315" name="Ink 314">
                  <a:extLst>
                    <a:ext uri="{FF2B5EF4-FFF2-40B4-BE49-F238E27FC236}">
                      <a16:creationId xmlns:a16="http://schemas.microsoft.com/office/drawing/2014/main" id="{75216AA6-F16B-4D25-8EF7-A6C924C966E9}"/>
                    </a:ext>
                  </a:extLst>
                </p:cNvPr>
                <p:cNvPicPr/>
                <p:nvPr/>
              </p:nvPicPr>
              <p:blipFill>
                <a:blip r:embed="rId513"/>
                <a:stretch>
                  <a:fillRect/>
                </a:stretch>
              </p:blipFill>
              <p:spPr>
                <a:xfrm>
                  <a:off x="7421183" y="5192920"/>
                  <a:ext cx="3672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4">
              <p14:nvContentPartPr>
                <p14:cNvPr id="316" name="Ink 315">
                  <a:extLst>
                    <a:ext uri="{FF2B5EF4-FFF2-40B4-BE49-F238E27FC236}">
                      <a16:creationId xmlns:a16="http://schemas.microsoft.com/office/drawing/2014/main" id="{4875019A-B63F-40EF-AE14-0F91A29E9EC9}"/>
                    </a:ext>
                  </a:extLst>
                </p14:cNvPr>
                <p14:cNvContentPartPr/>
                <p14:nvPr/>
              </p14:nvContentPartPr>
              <p14:xfrm>
                <a:off x="7556903" y="5156920"/>
                <a:ext cx="207360" cy="218160"/>
              </p14:xfrm>
            </p:contentPart>
          </mc:Choice>
          <mc:Fallback xmlns="">
            <p:pic>
              <p:nvPicPr>
                <p:cNvPr id="316" name="Ink 315">
                  <a:extLst>
                    <a:ext uri="{FF2B5EF4-FFF2-40B4-BE49-F238E27FC236}">
                      <a16:creationId xmlns:a16="http://schemas.microsoft.com/office/drawing/2014/main" id="{4875019A-B63F-40EF-AE14-0F91A29E9EC9}"/>
                    </a:ext>
                  </a:extLst>
                </p:cNvPr>
                <p:cNvPicPr/>
                <p:nvPr/>
              </p:nvPicPr>
              <p:blipFill>
                <a:blip r:embed="rId515"/>
                <a:stretch>
                  <a:fillRect/>
                </a:stretch>
              </p:blipFill>
              <p:spPr>
                <a:xfrm>
                  <a:off x="7548263" y="5147920"/>
                  <a:ext cx="225000" cy="235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1" name="Group 320">
            <a:extLst>
              <a:ext uri="{FF2B5EF4-FFF2-40B4-BE49-F238E27FC236}">
                <a16:creationId xmlns:a16="http://schemas.microsoft.com/office/drawing/2014/main" id="{6061F9CB-2C43-43B6-A62C-0AFC382D9A75}"/>
              </a:ext>
            </a:extLst>
          </p:cNvPr>
          <p:cNvGrpSpPr/>
          <p:nvPr/>
        </p:nvGrpSpPr>
        <p:grpSpPr>
          <a:xfrm>
            <a:off x="8139383" y="4935160"/>
            <a:ext cx="111240" cy="86400"/>
            <a:chOff x="8139383" y="4935160"/>
            <a:chExt cx="111240" cy="86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16">
              <p14:nvContentPartPr>
                <p14:cNvPr id="319" name="Ink 318">
                  <a:extLst>
                    <a:ext uri="{FF2B5EF4-FFF2-40B4-BE49-F238E27FC236}">
                      <a16:creationId xmlns:a16="http://schemas.microsoft.com/office/drawing/2014/main" id="{23D93622-614B-49CB-9240-E4EBC0766238}"/>
                    </a:ext>
                  </a:extLst>
                </p14:cNvPr>
                <p14:cNvContentPartPr/>
                <p14:nvPr/>
              </p14:nvContentPartPr>
              <p14:xfrm>
                <a:off x="8145143" y="4935160"/>
                <a:ext cx="105480" cy="6120"/>
              </p14:xfrm>
            </p:contentPart>
          </mc:Choice>
          <mc:Fallback xmlns="">
            <p:pic>
              <p:nvPicPr>
                <p:cNvPr id="319" name="Ink 318">
                  <a:extLst>
                    <a:ext uri="{FF2B5EF4-FFF2-40B4-BE49-F238E27FC236}">
                      <a16:creationId xmlns:a16="http://schemas.microsoft.com/office/drawing/2014/main" id="{23D93622-614B-49CB-9240-E4EBC0766238}"/>
                    </a:ext>
                  </a:extLst>
                </p:cNvPr>
                <p:cNvPicPr/>
                <p:nvPr/>
              </p:nvPicPr>
              <p:blipFill>
                <a:blip r:embed="rId517"/>
                <a:stretch>
                  <a:fillRect/>
                </a:stretch>
              </p:blipFill>
              <p:spPr>
                <a:xfrm>
                  <a:off x="8136143" y="4926520"/>
                  <a:ext cx="12312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8">
              <p14:nvContentPartPr>
                <p14:cNvPr id="320" name="Ink 319">
                  <a:extLst>
                    <a:ext uri="{FF2B5EF4-FFF2-40B4-BE49-F238E27FC236}">
                      <a16:creationId xmlns:a16="http://schemas.microsoft.com/office/drawing/2014/main" id="{999BDE23-A32D-4AD5-9E9F-98F1A3A5987B}"/>
                    </a:ext>
                  </a:extLst>
                </p14:cNvPr>
                <p14:cNvContentPartPr/>
                <p14:nvPr/>
              </p14:nvContentPartPr>
              <p14:xfrm>
                <a:off x="8139383" y="5019760"/>
                <a:ext cx="89640" cy="1800"/>
              </p14:xfrm>
            </p:contentPart>
          </mc:Choice>
          <mc:Fallback xmlns="">
            <p:pic>
              <p:nvPicPr>
                <p:cNvPr id="320" name="Ink 319">
                  <a:extLst>
                    <a:ext uri="{FF2B5EF4-FFF2-40B4-BE49-F238E27FC236}">
                      <a16:creationId xmlns:a16="http://schemas.microsoft.com/office/drawing/2014/main" id="{999BDE23-A32D-4AD5-9E9F-98F1A3A5987B}"/>
                    </a:ext>
                  </a:extLst>
                </p:cNvPr>
                <p:cNvPicPr/>
                <p:nvPr/>
              </p:nvPicPr>
              <p:blipFill>
                <a:blip r:embed="rId519"/>
                <a:stretch>
                  <a:fillRect/>
                </a:stretch>
              </p:blipFill>
              <p:spPr>
                <a:xfrm>
                  <a:off x="8130743" y="5011120"/>
                  <a:ext cx="107280" cy="19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9" name="Group 338">
            <a:extLst>
              <a:ext uri="{FF2B5EF4-FFF2-40B4-BE49-F238E27FC236}">
                <a16:creationId xmlns:a16="http://schemas.microsoft.com/office/drawing/2014/main" id="{80DBA155-C816-4C89-B644-49887B847F84}"/>
              </a:ext>
            </a:extLst>
          </p:cNvPr>
          <p:cNvGrpSpPr/>
          <p:nvPr/>
        </p:nvGrpSpPr>
        <p:grpSpPr>
          <a:xfrm>
            <a:off x="8637263" y="4538440"/>
            <a:ext cx="824040" cy="735120"/>
            <a:chOff x="8637263" y="4538440"/>
            <a:chExt cx="824040" cy="735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0">
              <p14:nvContentPartPr>
                <p14:cNvPr id="322" name="Ink 321">
                  <a:extLst>
                    <a:ext uri="{FF2B5EF4-FFF2-40B4-BE49-F238E27FC236}">
                      <a16:creationId xmlns:a16="http://schemas.microsoft.com/office/drawing/2014/main" id="{99E1DC97-C03C-41B7-A2AF-75C83ACF87E2}"/>
                    </a:ext>
                  </a:extLst>
                </p14:cNvPr>
                <p14:cNvContentPartPr/>
                <p14:nvPr/>
              </p14:nvContentPartPr>
              <p14:xfrm>
                <a:off x="8637263" y="4675960"/>
                <a:ext cx="147240" cy="275400"/>
              </p14:xfrm>
            </p:contentPart>
          </mc:Choice>
          <mc:Fallback xmlns="">
            <p:pic>
              <p:nvPicPr>
                <p:cNvPr id="322" name="Ink 321">
                  <a:extLst>
                    <a:ext uri="{FF2B5EF4-FFF2-40B4-BE49-F238E27FC236}">
                      <a16:creationId xmlns:a16="http://schemas.microsoft.com/office/drawing/2014/main" id="{99E1DC97-C03C-41B7-A2AF-75C83ACF87E2}"/>
                    </a:ext>
                  </a:extLst>
                </p:cNvPr>
                <p:cNvPicPr/>
                <p:nvPr/>
              </p:nvPicPr>
              <p:blipFill>
                <a:blip r:embed="rId521"/>
                <a:stretch>
                  <a:fillRect/>
                </a:stretch>
              </p:blipFill>
              <p:spPr>
                <a:xfrm>
                  <a:off x="8628623" y="4667320"/>
                  <a:ext cx="164880" cy="29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2">
              <p14:nvContentPartPr>
                <p14:cNvPr id="323" name="Ink 322">
                  <a:extLst>
                    <a:ext uri="{FF2B5EF4-FFF2-40B4-BE49-F238E27FC236}">
                      <a16:creationId xmlns:a16="http://schemas.microsoft.com/office/drawing/2014/main" id="{EA7CB1B3-948B-4A5F-9EF6-C8ABE4DC3333}"/>
                    </a:ext>
                  </a:extLst>
                </p14:cNvPr>
                <p14:cNvContentPartPr/>
                <p14:nvPr/>
              </p14:nvContentPartPr>
              <p14:xfrm>
                <a:off x="8843543" y="4848760"/>
                <a:ext cx="137520" cy="6120"/>
              </p14:xfrm>
            </p:contentPart>
          </mc:Choice>
          <mc:Fallback xmlns="">
            <p:pic>
              <p:nvPicPr>
                <p:cNvPr id="323" name="Ink 322">
                  <a:extLst>
                    <a:ext uri="{FF2B5EF4-FFF2-40B4-BE49-F238E27FC236}">
                      <a16:creationId xmlns:a16="http://schemas.microsoft.com/office/drawing/2014/main" id="{EA7CB1B3-948B-4A5F-9EF6-C8ABE4DC3333}"/>
                    </a:ext>
                  </a:extLst>
                </p:cNvPr>
                <p:cNvPicPr/>
                <p:nvPr/>
              </p:nvPicPr>
              <p:blipFill>
                <a:blip r:embed="rId523"/>
                <a:stretch>
                  <a:fillRect/>
                </a:stretch>
              </p:blipFill>
              <p:spPr>
                <a:xfrm>
                  <a:off x="8834543" y="4839760"/>
                  <a:ext cx="15516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4">
              <p14:nvContentPartPr>
                <p14:cNvPr id="324" name="Ink 323">
                  <a:extLst>
                    <a:ext uri="{FF2B5EF4-FFF2-40B4-BE49-F238E27FC236}">
                      <a16:creationId xmlns:a16="http://schemas.microsoft.com/office/drawing/2014/main" id="{FEF0674D-31A3-405D-892B-A7DFA011423B}"/>
                    </a:ext>
                  </a:extLst>
                </p14:cNvPr>
                <p14:cNvContentPartPr/>
                <p14:nvPr/>
              </p14:nvContentPartPr>
              <p14:xfrm>
                <a:off x="9139823" y="4538440"/>
                <a:ext cx="125280" cy="212400"/>
              </p14:xfrm>
            </p:contentPart>
          </mc:Choice>
          <mc:Fallback xmlns="">
            <p:pic>
              <p:nvPicPr>
                <p:cNvPr id="324" name="Ink 323">
                  <a:extLst>
                    <a:ext uri="{FF2B5EF4-FFF2-40B4-BE49-F238E27FC236}">
                      <a16:creationId xmlns:a16="http://schemas.microsoft.com/office/drawing/2014/main" id="{FEF0674D-31A3-405D-892B-A7DFA011423B}"/>
                    </a:ext>
                  </a:extLst>
                </p:cNvPr>
                <p:cNvPicPr/>
                <p:nvPr/>
              </p:nvPicPr>
              <p:blipFill>
                <a:blip r:embed="rId525"/>
                <a:stretch>
                  <a:fillRect/>
                </a:stretch>
              </p:blipFill>
              <p:spPr>
                <a:xfrm>
                  <a:off x="9130823" y="4529440"/>
                  <a:ext cx="14292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6">
              <p14:nvContentPartPr>
                <p14:cNvPr id="325" name="Ink 324">
                  <a:extLst>
                    <a:ext uri="{FF2B5EF4-FFF2-40B4-BE49-F238E27FC236}">
                      <a16:creationId xmlns:a16="http://schemas.microsoft.com/office/drawing/2014/main" id="{DB855B93-E872-493B-B080-FB0194057563}"/>
                    </a:ext>
                  </a:extLst>
                </p14:cNvPr>
                <p14:cNvContentPartPr/>
                <p14:nvPr/>
              </p14:nvContentPartPr>
              <p14:xfrm>
                <a:off x="9279863" y="4544200"/>
                <a:ext cx="95040" cy="197280"/>
              </p14:xfrm>
            </p:contentPart>
          </mc:Choice>
          <mc:Fallback xmlns="">
            <p:pic>
              <p:nvPicPr>
                <p:cNvPr id="325" name="Ink 324">
                  <a:extLst>
                    <a:ext uri="{FF2B5EF4-FFF2-40B4-BE49-F238E27FC236}">
                      <a16:creationId xmlns:a16="http://schemas.microsoft.com/office/drawing/2014/main" id="{DB855B93-E872-493B-B080-FB0194057563}"/>
                    </a:ext>
                  </a:extLst>
                </p:cNvPr>
                <p:cNvPicPr/>
                <p:nvPr/>
              </p:nvPicPr>
              <p:blipFill>
                <a:blip r:embed="rId527"/>
                <a:stretch>
                  <a:fillRect/>
                </a:stretch>
              </p:blipFill>
              <p:spPr>
                <a:xfrm>
                  <a:off x="9270863" y="4535200"/>
                  <a:ext cx="11268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8">
              <p14:nvContentPartPr>
                <p14:cNvPr id="326" name="Ink 325">
                  <a:extLst>
                    <a:ext uri="{FF2B5EF4-FFF2-40B4-BE49-F238E27FC236}">
                      <a16:creationId xmlns:a16="http://schemas.microsoft.com/office/drawing/2014/main" id="{D301DF98-EAB9-4045-9617-C33D912F0663}"/>
                    </a:ext>
                  </a:extLst>
                </p14:cNvPr>
                <p14:cNvContentPartPr/>
                <p14:nvPr/>
              </p14:nvContentPartPr>
              <p14:xfrm>
                <a:off x="9124703" y="4850920"/>
                <a:ext cx="336600" cy="52920"/>
              </p14:xfrm>
            </p:contentPart>
          </mc:Choice>
          <mc:Fallback xmlns="">
            <p:pic>
              <p:nvPicPr>
                <p:cNvPr id="326" name="Ink 325">
                  <a:extLst>
                    <a:ext uri="{FF2B5EF4-FFF2-40B4-BE49-F238E27FC236}">
                      <a16:creationId xmlns:a16="http://schemas.microsoft.com/office/drawing/2014/main" id="{D301DF98-EAB9-4045-9617-C33D912F0663}"/>
                    </a:ext>
                  </a:extLst>
                </p:cNvPr>
                <p:cNvPicPr/>
                <p:nvPr/>
              </p:nvPicPr>
              <p:blipFill>
                <a:blip r:embed="rId529"/>
                <a:stretch>
                  <a:fillRect/>
                </a:stretch>
              </p:blipFill>
              <p:spPr>
                <a:xfrm>
                  <a:off x="9116063" y="4841920"/>
                  <a:ext cx="35424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0">
              <p14:nvContentPartPr>
                <p14:cNvPr id="327" name="Ink 326">
                  <a:extLst>
                    <a:ext uri="{FF2B5EF4-FFF2-40B4-BE49-F238E27FC236}">
                      <a16:creationId xmlns:a16="http://schemas.microsoft.com/office/drawing/2014/main" id="{AA33F18B-2370-42D4-BA80-4F08E0220C9A}"/>
                    </a:ext>
                  </a:extLst>
                </p14:cNvPr>
                <p14:cNvContentPartPr/>
                <p14:nvPr/>
              </p14:nvContentPartPr>
              <p14:xfrm>
                <a:off x="9111743" y="5075200"/>
                <a:ext cx="112320" cy="86400"/>
              </p14:xfrm>
            </p:contentPart>
          </mc:Choice>
          <mc:Fallback xmlns="">
            <p:pic>
              <p:nvPicPr>
                <p:cNvPr id="327" name="Ink 326">
                  <a:extLst>
                    <a:ext uri="{FF2B5EF4-FFF2-40B4-BE49-F238E27FC236}">
                      <a16:creationId xmlns:a16="http://schemas.microsoft.com/office/drawing/2014/main" id="{AA33F18B-2370-42D4-BA80-4F08E0220C9A}"/>
                    </a:ext>
                  </a:extLst>
                </p:cNvPr>
                <p:cNvPicPr/>
                <p:nvPr/>
              </p:nvPicPr>
              <p:blipFill>
                <a:blip r:embed="rId531"/>
                <a:stretch>
                  <a:fillRect/>
                </a:stretch>
              </p:blipFill>
              <p:spPr>
                <a:xfrm>
                  <a:off x="9102743" y="5066560"/>
                  <a:ext cx="12996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2">
              <p14:nvContentPartPr>
                <p14:cNvPr id="328" name="Ink 327">
                  <a:extLst>
                    <a:ext uri="{FF2B5EF4-FFF2-40B4-BE49-F238E27FC236}">
                      <a16:creationId xmlns:a16="http://schemas.microsoft.com/office/drawing/2014/main" id="{7E5B2A6B-A2DA-452F-B557-1A3FCA81A74D}"/>
                    </a:ext>
                  </a:extLst>
                </p14:cNvPr>
                <p14:cNvContentPartPr/>
                <p14:nvPr/>
              </p14:nvContentPartPr>
              <p14:xfrm>
                <a:off x="9214343" y="5042440"/>
                <a:ext cx="14040" cy="231120"/>
              </p14:xfrm>
            </p:contentPart>
          </mc:Choice>
          <mc:Fallback xmlns="">
            <p:pic>
              <p:nvPicPr>
                <p:cNvPr id="328" name="Ink 327">
                  <a:extLst>
                    <a:ext uri="{FF2B5EF4-FFF2-40B4-BE49-F238E27FC236}">
                      <a16:creationId xmlns:a16="http://schemas.microsoft.com/office/drawing/2014/main" id="{7E5B2A6B-A2DA-452F-B557-1A3FCA81A74D}"/>
                    </a:ext>
                  </a:extLst>
                </p:cNvPr>
                <p:cNvPicPr/>
                <p:nvPr/>
              </p:nvPicPr>
              <p:blipFill>
                <a:blip r:embed="rId533"/>
                <a:stretch>
                  <a:fillRect/>
                </a:stretch>
              </p:blipFill>
              <p:spPr>
                <a:xfrm>
                  <a:off x="9205343" y="5033800"/>
                  <a:ext cx="3168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4">
              <p14:nvContentPartPr>
                <p14:cNvPr id="329" name="Ink 328">
                  <a:extLst>
                    <a:ext uri="{FF2B5EF4-FFF2-40B4-BE49-F238E27FC236}">
                      <a16:creationId xmlns:a16="http://schemas.microsoft.com/office/drawing/2014/main" id="{33BE72D9-D0CB-4BBD-BFB0-9D5340216DD3}"/>
                    </a:ext>
                  </a:extLst>
                </p14:cNvPr>
                <p14:cNvContentPartPr/>
                <p14:nvPr/>
              </p14:nvContentPartPr>
              <p14:xfrm>
                <a:off x="9328463" y="5102200"/>
                <a:ext cx="64800" cy="150480"/>
              </p14:xfrm>
            </p:contentPart>
          </mc:Choice>
          <mc:Fallback xmlns="">
            <p:pic>
              <p:nvPicPr>
                <p:cNvPr id="329" name="Ink 328">
                  <a:extLst>
                    <a:ext uri="{FF2B5EF4-FFF2-40B4-BE49-F238E27FC236}">
                      <a16:creationId xmlns:a16="http://schemas.microsoft.com/office/drawing/2014/main" id="{33BE72D9-D0CB-4BBD-BFB0-9D5340216DD3}"/>
                    </a:ext>
                  </a:extLst>
                </p:cNvPr>
                <p:cNvPicPr/>
                <p:nvPr/>
              </p:nvPicPr>
              <p:blipFill>
                <a:blip r:embed="rId535"/>
                <a:stretch>
                  <a:fillRect/>
                </a:stretch>
              </p:blipFill>
              <p:spPr>
                <a:xfrm>
                  <a:off x="9319463" y="5093560"/>
                  <a:ext cx="82440" cy="168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36">
            <p14:nvContentPartPr>
              <p14:cNvPr id="330" name="Ink 329">
                <a:extLst>
                  <a:ext uri="{FF2B5EF4-FFF2-40B4-BE49-F238E27FC236}">
                    <a16:creationId xmlns:a16="http://schemas.microsoft.com/office/drawing/2014/main" id="{98E341A2-6F22-4D81-9A32-17A76797D7D7}"/>
                  </a:ext>
                </a:extLst>
              </p14:cNvPr>
              <p14:cNvContentPartPr/>
              <p14:nvPr/>
            </p14:nvContentPartPr>
            <p14:xfrm>
              <a:off x="9682343" y="4804480"/>
              <a:ext cx="131400" cy="98280"/>
            </p14:xfrm>
          </p:contentPart>
        </mc:Choice>
        <mc:Fallback xmlns="">
          <p:pic>
            <p:nvPicPr>
              <p:cNvPr id="330" name="Ink 329">
                <a:extLst>
                  <a:ext uri="{FF2B5EF4-FFF2-40B4-BE49-F238E27FC236}">
                    <a16:creationId xmlns:a16="http://schemas.microsoft.com/office/drawing/2014/main" id="{98E341A2-6F22-4D81-9A32-17A76797D7D7}"/>
                  </a:ext>
                </a:extLst>
              </p:cNvPr>
              <p:cNvPicPr/>
              <p:nvPr/>
            </p:nvPicPr>
            <p:blipFill>
              <a:blip r:embed="rId537"/>
              <a:stretch>
                <a:fillRect/>
              </a:stretch>
            </p:blipFill>
            <p:spPr>
              <a:xfrm>
                <a:off x="9673343" y="4795840"/>
                <a:ext cx="149040" cy="115920"/>
              </a:xfrm>
              <a:prstGeom prst="rect">
                <a:avLst/>
              </a:prstGeom>
            </p:spPr>
          </p:pic>
        </mc:Fallback>
      </mc:AlternateContent>
      <p:grpSp>
        <p:nvGrpSpPr>
          <p:cNvPr id="357" name="Group 356">
            <a:extLst>
              <a:ext uri="{FF2B5EF4-FFF2-40B4-BE49-F238E27FC236}">
                <a16:creationId xmlns:a16="http://schemas.microsoft.com/office/drawing/2014/main" id="{C1DF4C6E-3068-4514-B29F-5827A75799A6}"/>
              </a:ext>
            </a:extLst>
          </p:cNvPr>
          <p:cNvGrpSpPr/>
          <p:nvPr/>
        </p:nvGrpSpPr>
        <p:grpSpPr>
          <a:xfrm>
            <a:off x="10143503" y="5116240"/>
            <a:ext cx="274320" cy="241200"/>
            <a:chOff x="10143503" y="5116240"/>
            <a:chExt cx="274320" cy="241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38">
              <p14:nvContentPartPr>
                <p14:cNvPr id="340" name="Ink 339">
                  <a:extLst>
                    <a:ext uri="{FF2B5EF4-FFF2-40B4-BE49-F238E27FC236}">
                      <a16:creationId xmlns:a16="http://schemas.microsoft.com/office/drawing/2014/main" id="{4C19CA9B-A70A-4E3B-BF6E-C970F8B7659C}"/>
                    </a:ext>
                  </a:extLst>
                </p14:cNvPr>
                <p14:cNvContentPartPr/>
                <p14:nvPr/>
              </p14:nvContentPartPr>
              <p14:xfrm>
                <a:off x="10143503" y="5116240"/>
                <a:ext cx="118440" cy="135720"/>
              </p14:xfrm>
            </p:contentPart>
          </mc:Choice>
          <mc:Fallback xmlns="">
            <p:pic>
              <p:nvPicPr>
                <p:cNvPr id="340" name="Ink 339">
                  <a:extLst>
                    <a:ext uri="{FF2B5EF4-FFF2-40B4-BE49-F238E27FC236}">
                      <a16:creationId xmlns:a16="http://schemas.microsoft.com/office/drawing/2014/main" id="{4C19CA9B-A70A-4E3B-BF6E-C970F8B7659C}"/>
                    </a:ext>
                  </a:extLst>
                </p:cNvPr>
                <p:cNvPicPr/>
                <p:nvPr/>
              </p:nvPicPr>
              <p:blipFill>
                <a:blip r:embed="rId539"/>
                <a:stretch>
                  <a:fillRect/>
                </a:stretch>
              </p:blipFill>
              <p:spPr>
                <a:xfrm>
                  <a:off x="10134503" y="5107240"/>
                  <a:ext cx="13608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0">
              <p14:nvContentPartPr>
                <p14:cNvPr id="341" name="Ink 340">
                  <a:extLst>
                    <a:ext uri="{FF2B5EF4-FFF2-40B4-BE49-F238E27FC236}">
                      <a16:creationId xmlns:a16="http://schemas.microsoft.com/office/drawing/2014/main" id="{CFEFFBC4-C518-4544-BB1F-5F5508124597}"/>
                    </a:ext>
                  </a:extLst>
                </p14:cNvPr>
                <p14:cNvContentPartPr/>
                <p14:nvPr/>
              </p14:nvContentPartPr>
              <p14:xfrm>
                <a:off x="10243223" y="5127040"/>
                <a:ext cx="14400" cy="215280"/>
              </p14:xfrm>
            </p:contentPart>
          </mc:Choice>
          <mc:Fallback xmlns="">
            <p:pic>
              <p:nvPicPr>
                <p:cNvPr id="341" name="Ink 340">
                  <a:extLst>
                    <a:ext uri="{FF2B5EF4-FFF2-40B4-BE49-F238E27FC236}">
                      <a16:creationId xmlns:a16="http://schemas.microsoft.com/office/drawing/2014/main" id="{CFEFFBC4-C518-4544-BB1F-5F5508124597}"/>
                    </a:ext>
                  </a:extLst>
                </p:cNvPr>
                <p:cNvPicPr/>
                <p:nvPr/>
              </p:nvPicPr>
              <p:blipFill>
                <a:blip r:embed="rId541"/>
                <a:stretch>
                  <a:fillRect/>
                </a:stretch>
              </p:blipFill>
              <p:spPr>
                <a:xfrm>
                  <a:off x="10234223" y="5118400"/>
                  <a:ext cx="3204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2">
              <p14:nvContentPartPr>
                <p14:cNvPr id="342" name="Ink 341">
                  <a:extLst>
                    <a:ext uri="{FF2B5EF4-FFF2-40B4-BE49-F238E27FC236}">
                      <a16:creationId xmlns:a16="http://schemas.microsoft.com/office/drawing/2014/main" id="{F92D3B43-14EB-41AD-8645-F2A3C273E87F}"/>
                    </a:ext>
                  </a:extLst>
                </p14:cNvPr>
                <p14:cNvContentPartPr/>
                <p14:nvPr/>
              </p14:nvContentPartPr>
              <p14:xfrm>
                <a:off x="10328903" y="5146480"/>
                <a:ext cx="88920" cy="210960"/>
              </p14:xfrm>
            </p:contentPart>
          </mc:Choice>
          <mc:Fallback xmlns="">
            <p:pic>
              <p:nvPicPr>
                <p:cNvPr id="342" name="Ink 341">
                  <a:extLst>
                    <a:ext uri="{FF2B5EF4-FFF2-40B4-BE49-F238E27FC236}">
                      <a16:creationId xmlns:a16="http://schemas.microsoft.com/office/drawing/2014/main" id="{F92D3B43-14EB-41AD-8645-F2A3C273E87F}"/>
                    </a:ext>
                  </a:extLst>
                </p:cNvPr>
                <p:cNvPicPr/>
                <p:nvPr/>
              </p:nvPicPr>
              <p:blipFill>
                <a:blip r:embed="rId543"/>
                <a:stretch>
                  <a:fillRect/>
                </a:stretch>
              </p:blipFill>
              <p:spPr>
                <a:xfrm>
                  <a:off x="10320263" y="5137840"/>
                  <a:ext cx="106560" cy="228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6" name="Group 355">
            <a:extLst>
              <a:ext uri="{FF2B5EF4-FFF2-40B4-BE49-F238E27FC236}">
                <a16:creationId xmlns:a16="http://schemas.microsoft.com/office/drawing/2014/main" id="{77B2627F-1491-4E13-B9FA-4E3D7E41BD94}"/>
              </a:ext>
            </a:extLst>
          </p:cNvPr>
          <p:cNvGrpSpPr/>
          <p:nvPr/>
        </p:nvGrpSpPr>
        <p:grpSpPr>
          <a:xfrm>
            <a:off x="10006343" y="4559680"/>
            <a:ext cx="934560" cy="439200"/>
            <a:chOff x="10006343" y="4559680"/>
            <a:chExt cx="934560" cy="439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44">
              <p14:nvContentPartPr>
                <p14:cNvPr id="331" name="Ink 330">
                  <a:extLst>
                    <a:ext uri="{FF2B5EF4-FFF2-40B4-BE49-F238E27FC236}">
                      <a16:creationId xmlns:a16="http://schemas.microsoft.com/office/drawing/2014/main" id="{D66B29E5-6E8F-43A1-BAFB-7B1786DABECF}"/>
                    </a:ext>
                  </a:extLst>
                </p14:cNvPr>
                <p14:cNvContentPartPr/>
                <p14:nvPr/>
              </p14:nvContentPartPr>
              <p14:xfrm>
                <a:off x="10006343" y="4570120"/>
                <a:ext cx="92520" cy="164520"/>
              </p14:xfrm>
            </p:contentPart>
          </mc:Choice>
          <mc:Fallback xmlns="">
            <p:pic>
              <p:nvPicPr>
                <p:cNvPr id="331" name="Ink 330">
                  <a:extLst>
                    <a:ext uri="{FF2B5EF4-FFF2-40B4-BE49-F238E27FC236}">
                      <a16:creationId xmlns:a16="http://schemas.microsoft.com/office/drawing/2014/main" id="{D66B29E5-6E8F-43A1-BAFB-7B1786DABECF}"/>
                    </a:ext>
                  </a:extLst>
                </p:cNvPr>
                <p:cNvPicPr/>
                <p:nvPr/>
              </p:nvPicPr>
              <p:blipFill>
                <a:blip r:embed="rId545"/>
                <a:stretch>
                  <a:fillRect/>
                </a:stretch>
              </p:blipFill>
              <p:spPr>
                <a:xfrm>
                  <a:off x="9997703" y="4561480"/>
                  <a:ext cx="11016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6">
              <p14:nvContentPartPr>
                <p14:cNvPr id="332" name="Ink 331">
                  <a:extLst>
                    <a:ext uri="{FF2B5EF4-FFF2-40B4-BE49-F238E27FC236}">
                      <a16:creationId xmlns:a16="http://schemas.microsoft.com/office/drawing/2014/main" id="{B7E1DD8C-D264-4625-9E1A-0FBE2CDE5667}"/>
                    </a:ext>
                  </a:extLst>
                </p14:cNvPr>
                <p14:cNvContentPartPr/>
                <p14:nvPr/>
              </p14:nvContentPartPr>
              <p14:xfrm>
                <a:off x="10067903" y="4588120"/>
                <a:ext cx="28800" cy="219960"/>
              </p14:xfrm>
            </p:contentPart>
          </mc:Choice>
          <mc:Fallback xmlns="">
            <p:pic>
              <p:nvPicPr>
                <p:cNvPr id="332" name="Ink 331">
                  <a:extLst>
                    <a:ext uri="{FF2B5EF4-FFF2-40B4-BE49-F238E27FC236}">
                      <a16:creationId xmlns:a16="http://schemas.microsoft.com/office/drawing/2014/main" id="{B7E1DD8C-D264-4625-9E1A-0FBE2CDE5667}"/>
                    </a:ext>
                  </a:extLst>
                </p:cNvPr>
                <p:cNvPicPr/>
                <p:nvPr/>
              </p:nvPicPr>
              <p:blipFill>
                <a:blip r:embed="rId547"/>
                <a:stretch>
                  <a:fillRect/>
                </a:stretch>
              </p:blipFill>
              <p:spPr>
                <a:xfrm>
                  <a:off x="10059263" y="4579120"/>
                  <a:ext cx="4644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8">
              <p14:nvContentPartPr>
                <p14:cNvPr id="333" name="Ink 332">
                  <a:extLst>
                    <a:ext uri="{FF2B5EF4-FFF2-40B4-BE49-F238E27FC236}">
                      <a16:creationId xmlns:a16="http://schemas.microsoft.com/office/drawing/2014/main" id="{C2C72A4D-44A9-4712-9847-8CFFFFDDAE2E}"/>
                    </a:ext>
                  </a:extLst>
                </p14:cNvPr>
                <p14:cNvContentPartPr/>
                <p14:nvPr/>
              </p14:nvContentPartPr>
              <p14:xfrm>
                <a:off x="10172663" y="4633480"/>
                <a:ext cx="74160" cy="181080"/>
              </p14:xfrm>
            </p:contentPart>
          </mc:Choice>
          <mc:Fallback xmlns="">
            <p:pic>
              <p:nvPicPr>
                <p:cNvPr id="333" name="Ink 332">
                  <a:extLst>
                    <a:ext uri="{FF2B5EF4-FFF2-40B4-BE49-F238E27FC236}">
                      <a16:creationId xmlns:a16="http://schemas.microsoft.com/office/drawing/2014/main" id="{C2C72A4D-44A9-4712-9847-8CFFFFDDAE2E}"/>
                    </a:ext>
                  </a:extLst>
                </p:cNvPr>
                <p:cNvPicPr/>
                <p:nvPr/>
              </p:nvPicPr>
              <p:blipFill>
                <a:blip r:embed="rId549"/>
                <a:stretch>
                  <a:fillRect/>
                </a:stretch>
              </p:blipFill>
              <p:spPr>
                <a:xfrm>
                  <a:off x="10163663" y="4624840"/>
                  <a:ext cx="9180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0">
              <p14:nvContentPartPr>
                <p14:cNvPr id="334" name="Ink 333">
                  <a:extLst>
                    <a:ext uri="{FF2B5EF4-FFF2-40B4-BE49-F238E27FC236}">
                      <a16:creationId xmlns:a16="http://schemas.microsoft.com/office/drawing/2014/main" id="{245CE3CA-DC37-4774-B6C8-73804F70F794}"/>
                    </a:ext>
                  </a:extLst>
                </p14:cNvPr>
                <p14:cNvContentPartPr/>
                <p14:nvPr/>
              </p14:nvContentPartPr>
              <p14:xfrm>
                <a:off x="10300823" y="4592440"/>
                <a:ext cx="252000" cy="139680"/>
              </p14:xfrm>
            </p:contentPart>
          </mc:Choice>
          <mc:Fallback xmlns="">
            <p:pic>
              <p:nvPicPr>
                <p:cNvPr id="334" name="Ink 333">
                  <a:extLst>
                    <a:ext uri="{FF2B5EF4-FFF2-40B4-BE49-F238E27FC236}">
                      <a16:creationId xmlns:a16="http://schemas.microsoft.com/office/drawing/2014/main" id="{245CE3CA-DC37-4774-B6C8-73804F70F794}"/>
                    </a:ext>
                  </a:extLst>
                </p:cNvPr>
                <p:cNvPicPr/>
                <p:nvPr/>
              </p:nvPicPr>
              <p:blipFill>
                <a:blip r:embed="rId551"/>
                <a:stretch>
                  <a:fillRect/>
                </a:stretch>
              </p:blipFill>
              <p:spPr>
                <a:xfrm>
                  <a:off x="10291823" y="4583440"/>
                  <a:ext cx="26964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2">
              <p14:nvContentPartPr>
                <p14:cNvPr id="335" name="Ink 334">
                  <a:extLst>
                    <a:ext uri="{FF2B5EF4-FFF2-40B4-BE49-F238E27FC236}">
                      <a16:creationId xmlns:a16="http://schemas.microsoft.com/office/drawing/2014/main" id="{A1F24685-843C-4C9E-8213-FA0AAFA46FD1}"/>
                    </a:ext>
                  </a:extLst>
                </p14:cNvPr>
                <p14:cNvContentPartPr/>
                <p14:nvPr/>
              </p14:nvContentPartPr>
              <p14:xfrm>
                <a:off x="10628423" y="4559680"/>
                <a:ext cx="25560" cy="217800"/>
              </p14:xfrm>
            </p:contentPart>
          </mc:Choice>
          <mc:Fallback xmlns="">
            <p:pic>
              <p:nvPicPr>
                <p:cNvPr id="335" name="Ink 334">
                  <a:extLst>
                    <a:ext uri="{FF2B5EF4-FFF2-40B4-BE49-F238E27FC236}">
                      <a16:creationId xmlns:a16="http://schemas.microsoft.com/office/drawing/2014/main" id="{A1F24685-843C-4C9E-8213-FA0AAFA46FD1}"/>
                    </a:ext>
                  </a:extLst>
                </p:cNvPr>
                <p:cNvPicPr/>
                <p:nvPr/>
              </p:nvPicPr>
              <p:blipFill>
                <a:blip r:embed="rId553"/>
                <a:stretch>
                  <a:fillRect/>
                </a:stretch>
              </p:blipFill>
              <p:spPr>
                <a:xfrm>
                  <a:off x="10619423" y="4550680"/>
                  <a:ext cx="4320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4">
              <p14:nvContentPartPr>
                <p14:cNvPr id="336" name="Ink 335">
                  <a:extLst>
                    <a:ext uri="{FF2B5EF4-FFF2-40B4-BE49-F238E27FC236}">
                      <a16:creationId xmlns:a16="http://schemas.microsoft.com/office/drawing/2014/main" id="{E06BE77C-E101-41EF-9585-0E41F3FEFA39}"/>
                    </a:ext>
                  </a:extLst>
                </p14:cNvPr>
                <p14:cNvContentPartPr/>
                <p14:nvPr/>
              </p14:nvContentPartPr>
              <p14:xfrm>
                <a:off x="10030463" y="4929040"/>
                <a:ext cx="622800" cy="36000"/>
              </p14:xfrm>
            </p:contentPart>
          </mc:Choice>
          <mc:Fallback xmlns="">
            <p:pic>
              <p:nvPicPr>
                <p:cNvPr id="336" name="Ink 335">
                  <a:extLst>
                    <a:ext uri="{FF2B5EF4-FFF2-40B4-BE49-F238E27FC236}">
                      <a16:creationId xmlns:a16="http://schemas.microsoft.com/office/drawing/2014/main" id="{E06BE77C-E101-41EF-9585-0E41F3FEFA39}"/>
                    </a:ext>
                  </a:extLst>
                </p:cNvPr>
                <p:cNvPicPr/>
                <p:nvPr/>
              </p:nvPicPr>
              <p:blipFill>
                <a:blip r:embed="rId555"/>
                <a:stretch>
                  <a:fillRect/>
                </a:stretch>
              </p:blipFill>
              <p:spPr>
                <a:xfrm>
                  <a:off x="10021463" y="4920040"/>
                  <a:ext cx="64044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6">
              <p14:nvContentPartPr>
                <p14:cNvPr id="343" name="Ink 342">
                  <a:extLst>
                    <a:ext uri="{FF2B5EF4-FFF2-40B4-BE49-F238E27FC236}">
                      <a16:creationId xmlns:a16="http://schemas.microsoft.com/office/drawing/2014/main" id="{32940C68-6016-4090-AD17-2C8B0EA1EF0B}"/>
                    </a:ext>
                  </a:extLst>
                </p14:cNvPr>
                <p14:cNvContentPartPr/>
                <p14:nvPr/>
              </p14:nvContentPartPr>
              <p14:xfrm>
                <a:off x="10801943" y="4902040"/>
                <a:ext cx="88560" cy="9360"/>
              </p14:xfrm>
            </p:contentPart>
          </mc:Choice>
          <mc:Fallback xmlns="">
            <p:pic>
              <p:nvPicPr>
                <p:cNvPr id="343" name="Ink 342">
                  <a:extLst>
                    <a:ext uri="{FF2B5EF4-FFF2-40B4-BE49-F238E27FC236}">
                      <a16:creationId xmlns:a16="http://schemas.microsoft.com/office/drawing/2014/main" id="{32940C68-6016-4090-AD17-2C8B0EA1EF0B}"/>
                    </a:ext>
                  </a:extLst>
                </p:cNvPr>
                <p:cNvPicPr/>
                <p:nvPr/>
              </p:nvPicPr>
              <p:blipFill>
                <a:blip r:embed="rId557"/>
                <a:stretch>
                  <a:fillRect/>
                </a:stretch>
              </p:blipFill>
              <p:spPr>
                <a:xfrm>
                  <a:off x="10793303" y="4893040"/>
                  <a:ext cx="10620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8">
              <p14:nvContentPartPr>
                <p14:cNvPr id="344" name="Ink 343">
                  <a:extLst>
                    <a:ext uri="{FF2B5EF4-FFF2-40B4-BE49-F238E27FC236}">
                      <a16:creationId xmlns:a16="http://schemas.microsoft.com/office/drawing/2014/main" id="{FDC144FD-D8C0-4FDE-B95C-626899231E1D}"/>
                    </a:ext>
                  </a:extLst>
                </p14:cNvPr>
                <p14:cNvContentPartPr/>
                <p14:nvPr/>
              </p14:nvContentPartPr>
              <p14:xfrm>
                <a:off x="10774943" y="4978720"/>
                <a:ext cx="165960" cy="20160"/>
              </p14:xfrm>
            </p:contentPart>
          </mc:Choice>
          <mc:Fallback xmlns="">
            <p:pic>
              <p:nvPicPr>
                <p:cNvPr id="344" name="Ink 343">
                  <a:extLst>
                    <a:ext uri="{FF2B5EF4-FFF2-40B4-BE49-F238E27FC236}">
                      <a16:creationId xmlns:a16="http://schemas.microsoft.com/office/drawing/2014/main" id="{FDC144FD-D8C0-4FDE-B95C-626899231E1D}"/>
                    </a:ext>
                  </a:extLst>
                </p:cNvPr>
                <p:cNvPicPr/>
                <p:nvPr/>
              </p:nvPicPr>
              <p:blipFill>
                <a:blip r:embed="rId559"/>
                <a:stretch>
                  <a:fillRect/>
                </a:stretch>
              </p:blipFill>
              <p:spPr>
                <a:xfrm>
                  <a:off x="10766303" y="4969720"/>
                  <a:ext cx="183600" cy="37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5" name="Group 354">
            <a:extLst>
              <a:ext uri="{FF2B5EF4-FFF2-40B4-BE49-F238E27FC236}">
                <a16:creationId xmlns:a16="http://schemas.microsoft.com/office/drawing/2014/main" id="{302721A9-543C-4590-B3D6-360C0728F156}"/>
              </a:ext>
            </a:extLst>
          </p:cNvPr>
          <p:cNvGrpSpPr/>
          <p:nvPr/>
        </p:nvGrpSpPr>
        <p:grpSpPr>
          <a:xfrm>
            <a:off x="11148983" y="4646440"/>
            <a:ext cx="249120" cy="217800"/>
            <a:chOff x="11148983" y="4646440"/>
            <a:chExt cx="249120" cy="217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0">
              <p14:nvContentPartPr>
                <p14:cNvPr id="345" name="Ink 344">
                  <a:extLst>
                    <a:ext uri="{FF2B5EF4-FFF2-40B4-BE49-F238E27FC236}">
                      <a16:creationId xmlns:a16="http://schemas.microsoft.com/office/drawing/2014/main" id="{E60BCE59-883C-4B8B-A15D-A8195B662653}"/>
                    </a:ext>
                  </a:extLst>
                </p14:cNvPr>
                <p14:cNvContentPartPr/>
                <p14:nvPr/>
              </p14:nvContentPartPr>
              <p14:xfrm>
                <a:off x="11148983" y="4651120"/>
                <a:ext cx="100800" cy="213120"/>
              </p14:xfrm>
            </p:contentPart>
          </mc:Choice>
          <mc:Fallback xmlns="">
            <p:pic>
              <p:nvPicPr>
                <p:cNvPr id="345" name="Ink 344">
                  <a:extLst>
                    <a:ext uri="{FF2B5EF4-FFF2-40B4-BE49-F238E27FC236}">
                      <a16:creationId xmlns:a16="http://schemas.microsoft.com/office/drawing/2014/main" id="{E60BCE59-883C-4B8B-A15D-A8195B662653}"/>
                    </a:ext>
                  </a:extLst>
                </p:cNvPr>
                <p:cNvPicPr/>
                <p:nvPr/>
              </p:nvPicPr>
              <p:blipFill>
                <a:blip r:embed="rId561"/>
                <a:stretch>
                  <a:fillRect/>
                </a:stretch>
              </p:blipFill>
              <p:spPr>
                <a:xfrm>
                  <a:off x="11139983" y="4642480"/>
                  <a:ext cx="11844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2">
              <p14:nvContentPartPr>
                <p14:cNvPr id="346" name="Ink 345">
                  <a:extLst>
                    <a:ext uri="{FF2B5EF4-FFF2-40B4-BE49-F238E27FC236}">
                      <a16:creationId xmlns:a16="http://schemas.microsoft.com/office/drawing/2014/main" id="{08490146-7491-4DE3-8139-1308F5FC04A3}"/>
                    </a:ext>
                  </a:extLst>
                </p14:cNvPr>
                <p14:cNvContentPartPr/>
                <p14:nvPr/>
              </p14:nvContentPartPr>
              <p14:xfrm>
                <a:off x="11312783" y="4646440"/>
                <a:ext cx="85320" cy="211320"/>
              </p14:xfrm>
            </p:contentPart>
          </mc:Choice>
          <mc:Fallback xmlns="">
            <p:pic>
              <p:nvPicPr>
                <p:cNvPr id="346" name="Ink 345">
                  <a:extLst>
                    <a:ext uri="{FF2B5EF4-FFF2-40B4-BE49-F238E27FC236}">
                      <a16:creationId xmlns:a16="http://schemas.microsoft.com/office/drawing/2014/main" id="{08490146-7491-4DE3-8139-1308F5FC04A3}"/>
                    </a:ext>
                  </a:extLst>
                </p:cNvPr>
                <p:cNvPicPr/>
                <p:nvPr/>
              </p:nvPicPr>
              <p:blipFill>
                <a:blip r:embed="rId563"/>
                <a:stretch>
                  <a:fillRect/>
                </a:stretch>
              </p:blipFill>
              <p:spPr>
                <a:xfrm>
                  <a:off x="11303783" y="4637440"/>
                  <a:ext cx="102960" cy="228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64">
            <p14:nvContentPartPr>
              <p14:cNvPr id="347" name="Ink 346">
                <a:extLst>
                  <a:ext uri="{FF2B5EF4-FFF2-40B4-BE49-F238E27FC236}">
                    <a16:creationId xmlns:a16="http://schemas.microsoft.com/office/drawing/2014/main" id="{8BADC943-C2C1-4620-A756-901EDC5808AE}"/>
                  </a:ext>
                </a:extLst>
              </p14:cNvPr>
              <p14:cNvContentPartPr/>
              <p14:nvPr/>
            </p14:nvContentPartPr>
            <p14:xfrm>
              <a:off x="11168783" y="4989880"/>
              <a:ext cx="278640" cy="16560"/>
            </p14:xfrm>
          </p:contentPart>
        </mc:Choice>
        <mc:Fallback xmlns="">
          <p:pic>
            <p:nvPicPr>
              <p:cNvPr id="347" name="Ink 346">
                <a:extLst>
                  <a:ext uri="{FF2B5EF4-FFF2-40B4-BE49-F238E27FC236}">
                    <a16:creationId xmlns:a16="http://schemas.microsoft.com/office/drawing/2014/main" id="{8BADC943-C2C1-4620-A756-901EDC5808AE}"/>
                  </a:ext>
                </a:extLst>
              </p:cNvPr>
              <p:cNvPicPr/>
              <p:nvPr/>
            </p:nvPicPr>
            <p:blipFill>
              <a:blip r:embed="rId565"/>
              <a:stretch>
                <a:fillRect/>
              </a:stretch>
            </p:blipFill>
            <p:spPr>
              <a:xfrm>
                <a:off x="11160143" y="4981240"/>
                <a:ext cx="296280" cy="34200"/>
              </a:xfrm>
              <a:prstGeom prst="rect">
                <a:avLst/>
              </a:prstGeom>
            </p:spPr>
          </p:pic>
        </mc:Fallback>
      </mc:AlternateContent>
      <p:grpSp>
        <p:nvGrpSpPr>
          <p:cNvPr id="354" name="Group 353">
            <a:extLst>
              <a:ext uri="{FF2B5EF4-FFF2-40B4-BE49-F238E27FC236}">
                <a16:creationId xmlns:a16="http://schemas.microsoft.com/office/drawing/2014/main" id="{AB5C83E5-7628-42A3-A050-617500742FC0}"/>
              </a:ext>
            </a:extLst>
          </p:cNvPr>
          <p:cNvGrpSpPr/>
          <p:nvPr/>
        </p:nvGrpSpPr>
        <p:grpSpPr>
          <a:xfrm>
            <a:off x="11107223" y="5124160"/>
            <a:ext cx="297000" cy="239040"/>
            <a:chOff x="11107223" y="5124160"/>
            <a:chExt cx="297000" cy="239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6">
              <p14:nvContentPartPr>
                <p14:cNvPr id="348" name="Ink 347">
                  <a:extLst>
                    <a:ext uri="{FF2B5EF4-FFF2-40B4-BE49-F238E27FC236}">
                      <a16:creationId xmlns:a16="http://schemas.microsoft.com/office/drawing/2014/main" id="{9EE725D8-CC02-4919-A75E-8748FF36F8E6}"/>
                    </a:ext>
                  </a:extLst>
                </p14:cNvPr>
                <p14:cNvContentPartPr/>
                <p14:nvPr/>
              </p14:nvContentPartPr>
              <p14:xfrm>
                <a:off x="11107223" y="5124160"/>
                <a:ext cx="114120" cy="114120"/>
              </p14:xfrm>
            </p:contentPart>
          </mc:Choice>
          <mc:Fallback xmlns="">
            <p:pic>
              <p:nvPicPr>
                <p:cNvPr id="348" name="Ink 347">
                  <a:extLst>
                    <a:ext uri="{FF2B5EF4-FFF2-40B4-BE49-F238E27FC236}">
                      <a16:creationId xmlns:a16="http://schemas.microsoft.com/office/drawing/2014/main" id="{9EE725D8-CC02-4919-A75E-8748FF36F8E6}"/>
                    </a:ext>
                  </a:extLst>
                </p:cNvPr>
                <p:cNvPicPr/>
                <p:nvPr/>
              </p:nvPicPr>
              <p:blipFill>
                <a:blip r:embed="rId567"/>
                <a:stretch>
                  <a:fillRect/>
                </a:stretch>
              </p:blipFill>
              <p:spPr>
                <a:xfrm>
                  <a:off x="11098583" y="5115520"/>
                  <a:ext cx="13176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8">
              <p14:nvContentPartPr>
                <p14:cNvPr id="349" name="Ink 348">
                  <a:extLst>
                    <a:ext uri="{FF2B5EF4-FFF2-40B4-BE49-F238E27FC236}">
                      <a16:creationId xmlns:a16="http://schemas.microsoft.com/office/drawing/2014/main" id="{43DB6A8C-82F9-45B9-AAFB-E054D08D29A9}"/>
                    </a:ext>
                  </a:extLst>
                </p14:cNvPr>
                <p14:cNvContentPartPr/>
                <p14:nvPr/>
              </p14:nvContentPartPr>
              <p14:xfrm>
                <a:off x="11224223" y="5124880"/>
                <a:ext cx="10800" cy="238320"/>
              </p14:xfrm>
            </p:contentPart>
          </mc:Choice>
          <mc:Fallback xmlns="">
            <p:pic>
              <p:nvPicPr>
                <p:cNvPr id="349" name="Ink 348">
                  <a:extLst>
                    <a:ext uri="{FF2B5EF4-FFF2-40B4-BE49-F238E27FC236}">
                      <a16:creationId xmlns:a16="http://schemas.microsoft.com/office/drawing/2014/main" id="{43DB6A8C-82F9-45B9-AAFB-E054D08D29A9}"/>
                    </a:ext>
                  </a:extLst>
                </p:cNvPr>
                <p:cNvPicPr/>
                <p:nvPr/>
              </p:nvPicPr>
              <p:blipFill>
                <a:blip r:embed="rId569"/>
                <a:stretch>
                  <a:fillRect/>
                </a:stretch>
              </p:blipFill>
              <p:spPr>
                <a:xfrm>
                  <a:off x="11215223" y="5116240"/>
                  <a:ext cx="2844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0">
              <p14:nvContentPartPr>
                <p14:cNvPr id="350" name="Ink 349">
                  <a:extLst>
                    <a:ext uri="{FF2B5EF4-FFF2-40B4-BE49-F238E27FC236}">
                      <a16:creationId xmlns:a16="http://schemas.microsoft.com/office/drawing/2014/main" id="{6C4DB8EB-A305-42B6-B093-9B0EE9E81259}"/>
                    </a:ext>
                  </a:extLst>
                </p14:cNvPr>
                <p14:cNvContentPartPr/>
                <p14:nvPr/>
              </p14:nvContentPartPr>
              <p14:xfrm>
                <a:off x="11308463" y="5148280"/>
                <a:ext cx="95760" cy="159120"/>
              </p14:xfrm>
            </p:contentPart>
          </mc:Choice>
          <mc:Fallback xmlns="">
            <p:pic>
              <p:nvPicPr>
                <p:cNvPr id="350" name="Ink 349">
                  <a:extLst>
                    <a:ext uri="{FF2B5EF4-FFF2-40B4-BE49-F238E27FC236}">
                      <a16:creationId xmlns:a16="http://schemas.microsoft.com/office/drawing/2014/main" id="{6C4DB8EB-A305-42B6-B093-9B0EE9E81259}"/>
                    </a:ext>
                  </a:extLst>
                </p:cNvPr>
                <p:cNvPicPr/>
                <p:nvPr/>
              </p:nvPicPr>
              <p:blipFill>
                <a:blip r:embed="rId571"/>
                <a:stretch>
                  <a:fillRect/>
                </a:stretch>
              </p:blipFill>
              <p:spPr>
                <a:xfrm>
                  <a:off x="11299823" y="5139640"/>
                  <a:ext cx="113400" cy="176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3" name="Group 352">
            <a:extLst>
              <a:ext uri="{FF2B5EF4-FFF2-40B4-BE49-F238E27FC236}">
                <a16:creationId xmlns:a16="http://schemas.microsoft.com/office/drawing/2014/main" id="{8B15621D-F2CA-460A-9DC4-7F0C9F88477F}"/>
              </a:ext>
            </a:extLst>
          </p:cNvPr>
          <p:cNvGrpSpPr/>
          <p:nvPr/>
        </p:nvGrpSpPr>
        <p:grpSpPr>
          <a:xfrm>
            <a:off x="10696823" y="5722840"/>
            <a:ext cx="116640" cy="69480"/>
            <a:chOff x="10696823" y="5722840"/>
            <a:chExt cx="116640" cy="69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72">
              <p14:nvContentPartPr>
                <p14:cNvPr id="351" name="Ink 350">
                  <a:extLst>
                    <a:ext uri="{FF2B5EF4-FFF2-40B4-BE49-F238E27FC236}">
                      <a16:creationId xmlns:a16="http://schemas.microsoft.com/office/drawing/2014/main" id="{9D8B0960-72F2-46EF-84AB-403E5378211D}"/>
                    </a:ext>
                  </a:extLst>
                </p14:cNvPr>
                <p14:cNvContentPartPr/>
                <p14:nvPr/>
              </p14:nvContentPartPr>
              <p14:xfrm>
                <a:off x="10696823" y="5722840"/>
                <a:ext cx="103680" cy="4680"/>
              </p14:xfrm>
            </p:contentPart>
          </mc:Choice>
          <mc:Fallback xmlns="">
            <p:pic>
              <p:nvPicPr>
                <p:cNvPr id="351" name="Ink 350">
                  <a:extLst>
                    <a:ext uri="{FF2B5EF4-FFF2-40B4-BE49-F238E27FC236}">
                      <a16:creationId xmlns:a16="http://schemas.microsoft.com/office/drawing/2014/main" id="{9D8B0960-72F2-46EF-84AB-403E5378211D}"/>
                    </a:ext>
                  </a:extLst>
                </p:cNvPr>
                <p:cNvPicPr/>
                <p:nvPr/>
              </p:nvPicPr>
              <p:blipFill>
                <a:blip r:embed="rId573"/>
                <a:stretch>
                  <a:fillRect/>
                </a:stretch>
              </p:blipFill>
              <p:spPr>
                <a:xfrm>
                  <a:off x="10688183" y="5714200"/>
                  <a:ext cx="12132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4">
              <p14:nvContentPartPr>
                <p14:cNvPr id="352" name="Ink 351">
                  <a:extLst>
                    <a:ext uri="{FF2B5EF4-FFF2-40B4-BE49-F238E27FC236}">
                      <a16:creationId xmlns:a16="http://schemas.microsoft.com/office/drawing/2014/main" id="{793CC910-90EC-4158-A1F5-790340A2A3E4}"/>
                    </a:ext>
                  </a:extLst>
                </p14:cNvPr>
                <p14:cNvContentPartPr/>
                <p14:nvPr/>
              </p14:nvContentPartPr>
              <p14:xfrm>
                <a:off x="10702583" y="5789080"/>
                <a:ext cx="110880" cy="3240"/>
              </p14:xfrm>
            </p:contentPart>
          </mc:Choice>
          <mc:Fallback xmlns="">
            <p:pic>
              <p:nvPicPr>
                <p:cNvPr id="352" name="Ink 351">
                  <a:extLst>
                    <a:ext uri="{FF2B5EF4-FFF2-40B4-BE49-F238E27FC236}">
                      <a16:creationId xmlns:a16="http://schemas.microsoft.com/office/drawing/2014/main" id="{793CC910-90EC-4158-A1F5-790340A2A3E4}"/>
                    </a:ext>
                  </a:extLst>
                </p:cNvPr>
                <p:cNvPicPr/>
                <p:nvPr/>
              </p:nvPicPr>
              <p:blipFill>
                <a:blip r:embed="rId575"/>
                <a:stretch>
                  <a:fillRect/>
                </a:stretch>
              </p:blipFill>
              <p:spPr>
                <a:xfrm>
                  <a:off x="10693583" y="5780080"/>
                  <a:ext cx="128520" cy="20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6" name="Group 365">
            <a:extLst>
              <a:ext uri="{FF2B5EF4-FFF2-40B4-BE49-F238E27FC236}">
                <a16:creationId xmlns:a16="http://schemas.microsoft.com/office/drawing/2014/main" id="{13DE348F-A4DA-41EF-8A21-EB471EB1FDB4}"/>
              </a:ext>
            </a:extLst>
          </p:cNvPr>
          <p:cNvGrpSpPr/>
          <p:nvPr/>
        </p:nvGrpSpPr>
        <p:grpSpPr>
          <a:xfrm>
            <a:off x="11003183" y="5653360"/>
            <a:ext cx="810000" cy="244800"/>
            <a:chOff x="11003183" y="5653360"/>
            <a:chExt cx="810000" cy="244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76">
              <p14:nvContentPartPr>
                <p14:cNvPr id="358" name="Ink 357">
                  <a:extLst>
                    <a:ext uri="{FF2B5EF4-FFF2-40B4-BE49-F238E27FC236}">
                      <a16:creationId xmlns:a16="http://schemas.microsoft.com/office/drawing/2014/main" id="{B817CDAD-D54D-4C2D-8436-500C6DF19429}"/>
                    </a:ext>
                  </a:extLst>
                </p14:cNvPr>
                <p14:cNvContentPartPr/>
                <p14:nvPr/>
              </p14:nvContentPartPr>
              <p14:xfrm>
                <a:off x="11003183" y="5653360"/>
                <a:ext cx="93600" cy="239040"/>
              </p14:xfrm>
            </p:contentPart>
          </mc:Choice>
          <mc:Fallback xmlns="">
            <p:pic>
              <p:nvPicPr>
                <p:cNvPr id="358" name="Ink 357">
                  <a:extLst>
                    <a:ext uri="{FF2B5EF4-FFF2-40B4-BE49-F238E27FC236}">
                      <a16:creationId xmlns:a16="http://schemas.microsoft.com/office/drawing/2014/main" id="{B817CDAD-D54D-4C2D-8436-500C6DF19429}"/>
                    </a:ext>
                  </a:extLst>
                </p:cNvPr>
                <p:cNvPicPr/>
                <p:nvPr/>
              </p:nvPicPr>
              <p:blipFill>
                <a:blip r:embed="rId577"/>
                <a:stretch>
                  <a:fillRect/>
                </a:stretch>
              </p:blipFill>
              <p:spPr>
                <a:xfrm>
                  <a:off x="10994183" y="5644360"/>
                  <a:ext cx="11124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8">
              <p14:nvContentPartPr>
                <p14:cNvPr id="359" name="Ink 358">
                  <a:extLst>
                    <a:ext uri="{FF2B5EF4-FFF2-40B4-BE49-F238E27FC236}">
                      <a16:creationId xmlns:a16="http://schemas.microsoft.com/office/drawing/2014/main" id="{F7D00944-BF1D-4E13-AD58-5E877D196659}"/>
                    </a:ext>
                  </a:extLst>
                </p14:cNvPr>
                <p14:cNvContentPartPr/>
                <p14:nvPr/>
              </p14:nvContentPartPr>
              <p14:xfrm>
                <a:off x="11176703" y="5766040"/>
                <a:ext cx="5760" cy="29520"/>
              </p14:xfrm>
            </p:contentPart>
          </mc:Choice>
          <mc:Fallback xmlns="">
            <p:pic>
              <p:nvPicPr>
                <p:cNvPr id="359" name="Ink 358">
                  <a:extLst>
                    <a:ext uri="{FF2B5EF4-FFF2-40B4-BE49-F238E27FC236}">
                      <a16:creationId xmlns:a16="http://schemas.microsoft.com/office/drawing/2014/main" id="{F7D00944-BF1D-4E13-AD58-5E877D196659}"/>
                    </a:ext>
                  </a:extLst>
                </p:cNvPr>
                <p:cNvPicPr/>
                <p:nvPr/>
              </p:nvPicPr>
              <p:blipFill>
                <a:blip r:embed="rId579"/>
                <a:stretch>
                  <a:fillRect/>
                </a:stretch>
              </p:blipFill>
              <p:spPr>
                <a:xfrm>
                  <a:off x="11168063" y="5757400"/>
                  <a:ext cx="2340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0">
              <p14:nvContentPartPr>
                <p14:cNvPr id="360" name="Ink 359">
                  <a:extLst>
                    <a:ext uri="{FF2B5EF4-FFF2-40B4-BE49-F238E27FC236}">
                      <a16:creationId xmlns:a16="http://schemas.microsoft.com/office/drawing/2014/main" id="{51682CD6-FC69-474E-8267-B4D85792BB09}"/>
                    </a:ext>
                  </a:extLst>
                </p14:cNvPr>
                <p14:cNvContentPartPr/>
                <p14:nvPr/>
              </p14:nvContentPartPr>
              <p14:xfrm>
                <a:off x="11309903" y="5661280"/>
                <a:ext cx="91080" cy="236880"/>
              </p14:xfrm>
            </p:contentPart>
          </mc:Choice>
          <mc:Fallback xmlns="">
            <p:pic>
              <p:nvPicPr>
                <p:cNvPr id="360" name="Ink 359">
                  <a:extLst>
                    <a:ext uri="{FF2B5EF4-FFF2-40B4-BE49-F238E27FC236}">
                      <a16:creationId xmlns:a16="http://schemas.microsoft.com/office/drawing/2014/main" id="{51682CD6-FC69-474E-8267-B4D85792BB09}"/>
                    </a:ext>
                  </a:extLst>
                </p:cNvPr>
                <p:cNvPicPr/>
                <p:nvPr/>
              </p:nvPicPr>
              <p:blipFill>
                <a:blip r:embed="rId581"/>
                <a:stretch>
                  <a:fillRect/>
                </a:stretch>
              </p:blipFill>
              <p:spPr>
                <a:xfrm>
                  <a:off x="11301263" y="5652280"/>
                  <a:ext cx="10872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2">
              <p14:nvContentPartPr>
                <p14:cNvPr id="361" name="Ink 360">
                  <a:extLst>
                    <a:ext uri="{FF2B5EF4-FFF2-40B4-BE49-F238E27FC236}">
                      <a16:creationId xmlns:a16="http://schemas.microsoft.com/office/drawing/2014/main" id="{E638186B-40C6-4680-AE80-2B096EDA55BC}"/>
                    </a:ext>
                  </a:extLst>
                </p14:cNvPr>
                <p14:cNvContentPartPr/>
                <p14:nvPr/>
              </p14:nvContentPartPr>
              <p14:xfrm>
                <a:off x="11349503" y="5781880"/>
                <a:ext cx="79200" cy="1080"/>
              </p14:xfrm>
            </p:contentPart>
          </mc:Choice>
          <mc:Fallback xmlns="">
            <p:pic>
              <p:nvPicPr>
                <p:cNvPr id="361" name="Ink 360">
                  <a:extLst>
                    <a:ext uri="{FF2B5EF4-FFF2-40B4-BE49-F238E27FC236}">
                      <a16:creationId xmlns:a16="http://schemas.microsoft.com/office/drawing/2014/main" id="{E638186B-40C6-4680-AE80-2B096EDA55BC}"/>
                    </a:ext>
                  </a:extLst>
                </p:cNvPr>
                <p:cNvPicPr/>
                <p:nvPr/>
              </p:nvPicPr>
              <p:blipFill>
                <a:blip r:embed="rId583"/>
                <a:stretch>
                  <a:fillRect/>
                </a:stretch>
              </p:blipFill>
              <p:spPr>
                <a:xfrm>
                  <a:off x="11340863" y="5772880"/>
                  <a:ext cx="9684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4">
              <p14:nvContentPartPr>
                <p14:cNvPr id="363" name="Ink 362">
                  <a:extLst>
                    <a:ext uri="{FF2B5EF4-FFF2-40B4-BE49-F238E27FC236}">
                      <a16:creationId xmlns:a16="http://schemas.microsoft.com/office/drawing/2014/main" id="{A492100D-DE15-48A5-AF0E-14CC957D2913}"/>
                    </a:ext>
                  </a:extLst>
                </p14:cNvPr>
                <p14:cNvContentPartPr/>
                <p14:nvPr/>
              </p14:nvContentPartPr>
              <p14:xfrm>
                <a:off x="11509343" y="5691880"/>
                <a:ext cx="97560" cy="169560"/>
              </p14:xfrm>
            </p:contentPart>
          </mc:Choice>
          <mc:Fallback xmlns="">
            <p:pic>
              <p:nvPicPr>
                <p:cNvPr id="363" name="Ink 362">
                  <a:extLst>
                    <a:ext uri="{FF2B5EF4-FFF2-40B4-BE49-F238E27FC236}">
                      <a16:creationId xmlns:a16="http://schemas.microsoft.com/office/drawing/2014/main" id="{A492100D-DE15-48A5-AF0E-14CC957D2913}"/>
                    </a:ext>
                  </a:extLst>
                </p:cNvPr>
                <p:cNvPicPr/>
                <p:nvPr/>
              </p:nvPicPr>
              <p:blipFill>
                <a:blip r:embed="rId585"/>
                <a:stretch>
                  <a:fillRect/>
                </a:stretch>
              </p:blipFill>
              <p:spPr>
                <a:xfrm>
                  <a:off x="11500343" y="5682880"/>
                  <a:ext cx="11520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6">
              <p14:nvContentPartPr>
                <p14:cNvPr id="364" name="Ink 363">
                  <a:extLst>
                    <a:ext uri="{FF2B5EF4-FFF2-40B4-BE49-F238E27FC236}">
                      <a16:creationId xmlns:a16="http://schemas.microsoft.com/office/drawing/2014/main" id="{55E11431-C249-424D-8CD6-7C832CD323FC}"/>
                    </a:ext>
                  </a:extLst>
                </p14:cNvPr>
                <p14:cNvContentPartPr/>
                <p14:nvPr/>
              </p14:nvContentPartPr>
              <p14:xfrm>
                <a:off x="11671343" y="5714920"/>
                <a:ext cx="59760" cy="145440"/>
              </p14:xfrm>
            </p:contentPart>
          </mc:Choice>
          <mc:Fallback xmlns="">
            <p:pic>
              <p:nvPicPr>
                <p:cNvPr id="364" name="Ink 363">
                  <a:extLst>
                    <a:ext uri="{FF2B5EF4-FFF2-40B4-BE49-F238E27FC236}">
                      <a16:creationId xmlns:a16="http://schemas.microsoft.com/office/drawing/2014/main" id="{55E11431-C249-424D-8CD6-7C832CD323FC}"/>
                    </a:ext>
                  </a:extLst>
                </p:cNvPr>
                <p:cNvPicPr/>
                <p:nvPr/>
              </p:nvPicPr>
              <p:blipFill>
                <a:blip r:embed="rId587"/>
                <a:stretch>
                  <a:fillRect/>
                </a:stretch>
              </p:blipFill>
              <p:spPr>
                <a:xfrm>
                  <a:off x="11662343" y="5706280"/>
                  <a:ext cx="7740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8">
              <p14:nvContentPartPr>
                <p14:cNvPr id="365" name="Ink 364">
                  <a:extLst>
                    <a:ext uri="{FF2B5EF4-FFF2-40B4-BE49-F238E27FC236}">
                      <a16:creationId xmlns:a16="http://schemas.microsoft.com/office/drawing/2014/main" id="{0F5211BC-99E2-4707-85AD-C9D623753FE4}"/>
                    </a:ext>
                  </a:extLst>
                </p14:cNvPr>
                <p14:cNvContentPartPr/>
                <p14:nvPr/>
              </p14:nvContentPartPr>
              <p14:xfrm>
                <a:off x="11701583" y="5703760"/>
                <a:ext cx="111600" cy="12600"/>
              </p14:xfrm>
            </p:contentPart>
          </mc:Choice>
          <mc:Fallback xmlns="">
            <p:pic>
              <p:nvPicPr>
                <p:cNvPr id="365" name="Ink 364">
                  <a:extLst>
                    <a:ext uri="{FF2B5EF4-FFF2-40B4-BE49-F238E27FC236}">
                      <a16:creationId xmlns:a16="http://schemas.microsoft.com/office/drawing/2014/main" id="{0F5211BC-99E2-4707-85AD-C9D623753FE4}"/>
                    </a:ext>
                  </a:extLst>
                </p:cNvPr>
                <p:cNvPicPr/>
                <p:nvPr/>
              </p:nvPicPr>
              <p:blipFill>
                <a:blip r:embed="rId589"/>
                <a:stretch>
                  <a:fillRect/>
                </a:stretch>
              </p:blipFill>
              <p:spPr>
                <a:xfrm>
                  <a:off x="11692583" y="5694760"/>
                  <a:ext cx="129240" cy="30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4" name="Group 383">
            <a:extLst>
              <a:ext uri="{FF2B5EF4-FFF2-40B4-BE49-F238E27FC236}">
                <a16:creationId xmlns:a16="http://schemas.microsoft.com/office/drawing/2014/main" id="{CF41292F-F6C0-447C-9AD7-B9B7AA2702DD}"/>
              </a:ext>
            </a:extLst>
          </p:cNvPr>
          <p:cNvGrpSpPr/>
          <p:nvPr/>
        </p:nvGrpSpPr>
        <p:grpSpPr>
          <a:xfrm>
            <a:off x="139103" y="4275640"/>
            <a:ext cx="954360" cy="313920"/>
            <a:chOff x="139103" y="4275640"/>
            <a:chExt cx="954360" cy="313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90">
              <p14:nvContentPartPr>
                <p14:cNvPr id="378" name="Ink 377">
                  <a:extLst>
                    <a:ext uri="{FF2B5EF4-FFF2-40B4-BE49-F238E27FC236}">
                      <a16:creationId xmlns:a16="http://schemas.microsoft.com/office/drawing/2014/main" id="{D2789BC2-103B-4AA4-951A-FF9E49E20D11}"/>
                    </a:ext>
                  </a:extLst>
                </p14:cNvPr>
                <p14:cNvContentPartPr/>
                <p14:nvPr/>
              </p14:nvContentPartPr>
              <p14:xfrm>
                <a:off x="139103" y="4426840"/>
                <a:ext cx="320400" cy="162720"/>
              </p14:xfrm>
            </p:contentPart>
          </mc:Choice>
          <mc:Fallback xmlns="">
            <p:pic>
              <p:nvPicPr>
                <p:cNvPr id="378" name="Ink 377">
                  <a:extLst>
                    <a:ext uri="{FF2B5EF4-FFF2-40B4-BE49-F238E27FC236}">
                      <a16:creationId xmlns:a16="http://schemas.microsoft.com/office/drawing/2014/main" id="{D2789BC2-103B-4AA4-951A-FF9E49E20D11}"/>
                    </a:ext>
                  </a:extLst>
                </p:cNvPr>
                <p:cNvPicPr/>
                <p:nvPr/>
              </p:nvPicPr>
              <p:blipFill>
                <a:blip r:embed="rId591"/>
                <a:stretch>
                  <a:fillRect/>
                </a:stretch>
              </p:blipFill>
              <p:spPr>
                <a:xfrm>
                  <a:off x="130103" y="4418200"/>
                  <a:ext cx="33804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2">
              <p14:nvContentPartPr>
                <p14:cNvPr id="379" name="Ink 378">
                  <a:extLst>
                    <a:ext uri="{FF2B5EF4-FFF2-40B4-BE49-F238E27FC236}">
                      <a16:creationId xmlns:a16="http://schemas.microsoft.com/office/drawing/2014/main" id="{25285553-B841-4B0D-A859-4627975DC902}"/>
                    </a:ext>
                  </a:extLst>
                </p14:cNvPr>
                <p14:cNvContentPartPr/>
                <p14:nvPr/>
              </p14:nvContentPartPr>
              <p14:xfrm>
                <a:off x="459143" y="4421800"/>
                <a:ext cx="155880" cy="109080"/>
              </p14:xfrm>
            </p:contentPart>
          </mc:Choice>
          <mc:Fallback xmlns="">
            <p:pic>
              <p:nvPicPr>
                <p:cNvPr id="379" name="Ink 378">
                  <a:extLst>
                    <a:ext uri="{FF2B5EF4-FFF2-40B4-BE49-F238E27FC236}">
                      <a16:creationId xmlns:a16="http://schemas.microsoft.com/office/drawing/2014/main" id="{25285553-B841-4B0D-A859-4627975DC902}"/>
                    </a:ext>
                  </a:extLst>
                </p:cNvPr>
                <p:cNvPicPr/>
                <p:nvPr/>
              </p:nvPicPr>
              <p:blipFill>
                <a:blip r:embed="rId593"/>
                <a:stretch>
                  <a:fillRect/>
                </a:stretch>
              </p:blipFill>
              <p:spPr>
                <a:xfrm>
                  <a:off x="450503" y="4413160"/>
                  <a:ext cx="17352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4">
              <p14:nvContentPartPr>
                <p14:cNvPr id="381" name="Ink 380">
                  <a:extLst>
                    <a:ext uri="{FF2B5EF4-FFF2-40B4-BE49-F238E27FC236}">
                      <a16:creationId xmlns:a16="http://schemas.microsoft.com/office/drawing/2014/main" id="{E2646525-ED93-4340-B027-92D7DC0D7A73}"/>
                    </a:ext>
                  </a:extLst>
                </p14:cNvPr>
                <p14:cNvContentPartPr/>
                <p14:nvPr/>
              </p14:nvContentPartPr>
              <p14:xfrm>
                <a:off x="650303" y="4275640"/>
                <a:ext cx="169200" cy="270000"/>
              </p14:xfrm>
            </p:contentPart>
          </mc:Choice>
          <mc:Fallback xmlns="">
            <p:pic>
              <p:nvPicPr>
                <p:cNvPr id="381" name="Ink 380">
                  <a:extLst>
                    <a:ext uri="{FF2B5EF4-FFF2-40B4-BE49-F238E27FC236}">
                      <a16:creationId xmlns:a16="http://schemas.microsoft.com/office/drawing/2014/main" id="{E2646525-ED93-4340-B027-92D7DC0D7A73}"/>
                    </a:ext>
                  </a:extLst>
                </p:cNvPr>
                <p:cNvPicPr/>
                <p:nvPr/>
              </p:nvPicPr>
              <p:blipFill>
                <a:blip r:embed="rId595"/>
                <a:stretch>
                  <a:fillRect/>
                </a:stretch>
              </p:blipFill>
              <p:spPr>
                <a:xfrm>
                  <a:off x="641303" y="4266640"/>
                  <a:ext cx="186840" cy="28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6">
              <p14:nvContentPartPr>
                <p14:cNvPr id="382" name="Ink 381">
                  <a:extLst>
                    <a:ext uri="{FF2B5EF4-FFF2-40B4-BE49-F238E27FC236}">
                      <a16:creationId xmlns:a16="http://schemas.microsoft.com/office/drawing/2014/main" id="{FED5ACB3-7982-4320-B57E-F6F63C103022}"/>
                    </a:ext>
                  </a:extLst>
                </p14:cNvPr>
                <p14:cNvContentPartPr/>
                <p14:nvPr/>
              </p14:nvContentPartPr>
              <p14:xfrm>
                <a:off x="975383" y="4394080"/>
                <a:ext cx="118080" cy="25920"/>
              </p14:xfrm>
            </p:contentPart>
          </mc:Choice>
          <mc:Fallback xmlns="">
            <p:pic>
              <p:nvPicPr>
                <p:cNvPr id="382" name="Ink 381">
                  <a:extLst>
                    <a:ext uri="{FF2B5EF4-FFF2-40B4-BE49-F238E27FC236}">
                      <a16:creationId xmlns:a16="http://schemas.microsoft.com/office/drawing/2014/main" id="{FED5ACB3-7982-4320-B57E-F6F63C103022}"/>
                    </a:ext>
                  </a:extLst>
                </p:cNvPr>
                <p:cNvPicPr/>
                <p:nvPr/>
              </p:nvPicPr>
              <p:blipFill>
                <a:blip r:embed="rId597"/>
                <a:stretch>
                  <a:fillRect/>
                </a:stretch>
              </p:blipFill>
              <p:spPr>
                <a:xfrm>
                  <a:off x="966383" y="4385440"/>
                  <a:ext cx="13572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8">
              <p14:nvContentPartPr>
                <p14:cNvPr id="383" name="Ink 382">
                  <a:extLst>
                    <a:ext uri="{FF2B5EF4-FFF2-40B4-BE49-F238E27FC236}">
                      <a16:creationId xmlns:a16="http://schemas.microsoft.com/office/drawing/2014/main" id="{9786FAA2-CDE1-4289-8FD6-D17D3DA8BE3A}"/>
                    </a:ext>
                  </a:extLst>
                </p14:cNvPr>
                <p14:cNvContentPartPr/>
                <p14:nvPr/>
              </p14:nvContentPartPr>
              <p14:xfrm>
                <a:off x="984023" y="4470040"/>
                <a:ext cx="87840" cy="20160"/>
              </p14:xfrm>
            </p:contentPart>
          </mc:Choice>
          <mc:Fallback xmlns="">
            <p:pic>
              <p:nvPicPr>
                <p:cNvPr id="383" name="Ink 382">
                  <a:extLst>
                    <a:ext uri="{FF2B5EF4-FFF2-40B4-BE49-F238E27FC236}">
                      <a16:creationId xmlns:a16="http://schemas.microsoft.com/office/drawing/2014/main" id="{9786FAA2-CDE1-4289-8FD6-D17D3DA8BE3A}"/>
                    </a:ext>
                  </a:extLst>
                </p:cNvPr>
                <p:cNvPicPr/>
                <p:nvPr/>
              </p:nvPicPr>
              <p:blipFill>
                <a:blip r:embed="rId599"/>
                <a:stretch>
                  <a:fillRect/>
                </a:stretch>
              </p:blipFill>
              <p:spPr>
                <a:xfrm>
                  <a:off x="975383" y="4461400"/>
                  <a:ext cx="105480" cy="37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0" name="Group 399">
            <a:extLst>
              <a:ext uri="{FF2B5EF4-FFF2-40B4-BE49-F238E27FC236}">
                <a16:creationId xmlns:a16="http://schemas.microsoft.com/office/drawing/2014/main" id="{6C83D569-684B-4EB4-A37C-954C84AE4CBC}"/>
              </a:ext>
            </a:extLst>
          </p:cNvPr>
          <p:cNvGrpSpPr/>
          <p:nvPr/>
        </p:nvGrpSpPr>
        <p:grpSpPr>
          <a:xfrm>
            <a:off x="1471463" y="3977920"/>
            <a:ext cx="2254320" cy="669960"/>
            <a:chOff x="1471463" y="3977920"/>
            <a:chExt cx="2254320" cy="669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0">
              <p14:nvContentPartPr>
                <p14:cNvPr id="367" name="Ink 366">
                  <a:extLst>
                    <a:ext uri="{FF2B5EF4-FFF2-40B4-BE49-F238E27FC236}">
                      <a16:creationId xmlns:a16="http://schemas.microsoft.com/office/drawing/2014/main" id="{75A90D6E-8741-4B08-B6A6-AB5D2A0887B7}"/>
                    </a:ext>
                  </a:extLst>
                </p14:cNvPr>
                <p14:cNvContentPartPr/>
                <p14:nvPr/>
              </p14:nvContentPartPr>
              <p14:xfrm>
                <a:off x="1507103" y="4248640"/>
                <a:ext cx="83160" cy="204840"/>
              </p14:xfrm>
            </p:contentPart>
          </mc:Choice>
          <mc:Fallback xmlns="">
            <p:pic>
              <p:nvPicPr>
                <p:cNvPr id="367" name="Ink 366">
                  <a:extLst>
                    <a:ext uri="{FF2B5EF4-FFF2-40B4-BE49-F238E27FC236}">
                      <a16:creationId xmlns:a16="http://schemas.microsoft.com/office/drawing/2014/main" id="{75A90D6E-8741-4B08-B6A6-AB5D2A0887B7}"/>
                    </a:ext>
                  </a:extLst>
                </p:cNvPr>
                <p:cNvPicPr/>
                <p:nvPr/>
              </p:nvPicPr>
              <p:blipFill>
                <a:blip r:embed="rId601"/>
                <a:stretch>
                  <a:fillRect/>
                </a:stretch>
              </p:blipFill>
              <p:spPr>
                <a:xfrm>
                  <a:off x="1498463" y="4240000"/>
                  <a:ext cx="10080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2">
              <p14:nvContentPartPr>
                <p14:cNvPr id="368" name="Ink 367">
                  <a:extLst>
                    <a:ext uri="{FF2B5EF4-FFF2-40B4-BE49-F238E27FC236}">
                      <a16:creationId xmlns:a16="http://schemas.microsoft.com/office/drawing/2014/main" id="{DA13E04E-6B4F-462D-AEFE-4C08C5B5D2E2}"/>
                    </a:ext>
                  </a:extLst>
                </p14:cNvPr>
                <p14:cNvContentPartPr/>
                <p14:nvPr/>
              </p14:nvContentPartPr>
              <p14:xfrm>
                <a:off x="1646783" y="4340800"/>
                <a:ext cx="360" cy="360"/>
              </p14:xfrm>
            </p:contentPart>
          </mc:Choice>
          <mc:Fallback xmlns="">
            <p:pic>
              <p:nvPicPr>
                <p:cNvPr id="368" name="Ink 367">
                  <a:extLst>
                    <a:ext uri="{FF2B5EF4-FFF2-40B4-BE49-F238E27FC236}">
                      <a16:creationId xmlns:a16="http://schemas.microsoft.com/office/drawing/2014/main" id="{DA13E04E-6B4F-462D-AEFE-4C08C5B5D2E2}"/>
                    </a:ext>
                  </a:extLst>
                </p:cNvPr>
                <p:cNvPicPr/>
                <p:nvPr/>
              </p:nvPicPr>
              <p:blipFill>
                <a:blip r:embed="rId501"/>
                <a:stretch>
                  <a:fillRect/>
                </a:stretch>
              </p:blipFill>
              <p:spPr>
                <a:xfrm>
                  <a:off x="1638143" y="433216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3">
              <p14:nvContentPartPr>
                <p14:cNvPr id="370" name="Ink 369">
                  <a:extLst>
                    <a:ext uri="{FF2B5EF4-FFF2-40B4-BE49-F238E27FC236}">
                      <a16:creationId xmlns:a16="http://schemas.microsoft.com/office/drawing/2014/main" id="{25839B85-028F-4BFD-BD86-C2DB5181F0B3}"/>
                    </a:ext>
                  </a:extLst>
                </p14:cNvPr>
                <p14:cNvContentPartPr/>
                <p14:nvPr/>
              </p14:nvContentPartPr>
              <p14:xfrm>
                <a:off x="1471463" y="4253320"/>
                <a:ext cx="59040" cy="202320"/>
              </p14:xfrm>
            </p:contentPart>
          </mc:Choice>
          <mc:Fallback xmlns="">
            <p:pic>
              <p:nvPicPr>
                <p:cNvPr id="370" name="Ink 369">
                  <a:extLst>
                    <a:ext uri="{FF2B5EF4-FFF2-40B4-BE49-F238E27FC236}">
                      <a16:creationId xmlns:a16="http://schemas.microsoft.com/office/drawing/2014/main" id="{25839B85-028F-4BFD-BD86-C2DB5181F0B3}"/>
                    </a:ext>
                  </a:extLst>
                </p:cNvPr>
                <p:cNvPicPr/>
                <p:nvPr/>
              </p:nvPicPr>
              <p:blipFill>
                <a:blip r:embed="rId604"/>
                <a:stretch>
                  <a:fillRect/>
                </a:stretch>
              </p:blipFill>
              <p:spPr>
                <a:xfrm>
                  <a:off x="1462463" y="4244680"/>
                  <a:ext cx="7668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5">
              <p14:nvContentPartPr>
                <p14:cNvPr id="371" name="Ink 370">
                  <a:extLst>
                    <a:ext uri="{FF2B5EF4-FFF2-40B4-BE49-F238E27FC236}">
                      <a16:creationId xmlns:a16="http://schemas.microsoft.com/office/drawing/2014/main" id="{E1C0F8CA-983B-4452-82FB-C564E12B962C}"/>
                    </a:ext>
                  </a:extLst>
                </p14:cNvPr>
                <p14:cNvContentPartPr/>
                <p14:nvPr/>
              </p14:nvContentPartPr>
              <p14:xfrm>
                <a:off x="1488383" y="4421800"/>
                <a:ext cx="112320" cy="33840"/>
              </p14:xfrm>
            </p:contentPart>
          </mc:Choice>
          <mc:Fallback xmlns="">
            <p:pic>
              <p:nvPicPr>
                <p:cNvPr id="371" name="Ink 370">
                  <a:extLst>
                    <a:ext uri="{FF2B5EF4-FFF2-40B4-BE49-F238E27FC236}">
                      <a16:creationId xmlns:a16="http://schemas.microsoft.com/office/drawing/2014/main" id="{E1C0F8CA-983B-4452-82FB-C564E12B962C}"/>
                    </a:ext>
                  </a:extLst>
                </p:cNvPr>
                <p:cNvPicPr/>
                <p:nvPr/>
              </p:nvPicPr>
              <p:blipFill>
                <a:blip r:embed="rId606"/>
                <a:stretch>
                  <a:fillRect/>
                </a:stretch>
              </p:blipFill>
              <p:spPr>
                <a:xfrm>
                  <a:off x="1479383" y="4413160"/>
                  <a:ext cx="12996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7">
              <p14:nvContentPartPr>
                <p14:cNvPr id="372" name="Ink 371">
                  <a:extLst>
                    <a:ext uri="{FF2B5EF4-FFF2-40B4-BE49-F238E27FC236}">
                      <a16:creationId xmlns:a16="http://schemas.microsoft.com/office/drawing/2014/main" id="{526FFA57-7866-49CF-8A4F-1ABB8722C775}"/>
                    </a:ext>
                  </a:extLst>
                </p14:cNvPr>
                <p14:cNvContentPartPr/>
                <p14:nvPr/>
              </p14:nvContentPartPr>
              <p14:xfrm>
                <a:off x="1612223" y="4315960"/>
                <a:ext cx="105480" cy="8280"/>
              </p14:xfrm>
            </p:contentPart>
          </mc:Choice>
          <mc:Fallback xmlns="">
            <p:pic>
              <p:nvPicPr>
                <p:cNvPr id="372" name="Ink 371">
                  <a:extLst>
                    <a:ext uri="{FF2B5EF4-FFF2-40B4-BE49-F238E27FC236}">
                      <a16:creationId xmlns:a16="http://schemas.microsoft.com/office/drawing/2014/main" id="{526FFA57-7866-49CF-8A4F-1ABB8722C775}"/>
                    </a:ext>
                  </a:extLst>
                </p:cNvPr>
                <p:cNvPicPr/>
                <p:nvPr/>
              </p:nvPicPr>
              <p:blipFill>
                <a:blip r:embed="rId608"/>
                <a:stretch>
                  <a:fillRect/>
                </a:stretch>
              </p:blipFill>
              <p:spPr>
                <a:xfrm>
                  <a:off x="1603223" y="4307320"/>
                  <a:ext cx="12312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9">
              <p14:nvContentPartPr>
                <p14:cNvPr id="373" name="Ink 372">
                  <a:extLst>
                    <a:ext uri="{FF2B5EF4-FFF2-40B4-BE49-F238E27FC236}">
                      <a16:creationId xmlns:a16="http://schemas.microsoft.com/office/drawing/2014/main" id="{BF984F0C-72A1-44E7-B2DD-33EFDD95DBC4}"/>
                    </a:ext>
                  </a:extLst>
                </p14:cNvPr>
                <p14:cNvContentPartPr/>
                <p14:nvPr/>
              </p14:nvContentPartPr>
              <p14:xfrm>
                <a:off x="1841903" y="4068280"/>
                <a:ext cx="89280" cy="180720"/>
              </p14:xfrm>
            </p:contentPart>
          </mc:Choice>
          <mc:Fallback xmlns="">
            <p:pic>
              <p:nvPicPr>
                <p:cNvPr id="373" name="Ink 372">
                  <a:extLst>
                    <a:ext uri="{FF2B5EF4-FFF2-40B4-BE49-F238E27FC236}">
                      <a16:creationId xmlns:a16="http://schemas.microsoft.com/office/drawing/2014/main" id="{BF984F0C-72A1-44E7-B2DD-33EFDD95DBC4}"/>
                    </a:ext>
                  </a:extLst>
                </p:cNvPr>
                <p:cNvPicPr/>
                <p:nvPr/>
              </p:nvPicPr>
              <p:blipFill>
                <a:blip r:embed="rId610"/>
                <a:stretch>
                  <a:fillRect/>
                </a:stretch>
              </p:blipFill>
              <p:spPr>
                <a:xfrm>
                  <a:off x="1833263" y="4059280"/>
                  <a:ext cx="10692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1">
              <p14:nvContentPartPr>
                <p14:cNvPr id="374" name="Ink 373">
                  <a:extLst>
                    <a:ext uri="{FF2B5EF4-FFF2-40B4-BE49-F238E27FC236}">
                      <a16:creationId xmlns:a16="http://schemas.microsoft.com/office/drawing/2014/main" id="{34EA8D6D-B8C3-4873-B647-9EB2A585DFB5}"/>
                    </a:ext>
                  </a:extLst>
                </p14:cNvPr>
                <p14:cNvContentPartPr/>
                <p14:nvPr/>
              </p14:nvContentPartPr>
              <p14:xfrm>
                <a:off x="1834703" y="4277800"/>
                <a:ext cx="231480" cy="29880"/>
              </p14:xfrm>
            </p:contentPart>
          </mc:Choice>
          <mc:Fallback xmlns="">
            <p:pic>
              <p:nvPicPr>
                <p:cNvPr id="374" name="Ink 373">
                  <a:extLst>
                    <a:ext uri="{FF2B5EF4-FFF2-40B4-BE49-F238E27FC236}">
                      <a16:creationId xmlns:a16="http://schemas.microsoft.com/office/drawing/2014/main" id="{34EA8D6D-B8C3-4873-B647-9EB2A585DFB5}"/>
                    </a:ext>
                  </a:extLst>
                </p:cNvPr>
                <p:cNvPicPr/>
                <p:nvPr/>
              </p:nvPicPr>
              <p:blipFill>
                <a:blip r:embed="rId612"/>
                <a:stretch>
                  <a:fillRect/>
                </a:stretch>
              </p:blipFill>
              <p:spPr>
                <a:xfrm>
                  <a:off x="1825703" y="4268800"/>
                  <a:ext cx="24912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3">
              <p14:nvContentPartPr>
                <p14:cNvPr id="375" name="Ink 374">
                  <a:extLst>
                    <a:ext uri="{FF2B5EF4-FFF2-40B4-BE49-F238E27FC236}">
                      <a16:creationId xmlns:a16="http://schemas.microsoft.com/office/drawing/2014/main" id="{37884052-08E1-4851-8103-462B9638EE92}"/>
                    </a:ext>
                  </a:extLst>
                </p14:cNvPr>
                <p14:cNvContentPartPr/>
                <p14:nvPr/>
              </p14:nvContentPartPr>
              <p14:xfrm>
                <a:off x="1851983" y="4388320"/>
                <a:ext cx="93600" cy="116280"/>
              </p14:xfrm>
            </p:contentPart>
          </mc:Choice>
          <mc:Fallback xmlns="">
            <p:pic>
              <p:nvPicPr>
                <p:cNvPr id="375" name="Ink 374">
                  <a:extLst>
                    <a:ext uri="{FF2B5EF4-FFF2-40B4-BE49-F238E27FC236}">
                      <a16:creationId xmlns:a16="http://schemas.microsoft.com/office/drawing/2014/main" id="{37884052-08E1-4851-8103-462B9638EE92}"/>
                    </a:ext>
                  </a:extLst>
                </p:cNvPr>
                <p:cNvPicPr/>
                <p:nvPr/>
              </p:nvPicPr>
              <p:blipFill>
                <a:blip r:embed="rId614"/>
                <a:stretch>
                  <a:fillRect/>
                </a:stretch>
              </p:blipFill>
              <p:spPr>
                <a:xfrm>
                  <a:off x="1843343" y="4379680"/>
                  <a:ext cx="11124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5">
              <p14:nvContentPartPr>
                <p14:cNvPr id="376" name="Ink 375">
                  <a:extLst>
                    <a:ext uri="{FF2B5EF4-FFF2-40B4-BE49-F238E27FC236}">
                      <a16:creationId xmlns:a16="http://schemas.microsoft.com/office/drawing/2014/main" id="{EBA46B16-F655-4EE4-9B40-F3741CD2763A}"/>
                    </a:ext>
                  </a:extLst>
                </p14:cNvPr>
                <p14:cNvContentPartPr/>
                <p14:nvPr/>
              </p14:nvContentPartPr>
              <p14:xfrm>
                <a:off x="1925063" y="4416400"/>
                <a:ext cx="43920" cy="231480"/>
              </p14:xfrm>
            </p:contentPart>
          </mc:Choice>
          <mc:Fallback xmlns="">
            <p:pic>
              <p:nvPicPr>
                <p:cNvPr id="376" name="Ink 375">
                  <a:extLst>
                    <a:ext uri="{FF2B5EF4-FFF2-40B4-BE49-F238E27FC236}">
                      <a16:creationId xmlns:a16="http://schemas.microsoft.com/office/drawing/2014/main" id="{EBA46B16-F655-4EE4-9B40-F3741CD2763A}"/>
                    </a:ext>
                  </a:extLst>
                </p:cNvPr>
                <p:cNvPicPr/>
                <p:nvPr/>
              </p:nvPicPr>
              <p:blipFill>
                <a:blip r:embed="rId616"/>
                <a:stretch>
                  <a:fillRect/>
                </a:stretch>
              </p:blipFill>
              <p:spPr>
                <a:xfrm>
                  <a:off x="1916423" y="4407760"/>
                  <a:ext cx="6156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7">
              <p14:nvContentPartPr>
                <p14:cNvPr id="385" name="Ink 384">
                  <a:extLst>
                    <a:ext uri="{FF2B5EF4-FFF2-40B4-BE49-F238E27FC236}">
                      <a16:creationId xmlns:a16="http://schemas.microsoft.com/office/drawing/2014/main" id="{557EA02C-F42C-454A-9C2F-EA5CED549CA3}"/>
                    </a:ext>
                  </a:extLst>
                </p14:cNvPr>
                <p14:cNvContentPartPr/>
                <p14:nvPr/>
              </p14:nvContentPartPr>
              <p14:xfrm>
                <a:off x="2173103" y="4264120"/>
                <a:ext cx="91080" cy="8280"/>
              </p14:xfrm>
            </p:contentPart>
          </mc:Choice>
          <mc:Fallback xmlns="">
            <p:pic>
              <p:nvPicPr>
                <p:cNvPr id="385" name="Ink 384">
                  <a:extLst>
                    <a:ext uri="{FF2B5EF4-FFF2-40B4-BE49-F238E27FC236}">
                      <a16:creationId xmlns:a16="http://schemas.microsoft.com/office/drawing/2014/main" id="{557EA02C-F42C-454A-9C2F-EA5CED549CA3}"/>
                    </a:ext>
                  </a:extLst>
                </p:cNvPr>
                <p:cNvPicPr/>
                <p:nvPr/>
              </p:nvPicPr>
              <p:blipFill>
                <a:blip r:embed="rId618"/>
                <a:stretch>
                  <a:fillRect/>
                </a:stretch>
              </p:blipFill>
              <p:spPr>
                <a:xfrm>
                  <a:off x="2164463" y="4255480"/>
                  <a:ext cx="10872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9">
              <p14:nvContentPartPr>
                <p14:cNvPr id="386" name="Ink 385">
                  <a:extLst>
                    <a:ext uri="{FF2B5EF4-FFF2-40B4-BE49-F238E27FC236}">
                      <a16:creationId xmlns:a16="http://schemas.microsoft.com/office/drawing/2014/main" id="{0BA6572D-B610-4907-9D04-793E98A6F13A}"/>
                    </a:ext>
                  </a:extLst>
                </p14:cNvPr>
                <p14:cNvContentPartPr/>
                <p14:nvPr/>
              </p14:nvContentPartPr>
              <p14:xfrm>
                <a:off x="2203343" y="4301200"/>
                <a:ext cx="149400" cy="24480"/>
              </p14:xfrm>
            </p:contentPart>
          </mc:Choice>
          <mc:Fallback xmlns="">
            <p:pic>
              <p:nvPicPr>
                <p:cNvPr id="386" name="Ink 385">
                  <a:extLst>
                    <a:ext uri="{FF2B5EF4-FFF2-40B4-BE49-F238E27FC236}">
                      <a16:creationId xmlns:a16="http://schemas.microsoft.com/office/drawing/2014/main" id="{0BA6572D-B610-4907-9D04-793E98A6F13A}"/>
                    </a:ext>
                  </a:extLst>
                </p:cNvPr>
                <p:cNvPicPr/>
                <p:nvPr/>
              </p:nvPicPr>
              <p:blipFill>
                <a:blip r:embed="rId620"/>
                <a:stretch>
                  <a:fillRect/>
                </a:stretch>
              </p:blipFill>
              <p:spPr>
                <a:xfrm>
                  <a:off x="2194343" y="4292200"/>
                  <a:ext cx="16704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1">
              <p14:nvContentPartPr>
                <p14:cNvPr id="387" name="Ink 386">
                  <a:extLst>
                    <a:ext uri="{FF2B5EF4-FFF2-40B4-BE49-F238E27FC236}">
                      <a16:creationId xmlns:a16="http://schemas.microsoft.com/office/drawing/2014/main" id="{ABC2B073-BB36-4071-9260-D259619BD04D}"/>
                    </a:ext>
                  </a:extLst>
                </p14:cNvPr>
                <p14:cNvContentPartPr/>
                <p14:nvPr/>
              </p14:nvContentPartPr>
              <p14:xfrm>
                <a:off x="2525183" y="3977920"/>
                <a:ext cx="73440" cy="131760"/>
              </p14:xfrm>
            </p:contentPart>
          </mc:Choice>
          <mc:Fallback xmlns="">
            <p:pic>
              <p:nvPicPr>
                <p:cNvPr id="387" name="Ink 386">
                  <a:extLst>
                    <a:ext uri="{FF2B5EF4-FFF2-40B4-BE49-F238E27FC236}">
                      <a16:creationId xmlns:a16="http://schemas.microsoft.com/office/drawing/2014/main" id="{ABC2B073-BB36-4071-9260-D259619BD04D}"/>
                    </a:ext>
                  </a:extLst>
                </p:cNvPr>
                <p:cNvPicPr/>
                <p:nvPr/>
              </p:nvPicPr>
              <p:blipFill>
                <a:blip r:embed="rId622"/>
                <a:stretch>
                  <a:fillRect/>
                </a:stretch>
              </p:blipFill>
              <p:spPr>
                <a:xfrm>
                  <a:off x="2516543" y="3969280"/>
                  <a:ext cx="9108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3">
              <p14:nvContentPartPr>
                <p14:cNvPr id="388" name="Ink 387">
                  <a:extLst>
                    <a:ext uri="{FF2B5EF4-FFF2-40B4-BE49-F238E27FC236}">
                      <a16:creationId xmlns:a16="http://schemas.microsoft.com/office/drawing/2014/main" id="{CC7AA6C9-E76E-4372-885E-79352070C709}"/>
                    </a:ext>
                  </a:extLst>
                </p14:cNvPr>
                <p14:cNvContentPartPr/>
                <p14:nvPr/>
              </p14:nvContentPartPr>
              <p14:xfrm>
                <a:off x="2492783" y="4183120"/>
                <a:ext cx="191160" cy="56520"/>
              </p14:xfrm>
            </p:contentPart>
          </mc:Choice>
          <mc:Fallback xmlns="">
            <p:pic>
              <p:nvPicPr>
                <p:cNvPr id="388" name="Ink 387">
                  <a:extLst>
                    <a:ext uri="{FF2B5EF4-FFF2-40B4-BE49-F238E27FC236}">
                      <a16:creationId xmlns:a16="http://schemas.microsoft.com/office/drawing/2014/main" id="{CC7AA6C9-E76E-4372-885E-79352070C709}"/>
                    </a:ext>
                  </a:extLst>
                </p:cNvPr>
                <p:cNvPicPr/>
                <p:nvPr/>
              </p:nvPicPr>
              <p:blipFill>
                <a:blip r:embed="rId624"/>
                <a:stretch>
                  <a:fillRect/>
                </a:stretch>
              </p:blipFill>
              <p:spPr>
                <a:xfrm>
                  <a:off x="2483783" y="4174480"/>
                  <a:ext cx="20880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5">
              <p14:nvContentPartPr>
                <p14:cNvPr id="389" name="Ink 388">
                  <a:extLst>
                    <a:ext uri="{FF2B5EF4-FFF2-40B4-BE49-F238E27FC236}">
                      <a16:creationId xmlns:a16="http://schemas.microsoft.com/office/drawing/2014/main" id="{3C0EA5F2-745D-456E-B394-81AF82C66C6F}"/>
                    </a:ext>
                  </a:extLst>
                </p14:cNvPr>
                <p14:cNvContentPartPr/>
                <p14:nvPr/>
              </p14:nvContentPartPr>
              <p14:xfrm>
                <a:off x="2510783" y="4279240"/>
                <a:ext cx="113760" cy="225360"/>
              </p14:xfrm>
            </p:contentPart>
          </mc:Choice>
          <mc:Fallback xmlns="">
            <p:pic>
              <p:nvPicPr>
                <p:cNvPr id="389" name="Ink 388">
                  <a:extLst>
                    <a:ext uri="{FF2B5EF4-FFF2-40B4-BE49-F238E27FC236}">
                      <a16:creationId xmlns:a16="http://schemas.microsoft.com/office/drawing/2014/main" id="{3C0EA5F2-745D-456E-B394-81AF82C66C6F}"/>
                    </a:ext>
                  </a:extLst>
                </p:cNvPr>
                <p:cNvPicPr/>
                <p:nvPr/>
              </p:nvPicPr>
              <p:blipFill>
                <a:blip r:embed="rId626"/>
                <a:stretch>
                  <a:fillRect/>
                </a:stretch>
              </p:blipFill>
              <p:spPr>
                <a:xfrm>
                  <a:off x="2502143" y="4270240"/>
                  <a:ext cx="13140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7">
              <p14:nvContentPartPr>
                <p14:cNvPr id="390" name="Ink 389">
                  <a:extLst>
                    <a:ext uri="{FF2B5EF4-FFF2-40B4-BE49-F238E27FC236}">
                      <a16:creationId xmlns:a16="http://schemas.microsoft.com/office/drawing/2014/main" id="{3E3A8904-2482-4566-8879-6B74B66F2B35}"/>
                    </a:ext>
                  </a:extLst>
                </p14:cNvPr>
                <p14:cNvContentPartPr/>
                <p14:nvPr/>
              </p14:nvContentPartPr>
              <p14:xfrm>
                <a:off x="2800583" y="4164760"/>
                <a:ext cx="92520" cy="27360"/>
              </p14:xfrm>
            </p:contentPart>
          </mc:Choice>
          <mc:Fallback xmlns="">
            <p:pic>
              <p:nvPicPr>
                <p:cNvPr id="390" name="Ink 389">
                  <a:extLst>
                    <a:ext uri="{FF2B5EF4-FFF2-40B4-BE49-F238E27FC236}">
                      <a16:creationId xmlns:a16="http://schemas.microsoft.com/office/drawing/2014/main" id="{3E3A8904-2482-4566-8879-6B74B66F2B35}"/>
                    </a:ext>
                  </a:extLst>
                </p:cNvPr>
                <p:cNvPicPr/>
                <p:nvPr/>
              </p:nvPicPr>
              <p:blipFill>
                <a:blip r:embed="rId628"/>
                <a:stretch>
                  <a:fillRect/>
                </a:stretch>
              </p:blipFill>
              <p:spPr>
                <a:xfrm>
                  <a:off x="2791583" y="4156120"/>
                  <a:ext cx="11016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9">
              <p14:nvContentPartPr>
                <p14:cNvPr id="391" name="Ink 390">
                  <a:extLst>
                    <a:ext uri="{FF2B5EF4-FFF2-40B4-BE49-F238E27FC236}">
                      <a16:creationId xmlns:a16="http://schemas.microsoft.com/office/drawing/2014/main" id="{FC41E256-F276-4D14-BAED-E23FF8DA961C}"/>
                    </a:ext>
                  </a:extLst>
                </p14:cNvPr>
                <p14:cNvContentPartPr/>
                <p14:nvPr/>
              </p14:nvContentPartPr>
              <p14:xfrm>
                <a:off x="2825783" y="4085200"/>
                <a:ext cx="242640" cy="201600"/>
              </p14:xfrm>
            </p:contentPart>
          </mc:Choice>
          <mc:Fallback xmlns="">
            <p:pic>
              <p:nvPicPr>
                <p:cNvPr id="391" name="Ink 390">
                  <a:extLst>
                    <a:ext uri="{FF2B5EF4-FFF2-40B4-BE49-F238E27FC236}">
                      <a16:creationId xmlns:a16="http://schemas.microsoft.com/office/drawing/2014/main" id="{FC41E256-F276-4D14-BAED-E23FF8DA961C}"/>
                    </a:ext>
                  </a:extLst>
                </p:cNvPr>
                <p:cNvPicPr/>
                <p:nvPr/>
              </p:nvPicPr>
              <p:blipFill>
                <a:blip r:embed="rId630"/>
                <a:stretch>
                  <a:fillRect/>
                </a:stretch>
              </p:blipFill>
              <p:spPr>
                <a:xfrm>
                  <a:off x="2816783" y="4076560"/>
                  <a:ext cx="26028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1">
              <p14:nvContentPartPr>
                <p14:cNvPr id="392" name="Ink 391">
                  <a:extLst>
                    <a:ext uri="{FF2B5EF4-FFF2-40B4-BE49-F238E27FC236}">
                      <a16:creationId xmlns:a16="http://schemas.microsoft.com/office/drawing/2014/main" id="{87DDB0EB-8AE9-4DF7-BAE6-9FCAECF8F1BB}"/>
                    </a:ext>
                  </a:extLst>
                </p14:cNvPr>
                <p14:cNvContentPartPr/>
                <p14:nvPr/>
              </p14:nvContentPartPr>
              <p14:xfrm>
                <a:off x="3124943" y="4169080"/>
                <a:ext cx="4320" cy="5400"/>
              </p14:xfrm>
            </p:contentPart>
          </mc:Choice>
          <mc:Fallback xmlns="">
            <p:pic>
              <p:nvPicPr>
                <p:cNvPr id="392" name="Ink 391">
                  <a:extLst>
                    <a:ext uri="{FF2B5EF4-FFF2-40B4-BE49-F238E27FC236}">
                      <a16:creationId xmlns:a16="http://schemas.microsoft.com/office/drawing/2014/main" id="{87DDB0EB-8AE9-4DF7-BAE6-9FCAECF8F1BB}"/>
                    </a:ext>
                  </a:extLst>
                </p:cNvPr>
                <p:cNvPicPr/>
                <p:nvPr/>
              </p:nvPicPr>
              <p:blipFill>
                <a:blip r:embed="rId632"/>
                <a:stretch>
                  <a:fillRect/>
                </a:stretch>
              </p:blipFill>
              <p:spPr>
                <a:xfrm>
                  <a:off x="3115943" y="4160080"/>
                  <a:ext cx="2196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3">
              <p14:nvContentPartPr>
                <p14:cNvPr id="393" name="Ink 392">
                  <a:extLst>
                    <a:ext uri="{FF2B5EF4-FFF2-40B4-BE49-F238E27FC236}">
                      <a16:creationId xmlns:a16="http://schemas.microsoft.com/office/drawing/2014/main" id="{C8BE5CEC-7379-4D5C-B8FA-1BDF0921687B}"/>
                    </a:ext>
                  </a:extLst>
                </p14:cNvPr>
                <p14:cNvContentPartPr/>
                <p14:nvPr/>
              </p14:nvContentPartPr>
              <p14:xfrm>
                <a:off x="3221783" y="4056040"/>
                <a:ext cx="78120" cy="210600"/>
              </p14:xfrm>
            </p:contentPart>
          </mc:Choice>
          <mc:Fallback xmlns="">
            <p:pic>
              <p:nvPicPr>
                <p:cNvPr id="393" name="Ink 392">
                  <a:extLst>
                    <a:ext uri="{FF2B5EF4-FFF2-40B4-BE49-F238E27FC236}">
                      <a16:creationId xmlns:a16="http://schemas.microsoft.com/office/drawing/2014/main" id="{C8BE5CEC-7379-4D5C-B8FA-1BDF0921687B}"/>
                    </a:ext>
                  </a:extLst>
                </p:cNvPr>
                <p:cNvPicPr/>
                <p:nvPr/>
              </p:nvPicPr>
              <p:blipFill>
                <a:blip r:embed="rId634"/>
                <a:stretch>
                  <a:fillRect/>
                </a:stretch>
              </p:blipFill>
              <p:spPr>
                <a:xfrm>
                  <a:off x="3213143" y="4047400"/>
                  <a:ext cx="9576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5">
              <p14:nvContentPartPr>
                <p14:cNvPr id="394" name="Ink 393">
                  <a:extLst>
                    <a:ext uri="{FF2B5EF4-FFF2-40B4-BE49-F238E27FC236}">
                      <a16:creationId xmlns:a16="http://schemas.microsoft.com/office/drawing/2014/main" id="{D58F89C6-B95C-40B9-B382-D022D0014FF0}"/>
                    </a:ext>
                  </a:extLst>
                </p14:cNvPr>
                <p14:cNvContentPartPr/>
                <p14:nvPr/>
              </p14:nvContentPartPr>
              <p14:xfrm>
                <a:off x="3252743" y="4069720"/>
                <a:ext cx="293400" cy="219240"/>
              </p14:xfrm>
            </p:contentPart>
          </mc:Choice>
          <mc:Fallback xmlns="">
            <p:pic>
              <p:nvPicPr>
                <p:cNvPr id="394" name="Ink 393">
                  <a:extLst>
                    <a:ext uri="{FF2B5EF4-FFF2-40B4-BE49-F238E27FC236}">
                      <a16:creationId xmlns:a16="http://schemas.microsoft.com/office/drawing/2014/main" id="{D58F89C6-B95C-40B9-B382-D022D0014FF0}"/>
                    </a:ext>
                  </a:extLst>
                </p:cNvPr>
                <p:cNvPicPr/>
                <p:nvPr/>
              </p:nvPicPr>
              <p:blipFill>
                <a:blip r:embed="rId636"/>
                <a:stretch>
                  <a:fillRect/>
                </a:stretch>
              </p:blipFill>
              <p:spPr>
                <a:xfrm>
                  <a:off x="3243743" y="4060720"/>
                  <a:ext cx="31104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7">
              <p14:nvContentPartPr>
                <p14:cNvPr id="395" name="Ink 394">
                  <a:extLst>
                    <a:ext uri="{FF2B5EF4-FFF2-40B4-BE49-F238E27FC236}">
                      <a16:creationId xmlns:a16="http://schemas.microsoft.com/office/drawing/2014/main" id="{F629B0A1-49EB-4863-A123-3AF7502313C1}"/>
                    </a:ext>
                  </a:extLst>
                </p14:cNvPr>
                <p14:cNvContentPartPr/>
                <p14:nvPr/>
              </p14:nvContentPartPr>
              <p14:xfrm>
                <a:off x="3488543" y="4030480"/>
                <a:ext cx="128880" cy="28080"/>
              </p14:xfrm>
            </p:contentPart>
          </mc:Choice>
          <mc:Fallback xmlns="">
            <p:pic>
              <p:nvPicPr>
                <p:cNvPr id="395" name="Ink 394">
                  <a:extLst>
                    <a:ext uri="{FF2B5EF4-FFF2-40B4-BE49-F238E27FC236}">
                      <a16:creationId xmlns:a16="http://schemas.microsoft.com/office/drawing/2014/main" id="{F629B0A1-49EB-4863-A123-3AF7502313C1}"/>
                    </a:ext>
                  </a:extLst>
                </p:cNvPr>
                <p:cNvPicPr/>
                <p:nvPr/>
              </p:nvPicPr>
              <p:blipFill>
                <a:blip r:embed="rId638"/>
                <a:stretch>
                  <a:fillRect/>
                </a:stretch>
              </p:blipFill>
              <p:spPr>
                <a:xfrm>
                  <a:off x="3479903" y="4021840"/>
                  <a:ext cx="14652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9">
              <p14:nvContentPartPr>
                <p14:cNvPr id="397" name="Ink 396">
                  <a:extLst>
                    <a:ext uri="{FF2B5EF4-FFF2-40B4-BE49-F238E27FC236}">
                      <a16:creationId xmlns:a16="http://schemas.microsoft.com/office/drawing/2014/main" id="{6D5DBEF5-2C17-44A7-ABC7-A1C830311760}"/>
                    </a:ext>
                  </a:extLst>
                </p14:cNvPr>
                <p14:cNvContentPartPr/>
                <p14:nvPr/>
              </p14:nvContentPartPr>
              <p14:xfrm>
                <a:off x="2850263" y="4429720"/>
                <a:ext cx="99720" cy="20880"/>
              </p14:xfrm>
            </p:contentPart>
          </mc:Choice>
          <mc:Fallback xmlns="">
            <p:pic>
              <p:nvPicPr>
                <p:cNvPr id="397" name="Ink 396">
                  <a:extLst>
                    <a:ext uri="{FF2B5EF4-FFF2-40B4-BE49-F238E27FC236}">
                      <a16:creationId xmlns:a16="http://schemas.microsoft.com/office/drawing/2014/main" id="{6D5DBEF5-2C17-44A7-ABC7-A1C830311760}"/>
                    </a:ext>
                  </a:extLst>
                </p:cNvPr>
                <p:cNvPicPr/>
                <p:nvPr/>
              </p:nvPicPr>
              <p:blipFill>
                <a:blip r:embed="rId640"/>
                <a:stretch>
                  <a:fillRect/>
                </a:stretch>
              </p:blipFill>
              <p:spPr>
                <a:xfrm>
                  <a:off x="2841263" y="4420720"/>
                  <a:ext cx="11736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1">
              <p14:nvContentPartPr>
                <p14:cNvPr id="398" name="Ink 397">
                  <a:extLst>
                    <a:ext uri="{FF2B5EF4-FFF2-40B4-BE49-F238E27FC236}">
                      <a16:creationId xmlns:a16="http://schemas.microsoft.com/office/drawing/2014/main" id="{9584AE72-FB70-4E53-BB31-9F7C0F4F3F04}"/>
                    </a:ext>
                  </a:extLst>
                </p14:cNvPr>
                <p14:cNvContentPartPr/>
                <p14:nvPr/>
              </p14:nvContentPartPr>
              <p14:xfrm>
                <a:off x="3307103" y="4439440"/>
                <a:ext cx="418680" cy="11160"/>
              </p14:xfrm>
            </p:contentPart>
          </mc:Choice>
          <mc:Fallback xmlns="">
            <p:pic>
              <p:nvPicPr>
                <p:cNvPr id="398" name="Ink 397">
                  <a:extLst>
                    <a:ext uri="{FF2B5EF4-FFF2-40B4-BE49-F238E27FC236}">
                      <a16:creationId xmlns:a16="http://schemas.microsoft.com/office/drawing/2014/main" id="{9584AE72-FB70-4E53-BB31-9F7C0F4F3F04}"/>
                    </a:ext>
                  </a:extLst>
                </p:cNvPr>
                <p:cNvPicPr/>
                <p:nvPr/>
              </p:nvPicPr>
              <p:blipFill>
                <a:blip r:embed="rId642"/>
                <a:stretch>
                  <a:fillRect/>
                </a:stretch>
              </p:blipFill>
              <p:spPr>
                <a:xfrm>
                  <a:off x="3298463" y="4430440"/>
                  <a:ext cx="43632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3">
              <p14:nvContentPartPr>
                <p14:cNvPr id="399" name="Ink 398">
                  <a:extLst>
                    <a:ext uri="{FF2B5EF4-FFF2-40B4-BE49-F238E27FC236}">
                      <a16:creationId xmlns:a16="http://schemas.microsoft.com/office/drawing/2014/main" id="{1C39F25A-57E7-48DA-AB5A-C0FC2323312F}"/>
                    </a:ext>
                  </a:extLst>
                </p14:cNvPr>
                <p14:cNvContentPartPr/>
                <p14:nvPr/>
              </p14:nvContentPartPr>
              <p14:xfrm>
                <a:off x="2850983" y="4452760"/>
                <a:ext cx="741600" cy="27000"/>
              </p14:xfrm>
            </p:contentPart>
          </mc:Choice>
          <mc:Fallback xmlns="">
            <p:pic>
              <p:nvPicPr>
                <p:cNvPr id="399" name="Ink 398">
                  <a:extLst>
                    <a:ext uri="{FF2B5EF4-FFF2-40B4-BE49-F238E27FC236}">
                      <a16:creationId xmlns:a16="http://schemas.microsoft.com/office/drawing/2014/main" id="{1C39F25A-57E7-48DA-AB5A-C0FC2323312F}"/>
                    </a:ext>
                  </a:extLst>
                </p:cNvPr>
                <p:cNvPicPr/>
                <p:nvPr/>
              </p:nvPicPr>
              <p:blipFill>
                <a:blip r:embed="rId644"/>
                <a:stretch>
                  <a:fillRect/>
                </a:stretch>
              </p:blipFill>
              <p:spPr>
                <a:xfrm>
                  <a:off x="2842343" y="4444120"/>
                  <a:ext cx="759240" cy="446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7171415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18"/>
          <p:cNvSpPr txBox="1"/>
          <p:nvPr/>
        </p:nvSpPr>
        <p:spPr>
          <a:xfrm>
            <a:off x="151001" y="58723"/>
            <a:ext cx="10050011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0" b="1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MEASURE OF IMPURITY : GINI</a:t>
            </a:r>
            <a:endParaRPr/>
          </a:p>
        </p:txBody>
      </p:sp>
      <p:sp>
        <p:nvSpPr>
          <p:cNvPr id="536" name="Google Shape;536;p18"/>
          <p:cNvSpPr txBox="1"/>
          <p:nvPr/>
        </p:nvSpPr>
        <p:spPr>
          <a:xfrm>
            <a:off x="511728" y="1090840"/>
            <a:ext cx="1052818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IN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Examples of computing GINI index:</a:t>
            </a:r>
            <a:endParaRPr/>
          </a:p>
        </p:txBody>
      </p:sp>
      <p:graphicFrame>
        <p:nvGraphicFramePr>
          <p:cNvPr id="537" name="Google Shape;537;p18"/>
          <p:cNvGraphicFramePr/>
          <p:nvPr/>
        </p:nvGraphicFramePr>
        <p:xfrm>
          <a:off x="1019263" y="2940761"/>
          <a:ext cx="2105650" cy="731540"/>
        </p:xfrm>
        <a:graphic>
          <a:graphicData uri="http://schemas.openxmlformats.org/drawingml/2006/table">
            <a:tbl>
              <a:tblPr firstRow="1" bandRow="1">
                <a:noFill/>
                <a:tableStyleId>{726EFBEE-4D83-48A8-A5A2-545104438E3C}</a:tableStyleId>
              </a:tblPr>
              <a:tblGrid>
                <a:gridCol w="1052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2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C1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C2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38" name="Google Shape;538;p18"/>
          <p:cNvSpPr txBox="1"/>
          <p:nvPr/>
        </p:nvSpPr>
        <p:spPr>
          <a:xfrm>
            <a:off x="689294" y="1552505"/>
            <a:ext cx="11123802" cy="103034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graphicFrame>
        <p:nvGraphicFramePr>
          <p:cNvPr id="539" name="Google Shape;539;p18"/>
          <p:cNvGraphicFramePr/>
          <p:nvPr/>
        </p:nvGraphicFramePr>
        <p:xfrm>
          <a:off x="1019263" y="4249444"/>
          <a:ext cx="2105650" cy="731540"/>
        </p:xfrm>
        <a:graphic>
          <a:graphicData uri="http://schemas.openxmlformats.org/drawingml/2006/table">
            <a:tbl>
              <a:tblPr firstRow="1" bandRow="1">
                <a:noFill/>
                <a:tableStyleId>{726EFBEE-4D83-48A8-A5A2-545104438E3C}</a:tableStyleId>
              </a:tblPr>
              <a:tblGrid>
                <a:gridCol w="1052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2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C1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C2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40" name="Google Shape;540;p18"/>
          <p:cNvGraphicFramePr/>
          <p:nvPr/>
        </p:nvGraphicFramePr>
        <p:xfrm>
          <a:off x="1019263" y="5556030"/>
          <a:ext cx="2105650" cy="731540"/>
        </p:xfrm>
        <a:graphic>
          <a:graphicData uri="http://schemas.openxmlformats.org/drawingml/2006/table">
            <a:tbl>
              <a:tblPr firstRow="1" bandRow="1">
                <a:noFill/>
                <a:tableStyleId>{726EFBEE-4D83-48A8-A5A2-545104438E3C}</a:tableStyleId>
              </a:tblPr>
              <a:tblGrid>
                <a:gridCol w="1052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2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C1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C2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41" name="Google Shape;541;p18"/>
          <p:cNvSpPr txBox="1"/>
          <p:nvPr/>
        </p:nvSpPr>
        <p:spPr>
          <a:xfrm>
            <a:off x="3724711" y="2666346"/>
            <a:ext cx="7734649" cy="110145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542" name="Google Shape;542;p18"/>
          <p:cNvSpPr txBox="1"/>
          <p:nvPr/>
        </p:nvSpPr>
        <p:spPr>
          <a:xfrm>
            <a:off x="3607265" y="4064476"/>
            <a:ext cx="7734649" cy="1128001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543" name="Google Shape;543;p18"/>
          <p:cNvSpPr txBox="1"/>
          <p:nvPr/>
        </p:nvSpPr>
        <p:spPr>
          <a:xfrm>
            <a:off x="3438088" y="5357789"/>
            <a:ext cx="7734649" cy="1128001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19"/>
          <p:cNvSpPr txBox="1"/>
          <p:nvPr/>
        </p:nvSpPr>
        <p:spPr>
          <a:xfrm>
            <a:off x="151001" y="58723"/>
            <a:ext cx="10050011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0" b="1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SPLITTING BASED ON GINI</a:t>
            </a:r>
            <a:endParaRPr/>
          </a:p>
        </p:txBody>
      </p:sp>
      <p:sp>
        <p:nvSpPr>
          <p:cNvPr id="549" name="Google Shape;549;p19"/>
          <p:cNvSpPr txBox="1"/>
          <p:nvPr/>
        </p:nvSpPr>
        <p:spPr>
          <a:xfrm>
            <a:off x="511728" y="981512"/>
            <a:ext cx="11274804" cy="46166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755" t="-10522" r="-323" b="-28945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550" name="Google Shape;550;p19"/>
          <p:cNvSpPr txBox="1"/>
          <p:nvPr/>
        </p:nvSpPr>
        <p:spPr>
          <a:xfrm>
            <a:off x="514525" y="1510289"/>
            <a:ext cx="11199303" cy="1507592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849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551" name="Google Shape;551;p19"/>
          <p:cNvSpPr/>
          <p:nvPr/>
        </p:nvSpPr>
        <p:spPr>
          <a:xfrm>
            <a:off x="2080470" y="3538116"/>
            <a:ext cx="1115736" cy="604007"/>
          </a:xfrm>
          <a:prstGeom prst="ellipse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552" name="Google Shape;552;p19"/>
          <p:cNvSpPr/>
          <p:nvPr/>
        </p:nvSpPr>
        <p:spPr>
          <a:xfrm>
            <a:off x="805343" y="4738884"/>
            <a:ext cx="1333850" cy="536895"/>
          </a:xfrm>
          <a:prstGeom prst="roundRect">
            <a:avLst>
              <a:gd name="adj" fmla="val 16667"/>
            </a:avLst>
          </a:prstGeom>
          <a:blipFill rotWithShape="1">
            <a:blip r:embed="rId6">
              <a:alphaModFix/>
            </a:blip>
            <a:stretch>
              <a:fillRect b="-1110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553" name="Google Shape;553;p19"/>
          <p:cNvSpPr/>
          <p:nvPr/>
        </p:nvSpPr>
        <p:spPr>
          <a:xfrm>
            <a:off x="3196206" y="4737858"/>
            <a:ext cx="1333850" cy="536895"/>
          </a:xfrm>
          <a:prstGeom prst="roundRect">
            <a:avLst>
              <a:gd name="adj" fmla="val 16667"/>
            </a:avLst>
          </a:prstGeom>
          <a:blipFill rotWithShape="1">
            <a:blip r:embed="rId7">
              <a:alphaModFix/>
            </a:blip>
            <a:stretch>
              <a:fillRect b="-1110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cxnSp>
        <p:nvCxnSpPr>
          <p:cNvPr id="554" name="Google Shape;554;p19"/>
          <p:cNvCxnSpPr>
            <a:stCxn id="551" idx="3"/>
            <a:endCxn id="552" idx="0"/>
          </p:cNvCxnSpPr>
          <p:nvPr/>
        </p:nvCxnSpPr>
        <p:spPr>
          <a:xfrm flipH="1">
            <a:off x="1472266" y="4053668"/>
            <a:ext cx="771600" cy="6852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555" name="Google Shape;555;p19"/>
          <p:cNvCxnSpPr>
            <a:stCxn id="551" idx="5"/>
            <a:endCxn id="553" idx="0"/>
          </p:cNvCxnSpPr>
          <p:nvPr/>
        </p:nvCxnSpPr>
        <p:spPr>
          <a:xfrm>
            <a:off x="3032810" y="4053668"/>
            <a:ext cx="830400" cy="6843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556" name="Google Shape;556;p19"/>
          <p:cNvSpPr txBox="1"/>
          <p:nvPr/>
        </p:nvSpPr>
        <p:spPr>
          <a:xfrm>
            <a:off x="1018781" y="4081614"/>
            <a:ext cx="77160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Yes</a:t>
            </a:r>
            <a:endParaRPr dirty="0"/>
          </a:p>
        </p:txBody>
      </p:sp>
      <p:sp>
        <p:nvSpPr>
          <p:cNvPr id="557" name="Google Shape;557;p19"/>
          <p:cNvSpPr txBox="1"/>
          <p:nvPr/>
        </p:nvSpPr>
        <p:spPr>
          <a:xfrm>
            <a:off x="3486295" y="4079972"/>
            <a:ext cx="498855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</a:t>
            </a:r>
            <a:endParaRPr/>
          </a:p>
        </p:txBody>
      </p:sp>
      <p:graphicFrame>
        <p:nvGraphicFramePr>
          <p:cNvPr id="558" name="Google Shape;558;p19"/>
          <p:cNvGraphicFramePr/>
          <p:nvPr/>
        </p:nvGraphicFramePr>
        <p:xfrm>
          <a:off x="4520732" y="3337384"/>
          <a:ext cx="1618150" cy="757050"/>
        </p:xfrm>
        <a:graphic>
          <a:graphicData uri="http://schemas.openxmlformats.org/drawingml/2006/table">
            <a:tbl>
              <a:tblPr firstRow="1" bandRow="1">
                <a:noFill/>
                <a:tableStyleId>{726EFBEE-4D83-48A8-A5A2-545104438E3C}</a:tableStyleId>
              </a:tblPr>
              <a:tblGrid>
                <a:gridCol w="809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9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85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C1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85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C2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59" name="Google Shape;559;p19"/>
          <p:cNvSpPr/>
          <p:nvPr/>
        </p:nvSpPr>
        <p:spPr>
          <a:xfrm>
            <a:off x="6417578" y="3538116"/>
            <a:ext cx="486561" cy="302004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0" name="Google Shape;560;p19"/>
          <p:cNvSpPr txBox="1"/>
          <p:nvPr/>
        </p:nvSpPr>
        <p:spPr>
          <a:xfrm>
            <a:off x="7063530" y="3263435"/>
            <a:ext cx="359265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Distribution in Parent Node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GINI = 0.5</a:t>
            </a:r>
            <a:endParaRPr/>
          </a:p>
        </p:txBody>
      </p:sp>
      <p:graphicFrame>
        <p:nvGraphicFramePr>
          <p:cNvPr id="561" name="Google Shape;561;p19"/>
          <p:cNvGraphicFramePr/>
          <p:nvPr/>
        </p:nvGraphicFramePr>
        <p:xfrm>
          <a:off x="702226" y="5494016"/>
          <a:ext cx="1618150" cy="757050"/>
        </p:xfrm>
        <a:graphic>
          <a:graphicData uri="http://schemas.openxmlformats.org/drawingml/2006/table">
            <a:tbl>
              <a:tblPr firstRow="1" bandRow="1">
                <a:noFill/>
                <a:tableStyleId>{726EFBEE-4D83-48A8-A5A2-545104438E3C}</a:tableStyleId>
              </a:tblPr>
              <a:tblGrid>
                <a:gridCol w="809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9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85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C1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85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C2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62" name="Google Shape;562;p19"/>
          <p:cNvGraphicFramePr/>
          <p:nvPr/>
        </p:nvGraphicFramePr>
        <p:xfrm>
          <a:off x="3054059" y="5483576"/>
          <a:ext cx="1618150" cy="757050"/>
        </p:xfrm>
        <a:graphic>
          <a:graphicData uri="http://schemas.openxmlformats.org/drawingml/2006/table">
            <a:tbl>
              <a:tblPr firstRow="1" bandRow="1">
                <a:noFill/>
                <a:tableStyleId>{726EFBEE-4D83-48A8-A5A2-545104438E3C}</a:tableStyleId>
              </a:tblPr>
              <a:tblGrid>
                <a:gridCol w="809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9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85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C1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85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C2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63" name="Google Shape;563;p19"/>
          <p:cNvSpPr txBox="1"/>
          <p:nvPr/>
        </p:nvSpPr>
        <p:spPr>
          <a:xfrm>
            <a:off x="5329804" y="4277584"/>
            <a:ext cx="6311318" cy="718017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l="-1447" b="-6836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564" name="Google Shape;564;p19"/>
          <p:cNvSpPr txBox="1"/>
          <p:nvPr/>
        </p:nvSpPr>
        <p:spPr>
          <a:xfrm>
            <a:off x="5329804" y="5043920"/>
            <a:ext cx="6311318" cy="718017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l="-1447" b="-592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565" name="Google Shape;565;p19"/>
          <p:cNvSpPr txBox="1"/>
          <p:nvPr/>
        </p:nvSpPr>
        <p:spPr>
          <a:xfrm>
            <a:off x="5329804" y="5761937"/>
            <a:ext cx="6311318" cy="645048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20"/>
          <p:cNvSpPr txBox="1"/>
          <p:nvPr/>
        </p:nvSpPr>
        <p:spPr>
          <a:xfrm>
            <a:off x="151001" y="58723"/>
            <a:ext cx="10050011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0" b="1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SPLITTING BASED ON GINI</a:t>
            </a:r>
            <a:endParaRPr/>
          </a:p>
        </p:txBody>
      </p:sp>
      <p:sp>
        <p:nvSpPr>
          <p:cNvPr id="571" name="Google Shape;571;p20"/>
          <p:cNvSpPr txBox="1"/>
          <p:nvPr/>
        </p:nvSpPr>
        <p:spPr>
          <a:xfrm>
            <a:off x="511728" y="981512"/>
            <a:ext cx="1127480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I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Now let’s consider another attribute for splitting:</a:t>
            </a:r>
            <a:endParaRPr/>
          </a:p>
        </p:txBody>
      </p:sp>
      <p:sp>
        <p:nvSpPr>
          <p:cNvPr id="572" name="Google Shape;572;p20"/>
          <p:cNvSpPr/>
          <p:nvPr/>
        </p:nvSpPr>
        <p:spPr>
          <a:xfrm>
            <a:off x="2105637" y="1858812"/>
            <a:ext cx="1115736" cy="604007"/>
          </a:xfrm>
          <a:prstGeom prst="ellipse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573" name="Google Shape;573;p20"/>
          <p:cNvSpPr/>
          <p:nvPr/>
        </p:nvSpPr>
        <p:spPr>
          <a:xfrm>
            <a:off x="830510" y="3059580"/>
            <a:ext cx="1333850" cy="536895"/>
          </a:xfrm>
          <a:prstGeom prst="roundRect">
            <a:avLst>
              <a:gd name="adj" fmla="val 16667"/>
            </a:avLst>
          </a:prstGeom>
          <a:blipFill rotWithShape="1">
            <a:blip r:embed="rId4">
              <a:alphaModFix/>
            </a:blip>
            <a:stretch>
              <a:fillRect b="-1110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574" name="Google Shape;574;p20"/>
          <p:cNvSpPr/>
          <p:nvPr/>
        </p:nvSpPr>
        <p:spPr>
          <a:xfrm>
            <a:off x="3221373" y="3058554"/>
            <a:ext cx="1333850" cy="536895"/>
          </a:xfrm>
          <a:prstGeom prst="roundRect">
            <a:avLst>
              <a:gd name="adj" fmla="val 16667"/>
            </a:avLst>
          </a:prstGeom>
          <a:blipFill rotWithShape="1">
            <a:blip r:embed="rId5">
              <a:alphaModFix/>
            </a:blip>
            <a:stretch>
              <a:fillRect b="-1110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cxnSp>
        <p:nvCxnSpPr>
          <p:cNvPr id="575" name="Google Shape;575;p20"/>
          <p:cNvCxnSpPr>
            <a:stCxn id="572" idx="3"/>
            <a:endCxn id="573" idx="0"/>
          </p:cNvCxnSpPr>
          <p:nvPr/>
        </p:nvCxnSpPr>
        <p:spPr>
          <a:xfrm flipH="1">
            <a:off x="1497433" y="2374364"/>
            <a:ext cx="771600" cy="6852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576" name="Google Shape;576;p20"/>
          <p:cNvCxnSpPr>
            <a:stCxn id="572" idx="5"/>
            <a:endCxn id="574" idx="0"/>
          </p:cNvCxnSpPr>
          <p:nvPr/>
        </p:nvCxnSpPr>
        <p:spPr>
          <a:xfrm>
            <a:off x="3057977" y="2374364"/>
            <a:ext cx="830400" cy="6843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577" name="Google Shape;577;p20"/>
          <p:cNvSpPr txBox="1"/>
          <p:nvPr/>
        </p:nvSpPr>
        <p:spPr>
          <a:xfrm>
            <a:off x="1153297" y="2402310"/>
            <a:ext cx="662251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Yes</a:t>
            </a:r>
            <a:endParaRPr dirty="0"/>
          </a:p>
        </p:txBody>
      </p:sp>
      <p:sp>
        <p:nvSpPr>
          <p:cNvPr id="578" name="Google Shape;578;p20"/>
          <p:cNvSpPr txBox="1"/>
          <p:nvPr/>
        </p:nvSpPr>
        <p:spPr>
          <a:xfrm>
            <a:off x="3511462" y="2400668"/>
            <a:ext cx="498855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</a:t>
            </a:r>
            <a:endParaRPr/>
          </a:p>
        </p:txBody>
      </p:sp>
      <p:graphicFrame>
        <p:nvGraphicFramePr>
          <p:cNvPr id="579" name="Google Shape;579;p20"/>
          <p:cNvGraphicFramePr/>
          <p:nvPr/>
        </p:nvGraphicFramePr>
        <p:xfrm>
          <a:off x="4545899" y="1658080"/>
          <a:ext cx="1618150" cy="757050"/>
        </p:xfrm>
        <a:graphic>
          <a:graphicData uri="http://schemas.openxmlformats.org/drawingml/2006/table">
            <a:tbl>
              <a:tblPr firstRow="1" bandRow="1">
                <a:noFill/>
                <a:tableStyleId>{726EFBEE-4D83-48A8-A5A2-545104438E3C}</a:tableStyleId>
              </a:tblPr>
              <a:tblGrid>
                <a:gridCol w="809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9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85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C1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85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C2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80" name="Google Shape;580;p20"/>
          <p:cNvSpPr/>
          <p:nvPr/>
        </p:nvSpPr>
        <p:spPr>
          <a:xfrm>
            <a:off x="6442745" y="1858812"/>
            <a:ext cx="486561" cy="302004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1" name="Google Shape;581;p20"/>
          <p:cNvSpPr txBox="1"/>
          <p:nvPr/>
        </p:nvSpPr>
        <p:spPr>
          <a:xfrm>
            <a:off x="7088697" y="1584131"/>
            <a:ext cx="359265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Distribution in Parent Node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GINI = 0.5</a:t>
            </a:r>
            <a:endParaRPr/>
          </a:p>
        </p:txBody>
      </p:sp>
      <p:graphicFrame>
        <p:nvGraphicFramePr>
          <p:cNvPr id="582" name="Google Shape;582;p20"/>
          <p:cNvGraphicFramePr/>
          <p:nvPr/>
        </p:nvGraphicFramePr>
        <p:xfrm>
          <a:off x="727393" y="3814712"/>
          <a:ext cx="1618150" cy="757050"/>
        </p:xfrm>
        <a:graphic>
          <a:graphicData uri="http://schemas.openxmlformats.org/drawingml/2006/table">
            <a:tbl>
              <a:tblPr firstRow="1" bandRow="1">
                <a:noFill/>
                <a:tableStyleId>{726EFBEE-4D83-48A8-A5A2-545104438E3C}</a:tableStyleId>
              </a:tblPr>
              <a:tblGrid>
                <a:gridCol w="809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9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85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C1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85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C2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83" name="Google Shape;583;p20"/>
          <p:cNvGraphicFramePr/>
          <p:nvPr/>
        </p:nvGraphicFramePr>
        <p:xfrm>
          <a:off x="3079226" y="3804272"/>
          <a:ext cx="1618150" cy="757050"/>
        </p:xfrm>
        <a:graphic>
          <a:graphicData uri="http://schemas.openxmlformats.org/drawingml/2006/table">
            <a:tbl>
              <a:tblPr firstRow="1" bandRow="1">
                <a:noFill/>
                <a:tableStyleId>{726EFBEE-4D83-48A8-A5A2-545104438E3C}</a:tableStyleId>
              </a:tblPr>
              <a:tblGrid>
                <a:gridCol w="809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9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85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C1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85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C2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84" name="Google Shape;584;p20"/>
          <p:cNvSpPr txBox="1"/>
          <p:nvPr/>
        </p:nvSpPr>
        <p:spPr>
          <a:xfrm>
            <a:off x="5354971" y="2598280"/>
            <a:ext cx="6311318" cy="731482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l="-1447" b="-4166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latin typeface="Calibri"/>
                <a:ea typeface="Calibri"/>
                <a:cs typeface="Calibri"/>
                <a:sym typeface="Calibri"/>
              </a:rPr>
              <a:t> </a:t>
            </a:r>
            <a:endParaRPr dirty="0"/>
          </a:p>
        </p:txBody>
      </p:sp>
      <p:sp>
        <p:nvSpPr>
          <p:cNvPr id="585" name="Google Shape;585;p20"/>
          <p:cNvSpPr txBox="1"/>
          <p:nvPr/>
        </p:nvSpPr>
        <p:spPr>
          <a:xfrm>
            <a:off x="5354971" y="3364616"/>
            <a:ext cx="6311318" cy="731482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l="-1447" b="-4166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586" name="Google Shape;586;p20"/>
          <p:cNvSpPr txBox="1"/>
          <p:nvPr/>
        </p:nvSpPr>
        <p:spPr>
          <a:xfrm>
            <a:off x="5354971" y="4082633"/>
            <a:ext cx="6311318" cy="645048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587" name="Google Shape;587;p20"/>
          <p:cNvSpPr txBox="1"/>
          <p:nvPr/>
        </p:nvSpPr>
        <p:spPr>
          <a:xfrm>
            <a:off x="511728" y="4800131"/>
            <a:ext cx="11534863" cy="598241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l="-739" b="-1110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588" name="Google Shape;588;p20"/>
          <p:cNvSpPr txBox="1"/>
          <p:nvPr/>
        </p:nvSpPr>
        <p:spPr>
          <a:xfrm>
            <a:off x="511728" y="5376461"/>
            <a:ext cx="11610364" cy="598241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l="-734" b="-12244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589" name="Google Shape;589;p20"/>
          <p:cNvSpPr txBox="1"/>
          <p:nvPr/>
        </p:nvSpPr>
        <p:spPr>
          <a:xfrm>
            <a:off x="570451" y="6082018"/>
            <a:ext cx="11367083" cy="461665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 l="-857" t="-10666" b="-30664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21"/>
          <p:cNvSpPr txBox="1"/>
          <p:nvPr/>
        </p:nvSpPr>
        <p:spPr>
          <a:xfrm>
            <a:off x="151001" y="58723"/>
            <a:ext cx="10050011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0" b="1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WHEN TO STOP SPLITTING</a:t>
            </a:r>
            <a:endParaRPr/>
          </a:p>
        </p:txBody>
      </p:sp>
      <p:sp>
        <p:nvSpPr>
          <p:cNvPr id="595" name="Google Shape;595;p21"/>
          <p:cNvSpPr txBox="1"/>
          <p:nvPr/>
        </p:nvSpPr>
        <p:spPr>
          <a:xfrm>
            <a:off x="546443" y="794449"/>
            <a:ext cx="10939244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IN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Growing of decision tree (Tree Induction Algorithm) can be stopped by following criteria: </a:t>
            </a:r>
            <a:endParaRPr dirty="0"/>
          </a:p>
        </p:txBody>
      </p:sp>
      <p:sp>
        <p:nvSpPr>
          <p:cNvPr id="596" name="Google Shape;596;p21"/>
          <p:cNvSpPr txBox="1"/>
          <p:nvPr/>
        </p:nvSpPr>
        <p:spPr>
          <a:xfrm>
            <a:off x="849446" y="1665215"/>
            <a:ext cx="10318459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IN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there are no records / samples to split further, that is when each of the training sample belong to one of the leaf nodes.</a:t>
            </a:r>
            <a:endParaRPr dirty="0"/>
          </a:p>
        </p:txBody>
      </p:sp>
      <p:sp>
        <p:nvSpPr>
          <p:cNvPr id="597" name="Google Shape;597;p21"/>
          <p:cNvSpPr txBox="1"/>
          <p:nvPr/>
        </p:nvSpPr>
        <p:spPr>
          <a:xfrm>
            <a:off x="829624" y="2589330"/>
            <a:ext cx="1031845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IN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the leaf nodes are homogeneous or nearly homogeneous.</a:t>
            </a:r>
            <a:endParaRPr dirty="0"/>
          </a:p>
        </p:txBody>
      </p:sp>
      <p:sp>
        <p:nvSpPr>
          <p:cNvPr id="598" name="Google Shape;598;p21"/>
          <p:cNvSpPr txBox="1"/>
          <p:nvPr/>
        </p:nvSpPr>
        <p:spPr>
          <a:xfrm>
            <a:off x="849445" y="3153890"/>
            <a:ext cx="1031845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I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the tree height is equal to some predefined height.</a:t>
            </a:r>
            <a:endParaRPr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C2BF0C6-528F-4D34-8D41-476FC1B2137A}"/>
              </a:ext>
            </a:extLst>
          </p:cNvPr>
          <p:cNvGrpSpPr/>
          <p:nvPr/>
        </p:nvGrpSpPr>
        <p:grpSpPr>
          <a:xfrm>
            <a:off x="475343" y="4531124"/>
            <a:ext cx="2369880" cy="492480"/>
            <a:chOff x="475343" y="4531124"/>
            <a:chExt cx="2369880" cy="492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01EBD79C-B3BE-484A-BD35-6C2BF9531834}"/>
                    </a:ext>
                  </a:extLst>
                </p14:cNvPr>
                <p14:cNvContentPartPr/>
                <p14:nvPr/>
              </p14:nvContentPartPr>
              <p14:xfrm>
                <a:off x="475343" y="4627244"/>
                <a:ext cx="8640" cy="24408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01EBD79C-B3BE-484A-BD35-6C2BF9531834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66343" y="4618244"/>
                  <a:ext cx="2628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EC8957B8-3767-4334-A9F1-7C77FDB39A3E}"/>
                    </a:ext>
                  </a:extLst>
                </p14:cNvPr>
                <p14:cNvContentPartPr/>
                <p14:nvPr/>
              </p14:nvContentPartPr>
              <p14:xfrm>
                <a:off x="576503" y="4642364"/>
                <a:ext cx="16560" cy="18504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EC8957B8-3767-4334-A9F1-7C77FDB39A3E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67503" y="4633724"/>
                  <a:ext cx="3420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6927FBA4-09CE-48E2-8FC0-C0682E030CC8}"/>
                    </a:ext>
                  </a:extLst>
                </p14:cNvPr>
                <p14:cNvContentPartPr/>
                <p14:nvPr/>
              </p14:nvContentPartPr>
              <p14:xfrm>
                <a:off x="497303" y="4719404"/>
                <a:ext cx="98280" cy="266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6927FBA4-09CE-48E2-8FC0-C0682E030CC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88303" y="4710764"/>
                  <a:ext cx="11592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199E052D-856A-4266-84F6-7A2BCB9A9A16}"/>
                    </a:ext>
                  </a:extLst>
                </p14:cNvPr>
                <p14:cNvContentPartPr/>
                <p14:nvPr/>
              </p14:nvContentPartPr>
              <p14:xfrm>
                <a:off x="633743" y="4711484"/>
                <a:ext cx="113040" cy="1310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199E052D-856A-4266-84F6-7A2BCB9A9A16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24743" y="4702844"/>
                  <a:ext cx="13068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8D3CA688-FFFD-434E-8EB5-35776AA022A6}"/>
                    </a:ext>
                  </a:extLst>
                </p14:cNvPr>
                <p14:cNvContentPartPr/>
                <p14:nvPr/>
              </p14:nvContentPartPr>
              <p14:xfrm>
                <a:off x="725903" y="4658204"/>
                <a:ext cx="5760" cy="252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8D3CA688-FFFD-434E-8EB5-35776AA022A6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17263" y="4649564"/>
                  <a:ext cx="2340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30E421D0-6691-44A5-A0D2-A6A941CA51CD}"/>
                    </a:ext>
                  </a:extLst>
                </p14:cNvPr>
                <p14:cNvContentPartPr/>
                <p14:nvPr/>
              </p14:nvContentPartPr>
              <p14:xfrm>
                <a:off x="770903" y="4658924"/>
                <a:ext cx="250560" cy="3344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30E421D0-6691-44A5-A0D2-A6A941CA51CD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62263" y="4650284"/>
                  <a:ext cx="268200" cy="35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673091B-1850-4F2E-815D-E6F80D018225}"/>
                    </a:ext>
                  </a:extLst>
                </p14:cNvPr>
                <p14:cNvContentPartPr/>
                <p14:nvPr/>
              </p14:nvContentPartPr>
              <p14:xfrm>
                <a:off x="1062863" y="4631204"/>
                <a:ext cx="22320" cy="2106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673091B-1850-4F2E-815D-E6F80D018225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054223" y="4622564"/>
                  <a:ext cx="3996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87EF8D9A-2A1B-4A1D-9F77-48769DF58546}"/>
                    </a:ext>
                  </a:extLst>
                </p14:cNvPr>
                <p14:cNvContentPartPr/>
                <p14:nvPr/>
              </p14:nvContentPartPr>
              <p14:xfrm>
                <a:off x="1054223" y="4719404"/>
                <a:ext cx="130680" cy="442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87EF8D9A-2A1B-4A1D-9F77-48769DF58546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045583" y="4710764"/>
                  <a:ext cx="14832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A80837E6-CB3E-427E-AF1B-B4C9502219E7}"/>
                    </a:ext>
                  </a:extLst>
                </p14:cNvPr>
                <p14:cNvContentPartPr/>
                <p14:nvPr/>
              </p14:nvContentPartPr>
              <p14:xfrm>
                <a:off x="1248983" y="4562804"/>
                <a:ext cx="138600" cy="3124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A80837E6-CB3E-427E-AF1B-B4C9502219E7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239983" y="4554164"/>
                  <a:ext cx="156240" cy="33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613F6225-399B-4130-AE87-0DB9B22D1205}"/>
                    </a:ext>
                  </a:extLst>
                </p14:cNvPr>
                <p14:cNvContentPartPr/>
                <p14:nvPr/>
              </p14:nvContentPartPr>
              <p14:xfrm>
                <a:off x="1349423" y="4681964"/>
                <a:ext cx="84960" cy="345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613F6225-399B-4130-AE87-0DB9B22D1205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340423" y="4672964"/>
                  <a:ext cx="10260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8E0D015E-1C4C-4642-8BD0-785EF73F6A2B}"/>
                    </a:ext>
                  </a:extLst>
                </p14:cNvPr>
                <p14:cNvContentPartPr/>
                <p14:nvPr/>
              </p14:nvContentPartPr>
              <p14:xfrm>
                <a:off x="1683863" y="4546964"/>
                <a:ext cx="9000" cy="2502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8E0D015E-1C4C-4642-8BD0-785EF73F6A2B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675223" y="4537964"/>
                  <a:ext cx="2664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6BE63271-C34B-457B-BDB9-951E8D719AB9}"/>
                    </a:ext>
                  </a:extLst>
                </p14:cNvPr>
                <p14:cNvContentPartPr/>
                <p14:nvPr/>
              </p14:nvContentPartPr>
              <p14:xfrm>
                <a:off x="1585223" y="4643444"/>
                <a:ext cx="425880" cy="1702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6BE63271-C34B-457B-BDB9-951E8D719AB9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576223" y="4634444"/>
                  <a:ext cx="44352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E2C7AF67-3FE1-4808-BAE1-9101EFDD8BE6}"/>
                    </a:ext>
                  </a:extLst>
                </p14:cNvPr>
                <p14:cNvContentPartPr/>
                <p14:nvPr/>
              </p14:nvContentPartPr>
              <p14:xfrm>
                <a:off x="2268503" y="4531124"/>
                <a:ext cx="22320" cy="1954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E2C7AF67-3FE1-4808-BAE1-9101EFDD8BE6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259863" y="4522484"/>
                  <a:ext cx="3996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43ABC621-7490-4278-A287-005266EA9C28}"/>
                    </a:ext>
                  </a:extLst>
                </p14:cNvPr>
                <p14:cNvContentPartPr/>
                <p14:nvPr/>
              </p14:nvContentPartPr>
              <p14:xfrm>
                <a:off x="2197583" y="4600244"/>
                <a:ext cx="216720" cy="1468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43ABC621-7490-4278-A287-005266EA9C28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188943" y="4591244"/>
                  <a:ext cx="23436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7EAF607F-1FF8-4631-888E-43DD9891FF5D}"/>
                    </a:ext>
                  </a:extLst>
                </p14:cNvPr>
                <p14:cNvContentPartPr/>
                <p14:nvPr/>
              </p14:nvContentPartPr>
              <p14:xfrm>
                <a:off x="2422943" y="4619684"/>
                <a:ext cx="218520" cy="1134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7EAF607F-1FF8-4631-888E-43DD9891FF5D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2413943" y="4610684"/>
                  <a:ext cx="23616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D1A5136E-53DD-40F1-B029-F0C14EF43546}"/>
                    </a:ext>
                  </a:extLst>
                </p14:cNvPr>
                <p14:cNvContentPartPr/>
                <p14:nvPr/>
              </p14:nvContentPartPr>
              <p14:xfrm>
                <a:off x="2678183" y="4607804"/>
                <a:ext cx="34200" cy="1062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D1A5136E-53DD-40F1-B029-F0C14EF43546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2669543" y="4599164"/>
                  <a:ext cx="5184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F85FB75C-5B1C-450A-902A-07CD5BD86D5E}"/>
                    </a:ext>
                  </a:extLst>
                </p14:cNvPr>
                <p14:cNvContentPartPr/>
                <p14:nvPr/>
              </p14:nvContentPartPr>
              <p14:xfrm>
                <a:off x="2775383" y="4661804"/>
                <a:ext cx="69840" cy="216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F85FB75C-5B1C-450A-902A-07CD5BD86D5E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2766383" y="4653164"/>
                  <a:ext cx="8748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D436F068-5C47-47CB-82A4-CB67AAC68705}"/>
                    </a:ext>
                  </a:extLst>
                </p14:cNvPr>
                <p14:cNvContentPartPr/>
                <p14:nvPr/>
              </p14:nvContentPartPr>
              <p14:xfrm>
                <a:off x="505943" y="4879604"/>
                <a:ext cx="2103480" cy="1440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D436F068-5C47-47CB-82A4-CB67AAC68705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497303" y="4870604"/>
                  <a:ext cx="2121120" cy="161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E384BD6-3D33-475C-9B4B-EC515F24EDBA}"/>
              </a:ext>
            </a:extLst>
          </p:cNvPr>
          <p:cNvGrpSpPr/>
          <p:nvPr/>
        </p:nvGrpSpPr>
        <p:grpSpPr>
          <a:xfrm>
            <a:off x="3425183" y="4544444"/>
            <a:ext cx="1601280" cy="1286280"/>
            <a:chOff x="3425183" y="4544444"/>
            <a:chExt cx="1601280" cy="1286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D947DBAE-F525-4359-9DAC-50DA24134E40}"/>
                    </a:ext>
                  </a:extLst>
                </p14:cNvPr>
                <p14:cNvContentPartPr/>
                <p14:nvPr/>
              </p14:nvContentPartPr>
              <p14:xfrm>
                <a:off x="3968063" y="4544444"/>
                <a:ext cx="108000" cy="1231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D947DBAE-F525-4359-9DAC-50DA24134E40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3959423" y="4535444"/>
                  <a:ext cx="12564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04E32C36-E9E0-4666-B102-B4D8552D070B}"/>
                    </a:ext>
                  </a:extLst>
                </p14:cNvPr>
                <p14:cNvContentPartPr/>
                <p14:nvPr/>
              </p14:nvContentPartPr>
              <p14:xfrm>
                <a:off x="3794903" y="4642004"/>
                <a:ext cx="204840" cy="2973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04E32C36-E9E0-4666-B102-B4D8552D070B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3785903" y="4633364"/>
                  <a:ext cx="222480" cy="31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5C734162-5A1C-4D76-8119-E543E8FD06E6}"/>
                    </a:ext>
                  </a:extLst>
                </p14:cNvPr>
                <p14:cNvContentPartPr/>
                <p14:nvPr/>
              </p14:nvContentPartPr>
              <p14:xfrm>
                <a:off x="3716783" y="4868444"/>
                <a:ext cx="105840" cy="1425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5C734162-5A1C-4D76-8119-E543E8FD06E6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707783" y="4859804"/>
                  <a:ext cx="12348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FA32A01A-CD20-4C89-9BB5-19C5DBDC3E68}"/>
                    </a:ext>
                  </a:extLst>
                </p14:cNvPr>
                <p14:cNvContentPartPr/>
                <p14:nvPr/>
              </p14:nvContentPartPr>
              <p14:xfrm>
                <a:off x="4023863" y="4653884"/>
                <a:ext cx="175320" cy="2610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FA32A01A-CD20-4C89-9BB5-19C5DBDC3E68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4015223" y="4644884"/>
                  <a:ext cx="192960" cy="27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6801334A-C570-4E2A-9E32-C12A2BFE5BD6}"/>
                    </a:ext>
                  </a:extLst>
                </p14:cNvPr>
                <p14:cNvContentPartPr/>
                <p14:nvPr/>
              </p14:nvContentPartPr>
              <p14:xfrm>
                <a:off x="4204583" y="4864124"/>
                <a:ext cx="84240" cy="1101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6801334A-C570-4E2A-9E32-C12A2BFE5BD6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4195943" y="4855484"/>
                  <a:ext cx="10188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BBAFD8FE-96B7-45D6-94CE-80D3B6256BC9}"/>
                    </a:ext>
                  </a:extLst>
                </p14:cNvPr>
                <p14:cNvContentPartPr/>
                <p14:nvPr/>
              </p14:nvContentPartPr>
              <p14:xfrm>
                <a:off x="3497903" y="4978604"/>
                <a:ext cx="211680" cy="3099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BBAFD8FE-96B7-45D6-94CE-80D3B6256BC9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3489263" y="4969964"/>
                  <a:ext cx="229320" cy="32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AD63DA96-902D-497C-B3F0-1FDADA6C4A96}"/>
                    </a:ext>
                  </a:extLst>
                </p14:cNvPr>
                <p14:cNvContentPartPr/>
                <p14:nvPr/>
              </p14:nvContentPartPr>
              <p14:xfrm>
                <a:off x="3425183" y="5243204"/>
                <a:ext cx="99000" cy="1422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AD63DA96-902D-497C-B3F0-1FDADA6C4A96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3416543" y="5234204"/>
                  <a:ext cx="11664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4D6B16F4-1395-451D-A7AC-0DE8ED6462CF}"/>
                    </a:ext>
                  </a:extLst>
                </p14:cNvPr>
                <p14:cNvContentPartPr/>
                <p14:nvPr/>
              </p14:nvContentPartPr>
              <p14:xfrm>
                <a:off x="3739463" y="4996604"/>
                <a:ext cx="151560" cy="2905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4D6B16F4-1395-451D-A7AC-0DE8ED6462CF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3730823" y="4987964"/>
                  <a:ext cx="169200" cy="30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687BB8CE-6D1D-4E61-982A-34CEF474BE93}"/>
                    </a:ext>
                  </a:extLst>
                </p14:cNvPr>
                <p14:cNvContentPartPr/>
                <p14:nvPr/>
              </p14:nvContentPartPr>
              <p14:xfrm>
                <a:off x="3854303" y="5291084"/>
                <a:ext cx="88920" cy="1047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687BB8CE-6D1D-4E61-982A-34CEF474BE93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3845663" y="5282444"/>
                  <a:ext cx="10656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FA68A961-07B2-4652-AAAC-3301AF8041DA}"/>
                    </a:ext>
                  </a:extLst>
                </p14:cNvPr>
                <p14:cNvContentPartPr/>
                <p14:nvPr/>
              </p14:nvContentPartPr>
              <p14:xfrm>
                <a:off x="4110263" y="4966364"/>
                <a:ext cx="136080" cy="3754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FA68A961-07B2-4652-AAAC-3301AF8041DA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4101623" y="4957724"/>
                  <a:ext cx="153720" cy="39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40902243-97CE-4FBD-9B2A-00D1BADACE75}"/>
                    </a:ext>
                  </a:extLst>
                </p14:cNvPr>
                <p14:cNvContentPartPr/>
                <p14:nvPr/>
              </p14:nvContentPartPr>
              <p14:xfrm>
                <a:off x="4075343" y="5278484"/>
                <a:ext cx="77400" cy="12564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40902243-97CE-4FBD-9B2A-00D1BADACE75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4066703" y="5269484"/>
                  <a:ext cx="9504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958D290B-A9E2-4267-A89F-C74363D63B36}"/>
                    </a:ext>
                  </a:extLst>
                </p14:cNvPr>
                <p14:cNvContentPartPr/>
                <p14:nvPr/>
              </p14:nvContentPartPr>
              <p14:xfrm>
                <a:off x="4239863" y="4943684"/>
                <a:ext cx="272520" cy="3690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958D290B-A9E2-4267-A89F-C74363D63B36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4230863" y="4935044"/>
                  <a:ext cx="290160" cy="38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A302A7BD-9C28-46DF-822E-A26BA3BDA389}"/>
                    </a:ext>
                  </a:extLst>
                </p14:cNvPr>
                <p14:cNvContentPartPr/>
                <p14:nvPr/>
              </p14:nvContentPartPr>
              <p14:xfrm>
                <a:off x="4456943" y="5278484"/>
                <a:ext cx="75600" cy="1141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A302A7BD-9C28-46DF-822E-A26BA3BDA389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4447943" y="5269484"/>
                  <a:ext cx="9324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32FC8B5A-E780-4B8D-9130-13FEA7832426}"/>
                    </a:ext>
                  </a:extLst>
                </p14:cNvPr>
                <p14:cNvContentPartPr/>
                <p14:nvPr/>
              </p14:nvContentPartPr>
              <p14:xfrm>
                <a:off x="3641543" y="5359124"/>
                <a:ext cx="225360" cy="4230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32FC8B5A-E780-4B8D-9130-13FEA7832426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3632903" y="5350484"/>
                  <a:ext cx="243000" cy="44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F79F4E69-295A-4EE5-997A-21332BC6623D}"/>
                    </a:ext>
                  </a:extLst>
                </p14:cNvPr>
                <p14:cNvContentPartPr/>
                <p14:nvPr/>
              </p14:nvContentPartPr>
              <p14:xfrm>
                <a:off x="3585743" y="5724524"/>
                <a:ext cx="71280" cy="1040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F79F4E69-295A-4EE5-997A-21332BC6623D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3576743" y="5715884"/>
                  <a:ext cx="8892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5F0B372D-5C53-472B-9A67-E92B1CFF4FBF}"/>
                    </a:ext>
                  </a:extLst>
                </p14:cNvPr>
                <p14:cNvContentPartPr/>
                <p14:nvPr/>
              </p14:nvContentPartPr>
              <p14:xfrm>
                <a:off x="3852503" y="5369204"/>
                <a:ext cx="131400" cy="3740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5F0B372D-5C53-472B-9A67-E92B1CFF4FBF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3843503" y="5360564"/>
                  <a:ext cx="149040" cy="39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4BBF7A55-A395-4743-9A52-2B855E43F472}"/>
                    </a:ext>
                  </a:extLst>
                </p14:cNvPr>
                <p14:cNvContentPartPr/>
                <p14:nvPr/>
              </p14:nvContentPartPr>
              <p14:xfrm>
                <a:off x="3939983" y="5713004"/>
                <a:ext cx="88560" cy="1177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4BBF7A55-A395-4743-9A52-2B855E43F472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3930983" y="5704004"/>
                  <a:ext cx="10620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15F37BA3-8283-401D-8FBD-9838EEF5457D}"/>
                    </a:ext>
                  </a:extLst>
                </p14:cNvPr>
                <p14:cNvContentPartPr/>
                <p14:nvPr/>
              </p14:nvContentPartPr>
              <p14:xfrm>
                <a:off x="4355063" y="5355164"/>
                <a:ext cx="164520" cy="4287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15F37BA3-8283-401D-8FBD-9838EEF5457D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4346063" y="5346164"/>
                  <a:ext cx="182160" cy="44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DC5EDB01-6699-48F7-96A7-6342AA7D8EDD}"/>
                    </a:ext>
                  </a:extLst>
                </p14:cNvPr>
                <p14:cNvContentPartPr/>
                <p14:nvPr/>
              </p14:nvContentPartPr>
              <p14:xfrm>
                <a:off x="4313663" y="5715884"/>
                <a:ext cx="86040" cy="11268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DC5EDB01-6699-48F7-96A7-6342AA7D8EDD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4304663" y="5707244"/>
                  <a:ext cx="10368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87CF567D-2B9D-4053-9836-2B68A619B49A}"/>
                    </a:ext>
                  </a:extLst>
                </p14:cNvPr>
                <p14:cNvContentPartPr/>
                <p14:nvPr/>
              </p14:nvContentPartPr>
              <p14:xfrm>
                <a:off x="4501583" y="5369924"/>
                <a:ext cx="200880" cy="33624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87CF567D-2B9D-4053-9836-2B68A619B49A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4492943" y="5361284"/>
                  <a:ext cx="218520" cy="35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B448DD23-5E1C-4E80-982F-C63E196EDB4B}"/>
                    </a:ext>
                  </a:extLst>
                </p14:cNvPr>
                <p14:cNvContentPartPr/>
                <p14:nvPr/>
              </p14:nvContentPartPr>
              <p14:xfrm>
                <a:off x="4681223" y="5653604"/>
                <a:ext cx="50040" cy="1108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B448DD23-5E1C-4E80-982F-C63E196EDB4B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4672583" y="5644964"/>
                  <a:ext cx="6768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579738E5-83D9-4642-927E-F45E2E73C55B}"/>
                    </a:ext>
                  </a:extLst>
                </p14:cNvPr>
                <p14:cNvContentPartPr/>
                <p14:nvPr/>
              </p14:nvContentPartPr>
              <p14:xfrm>
                <a:off x="4515983" y="5306924"/>
                <a:ext cx="408960" cy="36900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579738E5-83D9-4642-927E-F45E2E73C55B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4507343" y="5297924"/>
                  <a:ext cx="426600" cy="38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162703B2-58D0-42B3-AE6B-4FB13755C11C}"/>
                    </a:ext>
                  </a:extLst>
                </p14:cNvPr>
                <p14:cNvContentPartPr/>
                <p14:nvPr/>
              </p14:nvContentPartPr>
              <p14:xfrm>
                <a:off x="4942943" y="5645684"/>
                <a:ext cx="83520" cy="907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162703B2-58D0-42B3-AE6B-4FB13755C11C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4933943" y="5636684"/>
                  <a:ext cx="101160" cy="108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90" name="Group 589">
            <a:extLst>
              <a:ext uri="{FF2B5EF4-FFF2-40B4-BE49-F238E27FC236}">
                <a16:creationId xmlns:a16="http://schemas.microsoft.com/office/drawing/2014/main" id="{C2A32A41-EBC8-42D2-A54B-EDBFACB50570}"/>
              </a:ext>
            </a:extLst>
          </p:cNvPr>
          <p:cNvGrpSpPr/>
          <p:nvPr/>
        </p:nvGrpSpPr>
        <p:grpSpPr>
          <a:xfrm>
            <a:off x="3461903" y="4489724"/>
            <a:ext cx="1836360" cy="152640"/>
            <a:chOff x="3461903" y="4489724"/>
            <a:chExt cx="1836360" cy="152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E1C8FC5E-3E1C-44C2-9FBB-65A432DFA627}"/>
                    </a:ext>
                  </a:extLst>
                </p14:cNvPr>
                <p14:cNvContentPartPr/>
                <p14:nvPr/>
              </p14:nvContentPartPr>
              <p14:xfrm>
                <a:off x="3461903" y="4616444"/>
                <a:ext cx="81000" cy="252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E1C8FC5E-3E1C-44C2-9FBB-65A432DFA627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3452903" y="4607804"/>
                  <a:ext cx="9864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7C5D45C9-3645-4F00-8EA6-B8EA1B130256}"/>
                    </a:ext>
                  </a:extLst>
                </p14:cNvPr>
                <p14:cNvContentPartPr/>
                <p14:nvPr/>
              </p14:nvContentPartPr>
              <p14:xfrm>
                <a:off x="3688343" y="4599524"/>
                <a:ext cx="288360" cy="2664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7C5D45C9-3645-4F00-8EA6-B8EA1B130256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3679343" y="4590524"/>
                  <a:ext cx="30600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C361AD32-FC2F-436F-8A86-19385985EB44}"/>
                    </a:ext>
                  </a:extLst>
                </p14:cNvPr>
                <p14:cNvContentPartPr/>
                <p14:nvPr/>
              </p14:nvContentPartPr>
              <p14:xfrm>
                <a:off x="4055903" y="4593764"/>
                <a:ext cx="279720" cy="1368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C361AD32-FC2F-436F-8A86-19385985EB44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4047263" y="4584764"/>
                  <a:ext cx="29736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FD68536D-6E90-4FE1-983D-1341F0B91DE2}"/>
                    </a:ext>
                  </a:extLst>
                </p14:cNvPr>
                <p14:cNvContentPartPr/>
                <p14:nvPr/>
              </p14:nvContentPartPr>
              <p14:xfrm>
                <a:off x="4485383" y="4590884"/>
                <a:ext cx="295560" cy="1332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FD68536D-6E90-4FE1-983D-1341F0B91DE2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4476383" y="4582244"/>
                  <a:ext cx="31320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7785B522-4AA5-4DE8-9384-8E2B7E3D9616}"/>
                    </a:ext>
                  </a:extLst>
                </p14:cNvPr>
                <p14:cNvContentPartPr/>
                <p14:nvPr/>
              </p14:nvContentPartPr>
              <p14:xfrm>
                <a:off x="4938263" y="4489724"/>
                <a:ext cx="99000" cy="14832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7785B522-4AA5-4DE8-9384-8E2B7E3D9616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4929263" y="4481084"/>
                  <a:ext cx="11664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1D7FEFF0-623B-441B-A052-AA12D512200B}"/>
                    </a:ext>
                  </a:extLst>
                </p14:cNvPr>
                <p14:cNvContentPartPr/>
                <p14:nvPr/>
              </p14:nvContentPartPr>
              <p14:xfrm>
                <a:off x="5093783" y="4555964"/>
                <a:ext cx="32040" cy="180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1D7FEFF0-623B-441B-A052-AA12D512200B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5084783" y="4547324"/>
                  <a:ext cx="4968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10332241-709C-4AD9-83B0-45FD56BB912B}"/>
                    </a:ext>
                  </a:extLst>
                </p14:cNvPr>
                <p14:cNvContentPartPr/>
                <p14:nvPr/>
              </p14:nvContentPartPr>
              <p14:xfrm>
                <a:off x="5091983" y="4557404"/>
                <a:ext cx="92520" cy="435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10332241-709C-4AD9-83B0-45FD56BB912B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5083343" y="4548764"/>
                  <a:ext cx="11016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9C3F8C16-39D7-410E-AFEE-D1271EEABCB9}"/>
                    </a:ext>
                  </a:extLst>
                </p14:cNvPr>
                <p14:cNvContentPartPr/>
                <p14:nvPr/>
              </p14:nvContentPartPr>
              <p14:xfrm>
                <a:off x="5217623" y="4543364"/>
                <a:ext cx="80640" cy="9900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9C3F8C16-39D7-410E-AFEE-D1271EEABCB9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5208623" y="4534364"/>
                  <a:ext cx="98280" cy="116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89" name="Group 588">
            <a:extLst>
              <a:ext uri="{FF2B5EF4-FFF2-40B4-BE49-F238E27FC236}">
                <a16:creationId xmlns:a16="http://schemas.microsoft.com/office/drawing/2014/main" id="{80DAF03E-0317-4D52-B17C-68D9AB75D17A}"/>
              </a:ext>
            </a:extLst>
          </p:cNvPr>
          <p:cNvGrpSpPr/>
          <p:nvPr/>
        </p:nvGrpSpPr>
        <p:grpSpPr>
          <a:xfrm>
            <a:off x="3330143" y="4753964"/>
            <a:ext cx="1991880" cy="234360"/>
            <a:chOff x="3330143" y="4753964"/>
            <a:chExt cx="1991880" cy="234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DE0FCE0F-4C62-479A-A3A6-9C43CE468962}"/>
                    </a:ext>
                  </a:extLst>
                </p14:cNvPr>
                <p14:cNvContentPartPr/>
                <p14:nvPr/>
              </p14:nvContentPartPr>
              <p14:xfrm>
                <a:off x="3330143" y="4983644"/>
                <a:ext cx="132840" cy="468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DE0FCE0F-4C62-479A-A3A6-9C43CE468962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3321143" y="4974644"/>
                  <a:ext cx="15048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0886AFFC-337D-4BD8-88B3-54A492607570}"/>
                    </a:ext>
                  </a:extLst>
                </p14:cNvPr>
                <p14:cNvContentPartPr/>
                <p14:nvPr/>
              </p14:nvContentPartPr>
              <p14:xfrm>
                <a:off x="3573143" y="4948004"/>
                <a:ext cx="330840" cy="3744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0886AFFC-337D-4BD8-88B3-54A492607570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3564143" y="4939364"/>
                  <a:ext cx="34848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7E0F65ED-6405-4B38-94C9-92684B67998F}"/>
                    </a:ext>
                  </a:extLst>
                </p14:cNvPr>
                <p14:cNvContentPartPr/>
                <p14:nvPr/>
              </p14:nvContentPartPr>
              <p14:xfrm>
                <a:off x="4006223" y="4930364"/>
                <a:ext cx="276480" cy="1332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7E0F65ED-6405-4B38-94C9-92684B67998F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3997583" y="4921364"/>
                  <a:ext cx="29412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BAF62BBF-5099-4AB3-A654-C159109B3553}"/>
                    </a:ext>
                  </a:extLst>
                </p14:cNvPr>
                <p14:cNvContentPartPr/>
                <p14:nvPr/>
              </p14:nvContentPartPr>
              <p14:xfrm>
                <a:off x="4378823" y="4906964"/>
                <a:ext cx="225360" cy="2016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BAF62BBF-5099-4AB3-A654-C159109B3553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4369823" y="4897964"/>
                  <a:ext cx="24300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576" name="Ink 575">
                  <a:extLst>
                    <a:ext uri="{FF2B5EF4-FFF2-40B4-BE49-F238E27FC236}">
                      <a16:creationId xmlns:a16="http://schemas.microsoft.com/office/drawing/2014/main" id="{D30E62F4-1E1E-4DCD-B3F6-E9A5B2883BC5}"/>
                    </a:ext>
                  </a:extLst>
                </p14:cNvPr>
                <p14:cNvContentPartPr/>
                <p14:nvPr/>
              </p14:nvContentPartPr>
              <p14:xfrm>
                <a:off x="4681583" y="4892564"/>
                <a:ext cx="46800" cy="360"/>
              </p14:xfrm>
            </p:contentPart>
          </mc:Choice>
          <mc:Fallback xmlns="">
            <p:pic>
              <p:nvPicPr>
                <p:cNvPr id="576" name="Ink 575">
                  <a:extLst>
                    <a:ext uri="{FF2B5EF4-FFF2-40B4-BE49-F238E27FC236}">
                      <a16:creationId xmlns:a16="http://schemas.microsoft.com/office/drawing/2014/main" id="{D30E62F4-1E1E-4DCD-B3F6-E9A5B2883BC5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4672943" y="4883924"/>
                  <a:ext cx="644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577" name="Ink 576">
                  <a:extLst>
                    <a:ext uri="{FF2B5EF4-FFF2-40B4-BE49-F238E27FC236}">
                      <a16:creationId xmlns:a16="http://schemas.microsoft.com/office/drawing/2014/main" id="{9D21EF52-0E78-4CC7-BD2B-0F9B4097BAAD}"/>
                    </a:ext>
                  </a:extLst>
                </p14:cNvPr>
                <p14:cNvContentPartPr/>
                <p14:nvPr/>
              </p14:nvContentPartPr>
              <p14:xfrm>
                <a:off x="4857623" y="4883564"/>
                <a:ext cx="38160" cy="3240"/>
              </p14:xfrm>
            </p:contentPart>
          </mc:Choice>
          <mc:Fallback xmlns="">
            <p:pic>
              <p:nvPicPr>
                <p:cNvPr id="577" name="Ink 576">
                  <a:extLst>
                    <a:ext uri="{FF2B5EF4-FFF2-40B4-BE49-F238E27FC236}">
                      <a16:creationId xmlns:a16="http://schemas.microsoft.com/office/drawing/2014/main" id="{9D21EF52-0E78-4CC7-BD2B-0F9B4097BAAD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4848983" y="4874564"/>
                  <a:ext cx="5580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578" name="Ink 577">
                  <a:extLst>
                    <a:ext uri="{FF2B5EF4-FFF2-40B4-BE49-F238E27FC236}">
                      <a16:creationId xmlns:a16="http://schemas.microsoft.com/office/drawing/2014/main" id="{E1AAE387-FEF8-43B1-8C5A-495D031762D7}"/>
                    </a:ext>
                  </a:extLst>
                </p14:cNvPr>
                <p14:cNvContentPartPr/>
                <p14:nvPr/>
              </p14:nvContentPartPr>
              <p14:xfrm>
                <a:off x="5004503" y="4753964"/>
                <a:ext cx="97560" cy="166680"/>
              </p14:xfrm>
            </p:contentPart>
          </mc:Choice>
          <mc:Fallback xmlns="">
            <p:pic>
              <p:nvPicPr>
                <p:cNvPr id="578" name="Ink 577">
                  <a:extLst>
                    <a:ext uri="{FF2B5EF4-FFF2-40B4-BE49-F238E27FC236}">
                      <a16:creationId xmlns:a16="http://schemas.microsoft.com/office/drawing/2014/main" id="{E1AAE387-FEF8-43B1-8C5A-495D031762D7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4995503" y="4745324"/>
                  <a:ext cx="11520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579" name="Ink 578">
                  <a:extLst>
                    <a:ext uri="{FF2B5EF4-FFF2-40B4-BE49-F238E27FC236}">
                      <a16:creationId xmlns:a16="http://schemas.microsoft.com/office/drawing/2014/main" id="{2EDDC51E-34E0-409E-BFAB-4A81FDE743BA}"/>
                    </a:ext>
                  </a:extLst>
                </p14:cNvPr>
                <p14:cNvContentPartPr/>
                <p14:nvPr/>
              </p14:nvContentPartPr>
              <p14:xfrm>
                <a:off x="5173343" y="4828124"/>
                <a:ext cx="53280" cy="3960"/>
              </p14:xfrm>
            </p:contentPart>
          </mc:Choice>
          <mc:Fallback xmlns="">
            <p:pic>
              <p:nvPicPr>
                <p:cNvPr id="579" name="Ink 578">
                  <a:extLst>
                    <a:ext uri="{FF2B5EF4-FFF2-40B4-BE49-F238E27FC236}">
                      <a16:creationId xmlns:a16="http://schemas.microsoft.com/office/drawing/2014/main" id="{2EDDC51E-34E0-409E-BFAB-4A81FDE743BA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5164343" y="4819124"/>
                  <a:ext cx="7092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580" name="Ink 579">
                  <a:extLst>
                    <a:ext uri="{FF2B5EF4-FFF2-40B4-BE49-F238E27FC236}">
                      <a16:creationId xmlns:a16="http://schemas.microsoft.com/office/drawing/2014/main" id="{E1872E06-4C77-4A38-B9CC-E5D4FB630E82}"/>
                    </a:ext>
                  </a:extLst>
                </p14:cNvPr>
                <p14:cNvContentPartPr/>
                <p14:nvPr/>
              </p14:nvContentPartPr>
              <p14:xfrm>
                <a:off x="5173343" y="4779164"/>
                <a:ext cx="148680" cy="150840"/>
              </p14:xfrm>
            </p:contentPart>
          </mc:Choice>
          <mc:Fallback xmlns="">
            <p:pic>
              <p:nvPicPr>
                <p:cNvPr id="580" name="Ink 579">
                  <a:extLst>
                    <a:ext uri="{FF2B5EF4-FFF2-40B4-BE49-F238E27FC236}">
                      <a16:creationId xmlns:a16="http://schemas.microsoft.com/office/drawing/2014/main" id="{E1872E06-4C77-4A38-B9CC-E5D4FB630E82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5164343" y="4770164"/>
                  <a:ext cx="166320" cy="168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9">
            <p14:nvContentPartPr>
              <p14:cNvPr id="581" name="Ink 580">
                <a:extLst>
                  <a:ext uri="{FF2B5EF4-FFF2-40B4-BE49-F238E27FC236}">
                    <a16:creationId xmlns:a16="http://schemas.microsoft.com/office/drawing/2014/main" id="{A5F039E2-FA08-4AD5-9B0F-58C0B79075C7}"/>
                  </a:ext>
                </a:extLst>
              </p14:cNvPr>
              <p14:cNvContentPartPr/>
              <p14:nvPr/>
            </p14:nvContentPartPr>
            <p14:xfrm>
              <a:off x="3258143" y="5366324"/>
              <a:ext cx="64440" cy="3240"/>
            </p14:xfrm>
          </p:contentPart>
        </mc:Choice>
        <mc:Fallback xmlns="">
          <p:pic>
            <p:nvPicPr>
              <p:cNvPr id="581" name="Ink 580">
                <a:extLst>
                  <a:ext uri="{FF2B5EF4-FFF2-40B4-BE49-F238E27FC236}">
                    <a16:creationId xmlns:a16="http://schemas.microsoft.com/office/drawing/2014/main" id="{A5F039E2-FA08-4AD5-9B0F-58C0B79075C7}"/>
                  </a:ext>
                </a:extLst>
              </p:cNvPr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3249503" y="5357684"/>
                <a:ext cx="82080" cy="20880"/>
              </a:xfrm>
              <a:prstGeom prst="rect">
                <a:avLst/>
              </a:prstGeom>
            </p:spPr>
          </p:pic>
        </mc:Fallback>
      </mc:AlternateContent>
      <p:grpSp>
        <p:nvGrpSpPr>
          <p:cNvPr id="588" name="Group 587">
            <a:extLst>
              <a:ext uri="{FF2B5EF4-FFF2-40B4-BE49-F238E27FC236}">
                <a16:creationId xmlns:a16="http://schemas.microsoft.com/office/drawing/2014/main" id="{2A03AE84-0BE2-462B-AEB3-DCD4986D2275}"/>
              </a:ext>
            </a:extLst>
          </p:cNvPr>
          <p:cNvGrpSpPr/>
          <p:nvPr/>
        </p:nvGrpSpPr>
        <p:grpSpPr>
          <a:xfrm>
            <a:off x="3538943" y="5317364"/>
            <a:ext cx="1303920" cy="55800"/>
            <a:chOff x="3538943" y="5317364"/>
            <a:chExt cx="1303920" cy="55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582" name="Ink 581">
                  <a:extLst>
                    <a:ext uri="{FF2B5EF4-FFF2-40B4-BE49-F238E27FC236}">
                      <a16:creationId xmlns:a16="http://schemas.microsoft.com/office/drawing/2014/main" id="{3F83B270-3B90-4EF2-AB14-8A34B7DC26B1}"/>
                    </a:ext>
                  </a:extLst>
                </p14:cNvPr>
                <p14:cNvContentPartPr/>
                <p14:nvPr/>
              </p14:nvContentPartPr>
              <p14:xfrm>
                <a:off x="3538943" y="5337164"/>
                <a:ext cx="463680" cy="36000"/>
              </p14:xfrm>
            </p:contentPart>
          </mc:Choice>
          <mc:Fallback xmlns="">
            <p:pic>
              <p:nvPicPr>
                <p:cNvPr id="582" name="Ink 581">
                  <a:extLst>
                    <a:ext uri="{FF2B5EF4-FFF2-40B4-BE49-F238E27FC236}">
                      <a16:creationId xmlns:a16="http://schemas.microsoft.com/office/drawing/2014/main" id="{3F83B270-3B90-4EF2-AB14-8A34B7DC26B1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3530303" y="5328524"/>
                  <a:ext cx="48132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583" name="Ink 582">
                  <a:extLst>
                    <a:ext uri="{FF2B5EF4-FFF2-40B4-BE49-F238E27FC236}">
                      <a16:creationId xmlns:a16="http://schemas.microsoft.com/office/drawing/2014/main" id="{9305DC35-6C01-41AE-950C-8BDEB281FED9}"/>
                    </a:ext>
                  </a:extLst>
                </p14:cNvPr>
                <p14:cNvContentPartPr/>
                <p14:nvPr/>
              </p14:nvContentPartPr>
              <p14:xfrm>
                <a:off x="4152383" y="5353724"/>
                <a:ext cx="322200" cy="12600"/>
              </p14:xfrm>
            </p:contentPart>
          </mc:Choice>
          <mc:Fallback xmlns="">
            <p:pic>
              <p:nvPicPr>
                <p:cNvPr id="583" name="Ink 582">
                  <a:extLst>
                    <a:ext uri="{FF2B5EF4-FFF2-40B4-BE49-F238E27FC236}">
                      <a16:creationId xmlns:a16="http://schemas.microsoft.com/office/drawing/2014/main" id="{9305DC35-6C01-41AE-950C-8BDEB281FED9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4143383" y="5344724"/>
                  <a:ext cx="33984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584" name="Ink 583">
                  <a:extLst>
                    <a:ext uri="{FF2B5EF4-FFF2-40B4-BE49-F238E27FC236}">
                      <a16:creationId xmlns:a16="http://schemas.microsoft.com/office/drawing/2014/main" id="{DFDBD37F-F6FB-470F-84D8-A2761211A653}"/>
                    </a:ext>
                  </a:extLst>
                </p14:cNvPr>
                <p14:cNvContentPartPr/>
                <p14:nvPr/>
              </p14:nvContentPartPr>
              <p14:xfrm>
                <a:off x="4627223" y="5317364"/>
                <a:ext cx="215640" cy="34560"/>
              </p14:xfrm>
            </p:contentPart>
          </mc:Choice>
          <mc:Fallback xmlns="">
            <p:pic>
              <p:nvPicPr>
                <p:cNvPr id="584" name="Ink 583">
                  <a:extLst>
                    <a:ext uri="{FF2B5EF4-FFF2-40B4-BE49-F238E27FC236}">
                      <a16:creationId xmlns:a16="http://schemas.microsoft.com/office/drawing/2014/main" id="{DFDBD37F-F6FB-470F-84D8-A2761211A653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4618583" y="5308724"/>
                  <a:ext cx="233280" cy="52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11" name="Group 610">
            <a:extLst>
              <a:ext uri="{FF2B5EF4-FFF2-40B4-BE49-F238E27FC236}">
                <a16:creationId xmlns:a16="http://schemas.microsoft.com/office/drawing/2014/main" id="{9214545C-51B8-4B2A-A52C-CB6D8F92BC58}"/>
              </a:ext>
            </a:extLst>
          </p:cNvPr>
          <p:cNvGrpSpPr/>
          <p:nvPr/>
        </p:nvGrpSpPr>
        <p:grpSpPr>
          <a:xfrm>
            <a:off x="5054183" y="5136284"/>
            <a:ext cx="796680" cy="183600"/>
            <a:chOff x="5054183" y="5136284"/>
            <a:chExt cx="796680" cy="183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585" name="Ink 584">
                  <a:extLst>
                    <a:ext uri="{FF2B5EF4-FFF2-40B4-BE49-F238E27FC236}">
                      <a16:creationId xmlns:a16="http://schemas.microsoft.com/office/drawing/2014/main" id="{9C3D06BC-1D54-42B5-9063-B31FD159A0BE}"/>
                    </a:ext>
                  </a:extLst>
                </p14:cNvPr>
                <p14:cNvContentPartPr/>
                <p14:nvPr/>
              </p14:nvContentPartPr>
              <p14:xfrm>
                <a:off x="5054183" y="5310164"/>
                <a:ext cx="28080" cy="9720"/>
              </p14:xfrm>
            </p:contentPart>
          </mc:Choice>
          <mc:Fallback xmlns="">
            <p:pic>
              <p:nvPicPr>
                <p:cNvPr id="585" name="Ink 584">
                  <a:extLst>
                    <a:ext uri="{FF2B5EF4-FFF2-40B4-BE49-F238E27FC236}">
                      <a16:creationId xmlns:a16="http://schemas.microsoft.com/office/drawing/2014/main" id="{9C3D06BC-1D54-42B5-9063-B31FD159A0BE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5045183" y="5301524"/>
                  <a:ext cx="4572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586" name="Ink 585">
                  <a:extLst>
                    <a:ext uri="{FF2B5EF4-FFF2-40B4-BE49-F238E27FC236}">
                      <a16:creationId xmlns:a16="http://schemas.microsoft.com/office/drawing/2014/main" id="{63A226C2-CEA9-43ED-8F0D-1FE62EF41BE4}"/>
                    </a:ext>
                  </a:extLst>
                </p14:cNvPr>
                <p14:cNvContentPartPr/>
                <p14:nvPr/>
              </p14:nvContentPartPr>
              <p14:xfrm>
                <a:off x="5171903" y="5294684"/>
                <a:ext cx="179640" cy="18000"/>
              </p14:xfrm>
            </p:contentPart>
          </mc:Choice>
          <mc:Fallback xmlns="">
            <p:pic>
              <p:nvPicPr>
                <p:cNvPr id="586" name="Ink 585">
                  <a:extLst>
                    <a:ext uri="{FF2B5EF4-FFF2-40B4-BE49-F238E27FC236}">
                      <a16:creationId xmlns:a16="http://schemas.microsoft.com/office/drawing/2014/main" id="{63A226C2-CEA9-43ED-8F0D-1FE62EF41BE4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5162903" y="5285684"/>
                  <a:ext cx="19728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591" name="Ink 590">
                  <a:extLst>
                    <a:ext uri="{FF2B5EF4-FFF2-40B4-BE49-F238E27FC236}">
                      <a16:creationId xmlns:a16="http://schemas.microsoft.com/office/drawing/2014/main" id="{8B27A2AB-5FC6-4C94-A04D-72B77ED65C1E}"/>
                    </a:ext>
                  </a:extLst>
                </p14:cNvPr>
                <p14:cNvContentPartPr/>
                <p14:nvPr/>
              </p14:nvContentPartPr>
              <p14:xfrm>
                <a:off x="5455943" y="5136284"/>
                <a:ext cx="102960" cy="176760"/>
              </p14:xfrm>
            </p:contentPart>
          </mc:Choice>
          <mc:Fallback xmlns="">
            <p:pic>
              <p:nvPicPr>
                <p:cNvPr id="591" name="Ink 590">
                  <a:extLst>
                    <a:ext uri="{FF2B5EF4-FFF2-40B4-BE49-F238E27FC236}">
                      <a16:creationId xmlns:a16="http://schemas.microsoft.com/office/drawing/2014/main" id="{8B27A2AB-5FC6-4C94-A04D-72B77ED65C1E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5446943" y="5127284"/>
                  <a:ext cx="12060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592" name="Ink 591">
                  <a:extLst>
                    <a:ext uri="{FF2B5EF4-FFF2-40B4-BE49-F238E27FC236}">
                      <a16:creationId xmlns:a16="http://schemas.microsoft.com/office/drawing/2014/main" id="{389763F8-D380-43ED-AAB7-DC06687D49B4}"/>
                    </a:ext>
                  </a:extLst>
                </p14:cNvPr>
                <p14:cNvContentPartPr/>
                <p14:nvPr/>
              </p14:nvContentPartPr>
              <p14:xfrm>
                <a:off x="5611103" y="5226644"/>
                <a:ext cx="92520" cy="57240"/>
              </p14:xfrm>
            </p:contentPart>
          </mc:Choice>
          <mc:Fallback xmlns="">
            <p:pic>
              <p:nvPicPr>
                <p:cNvPr id="592" name="Ink 591">
                  <a:extLst>
                    <a:ext uri="{FF2B5EF4-FFF2-40B4-BE49-F238E27FC236}">
                      <a16:creationId xmlns:a16="http://schemas.microsoft.com/office/drawing/2014/main" id="{389763F8-D380-43ED-AAB7-DC06687D49B4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5602463" y="5217644"/>
                  <a:ext cx="11016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593" name="Ink 592">
                  <a:extLst>
                    <a:ext uri="{FF2B5EF4-FFF2-40B4-BE49-F238E27FC236}">
                      <a16:creationId xmlns:a16="http://schemas.microsoft.com/office/drawing/2014/main" id="{8DE895AF-7003-470D-B9F7-2F76ED483AAA}"/>
                    </a:ext>
                  </a:extLst>
                </p14:cNvPr>
                <p14:cNvContentPartPr/>
                <p14:nvPr/>
              </p14:nvContentPartPr>
              <p14:xfrm>
                <a:off x="5751863" y="5177324"/>
                <a:ext cx="99000" cy="135360"/>
              </p14:xfrm>
            </p:contentPart>
          </mc:Choice>
          <mc:Fallback xmlns="">
            <p:pic>
              <p:nvPicPr>
                <p:cNvPr id="593" name="Ink 592">
                  <a:extLst>
                    <a:ext uri="{FF2B5EF4-FFF2-40B4-BE49-F238E27FC236}">
                      <a16:creationId xmlns:a16="http://schemas.microsoft.com/office/drawing/2014/main" id="{8DE895AF-7003-470D-B9F7-2F76ED483AAA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5742863" y="5168684"/>
                  <a:ext cx="116640" cy="153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10" name="Group 609">
            <a:extLst>
              <a:ext uri="{FF2B5EF4-FFF2-40B4-BE49-F238E27FC236}">
                <a16:creationId xmlns:a16="http://schemas.microsoft.com/office/drawing/2014/main" id="{284F0027-E4C4-4BC4-9FE6-EA118A696112}"/>
              </a:ext>
            </a:extLst>
          </p:cNvPr>
          <p:cNvGrpSpPr/>
          <p:nvPr/>
        </p:nvGrpSpPr>
        <p:grpSpPr>
          <a:xfrm>
            <a:off x="3244103" y="5811644"/>
            <a:ext cx="757080" cy="42120"/>
            <a:chOff x="3244103" y="5811644"/>
            <a:chExt cx="757080" cy="42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599" name="Ink 598">
                  <a:extLst>
                    <a:ext uri="{FF2B5EF4-FFF2-40B4-BE49-F238E27FC236}">
                      <a16:creationId xmlns:a16="http://schemas.microsoft.com/office/drawing/2014/main" id="{87BCA8EE-B94A-48EA-8EC6-57BE4B6C4C5B}"/>
                    </a:ext>
                  </a:extLst>
                </p14:cNvPr>
                <p14:cNvContentPartPr/>
                <p14:nvPr/>
              </p14:nvContentPartPr>
              <p14:xfrm>
                <a:off x="3244103" y="5831444"/>
                <a:ext cx="182520" cy="22320"/>
              </p14:xfrm>
            </p:contentPart>
          </mc:Choice>
          <mc:Fallback xmlns="">
            <p:pic>
              <p:nvPicPr>
                <p:cNvPr id="599" name="Ink 598">
                  <a:extLst>
                    <a:ext uri="{FF2B5EF4-FFF2-40B4-BE49-F238E27FC236}">
                      <a16:creationId xmlns:a16="http://schemas.microsoft.com/office/drawing/2014/main" id="{87BCA8EE-B94A-48EA-8EC6-57BE4B6C4C5B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3235103" y="5822804"/>
                  <a:ext cx="20016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600" name="Ink 599">
                  <a:extLst>
                    <a:ext uri="{FF2B5EF4-FFF2-40B4-BE49-F238E27FC236}">
                      <a16:creationId xmlns:a16="http://schemas.microsoft.com/office/drawing/2014/main" id="{A6EC4019-CCA3-4881-AD8D-CEC7D1D49F99}"/>
                    </a:ext>
                  </a:extLst>
                </p14:cNvPr>
                <p14:cNvContentPartPr/>
                <p14:nvPr/>
              </p14:nvContentPartPr>
              <p14:xfrm>
                <a:off x="3610943" y="5811644"/>
                <a:ext cx="390240" cy="40680"/>
              </p14:xfrm>
            </p:contentPart>
          </mc:Choice>
          <mc:Fallback xmlns="">
            <p:pic>
              <p:nvPicPr>
                <p:cNvPr id="600" name="Ink 599">
                  <a:extLst>
                    <a:ext uri="{FF2B5EF4-FFF2-40B4-BE49-F238E27FC236}">
                      <a16:creationId xmlns:a16="http://schemas.microsoft.com/office/drawing/2014/main" id="{A6EC4019-CCA3-4881-AD8D-CEC7D1D49F99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3601943" y="5803004"/>
                  <a:ext cx="407880" cy="58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09" name="Group 608">
            <a:extLst>
              <a:ext uri="{FF2B5EF4-FFF2-40B4-BE49-F238E27FC236}">
                <a16:creationId xmlns:a16="http://schemas.microsoft.com/office/drawing/2014/main" id="{7FEEFEDA-5992-4E52-8635-BAEAF68FE939}"/>
              </a:ext>
            </a:extLst>
          </p:cNvPr>
          <p:cNvGrpSpPr/>
          <p:nvPr/>
        </p:nvGrpSpPr>
        <p:grpSpPr>
          <a:xfrm>
            <a:off x="4194863" y="5742164"/>
            <a:ext cx="1064880" cy="49320"/>
            <a:chOff x="4194863" y="5742164"/>
            <a:chExt cx="1064880" cy="49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601" name="Ink 600">
                  <a:extLst>
                    <a:ext uri="{FF2B5EF4-FFF2-40B4-BE49-F238E27FC236}">
                      <a16:creationId xmlns:a16="http://schemas.microsoft.com/office/drawing/2014/main" id="{D7959AC6-FDC5-45D1-A15F-EFFB5FAFC865}"/>
                    </a:ext>
                  </a:extLst>
                </p14:cNvPr>
                <p14:cNvContentPartPr/>
                <p14:nvPr/>
              </p14:nvContentPartPr>
              <p14:xfrm>
                <a:off x="4194863" y="5763404"/>
                <a:ext cx="362520" cy="28080"/>
              </p14:xfrm>
            </p:contentPart>
          </mc:Choice>
          <mc:Fallback xmlns="">
            <p:pic>
              <p:nvPicPr>
                <p:cNvPr id="601" name="Ink 600">
                  <a:extLst>
                    <a:ext uri="{FF2B5EF4-FFF2-40B4-BE49-F238E27FC236}">
                      <a16:creationId xmlns:a16="http://schemas.microsoft.com/office/drawing/2014/main" id="{D7959AC6-FDC5-45D1-A15F-EFFB5FAFC865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4185863" y="5754404"/>
                  <a:ext cx="38016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602" name="Ink 601">
                  <a:extLst>
                    <a:ext uri="{FF2B5EF4-FFF2-40B4-BE49-F238E27FC236}">
                      <a16:creationId xmlns:a16="http://schemas.microsoft.com/office/drawing/2014/main" id="{C1F13B0C-24AC-4A15-A10D-8F4CF47C5457}"/>
                    </a:ext>
                  </a:extLst>
                </p14:cNvPr>
                <p14:cNvContentPartPr/>
                <p14:nvPr/>
              </p14:nvContentPartPr>
              <p14:xfrm>
                <a:off x="4725143" y="5742164"/>
                <a:ext cx="448560" cy="11880"/>
              </p14:xfrm>
            </p:contentPart>
          </mc:Choice>
          <mc:Fallback xmlns="">
            <p:pic>
              <p:nvPicPr>
                <p:cNvPr id="602" name="Ink 601">
                  <a:extLst>
                    <a:ext uri="{FF2B5EF4-FFF2-40B4-BE49-F238E27FC236}">
                      <a16:creationId xmlns:a16="http://schemas.microsoft.com/office/drawing/2014/main" id="{C1F13B0C-24AC-4A15-A10D-8F4CF47C5457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4716143" y="5733164"/>
                  <a:ext cx="46620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603" name="Ink 602">
                  <a:extLst>
                    <a:ext uri="{FF2B5EF4-FFF2-40B4-BE49-F238E27FC236}">
                      <a16:creationId xmlns:a16="http://schemas.microsoft.com/office/drawing/2014/main" id="{2DC8B670-B5D0-4F8E-842C-9388D07B65C5}"/>
                    </a:ext>
                  </a:extLst>
                </p14:cNvPr>
                <p14:cNvContentPartPr/>
                <p14:nvPr/>
              </p14:nvContentPartPr>
              <p14:xfrm>
                <a:off x="5240303" y="5754044"/>
                <a:ext cx="19440" cy="360"/>
              </p14:xfrm>
            </p:contentPart>
          </mc:Choice>
          <mc:Fallback xmlns="">
            <p:pic>
              <p:nvPicPr>
                <p:cNvPr id="603" name="Ink 602">
                  <a:extLst>
                    <a:ext uri="{FF2B5EF4-FFF2-40B4-BE49-F238E27FC236}">
                      <a16:creationId xmlns:a16="http://schemas.microsoft.com/office/drawing/2014/main" id="{2DC8B670-B5D0-4F8E-842C-9388D07B65C5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5231663" y="5745404"/>
                  <a:ext cx="3708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08" name="Group 607">
            <a:extLst>
              <a:ext uri="{FF2B5EF4-FFF2-40B4-BE49-F238E27FC236}">
                <a16:creationId xmlns:a16="http://schemas.microsoft.com/office/drawing/2014/main" id="{E48C5C01-D22C-4F54-86D9-D949EEAD1634}"/>
              </a:ext>
            </a:extLst>
          </p:cNvPr>
          <p:cNvGrpSpPr/>
          <p:nvPr/>
        </p:nvGrpSpPr>
        <p:grpSpPr>
          <a:xfrm>
            <a:off x="5455943" y="5628404"/>
            <a:ext cx="323640" cy="194040"/>
            <a:chOff x="5455943" y="5628404"/>
            <a:chExt cx="323640" cy="194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604" name="Ink 603">
                  <a:extLst>
                    <a:ext uri="{FF2B5EF4-FFF2-40B4-BE49-F238E27FC236}">
                      <a16:creationId xmlns:a16="http://schemas.microsoft.com/office/drawing/2014/main" id="{9A389C73-CC6B-4EF4-9744-A32B4CB3969D}"/>
                    </a:ext>
                  </a:extLst>
                </p14:cNvPr>
                <p14:cNvContentPartPr/>
                <p14:nvPr/>
              </p14:nvContentPartPr>
              <p14:xfrm>
                <a:off x="5455943" y="5628404"/>
                <a:ext cx="105480" cy="151560"/>
              </p14:xfrm>
            </p:contentPart>
          </mc:Choice>
          <mc:Fallback xmlns="">
            <p:pic>
              <p:nvPicPr>
                <p:cNvPr id="604" name="Ink 603">
                  <a:extLst>
                    <a:ext uri="{FF2B5EF4-FFF2-40B4-BE49-F238E27FC236}">
                      <a16:creationId xmlns:a16="http://schemas.microsoft.com/office/drawing/2014/main" id="{9A389C73-CC6B-4EF4-9744-A32B4CB3969D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5446943" y="5619764"/>
                  <a:ext cx="12312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605" name="Ink 604">
                  <a:extLst>
                    <a:ext uri="{FF2B5EF4-FFF2-40B4-BE49-F238E27FC236}">
                      <a16:creationId xmlns:a16="http://schemas.microsoft.com/office/drawing/2014/main" id="{5E806F3A-2713-4B0C-B85D-E3DFFD288B3A}"/>
                    </a:ext>
                  </a:extLst>
                </p14:cNvPr>
                <p14:cNvContentPartPr/>
                <p14:nvPr/>
              </p14:nvContentPartPr>
              <p14:xfrm>
                <a:off x="5594543" y="5710124"/>
                <a:ext cx="54000" cy="1800"/>
              </p14:xfrm>
            </p:contentPart>
          </mc:Choice>
          <mc:Fallback xmlns="">
            <p:pic>
              <p:nvPicPr>
                <p:cNvPr id="605" name="Ink 604">
                  <a:extLst>
                    <a:ext uri="{FF2B5EF4-FFF2-40B4-BE49-F238E27FC236}">
                      <a16:creationId xmlns:a16="http://schemas.microsoft.com/office/drawing/2014/main" id="{5E806F3A-2713-4B0C-B85D-E3DFFD288B3A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5585903" y="5701124"/>
                  <a:ext cx="7164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606" name="Ink 605">
                  <a:extLst>
                    <a:ext uri="{FF2B5EF4-FFF2-40B4-BE49-F238E27FC236}">
                      <a16:creationId xmlns:a16="http://schemas.microsoft.com/office/drawing/2014/main" id="{F892AA68-4B15-458E-98A1-92D5858CD24D}"/>
                    </a:ext>
                  </a:extLst>
                </p14:cNvPr>
                <p14:cNvContentPartPr/>
                <p14:nvPr/>
              </p14:nvContentPartPr>
              <p14:xfrm>
                <a:off x="5594543" y="5711564"/>
                <a:ext cx="77760" cy="47160"/>
              </p14:xfrm>
            </p:contentPart>
          </mc:Choice>
          <mc:Fallback xmlns="">
            <p:pic>
              <p:nvPicPr>
                <p:cNvPr id="606" name="Ink 605">
                  <a:extLst>
                    <a:ext uri="{FF2B5EF4-FFF2-40B4-BE49-F238E27FC236}">
                      <a16:creationId xmlns:a16="http://schemas.microsoft.com/office/drawing/2014/main" id="{F892AA68-4B15-458E-98A1-92D5858CD24D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5585903" y="5702564"/>
                  <a:ext cx="9540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607" name="Ink 606">
                  <a:extLst>
                    <a:ext uri="{FF2B5EF4-FFF2-40B4-BE49-F238E27FC236}">
                      <a16:creationId xmlns:a16="http://schemas.microsoft.com/office/drawing/2014/main" id="{80F35622-C156-4A61-BEF8-ABDF7631AE7B}"/>
                    </a:ext>
                  </a:extLst>
                </p14:cNvPr>
                <p14:cNvContentPartPr/>
                <p14:nvPr/>
              </p14:nvContentPartPr>
              <p14:xfrm>
                <a:off x="5710823" y="5680964"/>
                <a:ext cx="68760" cy="141480"/>
              </p14:xfrm>
            </p:contentPart>
          </mc:Choice>
          <mc:Fallback xmlns="">
            <p:pic>
              <p:nvPicPr>
                <p:cNvPr id="607" name="Ink 606">
                  <a:extLst>
                    <a:ext uri="{FF2B5EF4-FFF2-40B4-BE49-F238E27FC236}">
                      <a16:creationId xmlns:a16="http://schemas.microsoft.com/office/drawing/2014/main" id="{80F35622-C156-4A61-BEF8-ABDF7631AE7B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5701823" y="5672324"/>
                  <a:ext cx="86400" cy="159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27" name="Group 626">
            <a:extLst>
              <a:ext uri="{FF2B5EF4-FFF2-40B4-BE49-F238E27FC236}">
                <a16:creationId xmlns:a16="http://schemas.microsoft.com/office/drawing/2014/main" id="{493FB18F-22C1-48F8-BFB7-9292BE77B58B}"/>
              </a:ext>
            </a:extLst>
          </p:cNvPr>
          <p:cNvGrpSpPr/>
          <p:nvPr/>
        </p:nvGrpSpPr>
        <p:grpSpPr>
          <a:xfrm>
            <a:off x="2858903" y="6022604"/>
            <a:ext cx="1894680" cy="430560"/>
            <a:chOff x="2858903" y="6022604"/>
            <a:chExt cx="1894680" cy="430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612" name="Ink 611">
                  <a:extLst>
                    <a:ext uri="{FF2B5EF4-FFF2-40B4-BE49-F238E27FC236}">
                      <a16:creationId xmlns:a16="http://schemas.microsoft.com/office/drawing/2014/main" id="{D0DCA470-AB92-425F-A1F4-8CFA2F54F707}"/>
                    </a:ext>
                  </a:extLst>
                </p14:cNvPr>
                <p14:cNvContentPartPr/>
                <p14:nvPr/>
              </p14:nvContentPartPr>
              <p14:xfrm>
                <a:off x="3924863" y="6072284"/>
                <a:ext cx="151560" cy="37080"/>
              </p14:xfrm>
            </p:contentPart>
          </mc:Choice>
          <mc:Fallback xmlns="">
            <p:pic>
              <p:nvPicPr>
                <p:cNvPr id="612" name="Ink 611">
                  <a:extLst>
                    <a:ext uri="{FF2B5EF4-FFF2-40B4-BE49-F238E27FC236}">
                      <a16:creationId xmlns:a16="http://schemas.microsoft.com/office/drawing/2014/main" id="{D0DCA470-AB92-425F-A1F4-8CFA2F54F707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3915863" y="6063644"/>
                  <a:ext cx="16920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613" name="Ink 612">
                  <a:extLst>
                    <a:ext uri="{FF2B5EF4-FFF2-40B4-BE49-F238E27FC236}">
                      <a16:creationId xmlns:a16="http://schemas.microsoft.com/office/drawing/2014/main" id="{C1418DB8-81F7-4F16-B26A-8B892A6AA767}"/>
                    </a:ext>
                  </a:extLst>
                </p14:cNvPr>
                <p14:cNvContentPartPr/>
                <p14:nvPr/>
              </p14:nvContentPartPr>
              <p14:xfrm>
                <a:off x="4018103" y="6107204"/>
                <a:ext cx="11160" cy="134640"/>
              </p14:xfrm>
            </p:contentPart>
          </mc:Choice>
          <mc:Fallback xmlns="">
            <p:pic>
              <p:nvPicPr>
                <p:cNvPr id="613" name="Ink 612">
                  <a:extLst>
                    <a:ext uri="{FF2B5EF4-FFF2-40B4-BE49-F238E27FC236}">
                      <a16:creationId xmlns:a16="http://schemas.microsoft.com/office/drawing/2014/main" id="{C1418DB8-81F7-4F16-B26A-8B892A6AA767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4009103" y="6098204"/>
                  <a:ext cx="2880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614" name="Ink 613">
                  <a:extLst>
                    <a:ext uri="{FF2B5EF4-FFF2-40B4-BE49-F238E27FC236}">
                      <a16:creationId xmlns:a16="http://schemas.microsoft.com/office/drawing/2014/main" id="{1B3DC291-18D3-499E-B0AC-011B9FCEF3C3}"/>
                    </a:ext>
                  </a:extLst>
                </p14:cNvPr>
                <p14:cNvContentPartPr/>
                <p14:nvPr/>
              </p14:nvContentPartPr>
              <p14:xfrm>
                <a:off x="4127903" y="6196484"/>
                <a:ext cx="3600" cy="120240"/>
              </p14:xfrm>
            </p:contentPart>
          </mc:Choice>
          <mc:Fallback xmlns="">
            <p:pic>
              <p:nvPicPr>
                <p:cNvPr id="614" name="Ink 613">
                  <a:extLst>
                    <a:ext uri="{FF2B5EF4-FFF2-40B4-BE49-F238E27FC236}">
                      <a16:creationId xmlns:a16="http://schemas.microsoft.com/office/drawing/2014/main" id="{1B3DC291-18D3-499E-B0AC-011B9FCEF3C3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4118903" y="6187844"/>
                  <a:ext cx="2124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616" name="Ink 615">
                  <a:extLst>
                    <a:ext uri="{FF2B5EF4-FFF2-40B4-BE49-F238E27FC236}">
                      <a16:creationId xmlns:a16="http://schemas.microsoft.com/office/drawing/2014/main" id="{61ECBB25-ACC4-47A5-B0A2-38952C58D5A7}"/>
                    </a:ext>
                  </a:extLst>
                </p14:cNvPr>
                <p14:cNvContentPartPr/>
                <p14:nvPr/>
              </p14:nvContentPartPr>
              <p14:xfrm>
                <a:off x="2858903" y="6080924"/>
                <a:ext cx="334800" cy="218520"/>
              </p14:xfrm>
            </p:contentPart>
          </mc:Choice>
          <mc:Fallback xmlns="">
            <p:pic>
              <p:nvPicPr>
                <p:cNvPr id="616" name="Ink 615">
                  <a:extLst>
                    <a:ext uri="{FF2B5EF4-FFF2-40B4-BE49-F238E27FC236}">
                      <a16:creationId xmlns:a16="http://schemas.microsoft.com/office/drawing/2014/main" id="{61ECBB25-ACC4-47A5-B0A2-38952C58D5A7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2850263" y="6072284"/>
                  <a:ext cx="35244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617" name="Ink 616">
                  <a:extLst>
                    <a:ext uri="{FF2B5EF4-FFF2-40B4-BE49-F238E27FC236}">
                      <a16:creationId xmlns:a16="http://schemas.microsoft.com/office/drawing/2014/main" id="{8623E739-1A37-40FF-8DCF-9A3AB43CD61A}"/>
                    </a:ext>
                  </a:extLst>
                </p14:cNvPr>
                <p14:cNvContentPartPr/>
                <p14:nvPr/>
              </p14:nvContentPartPr>
              <p14:xfrm>
                <a:off x="3169943" y="6096404"/>
                <a:ext cx="16200" cy="40680"/>
              </p14:xfrm>
            </p:contentPart>
          </mc:Choice>
          <mc:Fallback xmlns="">
            <p:pic>
              <p:nvPicPr>
                <p:cNvPr id="617" name="Ink 616">
                  <a:extLst>
                    <a:ext uri="{FF2B5EF4-FFF2-40B4-BE49-F238E27FC236}">
                      <a16:creationId xmlns:a16="http://schemas.microsoft.com/office/drawing/2014/main" id="{8623E739-1A37-40FF-8DCF-9A3AB43CD61A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3160943" y="6087764"/>
                  <a:ext cx="3384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618" name="Ink 617">
                  <a:extLst>
                    <a:ext uri="{FF2B5EF4-FFF2-40B4-BE49-F238E27FC236}">
                      <a16:creationId xmlns:a16="http://schemas.microsoft.com/office/drawing/2014/main" id="{B89D6F59-EA18-4E47-A844-7F5A14ADD377}"/>
                    </a:ext>
                  </a:extLst>
                </p14:cNvPr>
                <p14:cNvContentPartPr/>
                <p14:nvPr/>
              </p14:nvContentPartPr>
              <p14:xfrm>
                <a:off x="3224303" y="6152564"/>
                <a:ext cx="331920" cy="300600"/>
              </p14:xfrm>
            </p:contentPart>
          </mc:Choice>
          <mc:Fallback xmlns="">
            <p:pic>
              <p:nvPicPr>
                <p:cNvPr id="618" name="Ink 617">
                  <a:extLst>
                    <a:ext uri="{FF2B5EF4-FFF2-40B4-BE49-F238E27FC236}">
                      <a16:creationId xmlns:a16="http://schemas.microsoft.com/office/drawing/2014/main" id="{B89D6F59-EA18-4E47-A844-7F5A14ADD377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3215303" y="6143564"/>
                  <a:ext cx="349560" cy="31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619" name="Ink 618">
                  <a:extLst>
                    <a:ext uri="{FF2B5EF4-FFF2-40B4-BE49-F238E27FC236}">
                      <a16:creationId xmlns:a16="http://schemas.microsoft.com/office/drawing/2014/main" id="{C0935EC9-9DF5-42C6-80FF-7851A15C6DF5}"/>
                    </a:ext>
                  </a:extLst>
                </p14:cNvPr>
                <p14:cNvContentPartPr/>
                <p14:nvPr/>
              </p14:nvContentPartPr>
              <p14:xfrm>
                <a:off x="3594383" y="6121244"/>
                <a:ext cx="56520" cy="177480"/>
              </p14:xfrm>
            </p:contentPart>
          </mc:Choice>
          <mc:Fallback xmlns="">
            <p:pic>
              <p:nvPicPr>
                <p:cNvPr id="619" name="Ink 618">
                  <a:extLst>
                    <a:ext uri="{FF2B5EF4-FFF2-40B4-BE49-F238E27FC236}">
                      <a16:creationId xmlns:a16="http://schemas.microsoft.com/office/drawing/2014/main" id="{C0935EC9-9DF5-42C6-80FF-7851A15C6DF5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3585383" y="6112244"/>
                  <a:ext cx="7416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620" name="Ink 619">
                  <a:extLst>
                    <a:ext uri="{FF2B5EF4-FFF2-40B4-BE49-F238E27FC236}">
                      <a16:creationId xmlns:a16="http://schemas.microsoft.com/office/drawing/2014/main" id="{532C17BA-920B-4745-9B60-CF935B8281A3}"/>
                    </a:ext>
                  </a:extLst>
                </p14:cNvPr>
                <p14:cNvContentPartPr/>
                <p14:nvPr/>
              </p14:nvContentPartPr>
              <p14:xfrm>
                <a:off x="3540743" y="6200084"/>
                <a:ext cx="126000" cy="22320"/>
              </p14:xfrm>
            </p:contentPart>
          </mc:Choice>
          <mc:Fallback xmlns="">
            <p:pic>
              <p:nvPicPr>
                <p:cNvPr id="620" name="Ink 619">
                  <a:extLst>
                    <a:ext uri="{FF2B5EF4-FFF2-40B4-BE49-F238E27FC236}">
                      <a16:creationId xmlns:a16="http://schemas.microsoft.com/office/drawing/2014/main" id="{532C17BA-920B-4745-9B60-CF935B8281A3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3531743" y="6191444"/>
                  <a:ext cx="14364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621" name="Ink 620">
                  <a:extLst>
                    <a:ext uri="{FF2B5EF4-FFF2-40B4-BE49-F238E27FC236}">
                      <a16:creationId xmlns:a16="http://schemas.microsoft.com/office/drawing/2014/main" id="{DCF1A9D1-B7C7-46C2-A65D-1B8BD2989A0E}"/>
                    </a:ext>
                  </a:extLst>
                </p14:cNvPr>
                <p14:cNvContentPartPr/>
                <p14:nvPr/>
              </p14:nvContentPartPr>
              <p14:xfrm>
                <a:off x="3745583" y="6054644"/>
                <a:ext cx="163440" cy="295560"/>
              </p14:xfrm>
            </p:contentPart>
          </mc:Choice>
          <mc:Fallback xmlns="">
            <p:pic>
              <p:nvPicPr>
                <p:cNvPr id="621" name="Ink 620">
                  <a:extLst>
                    <a:ext uri="{FF2B5EF4-FFF2-40B4-BE49-F238E27FC236}">
                      <a16:creationId xmlns:a16="http://schemas.microsoft.com/office/drawing/2014/main" id="{DCF1A9D1-B7C7-46C2-A65D-1B8BD2989A0E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3736583" y="6045644"/>
                  <a:ext cx="181080" cy="31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622" name="Ink 621">
                  <a:extLst>
                    <a:ext uri="{FF2B5EF4-FFF2-40B4-BE49-F238E27FC236}">
                      <a16:creationId xmlns:a16="http://schemas.microsoft.com/office/drawing/2014/main" id="{F3BB02BE-1576-4FF4-8CD3-46B56D1EBC94}"/>
                    </a:ext>
                  </a:extLst>
                </p14:cNvPr>
                <p14:cNvContentPartPr/>
                <p14:nvPr/>
              </p14:nvContentPartPr>
              <p14:xfrm>
                <a:off x="4266503" y="6022604"/>
                <a:ext cx="53280" cy="327600"/>
              </p14:xfrm>
            </p:contentPart>
          </mc:Choice>
          <mc:Fallback xmlns="">
            <p:pic>
              <p:nvPicPr>
                <p:cNvPr id="622" name="Ink 621">
                  <a:extLst>
                    <a:ext uri="{FF2B5EF4-FFF2-40B4-BE49-F238E27FC236}">
                      <a16:creationId xmlns:a16="http://schemas.microsoft.com/office/drawing/2014/main" id="{F3BB02BE-1576-4FF4-8CD3-46B56D1EBC94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4257863" y="6013604"/>
                  <a:ext cx="70920" cy="34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623" name="Ink 622">
                  <a:extLst>
                    <a:ext uri="{FF2B5EF4-FFF2-40B4-BE49-F238E27FC236}">
                      <a16:creationId xmlns:a16="http://schemas.microsoft.com/office/drawing/2014/main" id="{B10E9266-826B-49A8-8D37-8EB36E38ABD1}"/>
                    </a:ext>
                  </a:extLst>
                </p14:cNvPr>
                <p14:cNvContentPartPr/>
                <p14:nvPr/>
              </p14:nvContentPartPr>
              <p14:xfrm>
                <a:off x="4440383" y="6137444"/>
                <a:ext cx="86400" cy="9000"/>
              </p14:xfrm>
            </p:contentPart>
          </mc:Choice>
          <mc:Fallback xmlns="">
            <p:pic>
              <p:nvPicPr>
                <p:cNvPr id="623" name="Ink 622">
                  <a:extLst>
                    <a:ext uri="{FF2B5EF4-FFF2-40B4-BE49-F238E27FC236}">
                      <a16:creationId xmlns:a16="http://schemas.microsoft.com/office/drawing/2014/main" id="{B10E9266-826B-49A8-8D37-8EB36E38ABD1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4431383" y="6128804"/>
                  <a:ext cx="10404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624" name="Ink 623">
                  <a:extLst>
                    <a:ext uri="{FF2B5EF4-FFF2-40B4-BE49-F238E27FC236}">
                      <a16:creationId xmlns:a16="http://schemas.microsoft.com/office/drawing/2014/main" id="{54863A05-8A60-4C18-908A-316C68B27E94}"/>
                    </a:ext>
                  </a:extLst>
                </p14:cNvPr>
                <p14:cNvContentPartPr/>
                <p14:nvPr/>
              </p14:nvContentPartPr>
              <p14:xfrm>
                <a:off x="4469543" y="6199364"/>
                <a:ext cx="81720" cy="8280"/>
              </p14:xfrm>
            </p:contentPart>
          </mc:Choice>
          <mc:Fallback xmlns="">
            <p:pic>
              <p:nvPicPr>
                <p:cNvPr id="624" name="Ink 623">
                  <a:extLst>
                    <a:ext uri="{FF2B5EF4-FFF2-40B4-BE49-F238E27FC236}">
                      <a16:creationId xmlns:a16="http://schemas.microsoft.com/office/drawing/2014/main" id="{54863A05-8A60-4C18-908A-316C68B27E94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4460543" y="6190724"/>
                  <a:ext cx="9936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625" name="Ink 624">
                  <a:extLst>
                    <a:ext uri="{FF2B5EF4-FFF2-40B4-BE49-F238E27FC236}">
                      <a16:creationId xmlns:a16="http://schemas.microsoft.com/office/drawing/2014/main" id="{6FC7D10D-3589-468E-A72B-B583800AB567}"/>
                    </a:ext>
                  </a:extLst>
                </p14:cNvPr>
                <p14:cNvContentPartPr/>
                <p14:nvPr/>
              </p14:nvContentPartPr>
              <p14:xfrm>
                <a:off x="4666823" y="6096404"/>
                <a:ext cx="86760" cy="184320"/>
              </p14:xfrm>
            </p:contentPart>
          </mc:Choice>
          <mc:Fallback xmlns="">
            <p:pic>
              <p:nvPicPr>
                <p:cNvPr id="625" name="Ink 624">
                  <a:extLst>
                    <a:ext uri="{FF2B5EF4-FFF2-40B4-BE49-F238E27FC236}">
                      <a16:creationId xmlns:a16="http://schemas.microsoft.com/office/drawing/2014/main" id="{6FC7D10D-3589-468E-A72B-B583800AB567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4657823" y="6087404"/>
                  <a:ext cx="104400" cy="201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59" name="Group 658">
            <a:extLst>
              <a:ext uri="{FF2B5EF4-FFF2-40B4-BE49-F238E27FC236}">
                <a16:creationId xmlns:a16="http://schemas.microsoft.com/office/drawing/2014/main" id="{43118C0A-0DEB-412D-BA0B-606DAB08A702}"/>
              </a:ext>
            </a:extLst>
          </p:cNvPr>
          <p:cNvGrpSpPr/>
          <p:nvPr/>
        </p:nvGrpSpPr>
        <p:grpSpPr>
          <a:xfrm>
            <a:off x="7363943" y="4492604"/>
            <a:ext cx="1231920" cy="1970640"/>
            <a:chOff x="7363943" y="4492604"/>
            <a:chExt cx="1231920" cy="1970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628" name="Ink 627">
                  <a:extLst>
                    <a:ext uri="{FF2B5EF4-FFF2-40B4-BE49-F238E27FC236}">
                      <a16:creationId xmlns:a16="http://schemas.microsoft.com/office/drawing/2014/main" id="{BBFFC9B4-991F-4A5B-B6EB-0EB6ACFC54CB}"/>
                    </a:ext>
                  </a:extLst>
                </p14:cNvPr>
                <p14:cNvContentPartPr/>
                <p14:nvPr/>
              </p14:nvContentPartPr>
              <p14:xfrm>
                <a:off x="8004743" y="4492604"/>
                <a:ext cx="97920" cy="136440"/>
              </p14:xfrm>
            </p:contentPart>
          </mc:Choice>
          <mc:Fallback xmlns="">
            <p:pic>
              <p:nvPicPr>
                <p:cNvPr id="628" name="Ink 627">
                  <a:extLst>
                    <a:ext uri="{FF2B5EF4-FFF2-40B4-BE49-F238E27FC236}">
                      <a16:creationId xmlns:a16="http://schemas.microsoft.com/office/drawing/2014/main" id="{BBFFC9B4-991F-4A5B-B6EB-0EB6ACFC54CB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7995743" y="4483604"/>
                  <a:ext cx="11556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629" name="Ink 628">
                  <a:extLst>
                    <a:ext uri="{FF2B5EF4-FFF2-40B4-BE49-F238E27FC236}">
                      <a16:creationId xmlns:a16="http://schemas.microsoft.com/office/drawing/2014/main" id="{248559DD-BEE4-4912-A5F4-D762FAEE971D}"/>
                    </a:ext>
                  </a:extLst>
                </p14:cNvPr>
                <p14:cNvContentPartPr/>
                <p14:nvPr/>
              </p14:nvContentPartPr>
              <p14:xfrm>
                <a:off x="7821863" y="4609964"/>
                <a:ext cx="202680" cy="299880"/>
              </p14:xfrm>
            </p:contentPart>
          </mc:Choice>
          <mc:Fallback xmlns="">
            <p:pic>
              <p:nvPicPr>
                <p:cNvPr id="629" name="Ink 628">
                  <a:extLst>
                    <a:ext uri="{FF2B5EF4-FFF2-40B4-BE49-F238E27FC236}">
                      <a16:creationId xmlns:a16="http://schemas.microsoft.com/office/drawing/2014/main" id="{248559DD-BEE4-4912-A5F4-D762FAEE971D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7813223" y="4601324"/>
                  <a:ext cx="220320" cy="31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630" name="Ink 629">
                  <a:extLst>
                    <a:ext uri="{FF2B5EF4-FFF2-40B4-BE49-F238E27FC236}">
                      <a16:creationId xmlns:a16="http://schemas.microsoft.com/office/drawing/2014/main" id="{C6743593-B290-4271-85B4-004ED11E131F}"/>
                    </a:ext>
                  </a:extLst>
                </p14:cNvPr>
                <p14:cNvContentPartPr/>
                <p14:nvPr/>
              </p14:nvContentPartPr>
              <p14:xfrm>
                <a:off x="7749503" y="4880684"/>
                <a:ext cx="90720" cy="119160"/>
              </p14:xfrm>
            </p:contentPart>
          </mc:Choice>
          <mc:Fallback xmlns="">
            <p:pic>
              <p:nvPicPr>
                <p:cNvPr id="630" name="Ink 629">
                  <a:extLst>
                    <a:ext uri="{FF2B5EF4-FFF2-40B4-BE49-F238E27FC236}">
                      <a16:creationId xmlns:a16="http://schemas.microsoft.com/office/drawing/2014/main" id="{C6743593-B290-4271-85B4-004ED11E131F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7740863" y="4871684"/>
                  <a:ext cx="10836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631" name="Ink 630">
                  <a:extLst>
                    <a:ext uri="{FF2B5EF4-FFF2-40B4-BE49-F238E27FC236}">
                      <a16:creationId xmlns:a16="http://schemas.microsoft.com/office/drawing/2014/main" id="{C670FEAD-D27F-4166-8F72-3D94BEB7A2F3}"/>
                    </a:ext>
                  </a:extLst>
                </p14:cNvPr>
                <p14:cNvContentPartPr/>
                <p14:nvPr/>
              </p14:nvContentPartPr>
              <p14:xfrm>
                <a:off x="8049383" y="4628684"/>
                <a:ext cx="242640" cy="300240"/>
              </p14:xfrm>
            </p:contentPart>
          </mc:Choice>
          <mc:Fallback xmlns="">
            <p:pic>
              <p:nvPicPr>
                <p:cNvPr id="631" name="Ink 630">
                  <a:extLst>
                    <a:ext uri="{FF2B5EF4-FFF2-40B4-BE49-F238E27FC236}">
                      <a16:creationId xmlns:a16="http://schemas.microsoft.com/office/drawing/2014/main" id="{C670FEAD-D27F-4166-8F72-3D94BEB7A2F3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8040743" y="4619684"/>
                  <a:ext cx="260280" cy="31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632" name="Ink 631">
                  <a:extLst>
                    <a:ext uri="{FF2B5EF4-FFF2-40B4-BE49-F238E27FC236}">
                      <a16:creationId xmlns:a16="http://schemas.microsoft.com/office/drawing/2014/main" id="{E0AEF859-805E-4CBB-9C11-7EADD980E72A}"/>
                    </a:ext>
                  </a:extLst>
                </p14:cNvPr>
                <p14:cNvContentPartPr/>
                <p14:nvPr/>
              </p14:nvContentPartPr>
              <p14:xfrm>
                <a:off x="8264303" y="4855124"/>
                <a:ext cx="110160" cy="125640"/>
              </p14:xfrm>
            </p:contentPart>
          </mc:Choice>
          <mc:Fallback xmlns="">
            <p:pic>
              <p:nvPicPr>
                <p:cNvPr id="632" name="Ink 631">
                  <a:extLst>
                    <a:ext uri="{FF2B5EF4-FFF2-40B4-BE49-F238E27FC236}">
                      <a16:creationId xmlns:a16="http://schemas.microsoft.com/office/drawing/2014/main" id="{E0AEF859-805E-4CBB-9C11-7EADD980E72A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8255303" y="4846124"/>
                  <a:ext cx="12780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634" name="Ink 633">
                  <a:extLst>
                    <a:ext uri="{FF2B5EF4-FFF2-40B4-BE49-F238E27FC236}">
                      <a16:creationId xmlns:a16="http://schemas.microsoft.com/office/drawing/2014/main" id="{41BD3914-0D37-497D-83C7-AE1D4A3B276C}"/>
                    </a:ext>
                  </a:extLst>
                </p14:cNvPr>
                <p14:cNvContentPartPr/>
                <p14:nvPr/>
              </p14:nvContentPartPr>
              <p14:xfrm>
                <a:off x="7622783" y="4980044"/>
                <a:ext cx="128160" cy="285120"/>
              </p14:xfrm>
            </p:contentPart>
          </mc:Choice>
          <mc:Fallback xmlns="">
            <p:pic>
              <p:nvPicPr>
                <p:cNvPr id="634" name="Ink 633">
                  <a:extLst>
                    <a:ext uri="{FF2B5EF4-FFF2-40B4-BE49-F238E27FC236}">
                      <a16:creationId xmlns:a16="http://schemas.microsoft.com/office/drawing/2014/main" id="{41BD3914-0D37-497D-83C7-AE1D4A3B276C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7613783" y="4971404"/>
                  <a:ext cx="145800" cy="30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635" name="Ink 634">
                  <a:extLst>
                    <a:ext uri="{FF2B5EF4-FFF2-40B4-BE49-F238E27FC236}">
                      <a16:creationId xmlns:a16="http://schemas.microsoft.com/office/drawing/2014/main" id="{8060FC4F-EB9F-4DCD-9900-4E02B9BB596E}"/>
                    </a:ext>
                  </a:extLst>
                </p14:cNvPr>
                <p14:cNvContentPartPr/>
                <p14:nvPr/>
              </p14:nvContentPartPr>
              <p14:xfrm>
                <a:off x="7583183" y="5205044"/>
                <a:ext cx="56880" cy="100800"/>
              </p14:xfrm>
            </p:contentPart>
          </mc:Choice>
          <mc:Fallback xmlns="">
            <p:pic>
              <p:nvPicPr>
                <p:cNvPr id="635" name="Ink 634">
                  <a:extLst>
                    <a:ext uri="{FF2B5EF4-FFF2-40B4-BE49-F238E27FC236}">
                      <a16:creationId xmlns:a16="http://schemas.microsoft.com/office/drawing/2014/main" id="{8060FC4F-EB9F-4DCD-9900-4E02B9BB596E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7574183" y="5196404"/>
                  <a:ext cx="7452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636" name="Ink 635">
                  <a:extLst>
                    <a:ext uri="{FF2B5EF4-FFF2-40B4-BE49-F238E27FC236}">
                      <a16:creationId xmlns:a16="http://schemas.microsoft.com/office/drawing/2014/main" id="{20B23CDA-ED2D-4F2D-829E-2089FAEB0515}"/>
                    </a:ext>
                  </a:extLst>
                </p14:cNvPr>
                <p14:cNvContentPartPr/>
                <p14:nvPr/>
              </p14:nvContentPartPr>
              <p14:xfrm>
                <a:off x="7796303" y="4971044"/>
                <a:ext cx="127440" cy="278280"/>
              </p14:xfrm>
            </p:contentPart>
          </mc:Choice>
          <mc:Fallback xmlns="">
            <p:pic>
              <p:nvPicPr>
                <p:cNvPr id="636" name="Ink 635">
                  <a:extLst>
                    <a:ext uri="{FF2B5EF4-FFF2-40B4-BE49-F238E27FC236}">
                      <a16:creationId xmlns:a16="http://schemas.microsoft.com/office/drawing/2014/main" id="{20B23CDA-ED2D-4F2D-829E-2089FAEB0515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7787303" y="4962404"/>
                  <a:ext cx="145080" cy="29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637" name="Ink 636">
                  <a:extLst>
                    <a:ext uri="{FF2B5EF4-FFF2-40B4-BE49-F238E27FC236}">
                      <a16:creationId xmlns:a16="http://schemas.microsoft.com/office/drawing/2014/main" id="{DC1F2F52-CDA9-4D0B-BCB7-22C10F46AF83}"/>
                    </a:ext>
                  </a:extLst>
                </p14:cNvPr>
                <p14:cNvContentPartPr/>
                <p14:nvPr/>
              </p14:nvContentPartPr>
              <p14:xfrm>
                <a:off x="7921583" y="5243564"/>
                <a:ext cx="78840" cy="103320"/>
              </p14:xfrm>
            </p:contentPart>
          </mc:Choice>
          <mc:Fallback xmlns="">
            <p:pic>
              <p:nvPicPr>
                <p:cNvPr id="637" name="Ink 636">
                  <a:extLst>
                    <a:ext uri="{FF2B5EF4-FFF2-40B4-BE49-F238E27FC236}">
                      <a16:creationId xmlns:a16="http://schemas.microsoft.com/office/drawing/2014/main" id="{DC1F2F52-CDA9-4D0B-BCB7-22C10F46AF83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7912943" y="5234564"/>
                  <a:ext cx="9648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638" name="Ink 637">
                  <a:extLst>
                    <a:ext uri="{FF2B5EF4-FFF2-40B4-BE49-F238E27FC236}">
                      <a16:creationId xmlns:a16="http://schemas.microsoft.com/office/drawing/2014/main" id="{AD6811A6-E48E-457F-87DD-251A8A7378D1}"/>
                    </a:ext>
                  </a:extLst>
                </p14:cNvPr>
                <p14:cNvContentPartPr/>
                <p14:nvPr/>
              </p14:nvContentPartPr>
              <p14:xfrm>
                <a:off x="8148023" y="4973564"/>
                <a:ext cx="120960" cy="268560"/>
              </p14:xfrm>
            </p:contentPart>
          </mc:Choice>
          <mc:Fallback xmlns="">
            <p:pic>
              <p:nvPicPr>
                <p:cNvPr id="638" name="Ink 637">
                  <a:extLst>
                    <a:ext uri="{FF2B5EF4-FFF2-40B4-BE49-F238E27FC236}">
                      <a16:creationId xmlns:a16="http://schemas.microsoft.com/office/drawing/2014/main" id="{AD6811A6-E48E-457F-87DD-251A8A7378D1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8139383" y="4964924"/>
                  <a:ext cx="138600" cy="28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639" name="Ink 638">
                  <a:extLst>
                    <a:ext uri="{FF2B5EF4-FFF2-40B4-BE49-F238E27FC236}">
                      <a16:creationId xmlns:a16="http://schemas.microsoft.com/office/drawing/2014/main" id="{AD963CF8-32FE-45BA-B6FB-A36DFBE7247A}"/>
                    </a:ext>
                  </a:extLst>
                </p14:cNvPr>
                <p14:cNvContentPartPr/>
                <p14:nvPr/>
              </p14:nvContentPartPr>
              <p14:xfrm>
                <a:off x="8128223" y="5204684"/>
                <a:ext cx="59760" cy="99000"/>
              </p14:xfrm>
            </p:contentPart>
          </mc:Choice>
          <mc:Fallback xmlns="">
            <p:pic>
              <p:nvPicPr>
                <p:cNvPr id="639" name="Ink 638">
                  <a:extLst>
                    <a:ext uri="{FF2B5EF4-FFF2-40B4-BE49-F238E27FC236}">
                      <a16:creationId xmlns:a16="http://schemas.microsoft.com/office/drawing/2014/main" id="{AD963CF8-32FE-45BA-B6FB-A36DFBE7247A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8119583" y="5195684"/>
                  <a:ext cx="7740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640" name="Ink 639">
                  <a:extLst>
                    <a:ext uri="{FF2B5EF4-FFF2-40B4-BE49-F238E27FC236}">
                      <a16:creationId xmlns:a16="http://schemas.microsoft.com/office/drawing/2014/main" id="{71AF5D22-CAA4-4286-ADD7-122F59735EAD}"/>
                    </a:ext>
                  </a:extLst>
                </p14:cNvPr>
                <p14:cNvContentPartPr/>
                <p14:nvPr/>
              </p14:nvContentPartPr>
              <p14:xfrm>
                <a:off x="8312903" y="4951964"/>
                <a:ext cx="230040" cy="262080"/>
              </p14:xfrm>
            </p:contentPart>
          </mc:Choice>
          <mc:Fallback xmlns="">
            <p:pic>
              <p:nvPicPr>
                <p:cNvPr id="640" name="Ink 639">
                  <a:extLst>
                    <a:ext uri="{FF2B5EF4-FFF2-40B4-BE49-F238E27FC236}">
                      <a16:creationId xmlns:a16="http://schemas.microsoft.com/office/drawing/2014/main" id="{71AF5D22-CAA4-4286-ADD7-122F59735EAD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8304263" y="4943324"/>
                  <a:ext cx="24768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641" name="Ink 640">
                  <a:extLst>
                    <a:ext uri="{FF2B5EF4-FFF2-40B4-BE49-F238E27FC236}">
                      <a16:creationId xmlns:a16="http://schemas.microsoft.com/office/drawing/2014/main" id="{3FB6800E-CAAC-42AA-B35B-ABD9C90EE12D}"/>
                    </a:ext>
                  </a:extLst>
                </p14:cNvPr>
                <p14:cNvContentPartPr/>
                <p14:nvPr/>
              </p14:nvContentPartPr>
              <p14:xfrm>
                <a:off x="8540063" y="5183804"/>
                <a:ext cx="55800" cy="98640"/>
              </p14:xfrm>
            </p:contentPart>
          </mc:Choice>
          <mc:Fallback xmlns="">
            <p:pic>
              <p:nvPicPr>
                <p:cNvPr id="641" name="Ink 640">
                  <a:extLst>
                    <a:ext uri="{FF2B5EF4-FFF2-40B4-BE49-F238E27FC236}">
                      <a16:creationId xmlns:a16="http://schemas.microsoft.com/office/drawing/2014/main" id="{3FB6800E-CAAC-42AA-B35B-ABD9C90EE12D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8531423" y="5174804"/>
                  <a:ext cx="7344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642" name="Ink 641">
                  <a:extLst>
                    <a:ext uri="{FF2B5EF4-FFF2-40B4-BE49-F238E27FC236}">
                      <a16:creationId xmlns:a16="http://schemas.microsoft.com/office/drawing/2014/main" id="{184C31AF-B61B-420F-96A9-5016547839FD}"/>
                    </a:ext>
                  </a:extLst>
                </p14:cNvPr>
                <p14:cNvContentPartPr/>
                <p14:nvPr/>
              </p14:nvContentPartPr>
              <p14:xfrm>
                <a:off x="7777223" y="5324204"/>
                <a:ext cx="132840" cy="327600"/>
              </p14:xfrm>
            </p:contentPart>
          </mc:Choice>
          <mc:Fallback xmlns="">
            <p:pic>
              <p:nvPicPr>
                <p:cNvPr id="642" name="Ink 641">
                  <a:extLst>
                    <a:ext uri="{FF2B5EF4-FFF2-40B4-BE49-F238E27FC236}">
                      <a16:creationId xmlns:a16="http://schemas.microsoft.com/office/drawing/2014/main" id="{184C31AF-B61B-420F-96A9-5016547839FD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7768583" y="5315564"/>
                  <a:ext cx="150480" cy="34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643" name="Ink 642">
                  <a:extLst>
                    <a:ext uri="{FF2B5EF4-FFF2-40B4-BE49-F238E27FC236}">
                      <a16:creationId xmlns:a16="http://schemas.microsoft.com/office/drawing/2014/main" id="{1D2F48A1-1944-46BF-9E74-35D5980D359C}"/>
                    </a:ext>
                  </a:extLst>
                </p14:cNvPr>
                <p14:cNvContentPartPr/>
                <p14:nvPr/>
              </p14:nvContentPartPr>
              <p14:xfrm>
                <a:off x="7752023" y="5568644"/>
                <a:ext cx="91080" cy="116640"/>
              </p14:xfrm>
            </p:contentPart>
          </mc:Choice>
          <mc:Fallback xmlns="">
            <p:pic>
              <p:nvPicPr>
                <p:cNvPr id="643" name="Ink 642">
                  <a:extLst>
                    <a:ext uri="{FF2B5EF4-FFF2-40B4-BE49-F238E27FC236}">
                      <a16:creationId xmlns:a16="http://schemas.microsoft.com/office/drawing/2014/main" id="{1D2F48A1-1944-46BF-9E74-35D5980D359C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7743023" y="5560004"/>
                  <a:ext cx="10872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644" name="Ink 643">
                  <a:extLst>
                    <a:ext uri="{FF2B5EF4-FFF2-40B4-BE49-F238E27FC236}">
                      <a16:creationId xmlns:a16="http://schemas.microsoft.com/office/drawing/2014/main" id="{5A88DFA2-18FC-4248-97BA-E7DB49531ACC}"/>
                    </a:ext>
                  </a:extLst>
                </p14:cNvPr>
                <p14:cNvContentPartPr/>
                <p14:nvPr/>
              </p14:nvContentPartPr>
              <p14:xfrm>
                <a:off x="7986383" y="5280284"/>
                <a:ext cx="159120" cy="291960"/>
              </p14:xfrm>
            </p:contentPart>
          </mc:Choice>
          <mc:Fallback xmlns="">
            <p:pic>
              <p:nvPicPr>
                <p:cNvPr id="644" name="Ink 643">
                  <a:extLst>
                    <a:ext uri="{FF2B5EF4-FFF2-40B4-BE49-F238E27FC236}">
                      <a16:creationId xmlns:a16="http://schemas.microsoft.com/office/drawing/2014/main" id="{5A88DFA2-18FC-4248-97BA-E7DB49531ACC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7977743" y="5271644"/>
                  <a:ext cx="176760" cy="30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645" name="Ink 644">
                  <a:extLst>
                    <a:ext uri="{FF2B5EF4-FFF2-40B4-BE49-F238E27FC236}">
                      <a16:creationId xmlns:a16="http://schemas.microsoft.com/office/drawing/2014/main" id="{15ED088F-2B94-4A2D-BCC9-C3FA34871D8B}"/>
                    </a:ext>
                  </a:extLst>
                </p14:cNvPr>
                <p14:cNvContentPartPr/>
                <p14:nvPr/>
              </p14:nvContentPartPr>
              <p14:xfrm>
                <a:off x="8136503" y="5567204"/>
                <a:ext cx="69840" cy="125640"/>
              </p14:xfrm>
            </p:contentPart>
          </mc:Choice>
          <mc:Fallback xmlns="">
            <p:pic>
              <p:nvPicPr>
                <p:cNvPr id="645" name="Ink 644">
                  <a:extLst>
                    <a:ext uri="{FF2B5EF4-FFF2-40B4-BE49-F238E27FC236}">
                      <a16:creationId xmlns:a16="http://schemas.microsoft.com/office/drawing/2014/main" id="{15ED088F-2B94-4A2D-BCC9-C3FA34871D8B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8127503" y="5558204"/>
                  <a:ext cx="8748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647" name="Ink 646">
                  <a:extLst>
                    <a:ext uri="{FF2B5EF4-FFF2-40B4-BE49-F238E27FC236}">
                      <a16:creationId xmlns:a16="http://schemas.microsoft.com/office/drawing/2014/main" id="{939A2C9C-199A-4B44-9980-BAA0D7938F4F}"/>
                    </a:ext>
                  </a:extLst>
                </p14:cNvPr>
                <p14:cNvContentPartPr/>
                <p14:nvPr/>
              </p14:nvContentPartPr>
              <p14:xfrm>
                <a:off x="7381943" y="5277404"/>
                <a:ext cx="200880" cy="384840"/>
              </p14:xfrm>
            </p:contentPart>
          </mc:Choice>
          <mc:Fallback xmlns="">
            <p:pic>
              <p:nvPicPr>
                <p:cNvPr id="647" name="Ink 646">
                  <a:extLst>
                    <a:ext uri="{FF2B5EF4-FFF2-40B4-BE49-F238E27FC236}">
                      <a16:creationId xmlns:a16="http://schemas.microsoft.com/office/drawing/2014/main" id="{939A2C9C-199A-4B44-9980-BAA0D7938F4F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7373303" y="5268764"/>
                  <a:ext cx="218520" cy="40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648" name="Ink 647">
                  <a:extLst>
                    <a:ext uri="{FF2B5EF4-FFF2-40B4-BE49-F238E27FC236}">
                      <a16:creationId xmlns:a16="http://schemas.microsoft.com/office/drawing/2014/main" id="{D74CAA76-6C1F-4B48-AFDE-F085238E7079}"/>
                    </a:ext>
                  </a:extLst>
                </p14:cNvPr>
                <p14:cNvContentPartPr/>
                <p14:nvPr/>
              </p14:nvContentPartPr>
              <p14:xfrm>
                <a:off x="7363943" y="5604284"/>
                <a:ext cx="74160" cy="122760"/>
              </p14:xfrm>
            </p:contentPart>
          </mc:Choice>
          <mc:Fallback xmlns="">
            <p:pic>
              <p:nvPicPr>
                <p:cNvPr id="648" name="Ink 647">
                  <a:extLst>
                    <a:ext uri="{FF2B5EF4-FFF2-40B4-BE49-F238E27FC236}">
                      <a16:creationId xmlns:a16="http://schemas.microsoft.com/office/drawing/2014/main" id="{D74CAA76-6C1F-4B48-AFDE-F085238E7079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7354943" y="5595284"/>
                  <a:ext cx="9180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649" name="Ink 648">
                  <a:extLst>
                    <a:ext uri="{FF2B5EF4-FFF2-40B4-BE49-F238E27FC236}">
                      <a16:creationId xmlns:a16="http://schemas.microsoft.com/office/drawing/2014/main" id="{513C6940-CFB0-4B05-A8D3-6B207DB9AE14}"/>
                    </a:ext>
                  </a:extLst>
                </p14:cNvPr>
                <p14:cNvContentPartPr/>
                <p14:nvPr/>
              </p14:nvContentPartPr>
              <p14:xfrm>
                <a:off x="7584263" y="5266964"/>
                <a:ext cx="40320" cy="369000"/>
              </p14:xfrm>
            </p:contentPart>
          </mc:Choice>
          <mc:Fallback xmlns="">
            <p:pic>
              <p:nvPicPr>
                <p:cNvPr id="649" name="Ink 648">
                  <a:extLst>
                    <a:ext uri="{FF2B5EF4-FFF2-40B4-BE49-F238E27FC236}">
                      <a16:creationId xmlns:a16="http://schemas.microsoft.com/office/drawing/2014/main" id="{513C6940-CFB0-4B05-A8D3-6B207DB9AE14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7575623" y="5257964"/>
                  <a:ext cx="57960" cy="38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650" name="Ink 649">
                  <a:extLst>
                    <a:ext uri="{FF2B5EF4-FFF2-40B4-BE49-F238E27FC236}">
                      <a16:creationId xmlns:a16="http://schemas.microsoft.com/office/drawing/2014/main" id="{912888F4-9D21-44D8-A1C3-0DE61DACC67D}"/>
                    </a:ext>
                  </a:extLst>
                </p14:cNvPr>
                <p14:cNvContentPartPr/>
                <p14:nvPr/>
              </p14:nvContentPartPr>
              <p14:xfrm>
                <a:off x="7596503" y="5622284"/>
                <a:ext cx="75960" cy="122400"/>
              </p14:xfrm>
            </p:contentPart>
          </mc:Choice>
          <mc:Fallback xmlns="">
            <p:pic>
              <p:nvPicPr>
                <p:cNvPr id="650" name="Ink 649">
                  <a:extLst>
                    <a:ext uri="{FF2B5EF4-FFF2-40B4-BE49-F238E27FC236}">
                      <a16:creationId xmlns:a16="http://schemas.microsoft.com/office/drawing/2014/main" id="{912888F4-9D21-44D8-A1C3-0DE61DACC67D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7587863" y="5613284"/>
                  <a:ext cx="9360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651" name="Ink 650">
                  <a:extLst>
                    <a:ext uri="{FF2B5EF4-FFF2-40B4-BE49-F238E27FC236}">
                      <a16:creationId xmlns:a16="http://schemas.microsoft.com/office/drawing/2014/main" id="{728D19CB-76F5-4CA8-B47C-424E63122B0C}"/>
                    </a:ext>
                  </a:extLst>
                </p14:cNvPr>
                <p14:cNvContentPartPr/>
                <p14:nvPr/>
              </p14:nvContentPartPr>
              <p14:xfrm>
                <a:off x="7665263" y="5645684"/>
                <a:ext cx="136800" cy="355680"/>
              </p14:xfrm>
            </p:contentPart>
          </mc:Choice>
          <mc:Fallback xmlns="">
            <p:pic>
              <p:nvPicPr>
                <p:cNvPr id="651" name="Ink 650">
                  <a:extLst>
                    <a:ext uri="{FF2B5EF4-FFF2-40B4-BE49-F238E27FC236}">
                      <a16:creationId xmlns:a16="http://schemas.microsoft.com/office/drawing/2014/main" id="{728D19CB-76F5-4CA8-B47C-424E63122B0C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7656263" y="5636684"/>
                  <a:ext cx="154440" cy="37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652" name="Ink 651">
                  <a:extLst>
                    <a:ext uri="{FF2B5EF4-FFF2-40B4-BE49-F238E27FC236}">
                      <a16:creationId xmlns:a16="http://schemas.microsoft.com/office/drawing/2014/main" id="{78BF2D42-4A5C-4690-9930-F0180ACB936C}"/>
                    </a:ext>
                  </a:extLst>
                </p14:cNvPr>
                <p14:cNvContentPartPr/>
                <p14:nvPr/>
              </p14:nvContentPartPr>
              <p14:xfrm>
                <a:off x="7614503" y="5972204"/>
                <a:ext cx="79200" cy="131400"/>
              </p14:xfrm>
            </p:contentPart>
          </mc:Choice>
          <mc:Fallback xmlns="">
            <p:pic>
              <p:nvPicPr>
                <p:cNvPr id="652" name="Ink 651">
                  <a:extLst>
                    <a:ext uri="{FF2B5EF4-FFF2-40B4-BE49-F238E27FC236}">
                      <a16:creationId xmlns:a16="http://schemas.microsoft.com/office/drawing/2014/main" id="{78BF2D42-4A5C-4690-9930-F0180ACB936C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7605863" y="5963204"/>
                  <a:ext cx="9684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653" name="Ink 652">
                  <a:extLst>
                    <a:ext uri="{FF2B5EF4-FFF2-40B4-BE49-F238E27FC236}">
                      <a16:creationId xmlns:a16="http://schemas.microsoft.com/office/drawing/2014/main" id="{3A854F71-F0AB-4002-A8A7-2DE6C5114AD9}"/>
                    </a:ext>
                  </a:extLst>
                </p14:cNvPr>
                <p14:cNvContentPartPr/>
                <p14:nvPr/>
              </p14:nvContentPartPr>
              <p14:xfrm>
                <a:off x="7797023" y="5643884"/>
                <a:ext cx="222840" cy="351000"/>
              </p14:xfrm>
            </p:contentPart>
          </mc:Choice>
          <mc:Fallback xmlns="">
            <p:pic>
              <p:nvPicPr>
                <p:cNvPr id="653" name="Ink 652">
                  <a:extLst>
                    <a:ext uri="{FF2B5EF4-FFF2-40B4-BE49-F238E27FC236}">
                      <a16:creationId xmlns:a16="http://schemas.microsoft.com/office/drawing/2014/main" id="{3A854F71-F0AB-4002-A8A7-2DE6C5114AD9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7788383" y="5635244"/>
                  <a:ext cx="240480" cy="36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654" name="Ink 653">
                  <a:extLst>
                    <a:ext uri="{FF2B5EF4-FFF2-40B4-BE49-F238E27FC236}">
                      <a16:creationId xmlns:a16="http://schemas.microsoft.com/office/drawing/2014/main" id="{F2328BD5-4FD3-4961-9F92-EE9666940DBC}"/>
                    </a:ext>
                  </a:extLst>
                </p14:cNvPr>
                <p14:cNvContentPartPr/>
                <p14:nvPr/>
              </p14:nvContentPartPr>
              <p14:xfrm>
                <a:off x="7997543" y="5979404"/>
                <a:ext cx="73080" cy="114840"/>
              </p14:xfrm>
            </p:contentPart>
          </mc:Choice>
          <mc:Fallback xmlns="">
            <p:pic>
              <p:nvPicPr>
                <p:cNvPr id="654" name="Ink 653">
                  <a:extLst>
                    <a:ext uri="{FF2B5EF4-FFF2-40B4-BE49-F238E27FC236}">
                      <a16:creationId xmlns:a16="http://schemas.microsoft.com/office/drawing/2014/main" id="{F2328BD5-4FD3-4961-9F92-EE9666940DBC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7988543" y="5970404"/>
                  <a:ext cx="9072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1">
              <p14:nvContentPartPr>
                <p14:cNvPr id="655" name="Ink 654">
                  <a:extLst>
                    <a:ext uri="{FF2B5EF4-FFF2-40B4-BE49-F238E27FC236}">
                      <a16:creationId xmlns:a16="http://schemas.microsoft.com/office/drawing/2014/main" id="{F7DB3FC5-8C7C-4B2D-BA69-09332EC667D5}"/>
                    </a:ext>
                  </a:extLst>
                </p14:cNvPr>
                <p14:cNvContentPartPr/>
                <p14:nvPr/>
              </p14:nvContentPartPr>
              <p14:xfrm>
                <a:off x="7886303" y="6068684"/>
                <a:ext cx="144720" cy="306720"/>
              </p14:xfrm>
            </p:contentPart>
          </mc:Choice>
          <mc:Fallback xmlns="">
            <p:pic>
              <p:nvPicPr>
                <p:cNvPr id="655" name="Ink 654">
                  <a:extLst>
                    <a:ext uri="{FF2B5EF4-FFF2-40B4-BE49-F238E27FC236}">
                      <a16:creationId xmlns:a16="http://schemas.microsoft.com/office/drawing/2014/main" id="{F7DB3FC5-8C7C-4B2D-BA69-09332EC667D5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7877303" y="6060044"/>
                  <a:ext cx="162360" cy="32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3">
              <p14:nvContentPartPr>
                <p14:cNvPr id="656" name="Ink 655">
                  <a:extLst>
                    <a:ext uri="{FF2B5EF4-FFF2-40B4-BE49-F238E27FC236}">
                      <a16:creationId xmlns:a16="http://schemas.microsoft.com/office/drawing/2014/main" id="{434F79B3-DE42-46F5-9404-E7A759FA45F1}"/>
                    </a:ext>
                  </a:extLst>
                </p14:cNvPr>
                <p14:cNvContentPartPr/>
                <p14:nvPr/>
              </p14:nvContentPartPr>
              <p14:xfrm>
                <a:off x="7837703" y="6320684"/>
                <a:ext cx="61560" cy="137160"/>
              </p14:xfrm>
            </p:contentPart>
          </mc:Choice>
          <mc:Fallback xmlns="">
            <p:pic>
              <p:nvPicPr>
                <p:cNvPr id="656" name="Ink 655">
                  <a:extLst>
                    <a:ext uri="{FF2B5EF4-FFF2-40B4-BE49-F238E27FC236}">
                      <a16:creationId xmlns:a16="http://schemas.microsoft.com/office/drawing/2014/main" id="{434F79B3-DE42-46F5-9404-E7A759FA45F1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7829063" y="6312044"/>
                  <a:ext cx="7920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5">
              <p14:nvContentPartPr>
                <p14:cNvPr id="657" name="Ink 656">
                  <a:extLst>
                    <a:ext uri="{FF2B5EF4-FFF2-40B4-BE49-F238E27FC236}">
                      <a16:creationId xmlns:a16="http://schemas.microsoft.com/office/drawing/2014/main" id="{45EE05B5-CBE5-48C5-A1F0-EADA15353ED5}"/>
                    </a:ext>
                  </a:extLst>
                </p14:cNvPr>
                <p14:cNvContentPartPr/>
                <p14:nvPr/>
              </p14:nvContentPartPr>
              <p14:xfrm>
                <a:off x="8039303" y="6062924"/>
                <a:ext cx="207720" cy="302040"/>
              </p14:xfrm>
            </p:contentPart>
          </mc:Choice>
          <mc:Fallback xmlns="">
            <p:pic>
              <p:nvPicPr>
                <p:cNvPr id="657" name="Ink 656">
                  <a:extLst>
                    <a:ext uri="{FF2B5EF4-FFF2-40B4-BE49-F238E27FC236}">
                      <a16:creationId xmlns:a16="http://schemas.microsoft.com/office/drawing/2014/main" id="{45EE05B5-CBE5-48C5-A1F0-EADA15353ED5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8030303" y="6054284"/>
                  <a:ext cx="225360" cy="31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7">
              <p14:nvContentPartPr>
                <p14:cNvPr id="658" name="Ink 657">
                  <a:extLst>
                    <a:ext uri="{FF2B5EF4-FFF2-40B4-BE49-F238E27FC236}">
                      <a16:creationId xmlns:a16="http://schemas.microsoft.com/office/drawing/2014/main" id="{F1C351DE-A172-48DB-834A-402E3E561CD1}"/>
                    </a:ext>
                  </a:extLst>
                </p14:cNvPr>
                <p14:cNvContentPartPr/>
                <p14:nvPr/>
              </p14:nvContentPartPr>
              <p14:xfrm>
                <a:off x="8200223" y="6352724"/>
                <a:ext cx="102240" cy="110520"/>
              </p14:xfrm>
            </p:contentPart>
          </mc:Choice>
          <mc:Fallback xmlns="">
            <p:pic>
              <p:nvPicPr>
                <p:cNvPr id="658" name="Ink 657">
                  <a:extLst>
                    <a:ext uri="{FF2B5EF4-FFF2-40B4-BE49-F238E27FC236}">
                      <a16:creationId xmlns:a16="http://schemas.microsoft.com/office/drawing/2014/main" id="{F1C351DE-A172-48DB-834A-402E3E561CD1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8191583" y="6344084"/>
                  <a:ext cx="119880" cy="128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87" name="Group 686">
            <a:extLst>
              <a:ext uri="{FF2B5EF4-FFF2-40B4-BE49-F238E27FC236}">
                <a16:creationId xmlns:a16="http://schemas.microsoft.com/office/drawing/2014/main" id="{77EA07AE-96C9-4587-AD63-CB33C416BD91}"/>
              </a:ext>
            </a:extLst>
          </p:cNvPr>
          <p:cNvGrpSpPr/>
          <p:nvPr/>
        </p:nvGrpSpPr>
        <p:grpSpPr>
          <a:xfrm>
            <a:off x="7293743" y="4528964"/>
            <a:ext cx="1232280" cy="33480"/>
            <a:chOff x="7293743" y="4528964"/>
            <a:chExt cx="1232280" cy="33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9">
              <p14:nvContentPartPr>
                <p14:cNvPr id="660" name="Ink 659">
                  <a:extLst>
                    <a:ext uri="{FF2B5EF4-FFF2-40B4-BE49-F238E27FC236}">
                      <a16:creationId xmlns:a16="http://schemas.microsoft.com/office/drawing/2014/main" id="{6AFE47F5-E9E4-406B-9F59-1D608EDAFD67}"/>
                    </a:ext>
                  </a:extLst>
                </p14:cNvPr>
                <p14:cNvContentPartPr/>
                <p14:nvPr/>
              </p14:nvContentPartPr>
              <p14:xfrm>
                <a:off x="7293743" y="4549124"/>
                <a:ext cx="63360" cy="13320"/>
              </p14:xfrm>
            </p:contentPart>
          </mc:Choice>
          <mc:Fallback xmlns="">
            <p:pic>
              <p:nvPicPr>
                <p:cNvPr id="660" name="Ink 659">
                  <a:extLst>
                    <a:ext uri="{FF2B5EF4-FFF2-40B4-BE49-F238E27FC236}">
                      <a16:creationId xmlns:a16="http://schemas.microsoft.com/office/drawing/2014/main" id="{6AFE47F5-E9E4-406B-9F59-1D608EDAFD67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7284743" y="4540124"/>
                  <a:ext cx="8100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1">
              <p14:nvContentPartPr>
                <p14:cNvPr id="661" name="Ink 660">
                  <a:extLst>
                    <a:ext uri="{FF2B5EF4-FFF2-40B4-BE49-F238E27FC236}">
                      <a16:creationId xmlns:a16="http://schemas.microsoft.com/office/drawing/2014/main" id="{CF91C718-F3E3-4419-AD19-FD0FD4847DDA}"/>
                    </a:ext>
                  </a:extLst>
                </p14:cNvPr>
                <p14:cNvContentPartPr/>
                <p14:nvPr/>
              </p14:nvContentPartPr>
              <p14:xfrm>
                <a:off x="7493183" y="4546244"/>
                <a:ext cx="228240" cy="14400"/>
              </p14:xfrm>
            </p:contentPart>
          </mc:Choice>
          <mc:Fallback xmlns="">
            <p:pic>
              <p:nvPicPr>
                <p:cNvPr id="661" name="Ink 660">
                  <a:extLst>
                    <a:ext uri="{FF2B5EF4-FFF2-40B4-BE49-F238E27FC236}">
                      <a16:creationId xmlns:a16="http://schemas.microsoft.com/office/drawing/2014/main" id="{CF91C718-F3E3-4419-AD19-FD0FD4847DDA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7484543" y="4537244"/>
                  <a:ext cx="24588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3">
              <p14:nvContentPartPr>
                <p14:cNvPr id="662" name="Ink 661">
                  <a:extLst>
                    <a:ext uri="{FF2B5EF4-FFF2-40B4-BE49-F238E27FC236}">
                      <a16:creationId xmlns:a16="http://schemas.microsoft.com/office/drawing/2014/main" id="{F4DE3501-49B0-43EE-9AD6-6AC20292C502}"/>
                    </a:ext>
                  </a:extLst>
                </p14:cNvPr>
                <p14:cNvContentPartPr/>
                <p14:nvPr/>
              </p14:nvContentPartPr>
              <p14:xfrm>
                <a:off x="7809623" y="4528964"/>
                <a:ext cx="191160" cy="8280"/>
              </p14:xfrm>
            </p:contentPart>
          </mc:Choice>
          <mc:Fallback xmlns="">
            <p:pic>
              <p:nvPicPr>
                <p:cNvPr id="662" name="Ink 661">
                  <a:extLst>
                    <a:ext uri="{FF2B5EF4-FFF2-40B4-BE49-F238E27FC236}">
                      <a16:creationId xmlns:a16="http://schemas.microsoft.com/office/drawing/2014/main" id="{F4DE3501-49B0-43EE-9AD6-6AC20292C502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7800983" y="4520324"/>
                  <a:ext cx="20880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5">
              <p14:nvContentPartPr>
                <p14:cNvPr id="663" name="Ink 662">
                  <a:extLst>
                    <a:ext uri="{FF2B5EF4-FFF2-40B4-BE49-F238E27FC236}">
                      <a16:creationId xmlns:a16="http://schemas.microsoft.com/office/drawing/2014/main" id="{1E1C71F7-EA14-470C-BB25-FBD486C53106}"/>
                    </a:ext>
                  </a:extLst>
                </p14:cNvPr>
                <p14:cNvContentPartPr/>
                <p14:nvPr/>
              </p14:nvContentPartPr>
              <p14:xfrm>
                <a:off x="8073863" y="4538324"/>
                <a:ext cx="357840" cy="18720"/>
              </p14:xfrm>
            </p:contentPart>
          </mc:Choice>
          <mc:Fallback xmlns="">
            <p:pic>
              <p:nvPicPr>
                <p:cNvPr id="663" name="Ink 662">
                  <a:extLst>
                    <a:ext uri="{FF2B5EF4-FFF2-40B4-BE49-F238E27FC236}">
                      <a16:creationId xmlns:a16="http://schemas.microsoft.com/office/drawing/2014/main" id="{1E1C71F7-EA14-470C-BB25-FBD486C53106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8065223" y="4529684"/>
                  <a:ext cx="37548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7">
              <p14:nvContentPartPr>
                <p14:cNvPr id="664" name="Ink 663">
                  <a:extLst>
                    <a:ext uri="{FF2B5EF4-FFF2-40B4-BE49-F238E27FC236}">
                      <a16:creationId xmlns:a16="http://schemas.microsoft.com/office/drawing/2014/main" id="{CAD3D792-07B0-453F-84A2-3A0A4E484D41}"/>
                    </a:ext>
                  </a:extLst>
                </p14:cNvPr>
                <p14:cNvContentPartPr/>
                <p14:nvPr/>
              </p14:nvContentPartPr>
              <p14:xfrm>
                <a:off x="8506583" y="4551284"/>
                <a:ext cx="19440" cy="2520"/>
              </p14:xfrm>
            </p:contentPart>
          </mc:Choice>
          <mc:Fallback xmlns="">
            <p:pic>
              <p:nvPicPr>
                <p:cNvPr id="664" name="Ink 663">
                  <a:extLst>
                    <a:ext uri="{FF2B5EF4-FFF2-40B4-BE49-F238E27FC236}">
                      <a16:creationId xmlns:a16="http://schemas.microsoft.com/office/drawing/2014/main" id="{CAD3D792-07B0-453F-84A2-3A0A4E484D41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8497583" y="4542284"/>
                  <a:ext cx="37080" cy="20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86" name="Group 685">
            <a:extLst>
              <a:ext uri="{FF2B5EF4-FFF2-40B4-BE49-F238E27FC236}">
                <a16:creationId xmlns:a16="http://schemas.microsoft.com/office/drawing/2014/main" id="{D03C7C3F-A589-4CEB-9B43-D357C64495B9}"/>
              </a:ext>
            </a:extLst>
          </p:cNvPr>
          <p:cNvGrpSpPr/>
          <p:nvPr/>
        </p:nvGrpSpPr>
        <p:grpSpPr>
          <a:xfrm>
            <a:off x="8696663" y="4425644"/>
            <a:ext cx="385560" cy="156240"/>
            <a:chOff x="8696663" y="4425644"/>
            <a:chExt cx="385560" cy="156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9">
              <p14:nvContentPartPr>
                <p14:cNvPr id="665" name="Ink 664">
                  <a:extLst>
                    <a:ext uri="{FF2B5EF4-FFF2-40B4-BE49-F238E27FC236}">
                      <a16:creationId xmlns:a16="http://schemas.microsoft.com/office/drawing/2014/main" id="{69C2C1CA-E413-4B92-8B99-52C6E55C8A53}"/>
                    </a:ext>
                  </a:extLst>
                </p14:cNvPr>
                <p14:cNvContentPartPr/>
                <p14:nvPr/>
              </p14:nvContentPartPr>
              <p14:xfrm>
                <a:off x="8696663" y="4425644"/>
                <a:ext cx="140040" cy="156240"/>
              </p14:xfrm>
            </p:contentPart>
          </mc:Choice>
          <mc:Fallback xmlns="">
            <p:pic>
              <p:nvPicPr>
                <p:cNvPr id="665" name="Ink 664">
                  <a:extLst>
                    <a:ext uri="{FF2B5EF4-FFF2-40B4-BE49-F238E27FC236}">
                      <a16:creationId xmlns:a16="http://schemas.microsoft.com/office/drawing/2014/main" id="{69C2C1CA-E413-4B92-8B99-52C6E55C8A53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8687663" y="4417004"/>
                  <a:ext cx="15768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1">
              <p14:nvContentPartPr>
                <p14:cNvPr id="666" name="Ink 665">
                  <a:extLst>
                    <a:ext uri="{FF2B5EF4-FFF2-40B4-BE49-F238E27FC236}">
                      <a16:creationId xmlns:a16="http://schemas.microsoft.com/office/drawing/2014/main" id="{E1399E2D-8D97-49A5-99F7-E31941456BE6}"/>
                    </a:ext>
                  </a:extLst>
                </p14:cNvPr>
                <p14:cNvContentPartPr/>
                <p14:nvPr/>
              </p14:nvContentPartPr>
              <p14:xfrm>
                <a:off x="8874143" y="4504124"/>
                <a:ext cx="56520" cy="5400"/>
              </p14:xfrm>
            </p:contentPart>
          </mc:Choice>
          <mc:Fallback xmlns="">
            <p:pic>
              <p:nvPicPr>
                <p:cNvPr id="666" name="Ink 665">
                  <a:extLst>
                    <a:ext uri="{FF2B5EF4-FFF2-40B4-BE49-F238E27FC236}">
                      <a16:creationId xmlns:a16="http://schemas.microsoft.com/office/drawing/2014/main" id="{E1399E2D-8D97-49A5-99F7-E31941456BE6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8865503" y="4495484"/>
                  <a:ext cx="7416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3">
              <p14:nvContentPartPr>
                <p14:cNvPr id="667" name="Ink 666">
                  <a:extLst>
                    <a:ext uri="{FF2B5EF4-FFF2-40B4-BE49-F238E27FC236}">
                      <a16:creationId xmlns:a16="http://schemas.microsoft.com/office/drawing/2014/main" id="{64CEC802-0FC3-4762-9F98-5C403DACCDB3}"/>
                    </a:ext>
                  </a:extLst>
                </p14:cNvPr>
                <p14:cNvContentPartPr/>
                <p14:nvPr/>
              </p14:nvContentPartPr>
              <p14:xfrm>
                <a:off x="8880623" y="4467404"/>
                <a:ext cx="201600" cy="96840"/>
              </p14:xfrm>
            </p:contentPart>
          </mc:Choice>
          <mc:Fallback xmlns="">
            <p:pic>
              <p:nvPicPr>
                <p:cNvPr id="667" name="Ink 666">
                  <a:extLst>
                    <a:ext uri="{FF2B5EF4-FFF2-40B4-BE49-F238E27FC236}">
                      <a16:creationId xmlns:a16="http://schemas.microsoft.com/office/drawing/2014/main" id="{64CEC802-0FC3-4762-9F98-5C403DACCDB3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8871623" y="4458404"/>
                  <a:ext cx="219240" cy="114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85" name="Group 684">
            <a:extLst>
              <a:ext uri="{FF2B5EF4-FFF2-40B4-BE49-F238E27FC236}">
                <a16:creationId xmlns:a16="http://schemas.microsoft.com/office/drawing/2014/main" id="{A0120CD1-5A2C-4977-BAF7-C0ADDBEF5905}"/>
              </a:ext>
            </a:extLst>
          </p:cNvPr>
          <p:cNvGrpSpPr/>
          <p:nvPr/>
        </p:nvGrpSpPr>
        <p:grpSpPr>
          <a:xfrm>
            <a:off x="7239023" y="4796804"/>
            <a:ext cx="2511360" cy="218520"/>
            <a:chOff x="7239023" y="4796804"/>
            <a:chExt cx="2511360" cy="218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5">
              <p14:nvContentPartPr>
                <p14:cNvPr id="668" name="Ink 667">
                  <a:extLst>
                    <a:ext uri="{FF2B5EF4-FFF2-40B4-BE49-F238E27FC236}">
                      <a16:creationId xmlns:a16="http://schemas.microsoft.com/office/drawing/2014/main" id="{13567622-2D61-4A98-9247-E2072F97AE1D}"/>
                    </a:ext>
                  </a:extLst>
                </p14:cNvPr>
                <p14:cNvContentPartPr/>
                <p14:nvPr/>
              </p14:nvContentPartPr>
              <p14:xfrm>
                <a:off x="7239023" y="4993004"/>
                <a:ext cx="226080" cy="3240"/>
              </p14:xfrm>
            </p:contentPart>
          </mc:Choice>
          <mc:Fallback xmlns="">
            <p:pic>
              <p:nvPicPr>
                <p:cNvPr id="668" name="Ink 667">
                  <a:extLst>
                    <a:ext uri="{FF2B5EF4-FFF2-40B4-BE49-F238E27FC236}">
                      <a16:creationId xmlns:a16="http://schemas.microsoft.com/office/drawing/2014/main" id="{13567622-2D61-4A98-9247-E2072F97AE1D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7230383" y="4984004"/>
                  <a:ext cx="24372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7">
              <p14:nvContentPartPr>
                <p14:cNvPr id="669" name="Ink 668">
                  <a:extLst>
                    <a:ext uri="{FF2B5EF4-FFF2-40B4-BE49-F238E27FC236}">
                      <a16:creationId xmlns:a16="http://schemas.microsoft.com/office/drawing/2014/main" id="{C7089CAA-50AB-4A2F-9474-442657B057C4}"/>
                    </a:ext>
                  </a:extLst>
                </p14:cNvPr>
                <p14:cNvContentPartPr/>
                <p14:nvPr/>
              </p14:nvContentPartPr>
              <p14:xfrm>
                <a:off x="7616303" y="4986524"/>
                <a:ext cx="436680" cy="10440"/>
              </p14:xfrm>
            </p:contentPart>
          </mc:Choice>
          <mc:Fallback xmlns="">
            <p:pic>
              <p:nvPicPr>
                <p:cNvPr id="669" name="Ink 668">
                  <a:extLst>
                    <a:ext uri="{FF2B5EF4-FFF2-40B4-BE49-F238E27FC236}">
                      <a16:creationId xmlns:a16="http://schemas.microsoft.com/office/drawing/2014/main" id="{C7089CAA-50AB-4A2F-9474-442657B057C4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7607663" y="4977524"/>
                  <a:ext cx="45432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9">
              <p14:nvContentPartPr>
                <p14:cNvPr id="670" name="Ink 669">
                  <a:extLst>
                    <a:ext uri="{FF2B5EF4-FFF2-40B4-BE49-F238E27FC236}">
                      <a16:creationId xmlns:a16="http://schemas.microsoft.com/office/drawing/2014/main" id="{9E628DC6-C18C-4EEA-8D5A-C0D4FE60EB5D}"/>
                    </a:ext>
                  </a:extLst>
                </p14:cNvPr>
                <p14:cNvContentPartPr/>
                <p14:nvPr/>
              </p14:nvContentPartPr>
              <p14:xfrm>
                <a:off x="8163143" y="4957364"/>
                <a:ext cx="510840" cy="30960"/>
              </p14:xfrm>
            </p:contentPart>
          </mc:Choice>
          <mc:Fallback xmlns="">
            <p:pic>
              <p:nvPicPr>
                <p:cNvPr id="670" name="Ink 669">
                  <a:extLst>
                    <a:ext uri="{FF2B5EF4-FFF2-40B4-BE49-F238E27FC236}">
                      <a16:creationId xmlns:a16="http://schemas.microsoft.com/office/drawing/2014/main" id="{9E628DC6-C18C-4EEA-8D5A-C0D4FE60EB5D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8154503" y="4948364"/>
                  <a:ext cx="52848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1">
              <p14:nvContentPartPr>
                <p14:cNvPr id="671" name="Ink 670">
                  <a:extLst>
                    <a:ext uri="{FF2B5EF4-FFF2-40B4-BE49-F238E27FC236}">
                      <a16:creationId xmlns:a16="http://schemas.microsoft.com/office/drawing/2014/main" id="{68854ACE-90EB-4845-81F4-A1259C6D20C3}"/>
                    </a:ext>
                  </a:extLst>
                </p14:cNvPr>
                <p14:cNvContentPartPr/>
                <p14:nvPr/>
              </p14:nvContentPartPr>
              <p14:xfrm>
                <a:off x="8804663" y="4932524"/>
                <a:ext cx="342000" cy="25920"/>
              </p14:xfrm>
            </p:contentPart>
          </mc:Choice>
          <mc:Fallback xmlns="">
            <p:pic>
              <p:nvPicPr>
                <p:cNvPr id="671" name="Ink 670">
                  <a:extLst>
                    <a:ext uri="{FF2B5EF4-FFF2-40B4-BE49-F238E27FC236}">
                      <a16:creationId xmlns:a16="http://schemas.microsoft.com/office/drawing/2014/main" id="{68854ACE-90EB-4845-81F4-A1259C6D20C3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8796023" y="4923524"/>
                  <a:ext cx="35964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3">
              <p14:nvContentPartPr>
                <p14:cNvPr id="672" name="Ink 671">
                  <a:extLst>
                    <a:ext uri="{FF2B5EF4-FFF2-40B4-BE49-F238E27FC236}">
                      <a16:creationId xmlns:a16="http://schemas.microsoft.com/office/drawing/2014/main" id="{8068DE7B-5AD1-4B58-A7FF-A15DC5D17E3A}"/>
                    </a:ext>
                  </a:extLst>
                </p14:cNvPr>
                <p14:cNvContentPartPr/>
                <p14:nvPr/>
              </p14:nvContentPartPr>
              <p14:xfrm>
                <a:off x="9259343" y="4933244"/>
                <a:ext cx="178560" cy="11880"/>
              </p14:xfrm>
            </p:contentPart>
          </mc:Choice>
          <mc:Fallback xmlns="">
            <p:pic>
              <p:nvPicPr>
                <p:cNvPr id="672" name="Ink 671">
                  <a:extLst>
                    <a:ext uri="{FF2B5EF4-FFF2-40B4-BE49-F238E27FC236}">
                      <a16:creationId xmlns:a16="http://schemas.microsoft.com/office/drawing/2014/main" id="{8068DE7B-5AD1-4B58-A7FF-A15DC5D17E3A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9250343" y="4924244"/>
                  <a:ext cx="19620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5">
              <p14:nvContentPartPr>
                <p14:cNvPr id="673" name="Ink 672">
                  <a:extLst>
                    <a:ext uri="{FF2B5EF4-FFF2-40B4-BE49-F238E27FC236}">
                      <a16:creationId xmlns:a16="http://schemas.microsoft.com/office/drawing/2014/main" id="{A650BDB9-D45B-4FA1-821D-CBDB54F97754}"/>
                    </a:ext>
                  </a:extLst>
                </p14:cNvPr>
                <p14:cNvContentPartPr/>
                <p14:nvPr/>
              </p14:nvContentPartPr>
              <p14:xfrm>
                <a:off x="9357983" y="4821644"/>
                <a:ext cx="142920" cy="193680"/>
              </p14:xfrm>
            </p:contentPart>
          </mc:Choice>
          <mc:Fallback xmlns="">
            <p:pic>
              <p:nvPicPr>
                <p:cNvPr id="673" name="Ink 672">
                  <a:extLst>
                    <a:ext uri="{FF2B5EF4-FFF2-40B4-BE49-F238E27FC236}">
                      <a16:creationId xmlns:a16="http://schemas.microsoft.com/office/drawing/2014/main" id="{A650BDB9-D45B-4FA1-821D-CBDB54F97754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9349343" y="4812644"/>
                  <a:ext cx="16056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7">
              <p14:nvContentPartPr>
                <p14:cNvPr id="674" name="Ink 673">
                  <a:extLst>
                    <a:ext uri="{FF2B5EF4-FFF2-40B4-BE49-F238E27FC236}">
                      <a16:creationId xmlns:a16="http://schemas.microsoft.com/office/drawing/2014/main" id="{97F8E084-3762-4E74-978C-8491BBD5E526}"/>
                    </a:ext>
                  </a:extLst>
                </p14:cNvPr>
                <p14:cNvContentPartPr/>
                <p14:nvPr/>
              </p14:nvContentPartPr>
              <p14:xfrm>
                <a:off x="9564623" y="4868444"/>
                <a:ext cx="75960" cy="8280"/>
              </p14:xfrm>
            </p:contentPart>
          </mc:Choice>
          <mc:Fallback xmlns="">
            <p:pic>
              <p:nvPicPr>
                <p:cNvPr id="674" name="Ink 673">
                  <a:extLst>
                    <a:ext uri="{FF2B5EF4-FFF2-40B4-BE49-F238E27FC236}">
                      <a16:creationId xmlns:a16="http://schemas.microsoft.com/office/drawing/2014/main" id="{97F8E084-3762-4E74-978C-8491BBD5E526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9555623" y="4859804"/>
                  <a:ext cx="9360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9">
              <p14:nvContentPartPr>
                <p14:cNvPr id="675" name="Ink 674">
                  <a:extLst>
                    <a:ext uri="{FF2B5EF4-FFF2-40B4-BE49-F238E27FC236}">
                      <a16:creationId xmlns:a16="http://schemas.microsoft.com/office/drawing/2014/main" id="{7937EEE9-CE65-4D6F-93D5-FCDB91A0C82C}"/>
                    </a:ext>
                  </a:extLst>
                </p14:cNvPr>
                <p14:cNvContentPartPr/>
                <p14:nvPr/>
              </p14:nvContentPartPr>
              <p14:xfrm>
                <a:off x="9589823" y="4796804"/>
                <a:ext cx="160560" cy="169200"/>
              </p14:xfrm>
            </p:contentPart>
          </mc:Choice>
          <mc:Fallback xmlns="">
            <p:pic>
              <p:nvPicPr>
                <p:cNvPr id="675" name="Ink 674">
                  <a:extLst>
                    <a:ext uri="{FF2B5EF4-FFF2-40B4-BE49-F238E27FC236}">
                      <a16:creationId xmlns:a16="http://schemas.microsoft.com/office/drawing/2014/main" id="{7937EEE9-CE65-4D6F-93D5-FCDB91A0C82C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9581183" y="4788164"/>
                  <a:ext cx="178200" cy="186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71">
            <p14:nvContentPartPr>
              <p14:cNvPr id="676" name="Ink 675">
                <a:extLst>
                  <a:ext uri="{FF2B5EF4-FFF2-40B4-BE49-F238E27FC236}">
                    <a16:creationId xmlns:a16="http://schemas.microsoft.com/office/drawing/2014/main" id="{CEF4AF7C-9F3D-4D50-B1BD-4708658CBC36}"/>
                  </a:ext>
                </a:extLst>
              </p14:cNvPr>
              <p14:cNvContentPartPr/>
              <p14:nvPr/>
            </p14:nvContentPartPr>
            <p14:xfrm>
              <a:off x="7156223" y="5265524"/>
              <a:ext cx="116280" cy="19440"/>
            </p14:xfrm>
          </p:contentPart>
        </mc:Choice>
        <mc:Fallback xmlns="">
          <p:pic>
            <p:nvPicPr>
              <p:cNvPr id="676" name="Ink 675">
                <a:extLst>
                  <a:ext uri="{FF2B5EF4-FFF2-40B4-BE49-F238E27FC236}">
                    <a16:creationId xmlns:a16="http://schemas.microsoft.com/office/drawing/2014/main" id="{CEF4AF7C-9F3D-4D50-B1BD-4708658CBC36}"/>
                  </a:ext>
                </a:extLst>
              </p:cNvPr>
              <p:cNvPicPr/>
              <p:nvPr/>
            </p:nvPicPr>
            <p:blipFill>
              <a:blip r:embed="rId272"/>
              <a:stretch>
                <a:fillRect/>
              </a:stretch>
            </p:blipFill>
            <p:spPr>
              <a:xfrm>
                <a:off x="7147583" y="5256884"/>
                <a:ext cx="133920" cy="37080"/>
              </a:xfrm>
              <a:prstGeom prst="rect">
                <a:avLst/>
              </a:prstGeom>
            </p:spPr>
          </p:pic>
        </mc:Fallback>
      </mc:AlternateContent>
      <p:grpSp>
        <p:nvGrpSpPr>
          <p:cNvPr id="684" name="Group 683">
            <a:extLst>
              <a:ext uri="{FF2B5EF4-FFF2-40B4-BE49-F238E27FC236}">
                <a16:creationId xmlns:a16="http://schemas.microsoft.com/office/drawing/2014/main" id="{E9BF8E99-4103-45A2-BACE-4DCDA3AF8591}"/>
              </a:ext>
            </a:extLst>
          </p:cNvPr>
          <p:cNvGrpSpPr/>
          <p:nvPr/>
        </p:nvGrpSpPr>
        <p:grpSpPr>
          <a:xfrm>
            <a:off x="7564103" y="5113604"/>
            <a:ext cx="2226240" cy="174600"/>
            <a:chOff x="7564103" y="5113604"/>
            <a:chExt cx="2226240" cy="17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3">
              <p14:nvContentPartPr>
                <p14:cNvPr id="677" name="Ink 676">
                  <a:extLst>
                    <a:ext uri="{FF2B5EF4-FFF2-40B4-BE49-F238E27FC236}">
                      <a16:creationId xmlns:a16="http://schemas.microsoft.com/office/drawing/2014/main" id="{BDAFA157-DE98-44A2-B9DF-263A29C0762A}"/>
                    </a:ext>
                  </a:extLst>
                </p14:cNvPr>
                <p14:cNvContentPartPr/>
                <p14:nvPr/>
              </p14:nvContentPartPr>
              <p14:xfrm>
                <a:off x="7564103" y="5252204"/>
                <a:ext cx="498240" cy="20880"/>
              </p14:xfrm>
            </p:contentPart>
          </mc:Choice>
          <mc:Fallback xmlns="">
            <p:pic>
              <p:nvPicPr>
                <p:cNvPr id="677" name="Ink 676">
                  <a:extLst>
                    <a:ext uri="{FF2B5EF4-FFF2-40B4-BE49-F238E27FC236}">
                      <a16:creationId xmlns:a16="http://schemas.microsoft.com/office/drawing/2014/main" id="{BDAFA157-DE98-44A2-B9DF-263A29C0762A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7555463" y="5243204"/>
                  <a:ext cx="51588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5">
              <p14:nvContentPartPr>
                <p14:cNvPr id="678" name="Ink 677">
                  <a:extLst>
                    <a:ext uri="{FF2B5EF4-FFF2-40B4-BE49-F238E27FC236}">
                      <a16:creationId xmlns:a16="http://schemas.microsoft.com/office/drawing/2014/main" id="{E6DEB9E3-7112-4CD7-B655-91A3E0982287}"/>
                    </a:ext>
                  </a:extLst>
                </p14:cNvPr>
                <p14:cNvContentPartPr/>
                <p14:nvPr/>
              </p14:nvContentPartPr>
              <p14:xfrm>
                <a:off x="8145143" y="5234204"/>
                <a:ext cx="315360" cy="20880"/>
              </p14:xfrm>
            </p:contentPart>
          </mc:Choice>
          <mc:Fallback xmlns="">
            <p:pic>
              <p:nvPicPr>
                <p:cNvPr id="678" name="Ink 677">
                  <a:extLst>
                    <a:ext uri="{FF2B5EF4-FFF2-40B4-BE49-F238E27FC236}">
                      <a16:creationId xmlns:a16="http://schemas.microsoft.com/office/drawing/2014/main" id="{E6DEB9E3-7112-4CD7-B655-91A3E0982287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8136143" y="5225564"/>
                  <a:ext cx="33300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7">
              <p14:nvContentPartPr>
                <p14:cNvPr id="679" name="Ink 678">
                  <a:extLst>
                    <a:ext uri="{FF2B5EF4-FFF2-40B4-BE49-F238E27FC236}">
                      <a16:creationId xmlns:a16="http://schemas.microsoft.com/office/drawing/2014/main" id="{C329BBA0-9E80-4AC5-B89B-96393FD3D773}"/>
                    </a:ext>
                  </a:extLst>
                </p14:cNvPr>
                <p14:cNvContentPartPr/>
                <p14:nvPr/>
              </p14:nvContentPartPr>
              <p14:xfrm>
                <a:off x="8581463" y="5217284"/>
                <a:ext cx="334080" cy="11880"/>
              </p14:xfrm>
            </p:contentPart>
          </mc:Choice>
          <mc:Fallback xmlns="">
            <p:pic>
              <p:nvPicPr>
                <p:cNvPr id="679" name="Ink 678">
                  <a:extLst>
                    <a:ext uri="{FF2B5EF4-FFF2-40B4-BE49-F238E27FC236}">
                      <a16:creationId xmlns:a16="http://schemas.microsoft.com/office/drawing/2014/main" id="{C329BBA0-9E80-4AC5-B89B-96393FD3D773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8572463" y="5208284"/>
                  <a:ext cx="35172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9">
              <p14:nvContentPartPr>
                <p14:cNvPr id="680" name="Ink 679">
                  <a:extLst>
                    <a:ext uri="{FF2B5EF4-FFF2-40B4-BE49-F238E27FC236}">
                      <a16:creationId xmlns:a16="http://schemas.microsoft.com/office/drawing/2014/main" id="{3EC7BA91-4EA7-4615-A96E-5FBDC29E27CF}"/>
                    </a:ext>
                  </a:extLst>
                </p14:cNvPr>
                <p14:cNvContentPartPr/>
                <p14:nvPr/>
              </p14:nvContentPartPr>
              <p14:xfrm>
                <a:off x="9039023" y="5183804"/>
                <a:ext cx="241200" cy="26640"/>
              </p14:xfrm>
            </p:contentPart>
          </mc:Choice>
          <mc:Fallback xmlns="">
            <p:pic>
              <p:nvPicPr>
                <p:cNvPr id="680" name="Ink 679">
                  <a:extLst>
                    <a:ext uri="{FF2B5EF4-FFF2-40B4-BE49-F238E27FC236}">
                      <a16:creationId xmlns:a16="http://schemas.microsoft.com/office/drawing/2014/main" id="{3EC7BA91-4EA7-4615-A96E-5FBDC29E27CF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9030383" y="5175164"/>
                  <a:ext cx="25884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1">
              <p14:nvContentPartPr>
                <p14:cNvPr id="681" name="Ink 680">
                  <a:extLst>
                    <a:ext uri="{FF2B5EF4-FFF2-40B4-BE49-F238E27FC236}">
                      <a16:creationId xmlns:a16="http://schemas.microsoft.com/office/drawing/2014/main" id="{77179E78-03A2-4FA2-B682-0B08C4BE51A0}"/>
                    </a:ext>
                  </a:extLst>
                </p14:cNvPr>
                <p14:cNvContentPartPr/>
                <p14:nvPr/>
              </p14:nvContentPartPr>
              <p14:xfrm>
                <a:off x="9391103" y="5113604"/>
                <a:ext cx="89640" cy="174600"/>
              </p14:xfrm>
            </p:contentPart>
          </mc:Choice>
          <mc:Fallback xmlns="">
            <p:pic>
              <p:nvPicPr>
                <p:cNvPr id="681" name="Ink 680">
                  <a:extLst>
                    <a:ext uri="{FF2B5EF4-FFF2-40B4-BE49-F238E27FC236}">
                      <a16:creationId xmlns:a16="http://schemas.microsoft.com/office/drawing/2014/main" id="{77179E78-03A2-4FA2-B682-0B08C4BE51A0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9382103" y="5104964"/>
                  <a:ext cx="10728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3">
              <p14:nvContentPartPr>
                <p14:cNvPr id="682" name="Ink 681">
                  <a:extLst>
                    <a:ext uri="{FF2B5EF4-FFF2-40B4-BE49-F238E27FC236}">
                      <a16:creationId xmlns:a16="http://schemas.microsoft.com/office/drawing/2014/main" id="{46BB5CC2-B2CD-424A-B38D-5C2786EB22EA}"/>
                    </a:ext>
                  </a:extLst>
                </p14:cNvPr>
                <p14:cNvContentPartPr/>
                <p14:nvPr/>
              </p14:nvContentPartPr>
              <p14:xfrm>
                <a:off x="9525023" y="5197484"/>
                <a:ext cx="85680" cy="45720"/>
              </p14:xfrm>
            </p:contentPart>
          </mc:Choice>
          <mc:Fallback xmlns="">
            <p:pic>
              <p:nvPicPr>
                <p:cNvPr id="682" name="Ink 681">
                  <a:extLst>
                    <a:ext uri="{FF2B5EF4-FFF2-40B4-BE49-F238E27FC236}">
                      <a16:creationId xmlns:a16="http://schemas.microsoft.com/office/drawing/2014/main" id="{46BB5CC2-B2CD-424A-B38D-5C2786EB22EA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9516383" y="5188484"/>
                  <a:ext cx="10332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5">
              <p14:nvContentPartPr>
                <p14:cNvPr id="683" name="Ink 682">
                  <a:extLst>
                    <a:ext uri="{FF2B5EF4-FFF2-40B4-BE49-F238E27FC236}">
                      <a16:creationId xmlns:a16="http://schemas.microsoft.com/office/drawing/2014/main" id="{C1FDE82B-3932-4BFB-A199-E01ABF50336A}"/>
                    </a:ext>
                  </a:extLst>
                </p14:cNvPr>
                <p14:cNvContentPartPr/>
                <p14:nvPr/>
              </p14:nvContentPartPr>
              <p14:xfrm>
                <a:off x="9667223" y="5147444"/>
                <a:ext cx="123120" cy="119160"/>
              </p14:xfrm>
            </p:contentPart>
          </mc:Choice>
          <mc:Fallback xmlns="">
            <p:pic>
              <p:nvPicPr>
                <p:cNvPr id="683" name="Ink 682">
                  <a:extLst>
                    <a:ext uri="{FF2B5EF4-FFF2-40B4-BE49-F238E27FC236}">
                      <a16:creationId xmlns:a16="http://schemas.microsoft.com/office/drawing/2014/main" id="{C1FDE82B-3932-4BFB-A199-E01ABF50336A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9658223" y="5138804"/>
                  <a:ext cx="140760" cy="136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87">
            <p14:nvContentPartPr>
              <p14:cNvPr id="688" name="Ink 687">
                <a:extLst>
                  <a:ext uri="{FF2B5EF4-FFF2-40B4-BE49-F238E27FC236}">
                    <a16:creationId xmlns:a16="http://schemas.microsoft.com/office/drawing/2014/main" id="{3932850D-6B6D-440C-9BA5-A0BE19FCC020}"/>
                  </a:ext>
                </a:extLst>
              </p14:cNvPr>
              <p14:cNvContentPartPr/>
              <p14:nvPr/>
            </p14:nvContentPartPr>
            <p14:xfrm>
              <a:off x="7219583" y="5693204"/>
              <a:ext cx="56520" cy="3240"/>
            </p14:xfrm>
          </p:contentPart>
        </mc:Choice>
        <mc:Fallback xmlns="">
          <p:pic>
            <p:nvPicPr>
              <p:cNvPr id="688" name="Ink 687">
                <a:extLst>
                  <a:ext uri="{FF2B5EF4-FFF2-40B4-BE49-F238E27FC236}">
                    <a16:creationId xmlns:a16="http://schemas.microsoft.com/office/drawing/2014/main" id="{3932850D-6B6D-440C-9BA5-A0BE19FCC020}"/>
                  </a:ext>
                </a:extLst>
              </p:cNvPr>
              <p:cNvPicPr/>
              <p:nvPr/>
            </p:nvPicPr>
            <p:blipFill>
              <a:blip r:embed="rId288"/>
              <a:stretch>
                <a:fillRect/>
              </a:stretch>
            </p:blipFill>
            <p:spPr>
              <a:xfrm>
                <a:off x="7210583" y="5684204"/>
                <a:ext cx="74160" cy="20880"/>
              </a:xfrm>
              <a:prstGeom prst="rect">
                <a:avLst/>
              </a:prstGeom>
            </p:spPr>
          </p:pic>
        </mc:Fallback>
      </mc:AlternateContent>
      <p:grpSp>
        <p:nvGrpSpPr>
          <p:cNvPr id="697" name="Group 696">
            <a:extLst>
              <a:ext uri="{FF2B5EF4-FFF2-40B4-BE49-F238E27FC236}">
                <a16:creationId xmlns:a16="http://schemas.microsoft.com/office/drawing/2014/main" id="{BFB31BA0-7732-40E1-B5ED-DD26BDB6917C}"/>
              </a:ext>
            </a:extLst>
          </p:cNvPr>
          <p:cNvGrpSpPr/>
          <p:nvPr/>
        </p:nvGrpSpPr>
        <p:grpSpPr>
          <a:xfrm>
            <a:off x="7527023" y="5484404"/>
            <a:ext cx="2305440" cy="206640"/>
            <a:chOff x="7527023" y="5484404"/>
            <a:chExt cx="2305440" cy="206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9">
              <p14:nvContentPartPr>
                <p14:cNvPr id="689" name="Ink 688">
                  <a:extLst>
                    <a:ext uri="{FF2B5EF4-FFF2-40B4-BE49-F238E27FC236}">
                      <a16:creationId xmlns:a16="http://schemas.microsoft.com/office/drawing/2014/main" id="{7A9CB292-9EFD-40F8-BE0D-82F88C29559D}"/>
                    </a:ext>
                  </a:extLst>
                </p14:cNvPr>
                <p14:cNvContentPartPr/>
                <p14:nvPr/>
              </p14:nvContentPartPr>
              <p14:xfrm>
                <a:off x="7527023" y="5673764"/>
                <a:ext cx="418680" cy="17280"/>
              </p14:xfrm>
            </p:contentPart>
          </mc:Choice>
          <mc:Fallback xmlns="">
            <p:pic>
              <p:nvPicPr>
                <p:cNvPr id="689" name="Ink 688">
                  <a:extLst>
                    <a:ext uri="{FF2B5EF4-FFF2-40B4-BE49-F238E27FC236}">
                      <a16:creationId xmlns:a16="http://schemas.microsoft.com/office/drawing/2014/main" id="{7A9CB292-9EFD-40F8-BE0D-82F88C29559D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7518383" y="5665124"/>
                  <a:ext cx="43632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1">
              <p14:nvContentPartPr>
                <p14:cNvPr id="690" name="Ink 689">
                  <a:extLst>
                    <a:ext uri="{FF2B5EF4-FFF2-40B4-BE49-F238E27FC236}">
                      <a16:creationId xmlns:a16="http://schemas.microsoft.com/office/drawing/2014/main" id="{F636A3B7-B67F-4560-9399-722B5083B753}"/>
                    </a:ext>
                  </a:extLst>
                </p14:cNvPr>
                <p14:cNvContentPartPr/>
                <p14:nvPr/>
              </p14:nvContentPartPr>
              <p14:xfrm>
                <a:off x="8070983" y="5651084"/>
                <a:ext cx="348480" cy="18720"/>
              </p14:xfrm>
            </p:contentPart>
          </mc:Choice>
          <mc:Fallback xmlns="">
            <p:pic>
              <p:nvPicPr>
                <p:cNvPr id="690" name="Ink 689">
                  <a:extLst>
                    <a:ext uri="{FF2B5EF4-FFF2-40B4-BE49-F238E27FC236}">
                      <a16:creationId xmlns:a16="http://schemas.microsoft.com/office/drawing/2014/main" id="{F636A3B7-B67F-4560-9399-722B5083B753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8061983" y="5642444"/>
                  <a:ext cx="36612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3">
              <p14:nvContentPartPr>
                <p14:cNvPr id="691" name="Ink 690">
                  <a:extLst>
                    <a:ext uri="{FF2B5EF4-FFF2-40B4-BE49-F238E27FC236}">
                      <a16:creationId xmlns:a16="http://schemas.microsoft.com/office/drawing/2014/main" id="{3070449D-33BC-4FC4-B235-2B1EBF67810C}"/>
                    </a:ext>
                  </a:extLst>
                </p14:cNvPr>
                <p14:cNvContentPartPr/>
                <p14:nvPr/>
              </p14:nvContentPartPr>
              <p14:xfrm>
                <a:off x="8550503" y="5610044"/>
                <a:ext cx="344520" cy="38160"/>
              </p14:xfrm>
            </p:contentPart>
          </mc:Choice>
          <mc:Fallback xmlns="">
            <p:pic>
              <p:nvPicPr>
                <p:cNvPr id="691" name="Ink 690">
                  <a:extLst>
                    <a:ext uri="{FF2B5EF4-FFF2-40B4-BE49-F238E27FC236}">
                      <a16:creationId xmlns:a16="http://schemas.microsoft.com/office/drawing/2014/main" id="{3070449D-33BC-4FC4-B235-2B1EBF67810C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8541863" y="5601044"/>
                  <a:ext cx="36216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5">
              <p14:nvContentPartPr>
                <p14:cNvPr id="692" name="Ink 691">
                  <a:extLst>
                    <a:ext uri="{FF2B5EF4-FFF2-40B4-BE49-F238E27FC236}">
                      <a16:creationId xmlns:a16="http://schemas.microsoft.com/office/drawing/2014/main" id="{A1BA88CD-684E-4F52-8363-F5960D81F6AB}"/>
                    </a:ext>
                  </a:extLst>
                </p14:cNvPr>
                <p14:cNvContentPartPr/>
                <p14:nvPr/>
              </p14:nvContentPartPr>
              <p14:xfrm>
                <a:off x="8946863" y="5589524"/>
                <a:ext cx="295560" cy="13320"/>
              </p14:xfrm>
            </p:contentPart>
          </mc:Choice>
          <mc:Fallback xmlns="">
            <p:pic>
              <p:nvPicPr>
                <p:cNvPr id="692" name="Ink 691">
                  <a:extLst>
                    <a:ext uri="{FF2B5EF4-FFF2-40B4-BE49-F238E27FC236}">
                      <a16:creationId xmlns:a16="http://schemas.microsoft.com/office/drawing/2014/main" id="{A1BA88CD-684E-4F52-8363-F5960D81F6AB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8937863" y="5580524"/>
                  <a:ext cx="31320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7">
              <p14:nvContentPartPr>
                <p14:cNvPr id="693" name="Ink 692">
                  <a:extLst>
                    <a:ext uri="{FF2B5EF4-FFF2-40B4-BE49-F238E27FC236}">
                      <a16:creationId xmlns:a16="http://schemas.microsoft.com/office/drawing/2014/main" id="{F765EBF7-4350-4A61-94BE-BB55350E65C2}"/>
                    </a:ext>
                  </a:extLst>
                </p14:cNvPr>
                <p14:cNvContentPartPr/>
                <p14:nvPr/>
              </p14:nvContentPartPr>
              <p14:xfrm>
                <a:off x="9303263" y="5578724"/>
                <a:ext cx="7560" cy="6840"/>
              </p14:xfrm>
            </p:contentPart>
          </mc:Choice>
          <mc:Fallback xmlns="">
            <p:pic>
              <p:nvPicPr>
                <p:cNvPr id="693" name="Ink 692">
                  <a:extLst>
                    <a:ext uri="{FF2B5EF4-FFF2-40B4-BE49-F238E27FC236}">
                      <a16:creationId xmlns:a16="http://schemas.microsoft.com/office/drawing/2014/main" id="{F765EBF7-4350-4A61-94BE-BB55350E65C2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9294623" y="5570084"/>
                  <a:ext cx="2520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9">
              <p14:nvContentPartPr>
                <p14:cNvPr id="694" name="Ink 693">
                  <a:extLst>
                    <a:ext uri="{FF2B5EF4-FFF2-40B4-BE49-F238E27FC236}">
                      <a16:creationId xmlns:a16="http://schemas.microsoft.com/office/drawing/2014/main" id="{283DE326-DB3E-4CA0-8E26-89190B14F90F}"/>
                    </a:ext>
                  </a:extLst>
                </p14:cNvPr>
                <p14:cNvContentPartPr/>
                <p14:nvPr/>
              </p14:nvContentPartPr>
              <p14:xfrm>
                <a:off x="9433583" y="5484404"/>
                <a:ext cx="99000" cy="178920"/>
              </p14:xfrm>
            </p:contentPart>
          </mc:Choice>
          <mc:Fallback xmlns="">
            <p:pic>
              <p:nvPicPr>
                <p:cNvPr id="694" name="Ink 693">
                  <a:extLst>
                    <a:ext uri="{FF2B5EF4-FFF2-40B4-BE49-F238E27FC236}">
                      <a16:creationId xmlns:a16="http://schemas.microsoft.com/office/drawing/2014/main" id="{283DE326-DB3E-4CA0-8E26-89190B14F90F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9424943" y="5475404"/>
                  <a:ext cx="11664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1">
              <p14:nvContentPartPr>
                <p14:cNvPr id="695" name="Ink 694">
                  <a:extLst>
                    <a:ext uri="{FF2B5EF4-FFF2-40B4-BE49-F238E27FC236}">
                      <a16:creationId xmlns:a16="http://schemas.microsoft.com/office/drawing/2014/main" id="{3285C8D4-63B7-47E2-AE5E-781423490D1B}"/>
                    </a:ext>
                  </a:extLst>
                </p14:cNvPr>
                <p14:cNvContentPartPr/>
                <p14:nvPr/>
              </p14:nvContentPartPr>
              <p14:xfrm>
                <a:off x="9614303" y="5539844"/>
                <a:ext cx="92520" cy="68400"/>
              </p14:xfrm>
            </p:contentPart>
          </mc:Choice>
          <mc:Fallback xmlns="">
            <p:pic>
              <p:nvPicPr>
                <p:cNvPr id="695" name="Ink 694">
                  <a:extLst>
                    <a:ext uri="{FF2B5EF4-FFF2-40B4-BE49-F238E27FC236}">
                      <a16:creationId xmlns:a16="http://schemas.microsoft.com/office/drawing/2014/main" id="{3285C8D4-63B7-47E2-AE5E-781423490D1B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9605663" y="5530844"/>
                  <a:ext cx="11016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3">
              <p14:nvContentPartPr>
                <p14:cNvPr id="696" name="Ink 695">
                  <a:extLst>
                    <a:ext uri="{FF2B5EF4-FFF2-40B4-BE49-F238E27FC236}">
                      <a16:creationId xmlns:a16="http://schemas.microsoft.com/office/drawing/2014/main" id="{06EE7B7B-E9F5-4C59-8680-3E86C73CA5F8}"/>
                    </a:ext>
                  </a:extLst>
                </p14:cNvPr>
                <p14:cNvContentPartPr/>
                <p14:nvPr/>
              </p14:nvContentPartPr>
              <p14:xfrm>
                <a:off x="9720863" y="5488724"/>
                <a:ext cx="111600" cy="174960"/>
              </p14:xfrm>
            </p:contentPart>
          </mc:Choice>
          <mc:Fallback xmlns="">
            <p:pic>
              <p:nvPicPr>
                <p:cNvPr id="696" name="Ink 695">
                  <a:extLst>
                    <a:ext uri="{FF2B5EF4-FFF2-40B4-BE49-F238E27FC236}">
                      <a16:creationId xmlns:a16="http://schemas.microsoft.com/office/drawing/2014/main" id="{06EE7B7B-E9F5-4C59-8680-3E86C73CA5F8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9711863" y="5479724"/>
                  <a:ext cx="129240" cy="192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05">
            <p14:nvContentPartPr>
              <p14:cNvPr id="698" name="Ink 697">
                <a:extLst>
                  <a:ext uri="{FF2B5EF4-FFF2-40B4-BE49-F238E27FC236}">
                    <a16:creationId xmlns:a16="http://schemas.microsoft.com/office/drawing/2014/main" id="{FA4A4AA9-ED3C-4809-A140-0A405C2112BB}"/>
                  </a:ext>
                </a:extLst>
              </p14:cNvPr>
              <p14:cNvContentPartPr/>
              <p14:nvPr/>
            </p14:nvContentPartPr>
            <p14:xfrm>
              <a:off x="7375823" y="6027644"/>
              <a:ext cx="69120" cy="9000"/>
            </p14:xfrm>
          </p:contentPart>
        </mc:Choice>
        <mc:Fallback xmlns="">
          <p:pic>
            <p:nvPicPr>
              <p:cNvPr id="698" name="Ink 697">
                <a:extLst>
                  <a:ext uri="{FF2B5EF4-FFF2-40B4-BE49-F238E27FC236}">
                    <a16:creationId xmlns:a16="http://schemas.microsoft.com/office/drawing/2014/main" id="{FA4A4AA9-ED3C-4809-A140-0A405C2112BB}"/>
                  </a:ext>
                </a:extLst>
              </p:cNvPr>
              <p:cNvPicPr/>
              <p:nvPr/>
            </p:nvPicPr>
            <p:blipFill>
              <a:blip r:embed="rId306"/>
              <a:stretch>
                <a:fillRect/>
              </a:stretch>
            </p:blipFill>
            <p:spPr>
              <a:xfrm>
                <a:off x="7366823" y="6018644"/>
                <a:ext cx="86760" cy="26640"/>
              </a:xfrm>
              <a:prstGeom prst="rect">
                <a:avLst/>
              </a:prstGeom>
            </p:spPr>
          </p:pic>
        </mc:Fallback>
      </mc:AlternateContent>
      <p:grpSp>
        <p:nvGrpSpPr>
          <p:cNvPr id="720" name="Group 719">
            <a:extLst>
              <a:ext uri="{FF2B5EF4-FFF2-40B4-BE49-F238E27FC236}">
                <a16:creationId xmlns:a16="http://schemas.microsoft.com/office/drawing/2014/main" id="{A392B22D-BCE0-4A7A-B4DE-670BAF3BA32E}"/>
              </a:ext>
            </a:extLst>
          </p:cNvPr>
          <p:cNvGrpSpPr/>
          <p:nvPr/>
        </p:nvGrpSpPr>
        <p:grpSpPr>
          <a:xfrm>
            <a:off x="7638263" y="5999924"/>
            <a:ext cx="689400" cy="32760"/>
            <a:chOff x="7638263" y="5999924"/>
            <a:chExt cx="689400" cy="32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7">
              <p14:nvContentPartPr>
                <p14:cNvPr id="699" name="Ink 698">
                  <a:extLst>
                    <a:ext uri="{FF2B5EF4-FFF2-40B4-BE49-F238E27FC236}">
                      <a16:creationId xmlns:a16="http://schemas.microsoft.com/office/drawing/2014/main" id="{85432C47-5892-427C-B1A7-3C2C051CF7A7}"/>
                    </a:ext>
                  </a:extLst>
                </p14:cNvPr>
                <p14:cNvContentPartPr/>
                <p14:nvPr/>
              </p14:nvContentPartPr>
              <p14:xfrm>
                <a:off x="7638263" y="6018284"/>
                <a:ext cx="308880" cy="14400"/>
              </p14:xfrm>
            </p:contentPart>
          </mc:Choice>
          <mc:Fallback xmlns="">
            <p:pic>
              <p:nvPicPr>
                <p:cNvPr id="699" name="Ink 698">
                  <a:extLst>
                    <a:ext uri="{FF2B5EF4-FFF2-40B4-BE49-F238E27FC236}">
                      <a16:creationId xmlns:a16="http://schemas.microsoft.com/office/drawing/2014/main" id="{85432C47-5892-427C-B1A7-3C2C051CF7A7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7629623" y="6009644"/>
                  <a:ext cx="32652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9">
              <p14:nvContentPartPr>
                <p14:cNvPr id="700" name="Ink 699">
                  <a:extLst>
                    <a:ext uri="{FF2B5EF4-FFF2-40B4-BE49-F238E27FC236}">
                      <a16:creationId xmlns:a16="http://schemas.microsoft.com/office/drawing/2014/main" id="{E71664BF-4B04-4BC7-A6AB-8CCD0941FCA5}"/>
                    </a:ext>
                  </a:extLst>
                </p14:cNvPr>
                <p14:cNvContentPartPr/>
                <p14:nvPr/>
              </p14:nvContentPartPr>
              <p14:xfrm>
                <a:off x="8050463" y="5999924"/>
                <a:ext cx="277200" cy="12600"/>
              </p14:xfrm>
            </p:contentPart>
          </mc:Choice>
          <mc:Fallback xmlns="">
            <p:pic>
              <p:nvPicPr>
                <p:cNvPr id="700" name="Ink 699">
                  <a:extLst>
                    <a:ext uri="{FF2B5EF4-FFF2-40B4-BE49-F238E27FC236}">
                      <a16:creationId xmlns:a16="http://schemas.microsoft.com/office/drawing/2014/main" id="{E71664BF-4B04-4BC7-A6AB-8CCD0941FCA5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8041463" y="5990924"/>
                  <a:ext cx="294840" cy="30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19" name="Group 718">
            <a:extLst>
              <a:ext uri="{FF2B5EF4-FFF2-40B4-BE49-F238E27FC236}">
                <a16:creationId xmlns:a16="http://schemas.microsoft.com/office/drawing/2014/main" id="{4F2786F2-5E9C-4C8C-9913-562A67E924C7}"/>
              </a:ext>
            </a:extLst>
          </p:cNvPr>
          <p:cNvGrpSpPr/>
          <p:nvPr/>
        </p:nvGrpSpPr>
        <p:grpSpPr>
          <a:xfrm>
            <a:off x="8496863" y="5851604"/>
            <a:ext cx="1296360" cy="215280"/>
            <a:chOff x="8496863" y="5851604"/>
            <a:chExt cx="1296360" cy="215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1">
              <p14:nvContentPartPr>
                <p14:cNvPr id="701" name="Ink 700">
                  <a:extLst>
                    <a:ext uri="{FF2B5EF4-FFF2-40B4-BE49-F238E27FC236}">
                      <a16:creationId xmlns:a16="http://schemas.microsoft.com/office/drawing/2014/main" id="{7A123AA7-9727-4148-BAF7-39193AA5E201}"/>
                    </a:ext>
                  </a:extLst>
                </p14:cNvPr>
                <p14:cNvContentPartPr/>
                <p14:nvPr/>
              </p14:nvContentPartPr>
              <p14:xfrm>
                <a:off x="8496863" y="5989124"/>
                <a:ext cx="399600" cy="13320"/>
              </p14:xfrm>
            </p:contentPart>
          </mc:Choice>
          <mc:Fallback xmlns="">
            <p:pic>
              <p:nvPicPr>
                <p:cNvPr id="701" name="Ink 700">
                  <a:extLst>
                    <a:ext uri="{FF2B5EF4-FFF2-40B4-BE49-F238E27FC236}">
                      <a16:creationId xmlns:a16="http://schemas.microsoft.com/office/drawing/2014/main" id="{7A123AA7-9727-4148-BAF7-39193AA5E201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8488223" y="5980484"/>
                  <a:ext cx="41724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3">
              <p14:nvContentPartPr>
                <p14:cNvPr id="702" name="Ink 701">
                  <a:extLst>
                    <a:ext uri="{FF2B5EF4-FFF2-40B4-BE49-F238E27FC236}">
                      <a16:creationId xmlns:a16="http://schemas.microsoft.com/office/drawing/2014/main" id="{00657580-A94E-43A0-BD9F-C6799EEF6649}"/>
                    </a:ext>
                  </a:extLst>
                </p14:cNvPr>
                <p14:cNvContentPartPr/>
                <p14:nvPr/>
              </p14:nvContentPartPr>
              <p14:xfrm>
                <a:off x="9013823" y="5975804"/>
                <a:ext cx="188280" cy="22320"/>
              </p14:xfrm>
            </p:contentPart>
          </mc:Choice>
          <mc:Fallback xmlns="">
            <p:pic>
              <p:nvPicPr>
                <p:cNvPr id="702" name="Ink 701">
                  <a:extLst>
                    <a:ext uri="{FF2B5EF4-FFF2-40B4-BE49-F238E27FC236}">
                      <a16:creationId xmlns:a16="http://schemas.microsoft.com/office/drawing/2014/main" id="{00657580-A94E-43A0-BD9F-C6799EEF6649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9004823" y="5966804"/>
                  <a:ext cx="20592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5">
              <p14:nvContentPartPr>
                <p14:cNvPr id="703" name="Ink 702">
                  <a:extLst>
                    <a:ext uri="{FF2B5EF4-FFF2-40B4-BE49-F238E27FC236}">
                      <a16:creationId xmlns:a16="http://schemas.microsoft.com/office/drawing/2014/main" id="{00F28B5F-A0E9-49CF-8C80-FC64A557CC35}"/>
                    </a:ext>
                  </a:extLst>
                </p14:cNvPr>
                <p14:cNvContentPartPr/>
                <p14:nvPr/>
              </p14:nvContentPartPr>
              <p14:xfrm>
                <a:off x="9239543" y="5988404"/>
                <a:ext cx="32760" cy="1080"/>
              </p14:xfrm>
            </p:contentPart>
          </mc:Choice>
          <mc:Fallback xmlns="">
            <p:pic>
              <p:nvPicPr>
                <p:cNvPr id="703" name="Ink 702">
                  <a:extLst>
                    <a:ext uri="{FF2B5EF4-FFF2-40B4-BE49-F238E27FC236}">
                      <a16:creationId xmlns:a16="http://schemas.microsoft.com/office/drawing/2014/main" id="{00F28B5F-A0E9-49CF-8C80-FC64A557CC35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9230543" y="5979764"/>
                  <a:ext cx="5040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7">
              <p14:nvContentPartPr>
                <p14:cNvPr id="704" name="Ink 703">
                  <a:extLst>
                    <a:ext uri="{FF2B5EF4-FFF2-40B4-BE49-F238E27FC236}">
                      <a16:creationId xmlns:a16="http://schemas.microsoft.com/office/drawing/2014/main" id="{73D59622-C6B4-4995-94BB-818385B0D140}"/>
                    </a:ext>
                  </a:extLst>
                </p14:cNvPr>
                <p14:cNvContentPartPr/>
                <p14:nvPr/>
              </p14:nvContentPartPr>
              <p14:xfrm>
                <a:off x="9377423" y="5851604"/>
                <a:ext cx="110160" cy="167400"/>
              </p14:xfrm>
            </p:contentPart>
          </mc:Choice>
          <mc:Fallback xmlns="">
            <p:pic>
              <p:nvPicPr>
                <p:cNvPr id="704" name="Ink 703">
                  <a:extLst>
                    <a:ext uri="{FF2B5EF4-FFF2-40B4-BE49-F238E27FC236}">
                      <a16:creationId xmlns:a16="http://schemas.microsoft.com/office/drawing/2014/main" id="{73D59622-C6B4-4995-94BB-818385B0D140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9368783" y="5842604"/>
                  <a:ext cx="12780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9">
              <p14:nvContentPartPr>
                <p14:cNvPr id="705" name="Ink 704">
                  <a:extLst>
                    <a:ext uri="{FF2B5EF4-FFF2-40B4-BE49-F238E27FC236}">
                      <a16:creationId xmlns:a16="http://schemas.microsoft.com/office/drawing/2014/main" id="{BDE6E315-0EF6-4E3A-8DC7-D295403A950E}"/>
                    </a:ext>
                  </a:extLst>
                </p14:cNvPr>
                <p14:cNvContentPartPr/>
                <p14:nvPr/>
              </p14:nvContentPartPr>
              <p14:xfrm>
                <a:off x="9573263" y="5918204"/>
                <a:ext cx="66600" cy="1800"/>
              </p14:xfrm>
            </p:contentPart>
          </mc:Choice>
          <mc:Fallback xmlns="">
            <p:pic>
              <p:nvPicPr>
                <p:cNvPr id="705" name="Ink 704">
                  <a:extLst>
                    <a:ext uri="{FF2B5EF4-FFF2-40B4-BE49-F238E27FC236}">
                      <a16:creationId xmlns:a16="http://schemas.microsoft.com/office/drawing/2014/main" id="{BDE6E315-0EF6-4E3A-8DC7-D295403A950E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9564623" y="5909204"/>
                  <a:ext cx="8424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1">
              <p14:nvContentPartPr>
                <p14:cNvPr id="706" name="Ink 705">
                  <a:extLst>
                    <a:ext uri="{FF2B5EF4-FFF2-40B4-BE49-F238E27FC236}">
                      <a16:creationId xmlns:a16="http://schemas.microsoft.com/office/drawing/2014/main" id="{5AEAAE5B-135D-4D4C-B1DF-D81B829B4D93}"/>
                    </a:ext>
                  </a:extLst>
                </p14:cNvPr>
                <p14:cNvContentPartPr/>
                <p14:nvPr/>
              </p14:nvContentPartPr>
              <p14:xfrm>
                <a:off x="9584423" y="5975084"/>
                <a:ext cx="99000" cy="13320"/>
              </p14:xfrm>
            </p:contentPart>
          </mc:Choice>
          <mc:Fallback xmlns="">
            <p:pic>
              <p:nvPicPr>
                <p:cNvPr id="706" name="Ink 705">
                  <a:extLst>
                    <a:ext uri="{FF2B5EF4-FFF2-40B4-BE49-F238E27FC236}">
                      <a16:creationId xmlns:a16="http://schemas.microsoft.com/office/drawing/2014/main" id="{5AEAAE5B-135D-4D4C-B1DF-D81B829B4D93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9575423" y="5966084"/>
                  <a:ext cx="11664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3">
              <p14:nvContentPartPr>
                <p14:cNvPr id="707" name="Ink 706">
                  <a:extLst>
                    <a:ext uri="{FF2B5EF4-FFF2-40B4-BE49-F238E27FC236}">
                      <a16:creationId xmlns:a16="http://schemas.microsoft.com/office/drawing/2014/main" id="{CA2EDD42-0CCC-456D-BCC8-C8F0838DE942}"/>
                    </a:ext>
                  </a:extLst>
                </p14:cNvPr>
                <p14:cNvContentPartPr/>
                <p14:nvPr/>
              </p14:nvContentPartPr>
              <p14:xfrm>
                <a:off x="9728783" y="5859884"/>
                <a:ext cx="64440" cy="207000"/>
              </p14:xfrm>
            </p:contentPart>
          </mc:Choice>
          <mc:Fallback xmlns="">
            <p:pic>
              <p:nvPicPr>
                <p:cNvPr id="707" name="Ink 706">
                  <a:extLst>
                    <a:ext uri="{FF2B5EF4-FFF2-40B4-BE49-F238E27FC236}">
                      <a16:creationId xmlns:a16="http://schemas.microsoft.com/office/drawing/2014/main" id="{CA2EDD42-0CCC-456D-BCC8-C8F0838DE942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9719783" y="5851244"/>
                  <a:ext cx="82080" cy="224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25">
            <p14:nvContentPartPr>
              <p14:cNvPr id="708" name="Ink 707">
                <a:extLst>
                  <a:ext uri="{FF2B5EF4-FFF2-40B4-BE49-F238E27FC236}">
                    <a16:creationId xmlns:a16="http://schemas.microsoft.com/office/drawing/2014/main" id="{D8A6B909-241E-49F7-A471-1BB0BAEB6D9E}"/>
                  </a:ext>
                </a:extLst>
              </p14:cNvPr>
              <p14:cNvContentPartPr/>
              <p14:nvPr/>
            </p14:nvContentPartPr>
            <p14:xfrm>
              <a:off x="7706303" y="6359204"/>
              <a:ext cx="105480" cy="14400"/>
            </p14:xfrm>
          </p:contentPart>
        </mc:Choice>
        <mc:Fallback xmlns="">
          <p:pic>
            <p:nvPicPr>
              <p:cNvPr id="708" name="Ink 707">
                <a:extLst>
                  <a:ext uri="{FF2B5EF4-FFF2-40B4-BE49-F238E27FC236}">
                    <a16:creationId xmlns:a16="http://schemas.microsoft.com/office/drawing/2014/main" id="{D8A6B909-241E-49F7-A471-1BB0BAEB6D9E}"/>
                  </a:ext>
                </a:extLst>
              </p:cNvPr>
              <p:cNvPicPr/>
              <p:nvPr/>
            </p:nvPicPr>
            <p:blipFill>
              <a:blip r:embed="rId326"/>
              <a:stretch>
                <a:fillRect/>
              </a:stretch>
            </p:blipFill>
            <p:spPr>
              <a:xfrm>
                <a:off x="7697303" y="6350204"/>
                <a:ext cx="123120" cy="32040"/>
              </a:xfrm>
              <a:prstGeom prst="rect">
                <a:avLst/>
              </a:prstGeom>
            </p:spPr>
          </p:pic>
        </mc:Fallback>
      </mc:AlternateContent>
      <p:grpSp>
        <p:nvGrpSpPr>
          <p:cNvPr id="718" name="Group 717">
            <a:extLst>
              <a:ext uri="{FF2B5EF4-FFF2-40B4-BE49-F238E27FC236}">
                <a16:creationId xmlns:a16="http://schemas.microsoft.com/office/drawing/2014/main" id="{AB3F5AAA-F738-4098-B99D-349E0395DAE4}"/>
              </a:ext>
            </a:extLst>
          </p:cNvPr>
          <p:cNvGrpSpPr/>
          <p:nvPr/>
        </p:nvGrpSpPr>
        <p:grpSpPr>
          <a:xfrm>
            <a:off x="8069903" y="6345524"/>
            <a:ext cx="987840" cy="42480"/>
            <a:chOff x="8069903" y="6345524"/>
            <a:chExt cx="987840" cy="42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7">
              <p14:nvContentPartPr>
                <p14:cNvPr id="709" name="Ink 708">
                  <a:extLst>
                    <a:ext uri="{FF2B5EF4-FFF2-40B4-BE49-F238E27FC236}">
                      <a16:creationId xmlns:a16="http://schemas.microsoft.com/office/drawing/2014/main" id="{AE244276-5E23-48F1-991F-78E3C6C04AD4}"/>
                    </a:ext>
                  </a:extLst>
                </p14:cNvPr>
                <p14:cNvContentPartPr/>
                <p14:nvPr/>
              </p14:nvContentPartPr>
              <p14:xfrm>
                <a:off x="8069903" y="6359924"/>
                <a:ext cx="252000" cy="28080"/>
              </p14:xfrm>
            </p:contentPart>
          </mc:Choice>
          <mc:Fallback xmlns="">
            <p:pic>
              <p:nvPicPr>
                <p:cNvPr id="709" name="Ink 708">
                  <a:extLst>
                    <a:ext uri="{FF2B5EF4-FFF2-40B4-BE49-F238E27FC236}">
                      <a16:creationId xmlns:a16="http://schemas.microsoft.com/office/drawing/2014/main" id="{AE244276-5E23-48F1-991F-78E3C6C04AD4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8061263" y="6350924"/>
                  <a:ext cx="26964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9">
              <p14:nvContentPartPr>
                <p14:cNvPr id="710" name="Ink 709">
                  <a:extLst>
                    <a:ext uri="{FF2B5EF4-FFF2-40B4-BE49-F238E27FC236}">
                      <a16:creationId xmlns:a16="http://schemas.microsoft.com/office/drawing/2014/main" id="{057B7672-477C-425D-BC22-67853C8F2D58}"/>
                    </a:ext>
                  </a:extLst>
                </p14:cNvPr>
                <p14:cNvContentPartPr/>
                <p14:nvPr/>
              </p14:nvContentPartPr>
              <p14:xfrm>
                <a:off x="8462303" y="6346964"/>
                <a:ext cx="279720" cy="20880"/>
              </p14:xfrm>
            </p:contentPart>
          </mc:Choice>
          <mc:Fallback xmlns="">
            <p:pic>
              <p:nvPicPr>
                <p:cNvPr id="710" name="Ink 709">
                  <a:extLst>
                    <a:ext uri="{FF2B5EF4-FFF2-40B4-BE49-F238E27FC236}">
                      <a16:creationId xmlns:a16="http://schemas.microsoft.com/office/drawing/2014/main" id="{057B7672-477C-425D-BC22-67853C8F2D58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8453303" y="6338324"/>
                  <a:ext cx="29736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1">
              <p14:nvContentPartPr>
                <p14:cNvPr id="711" name="Ink 710">
                  <a:extLst>
                    <a:ext uri="{FF2B5EF4-FFF2-40B4-BE49-F238E27FC236}">
                      <a16:creationId xmlns:a16="http://schemas.microsoft.com/office/drawing/2014/main" id="{ED8C50A1-83AA-47C7-89DA-29AE8DCA3C5D}"/>
                    </a:ext>
                  </a:extLst>
                </p14:cNvPr>
                <p14:cNvContentPartPr/>
                <p14:nvPr/>
              </p14:nvContentPartPr>
              <p14:xfrm>
                <a:off x="8893943" y="6345524"/>
                <a:ext cx="163800" cy="3960"/>
              </p14:xfrm>
            </p:contentPart>
          </mc:Choice>
          <mc:Fallback xmlns="">
            <p:pic>
              <p:nvPicPr>
                <p:cNvPr id="711" name="Ink 710">
                  <a:extLst>
                    <a:ext uri="{FF2B5EF4-FFF2-40B4-BE49-F238E27FC236}">
                      <a16:creationId xmlns:a16="http://schemas.microsoft.com/office/drawing/2014/main" id="{ED8C50A1-83AA-47C7-89DA-29AE8DCA3C5D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8884943" y="6336884"/>
                  <a:ext cx="181440" cy="21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17" name="Group 716">
            <a:extLst>
              <a:ext uri="{FF2B5EF4-FFF2-40B4-BE49-F238E27FC236}">
                <a16:creationId xmlns:a16="http://schemas.microsoft.com/office/drawing/2014/main" id="{CDFC3FEA-F72E-4F2F-9936-49B12A93AAAB}"/>
              </a:ext>
            </a:extLst>
          </p:cNvPr>
          <p:cNvGrpSpPr/>
          <p:nvPr/>
        </p:nvGrpSpPr>
        <p:grpSpPr>
          <a:xfrm>
            <a:off x="9230903" y="6223124"/>
            <a:ext cx="644760" cy="173520"/>
            <a:chOff x="9230903" y="6223124"/>
            <a:chExt cx="644760" cy="173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3">
              <p14:nvContentPartPr>
                <p14:cNvPr id="712" name="Ink 711">
                  <a:extLst>
                    <a:ext uri="{FF2B5EF4-FFF2-40B4-BE49-F238E27FC236}">
                      <a16:creationId xmlns:a16="http://schemas.microsoft.com/office/drawing/2014/main" id="{F27632EC-BFA6-449A-B9C3-B2E8E22E255B}"/>
                    </a:ext>
                  </a:extLst>
                </p14:cNvPr>
                <p14:cNvContentPartPr/>
                <p14:nvPr/>
              </p14:nvContentPartPr>
              <p14:xfrm>
                <a:off x="9230903" y="6346244"/>
                <a:ext cx="116280" cy="21600"/>
              </p14:xfrm>
            </p:contentPart>
          </mc:Choice>
          <mc:Fallback xmlns="">
            <p:pic>
              <p:nvPicPr>
                <p:cNvPr id="712" name="Ink 711">
                  <a:extLst>
                    <a:ext uri="{FF2B5EF4-FFF2-40B4-BE49-F238E27FC236}">
                      <a16:creationId xmlns:a16="http://schemas.microsoft.com/office/drawing/2014/main" id="{F27632EC-BFA6-449A-B9C3-B2E8E22E255B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9221903" y="6337604"/>
                  <a:ext cx="13392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5">
              <p14:nvContentPartPr>
                <p14:cNvPr id="713" name="Ink 712">
                  <a:extLst>
                    <a:ext uri="{FF2B5EF4-FFF2-40B4-BE49-F238E27FC236}">
                      <a16:creationId xmlns:a16="http://schemas.microsoft.com/office/drawing/2014/main" id="{58211B9C-DC2E-480A-8A12-3EC20738A25E}"/>
                    </a:ext>
                  </a:extLst>
                </p14:cNvPr>
                <p14:cNvContentPartPr/>
                <p14:nvPr/>
              </p14:nvContentPartPr>
              <p14:xfrm>
                <a:off x="9425663" y="6223124"/>
                <a:ext cx="110160" cy="168480"/>
              </p14:xfrm>
            </p:contentPart>
          </mc:Choice>
          <mc:Fallback xmlns="">
            <p:pic>
              <p:nvPicPr>
                <p:cNvPr id="713" name="Ink 712">
                  <a:extLst>
                    <a:ext uri="{FF2B5EF4-FFF2-40B4-BE49-F238E27FC236}">
                      <a16:creationId xmlns:a16="http://schemas.microsoft.com/office/drawing/2014/main" id="{58211B9C-DC2E-480A-8A12-3EC20738A25E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9417023" y="6214124"/>
                  <a:ext cx="12780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7">
              <p14:nvContentPartPr>
                <p14:cNvPr id="714" name="Ink 713">
                  <a:extLst>
                    <a:ext uri="{FF2B5EF4-FFF2-40B4-BE49-F238E27FC236}">
                      <a16:creationId xmlns:a16="http://schemas.microsoft.com/office/drawing/2014/main" id="{567B3C47-6171-47A0-A63F-D3A303B3DC9B}"/>
                    </a:ext>
                  </a:extLst>
                </p14:cNvPr>
                <p14:cNvContentPartPr/>
                <p14:nvPr/>
              </p14:nvContentPartPr>
              <p14:xfrm>
                <a:off x="9614303" y="6296564"/>
                <a:ext cx="69120" cy="1080"/>
              </p14:xfrm>
            </p:contentPart>
          </mc:Choice>
          <mc:Fallback xmlns="">
            <p:pic>
              <p:nvPicPr>
                <p:cNvPr id="714" name="Ink 713">
                  <a:extLst>
                    <a:ext uri="{FF2B5EF4-FFF2-40B4-BE49-F238E27FC236}">
                      <a16:creationId xmlns:a16="http://schemas.microsoft.com/office/drawing/2014/main" id="{567B3C47-6171-47A0-A63F-D3A303B3DC9B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9605663" y="6287924"/>
                  <a:ext cx="8676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9">
              <p14:nvContentPartPr>
                <p14:cNvPr id="715" name="Ink 714">
                  <a:extLst>
                    <a:ext uri="{FF2B5EF4-FFF2-40B4-BE49-F238E27FC236}">
                      <a16:creationId xmlns:a16="http://schemas.microsoft.com/office/drawing/2014/main" id="{2F353001-4455-47BA-AC40-DDBFF879EEC1}"/>
                    </a:ext>
                  </a:extLst>
                </p14:cNvPr>
                <p14:cNvContentPartPr/>
                <p14:nvPr/>
              </p14:nvContentPartPr>
              <p14:xfrm>
                <a:off x="9630143" y="6330044"/>
                <a:ext cx="83160" cy="23760"/>
              </p14:xfrm>
            </p:contentPart>
          </mc:Choice>
          <mc:Fallback xmlns="">
            <p:pic>
              <p:nvPicPr>
                <p:cNvPr id="715" name="Ink 714">
                  <a:extLst>
                    <a:ext uri="{FF2B5EF4-FFF2-40B4-BE49-F238E27FC236}">
                      <a16:creationId xmlns:a16="http://schemas.microsoft.com/office/drawing/2014/main" id="{2F353001-4455-47BA-AC40-DDBFF879EEC1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9621143" y="6321404"/>
                  <a:ext cx="10080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1">
              <p14:nvContentPartPr>
                <p14:cNvPr id="716" name="Ink 715">
                  <a:extLst>
                    <a:ext uri="{FF2B5EF4-FFF2-40B4-BE49-F238E27FC236}">
                      <a16:creationId xmlns:a16="http://schemas.microsoft.com/office/drawing/2014/main" id="{787E5CCC-FA4F-4226-AA11-6D613C037CF2}"/>
                    </a:ext>
                  </a:extLst>
                </p14:cNvPr>
                <p14:cNvContentPartPr/>
                <p14:nvPr/>
              </p14:nvContentPartPr>
              <p14:xfrm>
                <a:off x="9771263" y="6262724"/>
                <a:ext cx="104400" cy="133920"/>
              </p14:xfrm>
            </p:contentPart>
          </mc:Choice>
          <mc:Fallback xmlns="">
            <p:pic>
              <p:nvPicPr>
                <p:cNvPr id="716" name="Ink 715">
                  <a:extLst>
                    <a:ext uri="{FF2B5EF4-FFF2-40B4-BE49-F238E27FC236}">
                      <a16:creationId xmlns:a16="http://schemas.microsoft.com/office/drawing/2014/main" id="{787E5CCC-FA4F-4226-AA11-6D613C037CF2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9762623" y="6253724"/>
                  <a:ext cx="122040" cy="151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33" name="Group 732">
            <a:extLst>
              <a:ext uri="{FF2B5EF4-FFF2-40B4-BE49-F238E27FC236}">
                <a16:creationId xmlns:a16="http://schemas.microsoft.com/office/drawing/2014/main" id="{064C9798-2792-451C-AB0C-50BCEF1DE1F8}"/>
              </a:ext>
            </a:extLst>
          </p:cNvPr>
          <p:cNvGrpSpPr/>
          <p:nvPr/>
        </p:nvGrpSpPr>
        <p:grpSpPr>
          <a:xfrm>
            <a:off x="9927863" y="4253924"/>
            <a:ext cx="1613880" cy="381240"/>
            <a:chOff x="9927863" y="4253924"/>
            <a:chExt cx="1613880" cy="381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3">
              <p14:nvContentPartPr>
                <p14:cNvPr id="721" name="Ink 720">
                  <a:extLst>
                    <a:ext uri="{FF2B5EF4-FFF2-40B4-BE49-F238E27FC236}">
                      <a16:creationId xmlns:a16="http://schemas.microsoft.com/office/drawing/2014/main" id="{0AB8ABF2-06FD-48BA-8ECA-34189BE24983}"/>
                    </a:ext>
                  </a:extLst>
                </p14:cNvPr>
                <p14:cNvContentPartPr/>
                <p14:nvPr/>
              </p14:nvContentPartPr>
              <p14:xfrm>
                <a:off x="9927863" y="4253924"/>
                <a:ext cx="257040" cy="245160"/>
              </p14:xfrm>
            </p:contentPart>
          </mc:Choice>
          <mc:Fallback xmlns="">
            <p:pic>
              <p:nvPicPr>
                <p:cNvPr id="721" name="Ink 720">
                  <a:extLst>
                    <a:ext uri="{FF2B5EF4-FFF2-40B4-BE49-F238E27FC236}">
                      <a16:creationId xmlns:a16="http://schemas.microsoft.com/office/drawing/2014/main" id="{0AB8ABF2-06FD-48BA-8ECA-34189BE24983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9919223" y="4245284"/>
                  <a:ext cx="27468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5">
              <p14:nvContentPartPr>
                <p14:cNvPr id="722" name="Ink 721">
                  <a:extLst>
                    <a:ext uri="{FF2B5EF4-FFF2-40B4-BE49-F238E27FC236}">
                      <a16:creationId xmlns:a16="http://schemas.microsoft.com/office/drawing/2014/main" id="{4C420479-68E9-4168-B062-D295C851D481}"/>
                    </a:ext>
                  </a:extLst>
                </p14:cNvPr>
                <p14:cNvContentPartPr/>
                <p14:nvPr/>
              </p14:nvContentPartPr>
              <p14:xfrm>
                <a:off x="10190303" y="4266884"/>
                <a:ext cx="360" cy="50040"/>
              </p14:xfrm>
            </p:contentPart>
          </mc:Choice>
          <mc:Fallback xmlns="">
            <p:pic>
              <p:nvPicPr>
                <p:cNvPr id="722" name="Ink 721">
                  <a:extLst>
                    <a:ext uri="{FF2B5EF4-FFF2-40B4-BE49-F238E27FC236}">
                      <a16:creationId xmlns:a16="http://schemas.microsoft.com/office/drawing/2014/main" id="{4C420479-68E9-4168-B062-D295C851D481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10181663" y="4258244"/>
                  <a:ext cx="1800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7">
              <p14:nvContentPartPr>
                <p14:cNvPr id="723" name="Ink 722">
                  <a:extLst>
                    <a:ext uri="{FF2B5EF4-FFF2-40B4-BE49-F238E27FC236}">
                      <a16:creationId xmlns:a16="http://schemas.microsoft.com/office/drawing/2014/main" id="{486BE5A2-E0FE-4404-B561-B10CC99302E6}"/>
                    </a:ext>
                  </a:extLst>
                </p14:cNvPr>
                <p14:cNvContentPartPr/>
                <p14:nvPr/>
              </p14:nvContentPartPr>
              <p14:xfrm>
                <a:off x="10243583" y="4341044"/>
                <a:ext cx="216000" cy="294120"/>
              </p14:xfrm>
            </p:contentPart>
          </mc:Choice>
          <mc:Fallback xmlns="">
            <p:pic>
              <p:nvPicPr>
                <p:cNvPr id="723" name="Ink 722">
                  <a:extLst>
                    <a:ext uri="{FF2B5EF4-FFF2-40B4-BE49-F238E27FC236}">
                      <a16:creationId xmlns:a16="http://schemas.microsoft.com/office/drawing/2014/main" id="{486BE5A2-E0FE-4404-B561-B10CC99302E6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10234943" y="4332044"/>
                  <a:ext cx="233640" cy="31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9">
              <p14:nvContentPartPr>
                <p14:cNvPr id="724" name="Ink 723">
                  <a:extLst>
                    <a:ext uri="{FF2B5EF4-FFF2-40B4-BE49-F238E27FC236}">
                      <a16:creationId xmlns:a16="http://schemas.microsoft.com/office/drawing/2014/main" id="{3EE6F523-DA9B-4966-8637-FA7E7EA3FEA5}"/>
                    </a:ext>
                  </a:extLst>
                </p14:cNvPr>
                <p14:cNvContentPartPr/>
                <p14:nvPr/>
              </p14:nvContentPartPr>
              <p14:xfrm>
                <a:off x="10508183" y="4323404"/>
                <a:ext cx="46080" cy="159840"/>
              </p14:xfrm>
            </p:contentPart>
          </mc:Choice>
          <mc:Fallback xmlns="">
            <p:pic>
              <p:nvPicPr>
                <p:cNvPr id="724" name="Ink 723">
                  <a:extLst>
                    <a:ext uri="{FF2B5EF4-FFF2-40B4-BE49-F238E27FC236}">
                      <a16:creationId xmlns:a16="http://schemas.microsoft.com/office/drawing/2014/main" id="{3EE6F523-DA9B-4966-8637-FA7E7EA3FEA5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10499543" y="4314764"/>
                  <a:ext cx="6372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1">
              <p14:nvContentPartPr>
                <p14:cNvPr id="725" name="Ink 724">
                  <a:extLst>
                    <a:ext uri="{FF2B5EF4-FFF2-40B4-BE49-F238E27FC236}">
                      <a16:creationId xmlns:a16="http://schemas.microsoft.com/office/drawing/2014/main" id="{ECCF4B8F-3110-441E-980B-E2103006DF8A}"/>
                    </a:ext>
                  </a:extLst>
                </p14:cNvPr>
                <p14:cNvContentPartPr/>
                <p14:nvPr/>
              </p14:nvContentPartPr>
              <p14:xfrm>
                <a:off x="10493423" y="4302524"/>
                <a:ext cx="295560" cy="287280"/>
              </p14:xfrm>
            </p:contentPart>
          </mc:Choice>
          <mc:Fallback xmlns="">
            <p:pic>
              <p:nvPicPr>
                <p:cNvPr id="725" name="Ink 724">
                  <a:extLst>
                    <a:ext uri="{FF2B5EF4-FFF2-40B4-BE49-F238E27FC236}">
                      <a16:creationId xmlns:a16="http://schemas.microsoft.com/office/drawing/2014/main" id="{ECCF4B8F-3110-441E-980B-E2103006DF8A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10484423" y="4293884"/>
                  <a:ext cx="313200" cy="30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3">
              <p14:nvContentPartPr>
                <p14:cNvPr id="726" name="Ink 725">
                  <a:extLst>
                    <a:ext uri="{FF2B5EF4-FFF2-40B4-BE49-F238E27FC236}">
                      <a16:creationId xmlns:a16="http://schemas.microsoft.com/office/drawing/2014/main" id="{7983726B-0DC3-457B-85F3-8E6DB4E97EDD}"/>
                    </a:ext>
                  </a:extLst>
                </p14:cNvPr>
                <p14:cNvContentPartPr/>
                <p14:nvPr/>
              </p14:nvContentPartPr>
              <p14:xfrm>
                <a:off x="10768823" y="4315484"/>
                <a:ext cx="140760" cy="33120"/>
              </p14:xfrm>
            </p:contentPart>
          </mc:Choice>
          <mc:Fallback xmlns="">
            <p:pic>
              <p:nvPicPr>
                <p:cNvPr id="726" name="Ink 725">
                  <a:extLst>
                    <a:ext uri="{FF2B5EF4-FFF2-40B4-BE49-F238E27FC236}">
                      <a16:creationId xmlns:a16="http://schemas.microsoft.com/office/drawing/2014/main" id="{7983726B-0DC3-457B-85F3-8E6DB4E97EDD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10759823" y="4306484"/>
                  <a:ext cx="15840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5">
              <p14:nvContentPartPr>
                <p14:cNvPr id="727" name="Ink 726">
                  <a:extLst>
                    <a:ext uri="{FF2B5EF4-FFF2-40B4-BE49-F238E27FC236}">
                      <a16:creationId xmlns:a16="http://schemas.microsoft.com/office/drawing/2014/main" id="{615084DD-4BC8-4726-9CC9-8E4D8CE487F7}"/>
                    </a:ext>
                  </a:extLst>
                </p14:cNvPr>
                <p14:cNvContentPartPr/>
                <p14:nvPr/>
              </p14:nvContentPartPr>
              <p14:xfrm>
                <a:off x="10857743" y="4330244"/>
                <a:ext cx="11520" cy="162360"/>
              </p14:xfrm>
            </p:contentPart>
          </mc:Choice>
          <mc:Fallback xmlns="">
            <p:pic>
              <p:nvPicPr>
                <p:cNvPr id="727" name="Ink 726">
                  <a:extLst>
                    <a:ext uri="{FF2B5EF4-FFF2-40B4-BE49-F238E27FC236}">
                      <a16:creationId xmlns:a16="http://schemas.microsoft.com/office/drawing/2014/main" id="{615084DD-4BC8-4726-9CC9-8E4D8CE487F7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10849103" y="4321604"/>
                  <a:ext cx="2916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7">
              <p14:nvContentPartPr>
                <p14:cNvPr id="728" name="Ink 727">
                  <a:extLst>
                    <a:ext uri="{FF2B5EF4-FFF2-40B4-BE49-F238E27FC236}">
                      <a16:creationId xmlns:a16="http://schemas.microsoft.com/office/drawing/2014/main" id="{67E4A3E3-85C2-4DC2-9E2D-58C107E59C72}"/>
                    </a:ext>
                  </a:extLst>
                </p14:cNvPr>
                <p14:cNvContentPartPr/>
                <p14:nvPr/>
              </p14:nvContentPartPr>
              <p14:xfrm>
                <a:off x="10904543" y="4441844"/>
                <a:ext cx="129600" cy="105840"/>
              </p14:xfrm>
            </p:contentPart>
          </mc:Choice>
          <mc:Fallback xmlns="">
            <p:pic>
              <p:nvPicPr>
                <p:cNvPr id="728" name="Ink 727">
                  <a:extLst>
                    <a:ext uri="{FF2B5EF4-FFF2-40B4-BE49-F238E27FC236}">
                      <a16:creationId xmlns:a16="http://schemas.microsoft.com/office/drawing/2014/main" id="{67E4A3E3-85C2-4DC2-9E2D-58C107E59C72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10895543" y="4432844"/>
                  <a:ext cx="14724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9">
              <p14:nvContentPartPr>
                <p14:cNvPr id="729" name="Ink 728">
                  <a:extLst>
                    <a:ext uri="{FF2B5EF4-FFF2-40B4-BE49-F238E27FC236}">
                      <a16:creationId xmlns:a16="http://schemas.microsoft.com/office/drawing/2014/main" id="{2CC6A007-87FF-46A1-897D-6C6865F3C7DF}"/>
                    </a:ext>
                  </a:extLst>
                </p14:cNvPr>
                <p14:cNvContentPartPr/>
                <p14:nvPr/>
              </p14:nvContentPartPr>
              <p14:xfrm>
                <a:off x="11016503" y="4335644"/>
                <a:ext cx="263160" cy="265320"/>
              </p14:xfrm>
            </p:contentPart>
          </mc:Choice>
          <mc:Fallback xmlns="">
            <p:pic>
              <p:nvPicPr>
                <p:cNvPr id="729" name="Ink 728">
                  <a:extLst>
                    <a:ext uri="{FF2B5EF4-FFF2-40B4-BE49-F238E27FC236}">
                      <a16:creationId xmlns:a16="http://schemas.microsoft.com/office/drawing/2014/main" id="{2CC6A007-87FF-46A1-897D-6C6865F3C7DF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11007863" y="4327004"/>
                  <a:ext cx="280800" cy="28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1">
              <p14:nvContentPartPr>
                <p14:cNvPr id="730" name="Ink 729">
                  <a:extLst>
                    <a:ext uri="{FF2B5EF4-FFF2-40B4-BE49-F238E27FC236}">
                      <a16:creationId xmlns:a16="http://schemas.microsoft.com/office/drawing/2014/main" id="{D2525015-D866-457A-A5B8-3BD37F9DBEC1}"/>
                    </a:ext>
                  </a:extLst>
                </p14:cNvPr>
                <p14:cNvContentPartPr/>
                <p14:nvPr/>
              </p14:nvContentPartPr>
              <p14:xfrm>
                <a:off x="11209103" y="4504124"/>
                <a:ext cx="81720" cy="7560"/>
              </p14:xfrm>
            </p:contentPart>
          </mc:Choice>
          <mc:Fallback xmlns="">
            <p:pic>
              <p:nvPicPr>
                <p:cNvPr id="730" name="Ink 729">
                  <a:extLst>
                    <a:ext uri="{FF2B5EF4-FFF2-40B4-BE49-F238E27FC236}">
                      <a16:creationId xmlns:a16="http://schemas.microsoft.com/office/drawing/2014/main" id="{D2525015-D866-457A-A5B8-3BD37F9DBEC1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11200103" y="4495484"/>
                  <a:ext cx="9936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3">
              <p14:nvContentPartPr>
                <p14:cNvPr id="731" name="Ink 730">
                  <a:extLst>
                    <a:ext uri="{FF2B5EF4-FFF2-40B4-BE49-F238E27FC236}">
                      <a16:creationId xmlns:a16="http://schemas.microsoft.com/office/drawing/2014/main" id="{A995454F-6272-4DFF-AD20-23BC3EDE949F}"/>
                    </a:ext>
                  </a:extLst>
                </p14:cNvPr>
                <p14:cNvContentPartPr/>
                <p14:nvPr/>
              </p14:nvContentPartPr>
              <p14:xfrm>
                <a:off x="11388743" y="4355804"/>
                <a:ext cx="68040" cy="209880"/>
              </p14:xfrm>
            </p:contentPart>
          </mc:Choice>
          <mc:Fallback xmlns="">
            <p:pic>
              <p:nvPicPr>
                <p:cNvPr id="731" name="Ink 730">
                  <a:extLst>
                    <a:ext uri="{FF2B5EF4-FFF2-40B4-BE49-F238E27FC236}">
                      <a16:creationId xmlns:a16="http://schemas.microsoft.com/office/drawing/2014/main" id="{A995454F-6272-4DFF-AD20-23BC3EDE949F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11379743" y="4347164"/>
                  <a:ext cx="8568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5">
              <p14:nvContentPartPr>
                <p14:cNvPr id="732" name="Ink 731">
                  <a:extLst>
                    <a:ext uri="{FF2B5EF4-FFF2-40B4-BE49-F238E27FC236}">
                      <a16:creationId xmlns:a16="http://schemas.microsoft.com/office/drawing/2014/main" id="{52D453F8-F09E-4331-B3FD-03189D7D447F}"/>
                    </a:ext>
                  </a:extLst>
                </p14:cNvPr>
                <p14:cNvContentPartPr/>
                <p14:nvPr/>
              </p14:nvContentPartPr>
              <p14:xfrm>
                <a:off x="11407103" y="4366604"/>
                <a:ext cx="134640" cy="19440"/>
              </p14:xfrm>
            </p:contentPart>
          </mc:Choice>
          <mc:Fallback xmlns="">
            <p:pic>
              <p:nvPicPr>
                <p:cNvPr id="732" name="Ink 731">
                  <a:extLst>
                    <a:ext uri="{FF2B5EF4-FFF2-40B4-BE49-F238E27FC236}">
                      <a16:creationId xmlns:a16="http://schemas.microsoft.com/office/drawing/2014/main" id="{52D453F8-F09E-4331-B3FD-03189D7D447F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11398463" y="4357604"/>
                  <a:ext cx="152280" cy="370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10" name="Google Shape;598;p21">
            <a:extLst>
              <a:ext uri="{FF2B5EF4-FFF2-40B4-BE49-F238E27FC236}">
                <a16:creationId xmlns:a16="http://schemas.microsoft.com/office/drawing/2014/main" id="{33360163-AE15-413E-B39E-B1339D770EE1}"/>
              </a:ext>
            </a:extLst>
          </p:cNvPr>
          <p:cNvSpPr txBox="1"/>
          <p:nvPr/>
        </p:nvSpPr>
        <p:spPr>
          <a:xfrm>
            <a:off x="829623" y="3723475"/>
            <a:ext cx="1031845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IN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the gain of split at a node is not more than a predefined value.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22"/>
          <p:cNvSpPr txBox="1"/>
          <p:nvPr/>
        </p:nvSpPr>
        <p:spPr>
          <a:xfrm>
            <a:off x="151000" y="58725"/>
            <a:ext cx="115863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0" b="1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DECISION TREE </a:t>
            </a:r>
            <a:r>
              <a:rPr lang="en-IN" sz="4000" b="1">
                <a:solidFill>
                  <a:srgbClr val="00B0F0"/>
                </a:solidFill>
              </a:rPr>
              <a:t>: MERITS AND DEMERITS</a:t>
            </a:r>
            <a:endParaRPr sz="4000" b="1">
              <a:solidFill>
                <a:srgbClr val="00B0F0"/>
              </a:solidFill>
            </a:endParaRPr>
          </a:p>
        </p:txBody>
      </p:sp>
      <p:sp>
        <p:nvSpPr>
          <p:cNvPr id="604" name="Google Shape;604;p22"/>
          <p:cNvSpPr txBox="1"/>
          <p:nvPr/>
        </p:nvSpPr>
        <p:spPr>
          <a:xfrm>
            <a:off x="536895" y="1341803"/>
            <a:ext cx="10435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I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Inexpensive to construct, i.e. it takes less time and effort to build a decision tree.</a:t>
            </a:r>
            <a:endParaRPr/>
          </a:p>
        </p:txBody>
      </p:sp>
      <p:sp>
        <p:nvSpPr>
          <p:cNvPr id="605" name="Google Shape;605;p22"/>
          <p:cNvSpPr txBox="1"/>
          <p:nvPr/>
        </p:nvSpPr>
        <p:spPr>
          <a:xfrm>
            <a:off x="536845" y="1803504"/>
            <a:ext cx="10435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I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Extremely fast at classifying unknown records.</a:t>
            </a:r>
            <a:endParaRPr/>
          </a:p>
        </p:txBody>
      </p:sp>
      <p:sp>
        <p:nvSpPr>
          <p:cNvPr id="606" name="Google Shape;606;p22"/>
          <p:cNvSpPr txBox="1"/>
          <p:nvPr/>
        </p:nvSpPr>
        <p:spPr>
          <a:xfrm>
            <a:off x="536895" y="2352544"/>
            <a:ext cx="10435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I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Highly interpretable model for small-sized tree.</a:t>
            </a:r>
            <a:endParaRPr/>
          </a:p>
        </p:txBody>
      </p:sp>
      <p:sp>
        <p:nvSpPr>
          <p:cNvPr id="607" name="Google Shape;607;p22"/>
          <p:cNvSpPr txBox="1"/>
          <p:nvPr/>
        </p:nvSpPr>
        <p:spPr>
          <a:xfrm>
            <a:off x="536844" y="2872799"/>
            <a:ext cx="10435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I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 work on both categorical and quantitative attributes.</a:t>
            </a:r>
            <a:endParaRPr/>
          </a:p>
        </p:txBody>
      </p:sp>
      <p:sp>
        <p:nvSpPr>
          <p:cNvPr id="608" name="Google Shape;608;p22"/>
          <p:cNvSpPr txBox="1"/>
          <p:nvPr/>
        </p:nvSpPr>
        <p:spPr>
          <a:xfrm>
            <a:off x="536894" y="3942100"/>
            <a:ext cx="10435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I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Somewhat robust to missing values. </a:t>
            </a:r>
            <a:endParaRPr/>
          </a:p>
        </p:txBody>
      </p:sp>
      <p:sp>
        <p:nvSpPr>
          <p:cNvPr id="609" name="Google Shape;609;p22"/>
          <p:cNvSpPr txBox="1"/>
          <p:nvPr/>
        </p:nvSpPr>
        <p:spPr>
          <a:xfrm>
            <a:off x="286793" y="842937"/>
            <a:ext cx="11048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Merits:</a:t>
            </a:r>
            <a:endParaRPr/>
          </a:p>
        </p:txBody>
      </p:sp>
      <p:sp>
        <p:nvSpPr>
          <p:cNvPr id="610" name="Google Shape;610;p22"/>
          <p:cNvSpPr txBox="1"/>
          <p:nvPr/>
        </p:nvSpPr>
        <p:spPr>
          <a:xfrm>
            <a:off x="419943" y="4584387"/>
            <a:ext cx="11048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Demerits:</a:t>
            </a:r>
            <a:endParaRPr/>
          </a:p>
        </p:txBody>
      </p:sp>
      <p:sp>
        <p:nvSpPr>
          <p:cNvPr id="611" name="Google Shape;611;p22"/>
          <p:cNvSpPr txBox="1"/>
          <p:nvPr/>
        </p:nvSpPr>
        <p:spPr>
          <a:xfrm>
            <a:off x="593094" y="5132400"/>
            <a:ext cx="10435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I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Highly prone to overfit (i.e. low bias but high variance). </a:t>
            </a:r>
            <a:endParaRPr/>
          </a:p>
        </p:txBody>
      </p:sp>
      <p:sp>
        <p:nvSpPr>
          <p:cNvPr id="612" name="Google Shape;612;p22"/>
          <p:cNvSpPr txBox="1"/>
          <p:nvPr/>
        </p:nvSpPr>
        <p:spPr>
          <a:xfrm>
            <a:off x="593100" y="5680425"/>
            <a:ext cx="109404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I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small change in the training data can cause a large change in the structure of the decision tree causing instability. </a:t>
            </a:r>
            <a:endParaRPr/>
          </a:p>
        </p:txBody>
      </p:sp>
      <p:sp>
        <p:nvSpPr>
          <p:cNvPr id="613" name="Google Shape;613;p22"/>
          <p:cNvSpPr txBox="1"/>
          <p:nvPr/>
        </p:nvSpPr>
        <p:spPr>
          <a:xfrm>
            <a:off x="536844" y="3392274"/>
            <a:ext cx="10435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I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 scaling and normalization is not required.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59">
            <a:extLst>
              <a:ext uri="{FF2B5EF4-FFF2-40B4-BE49-F238E27FC236}">
                <a16:creationId xmlns:a16="http://schemas.microsoft.com/office/drawing/2014/main" id="{3C7F7ED5-12AA-48B1-AE21-862D55927913}"/>
              </a:ext>
            </a:extLst>
          </p:cNvPr>
          <p:cNvGrpSpPr/>
          <p:nvPr/>
        </p:nvGrpSpPr>
        <p:grpSpPr>
          <a:xfrm>
            <a:off x="390743" y="138160"/>
            <a:ext cx="7936920" cy="579960"/>
            <a:chOff x="390743" y="138160"/>
            <a:chExt cx="7936920" cy="579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5AEFC9F2-6663-471C-9E06-6221E34782D7}"/>
                    </a:ext>
                  </a:extLst>
                </p14:cNvPr>
                <p14:cNvContentPartPr/>
                <p14:nvPr/>
              </p14:nvContentPartPr>
              <p14:xfrm>
                <a:off x="483623" y="290080"/>
                <a:ext cx="5040" cy="2066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5AEFC9F2-6663-471C-9E06-6221E34782D7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74983" y="281440"/>
                  <a:ext cx="2268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AECD9B86-3BE9-410D-9D3F-E48B41A94C20}"/>
                    </a:ext>
                  </a:extLst>
                </p14:cNvPr>
                <p14:cNvContentPartPr/>
                <p14:nvPr/>
              </p14:nvContentPartPr>
              <p14:xfrm>
                <a:off x="390743" y="308080"/>
                <a:ext cx="226080" cy="18900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AECD9B86-3BE9-410D-9D3F-E48B41A94C2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81743" y="299080"/>
                  <a:ext cx="24372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0A24F2A9-9968-485B-9FB0-6A9FCA8AFA9E}"/>
                    </a:ext>
                  </a:extLst>
                </p14:cNvPr>
                <p14:cNvContentPartPr/>
                <p14:nvPr/>
              </p14:nvContentPartPr>
              <p14:xfrm>
                <a:off x="647783" y="390880"/>
                <a:ext cx="360" cy="1033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0A24F2A9-9968-485B-9FB0-6A9FCA8AFA9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39143" y="382240"/>
                  <a:ext cx="1800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6654F8B0-D273-45E6-8BA7-51D5345663EA}"/>
                    </a:ext>
                  </a:extLst>
                </p14:cNvPr>
                <p14:cNvContentPartPr/>
                <p14:nvPr/>
              </p14:nvContentPartPr>
              <p14:xfrm>
                <a:off x="637703" y="295120"/>
                <a:ext cx="10440" cy="158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6654F8B0-D273-45E6-8BA7-51D5345663E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28703" y="286480"/>
                  <a:ext cx="2808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9FF6BC2A-FF51-4936-A3D2-1ED9AA0AF7A9}"/>
                    </a:ext>
                  </a:extLst>
                </p14:cNvPr>
                <p14:cNvContentPartPr/>
                <p14:nvPr/>
              </p14:nvContentPartPr>
              <p14:xfrm>
                <a:off x="736343" y="260200"/>
                <a:ext cx="45720" cy="3585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FF6BC2A-FF51-4936-A3D2-1ED9AA0AF7A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27703" y="251560"/>
                  <a:ext cx="63360" cy="37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EADC55A0-6A16-4D54-84EC-94DF6EA1D4AB}"/>
                    </a:ext>
                  </a:extLst>
                </p14:cNvPr>
                <p14:cNvContentPartPr/>
                <p14:nvPr/>
              </p14:nvContentPartPr>
              <p14:xfrm>
                <a:off x="713303" y="188560"/>
                <a:ext cx="159120" cy="3636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EADC55A0-6A16-4D54-84EC-94DF6EA1D4A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04663" y="179920"/>
                  <a:ext cx="176760" cy="38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8DB79FAB-5DEB-4A3B-9D49-9AD36C942724}"/>
                    </a:ext>
                  </a:extLst>
                </p14:cNvPr>
                <p14:cNvContentPartPr/>
                <p14:nvPr/>
              </p14:nvContentPartPr>
              <p14:xfrm>
                <a:off x="913823" y="369640"/>
                <a:ext cx="289080" cy="1414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8DB79FAB-5DEB-4A3B-9D49-9AD36C94272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04823" y="361000"/>
                  <a:ext cx="30672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1C08FAD2-0C85-434C-B38E-FCED8E562D09}"/>
                    </a:ext>
                  </a:extLst>
                </p14:cNvPr>
                <p14:cNvContentPartPr/>
                <p14:nvPr/>
              </p14:nvContentPartPr>
              <p14:xfrm>
                <a:off x="1209023" y="383320"/>
                <a:ext cx="182520" cy="1371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1C08FAD2-0C85-434C-B38E-FCED8E562D0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200023" y="374320"/>
                  <a:ext cx="20016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F9F51661-F2F6-495F-9D29-6D4AA9652664}"/>
                    </a:ext>
                  </a:extLst>
                </p14:cNvPr>
                <p14:cNvContentPartPr/>
                <p14:nvPr/>
              </p14:nvContentPartPr>
              <p14:xfrm>
                <a:off x="1413143" y="241120"/>
                <a:ext cx="1800" cy="2448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F9F51661-F2F6-495F-9D29-6D4AA965266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404503" y="232480"/>
                  <a:ext cx="1944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95C6AB77-FCC0-4689-9D4C-4D0927258EE7}"/>
                    </a:ext>
                  </a:extLst>
                </p14:cNvPr>
                <p14:cNvContentPartPr/>
                <p14:nvPr/>
              </p14:nvContentPartPr>
              <p14:xfrm>
                <a:off x="1369943" y="357040"/>
                <a:ext cx="130680" cy="180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95C6AB77-FCC0-4689-9D4C-4D0927258EE7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360943" y="348040"/>
                  <a:ext cx="14832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9CA28DC7-D787-452F-9F15-945AA9C52677}"/>
                    </a:ext>
                  </a:extLst>
                </p14:cNvPr>
                <p14:cNvContentPartPr/>
                <p14:nvPr/>
              </p14:nvContentPartPr>
              <p14:xfrm>
                <a:off x="1693943" y="353080"/>
                <a:ext cx="309240" cy="1562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9CA28DC7-D787-452F-9F15-945AA9C52677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684943" y="344440"/>
                  <a:ext cx="32688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E2067DF2-9868-407C-99FC-34E4E84442F0}"/>
                    </a:ext>
                  </a:extLst>
                </p14:cNvPr>
                <p14:cNvContentPartPr/>
                <p14:nvPr/>
              </p14:nvContentPartPr>
              <p14:xfrm>
                <a:off x="1978343" y="368560"/>
                <a:ext cx="113760" cy="2296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E2067DF2-9868-407C-99FC-34E4E84442F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969343" y="359920"/>
                  <a:ext cx="13140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F7902120-22C6-4641-A7D6-95BD170EB21F}"/>
                    </a:ext>
                  </a:extLst>
                </p14:cNvPr>
                <p14:cNvContentPartPr/>
                <p14:nvPr/>
              </p14:nvContentPartPr>
              <p14:xfrm>
                <a:off x="2120543" y="333640"/>
                <a:ext cx="78480" cy="1645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F7902120-22C6-4641-A7D6-95BD170EB21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111543" y="324640"/>
                  <a:ext cx="9612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39BB44AB-D7F4-4F6B-A624-C98EE4D836A6}"/>
                    </a:ext>
                  </a:extLst>
                </p14:cNvPr>
                <p14:cNvContentPartPr/>
                <p14:nvPr/>
              </p14:nvContentPartPr>
              <p14:xfrm>
                <a:off x="2432663" y="184960"/>
                <a:ext cx="149040" cy="3981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39BB44AB-D7F4-4F6B-A624-C98EE4D836A6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423663" y="176320"/>
                  <a:ext cx="166680" cy="41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009989B9-843A-4554-9A00-DEEF91C9F0A1}"/>
                    </a:ext>
                  </a:extLst>
                </p14:cNvPr>
                <p14:cNvContentPartPr/>
                <p14:nvPr/>
              </p14:nvContentPartPr>
              <p14:xfrm>
                <a:off x="2539943" y="407440"/>
                <a:ext cx="96480" cy="165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009989B9-843A-4554-9A00-DEEF91C9F0A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531303" y="398440"/>
                  <a:ext cx="11412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B4F6E6B2-6768-4D02-8C32-F849121504CD}"/>
                    </a:ext>
                  </a:extLst>
                </p14:cNvPr>
                <p14:cNvContentPartPr/>
                <p14:nvPr/>
              </p14:nvContentPartPr>
              <p14:xfrm>
                <a:off x="2911103" y="280720"/>
                <a:ext cx="16920" cy="2613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B4F6E6B2-6768-4D02-8C32-F849121504CD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902103" y="271720"/>
                  <a:ext cx="34560" cy="27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FFD0510E-A8E1-46AB-9157-76D264252CA2}"/>
                    </a:ext>
                  </a:extLst>
                </p14:cNvPr>
                <p14:cNvContentPartPr/>
                <p14:nvPr/>
              </p14:nvContentPartPr>
              <p14:xfrm>
                <a:off x="2855663" y="417880"/>
                <a:ext cx="269280" cy="1011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FFD0510E-A8E1-46AB-9157-76D264252CA2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847023" y="409240"/>
                  <a:ext cx="28692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618D02B0-2716-436B-80B3-2C75475F5AED}"/>
                    </a:ext>
                  </a:extLst>
                </p14:cNvPr>
                <p14:cNvContentPartPr/>
                <p14:nvPr/>
              </p14:nvContentPartPr>
              <p14:xfrm>
                <a:off x="3149423" y="321040"/>
                <a:ext cx="212400" cy="2116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618D02B0-2716-436B-80B3-2C75475F5AED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140783" y="312400"/>
                  <a:ext cx="23004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0B6D2A08-4B00-40ED-A9BC-444C4B46C494}"/>
                    </a:ext>
                  </a:extLst>
                </p14:cNvPr>
                <p14:cNvContentPartPr/>
                <p14:nvPr/>
              </p14:nvContentPartPr>
              <p14:xfrm>
                <a:off x="3325103" y="484120"/>
                <a:ext cx="100440" cy="360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0B6D2A08-4B00-40ED-A9BC-444C4B46C494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316463" y="475120"/>
                  <a:ext cx="11808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3C5126B6-6EA8-46D3-9307-C7D7AACF8BFE}"/>
                    </a:ext>
                  </a:extLst>
                </p14:cNvPr>
                <p14:cNvContentPartPr/>
                <p14:nvPr/>
              </p14:nvContentPartPr>
              <p14:xfrm>
                <a:off x="3417623" y="305920"/>
                <a:ext cx="108360" cy="2077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3C5126B6-6EA8-46D3-9307-C7D7AACF8BFE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408623" y="296920"/>
                  <a:ext cx="12600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E5EEE96C-2C99-4184-926F-AEFC63CF59F2}"/>
                    </a:ext>
                  </a:extLst>
                </p14:cNvPr>
                <p14:cNvContentPartPr/>
                <p14:nvPr/>
              </p14:nvContentPartPr>
              <p14:xfrm>
                <a:off x="3490343" y="312760"/>
                <a:ext cx="9000" cy="158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E5EEE96C-2C99-4184-926F-AEFC63CF59F2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481343" y="304120"/>
                  <a:ext cx="2664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5118CE4D-61DA-46E9-8708-7169DD10E3FD}"/>
                    </a:ext>
                  </a:extLst>
                </p14:cNvPr>
                <p14:cNvContentPartPr/>
                <p14:nvPr/>
              </p14:nvContentPartPr>
              <p14:xfrm>
                <a:off x="3550823" y="384400"/>
                <a:ext cx="330120" cy="3337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5118CE4D-61DA-46E9-8708-7169DD10E3FD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542183" y="375400"/>
                  <a:ext cx="347760" cy="35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3B7F4837-7B5D-4747-8D39-C0D4EE55C3FB}"/>
                    </a:ext>
                  </a:extLst>
                </p14:cNvPr>
                <p14:cNvContentPartPr/>
                <p14:nvPr/>
              </p14:nvContentPartPr>
              <p14:xfrm>
                <a:off x="4161023" y="325720"/>
                <a:ext cx="217800" cy="1605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3B7F4837-7B5D-4747-8D39-C0D4EE55C3FB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152383" y="316720"/>
                  <a:ext cx="23544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0DC217B0-9A4C-4D4D-A976-5C07679E2137}"/>
                    </a:ext>
                  </a:extLst>
                </p14:cNvPr>
                <p14:cNvContentPartPr/>
                <p14:nvPr/>
              </p14:nvContentPartPr>
              <p14:xfrm>
                <a:off x="4416983" y="339040"/>
                <a:ext cx="258840" cy="1137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0DC217B0-9A4C-4D4D-A976-5C07679E2137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407983" y="330040"/>
                  <a:ext cx="27648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177E97B4-52B8-4FFB-8308-0C3517FACABC}"/>
                    </a:ext>
                  </a:extLst>
                </p14:cNvPr>
                <p14:cNvContentPartPr/>
                <p14:nvPr/>
              </p14:nvContentPartPr>
              <p14:xfrm>
                <a:off x="4687343" y="227800"/>
                <a:ext cx="60480" cy="3891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177E97B4-52B8-4FFB-8308-0C3517FACABC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678343" y="218800"/>
                  <a:ext cx="78120" cy="40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41D2F014-8C02-47B8-80AE-8473273FD31C}"/>
                    </a:ext>
                  </a:extLst>
                </p14:cNvPr>
                <p14:cNvContentPartPr/>
                <p14:nvPr/>
              </p14:nvContentPartPr>
              <p14:xfrm>
                <a:off x="4679423" y="358480"/>
                <a:ext cx="114480" cy="982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41D2F014-8C02-47B8-80AE-8473273FD31C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670423" y="349480"/>
                  <a:ext cx="13212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C37A22DD-3CD2-4EC4-BDEB-323C4E8AA675}"/>
                    </a:ext>
                  </a:extLst>
                </p14:cNvPr>
                <p14:cNvContentPartPr/>
                <p14:nvPr/>
              </p14:nvContentPartPr>
              <p14:xfrm>
                <a:off x="4788863" y="254080"/>
                <a:ext cx="36000" cy="172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C37A22DD-3CD2-4EC4-BDEB-323C4E8AA67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780223" y="245080"/>
                  <a:ext cx="5364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0A15E67A-83B9-4D79-8350-1AC667159448}"/>
                    </a:ext>
                  </a:extLst>
                </p14:cNvPr>
                <p14:cNvContentPartPr/>
                <p14:nvPr/>
              </p14:nvContentPartPr>
              <p14:xfrm>
                <a:off x="4877423" y="258040"/>
                <a:ext cx="140760" cy="1810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0A15E67A-83B9-4D79-8350-1AC667159448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868783" y="249400"/>
                  <a:ext cx="15840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9EC032A0-8A08-4E6F-B698-4C5706C4D879}"/>
                    </a:ext>
                  </a:extLst>
                </p14:cNvPr>
                <p14:cNvContentPartPr/>
                <p14:nvPr/>
              </p14:nvContentPartPr>
              <p14:xfrm>
                <a:off x="4859423" y="348400"/>
                <a:ext cx="242640" cy="8028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9EC032A0-8A08-4E6F-B698-4C5706C4D879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850423" y="339760"/>
                  <a:ext cx="26028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11A4D52E-BFF8-48E4-9D0F-17904BA697A4}"/>
                    </a:ext>
                  </a:extLst>
                </p14:cNvPr>
                <p14:cNvContentPartPr/>
                <p14:nvPr/>
              </p14:nvContentPartPr>
              <p14:xfrm>
                <a:off x="5063543" y="258760"/>
                <a:ext cx="17640" cy="187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11A4D52E-BFF8-48E4-9D0F-17904BA697A4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054903" y="250120"/>
                  <a:ext cx="3528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D7F2C6F5-A984-4C90-8612-2877C9E1D64A}"/>
                    </a:ext>
                  </a:extLst>
                </p14:cNvPr>
                <p14:cNvContentPartPr/>
                <p14:nvPr/>
              </p14:nvContentPartPr>
              <p14:xfrm>
                <a:off x="5123663" y="336520"/>
                <a:ext cx="329400" cy="3232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D7F2C6F5-A984-4C90-8612-2877C9E1D64A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114663" y="327520"/>
                  <a:ext cx="347040" cy="34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3DC9DBE6-7EC8-4F45-8DA9-211F5051412E}"/>
                    </a:ext>
                  </a:extLst>
                </p14:cNvPr>
                <p14:cNvContentPartPr/>
                <p14:nvPr/>
              </p14:nvContentPartPr>
              <p14:xfrm>
                <a:off x="5724143" y="232480"/>
                <a:ext cx="21600" cy="302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3DC9DBE6-7EC8-4F45-8DA9-211F5051412E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715143" y="223840"/>
                  <a:ext cx="3924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199296CF-AE4F-4AEE-8825-AFF960164BBE}"/>
                    </a:ext>
                  </a:extLst>
                </p14:cNvPr>
                <p14:cNvContentPartPr/>
                <p14:nvPr/>
              </p14:nvContentPartPr>
              <p14:xfrm>
                <a:off x="5688503" y="369280"/>
                <a:ext cx="67320" cy="993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199296CF-AE4F-4AEE-8825-AFF960164BBE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679863" y="360640"/>
                  <a:ext cx="8496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809A3084-1D39-4E29-8A30-AF6FAB77C952}"/>
                    </a:ext>
                  </a:extLst>
                </p14:cNvPr>
                <p14:cNvContentPartPr/>
                <p14:nvPr/>
              </p14:nvContentPartPr>
              <p14:xfrm>
                <a:off x="5787143" y="365680"/>
                <a:ext cx="159120" cy="799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809A3084-1D39-4E29-8A30-AF6FAB77C952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778503" y="357040"/>
                  <a:ext cx="17676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F22A898F-FD22-477B-AA15-04DD78AF982C}"/>
                    </a:ext>
                  </a:extLst>
                </p14:cNvPr>
                <p14:cNvContentPartPr/>
                <p14:nvPr/>
              </p14:nvContentPartPr>
              <p14:xfrm>
                <a:off x="6143903" y="313480"/>
                <a:ext cx="149400" cy="9792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F22A898F-FD22-477B-AA15-04DD78AF982C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134903" y="304840"/>
                  <a:ext cx="16704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435ED387-D6A1-4823-86C1-8D170A258BE9}"/>
                    </a:ext>
                  </a:extLst>
                </p14:cNvPr>
                <p14:cNvContentPartPr/>
                <p14:nvPr/>
              </p14:nvContentPartPr>
              <p14:xfrm>
                <a:off x="6432983" y="179200"/>
                <a:ext cx="151560" cy="2710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435ED387-D6A1-4823-86C1-8D170A258BE9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423983" y="170560"/>
                  <a:ext cx="16920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AB86FA68-BDB0-4A1D-AAED-34A90AFD1568}"/>
                    </a:ext>
                  </a:extLst>
                </p14:cNvPr>
                <p14:cNvContentPartPr/>
                <p14:nvPr/>
              </p14:nvContentPartPr>
              <p14:xfrm>
                <a:off x="6592823" y="318880"/>
                <a:ext cx="88560" cy="9648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AB86FA68-BDB0-4A1D-AAED-34A90AFD1568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584183" y="310240"/>
                  <a:ext cx="10620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58302443-A8B0-4BA7-8C05-EAC4E8760BBB}"/>
                    </a:ext>
                  </a:extLst>
                </p14:cNvPr>
                <p14:cNvContentPartPr/>
                <p14:nvPr/>
              </p14:nvContentPartPr>
              <p14:xfrm>
                <a:off x="6709103" y="305200"/>
                <a:ext cx="151560" cy="10908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58302443-A8B0-4BA7-8C05-EAC4E8760BBB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700103" y="296200"/>
                  <a:ext cx="16920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80A7B735-0B7B-475F-AC5E-BCD1EEBA7FD3}"/>
                    </a:ext>
                  </a:extLst>
                </p14:cNvPr>
                <p14:cNvContentPartPr/>
                <p14:nvPr/>
              </p14:nvContentPartPr>
              <p14:xfrm>
                <a:off x="6814583" y="225640"/>
                <a:ext cx="25560" cy="201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80A7B735-0B7B-475F-AC5E-BCD1EEBA7FD3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805943" y="216640"/>
                  <a:ext cx="4320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6B63D9D9-CE8E-411A-AFD9-5E05D4153A91}"/>
                    </a:ext>
                  </a:extLst>
                </p14:cNvPr>
                <p14:cNvContentPartPr/>
                <p14:nvPr/>
              </p14:nvContentPartPr>
              <p14:xfrm>
                <a:off x="6886223" y="285040"/>
                <a:ext cx="51120" cy="14724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6B63D9D9-CE8E-411A-AFD9-5E05D4153A91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877583" y="276400"/>
                  <a:ext cx="6876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89272ADA-7535-4652-A1EA-3AF4F3E61FE2}"/>
                    </a:ext>
                  </a:extLst>
                </p14:cNvPr>
                <p14:cNvContentPartPr/>
                <p14:nvPr/>
              </p14:nvContentPartPr>
              <p14:xfrm>
                <a:off x="6966143" y="204400"/>
                <a:ext cx="51480" cy="1951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89272ADA-7535-4652-A1EA-3AF4F3E61FE2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957143" y="195400"/>
                  <a:ext cx="6912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6B73EF7F-9740-4AE0-AD8C-9BB78A5E1164}"/>
                    </a:ext>
                  </a:extLst>
                </p14:cNvPr>
                <p14:cNvContentPartPr/>
                <p14:nvPr/>
              </p14:nvContentPartPr>
              <p14:xfrm>
                <a:off x="7068743" y="299080"/>
                <a:ext cx="275760" cy="1051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6B73EF7F-9740-4AE0-AD8C-9BB78A5E1164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7059743" y="290080"/>
                  <a:ext cx="29340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219F6951-EF28-4614-8AD3-6C7976BD6A67}"/>
                    </a:ext>
                  </a:extLst>
                </p14:cNvPr>
                <p14:cNvContentPartPr/>
                <p14:nvPr/>
              </p14:nvContentPartPr>
              <p14:xfrm>
                <a:off x="7561943" y="138160"/>
                <a:ext cx="19440" cy="2386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219F6951-EF28-4614-8AD3-6C7976BD6A67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7552943" y="129520"/>
                  <a:ext cx="3708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B2F41332-47BD-43E8-9CEA-38CA02B51DD2}"/>
                    </a:ext>
                  </a:extLst>
                </p14:cNvPr>
                <p14:cNvContentPartPr/>
                <p14:nvPr/>
              </p14:nvContentPartPr>
              <p14:xfrm>
                <a:off x="7497143" y="266680"/>
                <a:ext cx="280440" cy="14184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B2F41332-47BD-43E8-9CEA-38CA02B51DD2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7488503" y="257680"/>
                  <a:ext cx="29808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D5742760-3FA9-4B40-AF51-E844702A5B0C}"/>
                    </a:ext>
                  </a:extLst>
                </p14:cNvPr>
                <p14:cNvContentPartPr/>
                <p14:nvPr/>
              </p14:nvContentPartPr>
              <p14:xfrm>
                <a:off x="7782983" y="231400"/>
                <a:ext cx="286920" cy="1407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D5742760-3FA9-4B40-AF51-E844702A5B0C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7773983" y="222760"/>
                  <a:ext cx="30456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0D385D44-010C-4ACF-B5DB-C83983329CEF}"/>
                    </a:ext>
                  </a:extLst>
                </p14:cNvPr>
                <p14:cNvContentPartPr/>
                <p14:nvPr/>
              </p14:nvContentPartPr>
              <p14:xfrm>
                <a:off x="8096183" y="244000"/>
                <a:ext cx="14400" cy="3996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0D385D44-010C-4ACF-B5DB-C83983329CEF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8087183" y="235000"/>
                  <a:ext cx="3204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AF004CBA-18E3-41EA-B2D7-C00D3EC85126}"/>
                    </a:ext>
                  </a:extLst>
                </p14:cNvPr>
                <p14:cNvContentPartPr/>
                <p14:nvPr/>
              </p14:nvContentPartPr>
              <p14:xfrm>
                <a:off x="8089703" y="274600"/>
                <a:ext cx="237960" cy="6840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AF004CBA-18E3-41EA-B2D7-C00D3EC85126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8081063" y="265600"/>
                  <a:ext cx="25560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ECB3C716-9F3A-433C-9B8E-D4F9B5E00106}"/>
                    </a:ext>
                  </a:extLst>
                </p14:cNvPr>
                <p14:cNvContentPartPr/>
                <p14:nvPr/>
              </p14:nvContentPartPr>
              <p14:xfrm>
                <a:off x="402623" y="599680"/>
                <a:ext cx="5098320" cy="7812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ECB3C716-9F3A-433C-9B8E-D4F9B5E00106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93623" y="591040"/>
                  <a:ext cx="511596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EA1C7935-38ED-42CF-A7FB-9E9AB7E1B8EB}"/>
                    </a:ext>
                  </a:extLst>
                </p14:cNvPr>
                <p14:cNvContentPartPr/>
                <p14:nvPr/>
              </p14:nvContentPartPr>
              <p14:xfrm>
                <a:off x="5469983" y="493120"/>
                <a:ext cx="2755800" cy="10008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EA1C7935-38ED-42CF-A7FB-9E9AB7E1B8EB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5461343" y="484480"/>
                  <a:ext cx="2773440" cy="117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CE99A084-C441-49DF-A2E7-00CC25FCBB71}"/>
              </a:ext>
            </a:extLst>
          </p:cNvPr>
          <p:cNvGrpSpPr/>
          <p:nvPr/>
        </p:nvGrpSpPr>
        <p:grpSpPr>
          <a:xfrm>
            <a:off x="464183" y="827920"/>
            <a:ext cx="6433560" cy="1880640"/>
            <a:chOff x="464183" y="827920"/>
            <a:chExt cx="6433560" cy="1880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6FFECF08-3041-4D77-8DD8-5682E431ECA9}"/>
                    </a:ext>
                  </a:extLst>
                </p14:cNvPr>
                <p14:cNvContentPartPr/>
                <p14:nvPr/>
              </p14:nvContentPartPr>
              <p14:xfrm>
                <a:off x="556343" y="945640"/>
                <a:ext cx="120240" cy="20016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6FFECF08-3041-4D77-8DD8-5682E431ECA9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547703" y="936640"/>
                  <a:ext cx="13788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A42898EB-2B49-40EC-ABB5-6A211C9D9CBA}"/>
                    </a:ext>
                  </a:extLst>
                </p14:cNvPr>
                <p14:cNvContentPartPr/>
                <p14:nvPr/>
              </p14:nvContentPartPr>
              <p14:xfrm>
                <a:off x="666143" y="910000"/>
                <a:ext cx="113400" cy="2908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A42898EB-2B49-40EC-ABB5-6A211C9D9CBA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657143" y="901360"/>
                  <a:ext cx="131040" cy="30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3DA58541-38AD-4FBA-9575-C27DBC17A2FA}"/>
                    </a:ext>
                  </a:extLst>
                </p14:cNvPr>
                <p14:cNvContentPartPr/>
                <p14:nvPr/>
              </p14:nvContentPartPr>
              <p14:xfrm>
                <a:off x="464183" y="933400"/>
                <a:ext cx="60480" cy="27432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3DA58541-38AD-4FBA-9575-C27DBC17A2FA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455183" y="924760"/>
                  <a:ext cx="78120" cy="29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458F5413-E088-463C-ABB9-CBA18F7E8843}"/>
                    </a:ext>
                  </a:extLst>
                </p14:cNvPr>
                <p14:cNvContentPartPr/>
                <p14:nvPr/>
              </p14:nvContentPartPr>
              <p14:xfrm>
                <a:off x="960983" y="942760"/>
                <a:ext cx="15840" cy="24804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458F5413-E088-463C-ABB9-CBA18F7E8843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952343" y="934120"/>
                  <a:ext cx="3348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80FFE0C3-AD35-4492-BE71-B123A790CA79}"/>
                    </a:ext>
                  </a:extLst>
                </p14:cNvPr>
                <p14:cNvContentPartPr/>
                <p14:nvPr/>
              </p14:nvContentPartPr>
              <p14:xfrm>
                <a:off x="942983" y="916120"/>
                <a:ext cx="131040" cy="16200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80FFE0C3-AD35-4492-BE71-B123A790CA79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934343" y="907120"/>
                  <a:ext cx="14868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67C47651-2FE0-428B-A6A8-DBC84BBE0923}"/>
                    </a:ext>
                  </a:extLst>
                </p14:cNvPr>
                <p14:cNvContentPartPr/>
                <p14:nvPr/>
              </p14:nvContentPartPr>
              <p14:xfrm>
                <a:off x="1093103" y="1051480"/>
                <a:ext cx="111600" cy="1497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67C47651-2FE0-428B-A6A8-DBC84BBE0923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084103" y="1042480"/>
                  <a:ext cx="12924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7CAEB2A0-946F-4AE4-9E4B-F63E676B2939}"/>
                    </a:ext>
                  </a:extLst>
                </p14:cNvPr>
                <p14:cNvContentPartPr/>
                <p14:nvPr/>
              </p14:nvContentPartPr>
              <p14:xfrm>
                <a:off x="1252943" y="1068400"/>
                <a:ext cx="130680" cy="11196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7CAEB2A0-946F-4AE4-9E4B-F63E676B2939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244303" y="1059760"/>
                  <a:ext cx="14832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88B6D65D-1617-412E-B006-B90FA5A03403}"/>
                    </a:ext>
                  </a:extLst>
                </p14:cNvPr>
                <p14:cNvContentPartPr/>
                <p14:nvPr/>
              </p14:nvContentPartPr>
              <p14:xfrm>
                <a:off x="1387943" y="1055800"/>
                <a:ext cx="203760" cy="10476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88B6D65D-1617-412E-B006-B90FA5A03403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379303" y="1046800"/>
                  <a:ext cx="22140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FD5700D6-0B79-49A3-9B28-FFB5EA47A293}"/>
                    </a:ext>
                  </a:extLst>
                </p14:cNvPr>
                <p14:cNvContentPartPr/>
                <p14:nvPr/>
              </p14:nvContentPartPr>
              <p14:xfrm>
                <a:off x="1566503" y="957160"/>
                <a:ext cx="20160" cy="3528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FD5700D6-0B79-49A3-9B28-FFB5EA47A293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557503" y="948160"/>
                  <a:ext cx="3780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4EAB2733-B097-42A7-96B3-BF4B4F587F23}"/>
                    </a:ext>
                  </a:extLst>
                </p14:cNvPr>
                <p14:cNvContentPartPr/>
                <p14:nvPr/>
              </p14:nvContentPartPr>
              <p14:xfrm>
                <a:off x="1620143" y="1035640"/>
                <a:ext cx="376920" cy="36468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4EAB2733-B097-42A7-96B3-BF4B4F587F23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611143" y="1026640"/>
                  <a:ext cx="394560" cy="38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B9B1F1EC-403B-4862-904E-0594AB52B88B}"/>
                    </a:ext>
                  </a:extLst>
                </p14:cNvPr>
                <p14:cNvContentPartPr/>
                <p14:nvPr/>
              </p14:nvContentPartPr>
              <p14:xfrm>
                <a:off x="2190023" y="843400"/>
                <a:ext cx="217800" cy="45144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B9B1F1EC-403B-4862-904E-0594AB52B88B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2181383" y="834400"/>
                  <a:ext cx="235440" cy="46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C57F2726-B127-496F-8A74-E189031BFD2D}"/>
                    </a:ext>
                  </a:extLst>
                </p14:cNvPr>
                <p14:cNvContentPartPr/>
                <p14:nvPr/>
              </p14:nvContentPartPr>
              <p14:xfrm>
                <a:off x="2351663" y="910000"/>
                <a:ext cx="143280" cy="3456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C57F2726-B127-496F-8A74-E189031BFD2D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2342663" y="901360"/>
                  <a:ext cx="16092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D613FBC8-82BD-45C9-87B6-90B86C179BA9}"/>
                    </a:ext>
                  </a:extLst>
                </p14:cNvPr>
                <p14:cNvContentPartPr/>
                <p14:nvPr/>
              </p14:nvContentPartPr>
              <p14:xfrm>
                <a:off x="2430503" y="898840"/>
                <a:ext cx="12960" cy="24768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D613FBC8-82BD-45C9-87B6-90B86C179BA9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2421503" y="889840"/>
                  <a:ext cx="3060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78730958-63F6-432E-9E00-0DFCFBC90041}"/>
                    </a:ext>
                  </a:extLst>
                </p14:cNvPr>
                <p14:cNvContentPartPr/>
                <p14:nvPr/>
              </p14:nvContentPartPr>
              <p14:xfrm>
                <a:off x="2515823" y="993160"/>
                <a:ext cx="139320" cy="12852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78730958-63F6-432E-9E00-0DFCFBC90041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2506823" y="984520"/>
                  <a:ext cx="15696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FAD41AA6-679A-4504-A119-75FC7B0A88BF}"/>
                    </a:ext>
                  </a:extLst>
                </p14:cNvPr>
                <p14:cNvContentPartPr/>
                <p14:nvPr/>
              </p14:nvContentPartPr>
              <p14:xfrm>
                <a:off x="2662343" y="1021600"/>
                <a:ext cx="36720" cy="10368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FAD41AA6-679A-4504-A119-75FC7B0A88BF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2653703" y="1012960"/>
                  <a:ext cx="5436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77F4AFF6-A65E-491D-A0B9-C02C0E45D9F4}"/>
                    </a:ext>
                  </a:extLst>
                </p14:cNvPr>
                <p14:cNvContentPartPr/>
                <p14:nvPr/>
              </p14:nvContentPartPr>
              <p14:xfrm>
                <a:off x="2685383" y="1017280"/>
                <a:ext cx="157320" cy="10404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77F4AFF6-A65E-491D-A0B9-C02C0E45D9F4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2676383" y="1008640"/>
                  <a:ext cx="17496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1DDE8F85-479F-4149-8349-E98071FBCE8E}"/>
                    </a:ext>
                  </a:extLst>
                </p14:cNvPr>
                <p14:cNvContentPartPr/>
                <p14:nvPr/>
              </p14:nvContentPartPr>
              <p14:xfrm>
                <a:off x="2814623" y="978040"/>
                <a:ext cx="171360" cy="13248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1DDE8F85-479F-4149-8349-E98071FBCE8E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2805983" y="969040"/>
                  <a:ext cx="18900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8182050C-E06F-47AB-A372-D3AF12C3ECB5}"/>
                    </a:ext>
                  </a:extLst>
                </p14:cNvPr>
                <p14:cNvContentPartPr/>
                <p14:nvPr/>
              </p14:nvContentPartPr>
              <p14:xfrm>
                <a:off x="3121703" y="874720"/>
                <a:ext cx="13680" cy="36252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8182050C-E06F-47AB-A372-D3AF12C3ECB5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3112703" y="865720"/>
                  <a:ext cx="31320" cy="38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DAF80D27-1A1D-4AED-9D2E-5D17F938B717}"/>
                    </a:ext>
                  </a:extLst>
                </p14:cNvPr>
                <p14:cNvContentPartPr/>
                <p14:nvPr/>
              </p14:nvContentPartPr>
              <p14:xfrm>
                <a:off x="3131063" y="1026280"/>
                <a:ext cx="76320" cy="8136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DAF80D27-1A1D-4AED-9D2E-5D17F938B717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3122423" y="1017280"/>
                  <a:ext cx="9396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EFACDDD0-AF51-4C03-AFC9-98A23168653F}"/>
                    </a:ext>
                  </a:extLst>
                </p14:cNvPr>
                <p14:cNvContentPartPr/>
                <p14:nvPr/>
              </p14:nvContentPartPr>
              <p14:xfrm>
                <a:off x="3254183" y="985240"/>
                <a:ext cx="255240" cy="12168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EFACDDD0-AF51-4C03-AFC9-98A23168653F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3245543" y="976600"/>
                  <a:ext cx="27288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392CA15D-C9EB-41CA-8667-DE683A23494F}"/>
                    </a:ext>
                  </a:extLst>
                </p14:cNvPr>
                <p14:cNvContentPartPr/>
                <p14:nvPr/>
              </p14:nvContentPartPr>
              <p14:xfrm>
                <a:off x="3501863" y="991360"/>
                <a:ext cx="129960" cy="10584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392CA15D-C9EB-41CA-8667-DE683A23494F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3493223" y="982720"/>
                  <a:ext cx="14760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A618F538-1F17-4E71-B61B-0AC71904031C}"/>
                    </a:ext>
                  </a:extLst>
                </p14:cNvPr>
                <p14:cNvContentPartPr/>
                <p14:nvPr/>
              </p14:nvContentPartPr>
              <p14:xfrm>
                <a:off x="3667103" y="966880"/>
                <a:ext cx="200520" cy="12204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A618F538-1F17-4E71-B61B-0AC71904031C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3658103" y="958240"/>
                  <a:ext cx="21816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67D053D1-1325-4247-81CA-E17FA3830683}"/>
                    </a:ext>
                  </a:extLst>
                </p14:cNvPr>
                <p14:cNvContentPartPr/>
                <p14:nvPr/>
              </p14:nvContentPartPr>
              <p14:xfrm>
                <a:off x="3828743" y="827920"/>
                <a:ext cx="34200" cy="7488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67D053D1-1325-4247-81CA-E17FA3830683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3819743" y="818920"/>
                  <a:ext cx="5184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5FF7C7ED-A31C-4343-B0E0-4C70854F261C}"/>
                    </a:ext>
                  </a:extLst>
                </p14:cNvPr>
                <p14:cNvContentPartPr/>
                <p14:nvPr/>
              </p14:nvContentPartPr>
              <p14:xfrm>
                <a:off x="3899663" y="968320"/>
                <a:ext cx="324720" cy="30636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5FF7C7ED-A31C-4343-B0E0-4C70854F261C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3891023" y="959680"/>
                  <a:ext cx="342360" cy="32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E52B892F-1C39-4761-A8EB-30E8B0CCAEF8}"/>
                    </a:ext>
                  </a:extLst>
                </p14:cNvPr>
                <p14:cNvContentPartPr/>
                <p14:nvPr/>
              </p14:nvContentPartPr>
              <p14:xfrm>
                <a:off x="4240583" y="866080"/>
                <a:ext cx="83520" cy="36828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E52B892F-1C39-4761-A8EB-30E8B0CCAEF8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4231943" y="857440"/>
                  <a:ext cx="101160" cy="38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799B6671-8C7C-412E-AD96-45814C4C394E}"/>
                    </a:ext>
                  </a:extLst>
                </p14:cNvPr>
                <p14:cNvContentPartPr/>
                <p14:nvPr/>
              </p14:nvContentPartPr>
              <p14:xfrm>
                <a:off x="4448303" y="964720"/>
                <a:ext cx="23400" cy="11052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799B6671-8C7C-412E-AD96-45814C4C394E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4439303" y="956080"/>
                  <a:ext cx="4104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5F28FA36-1DD5-4CD6-9BBE-875F30D3C3A3}"/>
                    </a:ext>
                  </a:extLst>
                </p14:cNvPr>
                <p14:cNvContentPartPr/>
                <p14:nvPr/>
              </p14:nvContentPartPr>
              <p14:xfrm>
                <a:off x="4545863" y="1019440"/>
                <a:ext cx="137520" cy="1440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5F28FA36-1DD5-4CD6-9BBE-875F30D3C3A3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4537223" y="1010800"/>
                  <a:ext cx="15516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A570FDF1-BF3D-4AC4-AEE4-3667F94B5FB7}"/>
                    </a:ext>
                  </a:extLst>
                </p14:cNvPr>
                <p14:cNvContentPartPr/>
                <p14:nvPr/>
              </p14:nvContentPartPr>
              <p14:xfrm>
                <a:off x="923903" y="1194760"/>
                <a:ext cx="3369600" cy="12312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A570FDF1-BF3D-4AC4-AEE4-3667F94B5FB7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915263" y="1186120"/>
                  <a:ext cx="338724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3242CAA5-C473-42F4-8145-2A1460807577}"/>
                    </a:ext>
                  </a:extLst>
                </p14:cNvPr>
                <p14:cNvContentPartPr/>
                <p14:nvPr/>
              </p14:nvContentPartPr>
              <p14:xfrm>
                <a:off x="924623" y="1241920"/>
                <a:ext cx="3438360" cy="12600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3242CAA5-C473-42F4-8145-2A1460807577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915983" y="1232920"/>
                  <a:ext cx="345600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66D1887A-AA02-45AB-B4EF-FD726C23A0D7}"/>
                    </a:ext>
                  </a:extLst>
                </p14:cNvPr>
                <p14:cNvContentPartPr/>
                <p14:nvPr/>
              </p14:nvContentPartPr>
              <p14:xfrm>
                <a:off x="5347583" y="889480"/>
                <a:ext cx="214200" cy="27072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66D1887A-AA02-45AB-B4EF-FD726C23A0D7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5338943" y="880480"/>
                  <a:ext cx="231840" cy="28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929735CC-5737-45B7-A623-451201C749B7}"/>
                    </a:ext>
                  </a:extLst>
                </p14:cNvPr>
                <p14:cNvContentPartPr/>
                <p14:nvPr/>
              </p14:nvContentPartPr>
              <p14:xfrm>
                <a:off x="5139503" y="1137520"/>
                <a:ext cx="259200" cy="40104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929735CC-5737-45B7-A623-451201C749B7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5130503" y="1128520"/>
                  <a:ext cx="276840" cy="41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BFF9FB0E-C55F-495A-8988-364324F8F364}"/>
                    </a:ext>
                  </a:extLst>
                </p14:cNvPr>
                <p14:cNvContentPartPr/>
                <p14:nvPr/>
              </p14:nvContentPartPr>
              <p14:xfrm>
                <a:off x="5030423" y="1447840"/>
                <a:ext cx="175680" cy="22140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BFF9FB0E-C55F-495A-8988-364324F8F364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5021783" y="1438840"/>
                  <a:ext cx="19332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5C709963-1405-42DB-AA76-6A96E72773F6}"/>
                    </a:ext>
                  </a:extLst>
                </p14:cNvPr>
                <p14:cNvContentPartPr/>
                <p14:nvPr/>
              </p14:nvContentPartPr>
              <p14:xfrm>
                <a:off x="5512463" y="1132480"/>
                <a:ext cx="441360" cy="38088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5C709963-1405-42DB-AA76-6A96E72773F6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5503823" y="1123480"/>
                  <a:ext cx="459000" cy="39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2136F8E0-C7C9-47E4-89D5-DF6004E1D937}"/>
                    </a:ext>
                  </a:extLst>
                </p14:cNvPr>
                <p14:cNvContentPartPr/>
                <p14:nvPr/>
              </p14:nvContentPartPr>
              <p14:xfrm>
                <a:off x="5891903" y="1424440"/>
                <a:ext cx="178920" cy="21204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2136F8E0-C7C9-47E4-89D5-DF6004E1D937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5882903" y="1415800"/>
                  <a:ext cx="19656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FAE28CF9-69E5-4815-87B6-2454878FCBA7}"/>
                    </a:ext>
                  </a:extLst>
                </p14:cNvPr>
                <p14:cNvContentPartPr/>
                <p14:nvPr/>
              </p14:nvContentPartPr>
              <p14:xfrm>
                <a:off x="4666103" y="1631800"/>
                <a:ext cx="338760" cy="47412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FAE28CF9-69E5-4815-87B6-2454878FCBA7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4657103" y="1622800"/>
                  <a:ext cx="356400" cy="49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D63628D2-0773-4C43-B835-F549E32108F4}"/>
                    </a:ext>
                  </a:extLst>
                </p14:cNvPr>
                <p14:cNvContentPartPr/>
                <p14:nvPr/>
              </p14:nvContentPartPr>
              <p14:xfrm>
                <a:off x="4616783" y="1981720"/>
                <a:ext cx="194760" cy="22284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D63628D2-0773-4C43-B835-F549E32108F4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4608143" y="1973080"/>
                  <a:ext cx="21240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F01CD845-0197-4B1E-8A89-543CA683A246}"/>
                    </a:ext>
                  </a:extLst>
                </p14:cNvPr>
                <p14:cNvContentPartPr/>
                <p14:nvPr/>
              </p14:nvContentPartPr>
              <p14:xfrm>
                <a:off x="5028263" y="1644400"/>
                <a:ext cx="327960" cy="35172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F01CD845-0197-4B1E-8A89-543CA683A246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5019263" y="1635760"/>
                  <a:ext cx="345600" cy="36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C7EB931F-3A39-43FE-A43C-7E1FB2F7F20A}"/>
                    </a:ext>
                  </a:extLst>
                </p14:cNvPr>
                <p14:cNvContentPartPr/>
                <p14:nvPr/>
              </p14:nvContentPartPr>
              <p14:xfrm>
                <a:off x="5317703" y="1974880"/>
                <a:ext cx="117720" cy="20736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C7EB931F-3A39-43FE-A43C-7E1FB2F7F20A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5308703" y="1965880"/>
                  <a:ext cx="13536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1D5A2828-7A49-460A-808F-1A0AEDCF4767}"/>
                    </a:ext>
                  </a:extLst>
                </p14:cNvPr>
                <p14:cNvContentPartPr/>
                <p14:nvPr/>
              </p14:nvContentPartPr>
              <p14:xfrm>
                <a:off x="5012423" y="2171800"/>
                <a:ext cx="302400" cy="43740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1D5A2828-7A49-460A-808F-1A0AEDCF4767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5003423" y="2163160"/>
                  <a:ext cx="320040" cy="45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106874FB-2BC2-453C-9267-DAA96CB2A40A}"/>
                    </a:ext>
                  </a:extLst>
                </p14:cNvPr>
                <p14:cNvContentPartPr/>
                <p14:nvPr/>
              </p14:nvContentPartPr>
              <p14:xfrm>
                <a:off x="4952663" y="2481040"/>
                <a:ext cx="228960" cy="22752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106874FB-2BC2-453C-9267-DAA96CB2A40A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4943663" y="2472040"/>
                  <a:ext cx="24660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43024416-0237-4A39-B5C9-DE18313428ED}"/>
                    </a:ext>
                  </a:extLst>
                </p14:cNvPr>
                <p14:cNvContentPartPr/>
                <p14:nvPr/>
              </p14:nvContentPartPr>
              <p14:xfrm>
                <a:off x="5366663" y="2128960"/>
                <a:ext cx="346680" cy="35604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43024416-0237-4A39-B5C9-DE18313428ED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5357663" y="2120320"/>
                  <a:ext cx="364320" cy="37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0A5DD5A4-E10D-42D6-822E-EAF5F97F49A7}"/>
                    </a:ext>
                  </a:extLst>
                </p14:cNvPr>
                <p14:cNvContentPartPr/>
                <p14:nvPr/>
              </p14:nvContentPartPr>
              <p14:xfrm>
                <a:off x="5640983" y="2462680"/>
                <a:ext cx="155880" cy="22860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0A5DD5A4-E10D-42D6-822E-EAF5F97F49A7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5631983" y="2453680"/>
                  <a:ext cx="17352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EAEB9ABC-D72C-4B50-82F3-5E2FF9D8B46D}"/>
                    </a:ext>
                  </a:extLst>
                </p14:cNvPr>
                <p14:cNvContentPartPr/>
                <p14:nvPr/>
              </p14:nvContentPartPr>
              <p14:xfrm>
                <a:off x="5781743" y="1546480"/>
                <a:ext cx="173880" cy="38592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EAEB9ABC-D72C-4B50-82F3-5E2FF9D8B46D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5772743" y="1537480"/>
                  <a:ext cx="191520" cy="40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A402B224-FF3C-4B00-888B-D8EC888C0CE6}"/>
                    </a:ext>
                  </a:extLst>
                </p14:cNvPr>
                <p14:cNvContentPartPr/>
                <p14:nvPr/>
              </p14:nvContentPartPr>
              <p14:xfrm>
                <a:off x="5716223" y="1843840"/>
                <a:ext cx="173880" cy="23400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A402B224-FF3C-4B00-888B-D8EC888C0CE6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5707583" y="1835200"/>
                  <a:ext cx="19152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60ED6893-6713-4C4F-B6D4-1566EA72E51B}"/>
                    </a:ext>
                  </a:extLst>
                </p14:cNvPr>
                <p14:cNvContentPartPr/>
                <p14:nvPr/>
              </p14:nvContentPartPr>
              <p14:xfrm>
                <a:off x="5972543" y="1587880"/>
                <a:ext cx="303480" cy="34488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60ED6893-6713-4C4F-B6D4-1566EA72E51B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5963543" y="1579240"/>
                  <a:ext cx="321120" cy="36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977079FB-1A3E-40DA-8544-783872C48F45}"/>
                    </a:ext>
                  </a:extLst>
                </p14:cNvPr>
                <p14:cNvContentPartPr/>
                <p14:nvPr/>
              </p14:nvContentPartPr>
              <p14:xfrm>
                <a:off x="6249023" y="1858960"/>
                <a:ext cx="177480" cy="22680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977079FB-1A3E-40DA-8544-783872C48F45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6240383" y="1850320"/>
                  <a:ext cx="19512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1DA8B182-25CC-4FD5-9E3D-3A638D3672E8}"/>
                    </a:ext>
                  </a:extLst>
                </p14:cNvPr>
                <p14:cNvContentPartPr/>
                <p14:nvPr/>
              </p14:nvContentPartPr>
              <p14:xfrm>
                <a:off x="6114743" y="2032120"/>
                <a:ext cx="234720" cy="55620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1DA8B182-25CC-4FD5-9E3D-3A638D3672E8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6105743" y="2023480"/>
                  <a:ext cx="252360" cy="57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4ABC9678-A98C-4E52-B8ED-1AD103B35976}"/>
                    </a:ext>
                  </a:extLst>
                </p14:cNvPr>
                <p14:cNvContentPartPr/>
                <p14:nvPr/>
              </p14:nvContentPartPr>
              <p14:xfrm>
                <a:off x="6056423" y="2489320"/>
                <a:ext cx="150840" cy="20952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4ABC9678-A98C-4E52-B8ED-1AD103B35976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6047423" y="2480680"/>
                  <a:ext cx="16848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CE07E00E-DE53-4A0D-B5D9-9031915F29EA}"/>
                    </a:ext>
                  </a:extLst>
                </p14:cNvPr>
                <p14:cNvContentPartPr/>
                <p14:nvPr/>
              </p14:nvContentPartPr>
              <p14:xfrm>
                <a:off x="6374303" y="2020240"/>
                <a:ext cx="465840" cy="47376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CE07E00E-DE53-4A0D-B5D9-9031915F29EA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6365663" y="2011240"/>
                  <a:ext cx="483480" cy="49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2C86DF8A-6923-45E1-8B48-A5C0BD8A1F6F}"/>
                    </a:ext>
                  </a:extLst>
                </p14:cNvPr>
                <p14:cNvContentPartPr/>
                <p14:nvPr/>
              </p14:nvContentPartPr>
              <p14:xfrm>
                <a:off x="6742943" y="2436400"/>
                <a:ext cx="154800" cy="19656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2C86DF8A-6923-45E1-8B48-A5C0BD8A1F6F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6733943" y="2427400"/>
                  <a:ext cx="172440" cy="214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FEBDA58F-92F9-447E-9365-8465382C5FC3}"/>
              </a:ext>
            </a:extLst>
          </p:cNvPr>
          <p:cNvGrpSpPr/>
          <p:nvPr/>
        </p:nvGrpSpPr>
        <p:grpSpPr>
          <a:xfrm>
            <a:off x="4776983" y="2055520"/>
            <a:ext cx="1045440" cy="840240"/>
            <a:chOff x="4776983" y="2055520"/>
            <a:chExt cx="1045440" cy="840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067554AD-EA0F-4140-B2D7-86AF6C09E9C3}"/>
                    </a:ext>
                  </a:extLst>
                </p14:cNvPr>
                <p14:cNvContentPartPr/>
                <p14:nvPr/>
              </p14:nvContentPartPr>
              <p14:xfrm>
                <a:off x="4776983" y="2322280"/>
                <a:ext cx="1045440" cy="57348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067554AD-EA0F-4140-B2D7-86AF6C09E9C3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4767983" y="2313280"/>
                  <a:ext cx="1063080" cy="59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14B6CF26-88BB-4208-80FA-70372C366CE9}"/>
                    </a:ext>
                  </a:extLst>
                </p14:cNvPr>
                <p14:cNvContentPartPr/>
                <p14:nvPr/>
              </p14:nvContentPartPr>
              <p14:xfrm>
                <a:off x="5315903" y="2329840"/>
                <a:ext cx="11520" cy="36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14B6CF26-88BB-4208-80FA-70372C366CE9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5306903" y="2320840"/>
                  <a:ext cx="291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0E2B5F84-C7C9-4C7F-A0F4-67353846716B}"/>
                    </a:ext>
                  </a:extLst>
                </p14:cNvPr>
                <p14:cNvContentPartPr/>
                <p14:nvPr/>
              </p14:nvContentPartPr>
              <p14:xfrm>
                <a:off x="5060663" y="2055520"/>
                <a:ext cx="257400" cy="28764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0E2B5F84-C7C9-4C7F-A0F4-67353846716B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5052023" y="2046880"/>
                  <a:ext cx="275040" cy="305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D4A1CB7D-DF1A-4801-B1F9-5AF9E38110B0}"/>
              </a:ext>
            </a:extLst>
          </p:cNvPr>
          <p:cNvGrpSpPr/>
          <p:nvPr/>
        </p:nvGrpSpPr>
        <p:grpSpPr>
          <a:xfrm>
            <a:off x="5932943" y="1797040"/>
            <a:ext cx="1026360" cy="1056600"/>
            <a:chOff x="5932943" y="1797040"/>
            <a:chExt cx="1026360" cy="1056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8D4624E8-9414-47B7-AA3F-21D77D4D2E70}"/>
                    </a:ext>
                  </a:extLst>
                </p14:cNvPr>
                <p14:cNvContentPartPr/>
                <p14:nvPr/>
              </p14:nvContentPartPr>
              <p14:xfrm>
                <a:off x="5932943" y="2225440"/>
                <a:ext cx="1026360" cy="62820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8D4624E8-9414-47B7-AA3F-21D77D4D2E70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5924303" y="2216440"/>
                  <a:ext cx="1044000" cy="64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EB0B888C-D126-4A21-93F9-0EA047D84419}"/>
                    </a:ext>
                  </a:extLst>
                </p14:cNvPr>
                <p14:cNvContentPartPr/>
                <p14:nvPr/>
              </p14:nvContentPartPr>
              <p14:xfrm>
                <a:off x="6587423" y="1877320"/>
                <a:ext cx="199440" cy="38016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EB0B888C-D126-4A21-93F9-0EA047D84419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6578423" y="1868680"/>
                  <a:ext cx="217080" cy="39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95CCC80F-6FB9-47D8-B3BA-CACE99DADE55}"/>
                    </a:ext>
                  </a:extLst>
                </p14:cNvPr>
                <p14:cNvContentPartPr/>
                <p14:nvPr/>
              </p14:nvContentPartPr>
              <p14:xfrm>
                <a:off x="6568703" y="1797040"/>
                <a:ext cx="87840" cy="17856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95CCC80F-6FB9-47D8-B3BA-CACE99DADE55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6559703" y="1788040"/>
                  <a:ext cx="105480" cy="196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FD8474CA-28DB-448C-B0AF-73437960CC1E}"/>
              </a:ext>
            </a:extLst>
          </p:cNvPr>
          <p:cNvGrpSpPr/>
          <p:nvPr/>
        </p:nvGrpSpPr>
        <p:grpSpPr>
          <a:xfrm>
            <a:off x="7589303" y="623080"/>
            <a:ext cx="1493280" cy="1096200"/>
            <a:chOff x="7589303" y="623080"/>
            <a:chExt cx="1493280" cy="1096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5673DA69-BEB7-4500-8867-AA17F7D16CAA}"/>
                    </a:ext>
                  </a:extLst>
                </p14:cNvPr>
                <p14:cNvContentPartPr/>
                <p14:nvPr/>
              </p14:nvContentPartPr>
              <p14:xfrm>
                <a:off x="8046863" y="623080"/>
                <a:ext cx="182880" cy="21240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5673DA69-BEB7-4500-8867-AA17F7D16CAA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8037863" y="614080"/>
                  <a:ext cx="20052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95516016-514A-41D0-810C-8C2C316531C7}"/>
                    </a:ext>
                  </a:extLst>
                </p14:cNvPr>
                <p14:cNvContentPartPr/>
                <p14:nvPr/>
              </p14:nvContentPartPr>
              <p14:xfrm>
                <a:off x="7913663" y="811360"/>
                <a:ext cx="163800" cy="24264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95516016-514A-41D0-810C-8C2C316531C7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7905023" y="802720"/>
                  <a:ext cx="18144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05EA3E0D-48B6-47DC-A6BE-A7611812BEED}"/>
                    </a:ext>
                  </a:extLst>
                </p14:cNvPr>
                <p14:cNvContentPartPr/>
                <p14:nvPr/>
              </p14:nvContentPartPr>
              <p14:xfrm>
                <a:off x="7819703" y="1019440"/>
                <a:ext cx="182520" cy="23724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05EA3E0D-48B6-47DC-A6BE-A7611812BEED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7811063" y="1010800"/>
                  <a:ext cx="20016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F650CCAF-3351-44C2-9ADF-0CDA66306F6A}"/>
                    </a:ext>
                  </a:extLst>
                </p14:cNvPr>
                <p14:cNvContentPartPr/>
                <p14:nvPr/>
              </p14:nvContentPartPr>
              <p14:xfrm>
                <a:off x="8166383" y="851320"/>
                <a:ext cx="344520" cy="23472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F650CCAF-3351-44C2-9ADF-0CDA66306F6A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8157383" y="842320"/>
                  <a:ext cx="36216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0B5898B2-360F-4561-A244-1364113002B4}"/>
                    </a:ext>
                  </a:extLst>
                </p14:cNvPr>
                <p14:cNvContentPartPr/>
                <p14:nvPr/>
              </p14:nvContentPartPr>
              <p14:xfrm>
                <a:off x="8409383" y="1063360"/>
                <a:ext cx="125280" cy="14652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0B5898B2-360F-4561-A244-1364113002B4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8400383" y="1054720"/>
                  <a:ext cx="14292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08FA12F0-5F99-4628-9822-4DBAA6BEA471}"/>
                    </a:ext>
                  </a:extLst>
                </p14:cNvPr>
                <p14:cNvContentPartPr/>
                <p14:nvPr/>
              </p14:nvContentPartPr>
              <p14:xfrm>
                <a:off x="7685063" y="1226080"/>
                <a:ext cx="176400" cy="24804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08FA12F0-5F99-4628-9822-4DBAA6BEA471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7676063" y="1217440"/>
                  <a:ext cx="19404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7F5F81CD-0B6C-4D72-87BB-B7683575C43F}"/>
                    </a:ext>
                  </a:extLst>
                </p14:cNvPr>
                <p14:cNvContentPartPr/>
                <p14:nvPr/>
              </p14:nvContentPartPr>
              <p14:xfrm>
                <a:off x="7589303" y="1427680"/>
                <a:ext cx="168480" cy="20376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7F5F81CD-0B6C-4D72-87BB-B7683575C43F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7580663" y="1418680"/>
                  <a:ext cx="18612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BC27F1E9-E1B1-4343-B8BB-E12283EB1E0D}"/>
                    </a:ext>
                  </a:extLst>
                </p14:cNvPr>
                <p14:cNvContentPartPr/>
                <p14:nvPr/>
              </p14:nvContentPartPr>
              <p14:xfrm>
                <a:off x="7924463" y="1262080"/>
                <a:ext cx="185400" cy="26208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BC27F1E9-E1B1-4343-B8BB-E12283EB1E0D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7915463" y="1253440"/>
                  <a:ext cx="20304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DFA2F982-A5E3-4DB7-B2F3-6FEEE002CAA9}"/>
                    </a:ext>
                  </a:extLst>
                </p14:cNvPr>
                <p14:cNvContentPartPr/>
                <p14:nvPr/>
              </p14:nvContentPartPr>
              <p14:xfrm>
                <a:off x="8080343" y="1495360"/>
                <a:ext cx="121680" cy="14832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DFA2F982-A5E3-4DB7-B2F3-6FEEE002CAA9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8071703" y="1486360"/>
                  <a:ext cx="13932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7FA9857C-A425-4AA7-A9D1-2370D3586350}"/>
                    </a:ext>
                  </a:extLst>
                </p14:cNvPr>
                <p14:cNvContentPartPr/>
                <p14:nvPr/>
              </p14:nvContentPartPr>
              <p14:xfrm>
                <a:off x="8398223" y="1192600"/>
                <a:ext cx="137520" cy="42732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7FA9857C-A425-4AA7-A9D1-2370D3586350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8389583" y="1183960"/>
                  <a:ext cx="155160" cy="44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545FF613-3F5C-46C6-B2C1-F2A3CACC0782}"/>
                    </a:ext>
                  </a:extLst>
                </p14:cNvPr>
                <p14:cNvContentPartPr/>
                <p14:nvPr/>
              </p14:nvContentPartPr>
              <p14:xfrm>
                <a:off x="8388143" y="1562680"/>
                <a:ext cx="113040" cy="15660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545FF613-3F5C-46C6-B2C1-F2A3CACC0782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8379503" y="1553680"/>
                  <a:ext cx="13068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ADF76A92-A0A6-4A86-A798-019E9962B77A}"/>
                    </a:ext>
                  </a:extLst>
                </p14:cNvPr>
                <p14:cNvContentPartPr/>
                <p14:nvPr/>
              </p14:nvContentPartPr>
              <p14:xfrm>
                <a:off x="8520263" y="1036360"/>
                <a:ext cx="124920" cy="17640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ADF76A92-A0A6-4A86-A798-019E9962B77A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8511263" y="1027360"/>
                  <a:ext cx="14256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8E544DD3-8E69-4EDB-9CCF-B7C0F0353523}"/>
                    </a:ext>
                  </a:extLst>
                </p14:cNvPr>
                <p14:cNvContentPartPr/>
                <p14:nvPr/>
              </p14:nvContentPartPr>
              <p14:xfrm>
                <a:off x="8646263" y="1175680"/>
                <a:ext cx="350640" cy="34848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8E544DD3-8E69-4EDB-9CCF-B7C0F0353523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8637263" y="1167040"/>
                  <a:ext cx="368280" cy="36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1A138201-1F5F-4B6B-AE91-C10C550DD677}"/>
                    </a:ext>
                  </a:extLst>
                </p14:cNvPr>
                <p14:cNvContentPartPr/>
                <p14:nvPr/>
              </p14:nvContentPartPr>
              <p14:xfrm>
                <a:off x="8927783" y="1498240"/>
                <a:ext cx="154800" cy="18216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1A138201-1F5F-4B6B-AE91-C10C550DD677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8919143" y="1489240"/>
                  <a:ext cx="172440" cy="199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60BB4129-A251-4D98-AB7E-0383F6C0B398}"/>
              </a:ext>
            </a:extLst>
          </p:cNvPr>
          <p:cNvGrpSpPr/>
          <p:nvPr/>
        </p:nvGrpSpPr>
        <p:grpSpPr>
          <a:xfrm>
            <a:off x="6158303" y="762040"/>
            <a:ext cx="1120320" cy="503280"/>
            <a:chOff x="6158303" y="762040"/>
            <a:chExt cx="1120320" cy="503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24CBEE6B-77F4-41B5-A0E6-499F2C479C68}"/>
                    </a:ext>
                  </a:extLst>
                </p14:cNvPr>
                <p14:cNvContentPartPr/>
                <p14:nvPr/>
              </p14:nvContentPartPr>
              <p14:xfrm>
                <a:off x="6370343" y="1129240"/>
                <a:ext cx="908280" cy="13608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24CBEE6B-77F4-41B5-A0E6-499F2C479C68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6361343" y="1120240"/>
                  <a:ext cx="92592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851BD8CF-E029-4C05-9435-785FEAF25BDB}"/>
                    </a:ext>
                  </a:extLst>
                </p14:cNvPr>
                <p14:cNvContentPartPr/>
                <p14:nvPr/>
              </p14:nvContentPartPr>
              <p14:xfrm>
                <a:off x="6158303" y="762040"/>
                <a:ext cx="40680" cy="34704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851BD8CF-E029-4C05-9435-785FEAF25BDB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6149303" y="753040"/>
                  <a:ext cx="58320" cy="36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320D113A-FC41-4B06-9926-103A43067C31}"/>
                    </a:ext>
                  </a:extLst>
                </p14:cNvPr>
                <p14:cNvContentPartPr/>
                <p14:nvPr/>
              </p14:nvContentPartPr>
              <p14:xfrm>
                <a:off x="6195383" y="904960"/>
                <a:ext cx="106920" cy="13284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320D113A-FC41-4B06-9926-103A43067C31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6186383" y="896320"/>
                  <a:ext cx="12456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CA2B9DAF-6B78-4BAF-82C4-156C1DD10E0B}"/>
                    </a:ext>
                  </a:extLst>
                </p14:cNvPr>
                <p14:cNvContentPartPr/>
                <p14:nvPr/>
              </p14:nvContentPartPr>
              <p14:xfrm>
                <a:off x="6336503" y="898480"/>
                <a:ext cx="269280" cy="11772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CA2B9DAF-6B78-4BAF-82C4-156C1DD10E0B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6327503" y="889480"/>
                  <a:ext cx="28692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C9C1E1F0-510A-4227-B2B2-271706564955}"/>
                    </a:ext>
                  </a:extLst>
                </p14:cNvPr>
                <p14:cNvContentPartPr/>
                <p14:nvPr/>
              </p14:nvContentPartPr>
              <p14:xfrm>
                <a:off x="6615863" y="879760"/>
                <a:ext cx="212760" cy="13212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C9C1E1F0-510A-4227-B2B2-271706564955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6606863" y="870760"/>
                  <a:ext cx="23040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BF596E5A-E354-4E93-870B-0038ADC94F61}"/>
                    </a:ext>
                  </a:extLst>
                </p14:cNvPr>
                <p14:cNvContentPartPr/>
                <p14:nvPr/>
              </p14:nvContentPartPr>
              <p14:xfrm>
                <a:off x="6838343" y="883000"/>
                <a:ext cx="9000" cy="9324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BF596E5A-E354-4E93-870B-0038ADC94F61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6829343" y="874360"/>
                  <a:ext cx="2664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BAB0BD60-D8F5-4A9A-9D0B-2B0F8FB5F666}"/>
                    </a:ext>
                  </a:extLst>
                </p14:cNvPr>
                <p14:cNvContentPartPr/>
                <p14:nvPr/>
              </p14:nvContentPartPr>
              <p14:xfrm>
                <a:off x="6825743" y="764560"/>
                <a:ext cx="4320" cy="3168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BAB0BD60-D8F5-4A9A-9D0B-2B0F8FB5F666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6816743" y="755560"/>
                  <a:ext cx="2196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8045AD09-451E-4377-A393-E49DBDDA112E}"/>
                    </a:ext>
                  </a:extLst>
                </p14:cNvPr>
                <p14:cNvContentPartPr/>
                <p14:nvPr/>
              </p14:nvContentPartPr>
              <p14:xfrm>
                <a:off x="6888023" y="825040"/>
                <a:ext cx="290160" cy="26568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8045AD09-451E-4377-A393-E49DBDDA112E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6879023" y="816040"/>
                  <a:ext cx="307800" cy="283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EA94928B-F1C8-49C0-A214-9836AAAF8370}"/>
              </a:ext>
            </a:extLst>
          </p:cNvPr>
          <p:cNvGrpSpPr/>
          <p:nvPr/>
        </p:nvGrpSpPr>
        <p:grpSpPr>
          <a:xfrm>
            <a:off x="525023" y="3252160"/>
            <a:ext cx="416160" cy="399600"/>
            <a:chOff x="525023" y="3252160"/>
            <a:chExt cx="416160" cy="399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FBA53216-339C-49DC-9795-9D5CC80AFFF4}"/>
                    </a:ext>
                  </a:extLst>
                </p14:cNvPr>
                <p14:cNvContentPartPr/>
                <p14:nvPr/>
              </p14:nvContentPartPr>
              <p14:xfrm>
                <a:off x="680183" y="3305440"/>
                <a:ext cx="165600" cy="18684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FBA53216-339C-49DC-9795-9D5CC80AFFF4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671183" y="3296440"/>
                  <a:ext cx="18324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0C63156E-B5AD-4544-A538-A2CB6E5670EE}"/>
                    </a:ext>
                  </a:extLst>
                </p14:cNvPr>
                <p14:cNvContentPartPr/>
                <p14:nvPr/>
              </p14:nvContentPartPr>
              <p14:xfrm>
                <a:off x="834983" y="3288520"/>
                <a:ext cx="106200" cy="30132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0C63156E-B5AD-4544-A538-A2CB6E5670EE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825983" y="3279520"/>
                  <a:ext cx="123840" cy="31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D1178CDC-0FD8-474D-9B52-2F5468F5ED32}"/>
                    </a:ext>
                  </a:extLst>
                </p14:cNvPr>
                <p14:cNvContentPartPr/>
                <p14:nvPr/>
              </p14:nvContentPartPr>
              <p14:xfrm>
                <a:off x="525023" y="3252160"/>
                <a:ext cx="158760" cy="39960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D1178CDC-0FD8-474D-9B52-2F5468F5ED32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516023" y="3243520"/>
                  <a:ext cx="176400" cy="417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FB5D3F01-D40E-42DB-A946-89D9E500BA08}"/>
              </a:ext>
            </a:extLst>
          </p:cNvPr>
          <p:cNvGrpSpPr/>
          <p:nvPr/>
        </p:nvGrpSpPr>
        <p:grpSpPr>
          <a:xfrm>
            <a:off x="1144583" y="3163600"/>
            <a:ext cx="4100040" cy="555480"/>
            <a:chOff x="1144583" y="3163600"/>
            <a:chExt cx="4100040" cy="555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07707F1C-C6ED-41D5-AA83-DB680E3CBCB0}"/>
                    </a:ext>
                  </a:extLst>
                </p14:cNvPr>
                <p14:cNvContentPartPr/>
                <p14:nvPr/>
              </p14:nvContentPartPr>
              <p14:xfrm>
                <a:off x="1233863" y="3332440"/>
                <a:ext cx="284760" cy="27360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07707F1C-C6ED-41D5-AA83-DB680E3CBCB0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1225223" y="3323800"/>
                  <a:ext cx="302400" cy="29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6133B914-EC25-4C84-B234-4F91FC573218}"/>
                    </a:ext>
                  </a:extLst>
                </p14:cNvPr>
                <p14:cNvContentPartPr/>
                <p14:nvPr/>
              </p14:nvContentPartPr>
              <p14:xfrm>
                <a:off x="1494503" y="3316240"/>
                <a:ext cx="16920" cy="3168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6133B914-EC25-4C84-B234-4F91FC573218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1485863" y="3307240"/>
                  <a:ext cx="3456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23E48902-CE77-4B70-84AD-BC1B84795888}"/>
                    </a:ext>
                  </a:extLst>
                </p14:cNvPr>
                <p14:cNvContentPartPr/>
                <p14:nvPr/>
              </p14:nvContentPartPr>
              <p14:xfrm>
                <a:off x="1587023" y="3420280"/>
                <a:ext cx="237240" cy="14148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23E48902-CE77-4B70-84AD-BC1B84795888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1578023" y="3411640"/>
                  <a:ext cx="25488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4DE8C3A5-6048-4458-B014-FEFCD5CFDCF8}"/>
                    </a:ext>
                  </a:extLst>
                </p14:cNvPr>
                <p14:cNvContentPartPr/>
                <p14:nvPr/>
              </p14:nvContentPartPr>
              <p14:xfrm>
                <a:off x="1720223" y="3265120"/>
                <a:ext cx="34200" cy="6084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4DE8C3A5-6048-4458-B014-FEFCD5CFDCF8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1711583" y="3256120"/>
                  <a:ext cx="5184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50524582-D256-4F5C-844A-6D9B964F40B2}"/>
                    </a:ext>
                  </a:extLst>
                </p14:cNvPr>
                <p14:cNvContentPartPr/>
                <p14:nvPr/>
              </p14:nvContentPartPr>
              <p14:xfrm>
                <a:off x="1863143" y="3388960"/>
                <a:ext cx="410760" cy="11160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50524582-D256-4F5C-844A-6D9B964F40B2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1854143" y="3380320"/>
                  <a:ext cx="42840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4C5922D2-8EB2-4428-A10C-AFC31AD0321C}"/>
                    </a:ext>
                  </a:extLst>
                </p14:cNvPr>
                <p14:cNvContentPartPr/>
                <p14:nvPr/>
              </p14:nvContentPartPr>
              <p14:xfrm>
                <a:off x="2260943" y="3368800"/>
                <a:ext cx="317520" cy="9360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4C5922D2-8EB2-4428-A10C-AFC31AD0321C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2251943" y="3360160"/>
                  <a:ext cx="33516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C3CDECA6-4639-4200-AFFA-D2EB67C516AE}"/>
                    </a:ext>
                  </a:extLst>
                </p14:cNvPr>
                <p14:cNvContentPartPr/>
                <p14:nvPr/>
              </p14:nvContentPartPr>
              <p14:xfrm>
                <a:off x="2731823" y="3185560"/>
                <a:ext cx="436680" cy="30636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C3CDECA6-4639-4200-AFFA-D2EB67C516AE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2722823" y="3176560"/>
                  <a:ext cx="454320" cy="32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795D1F59-06AD-400C-9990-D8191D5B92BD}"/>
                    </a:ext>
                  </a:extLst>
                </p14:cNvPr>
                <p14:cNvContentPartPr/>
                <p14:nvPr/>
              </p14:nvContentPartPr>
              <p14:xfrm>
                <a:off x="3109103" y="3223000"/>
                <a:ext cx="16920" cy="4068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795D1F59-06AD-400C-9990-D8191D5B92BD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3100103" y="3214360"/>
                  <a:ext cx="3456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A23ABFC4-09E3-443E-86CB-B9D697CE99EA}"/>
                    </a:ext>
                  </a:extLst>
                </p14:cNvPr>
                <p14:cNvContentPartPr/>
                <p14:nvPr/>
              </p14:nvContentPartPr>
              <p14:xfrm>
                <a:off x="3198383" y="3316600"/>
                <a:ext cx="267840" cy="12060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A23ABFC4-09E3-443E-86CB-B9D697CE99EA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3189383" y="3307600"/>
                  <a:ext cx="28548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F96031D7-D45F-42DC-8F45-D9B3F15FA9CC}"/>
                    </a:ext>
                  </a:extLst>
                </p14:cNvPr>
                <p14:cNvContentPartPr/>
                <p14:nvPr/>
              </p14:nvContentPartPr>
              <p14:xfrm>
                <a:off x="3750623" y="3197080"/>
                <a:ext cx="148680" cy="24444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F96031D7-D45F-42DC-8F45-D9B3F15FA9CC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3741983" y="3188440"/>
                  <a:ext cx="16632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14CA39E2-DBCC-422D-A6C2-03607E263D8F}"/>
                    </a:ext>
                  </a:extLst>
                </p14:cNvPr>
                <p14:cNvContentPartPr/>
                <p14:nvPr/>
              </p14:nvContentPartPr>
              <p14:xfrm>
                <a:off x="3869783" y="3294280"/>
                <a:ext cx="132840" cy="12780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14CA39E2-DBCC-422D-A6C2-03607E263D8F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3860783" y="3285280"/>
                  <a:ext cx="15048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289F10DE-8E73-4ED4-9DDA-C5DE37D01977}"/>
                    </a:ext>
                  </a:extLst>
                </p14:cNvPr>
                <p14:cNvContentPartPr/>
                <p14:nvPr/>
              </p14:nvContentPartPr>
              <p14:xfrm>
                <a:off x="4012703" y="3164320"/>
                <a:ext cx="29520" cy="24732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289F10DE-8E73-4ED4-9DDA-C5DE37D01977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4003703" y="3155320"/>
                  <a:ext cx="4716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F553E5BB-FFA9-4600-B6E0-67A30D4A1C87}"/>
                    </a:ext>
                  </a:extLst>
                </p14:cNvPr>
                <p14:cNvContentPartPr/>
                <p14:nvPr/>
              </p14:nvContentPartPr>
              <p14:xfrm>
                <a:off x="4085783" y="3163600"/>
                <a:ext cx="167760" cy="28800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F553E5BB-FFA9-4600-B6E0-67A30D4A1C87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4077143" y="3154600"/>
                  <a:ext cx="185400" cy="30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61C72B18-F8FF-4267-8D34-3A96C1C6EF9C}"/>
                    </a:ext>
                  </a:extLst>
                </p14:cNvPr>
                <p14:cNvContentPartPr/>
                <p14:nvPr/>
              </p14:nvContentPartPr>
              <p14:xfrm>
                <a:off x="4223663" y="3304360"/>
                <a:ext cx="309960" cy="9792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61C72B18-F8FF-4267-8D34-3A96C1C6EF9C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4215023" y="3295720"/>
                  <a:ext cx="32760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20322961-DA28-4D47-95E5-39678DF07A08}"/>
                    </a:ext>
                  </a:extLst>
                </p14:cNvPr>
                <p14:cNvContentPartPr/>
                <p14:nvPr/>
              </p14:nvContentPartPr>
              <p14:xfrm>
                <a:off x="4476383" y="3165760"/>
                <a:ext cx="32760" cy="6300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20322961-DA28-4D47-95E5-39678DF07A08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4467743" y="3156760"/>
                  <a:ext cx="5040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FD28E0E6-B9DC-4A3F-9DF5-E8213C7F3FF4}"/>
                    </a:ext>
                  </a:extLst>
                </p14:cNvPr>
                <p14:cNvContentPartPr/>
                <p14:nvPr/>
              </p14:nvContentPartPr>
              <p14:xfrm>
                <a:off x="4585103" y="3270880"/>
                <a:ext cx="178920" cy="11988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FD28E0E6-B9DC-4A3F-9DF5-E8213C7F3FF4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4576463" y="3261880"/>
                  <a:ext cx="19656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F6420382-E4FB-4BF2-A80F-A5E1072F8596}"/>
                    </a:ext>
                  </a:extLst>
                </p14:cNvPr>
                <p14:cNvContentPartPr/>
                <p14:nvPr/>
              </p14:nvContentPartPr>
              <p14:xfrm>
                <a:off x="1144583" y="3538720"/>
                <a:ext cx="3750120" cy="18036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F6420382-E4FB-4BF2-A80F-A5E1072F8596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1135583" y="3530080"/>
                  <a:ext cx="376776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A84DFFA1-EB7A-4316-B5B2-FF6CBBAB43FB}"/>
                    </a:ext>
                  </a:extLst>
                </p14:cNvPr>
                <p14:cNvContentPartPr/>
                <p14:nvPr/>
              </p14:nvContentPartPr>
              <p14:xfrm>
                <a:off x="4936463" y="3290680"/>
                <a:ext cx="9000" cy="3024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A84DFFA1-EB7A-4316-B5B2-FF6CBBAB43FB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4927823" y="3281680"/>
                  <a:ext cx="2664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107CD03C-ECDB-4B6A-9B7E-14AB88AD73A3}"/>
                    </a:ext>
                  </a:extLst>
                </p14:cNvPr>
                <p14:cNvContentPartPr/>
                <p14:nvPr/>
              </p14:nvContentPartPr>
              <p14:xfrm>
                <a:off x="4932503" y="3401920"/>
                <a:ext cx="28080" cy="252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107CD03C-ECDB-4B6A-9B7E-14AB88AD73A3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4923863" y="3393280"/>
                  <a:ext cx="4572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D194BAA1-329C-443B-8280-08AAF4459C8A}"/>
                    </a:ext>
                  </a:extLst>
                </p14:cNvPr>
                <p14:cNvContentPartPr/>
                <p14:nvPr/>
              </p14:nvContentPartPr>
              <p14:xfrm>
                <a:off x="5021783" y="3319840"/>
                <a:ext cx="222840" cy="3024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D194BAA1-329C-443B-8280-08AAF4459C8A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5013143" y="3310840"/>
                  <a:ext cx="240480" cy="47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48B0DACC-2D26-42A0-81C7-97886E3F1C2D}"/>
              </a:ext>
            </a:extLst>
          </p:cNvPr>
          <p:cNvGrpSpPr/>
          <p:nvPr/>
        </p:nvGrpSpPr>
        <p:grpSpPr>
          <a:xfrm>
            <a:off x="5824943" y="3676960"/>
            <a:ext cx="567000" cy="259920"/>
            <a:chOff x="5824943" y="3676960"/>
            <a:chExt cx="567000" cy="259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1BBCF2E2-F9B7-4D2F-8AE0-2B3798CF21B2}"/>
                    </a:ext>
                  </a:extLst>
                </p14:cNvPr>
                <p14:cNvContentPartPr/>
                <p14:nvPr/>
              </p14:nvContentPartPr>
              <p14:xfrm>
                <a:off x="5824943" y="3801160"/>
                <a:ext cx="250200" cy="13572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1BBCF2E2-F9B7-4D2F-8AE0-2B3798CF21B2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5815943" y="3792160"/>
                  <a:ext cx="26784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CEF8CAE0-1FF2-4DF3-9975-682EA2B87C97}"/>
                    </a:ext>
                  </a:extLst>
                </p14:cNvPr>
                <p14:cNvContentPartPr/>
                <p14:nvPr/>
              </p14:nvContentPartPr>
              <p14:xfrm>
                <a:off x="6129143" y="3676960"/>
                <a:ext cx="87120" cy="23796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CEF8CAE0-1FF2-4DF3-9975-682EA2B87C97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6120143" y="3667960"/>
                  <a:ext cx="10476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0D30BB47-D0E7-49C4-BDAC-AED060AF4C9D}"/>
                    </a:ext>
                  </a:extLst>
                </p14:cNvPr>
                <p14:cNvContentPartPr/>
                <p14:nvPr/>
              </p14:nvContentPartPr>
              <p14:xfrm>
                <a:off x="6228503" y="3800440"/>
                <a:ext cx="163440" cy="12276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0D30BB47-D0E7-49C4-BDAC-AED060AF4C9D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6219863" y="3791800"/>
                  <a:ext cx="181080" cy="140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06318263-E9C3-4A8E-A70C-87018B46334E}"/>
              </a:ext>
            </a:extLst>
          </p:cNvPr>
          <p:cNvGrpSpPr/>
          <p:nvPr/>
        </p:nvGrpSpPr>
        <p:grpSpPr>
          <a:xfrm>
            <a:off x="6782903" y="3601000"/>
            <a:ext cx="602640" cy="285480"/>
            <a:chOff x="6782903" y="3601000"/>
            <a:chExt cx="602640" cy="285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27CE3355-DACD-4170-8BE1-1428D5D5531F}"/>
                    </a:ext>
                  </a:extLst>
                </p14:cNvPr>
                <p14:cNvContentPartPr/>
                <p14:nvPr/>
              </p14:nvContentPartPr>
              <p14:xfrm>
                <a:off x="6782903" y="3637000"/>
                <a:ext cx="73800" cy="24876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27CE3355-DACD-4170-8BE1-1428D5D5531F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6774263" y="3628360"/>
                  <a:ext cx="91440" cy="26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25A6BDF4-6BC2-4DE2-9494-E1575ADB5463}"/>
                    </a:ext>
                  </a:extLst>
                </p14:cNvPr>
                <p14:cNvContentPartPr/>
                <p14:nvPr/>
              </p14:nvContentPartPr>
              <p14:xfrm>
                <a:off x="6886583" y="3768040"/>
                <a:ext cx="205920" cy="11844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25A6BDF4-6BC2-4DE2-9494-E1575ADB5463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6877943" y="3759400"/>
                  <a:ext cx="22356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3510A6F3-C362-4DFC-BFF3-C8F2868384D4}"/>
                    </a:ext>
                  </a:extLst>
                </p14:cNvPr>
                <p14:cNvContentPartPr/>
                <p14:nvPr/>
              </p14:nvContentPartPr>
              <p14:xfrm>
                <a:off x="7154423" y="3737800"/>
                <a:ext cx="113400" cy="10692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3510A6F3-C362-4DFC-BFF3-C8F2868384D4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7145783" y="3729160"/>
                  <a:ext cx="13104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97C38F39-CAC4-4D02-9746-A68795EC7045}"/>
                    </a:ext>
                  </a:extLst>
                </p14:cNvPr>
                <p14:cNvContentPartPr/>
                <p14:nvPr/>
              </p14:nvContentPartPr>
              <p14:xfrm>
                <a:off x="7289423" y="3601000"/>
                <a:ext cx="96120" cy="21744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97C38F39-CAC4-4D02-9746-A68795EC7045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7280783" y="3592000"/>
                  <a:ext cx="113760" cy="235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16">
            <p14:nvContentPartPr>
              <p14:cNvPr id="202" name="Ink 201">
                <a:extLst>
                  <a:ext uri="{FF2B5EF4-FFF2-40B4-BE49-F238E27FC236}">
                    <a16:creationId xmlns:a16="http://schemas.microsoft.com/office/drawing/2014/main" id="{6D6587B4-3610-4B4A-8EA6-29CE6F7AC94E}"/>
                  </a:ext>
                </a:extLst>
              </p14:cNvPr>
              <p14:cNvContentPartPr/>
              <p14:nvPr/>
            </p14:nvContentPartPr>
            <p14:xfrm>
              <a:off x="7650503" y="3655000"/>
              <a:ext cx="303840" cy="157320"/>
            </p14:xfrm>
          </p:contentPart>
        </mc:Choice>
        <mc:Fallback xmlns="">
          <p:pic>
            <p:nvPicPr>
              <p:cNvPr id="202" name="Ink 201">
                <a:extLst>
                  <a:ext uri="{FF2B5EF4-FFF2-40B4-BE49-F238E27FC236}">
                    <a16:creationId xmlns:a16="http://schemas.microsoft.com/office/drawing/2014/main" id="{6D6587B4-3610-4B4A-8EA6-29CE6F7AC94E}"/>
                  </a:ext>
                </a:extLst>
              </p:cNvPr>
              <p:cNvPicPr/>
              <p:nvPr/>
            </p:nvPicPr>
            <p:blipFill>
              <a:blip r:embed="rId317"/>
              <a:stretch>
                <a:fillRect/>
              </a:stretch>
            </p:blipFill>
            <p:spPr>
              <a:xfrm>
                <a:off x="7641863" y="3646000"/>
                <a:ext cx="321480" cy="174960"/>
              </a:xfrm>
              <a:prstGeom prst="rect">
                <a:avLst/>
              </a:prstGeom>
            </p:spPr>
          </p:pic>
        </mc:Fallback>
      </mc:AlternateContent>
      <p:grpSp>
        <p:nvGrpSpPr>
          <p:cNvPr id="216" name="Group 215">
            <a:extLst>
              <a:ext uri="{FF2B5EF4-FFF2-40B4-BE49-F238E27FC236}">
                <a16:creationId xmlns:a16="http://schemas.microsoft.com/office/drawing/2014/main" id="{87E81EA3-906E-4671-B7A3-F7838F1DDD63}"/>
              </a:ext>
            </a:extLst>
          </p:cNvPr>
          <p:cNvGrpSpPr/>
          <p:nvPr/>
        </p:nvGrpSpPr>
        <p:grpSpPr>
          <a:xfrm>
            <a:off x="8187263" y="3508480"/>
            <a:ext cx="1958400" cy="444240"/>
            <a:chOff x="8187263" y="3508480"/>
            <a:chExt cx="1958400" cy="444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A0E4A0BF-A759-4C99-8FC1-0758418CE592}"/>
                    </a:ext>
                  </a:extLst>
                </p14:cNvPr>
                <p14:cNvContentPartPr/>
                <p14:nvPr/>
              </p14:nvContentPartPr>
              <p14:xfrm>
                <a:off x="8187263" y="3621160"/>
                <a:ext cx="146520" cy="15336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A0E4A0BF-A759-4C99-8FC1-0758418CE592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8178623" y="3612160"/>
                  <a:ext cx="16416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A38C67CA-D294-4740-AF7D-F4BE7AC449BC}"/>
                    </a:ext>
                  </a:extLst>
                </p14:cNvPr>
                <p14:cNvContentPartPr/>
                <p14:nvPr/>
              </p14:nvContentPartPr>
              <p14:xfrm>
                <a:off x="8350343" y="3639160"/>
                <a:ext cx="204120" cy="11340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A38C67CA-D294-4740-AF7D-F4BE7AC449BC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8341343" y="3630160"/>
                  <a:ext cx="22176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332A9164-00A6-4DB5-9F6B-47E2E007E71E}"/>
                    </a:ext>
                  </a:extLst>
                </p14:cNvPr>
                <p14:cNvContentPartPr/>
                <p14:nvPr/>
              </p14:nvContentPartPr>
              <p14:xfrm>
                <a:off x="8586863" y="3531880"/>
                <a:ext cx="2880" cy="22464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332A9164-00A6-4DB5-9F6B-47E2E007E71E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8578223" y="3523240"/>
                  <a:ext cx="2052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93581C72-DA4D-4FD4-B97F-536E7EF4FF1D}"/>
                    </a:ext>
                  </a:extLst>
                </p14:cNvPr>
                <p14:cNvContentPartPr/>
                <p14:nvPr/>
              </p14:nvContentPartPr>
              <p14:xfrm>
                <a:off x="8541863" y="3667600"/>
                <a:ext cx="272520" cy="9432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93581C72-DA4D-4FD4-B97F-536E7EF4FF1D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8533223" y="3658960"/>
                  <a:ext cx="29016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EB31E107-E264-4F30-A9FE-8FFBB9A6A104}"/>
                    </a:ext>
                  </a:extLst>
                </p14:cNvPr>
                <p14:cNvContentPartPr/>
                <p14:nvPr/>
              </p14:nvContentPartPr>
              <p14:xfrm>
                <a:off x="8786663" y="3533320"/>
                <a:ext cx="7560" cy="4572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EB31E107-E264-4F30-A9FE-8FFBB9A6A104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8777663" y="3524680"/>
                  <a:ext cx="2520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F0287454-2EA8-4D9F-8433-3662EF521566}"/>
                    </a:ext>
                  </a:extLst>
                </p14:cNvPr>
                <p14:cNvContentPartPr/>
                <p14:nvPr/>
              </p14:nvContentPartPr>
              <p14:xfrm>
                <a:off x="8837783" y="3664720"/>
                <a:ext cx="180360" cy="9540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F0287454-2EA8-4D9F-8433-3662EF521566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8829143" y="3656080"/>
                  <a:ext cx="19800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3F67F685-6748-4765-BA03-A857BABA7E76}"/>
                    </a:ext>
                  </a:extLst>
                </p14:cNvPr>
                <p14:cNvContentPartPr/>
                <p14:nvPr/>
              </p14:nvContentPartPr>
              <p14:xfrm>
                <a:off x="9237023" y="3521080"/>
                <a:ext cx="33480" cy="43164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3F67F685-6748-4765-BA03-A857BABA7E76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9228023" y="3512440"/>
                  <a:ext cx="51120" cy="44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AE4AA0D2-813E-45F2-AFB0-A1DC743B8893}"/>
                    </a:ext>
                  </a:extLst>
                </p14:cNvPr>
                <p14:cNvContentPartPr/>
                <p14:nvPr/>
              </p14:nvContentPartPr>
              <p14:xfrm>
                <a:off x="9194543" y="3642040"/>
                <a:ext cx="155880" cy="4140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AE4AA0D2-813E-45F2-AFB0-A1DC743B8893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9185543" y="3633400"/>
                  <a:ext cx="17352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CA32D242-706F-43D6-92A9-F6EB1F526B7A}"/>
                    </a:ext>
                  </a:extLst>
                </p14:cNvPr>
                <p14:cNvContentPartPr/>
                <p14:nvPr/>
              </p14:nvContentPartPr>
              <p14:xfrm>
                <a:off x="9343943" y="3651400"/>
                <a:ext cx="276480" cy="10296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CA32D242-706F-43D6-92A9-F6EB1F526B7A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9334943" y="3642400"/>
                  <a:ext cx="29412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A7D02820-F793-47EE-A254-F4EF69B7977D}"/>
                    </a:ext>
                  </a:extLst>
                </p14:cNvPr>
                <p14:cNvContentPartPr/>
                <p14:nvPr/>
              </p14:nvContentPartPr>
              <p14:xfrm>
                <a:off x="9632303" y="3508480"/>
                <a:ext cx="32760" cy="15948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A7D02820-F793-47EE-A254-F4EF69B7977D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9623663" y="3499840"/>
                  <a:ext cx="5040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0ADB00F1-EE18-4032-BDE7-6178B67A6ED8}"/>
                    </a:ext>
                  </a:extLst>
                </p14:cNvPr>
                <p14:cNvContentPartPr/>
                <p14:nvPr/>
              </p14:nvContentPartPr>
              <p14:xfrm>
                <a:off x="9612863" y="3575440"/>
                <a:ext cx="396360" cy="11376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0ADB00F1-EE18-4032-BDE7-6178B67A6ED8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9603863" y="3566800"/>
                  <a:ext cx="41400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66ACF4F0-BB15-43A2-AFBE-C118726820CC}"/>
                    </a:ext>
                  </a:extLst>
                </p14:cNvPr>
                <p14:cNvContentPartPr/>
                <p14:nvPr/>
              </p14:nvContentPartPr>
              <p14:xfrm>
                <a:off x="9998423" y="3567160"/>
                <a:ext cx="147240" cy="11592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66ACF4F0-BB15-43A2-AFBE-C118726820CC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9989783" y="3558160"/>
                  <a:ext cx="164880" cy="133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4" name="Group 223">
            <a:extLst>
              <a:ext uri="{FF2B5EF4-FFF2-40B4-BE49-F238E27FC236}">
                <a16:creationId xmlns:a16="http://schemas.microsoft.com/office/drawing/2014/main" id="{F4E8E859-83EA-4801-BD4B-ECC8012FA929}"/>
              </a:ext>
            </a:extLst>
          </p:cNvPr>
          <p:cNvGrpSpPr/>
          <p:nvPr/>
        </p:nvGrpSpPr>
        <p:grpSpPr>
          <a:xfrm>
            <a:off x="10394063" y="3386080"/>
            <a:ext cx="144000" cy="441360"/>
            <a:chOff x="10394063" y="3386080"/>
            <a:chExt cx="144000" cy="441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6F083CDD-2EC6-4996-990F-90E237862714}"/>
                    </a:ext>
                  </a:extLst>
                </p14:cNvPr>
                <p14:cNvContentPartPr/>
                <p14:nvPr/>
              </p14:nvContentPartPr>
              <p14:xfrm>
                <a:off x="10411343" y="3386080"/>
                <a:ext cx="119520" cy="441360"/>
              </p14:xfrm>
            </p:contentPart>
          </mc:Choice>
          <mc:Fallback xmlns=""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6F083CDD-2EC6-4996-990F-90E237862714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10402343" y="3377080"/>
                  <a:ext cx="137160" cy="45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47986088-27F6-4836-A638-B6E6ABEE1AD9}"/>
                    </a:ext>
                  </a:extLst>
                </p14:cNvPr>
                <p14:cNvContentPartPr/>
                <p14:nvPr/>
              </p14:nvContentPartPr>
              <p14:xfrm>
                <a:off x="10394063" y="3532600"/>
                <a:ext cx="144000" cy="16560"/>
              </p14:xfrm>
            </p:contentPart>
          </mc:Choice>
          <mc:Fallback xmlns=""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47986088-27F6-4836-A638-B6E6ABEE1AD9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10385063" y="3523960"/>
                  <a:ext cx="161640" cy="34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46">
            <p14:nvContentPartPr>
              <p14:cNvPr id="225" name="Ink 224">
                <a:extLst>
                  <a:ext uri="{FF2B5EF4-FFF2-40B4-BE49-F238E27FC236}">
                    <a16:creationId xmlns:a16="http://schemas.microsoft.com/office/drawing/2014/main" id="{2206FD3F-1DA1-4BA0-8E13-78E9F186B4C2}"/>
                  </a:ext>
                </a:extLst>
              </p14:cNvPr>
              <p14:cNvContentPartPr/>
              <p14:nvPr/>
            </p14:nvContentPartPr>
            <p14:xfrm>
              <a:off x="10729943" y="3600280"/>
              <a:ext cx="12960" cy="18000"/>
            </p14:xfrm>
          </p:contentPart>
        </mc:Choice>
        <mc:Fallback xmlns="">
          <p:pic>
            <p:nvPicPr>
              <p:cNvPr id="225" name="Ink 224">
                <a:extLst>
                  <a:ext uri="{FF2B5EF4-FFF2-40B4-BE49-F238E27FC236}">
                    <a16:creationId xmlns:a16="http://schemas.microsoft.com/office/drawing/2014/main" id="{2206FD3F-1DA1-4BA0-8E13-78E9F186B4C2}"/>
                  </a:ext>
                </a:extLst>
              </p:cNvPr>
              <p:cNvPicPr/>
              <p:nvPr/>
            </p:nvPicPr>
            <p:blipFill>
              <a:blip r:embed="rId347"/>
              <a:stretch>
                <a:fillRect/>
              </a:stretch>
            </p:blipFill>
            <p:spPr>
              <a:xfrm>
                <a:off x="10721303" y="3591280"/>
                <a:ext cx="30600" cy="35640"/>
              </a:xfrm>
              <a:prstGeom prst="rect">
                <a:avLst/>
              </a:prstGeom>
            </p:spPr>
          </p:pic>
        </mc:Fallback>
      </mc:AlternateContent>
      <p:grpSp>
        <p:nvGrpSpPr>
          <p:cNvPr id="253" name="Group 252">
            <a:extLst>
              <a:ext uri="{FF2B5EF4-FFF2-40B4-BE49-F238E27FC236}">
                <a16:creationId xmlns:a16="http://schemas.microsoft.com/office/drawing/2014/main" id="{9059FAEA-8E28-4B58-8B8F-CF6A53B2E2FC}"/>
              </a:ext>
            </a:extLst>
          </p:cNvPr>
          <p:cNvGrpSpPr/>
          <p:nvPr/>
        </p:nvGrpSpPr>
        <p:grpSpPr>
          <a:xfrm>
            <a:off x="976103" y="3763720"/>
            <a:ext cx="4542480" cy="1101600"/>
            <a:chOff x="976103" y="3763720"/>
            <a:chExt cx="4542480" cy="1101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9409E1C6-A2F9-4598-9D62-EBA1D82486A6}"/>
                    </a:ext>
                  </a:extLst>
                </p14:cNvPr>
                <p14:cNvContentPartPr/>
                <p14:nvPr/>
              </p14:nvContentPartPr>
              <p14:xfrm>
                <a:off x="976103" y="3964960"/>
                <a:ext cx="516960" cy="19728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9409E1C6-A2F9-4598-9D62-EBA1D82486A6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967463" y="3956320"/>
                  <a:ext cx="53460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5F7EB718-FB87-49A1-9D93-2FCD9C7ED38B}"/>
                    </a:ext>
                  </a:extLst>
                </p14:cNvPr>
                <p14:cNvContentPartPr/>
                <p14:nvPr/>
              </p14:nvContentPartPr>
              <p14:xfrm>
                <a:off x="1500263" y="4021120"/>
                <a:ext cx="201600" cy="10620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5F7EB718-FB87-49A1-9D93-2FCD9C7ED38B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1491263" y="4012480"/>
                  <a:ext cx="21924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B1D13B19-6F64-486E-A291-88B16C7D5F84}"/>
                    </a:ext>
                  </a:extLst>
                </p14:cNvPr>
                <p14:cNvContentPartPr/>
                <p14:nvPr/>
              </p14:nvContentPartPr>
              <p14:xfrm>
                <a:off x="1881503" y="3984760"/>
                <a:ext cx="137520" cy="13752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B1D13B19-6F64-486E-A291-88B16C7D5F84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1872503" y="3976120"/>
                  <a:ext cx="15516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69C54010-BF9F-4F35-A563-5BE944D7FDD1}"/>
                    </a:ext>
                  </a:extLst>
                </p14:cNvPr>
                <p14:cNvContentPartPr/>
                <p14:nvPr/>
              </p14:nvContentPartPr>
              <p14:xfrm>
                <a:off x="2077703" y="3976480"/>
                <a:ext cx="238680" cy="11556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69C54010-BF9F-4F35-A563-5BE944D7FDD1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2068703" y="3967840"/>
                  <a:ext cx="25632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AAA116AB-4FCB-4BC8-A867-923EB2D6BD38}"/>
                    </a:ext>
                  </a:extLst>
                </p14:cNvPr>
                <p14:cNvContentPartPr/>
                <p14:nvPr/>
              </p14:nvContentPartPr>
              <p14:xfrm>
                <a:off x="2434463" y="3948760"/>
                <a:ext cx="414000" cy="14436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AAA116AB-4FCB-4BC8-A867-923EB2D6BD38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2425463" y="3940120"/>
                  <a:ext cx="43164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8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5A4E1F11-9C89-4D15-905F-C3792725C743}"/>
                    </a:ext>
                  </a:extLst>
                </p14:cNvPr>
                <p14:cNvContentPartPr/>
                <p14:nvPr/>
              </p14:nvContentPartPr>
              <p14:xfrm>
                <a:off x="3060863" y="3834640"/>
                <a:ext cx="65880" cy="24480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5A4E1F11-9C89-4D15-905F-C3792725C743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3052223" y="3825640"/>
                  <a:ext cx="8352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0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00345208-8258-42A3-915A-C62D707CC881}"/>
                    </a:ext>
                  </a:extLst>
                </p14:cNvPr>
                <p14:cNvContentPartPr/>
                <p14:nvPr/>
              </p14:nvContentPartPr>
              <p14:xfrm>
                <a:off x="3025943" y="3943360"/>
                <a:ext cx="389880" cy="29556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00345208-8258-42A3-915A-C62D707CC881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3017303" y="3934360"/>
                  <a:ext cx="407520" cy="31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2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C91FA548-8DF4-4493-BAA6-9A230C2F65B0}"/>
                    </a:ext>
                  </a:extLst>
                </p14:cNvPr>
                <p14:cNvContentPartPr/>
                <p14:nvPr/>
              </p14:nvContentPartPr>
              <p14:xfrm>
                <a:off x="3478463" y="3963880"/>
                <a:ext cx="7560" cy="10692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C91FA548-8DF4-4493-BAA6-9A230C2F65B0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3469463" y="3954880"/>
                  <a:ext cx="2520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4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F7496CEC-A50C-4B8F-B000-461C70A3291E}"/>
                    </a:ext>
                  </a:extLst>
                </p14:cNvPr>
                <p14:cNvContentPartPr/>
                <p14:nvPr/>
              </p14:nvContentPartPr>
              <p14:xfrm>
                <a:off x="3452183" y="3855160"/>
                <a:ext cx="9720" cy="2304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F7496CEC-A50C-4B8F-B000-461C70A3291E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3443543" y="3846520"/>
                  <a:ext cx="2736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6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F03E6192-DC89-4F28-ADCC-C37FC7688500}"/>
                    </a:ext>
                  </a:extLst>
                </p14:cNvPr>
                <p14:cNvContentPartPr/>
                <p14:nvPr/>
              </p14:nvContentPartPr>
              <p14:xfrm>
                <a:off x="3540023" y="3917440"/>
                <a:ext cx="269640" cy="34920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F03E6192-DC89-4F28-ADCC-C37FC7688500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3531023" y="3908440"/>
                  <a:ext cx="287280" cy="36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8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9E68C013-F95B-4F1E-9861-6977396D2243}"/>
                    </a:ext>
                  </a:extLst>
                </p14:cNvPr>
                <p14:cNvContentPartPr/>
                <p14:nvPr/>
              </p14:nvContentPartPr>
              <p14:xfrm>
                <a:off x="4040063" y="3808360"/>
                <a:ext cx="38880" cy="20772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9E68C013-F95B-4F1E-9861-6977396D2243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4031423" y="3799360"/>
                  <a:ext cx="5652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0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864DA63A-E697-494D-BE10-AFB04741278F}"/>
                    </a:ext>
                  </a:extLst>
                </p14:cNvPr>
                <p14:cNvContentPartPr/>
                <p14:nvPr/>
              </p14:nvContentPartPr>
              <p14:xfrm>
                <a:off x="3988223" y="3915640"/>
                <a:ext cx="255240" cy="8136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864DA63A-E697-494D-BE10-AFB04741278F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3979223" y="3907000"/>
                  <a:ext cx="27288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219C4CA9-B758-414E-84D8-4DB608D63FF2}"/>
                    </a:ext>
                  </a:extLst>
                </p14:cNvPr>
                <p14:cNvContentPartPr/>
                <p14:nvPr/>
              </p14:nvContentPartPr>
              <p14:xfrm>
                <a:off x="4514183" y="3828880"/>
                <a:ext cx="109080" cy="17424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219C4CA9-B758-414E-84D8-4DB608D63FF2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4505183" y="3820240"/>
                  <a:ext cx="12672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8CAC2C9B-AA15-42C9-ABC1-1B185D411400}"/>
                    </a:ext>
                  </a:extLst>
                </p14:cNvPr>
                <p14:cNvContentPartPr/>
                <p14:nvPr/>
              </p14:nvContentPartPr>
              <p14:xfrm>
                <a:off x="4690943" y="3770560"/>
                <a:ext cx="75240" cy="34200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8CAC2C9B-AA15-42C9-ABC1-1B185D411400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4682303" y="3761920"/>
                  <a:ext cx="92880" cy="35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702C5D73-3244-4FDF-BAEF-B356269878CC}"/>
                    </a:ext>
                  </a:extLst>
                </p14:cNvPr>
                <p14:cNvContentPartPr/>
                <p14:nvPr/>
              </p14:nvContentPartPr>
              <p14:xfrm>
                <a:off x="4817303" y="3795400"/>
                <a:ext cx="122040" cy="19476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702C5D73-3244-4FDF-BAEF-B356269878CC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4808663" y="3786760"/>
                  <a:ext cx="13968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8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F5312763-7F1F-4937-B4CF-4052404DE4FB}"/>
                    </a:ext>
                  </a:extLst>
                </p14:cNvPr>
                <p14:cNvContentPartPr/>
                <p14:nvPr/>
              </p14:nvContentPartPr>
              <p14:xfrm>
                <a:off x="4915223" y="3763720"/>
                <a:ext cx="21600" cy="1872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F5312763-7F1F-4937-B4CF-4052404DE4FB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4906583" y="3754720"/>
                  <a:ext cx="3924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0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B49B846D-A894-439F-AF5C-7A6C5D62ED0A}"/>
                    </a:ext>
                  </a:extLst>
                </p14:cNvPr>
                <p14:cNvContentPartPr/>
                <p14:nvPr/>
              </p14:nvContentPartPr>
              <p14:xfrm>
                <a:off x="5015663" y="3774160"/>
                <a:ext cx="198360" cy="22176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B49B846D-A894-439F-AF5C-7A6C5D62ED0A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5006663" y="3765520"/>
                  <a:ext cx="21600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2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28F361B1-CBC6-43D1-84E5-D117A6BB01FE}"/>
                    </a:ext>
                  </a:extLst>
                </p14:cNvPr>
                <p14:cNvContentPartPr/>
                <p14:nvPr/>
              </p14:nvContentPartPr>
              <p14:xfrm>
                <a:off x="5355503" y="3847960"/>
                <a:ext cx="163080" cy="9720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28F361B1-CBC6-43D1-84E5-D117A6BB01FE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5346503" y="3839320"/>
                  <a:ext cx="18072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4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9D4C4A81-0366-4929-A917-0E2DCBF53032}"/>
                    </a:ext>
                  </a:extLst>
                </p14:cNvPr>
                <p14:cNvContentPartPr/>
                <p14:nvPr/>
              </p14:nvContentPartPr>
              <p14:xfrm>
                <a:off x="1089863" y="4426840"/>
                <a:ext cx="149760" cy="30960"/>
              </p14:xfrm>
            </p:contentPart>
          </mc:Choice>
          <mc:Fallback xmlns=""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9D4C4A81-0366-4929-A917-0E2DCBF53032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1080863" y="4418200"/>
                  <a:ext cx="16740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6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3CD3E203-EFE2-425E-A525-A6D30A4AFFFD}"/>
                    </a:ext>
                  </a:extLst>
                </p14:cNvPr>
                <p14:cNvContentPartPr/>
                <p14:nvPr/>
              </p14:nvContentPartPr>
              <p14:xfrm>
                <a:off x="1166183" y="4435480"/>
                <a:ext cx="24480" cy="180360"/>
              </p14:xfrm>
            </p:contentPart>
          </mc:Choice>
          <mc:Fallback xmlns=""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3CD3E203-EFE2-425E-A525-A6D30A4AFFFD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1157543" y="4426480"/>
                  <a:ext cx="4212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8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1485A167-43A9-41CF-9A4B-2F55D8E7ED0B}"/>
                    </a:ext>
                  </a:extLst>
                </p14:cNvPr>
                <p14:cNvContentPartPr/>
                <p14:nvPr/>
              </p14:nvContentPartPr>
              <p14:xfrm>
                <a:off x="1246103" y="4455280"/>
                <a:ext cx="297720" cy="146160"/>
              </p14:xfrm>
            </p:contentPart>
          </mc:Choice>
          <mc:Fallback xmlns=""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1485A167-43A9-41CF-9A4B-2F55D8E7ED0B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1237103" y="4446280"/>
                  <a:ext cx="31536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0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50A5322F-4DBA-4AA7-A90E-1F4419EFA3A9}"/>
                    </a:ext>
                  </a:extLst>
                </p14:cNvPr>
                <p14:cNvContentPartPr/>
                <p14:nvPr/>
              </p14:nvContentPartPr>
              <p14:xfrm>
                <a:off x="1534103" y="4480120"/>
                <a:ext cx="225360" cy="105480"/>
              </p14:xfrm>
            </p:contentPart>
          </mc:Choice>
          <mc:Fallback xmlns=""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50A5322F-4DBA-4AA7-A90E-1F4419EFA3A9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1525103" y="4471120"/>
                  <a:ext cx="24300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2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6BADA783-B646-44A5-828D-4B2B094EEF7B}"/>
                    </a:ext>
                  </a:extLst>
                </p14:cNvPr>
                <p14:cNvContentPartPr/>
                <p14:nvPr/>
              </p14:nvContentPartPr>
              <p14:xfrm>
                <a:off x="2007503" y="4471480"/>
                <a:ext cx="5760" cy="96840"/>
              </p14:xfrm>
            </p:contentPart>
          </mc:Choice>
          <mc:Fallback xmlns=""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6BADA783-B646-44A5-828D-4B2B094EEF7B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1998503" y="4462840"/>
                  <a:ext cx="2340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4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273DBF18-DC56-46F2-B7AE-95E949AD2B18}"/>
                    </a:ext>
                  </a:extLst>
                </p14:cNvPr>
                <p14:cNvContentPartPr/>
                <p14:nvPr/>
              </p14:nvContentPartPr>
              <p14:xfrm>
                <a:off x="1976543" y="4332520"/>
                <a:ext cx="190800" cy="333360"/>
              </p14:xfrm>
            </p:contentPart>
          </mc:Choice>
          <mc:Fallback xmlns=""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273DBF18-DC56-46F2-B7AE-95E949AD2B18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1967903" y="4323520"/>
                  <a:ext cx="208440" cy="35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6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4536419C-9921-4616-875C-E766830D7FE4}"/>
                    </a:ext>
                  </a:extLst>
                </p14:cNvPr>
                <p14:cNvContentPartPr/>
                <p14:nvPr/>
              </p14:nvContentPartPr>
              <p14:xfrm>
                <a:off x="2137823" y="4477960"/>
                <a:ext cx="160560" cy="16560"/>
              </p14:xfrm>
            </p:contentPart>
          </mc:Choice>
          <mc:Fallback xmlns=""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4536419C-9921-4616-875C-E766830D7FE4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2128823" y="4469320"/>
                  <a:ext cx="17820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8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7968F4F4-EDA5-4750-AFB9-51E53C788C71}"/>
                    </a:ext>
                  </a:extLst>
                </p14:cNvPr>
                <p14:cNvContentPartPr/>
                <p14:nvPr/>
              </p14:nvContentPartPr>
              <p14:xfrm>
                <a:off x="2580983" y="4306960"/>
                <a:ext cx="28800" cy="294480"/>
              </p14:xfrm>
            </p:contentPart>
          </mc:Choice>
          <mc:Fallback xmlns=""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7968F4F4-EDA5-4750-AFB9-51E53C788C71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2572343" y="4298320"/>
                  <a:ext cx="46440" cy="31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0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B4C3CFAF-BDBB-4ED0-B827-1B0BFC459DF1}"/>
                    </a:ext>
                  </a:extLst>
                </p14:cNvPr>
                <p14:cNvContentPartPr/>
                <p14:nvPr/>
              </p14:nvContentPartPr>
              <p14:xfrm>
                <a:off x="2535263" y="4408120"/>
                <a:ext cx="455040" cy="167040"/>
              </p14:xfrm>
            </p:contentPart>
          </mc:Choice>
          <mc:Fallback xmlns=""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B4C3CFAF-BDBB-4ED0-B827-1B0BFC459DF1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2526623" y="4399480"/>
                  <a:ext cx="47268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2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7BA93CCE-036C-4A9E-A569-14DEBA64294B}"/>
                    </a:ext>
                  </a:extLst>
                </p14:cNvPr>
                <p14:cNvContentPartPr/>
                <p14:nvPr/>
              </p14:nvContentPartPr>
              <p14:xfrm>
                <a:off x="3413663" y="4370320"/>
                <a:ext cx="230760" cy="263520"/>
              </p14:xfrm>
            </p:contentPart>
          </mc:Choice>
          <mc:Fallback xmlns=""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7BA93CCE-036C-4A9E-A569-14DEBA64294B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3404663" y="4361680"/>
                  <a:ext cx="248400" cy="2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4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D58E04D1-469F-4007-AEAD-AF3309EAF726}"/>
                    </a:ext>
                  </a:extLst>
                </p14:cNvPr>
                <p14:cNvContentPartPr/>
                <p14:nvPr/>
              </p14:nvContentPartPr>
              <p14:xfrm>
                <a:off x="3705623" y="4400920"/>
                <a:ext cx="113760" cy="197640"/>
              </p14:xfrm>
            </p:contentPart>
          </mc:Choice>
          <mc:Fallback xmlns=""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D58E04D1-469F-4007-AEAD-AF3309EAF726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3696983" y="4392280"/>
                  <a:ext cx="13140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6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C48C8ED6-1765-46C2-8EEA-642C86686266}"/>
                    </a:ext>
                  </a:extLst>
                </p14:cNvPr>
                <p14:cNvContentPartPr/>
                <p14:nvPr/>
              </p14:nvContentPartPr>
              <p14:xfrm>
                <a:off x="3729383" y="4509280"/>
                <a:ext cx="118080" cy="19440"/>
              </p14:xfrm>
            </p:contentPart>
          </mc:Choice>
          <mc:Fallback xmlns=""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C48C8ED6-1765-46C2-8EEA-642C86686266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3720383" y="4500280"/>
                  <a:ext cx="13572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8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8B1B6132-E3A6-4BB1-8E95-45F91909EA4F}"/>
                    </a:ext>
                  </a:extLst>
                </p14:cNvPr>
                <p14:cNvContentPartPr/>
                <p14:nvPr/>
              </p14:nvContentPartPr>
              <p14:xfrm>
                <a:off x="3909023" y="4410280"/>
                <a:ext cx="28800" cy="160560"/>
              </p14:xfrm>
            </p:contentPart>
          </mc:Choice>
          <mc:Fallback xmlns=""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8B1B6132-E3A6-4BB1-8E95-45F91909EA4F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3900383" y="4401280"/>
                  <a:ext cx="4644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0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2DA44F81-42C4-4676-BF9D-4843901C17E4}"/>
                    </a:ext>
                  </a:extLst>
                </p14:cNvPr>
                <p14:cNvContentPartPr/>
                <p14:nvPr/>
              </p14:nvContentPartPr>
              <p14:xfrm>
                <a:off x="4037543" y="4390120"/>
                <a:ext cx="209520" cy="171000"/>
              </p14:xfrm>
            </p:contentPart>
          </mc:Choice>
          <mc:Fallback xmlns=""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2DA44F81-42C4-4676-BF9D-4843901C17E4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4028903" y="4381480"/>
                  <a:ext cx="22716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2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D8D67C6B-F7CA-4A04-B1D7-B7AEAA22734A}"/>
                    </a:ext>
                  </a:extLst>
                </p14:cNvPr>
                <p14:cNvContentPartPr/>
                <p14:nvPr/>
              </p14:nvContentPartPr>
              <p14:xfrm>
                <a:off x="4274783" y="4536280"/>
                <a:ext cx="91440" cy="149040"/>
              </p14:xfrm>
            </p:contentPart>
          </mc:Choice>
          <mc:Fallback xmlns=""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D8D67C6B-F7CA-4A04-B1D7-B7AEAA22734A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4265783" y="4527280"/>
                  <a:ext cx="10908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4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99B73A17-F087-422F-B224-DE9740DBCADE}"/>
                    </a:ext>
                  </a:extLst>
                </p14:cNvPr>
                <p14:cNvContentPartPr/>
                <p14:nvPr/>
              </p14:nvContentPartPr>
              <p14:xfrm>
                <a:off x="4384223" y="4551760"/>
                <a:ext cx="87840" cy="313560"/>
              </p14:xfrm>
            </p:contentPart>
          </mc:Choice>
          <mc:Fallback xmlns=""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99B73A17-F087-422F-B224-DE9740DBCADE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4375583" y="4543120"/>
                  <a:ext cx="105480" cy="33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6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05C30C8B-FE31-4738-B7AF-96E5C6AD9B76}"/>
                    </a:ext>
                  </a:extLst>
                </p14:cNvPr>
                <p14:cNvContentPartPr/>
                <p14:nvPr/>
              </p14:nvContentPartPr>
              <p14:xfrm>
                <a:off x="4531823" y="4514320"/>
                <a:ext cx="102240" cy="196920"/>
              </p14:xfrm>
            </p:contentPart>
          </mc:Choice>
          <mc:Fallback xmlns=""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05C30C8B-FE31-4738-B7AF-96E5C6AD9B76}"/>
                    </a:ext>
                  </a:extLst>
                </p:cNvPr>
                <p:cNvPicPr/>
                <p:nvPr/>
              </p:nvPicPr>
              <p:blipFill>
                <a:blip r:embed="rId417"/>
                <a:stretch>
                  <a:fillRect/>
                </a:stretch>
              </p:blipFill>
              <p:spPr>
                <a:xfrm>
                  <a:off x="4522823" y="4505320"/>
                  <a:ext cx="11988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8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031A0D49-3422-4184-A586-A839950A4D02}"/>
                    </a:ext>
                  </a:extLst>
                </p14:cNvPr>
                <p14:cNvContentPartPr/>
                <p14:nvPr/>
              </p14:nvContentPartPr>
              <p14:xfrm>
                <a:off x="4614623" y="4541320"/>
                <a:ext cx="24840" cy="3960"/>
              </p14:xfrm>
            </p:contentPart>
          </mc:Choice>
          <mc:Fallback xmlns=""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031A0D49-3422-4184-A586-A839950A4D02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4605983" y="4532320"/>
                  <a:ext cx="4248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0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19570C00-0B22-44F7-B202-DB72351B5105}"/>
                    </a:ext>
                  </a:extLst>
                </p14:cNvPr>
                <p14:cNvContentPartPr/>
                <p14:nvPr/>
              </p14:nvContentPartPr>
              <p14:xfrm>
                <a:off x="4680863" y="4519720"/>
                <a:ext cx="107640" cy="193680"/>
              </p14:xfrm>
            </p:contentPart>
          </mc:Choice>
          <mc:Fallback xmlns=""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19570C00-0B22-44F7-B202-DB72351B5105}"/>
                    </a:ext>
                  </a:extLst>
                </p:cNvPr>
                <p:cNvPicPr/>
                <p:nvPr/>
              </p:nvPicPr>
              <p:blipFill>
                <a:blip r:embed="rId421"/>
                <a:stretch>
                  <a:fillRect/>
                </a:stretch>
              </p:blipFill>
              <p:spPr>
                <a:xfrm>
                  <a:off x="4672223" y="4511080"/>
                  <a:ext cx="12528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2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343D2E64-9225-4411-B0AA-BB39F0638B7D}"/>
                    </a:ext>
                  </a:extLst>
                </p14:cNvPr>
                <p14:cNvContentPartPr/>
                <p14:nvPr/>
              </p14:nvContentPartPr>
              <p14:xfrm>
                <a:off x="4312583" y="4192480"/>
                <a:ext cx="103680" cy="272160"/>
              </p14:xfrm>
            </p:contentPart>
          </mc:Choice>
          <mc:Fallback xmlns=""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343D2E64-9225-4411-B0AA-BB39F0638B7D}"/>
                    </a:ext>
                  </a:extLst>
                </p:cNvPr>
                <p:cNvPicPr/>
                <p:nvPr/>
              </p:nvPicPr>
              <p:blipFill>
                <a:blip r:embed="rId423"/>
                <a:stretch>
                  <a:fillRect/>
                </a:stretch>
              </p:blipFill>
              <p:spPr>
                <a:xfrm>
                  <a:off x="4303583" y="4183840"/>
                  <a:ext cx="121320" cy="28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4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2CD5089D-D710-43BD-AC86-C7182255F5B4}"/>
                    </a:ext>
                  </a:extLst>
                </p14:cNvPr>
                <p14:cNvContentPartPr/>
                <p14:nvPr/>
              </p14:nvContentPartPr>
              <p14:xfrm>
                <a:off x="4440383" y="4174840"/>
                <a:ext cx="86400" cy="240120"/>
              </p14:xfrm>
            </p:contentPart>
          </mc:Choice>
          <mc:Fallback xmlns=""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2CD5089D-D710-43BD-AC86-C7182255F5B4}"/>
                    </a:ext>
                  </a:extLst>
                </p:cNvPr>
                <p:cNvPicPr/>
                <p:nvPr/>
              </p:nvPicPr>
              <p:blipFill>
                <a:blip r:embed="rId425"/>
                <a:stretch>
                  <a:fillRect/>
                </a:stretch>
              </p:blipFill>
              <p:spPr>
                <a:xfrm>
                  <a:off x="4431383" y="4165840"/>
                  <a:ext cx="10404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6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D3D057EF-232A-471F-9EBA-7D47A2425547}"/>
                    </a:ext>
                  </a:extLst>
                </p14:cNvPr>
                <p14:cNvContentPartPr/>
                <p14:nvPr/>
              </p14:nvContentPartPr>
              <p14:xfrm>
                <a:off x="4431743" y="4313080"/>
                <a:ext cx="120240" cy="22320"/>
              </p14:xfrm>
            </p:contentPart>
          </mc:Choice>
          <mc:Fallback xmlns=""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D3D057EF-232A-471F-9EBA-7D47A2425547}"/>
                    </a:ext>
                  </a:extLst>
                </p:cNvPr>
                <p:cNvPicPr/>
                <p:nvPr/>
              </p:nvPicPr>
              <p:blipFill>
                <a:blip r:embed="rId427"/>
                <a:stretch>
                  <a:fillRect/>
                </a:stretch>
              </p:blipFill>
              <p:spPr>
                <a:xfrm>
                  <a:off x="4422743" y="4304440"/>
                  <a:ext cx="13788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8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29563CE3-4986-4271-8CC3-F8B1FF6EF519}"/>
                    </a:ext>
                  </a:extLst>
                </p14:cNvPr>
                <p14:cNvContentPartPr/>
                <p14:nvPr/>
              </p14:nvContentPartPr>
              <p14:xfrm>
                <a:off x="4613903" y="4226320"/>
                <a:ext cx="55080" cy="171000"/>
              </p14:xfrm>
            </p:contentPart>
          </mc:Choice>
          <mc:Fallback xmlns=""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29563CE3-4986-4271-8CC3-F8B1FF6EF519}"/>
                    </a:ext>
                  </a:extLst>
                </p:cNvPr>
                <p:cNvPicPr/>
                <p:nvPr/>
              </p:nvPicPr>
              <p:blipFill>
                <a:blip r:embed="rId429"/>
                <a:stretch>
                  <a:fillRect/>
                </a:stretch>
              </p:blipFill>
              <p:spPr>
                <a:xfrm>
                  <a:off x="4604903" y="4217680"/>
                  <a:ext cx="72720" cy="188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30">
            <p14:nvContentPartPr>
              <p14:cNvPr id="254" name="Ink 253">
                <a:extLst>
                  <a:ext uri="{FF2B5EF4-FFF2-40B4-BE49-F238E27FC236}">
                    <a16:creationId xmlns:a16="http://schemas.microsoft.com/office/drawing/2014/main" id="{8A3DACEA-7CCB-4B6F-974B-2A58BB4FB2DC}"/>
                  </a:ext>
                </a:extLst>
              </p14:cNvPr>
              <p14:cNvContentPartPr/>
              <p14:nvPr/>
            </p14:nvContentPartPr>
            <p14:xfrm>
              <a:off x="5032223" y="4337920"/>
              <a:ext cx="218160" cy="265680"/>
            </p14:xfrm>
          </p:contentPart>
        </mc:Choice>
        <mc:Fallback xmlns="">
          <p:pic>
            <p:nvPicPr>
              <p:cNvPr id="254" name="Ink 253">
                <a:extLst>
                  <a:ext uri="{FF2B5EF4-FFF2-40B4-BE49-F238E27FC236}">
                    <a16:creationId xmlns:a16="http://schemas.microsoft.com/office/drawing/2014/main" id="{8A3DACEA-7CCB-4B6F-974B-2A58BB4FB2DC}"/>
                  </a:ext>
                </a:extLst>
              </p:cNvPr>
              <p:cNvPicPr/>
              <p:nvPr/>
            </p:nvPicPr>
            <p:blipFill>
              <a:blip r:embed="rId431"/>
              <a:stretch>
                <a:fillRect/>
              </a:stretch>
            </p:blipFill>
            <p:spPr>
              <a:xfrm>
                <a:off x="5023223" y="4329280"/>
                <a:ext cx="235800" cy="283320"/>
              </a:xfrm>
              <a:prstGeom prst="rect">
                <a:avLst/>
              </a:prstGeom>
            </p:spPr>
          </p:pic>
        </mc:Fallback>
      </mc:AlternateContent>
      <p:grpSp>
        <p:nvGrpSpPr>
          <p:cNvPr id="266" name="Group 265">
            <a:extLst>
              <a:ext uri="{FF2B5EF4-FFF2-40B4-BE49-F238E27FC236}">
                <a16:creationId xmlns:a16="http://schemas.microsoft.com/office/drawing/2014/main" id="{2108C572-79BC-4C71-848B-13310561BE1B}"/>
              </a:ext>
            </a:extLst>
          </p:cNvPr>
          <p:cNvGrpSpPr/>
          <p:nvPr/>
        </p:nvGrpSpPr>
        <p:grpSpPr>
          <a:xfrm>
            <a:off x="5536943" y="4242880"/>
            <a:ext cx="1657800" cy="439920"/>
            <a:chOff x="5536943" y="4242880"/>
            <a:chExt cx="1657800" cy="439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2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6BD6EBC0-7562-4274-9BB2-D0CE4CA2F5E6}"/>
                    </a:ext>
                  </a:extLst>
                </p14:cNvPr>
                <p14:cNvContentPartPr/>
                <p14:nvPr/>
              </p14:nvContentPartPr>
              <p14:xfrm>
                <a:off x="5536943" y="4242880"/>
                <a:ext cx="153720" cy="290520"/>
              </p14:xfrm>
            </p:contentPart>
          </mc:Choice>
          <mc:Fallback xmlns=""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6BD6EBC0-7562-4274-9BB2-D0CE4CA2F5E6}"/>
                    </a:ext>
                  </a:extLst>
                </p:cNvPr>
                <p:cNvPicPr/>
                <p:nvPr/>
              </p:nvPicPr>
              <p:blipFill>
                <a:blip r:embed="rId433"/>
                <a:stretch>
                  <a:fillRect/>
                </a:stretch>
              </p:blipFill>
              <p:spPr>
                <a:xfrm>
                  <a:off x="5527943" y="4234240"/>
                  <a:ext cx="171360" cy="30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4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28321937-36A0-4C72-988E-959ABE1FC6E8}"/>
                    </a:ext>
                  </a:extLst>
                </p14:cNvPr>
                <p14:cNvContentPartPr/>
                <p14:nvPr/>
              </p14:nvContentPartPr>
              <p14:xfrm>
                <a:off x="5769143" y="4407760"/>
                <a:ext cx="143640" cy="102240"/>
              </p14:xfrm>
            </p:contentPart>
          </mc:Choice>
          <mc:Fallback xmlns=""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28321937-36A0-4C72-988E-959ABE1FC6E8}"/>
                    </a:ext>
                  </a:extLst>
                </p:cNvPr>
                <p:cNvPicPr/>
                <p:nvPr/>
              </p:nvPicPr>
              <p:blipFill>
                <a:blip r:embed="rId435"/>
                <a:stretch>
                  <a:fillRect/>
                </a:stretch>
              </p:blipFill>
              <p:spPr>
                <a:xfrm>
                  <a:off x="5760143" y="4399120"/>
                  <a:ext cx="16128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6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9D1DE257-6D08-49E4-98D1-0EF996E1298F}"/>
                    </a:ext>
                  </a:extLst>
                </p14:cNvPr>
                <p14:cNvContentPartPr/>
                <p14:nvPr/>
              </p14:nvContentPartPr>
              <p14:xfrm>
                <a:off x="5883623" y="4326040"/>
                <a:ext cx="3600" cy="17280"/>
              </p14:xfrm>
            </p:contentPart>
          </mc:Choice>
          <mc:Fallback xmlns=""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9D1DE257-6D08-49E4-98D1-0EF996E1298F}"/>
                    </a:ext>
                  </a:extLst>
                </p:cNvPr>
                <p:cNvPicPr/>
                <p:nvPr/>
              </p:nvPicPr>
              <p:blipFill>
                <a:blip r:embed="rId437"/>
                <a:stretch>
                  <a:fillRect/>
                </a:stretch>
              </p:blipFill>
              <p:spPr>
                <a:xfrm>
                  <a:off x="5874623" y="4317040"/>
                  <a:ext cx="2124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8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853F09AE-F9FE-4F17-A69B-C48372A94BFE}"/>
                    </a:ext>
                  </a:extLst>
                </p14:cNvPr>
                <p14:cNvContentPartPr/>
                <p14:nvPr/>
              </p14:nvContentPartPr>
              <p14:xfrm>
                <a:off x="5943383" y="4396960"/>
                <a:ext cx="128160" cy="99720"/>
              </p14:xfrm>
            </p:contentPart>
          </mc:Choice>
          <mc:Fallback xmlns=""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853F09AE-F9FE-4F17-A69B-C48372A94BFE}"/>
                    </a:ext>
                  </a:extLst>
                </p:cNvPr>
                <p:cNvPicPr/>
                <p:nvPr/>
              </p:nvPicPr>
              <p:blipFill>
                <a:blip r:embed="rId439"/>
                <a:stretch>
                  <a:fillRect/>
                </a:stretch>
              </p:blipFill>
              <p:spPr>
                <a:xfrm>
                  <a:off x="5934743" y="4388320"/>
                  <a:ext cx="14580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0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586CE5E6-5A37-4BFD-B5C0-D7E30159A550}"/>
                    </a:ext>
                  </a:extLst>
                </p14:cNvPr>
                <p14:cNvContentPartPr/>
                <p14:nvPr/>
              </p14:nvContentPartPr>
              <p14:xfrm>
                <a:off x="6196103" y="4456720"/>
                <a:ext cx="87120" cy="226080"/>
              </p14:xfrm>
            </p:contentPart>
          </mc:Choice>
          <mc:Fallback xmlns=""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586CE5E6-5A37-4BFD-B5C0-D7E30159A550}"/>
                    </a:ext>
                  </a:extLst>
                </p:cNvPr>
                <p:cNvPicPr/>
                <p:nvPr/>
              </p:nvPicPr>
              <p:blipFill>
                <a:blip r:embed="rId441"/>
                <a:stretch>
                  <a:fillRect/>
                </a:stretch>
              </p:blipFill>
              <p:spPr>
                <a:xfrm>
                  <a:off x="6187103" y="4447720"/>
                  <a:ext cx="10476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2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6A15C579-8F11-44AE-8972-865C29C0E5C6}"/>
                    </a:ext>
                  </a:extLst>
                </p14:cNvPr>
                <p14:cNvContentPartPr/>
                <p14:nvPr/>
              </p14:nvContentPartPr>
              <p14:xfrm>
                <a:off x="6177743" y="4542040"/>
                <a:ext cx="122040" cy="42840"/>
              </p14:xfrm>
            </p:contentPart>
          </mc:Choice>
          <mc:Fallback xmlns=""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6A15C579-8F11-44AE-8972-865C29C0E5C6}"/>
                    </a:ext>
                  </a:extLst>
                </p:cNvPr>
                <p:cNvPicPr/>
                <p:nvPr/>
              </p:nvPicPr>
              <p:blipFill>
                <a:blip r:embed="rId443"/>
                <a:stretch>
                  <a:fillRect/>
                </a:stretch>
              </p:blipFill>
              <p:spPr>
                <a:xfrm>
                  <a:off x="6169103" y="4533040"/>
                  <a:ext cx="13968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4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B7969BE2-808B-458F-A185-B9398F947A4A}"/>
                    </a:ext>
                  </a:extLst>
                </p14:cNvPr>
                <p14:cNvContentPartPr/>
                <p14:nvPr/>
              </p14:nvContentPartPr>
              <p14:xfrm>
                <a:off x="6307703" y="4510000"/>
                <a:ext cx="90360" cy="139680"/>
              </p14:xfrm>
            </p:contentPart>
          </mc:Choice>
          <mc:Fallback xmlns=""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B7969BE2-808B-458F-A185-B9398F947A4A}"/>
                    </a:ext>
                  </a:extLst>
                </p:cNvPr>
                <p:cNvPicPr/>
                <p:nvPr/>
              </p:nvPicPr>
              <p:blipFill>
                <a:blip r:embed="rId445"/>
                <a:stretch>
                  <a:fillRect/>
                </a:stretch>
              </p:blipFill>
              <p:spPr>
                <a:xfrm>
                  <a:off x="6299063" y="4501000"/>
                  <a:ext cx="10800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6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629A6FD4-BAE8-4C6E-910A-2BB7EA4DBD25}"/>
                    </a:ext>
                  </a:extLst>
                </p14:cNvPr>
                <p14:cNvContentPartPr/>
                <p14:nvPr/>
              </p14:nvContentPartPr>
              <p14:xfrm>
                <a:off x="6422543" y="4539880"/>
                <a:ext cx="126720" cy="104760"/>
              </p14:xfrm>
            </p:contentPart>
          </mc:Choice>
          <mc:Fallback xmlns=""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629A6FD4-BAE8-4C6E-910A-2BB7EA4DBD25}"/>
                    </a:ext>
                  </a:extLst>
                </p:cNvPr>
                <p:cNvPicPr/>
                <p:nvPr/>
              </p:nvPicPr>
              <p:blipFill>
                <a:blip r:embed="rId447"/>
                <a:stretch>
                  <a:fillRect/>
                </a:stretch>
              </p:blipFill>
              <p:spPr>
                <a:xfrm>
                  <a:off x="6413543" y="4530880"/>
                  <a:ext cx="14436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8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AB4FFD51-9B4A-44D6-87AB-30AE50F07BE6}"/>
                    </a:ext>
                  </a:extLst>
                </p14:cNvPr>
                <p14:cNvContentPartPr/>
                <p14:nvPr/>
              </p14:nvContentPartPr>
              <p14:xfrm>
                <a:off x="6551063" y="4535560"/>
                <a:ext cx="171000" cy="102600"/>
              </p14:xfrm>
            </p:contentPart>
          </mc:Choice>
          <mc:Fallback xmlns=""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AB4FFD51-9B4A-44D6-87AB-30AE50F07BE6}"/>
                    </a:ext>
                  </a:extLst>
                </p:cNvPr>
                <p:cNvPicPr/>
                <p:nvPr/>
              </p:nvPicPr>
              <p:blipFill>
                <a:blip r:embed="rId449"/>
                <a:stretch>
                  <a:fillRect/>
                </a:stretch>
              </p:blipFill>
              <p:spPr>
                <a:xfrm>
                  <a:off x="6542423" y="4526560"/>
                  <a:ext cx="18864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0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A6EC8DF4-1789-4989-B64A-6F3C9A978359}"/>
                    </a:ext>
                  </a:extLst>
                </p14:cNvPr>
                <p14:cNvContentPartPr/>
                <p14:nvPr/>
              </p14:nvContentPartPr>
              <p14:xfrm>
                <a:off x="6772823" y="4459600"/>
                <a:ext cx="290880" cy="192240"/>
              </p14:xfrm>
            </p:contentPart>
          </mc:Choice>
          <mc:Fallback xmlns=""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A6EC8DF4-1789-4989-B64A-6F3C9A978359}"/>
                    </a:ext>
                  </a:extLst>
                </p:cNvPr>
                <p:cNvPicPr/>
                <p:nvPr/>
              </p:nvPicPr>
              <p:blipFill>
                <a:blip r:embed="rId451"/>
                <a:stretch>
                  <a:fillRect/>
                </a:stretch>
              </p:blipFill>
              <p:spPr>
                <a:xfrm>
                  <a:off x="6763823" y="4450600"/>
                  <a:ext cx="30852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2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08DD4304-46EA-4D40-9967-F72BD8BA6F34}"/>
                    </a:ext>
                  </a:extLst>
                </p14:cNvPr>
                <p14:cNvContentPartPr/>
                <p14:nvPr/>
              </p14:nvContentPartPr>
              <p14:xfrm>
                <a:off x="7093223" y="4428280"/>
                <a:ext cx="101520" cy="182880"/>
              </p14:xfrm>
            </p:contentPart>
          </mc:Choice>
          <mc:Fallback xmlns=""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08DD4304-46EA-4D40-9967-F72BD8BA6F34}"/>
                    </a:ext>
                  </a:extLst>
                </p:cNvPr>
                <p:cNvPicPr/>
                <p:nvPr/>
              </p:nvPicPr>
              <p:blipFill>
                <a:blip r:embed="rId453"/>
                <a:stretch>
                  <a:fillRect/>
                </a:stretch>
              </p:blipFill>
              <p:spPr>
                <a:xfrm>
                  <a:off x="7084223" y="4419280"/>
                  <a:ext cx="119160" cy="200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4" name="Group 293">
            <a:extLst>
              <a:ext uri="{FF2B5EF4-FFF2-40B4-BE49-F238E27FC236}">
                <a16:creationId xmlns:a16="http://schemas.microsoft.com/office/drawing/2014/main" id="{21874D26-1ABF-47C4-B871-BF791E531A38}"/>
              </a:ext>
            </a:extLst>
          </p:cNvPr>
          <p:cNvGrpSpPr/>
          <p:nvPr/>
        </p:nvGrpSpPr>
        <p:grpSpPr>
          <a:xfrm>
            <a:off x="7517663" y="4112200"/>
            <a:ext cx="624600" cy="246240"/>
            <a:chOff x="7517663" y="4112200"/>
            <a:chExt cx="624600" cy="246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54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94942B80-D20C-4434-A604-B1A581F6DBBB}"/>
                    </a:ext>
                  </a:extLst>
                </p14:cNvPr>
                <p14:cNvContentPartPr/>
                <p14:nvPr/>
              </p14:nvContentPartPr>
              <p14:xfrm>
                <a:off x="7620983" y="4112200"/>
                <a:ext cx="6840" cy="246240"/>
              </p14:xfrm>
            </p:contentPart>
          </mc:Choice>
          <mc:Fallback xmlns=""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94942B80-D20C-4434-A604-B1A581F6DBBB}"/>
                    </a:ext>
                  </a:extLst>
                </p:cNvPr>
                <p:cNvPicPr/>
                <p:nvPr/>
              </p:nvPicPr>
              <p:blipFill>
                <a:blip r:embed="rId455"/>
                <a:stretch>
                  <a:fillRect/>
                </a:stretch>
              </p:blipFill>
              <p:spPr>
                <a:xfrm>
                  <a:off x="7612343" y="4103560"/>
                  <a:ext cx="2448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6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CA360120-AD50-4EEE-A344-2FC1597BA0FF}"/>
                    </a:ext>
                  </a:extLst>
                </p14:cNvPr>
                <p14:cNvContentPartPr/>
                <p14:nvPr/>
              </p14:nvContentPartPr>
              <p14:xfrm>
                <a:off x="7517663" y="4202560"/>
                <a:ext cx="448560" cy="141840"/>
              </p14:xfrm>
            </p:contentPart>
          </mc:Choice>
          <mc:Fallback xmlns=""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CA360120-AD50-4EEE-A344-2FC1597BA0FF}"/>
                    </a:ext>
                  </a:extLst>
                </p:cNvPr>
                <p:cNvPicPr/>
                <p:nvPr/>
              </p:nvPicPr>
              <p:blipFill>
                <a:blip r:embed="rId457"/>
                <a:stretch>
                  <a:fillRect/>
                </a:stretch>
              </p:blipFill>
              <p:spPr>
                <a:xfrm>
                  <a:off x="7509023" y="4193560"/>
                  <a:ext cx="46620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8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4C08BE58-FAF6-4229-A2FC-E4703CF608D8}"/>
                    </a:ext>
                  </a:extLst>
                </p14:cNvPr>
                <p14:cNvContentPartPr/>
                <p14:nvPr/>
              </p14:nvContentPartPr>
              <p14:xfrm>
                <a:off x="7947863" y="4222360"/>
                <a:ext cx="194400" cy="104040"/>
              </p14:xfrm>
            </p:contentPart>
          </mc:Choice>
          <mc:Fallback xmlns=""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4C08BE58-FAF6-4229-A2FC-E4703CF608D8}"/>
                    </a:ext>
                  </a:extLst>
                </p:cNvPr>
                <p:cNvPicPr/>
                <p:nvPr/>
              </p:nvPicPr>
              <p:blipFill>
                <a:blip r:embed="rId459"/>
                <a:stretch>
                  <a:fillRect/>
                </a:stretch>
              </p:blipFill>
              <p:spPr>
                <a:xfrm>
                  <a:off x="7938863" y="4213720"/>
                  <a:ext cx="212040" cy="121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3" name="Group 292">
            <a:extLst>
              <a:ext uri="{FF2B5EF4-FFF2-40B4-BE49-F238E27FC236}">
                <a16:creationId xmlns:a16="http://schemas.microsoft.com/office/drawing/2014/main" id="{ECDB2129-2AAD-4313-917A-935595E1C0F3}"/>
              </a:ext>
            </a:extLst>
          </p:cNvPr>
          <p:cNvGrpSpPr/>
          <p:nvPr/>
        </p:nvGrpSpPr>
        <p:grpSpPr>
          <a:xfrm>
            <a:off x="8360063" y="4079440"/>
            <a:ext cx="628200" cy="362160"/>
            <a:chOff x="8360063" y="4079440"/>
            <a:chExt cx="628200" cy="362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0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8E0CAD16-725B-49BA-BBE1-D86B0F106EE7}"/>
                    </a:ext>
                  </a:extLst>
                </p14:cNvPr>
                <p14:cNvContentPartPr/>
                <p14:nvPr/>
              </p14:nvContentPartPr>
              <p14:xfrm>
                <a:off x="8360063" y="4138480"/>
                <a:ext cx="90360" cy="199440"/>
              </p14:xfrm>
            </p:contentPart>
          </mc:Choice>
          <mc:Fallback xmlns=""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8E0CAD16-725B-49BA-BBE1-D86B0F106EE7}"/>
                    </a:ext>
                  </a:extLst>
                </p:cNvPr>
                <p:cNvPicPr/>
                <p:nvPr/>
              </p:nvPicPr>
              <p:blipFill>
                <a:blip r:embed="rId461"/>
                <a:stretch>
                  <a:fillRect/>
                </a:stretch>
              </p:blipFill>
              <p:spPr>
                <a:xfrm>
                  <a:off x="8351063" y="4129840"/>
                  <a:ext cx="10800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2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90995FF6-6507-4B48-A78E-508A95E4B665}"/>
                    </a:ext>
                  </a:extLst>
                </p14:cNvPr>
                <p14:cNvContentPartPr/>
                <p14:nvPr/>
              </p14:nvContentPartPr>
              <p14:xfrm>
                <a:off x="8490023" y="4079440"/>
                <a:ext cx="121680" cy="362160"/>
              </p14:xfrm>
            </p:contentPart>
          </mc:Choice>
          <mc:Fallback xmlns=""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90995FF6-6507-4B48-A78E-508A95E4B665}"/>
                    </a:ext>
                  </a:extLst>
                </p:cNvPr>
                <p:cNvPicPr/>
                <p:nvPr/>
              </p:nvPicPr>
              <p:blipFill>
                <a:blip r:embed="rId463"/>
                <a:stretch>
                  <a:fillRect/>
                </a:stretch>
              </p:blipFill>
              <p:spPr>
                <a:xfrm>
                  <a:off x="8481023" y="4070800"/>
                  <a:ext cx="139320" cy="37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4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0BB2806F-82C6-4FF9-A0FB-6A917603C97D}"/>
                    </a:ext>
                  </a:extLst>
                </p14:cNvPr>
                <p14:cNvContentPartPr/>
                <p14:nvPr/>
              </p14:nvContentPartPr>
              <p14:xfrm>
                <a:off x="8645183" y="4125160"/>
                <a:ext cx="136080" cy="214200"/>
              </p14:xfrm>
            </p:contentPart>
          </mc:Choice>
          <mc:Fallback xmlns=""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0BB2806F-82C6-4FF9-A0FB-6A917603C97D}"/>
                    </a:ext>
                  </a:extLst>
                </p:cNvPr>
                <p:cNvPicPr/>
                <p:nvPr/>
              </p:nvPicPr>
              <p:blipFill>
                <a:blip r:embed="rId465"/>
                <a:stretch>
                  <a:fillRect/>
                </a:stretch>
              </p:blipFill>
              <p:spPr>
                <a:xfrm>
                  <a:off x="8636543" y="4116160"/>
                  <a:ext cx="15372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6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27D5F618-7D71-4E84-B9AD-E48B6323245B}"/>
                    </a:ext>
                  </a:extLst>
                </p14:cNvPr>
                <p14:cNvContentPartPr/>
                <p14:nvPr/>
              </p14:nvContentPartPr>
              <p14:xfrm>
                <a:off x="8756423" y="4105000"/>
                <a:ext cx="26280" cy="15120"/>
              </p14:xfrm>
            </p:contentPart>
          </mc:Choice>
          <mc:Fallback xmlns=""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27D5F618-7D71-4E84-B9AD-E48B6323245B}"/>
                    </a:ext>
                  </a:extLst>
                </p:cNvPr>
                <p:cNvPicPr/>
                <p:nvPr/>
              </p:nvPicPr>
              <p:blipFill>
                <a:blip r:embed="rId467"/>
                <a:stretch>
                  <a:fillRect/>
                </a:stretch>
              </p:blipFill>
              <p:spPr>
                <a:xfrm>
                  <a:off x="8747783" y="4096360"/>
                  <a:ext cx="4392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8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DC933EAF-18B3-4C68-BA5B-6E13AFCA06C8}"/>
                    </a:ext>
                  </a:extLst>
                </p14:cNvPr>
                <p14:cNvContentPartPr/>
                <p14:nvPr/>
              </p14:nvContentPartPr>
              <p14:xfrm>
                <a:off x="8823743" y="4112200"/>
                <a:ext cx="164520" cy="233280"/>
              </p14:xfrm>
            </p:contentPart>
          </mc:Choice>
          <mc:Fallback xmlns=""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DC933EAF-18B3-4C68-BA5B-6E13AFCA06C8}"/>
                    </a:ext>
                  </a:extLst>
                </p:cNvPr>
                <p:cNvPicPr/>
                <p:nvPr/>
              </p:nvPicPr>
              <p:blipFill>
                <a:blip r:embed="rId469"/>
                <a:stretch>
                  <a:fillRect/>
                </a:stretch>
              </p:blipFill>
              <p:spPr>
                <a:xfrm>
                  <a:off x="8814743" y="4103560"/>
                  <a:ext cx="182160" cy="250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2" name="Group 291">
            <a:extLst>
              <a:ext uri="{FF2B5EF4-FFF2-40B4-BE49-F238E27FC236}">
                <a16:creationId xmlns:a16="http://schemas.microsoft.com/office/drawing/2014/main" id="{080FA5C5-3519-4D1B-9178-C8918BFF45EC}"/>
              </a:ext>
            </a:extLst>
          </p:cNvPr>
          <p:cNvGrpSpPr/>
          <p:nvPr/>
        </p:nvGrpSpPr>
        <p:grpSpPr>
          <a:xfrm>
            <a:off x="9213983" y="4096000"/>
            <a:ext cx="1132920" cy="243360"/>
            <a:chOff x="9213983" y="4096000"/>
            <a:chExt cx="1132920" cy="243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70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19ED6381-0EEE-43A1-83D4-275C84B6E925}"/>
                    </a:ext>
                  </a:extLst>
                </p14:cNvPr>
                <p14:cNvContentPartPr/>
                <p14:nvPr/>
              </p14:nvContentPartPr>
              <p14:xfrm>
                <a:off x="9213983" y="4178440"/>
                <a:ext cx="73080" cy="142200"/>
              </p14:xfrm>
            </p:contentPart>
          </mc:Choice>
          <mc:Fallback xmlns=""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19ED6381-0EEE-43A1-83D4-275C84B6E925}"/>
                    </a:ext>
                  </a:extLst>
                </p:cNvPr>
                <p:cNvPicPr/>
                <p:nvPr/>
              </p:nvPicPr>
              <p:blipFill>
                <a:blip r:embed="rId471"/>
                <a:stretch>
                  <a:fillRect/>
                </a:stretch>
              </p:blipFill>
              <p:spPr>
                <a:xfrm>
                  <a:off x="9204983" y="4169440"/>
                  <a:ext cx="9072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2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A0E6E947-9767-4A31-BEA1-86484F4915E2}"/>
                    </a:ext>
                  </a:extLst>
                </p14:cNvPr>
                <p14:cNvContentPartPr/>
                <p14:nvPr/>
              </p14:nvContentPartPr>
              <p14:xfrm>
                <a:off x="9351503" y="4096000"/>
                <a:ext cx="7560" cy="229680"/>
              </p14:xfrm>
            </p:contentPart>
          </mc:Choice>
          <mc:Fallback xmlns=""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A0E6E947-9767-4A31-BEA1-86484F4915E2}"/>
                    </a:ext>
                  </a:extLst>
                </p:cNvPr>
                <p:cNvPicPr/>
                <p:nvPr/>
              </p:nvPicPr>
              <p:blipFill>
                <a:blip r:embed="rId473"/>
                <a:stretch>
                  <a:fillRect/>
                </a:stretch>
              </p:blipFill>
              <p:spPr>
                <a:xfrm>
                  <a:off x="9342863" y="4087000"/>
                  <a:ext cx="2520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4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FBF0EDB1-C710-4790-8A55-78B7A0649226}"/>
                    </a:ext>
                  </a:extLst>
                </p14:cNvPr>
                <p14:cNvContentPartPr/>
                <p14:nvPr/>
              </p14:nvContentPartPr>
              <p14:xfrm>
                <a:off x="9299303" y="4156840"/>
                <a:ext cx="585360" cy="182520"/>
              </p14:xfrm>
            </p:contentPart>
          </mc:Choice>
          <mc:Fallback xmlns=""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FBF0EDB1-C710-4790-8A55-78B7A0649226}"/>
                    </a:ext>
                  </a:extLst>
                </p:cNvPr>
                <p:cNvPicPr/>
                <p:nvPr/>
              </p:nvPicPr>
              <p:blipFill>
                <a:blip r:embed="rId475"/>
                <a:stretch>
                  <a:fillRect/>
                </a:stretch>
              </p:blipFill>
              <p:spPr>
                <a:xfrm>
                  <a:off x="9290303" y="4148200"/>
                  <a:ext cx="60300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6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1E8481A2-78F2-435E-B03E-545D0F4BC803}"/>
                    </a:ext>
                  </a:extLst>
                </p14:cNvPr>
                <p14:cNvContentPartPr/>
                <p14:nvPr/>
              </p14:nvContentPartPr>
              <p14:xfrm>
                <a:off x="9915983" y="4160440"/>
                <a:ext cx="161280" cy="164880"/>
              </p14:xfrm>
            </p:contentPart>
          </mc:Choice>
          <mc:Fallback xmlns=""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1E8481A2-78F2-435E-B03E-545D0F4BC803}"/>
                    </a:ext>
                  </a:extLst>
                </p:cNvPr>
                <p:cNvPicPr/>
                <p:nvPr/>
              </p:nvPicPr>
              <p:blipFill>
                <a:blip r:embed="rId477"/>
                <a:stretch>
                  <a:fillRect/>
                </a:stretch>
              </p:blipFill>
              <p:spPr>
                <a:xfrm>
                  <a:off x="9906983" y="4151800"/>
                  <a:ext cx="17892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8">
              <p14:nvContentPartPr>
                <p14:cNvPr id="279" name="Ink 278">
                  <a:extLst>
                    <a:ext uri="{FF2B5EF4-FFF2-40B4-BE49-F238E27FC236}">
                      <a16:creationId xmlns:a16="http://schemas.microsoft.com/office/drawing/2014/main" id="{84A4F517-9D8C-428F-9C79-0DD0DB58285B}"/>
                    </a:ext>
                  </a:extLst>
                </p14:cNvPr>
                <p14:cNvContentPartPr/>
                <p14:nvPr/>
              </p14:nvContentPartPr>
              <p14:xfrm>
                <a:off x="10054583" y="4098160"/>
                <a:ext cx="24840" cy="50760"/>
              </p14:xfrm>
            </p:contentPart>
          </mc:Choice>
          <mc:Fallback xmlns=""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84A4F517-9D8C-428F-9C79-0DD0DB58285B}"/>
                    </a:ext>
                  </a:extLst>
                </p:cNvPr>
                <p:cNvPicPr/>
                <p:nvPr/>
              </p:nvPicPr>
              <p:blipFill>
                <a:blip r:embed="rId479"/>
                <a:stretch>
                  <a:fillRect/>
                </a:stretch>
              </p:blipFill>
              <p:spPr>
                <a:xfrm>
                  <a:off x="10045943" y="4089160"/>
                  <a:ext cx="4248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0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2B2674F6-2D14-4871-9C05-2DC38C99BDF9}"/>
                    </a:ext>
                  </a:extLst>
                </p14:cNvPr>
                <p14:cNvContentPartPr/>
                <p14:nvPr/>
              </p14:nvContentPartPr>
              <p14:xfrm>
                <a:off x="10108583" y="4161880"/>
                <a:ext cx="51480" cy="147960"/>
              </p14:xfrm>
            </p:contentPart>
          </mc:Choice>
          <mc:Fallback xmlns=""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2B2674F6-2D14-4871-9C05-2DC38C99BDF9}"/>
                    </a:ext>
                  </a:extLst>
                </p:cNvPr>
                <p:cNvPicPr/>
                <p:nvPr/>
              </p:nvPicPr>
              <p:blipFill>
                <a:blip r:embed="rId481"/>
                <a:stretch>
                  <a:fillRect/>
                </a:stretch>
              </p:blipFill>
              <p:spPr>
                <a:xfrm>
                  <a:off x="10099583" y="4153240"/>
                  <a:ext cx="6912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2">
              <p14:nvContentPartPr>
                <p14:cNvPr id="281" name="Ink 280">
                  <a:extLst>
                    <a:ext uri="{FF2B5EF4-FFF2-40B4-BE49-F238E27FC236}">
                      <a16:creationId xmlns:a16="http://schemas.microsoft.com/office/drawing/2014/main" id="{79E6CCE6-3FB5-4277-B408-EC9B1E0B9168}"/>
                    </a:ext>
                  </a:extLst>
                </p14:cNvPr>
                <p14:cNvContentPartPr/>
                <p14:nvPr/>
              </p14:nvContentPartPr>
              <p14:xfrm>
                <a:off x="10212263" y="4155760"/>
                <a:ext cx="134640" cy="129600"/>
              </p14:xfrm>
            </p:contentPart>
          </mc:Choice>
          <mc:Fallback xmlns="">
            <p:pic>
              <p:nvPicPr>
                <p:cNvPr id="281" name="Ink 280">
                  <a:extLst>
                    <a:ext uri="{FF2B5EF4-FFF2-40B4-BE49-F238E27FC236}">
                      <a16:creationId xmlns:a16="http://schemas.microsoft.com/office/drawing/2014/main" id="{79E6CCE6-3FB5-4277-B408-EC9B1E0B9168}"/>
                    </a:ext>
                  </a:extLst>
                </p:cNvPr>
                <p:cNvPicPr/>
                <p:nvPr/>
              </p:nvPicPr>
              <p:blipFill>
                <a:blip r:embed="rId483"/>
                <a:stretch>
                  <a:fillRect/>
                </a:stretch>
              </p:blipFill>
              <p:spPr>
                <a:xfrm>
                  <a:off x="10203263" y="4146760"/>
                  <a:ext cx="152280" cy="147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1" name="Group 290">
            <a:extLst>
              <a:ext uri="{FF2B5EF4-FFF2-40B4-BE49-F238E27FC236}">
                <a16:creationId xmlns:a16="http://schemas.microsoft.com/office/drawing/2014/main" id="{79719620-BE9E-48C5-878F-AAE6D4E4AC6D}"/>
              </a:ext>
            </a:extLst>
          </p:cNvPr>
          <p:cNvGrpSpPr/>
          <p:nvPr/>
        </p:nvGrpSpPr>
        <p:grpSpPr>
          <a:xfrm>
            <a:off x="10559663" y="3996280"/>
            <a:ext cx="1156320" cy="396720"/>
            <a:chOff x="10559663" y="3996280"/>
            <a:chExt cx="1156320" cy="396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4">
              <p14:nvContentPartPr>
                <p14:cNvPr id="282" name="Ink 281">
                  <a:extLst>
                    <a:ext uri="{FF2B5EF4-FFF2-40B4-BE49-F238E27FC236}">
                      <a16:creationId xmlns:a16="http://schemas.microsoft.com/office/drawing/2014/main" id="{8C9F9FFE-598D-4F83-913E-2AEEAABA1185}"/>
                    </a:ext>
                  </a:extLst>
                </p14:cNvPr>
                <p14:cNvContentPartPr/>
                <p14:nvPr/>
              </p14:nvContentPartPr>
              <p14:xfrm>
                <a:off x="10559663" y="3996280"/>
                <a:ext cx="73800" cy="281880"/>
              </p14:xfrm>
            </p:contentPart>
          </mc:Choice>
          <mc:Fallback xmlns="">
            <p:pic>
              <p:nvPicPr>
                <p:cNvPr id="282" name="Ink 281">
                  <a:extLst>
                    <a:ext uri="{FF2B5EF4-FFF2-40B4-BE49-F238E27FC236}">
                      <a16:creationId xmlns:a16="http://schemas.microsoft.com/office/drawing/2014/main" id="{8C9F9FFE-598D-4F83-913E-2AEEAABA1185}"/>
                    </a:ext>
                  </a:extLst>
                </p:cNvPr>
                <p:cNvPicPr/>
                <p:nvPr/>
              </p:nvPicPr>
              <p:blipFill>
                <a:blip r:embed="rId485"/>
                <a:stretch>
                  <a:fillRect/>
                </a:stretch>
              </p:blipFill>
              <p:spPr>
                <a:xfrm>
                  <a:off x="10550663" y="3987280"/>
                  <a:ext cx="91440" cy="29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6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FEE7FDFF-B710-473B-BEC0-99A099E333EA}"/>
                    </a:ext>
                  </a:extLst>
                </p14:cNvPr>
                <p14:cNvContentPartPr/>
                <p14:nvPr/>
              </p14:nvContentPartPr>
              <p14:xfrm>
                <a:off x="10696463" y="4178080"/>
                <a:ext cx="223200" cy="126360"/>
              </p14:xfrm>
            </p:contentPart>
          </mc:Choice>
          <mc:Fallback xmlns=""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FEE7FDFF-B710-473B-BEC0-99A099E333EA}"/>
                    </a:ext>
                  </a:extLst>
                </p:cNvPr>
                <p:cNvPicPr/>
                <p:nvPr/>
              </p:nvPicPr>
              <p:blipFill>
                <a:blip r:embed="rId487"/>
                <a:stretch>
                  <a:fillRect/>
                </a:stretch>
              </p:blipFill>
              <p:spPr>
                <a:xfrm>
                  <a:off x="10687823" y="4169080"/>
                  <a:ext cx="24084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8">
              <p14:nvContentPartPr>
                <p14:cNvPr id="284" name="Ink 283">
                  <a:extLst>
                    <a:ext uri="{FF2B5EF4-FFF2-40B4-BE49-F238E27FC236}">
                      <a16:creationId xmlns:a16="http://schemas.microsoft.com/office/drawing/2014/main" id="{43228D07-C6E6-46C2-838B-2BE108B729A1}"/>
                    </a:ext>
                  </a:extLst>
                </p14:cNvPr>
                <p14:cNvContentPartPr/>
                <p14:nvPr/>
              </p14:nvContentPartPr>
              <p14:xfrm>
                <a:off x="10913183" y="4036240"/>
                <a:ext cx="28800" cy="65160"/>
              </p14:xfrm>
            </p:contentPart>
          </mc:Choice>
          <mc:Fallback xmlns="">
            <p:pic>
              <p:nvPicPr>
                <p:cNvPr id="284" name="Ink 283">
                  <a:extLst>
                    <a:ext uri="{FF2B5EF4-FFF2-40B4-BE49-F238E27FC236}">
                      <a16:creationId xmlns:a16="http://schemas.microsoft.com/office/drawing/2014/main" id="{43228D07-C6E6-46C2-838B-2BE108B729A1}"/>
                    </a:ext>
                  </a:extLst>
                </p:cNvPr>
                <p:cNvPicPr/>
                <p:nvPr/>
              </p:nvPicPr>
              <p:blipFill>
                <a:blip r:embed="rId489"/>
                <a:stretch>
                  <a:fillRect/>
                </a:stretch>
              </p:blipFill>
              <p:spPr>
                <a:xfrm>
                  <a:off x="10904183" y="4027600"/>
                  <a:ext cx="4644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0">
              <p14:nvContentPartPr>
                <p14:cNvPr id="285" name="Ink 284">
                  <a:extLst>
                    <a:ext uri="{FF2B5EF4-FFF2-40B4-BE49-F238E27FC236}">
                      <a16:creationId xmlns:a16="http://schemas.microsoft.com/office/drawing/2014/main" id="{94C40BA1-448E-484D-A1FE-6F1FA179F7EA}"/>
                    </a:ext>
                  </a:extLst>
                </p14:cNvPr>
                <p14:cNvContentPartPr/>
                <p14:nvPr/>
              </p14:nvContentPartPr>
              <p14:xfrm>
                <a:off x="11002463" y="4008520"/>
                <a:ext cx="222840" cy="239040"/>
              </p14:xfrm>
            </p:contentPart>
          </mc:Choice>
          <mc:Fallback xmlns="">
            <p:pic>
              <p:nvPicPr>
                <p:cNvPr id="285" name="Ink 284">
                  <a:extLst>
                    <a:ext uri="{FF2B5EF4-FFF2-40B4-BE49-F238E27FC236}">
                      <a16:creationId xmlns:a16="http://schemas.microsoft.com/office/drawing/2014/main" id="{94C40BA1-448E-484D-A1FE-6F1FA179F7EA}"/>
                    </a:ext>
                  </a:extLst>
                </p:cNvPr>
                <p:cNvPicPr/>
                <p:nvPr/>
              </p:nvPicPr>
              <p:blipFill>
                <a:blip r:embed="rId491"/>
                <a:stretch>
                  <a:fillRect/>
                </a:stretch>
              </p:blipFill>
              <p:spPr>
                <a:xfrm>
                  <a:off x="10993463" y="3999880"/>
                  <a:ext cx="24048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2">
              <p14:nvContentPartPr>
                <p14:cNvPr id="286" name="Ink 285">
                  <a:extLst>
                    <a:ext uri="{FF2B5EF4-FFF2-40B4-BE49-F238E27FC236}">
                      <a16:creationId xmlns:a16="http://schemas.microsoft.com/office/drawing/2014/main" id="{73CDE902-0B92-4AD8-AA95-25E55AE8DF03}"/>
                    </a:ext>
                  </a:extLst>
                </p14:cNvPr>
                <p14:cNvContentPartPr/>
                <p14:nvPr/>
              </p14:nvContentPartPr>
              <p14:xfrm>
                <a:off x="11247623" y="4073320"/>
                <a:ext cx="62640" cy="163800"/>
              </p14:xfrm>
            </p:contentPart>
          </mc:Choice>
          <mc:Fallback xmlns=""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73CDE902-0B92-4AD8-AA95-25E55AE8DF03}"/>
                    </a:ext>
                  </a:extLst>
                </p:cNvPr>
                <p:cNvPicPr/>
                <p:nvPr/>
              </p:nvPicPr>
              <p:blipFill>
                <a:blip r:embed="rId493"/>
                <a:stretch>
                  <a:fillRect/>
                </a:stretch>
              </p:blipFill>
              <p:spPr>
                <a:xfrm>
                  <a:off x="11238983" y="4064320"/>
                  <a:ext cx="8028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4">
              <p14:nvContentPartPr>
                <p14:cNvPr id="287" name="Ink 286">
                  <a:extLst>
                    <a:ext uri="{FF2B5EF4-FFF2-40B4-BE49-F238E27FC236}">
                      <a16:creationId xmlns:a16="http://schemas.microsoft.com/office/drawing/2014/main" id="{E48E267E-F8FF-4387-9C8B-E3FD1C4754DC}"/>
                    </a:ext>
                  </a:extLst>
                </p14:cNvPr>
                <p14:cNvContentPartPr/>
                <p14:nvPr/>
              </p14:nvContentPartPr>
              <p14:xfrm>
                <a:off x="11341583" y="3999880"/>
                <a:ext cx="102960" cy="393120"/>
              </p14:xfrm>
            </p:contentPart>
          </mc:Choice>
          <mc:Fallback xmlns=""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E48E267E-F8FF-4387-9C8B-E3FD1C4754DC}"/>
                    </a:ext>
                  </a:extLst>
                </p:cNvPr>
                <p:cNvPicPr/>
                <p:nvPr/>
              </p:nvPicPr>
              <p:blipFill>
                <a:blip r:embed="rId495"/>
                <a:stretch>
                  <a:fillRect/>
                </a:stretch>
              </p:blipFill>
              <p:spPr>
                <a:xfrm>
                  <a:off x="11332943" y="3991240"/>
                  <a:ext cx="120600" cy="41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6">
              <p14:nvContentPartPr>
                <p14:cNvPr id="288" name="Ink 287">
                  <a:extLst>
                    <a:ext uri="{FF2B5EF4-FFF2-40B4-BE49-F238E27FC236}">
                      <a16:creationId xmlns:a16="http://schemas.microsoft.com/office/drawing/2014/main" id="{43D15957-0B13-4C68-B840-5EA586939B68}"/>
                    </a:ext>
                  </a:extLst>
                </p14:cNvPr>
                <p14:cNvContentPartPr/>
                <p14:nvPr/>
              </p14:nvContentPartPr>
              <p14:xfrm>
                <a:off x="11471903" y="4029760"/>
                <a:ext cx="118800" cy="218520"/>
              </p14:xfrm>
            </p:contentPart>
          </mc:Choice>
          <mc:Fallback xmlns="">
            <p:pic>
              <p:nvPicPr>
                <p:cNvPr id="288" name="Ink 287">
                  <a:extLst>
                    <a:ext uri="{FF2B5EF4-FFF2-40B4-BE49-F238E27FC236}">
                      <a16:creationId xmlns:a16="http://schemas.microsoft.com/office/drawing/2014/main" id="{43D15957-0B13-4C68-B840-5EA586939B68}"/>
                    </a:ext>
                  </a:extLst>
                </p:cNvPr>
                <p:cNvPicPr/>
                <p:nvPr/>
              </p:nvPicPr>
              <p:blipFill>
                <a:blip r:embed="rId497"/>
                <a:stretch>
                  <a:fillRect/>
                </a:stretch>
              </p:blipFill>
              <p:spPr>
                <a:xfrm>
                  <a:off x="11462903" y="4021120"/>
                  <a:ext cx="13644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8">
              <p14:nvContentPartPr>
                <p14:cNvPr id="289" name="Ink 288">
                  <a:extLst>
                    <a:ext uri="{FF2B5EF4-FFF2-40B4-BE49-F238E27FC236}">
                      <a16:creationId xmlns:a16="http://schemas.microsoft.com/office/drawing/2014/main" id="{6784B4BD-EC77-4604-9A79-D8063D7AFDFA}"/>
                    </a:ext>
                  </a:extLst>
                </p14:cNvPr>
                <p14:cNvContentPartPr/>
                <p14:nvPr/>
              </p14:nvContentPartPr>
              <p14:xfrm>
                <a:off x="11565863" y="4036240"/>
                <a:ext cx="8280" cy="6840"/>
              </p14:xfrm>
            </p:contentPart>
          </mc:Choice>
          <mc:Fallback xmlns="">
            <p:pic>
              <p:nvPicPr>
                <p:cNvPr id="289" name="Ink 288">
                  <a:extLst>
                    <a:ext uri="{FF2B5EF4-FFF2-40B4-BE49-F238E27FC236}">
                      <a16:creationId xmlns:a16="http://schemas.microsoft.com/office/drawing/2014/main" id="{6784B4BD-EC77-4604-9A79-D8063D7AFDFA}"/>
                    </a:ext>
                  </a:extLst>
                </p:cNvPr>
                <p:cNvPicPr/>
                <p:nvPr/>
              </p:nvPicPr>
              <p:blipFill>
                <a:blip r:embed="rId499"/>
                <a:stretch>
                  <a:fillRect/>
                </a:stretch>
              </p:blipFill>
              <p:spPr>
                <a:xfrm>
                  <a:off x="11556863" y="4027600"/>
                  <a:ext cx="2592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0">
              <p14:nvContentPartPr>
                <p14:cNvPr id="290" name="Ink 289">
                  <a:extLst>
                    <a:ext uri="{FF2B5EF4-FFF2-40B4-BE49-F238E27FC236}">
                      <a16:creationId xmlns:a16="http://schemas.microsoft.com/office/drawing/2014/main" id="{5A9CEE46-D771-4E06-8315-DEFCC88749F7}"/>
                    </a:ext>
                  </a:extLst>
                </p14:cNvPr>
                <p14:cNvContentPartPr/>
                <p14:nvPr/>
              </p14:nvContentPartPr>
              <p14:xfrm>
                <a:off x="11616263" y="4010680"/>
                <a:ext cx="99720" cy="241200"/>
              </p14:xfrm>
            </p:contentPart>
          </mc:Choice>
          <mc:Fallback xmlns="">
            <p:pic>
              <p:nvPicPr>
                <p:cNvPr id="290" name="Ink 289">
                  <a:extLst>
                    <a:ext uri="{FF2B5EF4-FFF2-40B4-BE49-F238E27FC236}">
                      <a16:creationId xmlns:a16="http://schemas.microsoft.com/office/drawing/2014/main" id="{5A9CEE46-D771-4E06-8315-DEFCC88749F7}"/>
                    </a:ext>
                  </a:extLst>
                </p:cNvPr>
                <p:cNvPicPr/>
                <p:nvPr/>
              </p:nvPicPr>
              <p:blipFill>
                <a:blip r:embed="rId501"/>
                <a:stretch>
                  <a:fillRect/>
                </a:stretch>
              </p:blipFill>
              <p:spPr>
                <a:xfrm>
                  <a:off x="11607263" y="4002040"/>
                  <a:ext cx="117360" cy="258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02">
            <p14:nvContentPartPr>
              <p14:cNvPr id="295" name="Ink 294">
                <a:extLst>
                  <a:ext uri="{FF2B5EF4-FFF2-40B4-BE49-F238E27FC236}">
                    <a16:creationId xmlns:a16="http://schemas.microsoft.com/office/drawing/2014/main" id="{7417468D-C10C-46ED-9980-BC5701CE4C70}"/>
                  </a:ext>
                </a:extLst>
              </p14:cNvPr>
              <p14:cNvContentPartPr/>
              <p14:nvPr/>
            </p14:nvContentPartPr>
            <p14:xfrm>
              <a:off x="186263" y="1194040"/>
              <a:ext cx="252720" cy="244800"/>
            </p14:xfrm>
          </p:contentPart>
        </mc:Choice>
        <mc:Fallback xmlns="">
          <p:pic>
            <p:nvPicPr>
              <p:cNvPr id="295" name="Ink 294">
                <a:extLst>
                  <a:ext uri="{FF2B5EF4-FFF2-40B4-BE49-F238E27FC236}">
                    <a16:creationId xmlns:a16="http://schemas.microsoft.com/office/drawing/2014/main" id="{7417468D-C10C-46ED-9980-BC5701CE4C70}"/>
                  </a:ext>
                </a:extLst>
              </p:cNvPr>
              <p:cNvPicPr/>
              <p:nvPr/>
            </p:nvPicPr>
            <p:blipFill>
              <a:blip r:embed="rId503"/>
              <a:stretch>
                <a:fillRect/>
              </a:stretch>
            </p:blipFill>
            <p:spPr>
              <a:xfrm>
                <a:off x="177623" y="1185400"/>
                <a:ext cx="270360" cy="26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4">
            <p14:nvContentPartPr>
              <p14:cNvPr id="296" name="Ink 295">
                <a:extLst>
                  <a:ext uri="{FF2B5EF4-FFF2-40B4-BE49-F238E27FC236}">
                    <a16:creationId xmlns:a16="http://schemas.microsoft.com/office/drawing/2014/main" id="{4850C44B-0C71-43D3-893F-A9168650D5DE}"/>
                  </a:ext>
                </a:extLst>
              </p14:cNvPr>
              <p14:cNvContentPartPr/>
              <p14:nvPr/>
            </p14:nvContentPartPr>
            <p14:xfrm>
              <a:off x="121463" y="3592360"/>
              <a:ext cx="230040" cy="289080"/>
            </p14:xfrm>
          </p:contentPart>
        </mc:Choice>
        <mc:Fallback xmlns="">
          <p:pic>
            <p:nvPicPr>
              <p:cNvPr id="296" name="Ink 295">
                <a:extLst>
                  <a:ext uri="{FF2B5EF4-FFF2-40B4-BE49-F238E27FC236}">
                    <a16:creationId xmlns:a16="http://schemas.microsoft.com/office/drawing/2014/main" id="{4850C44B-0C71-43D3-893F-A9168650D5DE}"/>
                  </a:ext>
                </a:extLst>
              </p:cNvPr>
              <p:cNvPicPr/>
              <p:nvPr/>
            </p:nvPicPr>
            <p:blipFill>
              <a:blip r:embed="rId505"/>
              <a:stretch>
                <a:fillRect/>
              </a:stretch>
            </p:blipFill>
            <p:spPr>
              <a:xfrm>
                <a:off x="112823" y="3583360"/>
                <a:ext cx="247680" cy="306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66437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5AD7CCA2-D67E-4A60-BBB1-D028C04ED094}"/>
              </a:ext>
            </a:extLst>
          </p:cNvPr>
          <p:cNvGrpSpPr/>
          <p:nvPr/>
        </p:nvGrpSpPr>
        <p:grpSpPr>
          <a:xfrm>
            <a:off x="496223" y="264520"/>
            <a:ext cx="5248800" cy="538560"/>
            <a:chOff x="496223" y="264520"/>
            <a:chExt cx="5248800" cy="538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5A396523-8D8F-446C-BF30-428CD40DBD64}"/>
                    </a:ext>
                  </a:extLst>
                </p14:cNvPr>
                <p14:cNvContentPartPr/>
                <p14:nvPr/>
              </p14:nvContentPartPr>
              <p14:xfrm>
                <a:off x="551663" y="355600"/>
                <a:ext cx="33480" cy="22392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5A396523-8D8F-446C-BF30-428CD40DBD64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42663" y="346600"/>
                  <a:ext cx="5112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C461BA84-579C-4901-A1BE-2EAFF189B9CF}"/>
                    </a:ext>
                  </a:extLst>
                </p14:cNvPr>
                <p14:cNvContentPartPr/>
                <p14:nvPr/>
              </p14:nvContentPartPr>
              <p14:xfrm>
                <a:off x="496223" y="344440"/>
                <a:ext cx="181080" cy="2397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C461BA84-579C-4901-A1BE-2EAFF189B9C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87583" y="335800"/>
                  <a:ext cx="19872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F6B5B841-F060-4D5C-8118-26E382C27D4A}"/>
                    </a:ext>
                  </a:extLst>
                </p14:cNvPr>
                <p14:cNvContentPartPr/>
                <p14:nvPr/>
              </p14:nvContentPartPr>
              <p14:xfrm>
                <a:off x="720503" y="430120"/>
                <a:ext cx="106200" cy="1677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F6B5B841-F060-4D5C-8118-26E382C27D4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11503" y="421480"/>
                  <a:ext cx="12384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5832DE18-FE8E-4DA3-84D3-93EBD6A238CC}"/>
                    </a:ext>
                  </a:extLst>
                </p14:cNvPr>
                <p14:cNvContentPartPr/>
                <p14:nvPr/>
              </p14:nvContentPartPr>
              <p14:xfrm>
                <a:off x="862343" y="469720"/>
                <a:ext cx="132120" cy="1245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5832DE18-FE8E-4DA3-84D3-93EBD6A238C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53343" y="461080"/>
                  <a:ext cx="14976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352D20C-1A9D-4643-84FD-6ECC1A802EDD}"/>
                    </a:ext>
                  </a:extLst>
                </p14:cNvPr>
                <p14:cNvContentPartPr/>
                <p14:nvPr/>
              </p14:nvContentPartPr>
              <p14:xfrm>
                <a:off x="952343" y="370360"/>
                <a:ext cx="20160" cy="399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352D20C-1A9D-4643-84FD-6ECC1A802EDD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43703" y="361720"/>
                  <a:ext cx="3780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04185548-FF01-4AD4-A59F-E667E7145A86}"/>
                    </a:ext>
                  </a:extLst>
                </p14:cNvPr>
                <p14:cNvContentPartPr/>
                <p14:nvPr/>
              </p14:nvContentPartPr>
              <p14:xfrm>
                <a:off x="1060343" y="442000"/>
                <a:ext cx="47160" cy="1411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04185548-FF01-4AD4-A59F-E667E7145A8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051343" y="433360"/>
                  <a:ext cx="6480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35E53A37-85ED-438E-B1E9-2445A5D6D044}"/>
                    </a:ext>
                  </a:extLst>
                </p14:cNvPr>
                <p14:cNvContentPartPr/>
                <p14:nvPr/>
              </p14:nvContentPartPr>
              <p14:xfrm>
                <a:off x="1152863" y="353440"/>
                <a:ext cx="17640" cy="2199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35E53A37-85ED-438E-B1E9-2445A5D6D04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144223" y="344440"/>
                  <a:ext cx="3528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E954EEFB-2EAA-420B-A6B9-13C1C625D57D}"/>
                    </a:ext>
                  </a:extLst>
                </p14:cNvPr>
                <p14:cNvContentPartPr/>
                <p14:nvPr/>
              </p14:nvContentPartPr>
              <p14:xfrm>
                <a:off x="1228103" y="458920"/>
                <a:ext cx="294480" cy="1299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E954EEFB-2EAA-420B-A6B9-13C1C625D57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219463" y="449920"/>
                  <a:ext cx="31212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A22C9F1D-0E30-44F5-AB18-71763D741589}"/>
                    </a:ext>
                  </a:extLst>
                </p14:cNvPr>
                <p14:cNvContentPartPr/>
                <p14:nvPr/>
              </p14:nvContentPartPr>
              <p14:xfrm>
                <a:off x="1767743" y="345520"/>
                <a:ext cx="51480" cy="1998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A22C9F1D-0E30-44F5-AB18-71763D74158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758743" y="336880"/>
                  <a:ext cx="6912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8EF4F6EB-B5B8-4F63-B144-B2E4C6F3FA17}"/>
                    </a:ext>
                  </a:extLst>
                </p14:cNvPr>
                <p14:cNvContentPartPr/>
                <p14:nvPr/>
              </p14:nvContentPartPr>
              <p14:xfrm>
                <a:off x="1757663" y="306640"/>
                <a:ext cx="206640" cy="2340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8EF4F6EB-B5B8-4F63-B144-B2E4C6F3FA17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749023" y="297640"/>
                  <a:ext cx="22428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AD9F802D-6705-4865-AE16-7B09FBCDD3D7}"/>
                    </a:ext>
                  </a:extLst>
                </p14:cNvPr>
                <p14:cNvContentPartPr/>
                <p14:nvPr/>
              </p14:nvContentPartPr>
              <p14:xfrm>
                <a:off x="2034863" y="430480"/>
                <a:ext cx="258480" cy="1234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AD9F802D-6705-4865-AE16-7B09FBCDD3D7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026223" y="421840"/>
                  <a:ext cx="27612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22E0C20A-3823-465C-8FA2-59384C28EA3E}"/>
                    </a:ext>
                  </a:extLst>
                </p14:cNvPr>
                <p14:cNvContentPartPr/>
                <p14:nvPr/>
              </p14:nvContentPartPr>
              <p14:xfrm>
                <a:off x="2306663" y="441280"/>
                <a:ext cx="134640" cy="1414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22E0C20A-3823-465C-8FA2-59384C28EA3E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297663" y="432640"/>
                  <a:ext cx="15228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0F4E489E-3446-48EA-9030-51C21184A96F}"/>
                    </a:ext>
                  </a:extLst>
                </p14:cNvPr>
                <p14:cNvContentPartPr/>
                <p14:nvPr/>
              </p14:nvContentPartPr>
              <p14:xfrm>
                <a:off x="2497463" y="302320"/>
                <a:ext cx="136080" cy="2653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0F4E489E-3446-48EA-9030-51C21184A96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488823" y="293320"/>
                  <a:ext cx="153720" cy="28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7ABD6601-2779-427E-8B73-33A6DA947EA9}"/>
                    </a:ext>
                  </a:extLst>
                </p14:cNvPr>
                <p14:cNvContentPartPr/>
                <p14:nvPr/>
              </p14:nvContentPartPr>
              <p14:xfrm>
                <a:off x="2615183" y="427240"/>
                <a:ext cx="399240" cy="2581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7ABD6601-2779-427E-8B73-33A6DA947EA9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606183" y="418240"/>
                  <a:ext cx="41688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18D9E9DB-E309-4D33-B57B-FC2D54CE1E31}"/>
                    </a:ext>
                  </a:extLst>
                </p14:cNvPr>
                <p14:cNvContentPartPr/>
                <p14:nvPr/>
              </p14:nvContentPartPr>
              <p14:xfrm>
                <a:off x="3393143" y="288640"/>
                <a:ext cx="11520" cy="381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18D9E9DB-E309-4D33-B57B-FC2D54CE1E3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384143" y="280000"/>
                  <a:ext cx="2916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AFA74F0F-58DC-4787-94A0-25F2F91BE897}"/>
                    </a:ext>
                  </a:extLst>
                </p14:cNvPr>
                <p14:cNvContentPartPr/>
                <p14:nvPr/>
              </p14:nvContentPartPr>
              <p14:xfrm>
                <a:off x="3328343" y="431200"/>
                <a:ext cx="91080" cy="1098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AFA74F0F-58DC-4787-94A0-25F2F91BE897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319703" y="422200"/>
                  <a:ext cx="10872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91700602-3D5A-425A-AE38-E0DD6480DF4E}"/>
                    </a:ext>
                  </a:extLst>
                </p14:cNvPr>
                <p14:cNvContentPartPr/>
                <p14:nvPr/>
              </p14:nvContentPartPr>
              <p14:xfrm>
                <a:off x="3461903" y="427600"/>
                <a:ext cx="173160" cy="1249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91700602-3D5A-425A-AE38-E0DD6480DF4E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452903" y="418960"/>
                  <a:ext cx="19080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5F06481C-5E6E-4B27-8363-16C83726D46C}"/>
                    </a:ext>
                  </a:extLst>
                </p14:cNvPr>
                <p14:cNvContentPartPr/>
                <p14:nvPr/>
              </p14:nvContentPartPr>
              <p14:xfrm>
                <a:off x="3855383" y="293680"/>
                <a:ext cx="38160" cy="2325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5F06481C-5E6E-4B27-8363-16C83726D46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846743" y="285040"/>
                  <a:ext cx="5580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51FC50AA-E311-41B1-A37E-F7636DC857D0}"/>
                    </a:ext>
                  </a:extLst>
                </p14:cNvPr>
                <p14:cNvContentPartPr/>
                <p14:nvPr/>
              </p14:nvContentPartPr>
              <p14:xfrm>
                <a:off x="3804263" y="293320"/>
                <a:ext cx="208440" cy="2534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51FC50AA-E311-41B1-A37E-F7636DC857D0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795263" y="284680"/>
                  <a:ext cx="22608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1F9EF306-8488-431D-B808-D546305E71A1}"/>
                    </a:ext>
                  </a:extLst>
                </p14:cNvPr>
                <p14:cNvContentPartPr/>
                <p14:nvPr/>
              </p14:nvContentPartPr>
              <p14:xfrm>
                <a:off x="4033943" y="391960"/>
                <a:ext cx="150120" cy="1443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1F9EF306-8488-431D-B808-D546305E71A1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024943" y="382960"/>
                  <a:ext cx="16776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8DC361F4-3464-40E6-B64B-CFDAF6A382C6}"/>
                    </a:ext>
                  </a:extLst>
                </p14:cNvPr>
                <p14:cNvContentPartPr/>
                <p14:nvPr/>
              </p14:nvContentPartPr>
              <p14:xfrm>
                <a:off x="4185143" y="400240"/>
                <a:ext cx="147960" cy="1368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8DC361F4-3464-40E6-B64B-CFDAF6A382C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176143" y="391240"/>
                  <a:ext cx="16560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38120F4D-3527-42A6-9156-EA6B6B8B15A5}"/>
                    </a:ext>
                  </a:extLst>
                </p14:cNvPr>
                <p14:cNvContentPartPr/>
                <p14:nvPr/>
              </p14:nvContentPartPr>
              <p14:xfrm>
                <a:off x="4305383" y="285040"/>
                <a:ext cx="22320" cy="331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38120F4D-3527-42A6-9156-EA6B6B8B15A5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296383" y="276400"/>
                  <a:ext cx="3996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F759FBF8-EE83-4795-8385-FAB4AA030167}"/>
                    </a:ext>
                  </a:extLst>
                </p14:cNvPr>
                <p14:cNvContentPartPr/>
                <p14:nvPr/>
              </p14:nvContentPartPr>
              <p14:xfrm>
                <a:off x="4391783" y="389440"/>
                <a:ext cx="137160" cy="1450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F759FBF8-EE83-4795-8385-FAB4AA030167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383143" y="380800"/>
                  <a:ext cx="15480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E18A00A0-993E-403E-B165-FC2F832DA185}"/>
                    </a:ext>
                  </a:extLst>
                </p14:cNvPr>
                <p14:cNvContentPartPr/>
                <p14:nvPr/>
              </p14:nvContentPartPr>
              <p14:xfrm>
                <a:off x="4488263" y="294400"/>
                <a:ext cx="137520" cy="2332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E18A00A0-993E-403E-B165-FC2F832DA185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479623" y="285760"/>
                  <a:ext cx="15516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C0F6CB1D-A31E-48FC-9A9D-F26DA2243F28}"/>
                    </a:ext>
                  </a:extLst>
                </p14:cNvPr>
                <p14:cNvContentPartPr/>
                <p14:nvPr/>
              </p14:nvContentPartPr>
              <p14:xfrm>
                <a:off x="4645583" y="413200"/>
                <a:ext cx="211680" cy="12240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C0F6CB1D-A31E-48FC-9A9D-F26DA2243F28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636583" y="404560"/>
                  <a:ext cx="22932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D8A45A1D-244A-44B9-872D-AF30804E69AA}"/>
                    </a:ext>
                  </a:extLst>
                </p14:cNvPr>
                <p14:cNvContentPartPr/>
                <p14:nvPr/>
              </p14:nvContentPartPr>
              <p14:xfrm>
                <a:off x="4602023" y="452080"/>
                <a:ext cx="31320" cy="1054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D8A45A1D-244A-44B9-872D-AF30804E69AA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593023" y="443080"/>
                  <a:ext cx="4896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BA0F7F4C-518A-440B-971E-37D33B21AEA6}"/>
                    </a:ext>
                  </a:extLst>
                </p14:cNvPr>
                <p14:cNvContentPartPr/>
                <p14:nvPr/>
              </p14:nvContentPartPr>
              <p14:xfrm>
                <a:off x="5115023" y="264520"/>
                <a:ext cx="38520" cy="2638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BA0F7F4C-518A-440B-971E-37D33B21AEA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106023" y="255520"/>
                  <a:ext cx="56160" cy="28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5A7525E7-AC10-470D-9646-F3BF59BCFAE5}"/>
                    </a:ext>
                  </a:extLst>
                </p14:cNvPr>
                <p14:cNvContentPartPr/>
                <p14:nvPr/>
              </p14:nvContentPartPr>
              <p14:xfrm>
                <a:off x="5073623" y="351640"/>
                <a:ext cx="312480" cy="1656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5A7525E7-AC10-470D-9646-F3BF59BCFAE5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064623" y="342640"/>
                  <a:ext cx="33012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EA73C0E2-9305-42F7-802D-EE5F861CF176}"/>
                    </a:ext>
                  </a:extLst>
                </p14:cNvPr>
                <p14:cNvContentPartPr/>
                <p14:nvPr/>
              </p14:nvContentPartPr>
              <p14:xfrm>
                <a:off x="5375663" y="358840"/>
                <a:ext cx="330480" cy="1598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EA73C0E2-9305-42F7-802D-EE5F861CF176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367023" y="350200"/>
                  <a:ext cx="34812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BE90CF9F-15F0-414B-922C-C87E67893799}"/>
                    </a:ext>
                  </a:extLst>
                </p14:cNvPr>
                <p14:cNvContentPartPr/>
                <p14:nvPr/>
              </p14:nvContentPartPr>
              <p14:xfrm>
                <a:off x="525743" y="673480"/>
                <a:ext cx="5219280" cy="1296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BE90CF9F-15F0-414B-922C-C87E67893799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16743" y="664840"/>
                  <a:ext cx="5236920" cy="147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01968545-A0A8-4832-A33B-8A7ECAD49AF1}"/>
                  </a:ext>
                </a:extLst>
              </p14:cNvPr>
              <p14:cNvContentPartPr/>
              <p14:nvPr/>
            </p14:nvContentPartPr>
            <p14:xfrm>
              <a:off x="2493503" y="2432800"/>
              <a:ext cx="11520" cy="19440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01968545-A0A8-4832-A33B-8A7ECAD49AF1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2484863" y="2423800"/>
                <a:ext cx="29160" cy="212040"/>
              </a:xfrm>
              <a:prstGeom prst="rect">
                <a:avLst/>
              </a:prstGeom>
            </p:spPr>
          </p:pic>
        </mc:Fallback>
      </mc:AlternateContent>
      <p:grpSp>
        <p:nvGrpSpPr>
          <p:cNvPr id="129" name="Group 128">
            <a:extLst>
              <a:ext uri="{FF2B5EF4-FFF2-40B4-BE49-F238E27FC236}">
                <a16:creationId xmlns:a16="http://schemas.microsoft.com/office/drawing/2014/main" id="{7DFBEBC4-8B0A-4ACE-AABA-4D946FC4A836}"/>
              </a:ext>
            </a:extLst>
          </p:cNvPr>
          <p:cNvGrpSpPr/>
          <p:nvPr/>
        </p:nvGrpSpPr>
        <p:grpSpPr>
          <a:xfrm>
            <a:off x="215423" y="907840"/>
            <a:ext cx="3102120" cy="2710800"/>
            <a:chOff x="215423" y="907840"/>
            <a:chExt cx="3102120" cy="2710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FA512890-0EA6-4C4C-91CA-B5B5989E252F}"/>
                    </a:ext>
                  </a:extLst>
                </p14:cNvPr>
                <p14:cNvContentPartPr/>
                <p14:nvPr/>
              </p14:nvContentPartPr>
              <p14:xfrm>
                <a:off x="339983" y="1233280"/>
                <a:ext cx="2115360" cy="651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FA512890-0EA6-4C4C-91CA-B5B5989E252F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30983" y="1224280"/>
                  <a:ext cx="213300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4A6FE8D5-3FC5-43D5-B3F1-72B3B9301127}"/>
                    </a:ext>
                  </a:extLst>
                </p14:cNvPr>
                <p14:cNvContentPartPr/>
                <p14:nvPr/>
              </p14:nvContentPartPr>
              <p14:xfrm>
                <a:off x="706103" y="995320"/>
                <a:ext cx="65880" cy="17337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4A6FE8D5-3FC5-43D5-B3F1-72B3B9301127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97463" y="986320"/>
                  <a:ext cx="83520" cy="175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EB3FA56B-B7FA-4C4F-87DB-999982C40BD3}"/>
                    </a:ext>
                  </a:extLst>
                </p14:cNvPr>
                <p14:cNvContentPartPr/>
                <p14:nvPr/>
              </p14:nvContentPartPr>
              <p14:xfrm>
                <a:off x="271223" y="1267480"/>
                <a:ext cx="164520" cy="165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EB3FA56B-B7FA-4C4F-87DB-999982C40BD3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62583" y="1258480"/>
                  <a:ext cx="18216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C2A0C062-E958-4E41-A8EE-8778FFD7F168}"/>
                    </a:ext>
                  </a:extLst>
                </p14:cNvPr>
                <p14:cNvContentPartPr/>
                <p14:nvPr/>
              </p14:nvContentPartPr>
              <p14:xfrm>
                <a:off x="868103" y="1024120"/>
                <a:ext cx="75960" cy="17604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C2A0C062-E958-4E41-A8EE-8778FFD7F168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59103" y="1015120"/>
                  <a:ext cx="9360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1061A436-9AE1-47A6-92DB-7CC394FCFE68}"/>
                    </a:ext>
                  </a:extLst>
                </p14:cNvPr>
                <p14:cNvContentPartPr/>
                <p14:nvPr/>
              </p14:nvContentPartPr>
              <p14:xfrm>
                <a:off x="864143" y="1105480"/>
                <a:ext cx="111600" cy="2448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1061A436-9AE1-47A6-92DB-7CC394FCFE68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55143" y="1096480"/>
                  <a:ext cx="12924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7C0B4636-79D1-4106-BAD5-D7C01D45E1AA}"/>
                    </a:ext>
                  </a:extLst>
                </p14:cNvPr>
                <p14:cNvContentPartPr/>
                <p14:nvPr/>
              </p14:nvContentPartPr>
              <p14:xfrm>
                <a:off x="990503" y="1074160"/>
                <a:ext cx="104400" cy="1936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7C0B4636-79D1-4106-BAD5-D7C01D45E1AA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81503" y="1065160"/>
                  <a:ext cx="12204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99989815-B358-4D00-9BAB-5F9AEAEAC3E5}"/>
                    </a:ext>
                  </a:extLst>
                </p14:cNvPr>
                <p14:cNvContentPartPr/>
                <p14:nvPr/>
              </p14:nvContentPartPr>
              <p14:xfrm>
                <a:off x="1127663" y="1072720"/>
                <a:ext cx="95760" cy="10080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99989815-B358-4D00-9BAB-5F9AEAEAC3E5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118663" y="1063720"/>
                  <a:ext cx="11340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72002736-21CC-4954-B37F-815F480ECA15}"/>
                    </a:ext>
                  </a:extLst>
                </p14:cNvPr>
                <p14:cNvContentPartPr/>
                <p14:nvPr/>
              </p14:nvContentPartPr>
              <p14:xfrm>
                <a:off x="1416383" y="951040"/>
                <a:ext cx="99720" cy="172656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72002736-21CC-4954-B37F-815F480ECA15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407743" y="942400"/>
                  <a:ext cx="117360" cy="174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6C946733-B9CC-49FD-9619-5F408E1AC8ED}"/>
                    </a:ext>
                  </a:extLst>
                </p14:cNvPr>
                <p14:cNvContentPartPr/>
                <p14:nvPr/>
              </p14:nvContentPartPr>
              <p14:xfrm>
                <a:off x="341783" y="1044280"/>
                <a:ext cx="66960" cy="12312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6C946733-B9CC-49FD-9619-5F408E1AC8ED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333143" y="1035640"/>
                  <a:ext cx="8460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6E7AEF99-45BD-470B-B696-923701FB9C50}"/>
                    </a:ext>
                  </a:extLst>
                </p14:cNvPr>
                <p14:cNvContentPartPr/>
                <p14:nvPr/>
              </p14:nvContentPartPr>
              <p14:xfrm>
                <a:off x="439703" y="1059760"/>
                <a:ext cx="99720" cy="15228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6E7AEF99-45BD-470B-B696-923701FB9C50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430703" y="1050760"/>
                  <a:ext cx="11736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C25C238D-17F3-4753-84F1-53608BF01140}"/>
                    </a:ext>
                  </a:extLst>
                </p14:cNvPr>
                <p14:cNvContentPartPr/>
                <p14:nvPr/>
              </p14:nvContentPartPr>
              <p14:xfrm>
                <a:off x="932903" y="1530640"/>
                <a:ext cx="176400" cy="1440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C25C238D-17F3-4753-84F1-53608BF01140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923903" y="1522000"/>
                  <a:ext cx="19404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EEDD2D4D-AE9A-4331-8F10-708200BD59B3}"/>
                    </a:ext>
                  </a:extLst>
                </p14:cNvPr>
                <p14:cNvContentPartPr/>
                <p14:nvPr/>
              </p14:nvContentPartPr>
              <p14:xfrm>
                <a:off x="1652903" y="976960"/>
                <a:ext cx="106920" cy="1584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EEDD2D4D-AE9A-4331-8F10-708200BD59B3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643903" y="967960"/>
                  <a:ext cx="12456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D52C5C32-8669-4141-8B6E-865E00E37E19}"/>
                    </a:ext>
                  </a:extLst>
                </p14:cNvPr>
                <p14:cNvContentPartPr/>
                <p14:nvPr/>
              </p14:nvContentPartPr>
              <p14:xfrm>
                <a:off x="1715543" y="974800"/>
                <a:ext cx="11520" cy="12888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D52C5C32-8669-4141-8B6E-865E00E37E19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706543" y="965800"/>
                  <a:ext cx="2916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10C4EAF8-57B5-4266-BA26-A048470C373A}"/>
                    </a:ext>
                  </a:extLst>
                </p14:cNvPr>
                <p14:cNvContentPartPr/>
                <p14:nvPr/>
              </p14:nvContentPartPr>
              <p14:xfrm>
                <a:off x="1695023" y="1107640"/>
                <a:ext cx="78480" cy="1512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10C4EAF8-57B5-4266-BA26-A048470C373A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686023" y="1098640"/>
                  <a:ext cx="9612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8D6AF091-E2EA-4791-A583-37886E0548BF}"/>
                    </a:ext>
                  </a:extLst>
                </p14:cNvPr>
                <p14:cNvContentPartPr/>
                <p14:nvPr/>
              </p14:nvContentPartPr>
              <p14:xfrm>
                <a:off x="1785743" y="1038160"/>
                <a:ext cx="120960" cy="9684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8D6AF091-E2EA-4791-A583-37886E0548BF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777103" y="1029520"/>
                  <a:ext cx="13860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635B1885-1A7B-4BC1-B29D-71BDCC9C912E}"/>
                    </a:ext>
                  </a:extLst>
                </p14:cNvPr>
                <p14:cNvContentPartPr/>
                <p14:nvPr/>
              </p14:nvContentPartPr>
              <p14:xfrm>
                <a:off x="1956023" y="1016560"/>
                <a:ext cx="61560" cy="10008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635B1885-1A7B-4BC1-B29D-71BDCC9C912E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947023" y="1007920"/>
                  <a:ext cx="7920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8B3147E0-7F20-4729-9F79-6A171327C27D}"/>
                    </a:ext>
                  </a:extLst>
                </p14:cNvPr>
                <p14:cNvContentPartPr/>
                <p14:nvPr/>
              </p14:nvContentPartPr>
              <p14:xfrm>
                <a:off x="2040623" y="1026640"/>
                <a:ext cx="320040" cy="10440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8B3147E0-7F20-4729-9F79-6A171327C27D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2031623" y="1018000"/>
                  <a:ext cx="33768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D00F624B-235E-40E9-BDA5-E0F77163DD34}"/>
                    </a:ext>
                  </a:extLst>
                </p14:cNvPr>
                <p14:cNvContentPartPr/>
                <p14:nvPr/>
              </p14:nvContentPartPr>
              <p14:xfrm>
                <a:off x="2413583" y="907840"/>
                <a:ext cx="76320" cy="15944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D00F624B-235E-40E9-BDA5-E0F77163DD34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2404943" y="899200"/>
                  <a:ext cx="93960" cy="161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A5AC155F-3CBE-49CD-8C0A-63D2B7E4E53F}"/>
                    </a:ext>
                  </a:extLst>
                </p14:cNvPr>
                <p14:cNvContentPartPr/>
                <p14:nvPr/>
              </p14:nvContentPartPr>
              <p14:xfrm>
                <a:off x="2406023" y="1244440"/>
                <a:ext cx="911520" cy="2664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A5AC155F-3CBE-49CD-8C0A-63D2B7E4E53F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2397383" y="1235800"/>
                  <a:ext cx="92916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6D3ED1E2-D15B-48DA-82FF-987B55831D00}"/>
                    </a:ext>
                  </a:extLst>
                </p14:cNvPr>
                <p14:cNvContentPartPr/>
                <p14:nvPr/>
              </p14:nvContentPartPr>
              <p14:xfrm>
                <a:off x="2619863" y="921520"/>
                <a:ext cx="99000" cy="20304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6D3ED1E2-D15B-48DA-82FF-987B55831D00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2610863" y="912520"/>
                  <a:ext cx="11664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1E24EF9E-411B-4973-994D-D6F7577A928F}"/>
                    </a:ext>
                  </a:extLst>
                </p14:cNvPr>
                <p14:cNvContentPartPr/>
                <p14:nvPr/>
              </p14:nvContentPartPr>
              <p14:xfrm>
                <a:off x="2759543" y="1032040"/>
                <a:ext cx="43200" cy="8892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1E24EF9E-411B-4973-994D-D6F7577A928F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2750543" y="1023400"/>
                  <a:ext cx="6084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C990CD8F-79F9-4527-B929-79EAB6E084F3}"/>
                    </a:ext>
                  </a:extLst>
                </p14:cNvPr>
                <p14:cNvContentPartPr/>
                <p14:nvPr/>
              </p14:nvContentPartPr>
              <p14:xfrm>
                <a:off x="2854223" y="1043560"/>
                <a:ext cx="101160" cy="9720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C990CD8F-79F9-4527-B929-79EAB6E084F3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2845223" y="1034560"/>
                  <a:ext cx="11880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C6275E4A-8E57-4185-B43F-152ECBDE8F83}"/>
                    </a:ext>
                  </a:extLst>
                </p14:cNvPr>
                <p14:cNvContentPartPr/>
                <p14:nvPr/>
              </p14:nvContentPartPr>
              <p14:xfrm>
                <a:off x="2952143" y="1042840"/>
                <a:ext cx="155160" cy="9216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C6275E4A-8E57-4185-B43F-152ECBDE8F83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2943143" y="1034200"/>
                  <a:ext cx="17280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D9A9C703-406E-4C42-B2C9-54E2088943D2}"/>
                    </a:ext>
                  </a:extLst>
                </p14:cNvPr>
                <p14:cNvContentPartPr/>
                <p14:nvPr/>
              </p14:nvContentPartPr>
              <p14:xfrm>
                <a:off x="1770623" y="1466920"/>
                <a:ext cx="259200" cy="360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D9A9C703-406E-4C42-B2C9-54E2088943D2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761983" y="1457920"/>
                  <a:ext cx="27684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112CEFA7-80D0-4CE2-A26F-152CEE2DAA83}"/>
                    </a:ext>
                  </a:extLst>
                </p14:cNvPr>
                <p14:cNvContentPartPr/>
                <p14:nvPr/>
              </p14:nvContentPartPr>
              <p14:xfrm>
                <a:off x="932903" y="1854640"/>
                <a:ext cx="227520" cy="1728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112CEFA7-80D0-4CE2-A26F-152CEE2DAA83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923903" y="1846000"/>
                  <a:ext cx="24516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7DA29665-6BB3-44CA-839A-406FB8A33BB8}"/>
                    </a:ext>
                  </a:extLst>
                </p14:cNvPr>
                <p14:cNvContentPartPr/>
                <p14:nvPr/>
              </p14:nvContentPartPr>
              <p14:xfrm>
                <a:off x="1733543" y="1777240"/>
                <a:ext cx="230760" cy="1260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7DA29665-6BB3-44CA-839A-406FB8A33BB8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724903" y="1768240"/>
                  <a:ext cx="24840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78365DE2-F6E0-41F6-BEA1-A8DA96C94177}"/>
                    </a:ext>
                  </a:extLst>
                </p14:cNvPr>
                <p14:cNvContentPartPr/>
                <p14:nvPr/>
              </p14:nvContentPartPr>
              <p14:xfrm>
                <a:off x="2721023" y="1393480"/>
                <a:ext cx="118440" cy="20952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78365DE2-F6E0-41F6-BEA1-A8DA96C94177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2712383" y="1384480"/>
                  <a:ext cx="13608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95369BBD-1A06-4F82-8A3A-601A66114150}"/>
                    </a:ext>
                  </a:extLst>
                </p14:cNvPr>
                <p14:cNvContentPartPr/>
                <p14:nvPr/>
              </p14:nvContentPartPr>
              <p14:xfrm>
                <a:off x="2870063" y="1442080"/>
                <a:ext cx="150480" cy="10008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95369BBD-1A06-4F82-8A3A-601A66114150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2861063" y="1433080"/>
                  <a:ext cx="16812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D8198141-D58C-4257-80E4-6C89CE713508}"/>
                    </a:ext>
                  </a:extLst>
                </p14:cNvPr>
                <p14:cNvContentPartPr/>
                <p14:nvPr/>
              </p14:nvContentPartPr>
              <p14:xfrm>
                <a:off x="2628503" y="1669960"/>
                <a:ext cx="67320" cy="19188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D8198141-D58C-4257-80E4-6C89CE713508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2619503" y="1661320"/>
                  <a:ext cx="8496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1CA9CDF0-0690-490C-AECE-273AE3D36541}"/>
                    </a:ext>
                  </a:extLst>
                </p14:cNvPr>
                <p14:cNvContentPartPr/>
                <p14:nvPr/>
              </p14:nvContentPartPr>
              <p14:xfrm>
                <a:off x="2772503" y="1691200"/>
                <a:ext cx="128880" cy="9612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1CA9CDF0-0690-490C-AECE-273AE3D36541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2763503" y="1682200"/>
                  <a:ext cx="14652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A7D368E5-7F19-4B45-921E-3D96359E46B9}"/>
                    </a:ext>
                  </a:extLst>
                </p14:cNvPr>
                <p14:cNvContentPartPr/>
                <p14:nvPr/>
              </p14:nvContentPartPr>
              <p14:xfrm>
                <a:off x="931103" y="2153800"/>
                <a:ext cx="282960" cy="3060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A7D368E5-7F19-4B45-921E-3D96359E46B9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922463" y="2144800"/>
                  <a:ext cx="30060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53A96EE0-A385-4ECF-AFD9-199F90C2A1E0}"/>
                    </a:ext>
                  </a:extLst>
                </p14:cNvPr>
                <p14:cNvContentPartPr/>
                <p14:nvPr/>
              </p14:nvContentPartPr>
              <p14:xfrm>
                <a:off x="1807343" y="2102320"/>
                <a:ext cx="245160" cy="792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53A96EE0-A385-4ECF-AFD9-199F90C2A1E0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798703" y="2093680"/>
                  <a:ext cx="26280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C95D7953-9B2C-46DC-AE3B-C041D537FE14}"/>
                    </a:ext>
                  </a:extLst>
                </p14:cNvPr>
                <p14:cNvContentPartPr/>
                <p14:nvPr/>
              </p14:nvContentPartPr>
              <p14:xfrm>
                <a:off x="2631023" y="2005840"/>
                <a:ext cx="133560" cy="12384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C95D7953-9B2C-46DC-AE3B-C041D537FE14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2622023" y="1997200"/>
                  <a:ext cx="15120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A7B9CCB0-A09E-42BA-8DC1-41B10D26833E}"/>
                    </a:ext>
                  </a:extLst>
                </p14:cNvPr>
                <p14:cNvContentPartPr/>
                <p14:nvPr/>
              </p14:nvContentPartPr>
              <p14:xfrm>
                <a:off x="2764223" y="2029600"/>
                <a:ext cx="103320" cy="7812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A7B9CCB0-A09E-42BA-8DC1-41B10D26833E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2755583" y="2020960"/>
                  <a:ext cx="12096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59066BDC-BE3B-4D60-8757-541024054A85}"/>
                    </a:ext>
                  </a:extLst>
                </p14:cNvPr>
                <p14:cNvContentPartPr/>
                <p14:nvPr/>
              </p14:nvContentPartPr>
              <p14:xfrm>
                <a:off x="976823" y="2463400"/>
                <a:ext cx="245880" cy="2592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59066BDC-BE3B-4D60-8757-541024054A85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968183" y="2454400"/>
                  <a:ext cx="26352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73C3B597-F394-4DCC-B38B-B1710E5FB8F8}"/>
                    </a:ext>
                  </a:extLst>
                </p14:cNvPr>
                <p14:cNvContentPartPr/>
                <p14:nvPr/>
              </p14:nvContentPartPr>
              <p14:xfrm>
                <a:off x="1986263" y="2382400"/>
                <a:ext cx="225360" cy="1260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73C3B597-F394-4DCC-B38B-B1710E5FB8F8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977263" y="2373400"/>
                  <a:ext cx="24300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89998174-B818-4AAD-984D-EC7AA1FB4DA3}"/>
                    </a:ext>
                  </a:extLst>
                </p14:cNvPr>
                <p14:cNvContentPartPr/>
                <p14:nvPr/>
              </p14:nvContentPartPr>
              <p14:xfrm>
                <a:off x="2644343" y="2267920"/>
                <a:ext cx="113760" cy="16380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89998174-B818-4AAD-984D-EC7AA1FB4DA3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2635343" y="2259280"/>
                  <a:ext cx="13140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7810A14A-B5B0-4FAC-BBB2-313CBB007F38}"/>
                    </a:ext>
                  </a:extLst>
                </p14:cNvPr>
                <p14:cNvContentPartPr/>
                <p14:nvPr/>
              </p14:nvContentPartPr>
              <p14:xfrm>
                <a:off x="2817143" y="2283760"/>
                <a:ext cx="191880" cy="7740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7810A14A-B5B0-4FAC-BBB2-313CBB007F38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2808143" y="2275120"/>
                  <a:ext cx="20952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03900981-6202-4DF0-A61B-B86E15BF0472}"/>
                    </a:ext>
                  </a:extLst>
                </p14:cNvPr>
                <p14:cNvContentPartPr/>
                <p14:nvPr/>
              </p14:nvContentPartPr>
              <p14:xfrm>
                <a:off x="1012463" y="2748880"/>
                <a:ext cx="28080" cy="2088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03900981-6202-4DF0-A61B-B86E15BF0472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003463" y="2739880"/>
                  <a:ext cx="4572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8D14B990-BB47-4FA2-9359-3A07FDFFE9A4}"/>
                    </a:ext>
                  </a:extLst>
                </p14:cNvPr>
                <p14:cNvContentPartPr/>
                <p14:nvPr/>
              </p14:nvContentPartPr>
              <p14:xfrm>
                <a:off x="1313783" y="2725840"/>
                <a:ext cx="235440" cy="2304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8D14B990-BB47-4FA2-9359-3A07FDFFE9A4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305143" y="2717200"/>
                  <a:ext cx="25308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98768A44-532B-48C1-A9FE-2C6745A7E87B}"/>
                    </a:ext>
                  </a:extLst>
                </p14:cNvPr>
                <p14:cNvContentPartPr/>
                <p14:nvPr/>
              </p14:nvContentPartPr>
              <p14:xfrm>
                <a:off x="1784303" y="2679760"/>
                <a:ext cx="320040" cy="3600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98768A44-532B-48C1-A9FE-2C6745A7E87B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775303" y="2671120"/>
                  <a:ext cx="33768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496FBD17-740F-4DEB-AD2C-80A5D3B9EA03}"/>
                    </a:ext>
                  </a:extLst>
                </p14:cNvPr>
                <p14:cNvContentPartPr/>
                <p14:nvPr/>
              </p14:nvContentPartPr>
              <p14:xfrm>
                <a:off x="2286143" y="2618920"/>
                <a:ext cx="720720" cy="4356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496FBD17-740F-4DEB-AD2C-80A5D3B9EA03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2277143" y="2609920"/>
                  <a:ext cx="73836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67B15F96-DB69-42E9-913B-46453A9CA5B1}"/>
                    </a:ext>
                  </a:extLst>
                </p14:cNvPr>
                <p14:cNvContentPartPr/>
                <p14:nvPr/>
              </p14:nvContentPartPr>
              <p14:xfrm>
                <a:off x="769463" y="3009520"/>
                <a:ext cx="141480" cy="3816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67B15F96-DB69-42E9-913B-46453A9CA5B1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760463" y="3000520"/>
                  <a:ext cx="15912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065D8610-947A-4201-A91A-3439B3A0F0A2}"/>
                    </a:ext>
                  </a:extLst>
                </p14:cNvPr>
                <p14:cNvContentPartPr/>
                <p14:nvPr/>
              </p14:nvContentPartPr>
              <p14:xfrm>
                <a:off x="1346903" y="2969560"/>
                <a:ext cx="641880" cy="4644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065D8610-947A-4201-A91A-3439B3A0F0A2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338263" y="2960920"/>
                  <a:ext cx="65952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B5C7E3F9-52C2-4470-B03B-24FFC93E1AFA}"/>
                    </a:ext>
                  </a:extLst>
                </p14:cNvPr>
                <p14:cNvContentPartPr/>
                <p14:nvPr/>
              </p14:nvContentPartPr>
              <p14:xfrm>
                <a:off x="2241863" y="2914840"/>
                <a:ext cx="598320" cy="4428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B5C7E3F9-52C2-4470-B03B-24FFC93E1AFA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2232863" y="2906200"/>
                  <a:ext cx="61596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7C93C426-65E5-4AB2-A0EC-248CB920A28B}"/>
                    </a:ext>
                  </a:extLst>
                </p14:cNvPr>
                <p14:cNvContentPartPr/>
                <p14:nvPr/>
              </p14:nvContentPartPr>
              <p14:xfrm>
                <a:off x="3030263" y="2904400"/>
                <a:ext cx="39960" cy="36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7C93C426-65E5-4AB2-A0EC-248CB920A28B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3021263" y="2895400"/>
                  <a:ext cx="576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A6E3C26B-6DFC-4CC4-A0BB-869D15FFC014}"/>
                    </a:ext>
                  </a:extLst>
                </p14:cNvPr>
                <p14:cNvContentPartPr/>
                <p14:nvPr/>
              </p14:nvContentPartPr>
              <p14:xfrm>
                <a:off x="747863" y="2723320"/>
                <a:ext cx="47880" cy="68076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A6E3C26B-6DFC-4CC4-A0BB-869D15FFC014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738863" y="2714320"/>
                  <a:ext cx="65520" cy="69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8448B796-71B1-4DE7-9141-7F3B15A9AD97}"/>
                    </a:ext>
                  </a:extLst>
                </p14:cNvPr>
                <p14:cNvContentPartPr/>
                <p14:nvPr/>
              </p14:nvContentPartPr>
              <p14:xfrm>
                <a:off x="1497743" y="2569960"/>
                <a:ext cx="61920" cy="84492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8448B796-71B1-4DE7-9141-7F3B15A9AD97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488743" y="2560960"/>
                  <a:ext cx="79560" cy="86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D1CCAB60-E2CE-4D45-96B5-58183215521B}"/>
                    </a:ext>
                  </a:extLst>
                </p14:cNvPr>
                <p14:cNvContentPartPr/>
                <p14:nvPr/>
              </p14:nvContentPartPr>
              <p14:xfrm>
                <a:off x="1055663" y="3247840"/>
                <a:ext cx="204840" cy="2916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D1CCAB60-E2CE-4D45-96B5-58183215521B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047023" y="3239200"/>
                  <a:ext cx="22248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1FF6B1D9-7FFC-4C2F-9047-94045B9C155A}"/>
                    </a:ext>
                  </a:extLst>
                </p14:cNvPr>
                <p14:cNvContentPartPr/>
                <p14:nvPr/>
              </p14:nvContentPartPr>
              <p14:xfrm>
                <a:off x="1952063" y="3165040"/>
                <a:ext cx="312120" cy="3564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1FF6B1D9-7FFC-4C2F-9047-94045B9C155A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943423" y="3156040"/>
                  <a:ext cx="32976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18BF0741-5716-4F75-9F2C-E52027BC5BD0}"/>
                    </a:ext>
                  </a:extLst>
                </p14:cNvPr>
                <p14:cNvContentPartPr/>
                <p14:nvPr/>
              </p14:nvContentPartPr>
              <p14:xfrm>
                <a:off x="2494943" y="2617120"/>
                <a:ext cx="62280" cy="84600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18BF0741-5716-4F75-9F2C-E52027BC5BD0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2485943" y="2608480"/>
                  <a:ext cx="79920" cy="86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4636887B-9C9F-4DC0-9502-60D878E8B466}"/>
                    </a:ext>
                  </a:extLst>
                </p14:cNvPr>
                <p14:cNvContentPartPr/>
                <p14:nvPr/>
              </p14:nvContentPartPr>
              <p14:xfrm>
                <a:off x="2775383" y="3090520"/>
                <a:ext cx="138240" cy="19152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4636887B-9C9F-4DC0-9502-60D878E8B466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2766383" y="3081520"/>
                  <a:ext cx="15588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19AE05C7-32CF-4A5A-B8B5-807514ACD5BD}"/>
                    </a:ext>
                  </a:extLst>
                </p14:cNvPr>
                <p14:cNvContentPartPr/>
                <p14:nvPr/>
              </p14:nvContentPartPr>
              <p14:xfrm>
                <a:off x="2962943" y="3153520"/>
                <a:ext cx="52200" cy="10152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19AE05C7-32CF-4A5A-B8B5-807514ACD5BD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2953943" y="3144880"/>
                  <a:ext cx="6984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2CBACDA9-3D67-440C-A250-BBB8F9F3F223}"/>
                    </a:ext>
                  </a:extLst>
                </p14:cNvPr>
                <p14:cNvContentPartPr/>
                <p14:nvPr/>
              </p14:nvContentPartPr>
              <p14:xfrm>
                <a:off x="355103" y="1446760"/>
                <a:ext cx="23400" cy="15264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2CBACDA9-3D67-440C-A250-BBB8F9F3F223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346103" y="1437760"/>
                  <a:ext cx="4104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4295C3C0-0982-46C9-AD33-F87C2B9F3933}"/>
                    </a:ext>
                  </a:extLst>
                </p14:cNvPr>
                <p14:cNvContentPartPr/>
                <p14:nvPr/>
              </p14:nvContentPartPr>
              <p14:xfrm>
                <a:off x="451223" y="1531360"/>
                <a:ext cx="9000" cy="36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4295C3C0-0982-46C9-AD33-F87C2B9F3933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442583" y="1522720"/>
                  <a:ext cx="266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3A70107D-D7D8-4E62-B59F-FA3BA713F4F6}"/>
                    </a:ext>
                  </a:extLst>
                </p14:cNvPr>
                <p14:cNvContentPartPr/>
                <p14:nvPr/>
              </p14:nvContentPartPr>
              <p14:xfrm>
                <a:off x="365903" y="1783000"/>
                <a:ext cx="101880" cy="14256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3A70107D-D7D8-4E62-B59F-FA3BA713F4F6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356903" y="1774000"/>
                  <a:ext cx="11952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4274AB60-1C2D-496C-A9F2-5C775EED80D8}"/>
                    </a:ext>
                  </a:extLst>
                </p14:cNvPr>
                <p14:cNvContentPartPr/>
                <p14:nvPr/>
              </p14:nvContentPartPr>
              <p14:xfrm>
                <a:off x="519983" y="1891720"/>
                <a:ext cx="360" cy="108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4274AB60-1C2D-496C-A9F2-5C775EED80D8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511343" y="1882720"/>
                  <a:ext cx="1800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84B19D4A-F841-4252-9D52-C11D3F67D18F}"/>
                    </a:ext>
                  </a:extLst>
                </p14:cNvPr>
                <p14:cNvContentPartPr/>
                <p14:nvPr/>
              </p14:nvContentPartPr>
              <p14:xfrm>
                <a:off x="341783" y="2131480"/>
                <a:ext cx="76320" cy="20268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84B19D4A-F841-4252-9D52-C11D3F67D18F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332783" y="2122840"/>
                  <a:ext cx="9396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2BFF4E53-0C9B-473C-B6B4-84950B5BF2EF}"/>
                    </a:ext>
                  </a:extLst>
                </p14:cNvPr>
                <p14:cNvContentPartPr/>
                <p14:nvPr/>
              </p14:nvContentPartPr>
              <p14:xfrm>
                <a:off x="502703" y="2240200"/>
                <a:ext cx="30240" cy="1440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2BFF4E53-0C9B-473C-B6B4-84950B5BF2EF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493703" y="2231560"/>
                  <a:ext cx="4788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FEFAC49C-4E27-44C1-A56A-59BCC3EBA346}"/>
                    </a:ext>
                  </a:extLst>
                </p14:cNvPr>
                <p14:cNvContentPartPr/>
                <p14:nvPr/>
              </p14:nvContentPartPr>
              <p14:xfrm>
                <a:off x="442583" y="2473120"/>
                <a:ext cx="14400" cy="25524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FEFAC49C-4E27-44C1-A56A-59BCC3EBA346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433943" y="2464480"/>
                  <a:ext cx="32040" cy="27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93DF7145-FC18-42F0-BDD3-61E6A3F9D43D}"/>
                    </a:ext>
                  </a:extLst>
                </p14:cNvPr>
                <p14:cNvContentPartPr/>
                <p14:nvPr/>
              </p14:nvContentPartPr>
              <p14:xfrm>
                <a:off x="456263" y="2797120"/>
                <a:ext cx="20160" cy="4788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93DF7145-FC18-42F0-BDD3-61E6A3F9D43D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447263" y="2788120"/>
                  <a:ext cx="3780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BAE37705-EB02-4EC0-96E9-F31DE9D13929}"/>
                    </a:ext>
                  </a:extLst>
                </p14:cNvPr>
                <p14:cNvContentPartPr/>
                <p14:nvPr/>
              </p14:nvContentPartPr>
              <p14:xfrm>
                <a:off x="222623" y="3269440"/>
                <a:ext cx="58680" cy="18216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BAE37705-EB02-4EC0-96E9-F31DE9D13929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213623" y="3260440"/>
                  <a:ext cx="7632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9E66BCD6-7555-4FAF-B3A0-1E40F337E408}"/>
                    </a:ext>
                  </a:extLst>
                </p14:cNvPr>
                <p14:cNvContentPartPr/>
                <p14:nvPr/>
              </p14:nvContentPartPr>
              <p14:xfrm>
                <a:off x="215423" y="3235240"/>
                <a:ext cx="114840" cy="3384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9E66BCD6-7555-4FAF-B3A0-1E40F337E408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206783" y="3226240"/>
                  <a:ext cx="13248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8F3C622A-E8CC-4AD4-BC01-D1F2F2FBE57F}"/>
                    </a:ext>
                  </a:extLst>
                </p14:cNvPr>
                <p14:cNvContentPartPr/>
                <p14:nvPr/>
              </p14:nvContentPartPr>
              <p14:xfrm>
                <a:off x="336023" y="3244240"/>
                <a:ext cx="178920" cy="14652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8F3C622A-E8CC-4AD4-BC01-D1F2F2FBE57F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327023" y="3235240"/>
                  <a:ext cx="19656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FCF83BA6-8157-4E02-9D7C-BC480595FEFA}"/>
                    </a:ext>
                  </a:extLst>
                </p14:cNvPr>
                <p14:cNvContentPartPr/>
                <p14:nvPr/>
              </p14:nvContentPartPr>
              <p14:xfrm>
                <a:off x="601343" y="3318400"/>
                <a:ext cx="10440" cy="900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FCF83BA6-8157-4E02-9D7C-BC480595FEFA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592343" y="3309400"/>
                  <a:ext cx="2808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81812FE9-6864-40C7-9AFA-BDB7AFC64056}"/>
                    </a:ext>
                  </a:extLst>
                </p14:cNvPr>
                <p14:cNvContentPartPr/>
                <p14:nvPr/>
              </p14:nvContentPartPr>
              <p14:xfrm>
                <a:off x="247103" y="3422080"/>
                <a:ext cx="2761560" cy="19656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81812FE9-6864-40C7-9AFA-BDB7AFC64056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238103" y="3413080"/>
                  <a:ext cx="2779200" cy="214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96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878EE07A-2708-4E38-B2A5-F8E61E335947}"/>
                  </a:ext>
                </a:extLst>
              </p14:cNvPr>
              <p14:cNvContentPartPr/>
              <p14:nvPr/>
            </p14:nvContentPartPr>
            <p14:xfrm>
              <a:off x="4668983" y="1246960"/>
              <a:ext cx="1362600" cy="742680"/>
            </p14:xfrm>
          </p:contentPart>
        </mc:Choice>
        <mc:Fallback xmlns=""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878EE07A-2708-4E38-B2A5-F8E61E335947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4659983" y="1238320"/>
                <a:ext cx="1380240" cy="76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8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03901BCC-D5FE-4037-A718-39B133374638}"/>
                  </a:ext>
                </a:extLst>
              </p14:cNvPr>
              <p14:cNvContentPartPr/>
              <p14:nvPr/>
            </p14:nvContentPartPr>
            <p14:xfrm>
              <a:off x="4991903" y="1526680"/>
              <a:ext cx="99720" cy="169560"/>
            </p14:xfrm>
          </p:contentPart>
        </mc:Choice>
        <mc:Fallback xmlns=""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03901BCC-D5FE-4037-A718-39B133374638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4982903" y="1517680"/>
                <a:ext cx="117360" cy="18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0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7B146CD7-3BD5-4079-B64B-BEB6FDFB8B89}"/>
                  </a:ext>
                </a:extLst>
              </p14:cNvPr>
              <p14:cNvContentPartPr/>
              <p14:nvPr/>
            </p14:nvContentPartPr>
            <p14:xfrm>
              <a:off x="5031143" y="1621000"/>
              <a:ext cx="95040" cy="12600"/>
            </p14:xfrm>
          </p:contentPart>
        </mc:Choice>
        <mc:Fallback xmlns=""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7B146CD7-3BD5-4079-B64B-BEB6FDFB8B89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5022503" y="1612360"/>
                <a:ext cx="112680" cy="3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2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C0853658-618D-47C4-8701-333954AEB77E}"/>
                  </a:ext>
                </a:extLst>
              </p14:cNvPr>
              <p14:cNvContentPartPr/>
              <p14:nvPr/>
            </p14:nvContentPartPr>
            <p14:xfrm>
              <a:off x="5121143" y="1577800"/>
              <a:ext cx="95040" cy="285840"/>
            </p14:xfrm>
          </p:contentPart>
        </mc:Choice>
        <mc:Fallback xmlns=""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C0853658-618D-47C4-8701-333954AEB77E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5112503" y="1568800"/>
                <a:ext cx="112680" cy="30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4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E5B21AC6-6CE9-48A8-9EEC-5D78DBEB936F}"/>
                  </a:ext>
                </a:extLst>
              </p14:cNvPr>
              <p14:cNvContentPartPr/>
              <p14:nvPr/>
            </p14:nvContentPartPr>
            <p14:xfrm>
              <a:off x="5236703" y="1590040"/>
              <a:ext cx="91080" cy="95760"/>
            </p14:xfrm>
          </p:contentPart>
        </mc:Choice>
        <mc:Fallback xmlns=""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E5B21AC6-6CE9-48A8-9EEC-5D78DBEB936F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5227703" y="1581040"/>
                <a:ext cx="108720" cy="11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6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C080631D-3CE8-4654-9CC4-F23DDDE83463}"/>
                  </a:ext>
                </a:extLst>
              </p14:cNvPr>
              <p14:cNvContentPartPr/>
              <p14:nvPr/>
            </p14:nvContentPartPr>
            <p14:xfrm>
              <a:off x="5390063" y="1513000"/>
              <a:ext cx="111240" cy="222480"/>
            </p14:xfrm>
          </p:contentPart>
        </mc:Choice>
        <mc:Fallback xmlns=""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C080631D-3CE8-4654-9CC4-F23DDDE83463}"/>
                  </a:ext>
                </a:extLst>
              </p:cNvPr>
              <p:cNvPicPr/>
              <p:nvPr/>
            </p:nvPicPr>
            <p:blipFill>
              <a:blip r:embed="rId207"/>
              <a:stretch>
                <a:fillRect/>
              </a:stretch>
            </p:blipFill>
            <p:spPr>
              <a:xfrm>
                <a:off x="5381063" y="1504360"/>
                <a:ext cx="128880" cy="24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8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DB3EB169-CAF5-4F8F-A1EE-CC977B7D2A91}"/>
                  </a:ext>
                </a:extLst>
              </p14:cNvPr>
              <p14:cNvContentPartPr/>
              <p14:nvPr/>
            </p14:nvContentPartPr>
            <p14:xfrm>
              <a:off x="5495183" y="1555840"/>
              <a:ext cx="71280" cy="91080"/>
            </p14:xfrm>
          </p:contentPart>
        </mc:Choice>
        <mc:Fallback xmlns=""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DB3EB169-CAF5-4F8F-A1EE-CC977B7D2A91}"/>
                  </a:ext>
                </a:extLst>
              </p:cNvPr>
              <p:cNvPicPr/>
              <p:nvPr/>
            </p:nvPicPr>
            <p:blipFill>
              <a:blip r:embed="rId209"/>
              <a:stretch>
                <a:fillRect/>
              </a:stretch>
            </p:blipFill>
            <p:spPr>
              <a:xfrm>
                <a:off x="5486543" y="1546840"/>
                <a:ext cx="88920" cy="10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0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9FA52E5A-74C2-4C55-BA5C-2B80271F3A20}"/>
                  </a:ext>
                </a:extLst>
              </p14:cNvPr>
              <p14:cNvContentPartPr/>
              <p14:nvPr/>
            </p14:nvContentPartPr>
            <p14:xfrm>
              <a:off x="5561423" y="1567000"/>
              <a:ext cx="26280" cy="142560"/>
            </p14:xfrm>
          </p:contentPart>
        </mc:Choice>
        <mc:Fallback xmlns=""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9FA52E5A-74C2-4C55-BA5C-2B80271F3A20}"/>
                  </a:ext>
                </a:extLst>
              </p:cNvPr>
              <p:cNvPicPr/>
              <p:nvPr/>
            </p:nvPicPr>
            <p:blipFill>
              <a:blip r:embed="rId211"/>
              <a:stretch>
                <a:fillRect/>
              </a:stretch>
            </p:blipFill>
            <p:spPr>
              <a:xfrm>
                <a:off x="5552783" y="1558000"/>
                <a:ext cx="43920" cy="16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2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8C86E1AE-8601-47F9-9AC9-917F2ECC70AC}"/>
                  </a:ext>
                </a:extLst>
              </p14:cNvPr>
              <p14:cNvContentPartPr/>
              <p14:nvPr/>
            </p14:nvContentPartPr>
            <p14:xfrm>
              <a:off x="5645303" y="1574920"/>
              <a:ext cx="57240" cy="131400"/>
            </p14:xfrm>
          </p:contentPart>
        </mc:Choice>
        <mc:Fallback xmlns=""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8C86E1AE-8601-47F9-9AC9-917F2ECC70AC}"/>
                  </a:ext>
                </a:extLst>
              </p:cNvPr>
              <p:cNvPicPr/>
              <p:nvPr/>
            </p:nvPicPr>
            <p:blipFill>
              <a:blip r:embed="rId213"/>
              <a:stretch>
                <a:fillRect/>
              </a:stretch>
            </p:blipFill>
            <p:spPr>
              <a:xfrm>
                <a:off x="5636303" y="1565920"/>
                <a:ext cx="74880" cy="14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4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EF7AFE95-BAD0-4B59-AB42-3E86FEA30C74}"/>
                  </a:ext>
                </a:extLst>
              </p14:cNvPr>
              <p14:cNvContentPartPr/>
              <p14:nvPr/>
            </p14:nvContentPartPr>
            <p14:xfrm>
              <a:off x="4787423" y="1939960"/>
              <a:ext cx="269640" cy="611280"/>
            </p14:xfrm>
          </p:contentPart>
        </mc:Choice>
        <mc:Fallback xmlns=""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EF7AFE95-BAD0-4B59-AB42-3E86FEA30C74}"/>
                  </a:ext>
                </a:extLst>
              </p:cNvPr>
              <p:cNvPicPr/>
              <p:nvPr/>
            </p:nvPicPr>
            <p:blipFill>
              <a:blip r:embed="rId215"/>
              <a:stretch>
                <a:fillRect/>
              </a:stretch>
            </p:blipFill>
            <p:spPr>
              <a:xfrm>
                <a:off x="4778423" y="1930960"/>
                <a:ext cx="287280" cy="62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6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DD16DDCD-8C99-42C2-B7DA-6FD0D9D37ED0}"/>
                  </a:ext>
                </a:extLst>
              </p14:cNvPr>
              <p14:cNvContentPartPr/>
              <p14:nvPr/>
            </p14:nvContentPartPr>
            <p14:xfrm>
              <a:off x="4746383" y="2429560"/>
              <a:ext cx="157680" cy="132840"/>
            </p14:xfrm>
          </p:contentPart>
        </mc:Choice>
        <mc:Fallback xmlns=""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DD16DDCD-8C99-42C2-B7DA-6FD0D9D37ED0}"/>
                  </a:ext>
                </a:extLst>
              </p:cNvPr>
              <p:cNvPicPr/>
              <p:nvPr/>
            </p:nvPicPr>
            <p:blipFill>
              <a:blip r:embed="rId217"/>
              <a:stretch>
                <a:fillRect/>
              </a:stretch>
            </p:blipFill>
            <p:spPr>
              <a:xfrm>
                <a:off x="4737743" y="2420560"/>
                <a:ext cx="175320" cy="15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8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13835912-5B88-4D67-9835-DD5E8773EFCB}"/>
                  </a:ext>
                </a:extLst>
              </p14:cNvPr>
              <p14:cNvContentPartPr/>
              <p14:nvPr/>
            </p14:nvContentPartPr>
            <p14:xfrm>
              <a:off x="4321943" y="2095480"/>
              <a:ext cx="74880" cy="180720"/>
            </p14:xfrm>
          </p:contentPart>
        </mc:Choice>
        <mc:Fallback xmlns=""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13835912-5B88-4D67-9835-DD5E8773EFCB}"/>
                  </a:ext>
                </a:extLst>
              </p:cNvPr>
              <p:cNvPicPr/>
              <p:nvPr/>
            </p:nvPicPr>
            <p:blipFill>
              <a:blip r:embed="rId219"/>
              <a:stretch>
                <a:fillRect/>
              </a:stretch>
            </p:blipFill>
            <p:spPr>
              <a:xfrm>
                <a:off x="4312943" y="2086840"/>
                <a:ext cx="92520" cy="19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0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FE21B5BA-C2E9-4BCC-9C48-02AB1A61A992}"/>
                  </a:ext>
                </a:extLst>
              </p14:cNvPr>
              <p14:cNvContentPartPr/>
              <p14:nvPr/>
            </p14:nvContentPartPr>
            <p14:xfrm>
              <a:off x="4461263" y="2101960"/>
              <a:ext cx="183240" cy="109440"/>
            </p14:xfrm>
          </p:contentPart>
        </mc:Choice>
        <mc:Fallback xmlns=""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FE21B5BA-C2E9-4BCC-9C48-02AB1A61A992}"/>
                  </a:ext>
                </a:extLst>
              </p:cNvPr>
              <p:cNvPicPr/>
              <p:nvPr/>
            </p:nvPicPr>
            <p:blipFill>
              <a:blip r:embed="rId221"/>
              <a:stretch>
                <a:fillRect/>
              </a:stretch>
            </p:blipFill>
            <p:spPr>
              <a:xfrm>
                <a:off x="4452263" y="2093320"/>
                <a:ext cx="20088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2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F95E8F45-CF61-4E9C-A3DB-E830992F59EE}"/>
                  </a:ext>
                </a:extLst>
              </p14:cNvPr>
              <p14:cNvContentPartPr/>
              <p14:nvPr/>
            </p14:nvContentPartPr>
            <p14:xfrm>
              <a:off x="3862943" y="2585440"/>
              <a:ext cx="1327320" cy="831600"/>
            </p14:xfrm>
          </p:contentPart>
        </mc:Choice>
        <mc:Fallback xmlns=""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F95E8F45-CF61-4E9C-A3DB-E830992F59EE}"/>
                  </a:ext>
                </a:extLst>
              </p:cNvPr>
              <p:cNvPicPr/>
              <p:nvPr/>
            </p:nvPicPr>
            <p:blipFill>
              <a:blip r:embed="rId223"/>
              <a:stretch>
                <a:fillRect/>
              </a:stretch>
            </p:blipFill>
            <p:spPr>
              <a:xfrm>
                <a:off x="3854303" y="2576440"/>
                <a:ext cx="1344960" cy="84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4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697D9561-FC25-46A2-9C36-3BAA1DDB8569}"/>
                  </a:ext>
                </a:extLst>
              </p14:cNvPr>
              <p14:cNvContentPartPr/>
              <p14:nvPr/>
            </p14:nvContentPartPr>
            <p14:xfrm>
              <a:off x="4034303" y="2955520"/>
              <a:ext cx="98640" cy="200160"/>
            </p14:xfrm>
          </p:contentPart>
        </mc:Choice>
        <mc:Fallback xmlns=""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697D9561-FC25-46A2-9C36-3BAA1DDB8569}"/>
                  </a:ext>
                </a:extLst>
              </p:cNvPr>
              <p:cNvPicPr/>
              <p:nvPr/>
            </p:nvPicPr>
            <p:blipFill>
              <a:blip r:embed="rId225"/>
              <a:stretch>
                <a:fillRect/>
              </a:stretch>
            </p:blipFill>
            <p:spPr>
              <a:xfrm>
                <a:off x="4025663" y="2946520"/>
                <a:ext cx="116280" cy="21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6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D9A94CCA-212D-4E0D-8624-2A43FF0FC508}"/>
                  </a:ext>
                </a:extLst>
              </p14:cNvPr>
              <p14:cNvContentPartPr/>
              <p14:nvPr/>
            </p14:nvContentPartPr>
            <p14:xfrm>
              <a:off x="4132583" y="3070360"/>
              <a:ext cx="88560" cy="79560"/>
            </p14:xfrm>
          </p:contentPart>
        </mc:Choice>
        <mc:Fallback xmlns=""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D9A94CCA-212D-4E0D-8624-2A43FF0FC508}"/>
                  </a:ext>
                </a:extLst>
              </p:cNvPr>
              <p:cNvPicPr/>
              <p:nvPr/>
            </p:nvPicPr>
            <p:blipFill>
              <a:blip r:embed="rId227"/>
              <a:stretch>
                <a:fillRect/>
              </a:stretch>
            </p:blipFill>
            <p:spPr>
              <a:xfrm>
                <a:off x="4123583" y="3061360"/>
                <a:ext cx="106200" cy="9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8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36108849-5697-4C1C-98BA-E5BA0EAF3296}"/>
                  </a:ext>
                </a:extLst>
              </p14:cNvPr>
              <p14:cNvContentPartPr/>
              <p14:nvPr/>
            </p14:nvContentPartPr>
            <p14:xfrm>
              <a:off x="4271903" y="3032200"/>
              <a:ext cx="32040" cy="91080"/>
            </p14:xfrm>
          </p:contentPart>
        </mc:Choice>
        <mc:Fallback xmlns=""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36108849-5697-4C1C-98BA-E5BA0EAF3296}"/>
                  </a:ext>
                </a:extLst>
              </p:cNvPr>
              <p:cNvPicPr/>
              <p:nvPr/>
            </p:nvPicPr>
            <p:blipFill>
              <a:blip r:embed="rId229"/>
              <a:stretch>
                <a:fillRect/>
              </a:stretch>
            </p:blipFill>
            <p:spPr>
              <a:xfrm>
                <a:off x="4263263" y="3023200"/>
                <a:ext cx="49680" cy="10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0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341BB442-D392-4BBB-9108-903B0ACBCFC1}"/>
                  </a:ext>
                </a:extLst>
              </p14:cNvPr>
              <p14:cNvContentPartPr/>
              <p14:nvPr/>
            </p14:nvContentPartPr>
            <p14:xfrm>
              <a:off x="4338863" y="3030040"/>
              <a:ext cx="255600" cy="99360"/>
            </p14:xfrm>
          </p:contentPart>
        </mc:Choice>
        <mc:Fallback xmlns=""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341BB442-D392-4BBB-9108-903B0ACBCFC1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4330223" y="3021400"/>
                <a:ext cx="273240" cy="11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2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38BB9977-DCF0-4375-A2B3-F13F43FE4DBA}"/>
                  </a:ext>
                </a:extLst>
              </p14:cNvPr>
              <p14:cNvContentPartPr/>
              <p14:nvPr/>
            </p14:nvContentPartPr>
            <p14:xfrm>
              <a:off x="4645583" y="2944000"/>
              <a:ext cx="87840" cy="282240"/>
            </p14:xfrm>
          </p:contentPart>
        </mc:Choice>
        <mc:Fallback xmlns=""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38BB9977-DCF0-4375-A2B3-F13F43FE4DBA}"/>
                  </a:ext>
                </a:extLst>
              </p:cNvPr>
              <p:cNvPicPr/>
              <p:nvPr/>
            </p:nvPicPr>
            <p:blipFill>
              <a:blip r:embed="rId233"/>
              <a:stretch>
                <a:fillRect/>
              </a:stretch>
            </p:blipFill>
            <p:spPr>
              <a:xfrm>
                <a:off x="4636583" y="2935360"/>
                <a:ext cx="105480" cy="299880"/>
              </a:xfrm>
              <a:prstGeom prst="rect">
                <a:avLst/>
              </a:prstGeom>
            </p:spPr>
          </p:pic>
        </mc:Fallback>
      </mc:AlternateContent>
      <p:grpSp>
        <p:nvGrpSpPr>
          <p:cNvPr id="169" name="Group 168">
            <a:extLst>
              <a:ext uri="{FF2B5EF4-FFF2-40B4-BE49-F238E27FC236}">
                <a16:creationId xmlns:a16="http://schemas.microsoft.com/office/drawing/2014/main" id="{1E635FD1-0248-4793-B748-1FC374525A87}"/>
              </a:ext>
            </a:extLst>
          </p:cNvPr>
          <p:cNvGrpSpPr/>
          <p:nvPr/>
        </p:nvGrpSpPr>
        <p:grpSpPr>
          <a:xfrm>
            <a:off x="4824503" y="2953360"/>
            <a:ext cx="280080" cy="167400"/>
            <a:chOff x="4824503" y="2953360"/>
            <a:chExt cx="280080" cy="167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1068DDA0-F9A1-4728-A453-AA6FA68C3298}"/>
                    </a:ext>
                  </a:extLst>
                </p14:cNvPr>
                <p14:cNvContentPartPr/>
                <p14:nvPr/>
              </p14:nvContentPartPr>
              <p14:xfrm>
                <a:off x="4824503" y="2953720"/>
                <a:ext cx="18360" cy="16704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1068DDA0-F9A1-4728-A453-AA6FA68C3298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4815863" y="2944720"/>
                  <a:ext cx="3600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4B51C52D-E8A2-4531-85F7-25E5D0E6054E}"/>
                    </a:ext>
                  </a:extLst>
                </p14:cNvPr>
                <p14:cNvContentPartPr/>
                <p14:nvPr/>
              </p14:nvContentPartPr>
              <p14:xfrm>
                <a:off x="4887503" y="3000160"/>
                <a:ext cx="33840" cy="9900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4B51C52D-E8A2-4531-85F7-25E5D0E6054E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4878863" y="2991520"/>
                  <a:ext cx="5148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EA811BE1-B2E7-4BDD-AE35-649B85ABFC2B}"/>
                    </a:ext>
                  </a:extLst>
                </p14:cNvPr>
                <p14:cNvContentPartPr/>
                <p14:nvPr/>
              </p14:nvContentPartPr>
              <p14:xfrm>
                <a:off x="4904063" y="3000880"/>
                <a:ext cx="360" cy="36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EA811BE1-B2E7-4BDD-AE35-649B85ABFC2B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4895423" y="299188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21496C84-A4F1-41D1-A037-1F6C1EC56DF0}"/>
                    </a:ext>
                  </a:extLst>
                </p14:cNvPr>
                <p14:cNvContentPartPr/>
                <p14:nvPr/>
              </p14:nvContentPartPr>
              <p14:xfrm>
                <a:off x="4974623" y="2953360"/>
                <a:ext cx="129960" cy="14220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21496C84-A4F1-41D1-A037-1F6C1EC56DF0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4965623" y="2944360"/>
                  <a:ext cx="147600" cy="159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BE5130D6-BBC4-4C30-B148-98841229F414}"/>
              </a:ext>
            </a:extLst>
          </p:cNvPr>
          <p:cNvGrpSpPr/>
          <p:nvPr/>
        </p:nvGrpSpPr>
        <p:grpSpPr>
          <a:xfrm>
            <a:off x="3413663" y="3374920"/>
            <a:ext cx="864360" cy="597600"/>
            <a:chOff x="3413663" y="3374920"/>
            <a:chExt cx="864360" cy="597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BF4AC109-9DA2-47A9-9162-6FACFD0FFB70}"/>
                    </a:ext>
                  </a:extLst>
                </p14:cNvPr>
                <p14:cNvContentPartPr/>
                <p14:nvPr/>
              </p14:nvContentPartPr>
              <p14:xfrm>
                <a:off x="3946103" y="3374920"/>
                <a:ext cx="331920" cy="57996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BF4AC109-9DA2-47A9-9162-6FACFD0FFB70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3937463" y="3366280"/>
                  <a:ext cx="349560" cy="59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23D8668F-0718-4743-BA92-7229E7EA2277}"/>
                    </a:ext>
                  </a:extLst>
                </p14:cNvPr>
                <p14:cNvContentPartPr/>
                <p14:nvPr/>
              </p14:nvContentPartPr>
              <p14:xfrm>
                <a:off x="3926663" y="3816640"/>
                <a:ext cx="180000" cy="15588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23D8668F-0718-4743-BA92-7229E7EA2277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3918023" y="3808000"/>
                  <a:ext cx="19764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8B4E5D2C-0BE1-485F-8F2A-B60D58C56443}"/>
                    </a:ext>
                  </a:extLst>
                </p14:cNvPr>
                <p14:cNvContentPartPr/>
                <p14:nvPr/>
              </p14:nvContentPartPr>
              <p14:xfrm>
                <a:off x="3413663" y="3490120"/>
                <a:ext cx="68400" cy="19692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8B4E5D2C-0BE1-485F-8F2A-B60D58C56443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3404663" y="3481120"/>
                  <a:ext cx="8604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714A99D2-B93E-44B6-83F6-462805B9597F}"/>
                    </a:ext>
                  </a:extLst>
                </p14:cNvPr>
                <p14:cNvContentPartPr/>
                <p14:nvPr/>
              </p14:nvContentPartPr>
              <p14:xfrm>
                <a:off x="3555503" y="3528640"/>
                <a:ext cx="124200" cy="11520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714A99D2-B93E-44B6-83F6-462805B9597F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3546863" y="3519640"/>
                  <a:ext cx="14184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4F01FB90-A4CC-45AF-A102-EFD2BBA45642}"/>
                    </a:ext>
                  </a:extLst>
                </p14:cNvPr>
                <p14:cNvContentPartPr/>
                <p14:nvPr/>
              </p14:nvContentPartPr>
              <p14:xfrm>
                <a:off x="3664583" y="3536920"/>
                <a:ext cx="118440" cy="14256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4F01FB90-A4CC-45AF-A102-EFD2BBA45642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3655583" y="3528280"/>
                  <a:ext cx="136080" cy="160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6060643E-F5EF-48DD-ABD9-57DBBF66D3B5}"/>
              </a:ext>
            </a:extLst>
          </p:cNvPr>
          <p:cNvGrpSpPr/>
          <p:nvPr/>
        </p:nvGrpSpPr>
        <p:grpSpPr>
          <a:xfrm>
            <a:off x="4789583" y="3404800"/>
            <a:ext cx="539640" cy="378360"/>
            <a:chOff x="4789583" y="3404800"/>
            <a:chExt cx="539640" cy="378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036C2387-3DD8-4AEB-B56F-AAB625140E7E}"/>
                    </a:ext>
                  </a:extLst>
                </p14:cNvPr>
                <p14:cNvContentPartPr/>
                <p14:nvPr/>
              </p14:nvContentPartPr>
              <p14:xfrm>
                <a:off x="4789583" y="3404800"/>
                <a:ext cx="265680" cy="33156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036C2387-3DD8-4AEB-B56F-AAB625140E7E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4780943" y="3396160"/>
                  <a:ext cx="283320" cy="34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1AA4F608-AEC8-4B7F-8E24-7DEEB07FB9E4}"/>
                    </a:ext>
                  </a:extLst>
                </p14:cNvPr>
                <p14:cNvContentPartPr/>
                <p14:nvPr/>
              </p14:nvContentPartPr>
              <p14:xfrm>
                <a:off x="4996943" y="3647800"/>
                <a:ext cx="94680" cy="13536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1AA4F608-AEC8-4B7F-8E24-7DEEB07FB9E4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4987943" y="3639160"/>
                  <a:ext cx="11232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7C66BE1E-B9C6-4D2C-AE9D-76372642A02A}"/>
                    </a:ext>
                  </a:extLst>
                </p14:cNvPr>
                <p14:cNvContentPartPr/>
                <p14:nvPr/>
              </p14:nvContentPartPr>
              <p14:xfrm>
                <a:off x="5091983" y="3414520"/>
                <a:ext cx="237240" cy="11484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7C66BE1E-B9C6-4D2C-AE9D-76372642A02A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5083343" y="3405520"/>
                  <a:ext cx="254880" cy="132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58">
            <p14:nvContentPartPr>
              <p14:cNvPr id="176" name="Ink 175">
                <a:extLst>
                  <a:ext uri="{FF2B5EF4-FFF2-40B4-BE49-F238E27FC236}">
                    <a16:creationId xmlns:a16="http://schemas.microsoft.com/office/drawing/2014/main" id="{21762006-42B0-49A3-B6EE-9DE63BA48A9C}"/>
                  </a:ext>
                </a:extLst>
              </p14:cNvPr>
              <p14:cNvContentPartPr/>
              <p14:nvPr/>
            </p14:nvContentPartPr>
            <p14:xfrm>
              <a:off x="3527423" y="3990160"/>
              <a:ext cx="784800" cy="28080"/>
            </p14:xfrm>
          </p:contentPart>
        </mc:Choice>
        <mc:Fallback xmlns="">
          <p:pic>
            <p:nvPicPr>
              <p:cNvPr id="176" name="Ink 175">
                <a:extLst>
                  <a:ext uri="{FF2B5EF4-FFF2-40B4-BE49-F238E27FC236}">
                    <a16:creationId xmlns:a16="http://schemas.microsoft.com/office/drawing/2014/main" id="{21762006-42B0-49A3-B6EE-9DE63BA48A9C}"/>
                  </a:ext>
                </a:extLst>
              </p:cNvPr>
              <p:cNvPicPr/>
              <p:nvPr/>
            </p:nvPicPr>
            <p:blipFill>
              <a:blip r:embed="rId259"/>
              <a:stretch>
                <a:fillRect/>
              </a:stretch>
            </p:blipFill>
            <p:spPr>
              <a:xfrm>
                <a:off x="3518783" y="3981160"/>
                <a:ext cx="802440" cy="4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0">
            <p14:nvContentPartPr>
              <p14:cNvPr id="177" name="Ink 176">
                <a:extLst>
                  <a:ext uri="{FF2B5EF4-FFF2-40B4-BE49-F238E27FC236}">
                    <a16:creationId xmlns:a16="http://schemas.microsoft.com/office/drawing/2014/main" id="{2D27C8AD-BBA4-44F2-8397-C4E34F0E8DAA}"/>
                  </a:ext>
                </a:extLst>
              </p14:cNvPr>
              <p14:cNvContentPartPr/>
              <p14:nvPr/>
            </p14:nvContentPartPr>
            <p14:xfrm>
              <a:off x="3477383" y="4013200"/>
              <a:ext cx="909720" cy="567000"/>
            </p14:xfrm>
          </p:contentPart>
        </mc:Choice>
        <mc:Fallback xmlns="">
          <p:pic>
            <p:nvPicPr>
              <p:cNvPr id="177" name="Ink 176">
                <a:extLst>
                  <a:ext uri="{FF2B5EF4-FFF2-40B4-BE49-F238E27FC236}">
                    <a16:creationId xmlns:a16="http://schemas.microsoft.com/office/drawing/2014/main" id="{2D27C8AD-BBA4-44F2-8397-C4E34F0E8DAA}"/>
                  </a:ext>
                </a:extLst>
              </p:cNvPr>
              <p:cNvPicPr/>
              <p:nvPr/>
            </p:nvPicPr>
            <p:blipFill>
              <a:blip r:embed="rId261"/>
              <a:stretch>
                <a:fillRect/>
              </a:stretch>
            </p:blipFill>
            <p:spPr>
              <a:xfrm>
                <a:off x="3468743" y="4004200"/>
                <a:ext cx="927360" cy="58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2">
            <p14:nvContentPartPr>
              <p14:cNvPr id="178" name="Ink 177">
                <a:extLst>
                  <a:ext uri="{FF2B5EF4-FFF2-40B4-BE49-F238E27FC236}">
                    <a16:creationId xmlns:a16="http://schemas.microsoft.com/office/drawing/2014/main" id="{85D39659-0BCE-4F6E-8726-A5D33BC5E1CA}"/>
                  </a:ext>
                </a:extLst>
              </p14:cNvPr>
              <p14:cNvContentPartPr/>
              <p14:nvPr/>
            </p14:nvContentPartPr>
            <p14:xfrm>
              <a:off x="4310063" y="3984400"/>
              <a:ext cx="54720" cy="577800"/>
            </p14:xfrm>
          </p:contentPart>
        </mc:Choice>
        <mc:Fallback xmlns="">
          <p:pic>
            <p:nvPicPr>
              <p:cNvPr id="178" name="Ink 177">
                <a:extLst>
                  <a:ext uri="{FF2B5EF4-FFF2-40B4-BE49-F238E27FC236}">
                    <a16:creationId xmlns:a16="http://schemas.microsoft.com/office/drawing/2014/main" id="{85D39659-0BCE-4F6E-8726-A5D33BC5E1CA}"/>
                  </a:ext>
                </a:extLst>
              </p:cNvPr>
              <p:cNvPicPr/>
              <p:nvPr/>
            </p:nvPicPr>
            <p:blipFill>
              <a:blip r:embed="rId263"/>
              <a:stretch>
                <a:fillRect/>
              </a:stretch>
            </p:blipFill>
            <p:spPr>
              <a:xfrm>
                <a:off x="4301063" y="3975760"/>
                <a:ext cx="72360" cy="59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4">
            <p14:nvContentPartPr>
              <p14:cNvPr id="179" name="Ink 178">
                <a:extLst>
                  <a:ext uri="{FF2B5EF4-FFF2-40B4-BE49-F238E27FC236}">
                    <a16:creationId xmlns:a16="http://schemas.microsoft.com/office/drawing/2014/main" id="{845FBF98-C40C-4D1E-B4A2-190E5F2ACF31}"/>
                  </a:ext>
                </a:extLst>
              </p14:cNvPr>
              <p14:cNvContentPartPr/>
              <p14:nvPr/>
            </p14:nvContentPartPr>
            <p14:xfrm>
              <a:off x="3622823" y="4156480"/>
              <a:ext cx="132120" cy="213120"/>
            </p14:xfrm>
          </p:contentPart>
        </mc:Choice>
        <mc:Fallback xmlns="">
          <p:pic>
            <p:nvPicPr>
              <p:cNvPr id="179" name="Ink 178">
                <a:extLst>
                  <a:ext uri="{FF2B5EF4-FFF2-40B4-BE49-F238E27FC236}">
                    <a16:creationId xmlns:a16="http://schemas.microsoft.com/office/drawing/2014/main" id="{845FBF98-C40C-4D1E-B4A2-190E5F2ACF31}"/>
                  </a:ext>
                </a:extLst>
              </p:cNvPr>
              <p:cNvPicPr/>
              <p:nvPr/>
            </p:nvPicPr>
            <p:blipFill>
              <a:blip r:embed="rId265"/>
              <a:stretch>
                <a:fillRect/>
              </a:stretch>
            </p:blipFill>
            <p:spPr>
              <a:xfrm>
                <a:off x="3613823" y="4147840"/>
                <a:ext cx="149760" cy="23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6">
            <p14:nvContentPartPr>
              <p14:cNvPr id="180" name="Ink 179">
                <a:extLst>
                  <a:ext uri="{FF2B5EF4-FFF2-40B4-BE49-F238E27FC236}">
                    <a16:creationId xmlns:a16="http://schemas.microsoft.com/office/drawing/2014/main" id="{900899CF-0E92-48C1-971A-9F1E7E243F9A}"/>
                  </a:ext>
                </a:extLst>
              </p14:cNvPr>
              <p14:cNvContentPartPr/>
              <p14:nvPr/>
            </p14:nvContentPartPr>
            <p14:xfrm>
              <a:off x="3799223" y="4194640"/>
              <a:ext cx="195840" cy="106920"/>
            </p14:xfrm>
          </p:contentPart>
        </mc:Choice>
        <mc:Fallback xmlns="">
          <p:pic>
            <p:nvPicPr>
              <p:cNvPr id="180" name="Ink 179">
                <a:extLst>
                  <a:ext uri="{FF2B5EF4-FFF2-40B4-BE49-F238E27FC236}">
                    <a16:creationId xmlns:a16="http://schemas.microsoft.com/office/drawing/2014/main" id="{900899CF-0E92-48C1-971A-9F1E7E243F9A}"/>
                  </a:ext>
                </a:extLst>
              </p:cNvPr>
              <p:cNvPicPr/>
              <p:nvPr/>
            </p:nvPicPr>
            <p:blipFill>
              <a:blip r:embed="rId267"/>
              <a:stretch>
                <a:fillRect/>
              </a:stretch>
            </p:blipFill>
            <p:spPr>
              <a:xfrm>
                <a:off x="3790583" y="4185640"/>
                <a:ext cx="213480" cy="12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8">
            <p14:nvContentPartPr>
              <p14:cNvPr id="181" name="Ink 180">
                <a:extLst>
                  <a:ext uri="{FF2B5EF4-FFF2-40B4-BE49-F238E27FC236}">
                    <a16:creationId xmlns:a16="http://schemas.microsoft.com/office/drawing/2014/main" id="{E3970340-5FB8-4DC6-89CD-5CB9B0528DBD}"/>
                  </a:ext>
                </a:extLst>
              </p14:cNvPr>
              <p14:cNvContentPartPr/>
              <p14:nvPr/>
            </p14:nvContentPartPr>
            <p14:xfrm>
              <a:off x="4846463" y="3791080"/>
              <a:ext cx="815400" cy="30240"/>
            </p14:xfrm>
          </p:contentPart>
        </mc:Choice>
        <mc:Fallback xmlns="">
          <p:pic>
            <p:nvPicPr>
              <p:cNvPr id="181" name="Ink 180">
                <a:extLst>
                  <a:ext uri="{FF2B5EF4-FFF2-40B4-BE49-F238E27FC236}">
                    <a16:creationId xmlns:a16="http://schemas.microsoft.com/office/drawing/2014/main" id="{E3970340-5FB8-4DC6-89CD-5CB9B0528DBD}"/>
                  </a:ext>
                </a:extLst>
              </p:cNvPr>
              <p:cNvPicPr/>
              <p:nvPr/>
            </p:nvPicPr>
            <p:blipFill>
              <a:blip r:embed="rId269"/>
              <a:stretch>
                <a:fillRect/>
              </a:stretch>
            </p:blipFill>
            <p:spPr>
              <a:xfrm>
                <a:off x="4837823" y="3782440"/>
                <a:ext cx="833040" cy="4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0">
            <p14:nvContentPartPr>
              <p14:cNvPr id="182" name="Ink 181">
                <a:extLst>
                  <a:ext uri="{FF2B5EF4-FFF2-40B4-BE49-F238E27FC236}">
                    <a16:creationId xmlns:a16="http://schemas.microsoft.com/office/drawing/2014/main" id="{FE4B5FCD-E264-4FA5-9194-BC591FD71F95}"/>
                  </a:ext>
                </a:extLst>
              </p14:cNvPr>
              <p14:cNvContentPartPr/>
              <p14:nvPr/>
            </p14:nvContentPartPr>
            <p14:xfrm>
              <a:off x="4838903" y="3828880"/>
              <a:ext cx="971280" cy="480240"/>
            </p14:xfrm>
          </p:contentPart>
        </mc:Choice>
        <mc:Fallback xmlns="">
          <p:pic>
            <p:nvPicPr>
              <p:cNvPr id="182" name="Ink 181">
                <a:extLst>
                  <a:ext uri="{FF2B5EF4-FFF2-40B4-BE49-F238E27FC236}">
                    <a16:creationId xmlns:a16="http://schemas.microsoft.com/office/drawing/2014/main" id="{FE4B5FCD-E264-4FA5-9194-BC591FD71F95}"/>
                  </a:ext>
                </a:extLst>
              </p:cNvPr>
              <p:cNvPicPr/>
              <p:nvPr/>
            </p:nvPicPr>
            <p:blipFill>
              <a:blip r:embed="rId271"/>
              <a:stretch>
                <a:fillRect/>
              </a:stretch>
            </p:blipFill>
            <p:spPr>
              <a:xfrm>
                <a:off x="4829903" y="3819880"/>
                <a:ext cx="988920" cy="49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2">
            <p14:nvContentPartPr>
              <p14:cNvPr id="183" name="Ink 182">
                <a:extLst>
                  <a:ext uri="{FF2B5EF4-FFF2-40B4-BE49-F238E27FC236}">
                    <a16:creationId xmlns:a16="http://schemas.microsoft.com/office/drawing/2014/main" id="{BE1FC95A-6B34-4688-9A79-7322282526FE}"/>
                  </a:ext>
                </a:extLst>
              </p14:cNvPr>
              <p14:cNvContentPartPr/>
              <p14:nvPr/>
            </p14:nvContentPartPr>
            <p14:xfrm>
              <a:off x="5625503" y="3796840"/>
              <a:ext cx="75240" cy="576000"/>
            </p14:xfrm>
          </p:contentPart>
        </mc:Choice>
        <mc:Fallback xmlns="">
          <p:pic>
            <p:nvPicPr>
              <p:cNvPr id="183" name="Ink 182">
                <a:extLst>
                  <a:ext uri="{FF2B5EF4-FFF2-40B4-BE49-F238E27FC236}">
                    <a16:creationId xmlns:a16="http://schemas.microsoft.com/office/drawing/2014/main" id="{BE1FC95A-6B34-4688-9A79-7322282526FE}"/>
                  </a:ext>
                </a:extLst>
              </p:cNvPr>
              <p:cNvPicPr/>
              <p:nvPr/>
            </p:nvPicPr>
            <p:blipFill>
              <a:blip r:embed="rId273"/>
              <a:stretch>
                <a:fillRect/>
              </a:stretch>
            </p:blipFill>
            <p:spPr>
              <a:xfrm>
                <a:off x="5616503" y="3788200"/>
                <a:ext cx="92880" cy="593640"/>
              </a:xfrm>
              <a:prstGeom prst="rect">
                <a:avLst/>
              </a:prstGeom>
            </p:spPr>
          </p:pic>
        </mc:Fallback>
      </mc:AlternateContent>
      <p:grpSp>
        <p:nvGrpSpPr>
          <p:cNvPr id="189" name="Group 188">
            <a:extLst>
              <a:ext uri="{FF2B5EF4-FFF2-40B4-BE49-F238E27FC236}">
                <a16:creationId xmlns:a16="http://schemas.microsoft.com/office/drawing/2014/main" id="{E9797C7D-9E9F-4D57-8E22-80A95522BBA5}"/>
              </a:ext>
            </a:extLst>
          </p:cNvPr>
          <p:cNvGrpSpPr/>
          <p:nvPr/>
        </p:nvGrpSpPr>
        <p:grpSpPr>
          <a:xfrm>
            <a:off x="5062103" y="4007800"/>
            <a:ext cx="275040" cy="145440"/>
            <a:chOff x="5062103" y="4007800"/>
            <a:chExt cx="275040" cy="145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5BB0EF77-757C-44AE-AB70-892A0B520F29}"/>
                    </a:ext>
                  </a:extLst>
                </p14:cNvPr>
                <p14:cNvContentPartPr/>
                <p14:nvPr/>
              </p14:nvContentPartPr>
              <p14:xfrm>
                <a:off x="5062103" y="4007800"/>
                <a:ext cx="170640" cy="14544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5BB0EF77-757C-44AE-AB70-892A0B520F29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5053103" y="3998800"/>
                  <a:ext cx="18828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21EE54DA-B818-4A29-A2D5-EC44DE0AE02E}"/>
                    </a:ext>
                  </a:extLst>
                </p14:cNvPr>
                <p14:cNvContentPartPr/>
                <p14:nvPr/>
              </p14:nvContentPartPr>
              <p14:xfrm>
                <a:off x="5281343" y="4037320"/>
                <a:ext cx="55800" cy="9288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21EE54DA-B818-4A29-A2D5-EC44DE0AE02E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5272703" y="4028680"/>
                  <a:ext cx="73440" cy="110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78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FC3DDEE3-D2B8-40E0-8679-2D51483551F0}"/>
                  </a:ext>
                </a:extLst>
              </p14:cNvPr>
              <p14:cNvContentPartPr/>
              <p14:nvPr/>
            </p14:nvContentPartPr>
            <p14:xfrm>
              <a:off x="5748983" y="1950760"/>
              <a:ext cx="261720" cy="417960"/>
            </p14:xfrm>
          </p:contentPart>
        </mc:Choice>
        <mc:Fallback xmlns=""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FC3DDEE3-D2B8-40E0-8679-2D51483551F0}"/>
                  </a:ext>
                </a:extLst>
              </p:cNvPr>
              <p:cNvPicPr/>
              <p:nvPr/>
            </p:nvPicPr>
            <p:blipFill>
              <a:blip r:embed="rId279"/>
              <a:stretch>
                <a:fillRect/>
              </a:stretch>
            </p:blipFill>
            <p:spPr>
              <a:xfrm>
                <a:off x="5740343" y="1941760"/>
                <a:ext cx="279360" cy="43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0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0C11D61E-2A82-411D-B97C-E7EE7A5E22BE}"/>
                  </a:ext>
                </a:extLst>
              </p14:cNvPr>
              <p14:cNvContentPartPr/>
              <p14:nvPr/>
            </p14:nvContentPartPr>
            <p14:xfrm>
              <a:off x="5918903" y="2301760"/>
              <a:ext cx="119880" cy="136080"/>
            </p14:xfrm>
          </p:contentPart>
        </mc:Choice>
        <mc:Fallback xmlns=""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0C11D61E-2A82-411D-B97C-E7EE7A5E22BE}"/>
                  </a:ext>
                </a:extLst>
              </p:cNvPr>
              <p:cNvPicPr/>
              <p:nvPr/>
            </p:nvPicPr>
            <p:blipFill>
              <a:blip r:embed="rId281"/>
              <a:stretch>
                <a:fillRect/>
              </a:stretch>
            </p:blipFill>
            <p:spPr>
              <a:xfrm>
                <a:off x="5909903" y="2293120"/>
                <a:ext cx="137520" cy="15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2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1FB1C179-B19A-457C-9E2C-51D7F0674220}"/>
                  </a:ext>
                </a:extLst>
              </p14:cNvPr>
              <p14:cNvContentPartPr/>
              <p14:nvPr/>
            </p14:nvContentPartPr>
            <p14:xfrm>
              <a:off x="6006743" y="2022400"/>
              <a:ext cx="216000" cy="166320"/>
            </p14:xfrm>
          </p:contentPart>
        </mc:Choice>
        <mc:Fallback xmlns=""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1FB1C179-B19A-457C-9E2C-51D7F0674220}"/>
                  </a:ext>
                </a:extLst>
              </p:cNvPr>
              <p:cNvPicPr/>
              <p:nvPr/>
            </p:nvPicPr>
            <p:blipFill>
              <a:blip r:embed="rId283"/>
              <a:stretch>
                <a:fillRect/>
              </a:stretch>
            </p:blipFill>
            <p:spPr>
              <a:xfrm>
                <a:off x="5997743" y="2013760"/>
                <a:ext cx="233640" cy="18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4">
            <p14:nvContentPartPr>
              <p14:cNvPr id="190" name="Ink 189">
                <a:extLst>
                  <a:ext uri="{FF2B5EF4-FFF2-40B4-BE49-F238E27FC236}">
                    <a16:creationId xmlns:a16="http://schemas.microsoft.com/office/drawing/2014/main" id="{57E111F2-7CA3-4DF1-BAFD-BDF39D1F04C9}"/>
                  </a:ext>
                </a:extLst>
              </p14:cNvPr>
              <p14:cNvContentPartPr/>
              <p14:nvPr/>
            </p14:nvContentPartPr>
            <p14:xfrm>
              <a:off x="5902343" y="2351440"/>
              <a:ext cx="1487160" cy="860400"/>
            </p14:xfrm>
          </p:contentPart>
        </mc:Choice>
        <mc:Fallback xmlns="">
          <p:pic>
            <p:nvPicPr>
              <p:cNvPr id="190" name="Ink 189">
                <a:extLst>
                  <a:ext uri="{FF2B5EF4-FFF2-40B4-BE49-F238E27FC236}">
                    <a16:creationId xmlns:a16="http://schemas.microsoft.com/office/drawing/2014/main" id="{57E111F2-7CA3-4DF1-BAFD-BDF39D1F04C9}"/>
                  </a:ext>
                </a:extLst>
              </p:cNvPr>
              <p:cNvPicPr/>
              <p:nvPr/>
            </p:nvPicPr>
            <p:blipFill>
              <a:blip r:embed="rId285"/>
              <a:stretch>
                <a:fillRect/>
              </a:stretch>
            </p:blipFill>
            <p:spPr>
              <a:xfrm>
                <a:off x="5893343" y="2342800"/>
                <a:ext cx="1504800" cy="87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6">
            <p14:nvContentPartPr>
              <p14:cNvPr id="191" name="Ink 190">
                <a:extLst>
                  <a:ext uri="{FF2B5EF4-FFF2-40B4-BE49-F238E27FC236}">
                    <a16:creationId xmlns:a16="http://schemas.microsoft.com/office/drawing/2014/main" id="{D8C59846-F16B-4E0B-A6BA-51D3A729E39C}"/>
                  </a:ext>
                </a:extLst>
              </p14:cNvPr>
              <p14:cNvContentPartPr/>
              <p14:nvPr/>
            </p14:nvContentPartPr>
            <p14:xfrm>
              <a:off x="6123383" y="2706760"/>
              <a:ext cx="130680" cy="158400"/>
            </p14:xfrm>
          </p:contentPart>
        </mc:Choice>
        <mc:Fallback xmlns="">
          <p:pic>
            <p:nvPicPr>
              <p:cNvPr id="191" name="Ink 190">
                <a:extLst>
                  <a:ext uri="{FF2B5EF4-FFF2-40B4-BE49-F238E27FC236}">
                    <a16:creationId xmlns:a16="http://schemas.microsoft.com/office/drawing/2014/main" id="{D8C59846-F16B-4E0B-A6BA-51D3A729E39C}"/>
                  </a:ext>
                </a:extLst>
              </p:cNvPr>
              <p:cNvPicPr/>
              <p:nvPr/>
            </p:nvPicPr>
            <p:blipFill>
              <a:blip r:embed="rId287"/>
              <a:stretch>
                <a:fillRect/>
              </a:stretch>
            </p:blipFill>
            <p:spPr>
              <a:xfrm>
                <a:off x="6114383" y="2697760"/>
                <a:ext cx="148320" cy="17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8">
            <p14:nvContentPartPr>
              <p14:cNvPr id="192" name="Ink 191">
                <a:extLst>
                  <a:ext uri="{FF2B5EF4-FFF2-40B4-BE49-F238E27FC236}">
                    <a16:creationId xmlns:a16="http://schemas.microsoft.com/office/drawing/2014/main" id="{6D20E2FB-444A-473B-BFF3-FA10E66432EB}"/>
                  </a:ext>
                </a:extLst>
              </p14:cNvPr>
              <p14:cNvContentPartPr/>
              <p14:nvPr/>
            </p14:nvContentPartPr>
            <p14:xfrm>
              <a:off x="6256583" y="2773000"/>
              <a:ext cx="117000" cy="62640"/>
            </p14:xfrm>
          </p:contentPart>
        </mc:Choice>
        <mc:Fallback xmlns="">
          <p:pic>
            <p:nvPicPr>
              <p:cNvPr id="192" name="Ink 191">
                <a:extLst>
                  <a:ext uri="{FF2B5EF4-FFF2-40B4-BE49-F238E27FC236}">
                    <a16:creationId xmlns:a16="http://schemas.microsoft.com/office/drawing/2014/main" id="{6D20E2FB-444A-473B-BFF3-FA10E66432EB}"/>
                  </a:ext>
                </a:extLst>
              </p:cNvPr>
              <p:cNvPicPr/>
              <p:nvPr/>
            </p:nvPicPr>
            <p:blipFill>
              <a:blip r:embed="rId289"/>
              <a:stretch>
                <a:fillRect/>
              </a:stretch>
            </p:blipFill>
            <p:spPr>
              <a:xfrm>
                <a:off x="6247943" y="2764360"/>
                <a:ext cx="134640" cy="8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0">
            <p14:nvContentPartPr>
              <p14:cNvPr id="193" name="Ink 192">
                <a:extLst>
                  <a:ext uri="{FF2B5EF4-FFF2-40B4-BE49-F238E27FC236}">
                    <a16:creationId xmlns:a16="http://schemas.microsoft.com/office/drawing/2014/main" id="{D6FAEE1A-CF66-4B6B-BFCA-61F2B3FD1E74}"/>
                  </a:ext>
                </a:extLst>
              </p14:cNvPr>
              <p14:cNvContentPartPr/>
              <p14:nvPr/>
            </p14:nvContentPartPr>
            <p14:xfrm>
              <a:off x="6417503" y="2748160"/>
              <a:ext cx="73800" cy="90000"/>
            </p14:xfrm>
          </p:contentPart>
        </mc:Choice>
        <mc:Fallback xmlns="">
          <p:pic>
            <p:nvPicPr>
              <p:cNvPr id="193" name="Ink 192">
                <a:extLst>
                  <a:ext uri="{FF2B5EF4-FFF2-40B4-BE49-F238E27FC236}">
                    <a16:creationId xmlns:a16="http://schemas.microsoft.com/office/drawing/2014/main" id="{D6FAEE1A-CF66-4B6B-BFCA-61F2B3FD1E74}"/>
                  </a:ext>
                </a:extLst>
              </p:cNvPr>
              <p:cNvPicPr/>
              <p:nvPr/>
            </p:nvPicPr>
            <p:blipFill>
              <a:blip r:embed="rId291"/>
              <a:stretch>
                <a:fillRect/>
              </a:stretch>
            </p:blipFill>
            <p:spPr>
              <a:xfrm>
                <a:off x="6408863" y="2739160"/>
                <a:ext cx="91440" cy="10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2">
            <p14:nvContentPartPr>
              <p14:cNvPr id="196" name="Ink 195">
                <a:extLst>
                  <a:ext uri="{FF2B5EF4-FFF2-40B4-BE49-F238E27FC236}">
                    <a16:creationId xmlns:a16="http://schemas.microsoft.com/office/drawing/2014/main" id="{35C7DA77-04AB-430F-91C1-E54EC2AA4274}"/>
                  </a:ext>
                </a:extLst>
              </p14:cNvPr>
              <p14:cNvContentPartPr/>
              <p14:nvPr/>
            </p14:nvContentPartPr>
            <p14:xfrm>
              <a:off x="6522623" y="2744560"/>
              <a:ext cx="283680" cy="95760"/>
            </p14:xfrm>
          </p:contentPart>
        </mc:Choice>
        <mc:Fallback xmlns="">
          <p:pic>
            <p:nvPicPr>
              <p:cNvPr id="196" name="Ink 195">
                <a:extLst>
                  <a:ext uri="{FF2B5EF4-FFF2-40B4-BE49-F238E27FC236}">
                    <a16:creationId xmlns:a16="http://schemas.microsoft.com/office/drawing/2014/main" id="{35C7DA77-04AB-430F-91C1-E54EC2AA4274}"/>
                  </a:ext>
                </a:extLst>
              </p:cNvPr>
              <p:cNvPicPr/>
              <p:nvPr/>
            </p:nvPicPr>
            <p:blipFill>
              <a:blip r:embed="rId293"/>
              <a:stretch>
                <a:fillRect/>
              </a:stretch>
            </p:blipFill>
            <p:spPr>
              <a:xfrm>
                <a:off x="6513623" y="2735920"/>
                <a:ext cx="301320" cy="11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4">
            <p14:nvContentPartPr>
              <p14:cNvPr id="197" name="Ink 196">
                <a:extLst>
                  <a:ext uri="{FF2B5EF4-FFF2-40B4-BE49-F238E27FC236}">
                    <a16:creationId xmlns:a16="http://schemas.microsoft.com/office/drawing/2014/main" id="{B9D633F7-C976-466E-9909-B99227B22D86}"/>
                  </a:ext>
                </a:extLst>
              </p14:cNvPr>
              <p14:cNvContentPartPr/>
              <p14:nvPr/>
            </p14:nvContentPartPr>
            <p14:xfrm>
              <a:off x="6845183" y="2660320"/>
              <a:ext cx="117000" cy="283320"/>
            </p14:xfrm>
          </p:contentPart>
        </mc:Choice>
        <mc:Fallback xmlns="">
          <p:pic>
            <p:nvPicPr>
              <p:cNvPr id="197" name="Ink 196">
                <a:extLst>
                  <a:ext uri="{FF2B5EF4-FFF2-40B4-BE49-F238E27FC236}">
                    <a16:creationId xmlns:a16="http://schemas.microsoft.com/office/drawing/2014/main" id="{B9D633F7-C976-466E-9909-B99227B22D86}"/>
                  </a:ext>
                </a:extLst>
              </p:cNvPr>
              <p:cNvPicPr/>
              <p:nvPr/>
            </p:nvPicPr>
            <p:blipFill>
              <a:blip r:embed="rId295"/>
              <a:stretch>
                <a:fillRect/>
              </a:stretch>
            </p:blipFill>
            <p:spPr>
              <a:xfrm>
                <a:off x="6836183" y="2651320"/>
                <a:ext cx="134640" cy="30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6">
            <p14:nvContentPartPr>
              <p14:cNvPr id="202" name="Ink 201">
                <a:extLst>
                  <a:ext uri="{FF2B5EF4-FFF2-40B4-BE49-F238E27FC236}">
                    <a16:creationId xmlns:a16="http://schemas.microsoft.com/office/drawing/2014/main" id="{CC1A75BD-785F-491C-AD99-931343C69AB5}"/>
                  </a:ext>
                </a:extLst>
              </p14:cNvPr>
              <p14:cNvContentPartPr/>
              <p14:nvPr/>
            </p14:nvContentPartPr>
            <p14:xfrm>
              <a:off x="7030223" y="2728000"/>
              <a:ext cx="41400" cy="150480"/>
            </p14:xfrm>
          </p:contentPart>
        </mc:Choice>
        <mc:Fallback xmlns="">
          <p:pic>
            <p:nvPicPr>
              <p:cNvPr id="202" name="Ink 201">
                <a:extLst>
                  <a:ext uri="{FF2B5EF4-FFF2-40B4-BE49-F238E27FC236}">
                    <a16:creationId xmlns:a16="http://schemas.microsoft.com/office/drawing/2014/main" id="{CC1A75BD-785F-491C-AD99-931343C69AB5}"/>
                  </a:ext>
                </a:extLst>
              </p:cNvPr>
              <p:cNvPicPr/>
              <p:nvPr/>
            </p:nvPicPr>
            <p:blipFill>
              <a:blip r:embed="rId297"/>
              <a:stretch>
                <a:fillRect/>
              </a:stretch>
            </p:blipFill>
            <p:spPr>
              <a:xfrm>
                <a:off x="7021223" y="2719360"/>
                <a:ext cx="59040" cy="16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8">
            <p14:nvContentPartPr>
              <p14:cNvPr id="203" name="Ink 202">
                <a:extLst>
                  <a:ext uri="{FF2B5EF4-FFF2-40B4-BE49-F238E27FC236}">
                    <a16:creationId xmlns:a16="http://schemas.microsoft.com/office/drawing/2014/main" id="{F189FC1E-CCEB-476A-ABC0-518725F006B4}"/>
                  </a:ext>
                </a:extLst>
              </p14:cNvPr>
              <p14:cNvContentPartPr/>
              <p14:nvPr/>
            </p14:nvContentPartPr>
            <p14:xfrm>
              <a:off x="7122383" y="2778760"/>
              <a:ext cx="41040" cy="126720"/>
            </p14:xfrm>
          </p:contentPart>
        </mc:Choice>
        <mc:Fallback xmlns="">
          <p:pic>
            <p:nvPicPr>
              <p:cNvPr id="203" name="Ink 202">
                <a:extLst>
                  <a:ext uri="{FF2B5EF4-FFF2-40B4-BE49-F238E27FC236}">
                    <a16:creationId xmlns:a16="http://schemas.microsoft.com/office/drawing/2014/main" id="{F189FC1E-CCEB-476A-ABC0-518725F006B4}"/>
                  </a:ext>
                </a:extLst>
              </p:cNvPr>
              <p:cNvPicPr/>
              <p:nvPr/>
            </p:nvPicPr>
            <p:blipFill>
              <a:blip r:embed="rId299"/>
              <a:stretch>
                <a:fillRect/>
              </a:stretch>
            </p:blipFill>
            <p:spPr>
              <a:xfrm>
                <a:off x="7113383" y="2769760"/>
                <a:ext cx="58680" cy="14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0">
            <p14:nvContentPartPr>
              <p14:cNvPr id="204" name="Ink 203">
                <a:extLst>
                  <a:ext uri="{FF2B5EF4-FFF2-40B4-BE49-F238E27FC236}">
                    <a16:creationId xmlns:a16="http://schemas.microsoft.com/office/drawing/2014/main" id="{90EA4D4D-3233-4402-9DD5-F97BBABC1974}"/>
                  </a:ext>
                </a:extLst>
              </p14:cNvPr>
              <p14:cNvContentPartPr/>
              <p14:nvPr/>
            </p14:nvContentPartPr>
            <p14:xfrm>
              <a:off x="7149023" y="2746720"/>
              <a:ext cx="53280" cy="9000"/>
            </p14:xfrm>
          </p:contentPart>
        </mc:Choice>
        <mc:Fallback xmlns="">
          <p:pic>
            <p:nvPicPr>
              <p:cNvPr id="204" name="Ink 203">
                <a:extLst>
                  <a:ext uri="{FF2B5EF4-FFF2-40B4-BE49-F238E27FC236}">
                    <a16:creationId xmlns:a16="http://schemas.microsoft.com/office/drawing/2014/main" id="{90EA4D4D-3233-4402-9DD5-F97BBABC1974}"/>
                  </a:ext>
                </a:extLst>
              </p:cNvPr>
              <p:cNvPicPr/>
              <p:nvPr/>
            </p:nvPicPr>
            <p:blipFill>
              <a:blip r:embed="rId301"/>
              <a:stretch>
                <a:fillRect/>
              </a:stretch>
            </p:blipFill>
            <p:spPr>
              <a:xfrm>
                <a:off x="7140383" y="2737720"/>
                <a:ext cx="70920" cy="2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2">
            <p14:nvContentPartPr>
              <p14:cNvPr id="205" name="Ink 204">
                <a:extLst>
                  <a:ext uri="{FF2B5EF4-FFF2-40B4-BE49-F238E27FC236}">
                    <a16:creationId xmlns:a16="http://schemas.microsoft.com/office/drawing/2014/main" id="{8E0C4068-E80D-45B7-BF63-F4B6B0682A46}"/>
                  </a:ext>
                </a:extLst>
              </p14:cNvPr>
              <p14:cNvContentPartPr/>
              <p14:nvPr/>
            </p14:nvContentPartPr>
            <p14:xfrm>
              <a:off x="7232903" y="2771560"/>
              <a:ext cx="86040" cy="106200"/>
            </p14:xfrm>
          </p:contentPart>
        </mc:Choice>
        <mc:Fallback xmlns="">
          <p:pic>
            <p:nvPicPr>
              <p:cNvPr id="205" name="Ink 204">
                <a:extLst>
                  <a:ext uri="{FF2B5EF4-FFF2-40B4-BE49-F238E27FC236}">
                    <a16:creationId xmlns:a16="http://schemas.microsoft.com/office/drawing/2014/main" id="{8E0C4068-E80D-45B7-BF63-F4B6B0682A46}"/>
                  </a:ext>
                </a:extLst>
              </p:cNvPr>
              <p:cNvPicPr/>
              <p:nvPr/>
            </p:nvPicPr>
            <p:blipFill>
              <a:blip r:embed="rId303"/>
              <a:stretch>
                <a:fillRect/>
              </a:stretch>
            </p:blipFill>
            <p:spPr>
              <a:xfrm>
                <a:off x="7223903" y="2762560"/>
                <a:ext cx="103680" cy="123840"/>
              </a:xfrm>
              <a:prstGeom prst="rect">
                <a:avLst/>
              </a:prstGeom>
            </p:spPr>
          </p:pic>
        </mc:Fallback>
      </mc:AlternateContent>
      <p:grpSp>
        <p:nvGrpSpPr>
          <p:cNvPr id="217" name="Group 216">
            <a:extLst>
              <a:ext uri="{FF2B5EF4-FFF2-40B4-BE49-F238E27FC236}">
                <a16:creationId xmlns:a16="http://schemas.microsoft.com/office/drawing/2014/main" id="{519EAC03-DB97-4DE1-994D-0628A7A9D064}"/>
              </a:ext>
            </a:extLst>
          </p:cNvPr>
          <p:cNvGrpSpPr/>
          <p:nvPr/>
        </p:nvGrpSpPr>
        <p:grpSpPr>
          <a:xfrm>
            <a:off x="6012503" y="3194200"/>
            <a:ext cx="677880" cy="330840"/>
            <a:chOff x="6012503" y="3194200"/>
            <a:chExt cx="677880" cy="330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06893FFA-00FB-4ECB-AEAA-58A98E38BBA9}"/>
                    </a:ext>
                  </a:extLst>
                </p14:cNvPr>
                <p14:cNvContentPartPr/>
                <p14:nvPr/>
              </p14:nvContentPartPr>
              <p14:xfrm>
                <a:off x="6527303" y="3194200"/>
                <a:ext cx="163080" cy="29736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06893FFA-00FB-4ECB-AEAA-58A98E38BBA9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6518663" y="3185560"/>
                  <a:ext cx="180720" cy="31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FA26A721-C5BF-48B5-B237-7C917A8A3E4C}"/>
                    </a:ext>
                  </a:extLst>
                </p14:cNvPr>
                <p14:cNvContentPartPr/>
                <p14:nvPr/>
              </p14:nvContentPartPr>
              <p14:xfrm>
                <a:off x="6496703" y="3439720"/>
                <a:ext cx="95760" cy="8532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FA26A721-C5BF-48B5-B237-7C917A8A3E4C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6487703" y="3431080"/>
                  <a:ext cx="11340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C95D646A-20A3-4743-90FE-A1E7DA7A46DC}"/>
                    </a:ext>
                  </a:extLst>
                </p14:cNvPr>
                <p14:cNvContentPartPr/>
                <p14:nvPr/>
              </p14:nvContentPartPr>
              <p14:xfrm>
                <a:off x="6012503" y="3347200"/>
                <a:ext cx="82080" cy="13896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C95D646A-20A3-4743-90FE-A1E7DA7A46DC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6003863" y="3338200"/>
                  <a:ext cx="9972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57CF7738-D98F-45F2-B5E5-A2CF0CC073D7}"/>
                    </a:ext>
                  </a:extLst>
                </p14:cNvPr>
                <p14:cNvContentPartPr/>
                <p14:nvPr/>
              </p14:nvContentPartPr>
              <p14:xfrm>
                <a:off x="6150383" y="3378520"/>
                <a:ext cx="163800" cy="8532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57CF7738-D98F-45F2-B5E5-A2CF0CC073D7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6141383" y="3369880"/>
                  <a:ext cx="181440" cy="102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6" name="Group 215">
            <a:extLst>
              <a:ext uri="{FF2B5EF4-FFF2-40B4-BE49-F238E27FC236}">
                <a16:creationId xmlns:a16="http://schemas.microsoft.com/office/drawing/2014/main" id="{73C39AD8-5DFE-4ADB-A384-E0314FEA818D}"/>
              </a:ext>
            </a:extLst>
          </p:cNvPr>
          <p:cNvGrpSpPr/>
          <p:nvPr/>
        </p:nvGrpSpPr>
        <p:grpSpPr>
          <a:xfrm>
            <a:off x="7048943" y="3152800"/>
            <a:ext cx="528480" cy="292320"/>
            <a:chOff x="7048943" y="3152800"/>
            <a:chExt cx="528480" cy="292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3AC349D7-9C48-463E-A378-3B03AD2B8AC7}"/>
                    </a:ext>
                  </a:extLst>
                </p14:cNvPr>
                <p14:cNvContentPartPr/>
                <p14:nvPr/>
              </p14:nvContentPartPr>
              <p14:xfrm>
                <a:off x="7048943" y="3152800"/>
                <a:ext cx="236880" cy="24480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3AC349D7-9C48-463E-A378-3B03AD2B8AC7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7040303" y="3143800"/>
                  <a:ext cx="25452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37CF8BBC-3E68-4EF6-82D5-8F1825FFE338}"/>
                    </a:ext>
                  </a:extLst>
                </p14:cNvPr>
                <p14:cNvContentPartPr/>
                <p14:nvPr/>
              </p14:nvContentPartPr>
              <p14:xfrm>
                <a:off x="7247663" y="3357280"/>
                <a:ext cx="81720" cy="8784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37CF8BBC-3E68-4EF6-82D5-8F1825FFE338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7239023" y="3348640"/>
                  <a:ext cx="9936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9535EAE1-099A-403F-A5FD-00DC32D31AF2}"/>
                    </a:ext>
                  </a:extLst>
                </p14:cNvPr>
                <p14:cNvContentPartPr/>
                <p14:nvPr/>
              </p14:nvContentPartPr>
              <p14:xfrm>
                <a:off x="7246943" y="3340360"/>
                <a:ext cx="68400" cy="7056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9535EAE1-099A-403F-A5FD-00DC32D31AF2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7238303" y="3331360"/>
                  <a:ext cx="8604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5898A969-FFB6-4FE2-959B-79D534DC967C}"/>
                    </a:ext>
                  </a:extLst>
                </p14:cNvPr>
                <p14:cNvContentPartPr/>
                <p14:nvPr/>
              </p14:nvContentPartPr>
              <p14:xfrm>
                <a:off x="7346303" y="3193480"/>
                <a:ext cx="231120" cy="16920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5898A969-FFB6-4FE2-959B-79D534DC967C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7337663" y="3184840"/>
                  <a:ext cx="248760" cy="186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4" name="Group 223">
            <a:extLst>
              <a:ext uri="{FF2B5EF4-FFF2-40B4-BE49-F238E27FC236}">
                <a16:creationId xmlns:a16="http://schemas.microsoft.com/office/drawing/2014/main" id="{3EA7FBFD-2B59-41B4-8962-DDE695BE5AAB}"/>
              </a:ext>
            </a:extLst>
          </p:cNvPr>
          <p:cNvGrpSpPr/>
          <p:nvPr/>
        </p:nvGrpSpPr>
        <p:grpSpPr>
          <a:xfrm>
            <a:off x="6165863" y="3543400"/>
            <a:ext cx="653040" cy="549720"/>
            <a:chOff x="6165863" y="3543400"/>
            <a:chExt cx="653040" cy="549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6A1E19A1-29F5-48DF-A62C-83A7C0C05836}"/>
                    </a:ext>
                  </a:extLst>
                </p14:cNvPr>
                <p14:cNvContentPartPr/>
                <p14:nvPr/>
              </p14:nvContentPartPr>
              <p14:xfrm>
                <a:off x="6214463" y="3543400"/>
                <a:ext cx="604440" cy="3996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6A1E19A1-29F5-48DF-A62C-83A7C0C05836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6205463" y="3534400"/>
                  <a:ext cx="62208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2E9E920B-4C1D-4FEE-8007-CBF21FD6A8E2}"/>
                    </a:ext>
                  </a:extLst>
                </p14:cNvPr>
                <p14:cNvContentPartPr/>
                <p14:nvPr/>
              </p14:nvContentPartPr>
              <p14:xfrm>
                <a:off x="6165863" y="3568240"/>
                <a:ext cx="627480" cy="516600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2E9E920B-4C1D-4FEE-8007-CBF21FD6A8E2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6157223" y="3559600"/>
                  <a:ext cx="645120" cy="53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00EC30D3-146F-49E0-A0CA-13168E48D7B3}"/>
                    </a:ext>
                  </a:extLst>
                </p14:cNvPr>
                <p14:cNvContentPartPr/>
                <p14:nvPr/>
              </p14:nvContentPartPr>
              <p14:xfrm>
                <a:off x="6693983" y="3566080"/>
                <a:ext cx="124920" cy="527040"/>
              </p14:xfrm>
            </p:contentPart>
          </mc:Choice>
          <mc:Fallback xmlns=""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00EC30D3-146F-49E0-A0CA-13168E48D7B3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6684983" y="3557440"/>
                  <a:ext cx="142560" cy="54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17CFF19A-AA2C-4555-A9EF-20056930E738}"/>
                    </a:ext>
                  </a:extLst>
                </p14:cNvPr>
                <p14:cNvContentPartPr/>
                <p14:nvPr/>
              </p14:nvContentPartPr>
              <p14:xfrm>
                <a:off x="6282143" y="3693160"/>
                <a:ext cx="69480" cy="178200"/>
              </p14:xfrm>
            </p:contentPart>
          </mc:Choice>
          <mc:Fallback xmlns=""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17CFF19A-AA2C-4555-A9EF-20056930E738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6273143" y="3684520"/>
                  <a:ext cx="8712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F9714369-7B33-4745-AA97-FDE7BF59F25B}"/>
                    </a:ext>
                  </a:extLst>
                </p14:cNvPr>
                <p14:cNvContentPartPr/>
                <p14:nvPr/>
              </p14:nvContentPartPr>
              <p14:xfrm>
                <a:off x="6413903" y="3745720"/>
                <a:ext cx="152640" cy="144000"/>
              </p14:xfrm>
            </p:contentPart>
          </mc:Choice>
          <mc:Fallback xmlns=""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F9714369-7B33-4745-AA97-FDE7BF59F25B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6404903" y="3736720"/>
                  <a:ext cx="170280" cy="161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1" name="Group 230">
            <a:extLst>
              <a:ext uri="{FF2B5EF4-FFF2-40B4-BE49-F238E27FC236}">
                <a16:creationId xmlns:a16="http://schemas.microsoft.com/office/drawing/2014/main" id="{55AFE353-9362-4A31-99AE-AC384E3B383F}"/>
              </a:ext>
            </a:extLst>
          </p:cNvPr>
          <p:cNvGrpSpPr/>
          <p:nvPr/>
        </p:nvGrpSpPr>
        <p:grpSpPr>
          <a:xfrm>
            <a:off x="7177463" y="3498040"/>
            <a:ext cx="813960" cy="650160"/>
            <a:chOff x="7177463" y="3498040"/>
            <a:chExt cx="813960" cy="650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7E8B148F-832D-41C9-916A-684087905546}"/>
                    </a:ext>
                  </a:extLst>
                </p14:cNvPr>
                <p14:cNvContentPartPr/>
                <p14:nvPr/>
              </p14:nvContentPartPr>
              <p14:xfrm>
                <a:off x="7177463" y="3510640"/>
                <a:ext cx="813960" cy="8280"/>
              </p14:xfrm>
            </p:contentPart>
          </mc:Choice>
          <mc:Fallback xmlns=""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7E8B148F-832D-41C9-916A-684087905546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7168823" y="3502000"/>
                  <a:ext cx="83160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7FD2E37B-F1AD-4F9F-BA51-784B35E441AA}"/>
                    </a:ext>
                  </a:extLst>
                </p14:cNvPr>
                <p14:cNvContentPartPr/>
                <p14:nvPr/>
              </p14:nvContentPartPr>
              <p14:xfrm>
                <a:off x="7177463" y="3498040"/>
                <a:ext cx="722520" cy="650160"/>
              </p14:xfrm>
            </p:contentPart>
          </mc:Choice>
          <mc:Fallback xmlns=""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7FD2E37B-F1AD-4F9F-BA51-784B35E441AA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7168823" y="3489040"/>
                  <a:ext cx="740160" cy="66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D42BEC26-3D0F-4840-964F-BE18CFA1F59C}"/>
                    </a:ext>
                  </a:extLst>
                </p14:cNvPr>
                <p14:cNvContentPartPr/>
                <p14:nvPr/>
              </p14:nvContentPartPr>
              <p14:xfrm>
                <a:off x="7730063" y="3549880"/>
                <a:ext cx="128160" cy="556200"/>
              </p14:xfrm>
            </p:contentPart>
          </mc:Choice>
          <mc:Fallback xmlns=""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D42BEC26-3D0F-4840-964F-BE18CFA1F59C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7721063" y="3540880"/>
                  <a:ext cx="145800" cy="57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9ADA8543-237D-4F2B-89E7-AE9A1EEEF9D2}"/>
                    </a:ext>
                  </a:extLst>
                </p14:cNvPr>
                <p14:cNvContentPartPr/>
                <p14:nvPr/>
              </p14:nvContentPartPr>
              <p14:xfrm>
                <a:off x="7371863" y="3764800"/>
                <a:ext cx="150120" cy="141120"/>
              </p14:xfrm>
            </p:contentPart>
          </mc:Choice>
          <mc:Fallback xmlns=""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9ADA8543-237D-4F2B-89E7-AE9A1EEEF9D2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7362863" y="3756160"/>
                  <a:ext cx="16776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FAE9BCDE-0063-4E30-8ACE-4A769D41F48A}"/>
                    </a:ext>
                  </a:extLst>
                </p14:cNvPr>
                <p14:cNvContentPartPr/>
                <p14:nvPr/>
              </p14:nvContentPartPr>
              <p14:xfrm>
                <a:off x="7540703" y="3812680"/>
                <a:ext cx="76320" cy="119880"/>
              </p14:xfrm>
            </p:contentPart>
          </mc:Choice>
          <mc:Fallback xmlns=""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FAE9BCDE-0063-4E30-8ACE-4A769D41F48A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7531703" y="3804040"/>
                  <a:ext cx="9396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B3B09FC3-802A-4BD7-9040-D9BD418718A0}"/>
                    </a:ext>
                  </a:extLst>
                </p14:cNvPr>
                <p14:cNvContentPartPr/>
                <p14:nvPr/>
              </p14:nvContentPartPr>
              <p14:xfrm>
                <a:off x="7689023" y="3830320"/>
                <a:ext cx="16200" cy="11160"/>
              </p14:xfrm>
            </p:contentPart>
          </mc:Choice>
          <mc:Fallback xmlns=""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B3B09FC3-802A-4BD7-9040-D9BD418718A0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7680023" y="3821320"/>
                  <a:ext cx="33840" cy="28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4" name="Group 253">
            <a:extLst>
              <a:ext uri="{FF2B5EF4-FFF2-40B4-BE49-F238E27FC236}">
                <a16:creationId xmlns:a16="http://schemas.microsoft.com/office/drawing/2014/main" id="{8F721DB1-505A-4251-8743-9397B0D06335}"/>
              </a:ext>
            </a:extLst>
          </p:cNvPr>
          <p:cNvGrpSpPr/>
          <p:nvPr/>
        </p:nvGrpSpPr>
        <p:grpSpPr>
          <a:xfrm>
            <a:off x="757943" y="4763440"/>
            <a:ext cx="2147040" cy="885240"/>
            <a:chOff x="757943" y="4763440"/>
            <a:chExt cx="2147040" cy="885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55FABDD0-2F00-4883-8452-67433314AE0A}"/>
                    </a:ext>
                  </a:extLst>
                </p14:cNvPr>
                <p14:cNvContentPartPr/>
                <p14:nvPr/>
              </p14:nvContentPartPr>
              <p14:xfrm>
                <a:off x="775223" y="5106520"/>
                <a:ext cx="2129760" cy="39960"/>
              </p14:xfrm>
            </p:contentPart>
          </mc:Choice>
          <mc:Fallback xmlns=""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55FABDD0-2F00-4883-8452-67433314AE0A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766223" y="5097520"/>
                  <a:ext cx="214740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7E04B420-0834-4065-8D3C-87244EF77CE5}"/>
                    </a:ext>
                  </a:extLst>
                </p14:cNvPr>
                <p14:cNvContentPartPr/>
                <p14:nvPr/>
              </p14:nvContentPartPr>
              <p14:xfrm>
                <a:off x="757943" y="5096440"/>
                <a:ext cx="2070360" cy="492840"/>
              </p14:xfrm>
            </p:contentPart>
          </mc:Choice>
          <mc:Fallback xmlns=""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7E04B420-0834-4065-8D3C-87244EF77CE5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748943" y="5087800"/>
                  <a:ext cx="2088000" cy="51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08916F8E-41CA-4B30-995C-9E8FC209EC4F}"/>
                    </a:ext>
                  </a:extLst>
                </p14:cNvPr>
                <p14:cNvContentPartPr/>
                <p14:nvPr/>
              </p14:nvContentPartPr>
              <p14:xfrm>
                <a:off x="2772143" y="5149360"/>
                <a:ext cx="127800" cy="425880"/>
              </p14:xfrm>
            </p:contentPart>
          </mc:Choice>
          <mc:Fallback xmlns=""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08916F8E-41CA-4B30-995C-9E8FC209EC4F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2763143" y="5140720"/>
                  <a:ext cx="145440" cy="44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A876A87D-B139-408D-85D9-47724B696DE5}"/>
                    </a:ext>
                  </a:extLst>
                </p14:cNvPr>
                <p14:cNvContentPartPr/>
                <p14:nvPr/>
              </p14:nvContentPartPr>
              <p14:xfrm>
                <a:off x="1054223" y="4795840"/>
                <a:ext cx="107280" cy="199080"/>
              </p14:xfrm>
            </p:contentPart>
          </mc:Choice>
          <mc:Fallback xmlns=""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A876A87D-B139-408D-85D9-47724B696DE5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1045583" y="4786840"/>
                  <a:ext cx="12492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A9EF55CD-49CC-4A19-A308-43394C152A9A}"/>
                    </a:ext>
                  </a:extLst>
                </p14:cNvPr>
                <p14:cNvContentPartPr/>
                <p14:nvPr/>
              </p14:nvContentPartPr>
              <p14:xfrm>
                <a:off x="1090583" y="4893400"/>
                <a:ext cx="120240" cy="29520"/>
              </p14:xfrm>
            </p:contentPart>
          </mc:Choice>
          <mc:Fallback xmlns=""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A9EF55CD-49CC-4A19-A308-43394C152A9A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1081583" y="4884760"/>
                  <a:ext cx="13788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C40E8D4F-6130-4378-AEA3-8695BE632EE2}"/>
                    </a:ext>
                  </a:extLst>
                </p14:cNvPr>
                <p14:cNvContentPartPr/>
                <p14:nvPr/>
              </p14:nvContentPartPr>
              <p14:xfrm>
                <a:off x="1241423" y="4862800"/>
                <a:ext cx="75240" cy="166320"/>
              </p14:xfrm>
            </p:contentPart>
          </mc:Choice>
          <mc:Fallback xmlns=""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C40E8D4F-6130-4378-AEA3-8695BE632EE2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1232423" y="4854160"/>
                  <a:ext cx="9288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BE94C2CA-2609-441A-B01A-6563871A0613}"/>
                    </a:ext>
                  </a:extLst>
                </p14:cNvPr>
                <p14:cNvContentPartPr/>
                <p14:nvPr/>
              </p14:nvContentPartPr>
              <p14:xfrm>
                <a:off x="1353383" y="4852360"/>
                <a:ext cx="167760" cy="115200"/>
              </p14:xfrm>
            </p:contentPart>
          </mc:Choice>
          <mc:Fallback xmlns=""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BE94C2CA-2609-441A-B01A-6563871A0613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1344383" y="4843360"/>
                  <a:ext cx="18540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7820C503-649A-43C2-B010-A5F373D136CA}"/>
                    </a:ext>
                  </a:extLst>
                </p14:cNvPr>
                <p14:cNvContentPartPr/>
                <p14:nvPr/>
              </p14:nvContentPartPr>
              <p14:xfrm>
                <a:off x="1798343" y="4763440"/>
                <a:ext cx="20520" cy="885240"/>
              </p14:xfrm>
            </p:contentPart>
          </mc:Choice>
          <mc:Fallback xmlns=""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7820C503-649A-43C2-B010-A5F373D136CA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1789343" y="4754800"/>
                  <a:ext cx="38160" cy="90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8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96C1C3D8-4EE9-4932-8D69-81988649CF28}"/>
                    </a:ext>
                  </a:extLst>
                </p14:cNvPr>
                <p14:cNvContentPartPr/>
                <p14:nvPr/>
              </p14:nvContentPartPr>
              <p14:xfrm>
                <a:off x="2047103" y="4794760"/>
                <a:ext cx="116280" cy="183960"/>
              </p14:xfrm>
            </p:contentPart>
          </mc:Choice>
          <mc:Fallback xmlns=""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96C1C3D8-4EE9-4932-8D69-81988649CF28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2038103" y="4786120"/>
                  <a:ext cx="13392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0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CE40E224-4F35-4A7F-89D0-B7A7124FA3BC}"/>
                    </a:ext>
                  </a:extLst>
                </p14:cNvPr>
                <p14:cNvContentPartPr/>
                <p14:nvPr/>
              </p14:nvContentPartPr>
              <p14:xfrm>
                <a:off x="2173103" y="4893400"/>
                <a:ext cx="110160" cy="76320"/>
              </p14:xfrm>
            </p:contentPart>
          </mc:Choice>
          <mc:Fallback xmlns=""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CE40E224-4F35-4A7F-89D0-B7A7124FA3BC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2164463" y="4884760"/>
                  <a:ext cx="12780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2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A643142A-656C-4C99-B26E-F7D93DCA9307}"/>
                    </a:ext>
                  </a:extLst>
                </p14:cNvPr>
                <p14:cNvContentPartPr/>
                <p14:nvPr/>
              </p14:nvContentPartPr>
              <p14:xfrm>
                <a:off x="2339063" y="4890520"/>
                <a:ext cx="56160" cy="89280"/>
              </p14:xfrm>
            </p:contentPart>
          </mc:Choice>
          <mc:Fallback xmlns=""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A643142A-656C-4C99-B26E-F7D93DCA9307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2330063" y="4881880"/>
                  <a:ext cx="7380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4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5D2C221F-3EA6-4206-87BE-68F9E47DDD21}"/>
                    </a:ext>
                  </a:extLst>
                </p14:cNvPr>
                <p14:cNvContentPartPr/>
                <p14:nvPr/>
              </p14:nvContentPartPr>
              <p14:xfrm>
                <a:off x="2413583" y="4888720"/>
                <a:ext cx="362880" cy="115200"/>
              </p14:xfrm>
            </p:contentPart>
          </mc:Choice>
          <mc:Fallback xmlns=""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5D2C221F-3EA6-4206-87BE-68F9E47DDD21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2404943" y="4880080"/>
                  <a:ext cx="38052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6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1D1A7274-D713-4674-823C-896DE16A1048}"/>
                    </a:ext>
                  </a:extLst>
                </p14:cNvPr>
                <p14:cNvContentPartPr/>
                <p14:nvPr/>
              </p14:nvContentPartPr>
              <p14:xfrm>
                <a:off x="1049543" y="5255920"/>
                <a:ext cx="98280" cy="203760"/>
              </p14:xfrm>
            </p:contentPart>
          </mc:Choice>
          <mc:Fallback xmlns=""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1D1A7274-D713-4674-823C-896DE16A1048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1040543" y="5246920"/>
                  <a:ext cx="11592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8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83A0FC28-7F33-4FA5-A47B-353DC917FFCF}"/>
                    </a:ext>
                  </a:extLst>
                </p14:cNvPr>
                <p14:cNvContentPartPr/>
                <p14:nvPr/>
              </p14:nvContentPartPr>
              <p14:xfrm>
                <a:off x="1248983" y="5277880"/>
                <a:ext cx="73080" cy="190440"/>
              </p14:xfrm>
            </p:contentPart>
          </mc:Choice>
          <mc:Fallback xmlns=""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83A0FC28-7F33-4FA5-A47B-353DC917FFCF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1239983" y="5268880"/>
                  <a:ext cx="9072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0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83B1E97E-8D45-4857-9723-D3C1BAE2E691}"/>
                    </a:ext>
                  </a:extLst>
                </p14:cNvPr>
                <p14:cNvContentPartPr/>
                <p14:nvPr/>
              </p14:nvContentPartPr>
              <p14:xfrm>
                <a:off x="2053583" y="5225320"/>
                <a:ext cx="110880" cy="226800"/>
              </p14:xfrm>
            </p:contentPart>
          </mc:Choice>
          <mc:Fallback xmlns=""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83B1E97E-8D45-4857-9723-D3C1BAE2E691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2044583" y="5216320"/>
                  <a:ext cx="12852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F984CF41-A1A9-4C5A-B991-1660BADA43DA}"/>
                    </a:ext>
                  </a:extLst>
                </p14:cNvPr>
                <p14:cNvContentPartPr/>
                <p14:nvPr/>
              </p14:nvContentPartPr>
              <p14:xfrm>
                <a:off x="2078423" y="5340160"/>
                <a:ext cx="114840" cy="13320"/>
              </p14:xfrm>
            </p:contentPart>
          </mc:Choice>
          <mc:Fallback xmlns=""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F984CF41-A1A9-4C5A-B991-1660BADA43DA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2069783" y="5331160"/>
                  <a:ext cx="13248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01906542-5F70-4D3C-A723-BCFA4D3E1F51}"/>
                    </a:ext>
                  </a:extLst>
                </p14:cNvPr>
                <p14:cNvContentPartPr/>
                <p14:nvPr/>
              </p14:nvContentPartPr>
              <p14:xfrm>
                <a:off x="2219903" y="5360680"/>
                <a:ext cx="17640" cy="13680"/>
              </p14:xfrm>
            </p:contentPart>
          </mc:Choice>
          <mc:Fallback xmlns=""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01906542-5F70-4D3C-A723-BCFA4D3E1F51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2210903" y="5352040"/>
                  <a:ext cx="3528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42B20C45-036B-4B3C-B52A-7B3941742E6A}"/>
                    </a:ext>
                  </a:extLst>
                </p14:cNvPr>
                <p14:cNvContentPartPr/>
                <p14:nvPr/>
              </p14:nvContentPartPr>
              <p14:xfrm>
                <a:off x="2307383" y="5301640"/>
                <a:ext cx="130680" cy="174600"/>
              </p14:xfrm>
            </p:contentPart>
          </mc:Choice>
          <mc:Fallback xmlns=""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42B20C45-036B-4B3C-B52A-7B3941742E6A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2298383" y="5293000"/>
                  <a:ext cx="14832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8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664E5D43-AB6C-498C-B494-EAB91C276D62}"/>
                    </a:ext>
                  </a:extLst>
                </p14:cNvPr>
                <p14:cNvContentPartPr/>
                <p14:nvPr/>
              </p14:nvContentPartPr>
              <p14:xfrm>
                <a:off x="2477663" y="5291200"/>
                <a:ext cx="117720" cy="190800"/>
              </p14:xfrm>
            </p:contentPart>
          </mc:Choice>
          <mc:Fallback xmlns=""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664E5D43-AB6C-498C-B494-EAB91C276D62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2469023" y="5282200"/>
                  <a:ext cx="135360" cy="208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9" name="Group 258">
            <a:extLst>
              <a:ext uri="{FF2B5EF4-FFF2-40B4-BE49-F238E27FC236}">
                <a16:creationId xmlns:a16="http://schemas.microsoft.com/office/drawing/2014/main" id="{A6A56ECB-C68E-4AAF-AF44-D4319BF76DE6}"/>
              </a:ext>
            </a:extLst>
          </p:cNvPr>
          <p:cNvGrpSpPr/>
          <p:nvPr/>
        </p:nvGrpSpPr>
        <p:grpSpPr>
          <a:xfrm>
            <a:off x="8581103" y="2893600"/>
            <a:ext cx="3365280" cy="112680"/>
            <a:chOff x="8581103" y="2893600"/>
            <a:chExt cx="3365280" cy="112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0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2A35CB3D-F26E-4525-8183-E7F4D38E780D}"/>
                    </a:ext>
                  </a:extLst>
                </p14:cNvPr>
                <p14:cNvContentPartPr/>
                <p14:nvPr/>
              </p14:nvContentPartPr>
              <p14:xfrm>
                <a:off x="8581103" y="2935360"/>
                <a:ext cx="3128400" cy="48600"/>
              </p14:xfrm>
            </p:contentPart>
          </mc:Choice>
          <mc:Fallback xmlns=""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2A35CB3D-F26E-4525-8183-E7F4D38E780D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8572463" y="2926720"/>
                  <a:ext cx="314604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2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49D83EA6-F4B0-451E-80F7-F8448A690C1C}"/>
                    </a:ext>
                  </a:extLst>
                </p14:cNvPr>
                <p14:cNvContentPartPr/>
                <p14:nvPr/>
              </p14:nvContentPartPr>
              <p14:xfrm>
                <a:off x="11663423" y="2924920"/>
                <a:ext cx="181800" cy="25200"/>
              </p14:xfrm>
            </p:contentPart>
          </mc:Choice>
          <mc:Fallback xmlns=""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49D83EA6-F4B0-451E-80F7-F8448A690C1C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11654783" y="2916280"/>
                  <a:ext cx="19944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4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2CD50A25-4D80-4633-B7F9-8547230A7934}"/>
                    </a:ext>
                  </a:extLst>
                </p14:cNvPr>
                <p14:cNvContentPartPr/>
                <p14:nvPr/>
              </p14:nvContentPartPr>
              <p14:xfrm>
                <a:off x="11764583" y="2893600"/>
                <a:ext cx="181800" cy="112680"/>
              </p14:xfrm>
            </p:contentPart>
          </mc:Choice>
          <mc:Fallback xmlns=""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2CD50A25-4D80-4633-B7F9-8547230A7934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11755583" y="2884960"/>
                  <a:ext cx="199440" cy="130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9" name="Group 268">
            <a:extLst>
              <a:ext uri="{FF2B5EF4-FFF2-40B4-BE49-F238E27FC236}">
                <a16:creationId xmlns:a16="http://schemas.microsoft.com/office/drawing/2014/main" id="{DA61162C-BE18-48A6-B354-826B9CFFD3DB}"/>
              </a:ext>
            </a:extLst>
          </p:cNvPr>
          <p:cNvGrpSpPr/>
          <p:nvPr/>
        </p:nvGrpSpPr>
        <p:grpSpPr>
          <a:xfrm>
            <a:off x="11572703" y="3195640"/>
            <a:ext cx="393480" cy="346680"/>
            <a:chOff x="11572703" y="3195640"/>
            <a:chExt cx="393480" cy="346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6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64693CA1-64D3-4C82-AF4B-5EE597A330B8}"/>
                    </a:ext>
                  </a:extLst>
                </p14:cNvPr>
                <p14:cNvContentPartPr/>
                <p14:nvPr/>
              </p14:nvContentPartPr>
              <p14:xfrm>
                <a:off x="11572703" y="3195640"/>
                <a:ext cx="93600" cy="188280"/>
              </p14:xfrm>
            </p:contentPart>
          </mc:Choice>
          <mc:Fallback xmlns=""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64693CA1-64D3-4C82-AF4B-5EE597A330B8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11564063" y="3186640"/>
                  <a:ext cx="11124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8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A0BCA2B7-ADC3-4EC8-8149-D292C6AE15A4}"/>
                    </a:ext>
                  </a:extLst>
                </p14:cNvPr>
                <p14:cNvContentPartPr/>
                <p14:nvPr/>
              </p14:nvContentPartPr>
              <p14:xfrm>
                <a:off x="11593223" y="3297520"/>
                <a:ext cx="67320" cy="1800"/>
              </p14:xfrm>
            </p:contentPart>
          </mc:Choice>
          <mc:Fallback xmlns=""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A0BCA2B7-ADC3-4EC8-8149-D292C6AE15A4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11584583" y="3288880"/>
                  <a:ext cx="8496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0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F991F3A5-8452-47BC-A469-E537C5503CCB}"/>
                    </a:ext>
                  </a:extLst>
                </p14:cNvPr>
                <p14:cNvContentPartPr/>
                <p14:nvPr/>
              </p14:nvContentPartPr>
              <p14:xfrm>
                <a:off x="11739743" y="3259000"/>
                <a:ext cx="117360" cy="283320"/>
              </p14:xfrm>
            </p:contentPart>
          </mc:Choice>
          <mc:Fallback xmlns=""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F991F3A5-8452-47BC-A469-E537C5503CCB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11731103" y="3250000"/>
                  <a:ext cx="135000" cy="30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2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A72EEBD8-2975-4A57-8784-A78AE2ADD573}"/>
                    </a:ext>
                  </a:extLst>
                </p14:cNvPr>
                <p14:cNvContentPartPr/>
                <p14:nvPr/>
              </p14:nvContentPartPr>
              <p14:xfrm>
                <a:off x="11875823" y="3247840"/>
                <a:ext cx="90360" cy="93240"/>
              </p14:xfrm>
            </p:contentPart>
          </mc:Choice>
          <mc:Fallback xmlns=""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A72EEBD8-2975-4A57-8784-A78AE2ADD573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11866823" y="3238840"/>
                  <a:ext cx="108000" cy="110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8" name="Group 277">
            <a:extLst>
              <a:ext uri="{FF2B5EF4-FFF2-40B4-BE49-F238E27FC236}">
                <a16:creationId xmlns:a16="http://schemas.microsoft.com/office/drawing/2014/main" id="{E1733E47-89AD-43F5-BFAA-9DBAA106A934}"/>
              </a:ext>
            </a:extLst>
          </p:cNvPr>
          <p:cNvGrpSpPr/>
          <p:nvPr/>
        </p:nvGrpSpPr>
        <p:grpSpPr>
          <a:xfrm>
            <a:off x="7878743" y="178840"/>
            <a:ext cx="794880" cy="3096360"/>
            <a:chOff x="7878743" y="178840"/>
            <a:chExt cx="794880" cy="3096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4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35602C00-7D17-4046-A392-F54506540C80}"/>
                    </a:ext>
                  </a:extLst>
                </p14:cNvPr>
                <p14:cNvContentPartPr/>
                <p14:nvPr/>
              </p14:nvContentPartPr>
              <p14:xfrm>
                <a:off x="8534663" y="306280"/>
                <a:ext cx="57960" cy="2968920"/>
              </p14:xfrm>
            </p:contentPart>
          </mc:Choice>
          <mc:Fallback xmlns=""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35602C00-7D17-4046-A392-F54506540C80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8526023" y="297280"/>
                  <a:ext cx="75600" cy="29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6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3E7F0469-1CB2-49BC-9D10-3AB122DDCDF5}"/>
                    </a:ext>
                  </a:extLst>
                </p14:cNvPr>
                <p14:cNvContentPartPr/>
                <p14:nvPr/>
              </p14:nvContentPartPr>
              <p14:xfrm>
                <a:off x="8301383" y="2987920"/>
                <a:ext cx="372240" cy="33840"/>
              </p14:xfrm>
            </p:contentPart>
          </mc:Choice>
          <mc:Fallback xmlns=""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3E7F0469-1CB2-49BC-9D10-3AB122DDCDF5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8292743" y="2979280"/>
                  <a:ext cx="38988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8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547FB578-0062-43EB-B583-533A13B51BF8}"/>
                    </a:ext>
                  </a:extLst>
                </p14:cNvPr>
                <p14:cNvContentPartPr/>
                <p14:nvPr/>
              </p14:nvContentPartPr>
              <p14:xfrm>
                <a:off x="8496863" y="282520"/>
                <a:ext cx="167040" cy="179640"/>
              </p14:xfrm>
            </p:contentPart>
          </mc:Choice>
          <mc:Fallback xmlns=""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547FB578-0062-43EB-B583-533A13B51BF8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8488223" y="273520"/>
                  <a:ext cx="18468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0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2EE37171-E4CB-4D14-9C23-CC634B7081F2}"/>
                    </a:ext>
                  </a:extLst>
                </p14:cNvPr>
                <p14:cNvContentPartPr/>
                <p14:nvPr/>
              </p14:nvContentPartPr>
              <p14:xfrm>
                <a:off x="8605943" y="333640"/>
                <a:ext cx="57240" cy="148680"/>
              </p14:xfrm>
            </p:contentPart>
          </mc:Choice>
          <mc:Fallback xmlns=""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2EE37171-E4CB-4D14-9C23-CC634B7081F2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8596943" y="324640"/>
                  <a:ext cx="7488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2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A4E88B65-7FB2-46A1-96FA-DC4D61BA36DD}"/>
                    </a:ext>
                  </a:extLst>
                </p14:cNvPr>
                <p14:cNvContentPartPr/>
                <p14:nvPr/>
              </p14:nvContentPartPr>
              <p14:xfrm>
                <a:off x="7878743" y="187120"/>
                <a:ext cx="101520" cy="14400"/>
              </p14:xfrm>
            </p:contentPart>
          </mc:Choice>
          <mc:Fallback xmlns=""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A4E88B65-7FB2-46A1-96FA-DC4D61BA36DD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7870103" y="178480"/>
                  <a:ext cx="11916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4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D2E670B4-EF49-4EAF-B6FA-1DE68F69AF3F}"/>
                    </a:ext>
                  </a:extLst>
                </p14:cNvPr>
                <p14:cNvContentPartPr/>
                <p14:nvPr/>
              </p14:nvContentPartPr>
              <p14:xfrm>
                <a:off x="7919423" y="178840"/>
                <a:ext cx="3240" cy="161280"/>
              </p14:xfrm>
            </p:contentPart>
          </mc:Choice>
          <mc:Fallback xmlns=""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D2E670B4-EF49-4EAF-B6FA-1DE68F69AF3F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7910783" y="169840"/>
                  <a:ext cx="2088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6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5CCCE729-1AE8-40AC-B06E-9417F692194F}"/>
                    </a:ext>
                  </a:extLst>
                </p14:cNvPr>
                <p14:cNvContentPartPr/>
                <p14:nvPr/>
              </p14:nvContentPartPr>
              <p14:xfrm>
                <a:off x="7896383" y="316360"/>
                <a:ext cx="113040" cy="16560"/>
              </p14:xfrm>
            </p:contentPart>
          </mc:Choice>
          <mc:Fallback xmlns=""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5CCCE729-1AE8-40AC-B06E-9417F692194F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7887743" y="307720"/>
                  <a:ext cx="13068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8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DADE8A20-0557-4EE1-ABA1-B36EB0AEC464}"/>
                    </a:ext>
                  </a:extLst>
                </p14:cNvPr>
                <p14:cNvContentPartPr/>
                <p14:nvPr/>
              </p14:nvContentPartPr>
              <p14:xfrm>
                <a:off x="8008343" y="236080"/>
                <a:ext cx="122040" cy="113400"/>
              </p14:xfrm>
            </p:contentPart>
          </mc:Choice>
          <mc:Fallback xmlns=""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DADE8A20-0557-4EE1-ABA1-B36EB0AEC464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7999703" y="227440"/>
                  <a:ext cx="13968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0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3405F629-D8EC-417D-884F-0F2A5AA410BB}"/>
                    </a:ext>
                  </a:extLst>
                </p14:cNvPr>
                <p14:cNvContentPartPr/>
                <p14:nvPr/>
              </p14:nvContentPartPr>
              <p14:xfrm>
                <a:off x="8169623" y="233200"/>
                <a:ext cx="93240" cy="88200"/>
              </p14:xfrm>
            </p:contentPart>
          </mc:Choice>
          <mc:Fallback xmlns=""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3405F629-D8EC-417D-884F-0F2A5AA410BB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8160983" y="224560"/>
                  <a:ext cx="11088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2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844D6DA3-3E32-4EED-B8D1-3EC633A93EA3}"/>
                    </a:ext>
                  </a:extLst>
                </p14:cNvPr>
                <p14:cNvContentPartPr/>
                <p14:nvPr/>
              </p14:nvContentPartPr>
              <p14:xfrm>
                <a:off x="8251343" y="178840"/>
                <a:ext cx="274320" cy="122040"/>
              </p14:xfrm>
            </p:contentPart>
          </mc:Choice>
          <mc:Fallback xmlns=""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844D6DA3-3E32-4EED-B8D1-3EC633A93EA3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8242343" y="170200"/>
                  <a:ext cx="29196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4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8957EF9B-3524-40B6-ACE2-332BA656EC97}"/>
                    </a:ext>
                  </a:extLst>
                </p14:cNvPr>
                <p14:cNvContentPartPr/>
                <p14:nvPr/>
              </p14:nvContentPartPr>
              <p14:xfrm>
                <a:off x="8533223" y="241120"/>
                <a:ext cx="81360" cy="20880"/>
              </p14:xfrm>
            </p:contentPart>
          </mc:Choice>
          <mc:Fallback xmlns=""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8957EF9B-3524-40B6-ACE2-332BA656EC97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8524583" y="232480"/>
                  <a:ext cx="99000" cy="38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9" name="Group 288">
            <a:extLst>
              <a:ext uri="{FF2B5EF4-FFF2-40B4-BE49-F238E27FC236}">
                <a16:creationId xmlns:a16="http://schemas.microsoft.com/office/drawing/2014/main" id="{CB50AEB1-B589-4CB6-9FC9-F78EC82C2CD5}"/>
              </a:ext>
            </a:extLst>
          </p:cNvPr>
          <p:cNvGrpSpPr/>
          <p:nvPr/>
        </p:nvGrpSpPr>
        <p:grpSpPr>
          <a:xfrm>
            <a:off x="10095623" y="356320"/>
            <a:ext cx="27360" cy="903960"/>
            <a:chOff x="10095623" y="356320"/>
            <a:chExt cx="27360" cy="903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16">
              <p14:nvContentPartPr>
                <p14:cNvPr id="279" name="Ink 278">
                  <a:extLst>
                    <a:ext uri="{FF2B5EF4-FFF2-40B4-BE49-F238E27FC236}">
                      <a16:creationId xmlns:a16="http://schemas.microsoft.com/office/drawing/2014/main" id="{9A9FE03D-4B0D-4519-8839-DA532795C760}"/>
                    </a:ext>
                  </a:extLst>
                </p14:cNvPr>
                <p14:cNvContentPartPr/>
                <p14:nvPr/>
              </p14:nvContentPartPr>
              <p14:xfrm>
                <a:off x="10095623" y="356320"/>
                <a:ext cx="16200" cy="116280"/>
              </p14:xfrm>
            </p:contentPart>
          </mc:Choice>
          <mc:Fallback xmlns=""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9A9FE03D-4B0D-4519-8839-DA532795C760}"/>
                    </a:ext>
                  </a:extLst>
                </p:cNvPr>
                <p:cNvPicPr/>
                <p:nvPr/>
              </p:nvPicPr>
              <p:blipFill>
                <a:blip r:embed="rId417"/>
                <a:stretch>
                  <a:fillRect/>
                </a:stretch>
              </p:blipFill>
              <p:spPr>
                <a:xfrm>
                  <a:off x="10086983" y="347320"/>
                  <a:ext cx="3384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8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C3E31A6B-C975-458D-883F-735ABEA72451}"/>
                    </a:ext>
                  </a:extLst>
                </p14:cNvPr>
                <p14:cNvContentPartPr/>
                <p14:nvPr/>
              </p14:nvContentPartPr>
              <p14:xfrm>
                <a:off x="10115783" y="560800"/>
                <a:ext cx="7200" cy="111960"/>
              </p14:xfrm>
            </p:contentPart>
          </mc:Choice>
          <mc:Fallback xmlns=""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C3E31A6B-C975-458D-883F-735ABEA72451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10106783" y="551800"/>
                  <a:ext cx="2484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0">
              <p14:nvContentPartPr>
                <p14:cNvPr id="281" name="Ink 280">
                  <a:extLst>
                    <a:ext uri="{FF2B5EF4-FFF2-40B4-BE49-F238E27FC236}">
                      <a16:creationId xmlns:a16="http://schemas.microsoft.com/office/drawing/2014/main" id="{FE588F5F-8E8A-48BB-80BC-3A529DC20A27}"/>
                    </a:ext>
                  </a:extLst>
                </p14:cNvPr>
                <p14:cNvContentPartPr/>
                <p14:nvPr/>
              </p14:nvContentPartPr>
              <p14:xfrm>
                <a:off x="10103543" y="757360"/>
                <a:ext cx="1800" cy="100440"/>
              </p14:xfrm>
            </p:contentPart>
          </mc:Choice>
          <mc:Fallback xmlns="">
            <p:pic>
              <p:nvPicPr>
                <p:cNvPr id="281" name="Ink 280">
                  <a:extLst>
                    <a:ext uri="{FF2B5EF4-FFF2-40B4-BE49-F238E27FC236}">
                      <a16:creationId xmlns:a16="http://schemas.microsoft.com/office/drawing/2014/main" id="{FE588F5F-8E8A-48BB-80BC-3A529DC20A27}"/>
                    </a:ext>
                  </a:extLst>
                </p:cNvPr>
                <p:cNvPicPr/>
                <p:nvPr/>
              </p:nvPicPr>
              <p:blipFill>
                <a:blip r:embed="rId421"/>
                <a:stretch>
                  <a:fillRect/>
                </a:stretch>
              </p:blipFill>
              <p:spPr>
                <a:xfrm>
                  <a:off x="10094903" y="748720"/>
                  <a:ext cx="1944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2">
              <p14:nvContentPartPr>
                <p14:cNvPr id="282" name="Ink 281">
                  <a:extLst>
                    <a:ext uri="{FF2B5EF4-FFF2-40B4-BE49-F238E27FC236}">
                      <a16:creationId xmlns:a16="http://schemas.microsoft.com/office/drawing/2014/main" id="{3981E79A-06FD-4151-91A7-1A6EF55E5F99}"/>
                    </a:ext>
                  </a:extLst>
                </p14:cNvPr>
                <p14:cNvContentPartPr/>
                <p14:nvPr/>
              </p14:nvContentPartPr>
              <p14:xfrm>
                <a:off x="10099583" y="945640"/>
                <a:ext cx="360" cy="129600"/>
              </p14:xfrm>
            </p:contentPart>
          </mc:Choice>
          <mc:Fallback xmlns="">
            <p:pic>
              <p:nvPicPr>
                <p:cNvPr id="282" name="Ink 281">
                  <a:extLst>
                    <a:ext uri="{FF2B5EF4-FFF2-40B4-BE49-F238E27FC236}">
                      <a16:creationId xmlns:a16="http://schemas.microsoft.com/office/drawing/2014/main" id="{3981E79A-06FD-4151-91A7-1A6EF55E5F99}"/>
                    </a:ext>
                  </a:extLst>
                </p:cNvPr>
                <p:cNvPicPr/>
                <p:nvPr/>
              </p:nvPicPr>
              <p:blipFill>
                <a:blip r:embed="rId423"/>
                <a:stretch>
                  <a:fillRect/>
                </a:stretch>
              </p:blipFill>
              <p:spPr>
                <a:xfrm>
                  <a:off x="10090943" y="936640"/>
                  <a:ext cx="1800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4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2258202E-9205-412B-81D0-AD6922BDC580}"/>
                    </a:ext>
                  </a:extLst>
                </p14:cNvPr>
                <p14:cNvContentPartPr/>
                <p14:nvPr/>
              </p14:nvContentPartPr>
              <p14:xfrm>
                <a:off x="10102103" y="1166320"/>
                <a:ext cx="5040" cy="93960"/>
              </p14:xfrm>
            </p:contentPart>
          </mc:Choice>
          <mc:Fallback xmlns=""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2258202E-9205-412B-81D0-AD6922BDC580}"/>
                    </a:ext>
                  </a:extLst>
                </p:cNvPr>
                <p:cNvPicPr/>
                <p:nvPr/>
              </p:nvPicPr>
              <p:blipFill>
                <a:blip r:embed="rId425"/>
                <a:stretch>
                  <a:fillRect/>
                </a:stretch>
              </p:blipFill>
              <p:spPr>
                <a:xfrm>
                  <a:off x="10093103" y="1157680"/>
                  <a:ext cx="22680" cy="111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26">
            <p14:nvContentPartPr>
              <p14:cNvPr id="284" name="Ink 283">
                <a:extLst>
                  <a:ext uri="{FF2B5EF4-FFF2-40B4-BE49-F238E27FC236}">
                    <a16:creationId xmlns:a16="http://schemas.microsoft.com/office/drawing/2014/main" id="{D71201FF-D955-4D45-8E05-A13DC0325606}"/>
                  </a:ext>
                </a:extLst>
              </p14:cNvPr>
              <p14:cNvContentPartPr/>
              <p14:nvPr/>
            </p14:nvContentPartPr>
            <p14:xfrm>
              <a:off x="10098863" y="1400320"/>
              <a:ext cx="42120" cy="326880"/>
            </p14:xfrm>
          </p:contentPart>
        </mc:Choice>
        <mc:Fallback xmlns="">
          <p:pic>
            <p:nvPicPr>
              <p:cNvPr id="284" name="Ink 283">
                <a:extLst>
                  <a:ext uri="{FF2B5EF4-FFF2-40B4-BE49-F238E27FC236}">
                    <a16:creationId xmlns:a16="http://schemas.microsoft.com/office/drawing/2014/main" id="{D71201FF-D955-4D45-8E05-A13DC0325606}"/>
                  </a:ext>
                </a:extLst>
              </p:cNvPr>
              <p:cNvPicPr/>
              <p:nvPr/>
            </p:nvPicPr>
            <p:blipFill>
              <a:blip r:embed="rId427"/>
              <a:stretch>
                <a:fillRect/>
              </a:stretch>
            </p:blipFill>
            <p:spPr>
              <a:xfrm>
                <a:off x="10089863" y="1391320"/>
                <a:ext cx="59760" cy="34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8">
            <p14:nvContentPartPr>
              <p14:cNvPr id="285" name="Ink 284">
                <a:extLst>
                  <a:ext uri="{FF2B5EF4-FFF2-40B4-BE49-F238E27FC236}">
                    <a16:creationId xmlns:a16="http://schemas.microsoft.com/office/drawing/2014/main" id="{BAFB573A-2FB1-4C46-8413-E3C293F1B8B1}"/>
                  </a:ext>
                </a:extLst>
              </p14:cNvPr>
              <p14:cNvContentPartPr/>
              <p14:nvPr/>
            </p14:nvContentPartPr>
            <p14:xfrm>
              <a:off x="10153943" y="1850320"/>
              <a:ext cx="21600" cy="104760"/>
            </p14:xfrm>
          </p:contentPart>
        </mc:Choice>
        <mc:Fallback xmlns="">
          <p:pic>
            <p:nvPicPr>
              <p:cNvPr id="285" name="Ink 284">
                <a:extLst>
                  <a:ext uri="{FF2B5EF4-FFF2-40B4-BE49-F238E27FC236}">
                    <a16:creationId xmlns:a16="http://schemas.microsoft.com/office/drawing/2014/main" id="{BAFB573A-2FB1-4C46-8413-E3C293F1B8B1}"/>
                  </a:ext>
                </a:extLst>
              </p:cNvPr>
              <p:cNvPicPr/>
              <p:nvPr/>
            </p:nvPicPr>
            <p:blipFill>
              <a:blip r:embed="rId429"/>
              <a:stretch>
                <a:fillRect/>
              </a:stretch>
            </p:blipFill>
            <p:spPr>
              <a:xfrm>
                <a:off x="10145303" y="1841680"/>
                <a:ext cx="39240" cy="12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0">
            <p14:nvContentPartPr>
              <p14:cNvPr id="286" name="Ink 285">
                <a:extLst>
                  <a:ext uri="{FF2B5EF4-FFF2-40B4-BE49-F238E27FC236}">
                    <a16:creationId xmlns:a16="http://schemas.microsoft.com/office/drawing/2014/main" id="{ED3F0532-B9CA-4298-81A5-61DE217F86E3}"/>
                  </a:ext>
                </a:extLst>
              </p14:cNvPr>
              <p14:cNvContentPartPr/>
              <p14:nvPr/>
            </p14:nvContentPartPr>
            <p14:xfrm>
              <a:off x="10164383" y="2154160"/>
              <a:ext cx="37440" cy="289440"/>
            </p14:xfrm>
          </p:contentPart>
        </mc:Choice>
        <mc:Fallback xmlns="">
          <p:pic>
            <p:nvPicPr>
              <p:cNvPr id="286" name="Ink 285">
                <a:extLst>
                  <a:ext uri="{FF2B5EF4-FFF2-40B4-BE49-F238E27FC236}">
                    <a16:creationId xmlns:a16="http://schemas.microsoft.com/office/drawing/2014/main" id="{ED3F0532-B9CA-4298-81A5-61DE217F86E3}"/>
                  </a:ext>
                </a:extLst>
              </p:cNvPr>
              <p:cNvPicPr/>
              <p:nvPr/>
            </p:nvPicPr>
            <p:blipFill>
              <a:blip r:embed="rId431"/>
              <a:stretch>
                <a:fillRect/>
              </a:stretch>
            </p:blipFill>
            <p:spPr>
              <a:xfrm>
                <a:off x="10155383" y="2145520"/>
                <a:ext cx="55080" cy="30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2">
            <p14:nvContentPartPr>
              <p14:cNvPr id="287" name="Ink 286">
                <a:extLst>
                  <a:ext uri="{FF2B5EF4-FFF2-40B4-BE49-F238E27FC236}">
                    <a16:creationId xmlns:a16="http://schemas.microsoft.com/office/drawing/2014/main" id="{54037038-B700-4A0B-A931-CE4677C385C5}"/>
                  </a:ext>
                </a:extLst>
              </p14:cNvPr>
              <p14:cNvContentPartPr/>
              <p14:nvPr/>
            </p14:nvContentPartPr>
            <p14:xfrm>
              <a:off x="10207583" y="2581840"/>
              <a:ext cx="1800" cy="57960"/>
            </p14:xfrm>
          </p:contentPart>
        </mc:Choice>
        <mc:Fallback xmlns="">
          <p:pic>
            <p:nvPicPr>
              <p:cNvPr id="287" name="Ink 286">
                <a:extLst>
                  <a:ext uri="{FF2B5EF4-FFF2-40B4-BE49-F238E27FC236}">
                    <a16:creationId xmlns:a16="http://schemas.microsoft.com/office/drawing/2014/main" id="{54037038-B700-4A0B-A931-CE4677C385C5}"/>
                  </a:ext>
                </a:extLst>
              </p:cNvPr>
              <p:cNvPicPr/>
              <p:nvPr/>
            </p:nvPicPr>
            <p:blipFill>
              <a:blip r:embed="rId433"/>
              <a:stretch>
                <a:fillRect/>
              </a:stretch>
            </p:blipFill>
            <p:spPr>
              <a:xfrm>
                <a:off x="10198943" y="2573200"/>
                <a:ext cx="19440" cy="75600"/>
              </a:xfrm>
              <a:prstGeom prst="rect">
                <a:avLst/>
              </a:prstGeom>
            </p:spPr>
          </p:pic>
        </mc:Fallback>
      </mc:AlternateContent>
      <p:grpSp>
        <p:nvGrpSpPr>
          <p:cNvPr id="293" name="Group 292">
            <a:extLst>
              <a:ext uri="{FF2B5EF4-FFF2-40B4-BE49-F238E27FC236}">
                <a16:creationId xmlns:a16="http://schemas.microsoft.com/office/drawing/2014/main" id="{3E4835C8-3FA0-4537-B718-F480C44A406B}"/>
              </a:ext>
            </a:extLst>
          </p:cNvPr>
          <p:cNvGrpSpPr/>
          <p:nvPr/>
        </p:nvGrpSpPr>
        <p:grpSpPr>
          <a:xfrm>
            <a:off x="10075823" y="2805400"/>
            <a:ext cx="252360" cy="691920"/>
            <a:chOff x="10075823" y="2805400"/>
            <a:chExt cx="252360" cy="691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4">
              <p14:nvContentPartPr>
                <p14:cNvPr id="288" name="Ink 287">
                  <a:extLst>
                    <a:ext uri="{FF2B5EF4-FFF2-40B4-BE49-F238E27FC236}">
                      <a16:creationId xmlns:a16="http://schemas.microsoft.com/office/drawing/2014/main" id="{5A71E1EC-B0D0-4B7F-A334-DCC8436B927A}"/>
                    </a:ext>
                  </a:extLst>
                </p14:cNvPr>
                <p14:cNvContentPartPr/>
                <p14:nvPr/>
              </p14:nvContentPartPr>
              <p14:xfrm>
                <a:off x="10203623" y="2805400"/>
                <a:ext cx="26280" cy="376920"/>
              </p14:xfrm>
            </p:contentPart>
          </mc:Choice>
          <mc:Fallback xmlns="">
            <p:pic>
              <p:nvPicPr>
                <p:cNvPr id="288" name="Ink 287">
                  <a:extLst>
                    <a:ext uri="{FF2B5EF4-FFF2-40B4-BE49-F238E27FC236}">
                      <a16:creationId xmlns:a16="http://schemas.microsoft.com/office/drawing/2014/main" id="{5A71E1EC-B0D0-4B7F-A334-DCC8436B927A}"/>
                    </a:ext>
                  </a:extLst>
                </p:cNvPr>
                <p:cNvPicPr/>
                <p:nvPr/>
              </p:nvPicPr>
              <p:blipFill>
                <a:blip r:embed="rId435"/>
                <a:stretch>
                  <a:fillRect/>
                </a:stretch>
              </p:blipFill>
              <p:spPr>
                <a:xfrm>
                  <a:off x="10194983" y="2796760"/>
                  <a:ext cx="43920" cy="39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6">
              <p14:nvContentPartPr>
                <p14:cNvPr id="290" name="Ink 289">
                  <a:extLst>
                    <a:ext uri="{FF2B5EF4-FFF2-40B4-BE49-F238E27FC236}">
                      <a16:creationId xmlns:a16="http://schemas.microsoft.com/office/drawing/2014/main" id="{A553878C-C93A-486F-98DB-6BAA274BF1B9}"/>
                    </a:ext>
                  </a:extLst>
                </p14:cNvPr>
                <p14:cNvContentPartPr/>
                <p14:nvPr/>
              </p14:nvContentPartPr>
              <p14:xfrm>
                <a:off x="10075823" y="3307960"/>
                <a:ext cx="118080" cy="135000"/>
              </p14:xfrm>
            </p:contentPart>
          </mc:Choice>
          <mc:Fallback xmlns="">
            <p:pic>
              <p:nvPicPr>
                <p:cNvPr id="290" name="Ink 289">
                  <a:extLst>
                    <a:ext uri="{FF2B5EF4-FFF2-40B4-BE49-F238E27FC236}">
                      <a16:creationId xmlns:a16="http://schemas.microsoft.com/office/drawing/2014/main" id="{A553878C-C93A-486F-98DB-6BAA274BF1B9}"/>
                    </a:ext>
                  </a:extLst>
                </p:cNvPr>
                <p:cNvPicPr/>
                <p:nvPr/>
              </p:nvPicPr>
              <p:blipFill>
                <a:blip r:embed="rId437"/>
                <a:stretch>
                  <a:fillRect/>
                </a:stretch>
              </p:blipFill>
              <p:spPr>
                <a:xfrm>
                  <a:off x="10067183" y="3299320"/>
                  <a:ext cx="13572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8">
              <p14:nvContentPartPr>
                <p14:cNvPr id="291" name="Ink 290">
                  <a:extLst>
                    <a:ext uri="{FF2B5EF4-FFF2-40B4-BE49-F238E27FC236}">
                      <a16:creationId xmlns:a16="http://schemas.microsoft.com/office/drawing/2014/main" id="{B911AB83-B294-4336-A0A7-1A2AC4A50C77}"/>
                    </a:ext>
                  </a:extLst>
                </p14:cNvPr>
                <p14:cNvContentPartPr/>
                <p14:nvPr/>
              </p14:nvContentPartPr>
              <p14:xfrm>
                <a:off x="10180223" y="3286720"/>
                <a:ext cx="27360" cy="210600"/>
              </p14:xfrm>
            </p:contentPart>
          </mc:Choice>
          <mc:Fallback xmlns="">
            <p:pic>
              <p:nvPicPr>
                <p:cNvPr id="291" name="Ink 290">
                  <a:extLst>
                    <a:ext uri="{FF2B5EF4-FFF2-40B4-BE49-F238E27FC236}">
                      <a16:creationId xmlns:a16="http://schemas.microsoft.com/office/drawing/2014/main" id="{B911AB83-B294-4336-A0A7-1A2AC4A50C77}"/>
                    </a:ext>
                  </a:extLst>
                </p:cNvPr>
                <p:cNvPicPr/>
                <p:nvPr/>
              </p:nvPicPr>
              <p:blipFill>
                <a:blip r:embed="rId439"/>
                <a:stretch>
                  <a:fillRect/>
                </a:stretch>
              </p:blipFill>
              <p:spPr>
                <a:xfrm>
                  <a:off x="10171223" y="3278080"/>
                  <a:ext cx="4500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0">
              <p14:nvContentPartPr>
                <p14:cNvPr id="292" name="Ink 291">
                  <a:extLst>
                    <a:ext uri="{FF2B5EF4-FFF2-40B4-BE49-F238E27FC236}">
                      <a16:creationId xmlns:a16="http://schemas.microsoft.com/office/drawing/2014/main" id="{DA5EB7D5-9DF7-4E88-BCE6-3010389A3A40}"/>
                    </a:ext>
                  </a:extLst>
                </p14:cNvPr>
                <p14:cNvContentPartPr/>
                <p14:nvPr/>
              </p14:nvContentPartPr>
              <p14:xfrm>
                <a:off x="10272383" y="3350080"/>
                <a:ext cx="55800" cy="129600"/>
              </p14:xfrm>
            </p:contentPart>
          </mc:Choice>
          <mc:Fallback xmlns="">
            <p:pic>
              <p:nvPicPr>
                <p:cNvPr id="292" name="Ink 291">
                  <a:extLst>
                    <a:ext uri="{FF2B5EF4-FFF2-40B4-BE49-F238E27FC236}">
                      <a16:creationId xmlns:a16="http://schemas.microsoft.com/office/drawing/2014/main" id="{DA5EB7D5-9DF7-4E88-BCE6-3010389A3A40}"/>
                    </a:ext>
                  </a:extLst>
                </p:cNvPr>
                <p:cNvPicPr/>
                <p:nvPr/>
              </p:nvPicPr>
              <p:blipFill>
                <a:blip r:embed="rId441"/>
                <a:stretch>
                  <a:fillRect/>
                </a:stretch>
              </p:blipFill>
              <p:spPr>
                <a:xfrm>
                  <a:off x="10263383" y="3341440"/>
                  <a:ext cx="73440" cy="147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7" name="Group 306">
            <a:extLst>
              <a:ext uri="{FF2B5EF4-FFF2-40B4-BE49-F238E27FC236}">
                <a16:creationId xmlns:a16="http://schemas.microsoft.com/office/drawing/2014/main" id="{7346CB4A-F4E7-4231-9D81-B229C059C4C7}"/>
              </a:ext>
            </a:extLst>
          </p:cNvPr>
          <p:cNvGrpSpPr/>
          <p:nvPr/>
        </p:nvGrpSpPr>
        <p:grpSpPr>
          <a:xfrm>
            <a:off x="8446463" y="1969840"/>
            <a:ext cx="3129120" cy="30240"/>
            <a:chOff x="8446463" y="1969840"/>
            <a:chExt cx="3129120" cy="30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2">
              <p14:nvContentPartPr>
                <p14:cNvPr id="294" name="Ink 293">
                  <a:extLst>
                    <a:ext uri="{FF2B5EF4-FFF2-40B4-BE49-F238E27FC236}">
                      <a16:creationId xmlns:a16="http://schemas.microsoft.com/office/drawing/2014/main" id="{62DBEEBE-B1B8-4B83-A294-7A6AA853CBC8}"/>
                    </a:ext>
                  </a:extLst>
                </p14:cNvPr>
                <p14:cNvContentPartPr/>
                <p14:nvPr/>
              </p14:nvContentPartPr>
              <p14:xfrm>
                <a:off x="8446463" y="1975960"/>
                <a:ext cx="167760" cy="13680"/>
              </p14:xfrm>
            </p:contentPart>
          </mc:Choice>
          <mc:Fallback xmlns="">
            <p:pic>
              <p:nvPicPr>
                <p:cNvPr id="294" name="Ink 293">
                  <a:extLst>
                    <a:ext uri="{FF2B5EF4-FFF2-40B4-BE49-F238E27FC236}">
                      <a16:creationId xmlns:a16="http://schemas.microsoft.com/office/drawing/2014/main" id="{62DBEEBE-B1B8-4B83-A294-7A6AA853CBC8}"/>
                    </a:ext>
                  </a:extLst>
                </p:cNvPr>
                <p:cNvPicPr/>
                <p:nvPr/>
              </p:nvPicPr>
              <p:blipFill>
                <a:blip r:embed="rId443"/>
                <a:stretch>
                  <a:fillRect/>
                </a:stretch>
              </p:blipFill>
              <p:spPr>
                <a:xfrm>
                  <a:off x="8437463" y="1967320"/>
                  <a:ext cx="18540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4">
              <p14:nvContentPartPr>
                <p14:cNvPr id="295" name="Ink 294">
                  <a:extLst>
                    <a:ext uri="{FF2B5EF4-FFF2-40B4-BE49-F238E27FC236}">
                      <a16:creationId xmlns:a16="http://schemas.microsoft.com/office/drawing/2014/main" id="{FEEA6939-8CDF-4A4D-A45B-A7B8FC59C7A0}"/>
                    </a:ext>
                  </a:extLst>
                </p14:cNvPr>
                <p14:cNvContentPartPr/>
                <p14:nvPr/>
              </p14:nvContentPartPr>
              <p14:xfrm>
                <a:off x="8709983" y="1980280"/>
                <a:ext cx="96480" cy="5400"/>
              </p14:xfrm>
            </p:contentPart>
          </mc:Choice>
          <mc:Fallback xmlns="">
            <p:pic>
              <p:nvPicPr>
                <p:cNvPr id="295" name="Ink 294">
                  <a:extLst>
                    <a:ext uri="{FF2B5EF4-FFF2-40B4-BE49-F238E27FC236}">
                      <a16:creationId xmlns:a16="http://schemas.microsoft.com/office/drawing/2014/main" id="{FEEA6939-8CDF-4A4D-A45B-A7B8FC59C7A0}"/>
                    </a:ext>
                  </a:extLst>
                </p:cNvPr>
                <p:cNvPicPr/>
                <p:nvPr/>
              </p:nvPicPr>
              <p:blipFill>
                <a:blip r:embed="rId445"/>
                <a:stretch>
                  <a:fillRect/>
                </a:stretch>
              </p:blipFill>
              <p:spPr>
                <a:xfrm>
                  <a:off x="8701343" y="1971640"/>
                  <a:ext cx="11412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6">
              <p14:nvContentPartPr>
                <p14:cNvPr id="296" name="Ink 295">
                  <a:extLst>
                    <a:ext uri="{FF2B5EF4-FFF2-40B4-BE49-F238E27FC236}">
                      <a16:creationId xmlns:a16="http://schemas.microsoft.com/office/drawing/2014/main" id="{3E2ADC0F-28E6-4A56-AD74-040634976CCF}"/>
                    </a:ext>
                  </a:extLst>
                </p14:cNvPr>
                <p14:cNvContentPartPr/>
                <p14:nvPr/>
              </p14:nvContentPartPr>
              <p14:xfrm>
                <a:off x="8926343" y="1987480"/>
                <a:ext cx="345240" cy="12600"/>
              </p14:xfrm>
            </p:contentPart>
          </mc:Choice>
          <mc:Fallback xmlns="">
            <p:pic>
              <p:nvPicPr>
                <p:cNvPr id="296" name="Ink 295">
                  <a:extLst>
                    <a:ext uri="{FF2B5EF4-FFF2-40B4-BE49-F238E27FC236}">
                      <a16:creationId xmlns:a16="http://schemas.microsoft.com/office/drawing/2014/main" id="{3E2ADC0F-28E6-4A56-AD74-040634976CCF}"/>
                    </a:ext>
                  </a:extLst>
                </p:cNvPr>
                <p:cNvPicPr/>
                <p:nvPr/>
              </p:nvPicPr>
              <p:blipFill>
                <a:blip r:embed="rId447"/>
                <a:stretch>
                  <a:fillRect/>
                </a:stretch>
              </p:blipFill>
              <p:spPr>
                <a:xfrm>
                  <a:off x="8917343" y="1978480"/>
                  <a:ext cx="36288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8">
              <p14:nvContentPartPr>
                <p14:cNvPr id="297" name="Ink 296">
                  <a:extLst>
                    <a:ext uri="{FF2B5EF4-FFF2-40B4-BE49-F238E27FC236}">
                      <a16:creationId xmlns:a16="http://schemas.microsoft.com/office/drawing/2014/main" id="{814AD738-4ABB-48F0-9E42-B7F4CFFF5926}"/>
                    </a:ext>
                  </a:extLst>
                </p14:cNvPr>
                <p14:cNvContentPartPr/>
                <p14:nvPr/>
              </p14:nvContentPartPr>
              <p14:xfrm>
                <a:off x="9420983" y="1979560"/>
                <a:ext cx="307440" cy="17280"/>
              </p14:xfrm>
            </p:contentPart>
          </mc:Choice>
          <mc:Fallback xmlns="">
            <p:pic>
              <p:nvPicPr>
                <p:cNvPr id="297" name="Ink 296">
                  <a:extLst>
                    <a:ext uri="{FF2B5EF4-FFF2-40B4-BE49-F238E27FC236}">
                      <a16:creationId xmlns:a16="http://schemas.microsoft.com/office/drawing/2014/main" id="{814AD738-4ABB-48F0-9E42-B7F4CFFF5926}"/>
                    </a:ext>
                  </a:extLst>
                </p:cNvPr>
                <p:cNvPicPr/>
                <p:nvPr/>
              </p:nvPicPr>
              <p:blipFill>
                <a:blip r:embed="rId449"/>
                <a:stretch>
                  <a:fillRect/>
                </a:stretch>
              </p:blipFill>
              <p:spPr>
                <a:xfrm>
                  <a:off x="9412343" y="1970920"/>
                  <a:ext cx="32508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0">
              <p14:nvContentPartPr>
                <p14:cNvPr id="298" name="Ink 297">
                  <a:extLst>
                    <a:ext uri="{FF2B5EF4-FFF2-40B4-BE49-F238E27FC236}">
                      <a16:creationId xmlns:a16="http://schemas.microsoft.com/office/drawing/2014/main" id="{8C2E0C83-55F3-4670-8189-74604BAF0472}"/>
                    </a:ext>
                  </a:extLst>
                </p14:cNvPr>
                <p14:cNvContentPartPr/>
                <p14:nvPr/>
              </p14:nvContentPartPr>
              <p14:xfrm>
                <a:off x="9840023" y="1971280"/>
                <a:ext cx="279000" cy="10440"/>
              </p14:xfrm>
            </p:contentPart>
          </mc:Choice>
          <mc:Fallback xmlns="">
            <p:pic>
              <p:nvPicPr>
                <p:cNvPr id="298" name="Ink 297">
                  <a:extLst>
                    <a:ext uri="{FF2B5EF4-FFF2-40B4-BE49-F238E27FC236}">
                      <a16:creationId xmlns:a16="http://schemas.microsoft.com/office/drawing/2014/main" id="{8C2E0C83-55F3-4670-8189-74604BAF0472}"/>
                    </a:ext>
                  </a:extLst>
                </p:cNvPr>
                <p:cNvPicPr/>
                <p:nvPr/>
              </p:nvPicPr>
              <p:blipFill>
                <a:blip r:embed="rId451"/>
                <a:stretch>
                  <a:fillRect/>
                </a:stretch>
              </p:blipFill>
              <p:spPr>
                <a:xfrm>
                  <a:off x="9831023" y="1962280"/>
                  <a:ext cx="29664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2">
              <p14:nvContentPartPr>
                <p14:cNvPr id="299" name="Ink 298">
                  <a:extLst>
                    <a:ext uri="{FF2B5EF4-FFF2-40B4-BE49-F238E27FC236}">
                      <a16:creationId xmlns:a16="http://schemas.microsoft.com/office/drawing/2014/main" id="{1BB09912-3C08-4049-AE1C-288DD92F9731}"/>
                    </a:ext>
                  </a:extLst>
                </p14:cNvPr>
                <p14:cNvContentPartPr/>
                <p14:nvPr/>
              </p14:nvContentPartPr>
              <p14:xfrm>
                <a:off x="10292183" y="1969840"/>
                <a:ext cx="282240" cy="10440"/>
              </p14:xfrm>
            </p:contentPart>
          </mc:Choice>
          <mc:Fallback xmlns="">
            <p:pic>
              <p:nvPicPr>
                <p:cNvPr id="299" name="Ink 298">
                  <a:extLst>
                    <a:ext uri="{FF2B5EF4-FFF2-40B4-BE49-F238E27FC236}">
                      <a16:creationId xmlns:a16="http://schemas.microsoft.com/office/drawing/2014/main" id="{1BB09912-3C08-4049-AE1C-288DD92F9731}"/>
                    </a:ext>
                  </a:extLst>
                </p:cNvPr>
                <p:cNvPicPr/>
                <p:nvPr/>
              </p:nvPicPr>
              <p:blipFill>
                <a:blip r:embed="rId453"/>
                <a:stretch>
                  <a:fillRect/>
                </a:stretch>
              </p:blipFill>
              <p:spPr>
                <a:xfrm>
                  <a:off x="10283183" y="1960840"/>
                  <a:ext cx="29988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4">
              <p14:nvContentPartPr>
                <p14:cNvPr id="300" name="Ink 299">
                  <a:extLst>
                    <a:ext uri="{FF2B5EF4-FFF2-40B4-BE49-F238E27FC236}">
                      <a16:creationId xmlns:a16="http://schemas.microsoft.com/office/drawing/2014/main" id="{8310237B-1AF1-4514-B575-C661B39A91FB}"/>
                    </a:ext>
                  </a:extLst>
                </p14:cNvPr>
                <p14:cNvContentPartPr/>
                <p14:nvPr/>
              </p14:nvContentPartPr>
              <p14:xfrm>
                <a:off x="10655063" y="1975240"/>
                <a:ext cx="290880" cy="10440"/>
              </p14:xfrm>
            </p:contentPart>
          </mc:Choice>
          <mc:Fallback xmlns="">
            <p:pic>
              <p:nvPicPr>
                <p:cNvPr id="300" name="Ink 299">
                  <a:extLst>
                    <a:ext uri="{FF2B5EF4-FFF2-40B4-BE49-F238E27FC236}">
                      <a16:creationId xmlns:a16="http://schemas.microsoft.com/office/drawing/2014/main" id="{8310237B-1AF1-4514-B575-C661B39A91FB}"/>
                    </a:ext>
                  </a:extLst>
                </p:cNvPr>
                <p:cNvPicPr/>
                <p:nvPr/>
              </p:nvPicPr>
              <p:blipFill>
                <a:blip r:embed="rId455"/>
                <a:stretch>
                  <a:fillRect/>
                </a:stretch>
              </p:blipFill>
              <p:spPr>
                <a:xfrm>
                  <a:off x="10646423" y="1966600"/>
                  <a:ext cx="30852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6">
              <p14:nvContentPartPr>
                <p14:cNvPr id="301" name="Ink 300">
                  <a:extLst>
                    <a:ext uri="{FF2B5EF4-FFF2-40B4-BE49-F238E27FC236}">
                      <a16:creationId xmlns:a16="http://schemas.microsoft.com/office/drawing/2014/main" id="{3422D661-6A09-4592-A93C-5730315DC6B6}"/>
                    </a:ext>
                  </a:extLst>
                </p14:cNvPr>
                <p14:cNvContentPartPr/>
                <p14:nvPr/>
              </p14:nvContentPartPr>
              <p14:xfrm>
                <a:off x="11037023" y="1984600"/>
                <a:ext cx="432720" cy="13680"/>
              </p14:xfrm>
            </p:contentPart>
          </mc:Choice>
          <mc:Fallback xmlns="">
            <p:pic>
              <p:nvPicPr>
                <p:cNvPr id="301" name="Ink 300">
                  <a:extLst>
                    <a:ext uri="{FF2B5EF4-FFF2-40B4-BE49-F238E27FC236}">
                      <a16:creationId xmlns:a16="http://schemas.microsoft.com/office/drawing/2014/main" id="{3422D661-6A09-4592-A93C-5730315DC6B6}"/>
                    </a:ext>
                  </a:extLst>
                </p:cNvPr>
                <p:cNvPicPr/>
                <p:nvPr/>
              </p:nvPicPr>
              <p:blipFill>
                <a:blip r:embed="rId457"/>
                <a:stretch>
                  <a:fillRect/>
                </a:stretch>
              </p:blipFill>
              <p:spPr>
                <a:xfrm>
                  <a:off x="11028383" y="1975960"/>
                  <a:ext cx="45036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8">
              <p14:nvContentPartPr>
                <p14:cNvPr id="302" name="Ink 301">
                  <a:extLst>
                    <a:ext uri="{FF2B5EF4-FFF2-40B4-BE49-F238E27FC236}">
                      <a16:creationId xmlns:a16="http://schemas.microsoft.com/office/drawing/2014/main" id="{A37EEEB6-D776-44A5-A18B-EF982D1814B5}"/>
                    </a:ext>
                  </a:extLst>
                </p14:cNvPr>
                <p14:cNvContentPartPr/>
                <p14:nvPr/>
              </p14:nvContentPartPr>
              <p14:xfrm>
                <a:off x="11526983" y="1978120"/>
                <a:ext cx="48600" cy="9000"/>
              </p14:xfrm>
            </p:contentPart>
          </mc:Choice>
          <mc:Fallback xmlns="">
            <p:pic>
              <p:nvPicPr>
                <p:cNvPr id="302" name="Ink 301">
                  <a:extLst>
                    <a:ext uri="{FF2B5EF4-FFF2-40B4-BE49-F238E27FC236}">
                      <a16:creationId xmlns:a16="http://schemas.microsoft.com/office/drawing/2014/main" id="{A37EEEB6-D776-44A5-A18B-EF982D1814B5}"/>
                    </a:ext>
                  </a:extLst>
                </p:cNvPr>
                <p:cNvPicPr/>
                <p:nvPr/>
              </p:nvPicPr>
              <p:blipFill>
                <a:blip r:embed="rId459"/>
                <a:stretch>
                  <a:fillRect/>
                </a:stretch>
              </p:blipFill>
              <p:spPr>
                <a:xfrm>
                  <a:off x="11518343" y="1969480"/>
                  <a:ext cx="66240" cy="26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6" name="Group 305">
            <a:extLst>
              <a:ext uri="{FF2B5EF4-FFF2-40B4-BE49-F238E27FC236}">
                <a16:creationId xmlns:a16="http://schemas.microsoft.com/office/drawing/2014/main" id="{A6569354-2FBD-4354-ABE2-A6807A9AA1E8}"/>
              </a:ext>
            </a:extLst>
          </p:cNvPr>
          <p:cNvGrpSpPr/>
          <p:nvPr/>
        </p:nvGrpSpPr>
        <p:grpSpPr>
          <a:xfrm>
            <a:off x="7876583" y="1841320"/>
            <a:ext cx="342720" cy="190080"/>
            <a:chOff x="7876583" y="1841320"/>
            <a:chExt cx="342720" cy="190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0">
              <p14:nvContentPartPr>
                <p14:cNvPr id="303" name="Ink 302">
                  <a:extLst>
                    <a:ext uri="{FF2B5EF4-FFF2-40B4-BE49-F238E27FC236}">
                      <a16:creationId xmlns:a16="http://schemas.microsoft.com/office/drawing/2014/main" id="{CC26DCF2-E9E6-4ED5-9D53-21C7EBFBA97F}"/>
                    </a:ext>
                  </a:extLst>
                </p14:cNvPr>
                <p14:cNvContentPartPr/>
                <p14:nvPr/>
              </p14:nvContentPartPr>
              <p14:xfrm>
                <a:off x="7876583" y="1870840"/>
                <a:ext cx="24120" cy="160560"/>
              </p14:xfrm>
            </p:contentPart>
          </mc:Choice>
          <mc:Fallback xmlns="">
            <p:pic>
              <p:nvPicPr>
                <p:cNvPr id="303" name="Ink 302">
                  <a:extLst>
                    <a:ext uri="{FF2B5EF4-FFF2-40B4-BE49-F238E27FC236}">
                      <a16:creationId xmlns:a16="http://schemas.microsoft.com/office/drawing/2014/main" id="{CC26DCF2-E9E6-4ED5-9D53-21C7EBFBA97F}"/>
                    </a:ext>
                  </a:extLst>
                </p:cNvPr>
                <p:cNvPicPr/>
                <p:nvPr/>
              </p:nvPicPr>
              <p:blipFill>
                <a:blip r:embed="rId461"/>
                <a:stretch>
                  <a:fillRect/>
                </a:stretch>
              </p:blipFill>
              <p:spPr>
                <a:xfrm>
                  <a:off x="7867943" y="1862200"/>
                  <a:ext cx="4176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2">
              <p14:nvContentPartPr>
                <p14:cNvPr id="304" name="Ink 303">
                  <a:extLst>
                    <a:ext uri="{FF2B5EF4-FFF2-40B4-BE49-F238E27FC236}">
                      <a16:creationId xmlns:a16="http://schemas.microsoft.com/office/drawing/2014/main" id="{1297A33A-9A03-4F84-902D-57FFE6D5A322}"/>
                    </a:ext>
                  </a:extLst>
                </p14:cNvPr>
                <p14:cNvContentPartPr/>
                <p14:nvPr/>
              </p14:nvContentPartPr>
              <p14:xfrm>
                <a:off x="7984583" y="1905040"/>
                <a:ext cx="43920" cy="94320"/>
              </p14:xfrm>
            </p:contentPart>
          </mc:Choice>
          <mc:Fallback xmlns="">
            <p:pic>
              <p:nvPicPr>
                <p:cNvPr id="304" name="Ink 303">
                  <a:extLst>
                    <a:ext uri="{FF2B5EF4-FFF2-40B4-BE49-F238E27FC236}">
                      <a16:creationId xmlns:a16="http://schemas.microsoft.com/office/drawing/2014/main" id="{1297A33A-9A03-4F84-902D-57FFE6D5A322}"/>
                    </a:ext>
                  </a:extLst>
                </p:cNvPr>
                <p:cNvPicPr/>
                <p:nvPr/>
              </p:nvPicPr>
              <p:blipFill>
                <a:blip r:embed="rId463"/>
                <a:stretch>
                  <a:fillRect/>
                </a:stretch>
              </p:blipFill>
              <p:spPr>
                <a:xfrm>
                  <a:off x="7975943" y="1896400"/>
                  <a:ext cx="6156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4">
              <p14:nvContentPartPr>
                <p14:cNvPr id="305" name="Ink 304">
                  <a:extLst>
                    <a:ext uri="{FF2B5EF4-FFF2-40B4-BE49-F238E27FC236}">
                      <a16:creationId xmlns:a16="http://schemas.microsoft.com/office/drawing/2014/main" id="{4FCDA164-E531-4CEA-B959-CC0C2AFB208D}"/>
                    </a:ext>
                  </a:extLst>
                </p14:cNvPr>
                <p14:cNvContentPartPr/>
                <p14:nvPr/>
              </p14:nvContentPartPr>
              <p14:xfrm>
                <a:off x="8117423" y="1841320"/>
                <a:ext cx="101880" cy="176760"/>
              </p14:xfrm>
            </p:contentPart>
          </mc:Choice>
          <mc:Fallback xmlns="">
            <p:pic>
              <p:nvPicPr>
                <p:cNvPr id="305" name="Ink 304">
                  <a:extLst>
                    <a:ext uri="{FF2B5EF4-FFF2-40B4-BE49-F238E27FC236}">
                      <a16:creationId xmlns:a16="http://schemas.microsoft.com/office/drawing/2014/main" id="{4FCDA164-E531-4CEA-B959-CC0C2AFB208D}"/>
                    </a:ext>
                  </a:extLst>
                </p:cNvPr>
                <p:cNvPicPr/>
                <p:nvPr/>
              </p:nvPicPr>
              <p:blipFill>
                <a:blip r:embed="rId465"/>
                <a:stretch>
                  <a:fillRect/>
                </a:stretch>
              </p:blipFill>
              <p:spPr>
                <a:xfrm>
                  <a:off x="8108423" y="1832320"/>
                  <a:ext cx="119520" cy="194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5" name="Group 324">
            <a:extLst>
              <a:ext uri="{FF2B5EF4-FFF2-40B4-BE49-F238E27FC236}">
                <a16:creationId xmlns:a16="http://schemas.microsoft.com/office/drawing/2014/main" id="{B57B6F54-7F43-49C3-8BDF-02130C89F774}"/>
              </a:ext>
            </a:extLst>
          </p:cNvPr>
          <p:cNvGrpSpPr/>
          <p:nvPr/>
        </p:nvGrpSpPr>
        <p:grpSpPr>
          <a:xfrm>
            <a:off x="8402543" y="1238320"/>
            <a:ext cx="3068640" cy="56160"/>
            <a:chOff x="8402543" y="1238320"/>
            <a:chExt cx="3068640" cy="56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6">
              <p14:nvContentPartPr>
                <p14:cNvPr id="318" name="Ink 317">
                  <a:extLst>
                    <a:ext uri="{FF2B5EF4-FFF2-40B4-BE49-F238E27FC236}">
                      <a16:creationId xmlns:a16="http://schemas.microsoft.com/office/drawing/2014/main" id="{DA2576EF-BC37-433A-AC37-6C167878BAB7}"/>
                    </a:ext>
                  </a:extLst>
                </p14:cNvPr>
                <p14:cNvContentPartPr/>
                <p14:nvPr/>
              </p14:nvContentPartPr>
              <p14:xfrm>
                <a:off x="8402543" y="1255960"/>
                <a:ext cx="127800" cy="2160"/>
              </p14:xfrm>
            </p:contentPart>
          </mc:Choice>
          <mc:Fallback xmlns="">
            <p:pic>
              <p:nvPicPr>
                <p:cNvPr id="318" name="Ink 317">
                  <a:extLst>
                    <a:ext uri="{FF2B5EF4-FFF2-40B4-BE49-F238E27FC236}">
                      <a16:creationId xmlns:a16="http://schemas.microsoft.com/office/drawing/2014/main" id="{DA2576EF-BC37-433A-AC37-6C167878BAB7}"/>
                    </a:ext>
                  </a:extLst>
                </p:cNvPr>
                <p:cNvPicPr/>
                <p:nvPr/>
              </p:nvPicPr>
              <p:blipFill>
                <a:blip r:embed="rId467"/>
                <a:stretch>
                  <a:fillRect/>
                </a:stretch>
              </p:blipFill>
              <p:spPr>
                <a:xfrm>
                  <a:off x="8393903" y="1247320"/>
                  <a:ext cx="14544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8">
              <p14:nvContentPartPr>
                <p14:cNvPr id="319" name="Ink 318">
                  <a:extLst>
                    <a:ext uri="{FF2B5EF4-FFF2-40B4-BE49-F238E27FC236}">
                      <a16:creationId xmlns:a16="http://schemas.microsoft.com/office/drawing/2014/main" id="{F1E3BCEE-9130-4FFE-95F2-53DD58A64F35}"/>
                    </a:ext>
                  </a:extLst>
                </p14:cNvPr>
                <p14:cNvContentPartPr/>
                <p14:nvPr/>
              </p14:nvContentPartPr>
              <p14:xfrm>
                <a:off x="8704583" y="1238320"/>
                <a:ext cx="160560" cy="1080"/>
              </p14:xfrm>
            </p:contentPart>
          </mc:Choice>
          <mc:Fallback xmlns="">
            <p:pic>
              <p:nvPicPr>
                <p:cNvPr id="319" name="Ink 318">
                  <a:extLst>
                    <a:ext uri="{FF2B5EF4-FFF2-40B4-BE49-F238E27FC236}">
                      <a16:creationId xmlns:a16="http://schemas.microsoft.com/office/drawing/2014/main" id="{F1E3BCEE-9130-4FFE-95F2-53DD58A64F35}"/>
                    </a:ext>
                  </a:extLst>
                </p:cNvPr>
                <p:cNvPicPr/>
                <p:nvPr/>
              </p:nvPicPr>
              <p:blipFill>
                <a:blip r:embed="rId469"/>
                <a:stretch>
                  <a:fillRect/>
                </a:stretch>
              </p:blipFill>
              <p:spPr>
                <a:xfrm>
                  <a:off x="8695583" y="1229320"/>
                  <a:ext cx="17820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0">
              <p14:nvContentPartPr>
                <p14:cNvPr id="320" name="Ink 319">
                  <a:extLst>
                    <a:ext uri="{FF2B5EF4-FFF2-40B4-BE49-F238E27FC236}">
                      <a16:creationId xmlns:a16="http://schemas.microsoft.com/office/drawing/2014/main" id="{6B67C406-362D-45C3-99E6-5F9A55BFD696}"/>
                    </a:ext>
                  </a:extLst>
                </p14:cNvPr>
                <p14:cNvContentPartPr/>
                <p14:nvPr/>
              </p14:nvContentPartPr>
              <p14:xfrm>
                <a:off x="9005903" y="1239040"/>
                <a:ext cx="471600" cy="15840"/>
              </p14:xfrm>
            </p:contentPart>
          </mc:Choice>
          <mc:Fallback xmlns="">
            <p:pic>
              <p:nvPicPr>
                <p:cNvPr id="320" name="Ink 319">
                  <a:extLst>
                    <a:ext uri="{FF2B5EF4-FFF2-40B4-BE49-F238E27FC236}">
                      <a16:creationId xmlns:a16="http://schemas.microsoft.com/office/drawing/2014/main" id="{6B67C406-362D-45C3-99E6-5F9A55BFD696}"/>
                    </a:ext>
                  </a:extLst>
                </p:cNvPr>
                <p:cNvPicPr/>
                <p:nvPr/>
              </p:nvPicPr>
              <p:blipFill>
                <a:blip r:embed="rId471"/>
                <a:stretch>
                  <a:fillRect/>
                </a:stretch>
              </p:blipFill>
              <p:spPr>
                <a:xfrm>
                  <a:off x="8997263" y="1230040"/>
                  <a:ext cx="48924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2">
              <p14:nvContentPartPr>
                <p14:cNvPr id="321" name="Ink 320">
                  <a:extLst>
                    <a:ext uri="{FF2B5EF4-FFF2-40B4-BE49-F238E27FC236}">
                      <a16:creationId xmlns:a16="http://schemas.microsoft.com/office/drawing/2014/main" id="{42877BB0-5D6F-4D35-9CBE-74DF4DFEEE39}"/>
                    </a:ext>
                  </a:extLst>
                </p14:cNvPr>
                <p14:cNvContentPartPr/>
                <p14:nvPr/>
              </p14:nvContentPartPr>
              <p14:xfrm>
                <a:off x="9661823" y="1260280"/>
                <a:ext cx="354600" cy="11880"/>
              </p14:xfrm>
            </p:contentPart>
          </mc:Choice>
          <mc:Fallback xmlns="">
            <p:pic>
              <p:nvPicPr>
                <p:cNvPr id="321" name="Ink 320">
                  <a:extLst>
                    <a:ext uri="{FF2B5EF4-FFF2-40B4-BE49-F238E27FC236}">
                      <a16:creationId xmlns:a16="http://schemas.microsoft.com/office/drawing/2014/main" id="{42877BB0-5D6F-4D35-9CBE-74DF4DFEEE39}"/>
                    </a:ext>
                  </a:extLst>
                </p:cNvPr>
                <p:cNvPicPr/>
                <p:nvPr/>
              </p:nvPicPr>
              <p:blipFill>
                <a:blip r:embed="rId473"/>
                <a:stretch>
                  <a:fillRect/>
                </a:stretch>
              </p:blipFill>
              <p:spPr>
                <a:xfrm>
                  <a:off x="9652823" y="1251280"/>
                  <a:ext cx="37224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4">
              <p14:nvContentPartPr>
                <p14:cNvPr id="322" name="Ink 321">
                  <a:extLst>
                    <a:ext uri="{FF2B5EF4-FFF2-40B4-BE49-F238E27FC236}">
                      <a16:creationId xmlns:a16="http://schemas.microsoft.com/office/drawing/2014/main" id="{26393687-406F-4578-BEFE-F5956ABC2ED0}"/>
                    </a:ext>
                  </a:extLst>
                </p14:cNvPr>
                <p14:cNvContentPartPr/>
                <p14:nvPr/>
              </p14:nvContentPartPr>
              <p14:xfrm>
                <a:off x="10179143" y="1280080"/>
                <a:ext cx="561240" cy="14400"/>
              </p14:xfrm>
            </p:contentPart>
          </mc:Choice>
          <mc:Fallback xmlns="">
            <p:pic>
              <p:nvPicPr>
                <p:cNvPr id="322" name="Ink 321">
                  <a:extLst>
                    <a:ext uri="{FF2B5EF4-FFF2-40B4-BE49-F238E27FC236}">
                      <a16:creationId xmlns:a16="http://schemas.microsoft.com/office/drawing/2014/main" id="{26393687-406F-4578-BEFE-F5956ABC2ED0}"/>
                    </a:ext>
                  </a:extLst>
                </p:cNvPr>
                <p:cNvPicPr/>
                <p:nvPr/>
              </p:nvPicPr>
              <p:blipFill>
                <a:blip r:embed="rId475"/>
                <a:stretch>
                  <a:fillRect/>
                </a:stretch>
              </p:blipFill>
              <p:spPr>
                <a:xfrm>
                  <a:off x="10170503" y="1271440"/>
                  <a:ext cx="57888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6">
              <p14:nvContentPartPr>
                <p14:cNvPr id="323" name="Ink 322">
                  <a:extLst>
                    <a:ext uri="{FF2B5EF4-FFF2-40B4-BE49-F238E27FC236}">
                      <a16:creationId xmlns:a16="http://schemas.microsoft.com/office/drawing/2014/main" id="{55E8A495-C017-45F7-A914-478B4727F880}"/>
                    </a:ext>
                  </a:extLst>
                </p14:cNvPr>
                <p14:cNvContentPartPr/>
                <p14:nvPr/>
              </p14:nvContentPartPr>
              <p14:xfrm>
                <a:off x="10830383" y="1280080"/>
                <a:ext cx="267840" cy="6840"/>
              </p14:xfrm>
            </p:contentPart>
          </mc:Choice>
          <mc:Fallback xmlns="">
            <p:pic>
              <p:nvPicPr>
                <p:cNvPr id="323" name="Ink 322">
                  <a:extLst>
                    <a:ext uri="{FF2B5EF4-FFF2-40B4-BE49-F238E27FC236}">
                      <a16:creationId xmlns:a16="http://schemas.microsoft.com/office/drawing/2014/main" id="{55E8A495-C017-45F7-A914-478B4727F880}"/>
                    </a:ext>
                  </a:extLst>
                </p:cNvPr>
                <p:cNvPicPr/>
                <p:nvPr/>
              </p:nvPicPr>
              <p:blipFill>
                <a:blip r:embed="rId477"/>
                <a:stretch>
                  <a:fillRect/>
                </a:stretch>
              </p:blipFill>
              <p:spPr>
                <a:xfrm>
                  <a:off x="10821383" y="1271440"/>
                  <a:ext cx="28548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8">
              <p14:nvContentPartPr>
                <p14:cNvPr id="324" name="Ink 323">
                  <a:extLst>
                    <a:ext uri="{FF2B5EF4-FFF2-40B4-BE49-F238E27FC236}">
                      <a16:creationId xmlns:a16="http://schemas.microsoft.com/office/drawing/2014/main" id="{DCD0124C-3DC2-429A-A795-BBD23EE241B8}"/>
                    </a:ext>
                  </a:extLst>
                </p14:cNvPr>
                <p14:cNvContentPartPr/>
                <p14:nvPr/>
              </p14:nvContentPartPr>
              <p14:xfrm>
                <a:off x="11193983" y="1264600"/>
                <a:ext cx="277200" cy="15120"/>
              </p14:xfrm>
            </p:contentPart>
          </mc:Choice>
          <mc:Fallback xmlns="">
            <p:pic>
              <p:nvPicPr>
                <p:cNvPr id="324" name="Ink 323">
                  <a:extLst>
                    <a:ext uri="{FF2B5EF4-FFF2-40B4-BE49-F238E27FC236}">
                      <a16:creationId xmlns:a16="http://schemas.microsoft.com/office/drawing/2014/main" id="{DCD0124C-3DC2-429A-A795-BBD23EE241B8}"/>
                    </a:ext>
                  </a:extLst>
                </p:cNvPr>
                <p:cNvPicPr/>
                <p:nvPr/>
              </p:nvPicPr>
              <p:blipFill>
                <a:blip r:embed="rId479"/>
                <a:stretch>
                  <a:fillRect/>
                </a:stretch>
              </p:blipFill>
              <p:spPr>
                <a:xfrm>
                  <a:off x="11185343" y="1255600"/>
                  <a:ext cx="294840" cy="32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0" name="Group 329">
            <a:extLst>
              <a:ext uri="{FF2B5EF4-FFF2-40B4-BE49-F238E27FC236}">
                <a16:creationId xmlns:a16="http://schemas.microsoft.com/office/drawing/2014/main" id="{134E7A61-AE16-4009-B69B-A45D27DB8E58}"/>
              </a:ext>
            </a:extLst>
          </p:cNvPr>
          <p:cNvGrpSpPr/>
          <p:nvPr/>
        </p:nvGrpSpPr>
        <p:grpSpPr>
          <a:xfrm>
            <a:off x="7781183" y="1160200"/>
            <a:ext cx="394560" cy="211320"/>
            <a:chOff x="7781183" y="1160200"/>
            <a:chExt cx="394560" cy="211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0">
              <p14:nvContentPartPr>
                <p14:cNvPr id="326" name="Ink 325">
                  <a:extLst>
                    <a:ext uri="{FF2B5EF4-FFF2-40B4-BE49-F238E27FC236}">
                      <a16:creationId xmlns:a16="http://schemas.microsoft.com/office/drawing/2014/main" id="{0D6BA5CE-6F15-48F3-ADAD-9024D587E24C}"/>
                    </a:ext>
                  </a:extLst>
                </p14:cNvPr>
                <p14:cNvContentPartPr/>
                <p14:nvPr/>
              </p14:nvContentPartPr>
              <p14:xfrm>
                <a:off x="7781183" y="1182880"/>
                <a:ext cx="43920" cy="155520"/>
              </p14:xfrm>
            </p:contentPart>
          </mc:Choice>
          <mc:Fallback xmlns="">
            <p:pic>
              <p:nvPicPr>
                <p:cNvPr id="326" name="Ink 325">
                  <a:extLst>
                    <a:ext uri="{FF2B5EF4-FFF2-40B4-BE49-F238E27FC236}">
                      <a16:creationId xmlns:a16="http://schemas.microsoft.com/office/drawing/2014/main" id="{0D6BA5CE-6F15-48F3-ADAD-9024D587E24C}"/>
                    </a:ext>
                  </a:extLst>
                </p:cNvPr>
                <p:cNvPicPr/>
                <p:nvPr/>
              </p:nvPicPr>
              <p:blipFill>
                <a:blip r:embed="rId481"/>
                <a:stretch>
                  <a:fillRect/>
                </a:stretch>
              </p:blipFill>
              <p:spPr>
                <a:xfrm>
                  <a:off x="7772543" y="1174240"/>
                  <a:ext cx="6156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2">
              <p14:nvContentPartPr>
                <p14:cNvPr id="327" name="Ink 326">
                  <a:extLst>
                    <a:ext uri="{FF2B5EF4-FFF2-40B4-BE49-F238E27FC236}">
                      <a16:creationId xmlns:a16="http://schemas.microsoft.com/office/drawing/2014/main" id="{965A3C23-B512-45D8-911E-52394D8D12DE}"/>
                    </a:ext>
                  </a:extLst>
                </p14:cNvPr>
                <p14:cNvContentPartPr/>
                <p14:nvPr/>
              </p14:nvContentPartPr>
              <p14:xfrm>
                <a:off x="7897103" y="1198360"/>
                <a:ext cx="91800" cy="173160"/>
              </p14:xfrm>
            </p:contentPart>
          </mc:Choice>
          <mc:Fallback xmlns="">
            <p:pic>
              <p:nvPicPr>
                <p:cNvPr id="327" name="Ink 326">
                  <a:extLst>
                    <a:ext uri="{FF2B5EF4-FFF2-40B4-BE49-F238E27FC236}">
                      <a16:creationId xmlns:a16="http://schemas.microsoft.com/office/drawing/2014/main" id="{965A3C23-B512-45D8-911E-52394D8D12DE}"/>
                    </a:ext>
                  </a:extLst>
                </p:cNvPr>
                <p:cNvPicPr/>
                <p:nvPr/>
              </p:nvPicPr>
              <p:blipFill>
                <a:blip r:embed="rId483"/>
                <a:stretch>
                  <a:fillRect/>
                </a:stretch>
              </p:blipFill>
              <p:spPr>
                <a:xfrm>
                  <a:off x="7888463" y="1189360"/>
                  <a:ext cx="10944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4">
              <p14:nvContentPartPr>
                <p14:cNvPr id="328" name="Ink 327">
                  <a:extLst>
                    <a:ext uri="{FF2B5EF4-FFF2-40B4-BE49-F238E27FC236}">
                      <a16:creationId xmlns:a16="http://schemas.microsoft.com/office/drawing/2014/main" id="{4C0811C1-0673-4955-8B82-0C176511A0D0}"/>
                    </a:ext>
                  </a:extLst>
                </p14:cNvPr>
                <p14:cNvContentPartPr/>
                <p14:nvPr/>
              </p14:nvContentPartPr>
              <p14:xfrm>
                <a:off x="7919423" y="1160200"/>
                <a:ext cx="104400" cy="22320"/>
              </p14:xfrm>
            </p:contentPart>
          </mc:Choice>
          <mc:Fallback xmlns="">
            <p:pic>
              <p:nvPicPr>
                <p:cNvPr id="328" name="Ink 327">
                  <a:extLst>
                    <a:ext uri="{FF2B5EF4-FFF2-40B4-BE49-F238E27FC236}">
                      <a16:creationId xmlns:a16="http://schemas.microsoft.com/office/drawing/2014/main" id="{4C0811C1-0673-4955-8B82-0C176511A0D0}"/>
                    </a:ext>
                  </a:extLst>
                </p:cNvPr>
                <p:cNvPicPr/>
                <p:nvPr/>
              </p:nvPicPr>
              <p:blipFill>
                <a:blip r:embed="rId485"/>
                <a:stretch>
                  <a:fillRect/>
                </a:stretch>
              </p:blipFill>
              <p:spPr>
                <a:xfrm>
                  <a:off x="7910423" y="1151200"/>
                  <a:ext cx="12204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6">
              <p14:nvContentPartPr>
                <p14:cNvPr id="329" name="Ink 328">
                  <a:extLst>
                    <a:ext uri="{FF2B5EF4-FFF2-40B4-BE49-F238E27FC236}">
                      <a16:creationId xmlns:a16="http://schemas.microsoft.com/office/drawing/2014/main" id="{753ED61E-089F-4337-87CC-CC03D75C13B6}"/>
                    </a:ext>
                  </a:extLst>
                </p14:cNvPr>
                <p14:cNvContentPartPr/>
                <p14:nvPr/>
              </p14:nvContentPartPr>
              <p14:xfrm>
                <a:off x="8077823" y="1199800"/>
                <a:ext cx="97920" cy="118800"/>
              </p14:xfrm>
            </p:contentPart>
          </mc:Choice>
          <mc:Fallback xmlns="">
            <p:pic>
              <p:nvPicPr>
                <p:cNvPr id="329" name="Ink 328">
                  <a:extLst>
                    <a:ext uri="{FF2B5EF4-FFF2-40B4-BE49-F238E27FC236}">
                      <a16:creationId xmlns:a16="http://schemas.microsoft.com/office/drawing/2014/main" id="{753ED61E-089F-4337-87CC-CC03D75C13B6}"/>
                    </a:ext>
                  </a:extLst>
                </p:cNvPr>
                <p:cNvPicPr/>
                <p:nvPr/>
              </p:nvPicPr>
              <p:blipFill>
                <a:blip r:embed="rId487"/>
                <a:stretch>
                  <a:fillRect/>
                </a:stretch>
              </p:blipFill>
              <p:spPr>
                <a:xfrm>
                  <a:off x="8069183" y="1191160"/>
                  <a:ext cx="115560" cy="136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88">
            <p14:nvContentPartPr>
              <p14:cNvPr id="344" name="Ink 343">
                <a:extLst>
                  <a:ext uri="{FF2B5EF4-FFF2-40B4-BE49-F238E27FC236}">
                    <a16:creationId xmlns:a16="http://schemas.microsoft.com/office/drawing/2014/main" id="{74965533-F834-4AAB-ACF2-42045EED06BC}"/>
                  </a:ext>
                </a:extLst>
              </p14:cNvPr>
              <p14:cNvContentPartPr/>
              <p14:nvPr/>
            </p14:nvContentPartPr>
            <p14:xfrm>
              <a:off x="8700263" y="420760"/>
              <a:ext cx="667800" cy="246240"/>
            </p14:xfrm>
          </p:contentPart>
        </mc:Choice>
        <mc:Fallback xmlns="">
          <p:pic>
            <p:nvPicPr>
              <p:cNvPr id="344" name="Ink 343">
                <a:extLst>
                  <a:ext uri="{FF2B5EF4-FFF2-40B4-BE49-F238E27FC236}">
                    <a16:creationId xmlns:a16="http://schemas.microsoft.com/office/drawing/2014/main" id="{74965533-F834-4AAB-ACF2-42045EED06BC}"/>
                  </a:ext>
                </a:extLst>
              </p:cNvPr>
              <p:cNvPicPr/>
              <p:nvPr/>
            </p:nvPicPr>
            <p:blipFill>
              <a:blip r:embed="rId489"/>
              <a:stretch>
                <a:fillRect/>
              </a:stretch>
            </p:blipFill>
            <p:spPr>
              <a:xfrm>
                <a:off x="8610263" y="241120"/>
                <a:ext cx="847440" cy="60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0">
            <p14:nvContentPartPr>
              <p14:cNvPr id="345" name="Ink 344">
                <a:extLst>
                  <a:ext uri="{FF2B5EF4-FFF2-40B4-BE49-F238E27FC236}">
                    <a16:creationId xmlns:a16="http://schemas.microsoft.com/office/drawing/2014/main" id="{12CF31E6-8DC1-4501-9B55-221505D07D43}"/>
                  </a:ext>
                </a:extLst>
              </p14:cNvPr>
              <p14:cNvContentPartPr/>
              <p14:nvPr/>
            </p14:nvContentPartPr>
            <p14:xfrm>
              <a:off x="8763263" y="474040"/>
              <a:ext cx="868320" cy="215640"/>
            </p14:xfrm>
          </p:contentPart>
        </mc:Choice>
        <mc:Fallback xmlns="">
          <p:pic>
            <p:nvPicPr>
              <p:cNvPr id="345" name="Ink 344">
                <a:extLst>
                  <a:ext uri="{FF2B5EF4-FFF2-40B4-BE49-F238E27FC236}">
                    <a16:creationId xmlns:a16="http://schemas.microsoft.com/office/drawing/2014/main" id="{12CF31E6-8DC1-4501-9B55-221505D07D43}"/>
                  </a:ext>
                </a:extLst>
              </p:cNvPr>
              <p:cNvPicPr/>
              <p:nvPr/>
            </p:nvPicPr>
            <p:blipFill>
              <a:blip r:embed="rId491"/>
              <a:stretch>
                <a:fillRect/>
              </a:stretch>
            </p:blipFill>
            <p:spPr>
              <a:xfrm>
                <a:off x="8673623" y="294400"/>
                <a:ext cx="1047960" cy="57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2">
            <p14:nvContentPartPr>
              <p14:cNvPr id="346" name="Ink 345">
                <a:extLst>
                  <a:ext uri="{FF2B5EF4-FFF2-40B4-BE49-F238E27FC236}">
                    <a16:creationId xmlns:a16="http://schemas.microsoft.com/office/drawing/2014/main" id="{D09A8BF4-941E-42AA-BA62-BC88B0996B36}"/>
                  </a:ext>
                </a:extLst>
              </p14:cNvPr>
              <p14:cNvContentPartPr/>
              <p14:nvPr/>
            </p14:nvContentPartPr>
            <p14:xfrm>
              <a:off x="8889983" y="466120"/>
              <a:ext cx="984960" cy="344160"/>
            </p14:xfrm>
          </p:contentPart>
        </mc:Choice>
        <mc:Fallback xmlns="">
          <p:pic>
            <p:nvPicPr>
              <p:cNvPr id="346" name="Ink 345">
                <a:extLst>
                  <a:ext uri="{FF2B5EF4-FFF2-40B4-BE49-F238E27FC236}">
                    <a16:creationId xmlns:a16="http://schemas.microsoft.com/office/drawing/2014/main" id="{D09A8BF4-941E-42AA-BA62-BC88B0996B36}"/>
                  </a:ext>
                </a:extLst>
              </p:cNvPr>
              <p:cNvPicPr/>
              <p:nvPr/>
            </p:nvPicPr>
            <p:blipFill>
              <a:blip r:embed="rId493"/>
              <a:stretch>
                <a:fillRect/>
              </a:stretch>
            </p:blipFill>
            <p:spPr>
              <a:xfrm>
                <a:off x="8799983" y="286480"/>
                <a:ext cx="1164600" cy="70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4">
            <p14:nvContentPartPr>
              <p14:cNvPr id="347" name="Ink 346">
                <a:extLst>
                  <a:ext uri="{FF2B5EF4-FFF2-40B4-BE49-F238E27FC236}">
                    <a16:creationId xmlns:a16="http://schemas.microsoft.com/office/drawing/2014/main" id="{4EA0C648-4A9E-43DC-B6E3-97AE8FC7232D}"/>
                  </a:ext>
                </a:extLst>
              </p14:cNvPr>
              <p14:cNvContentPartPr/>
              <p14:nvPr/>
            </p14:nvContentPartPr>
            <p14:xfrm>
              <a:off x="9822743" y="595360"/>
              <a:ext cx="360" cy="360"/>
            </p14:xfrm>
          </p:contentPart>
        </mc:Choice>
        <mc:Fallback xmlns="">
          <p:pic>
            <p:nvPicPr>
              <p:cNvPr id="347" name="Ink 346">
                <a:extLst>
                  <a:ext uri="{FF2B5EF4-FFF2-40B4-BE49-F238E27FC236}">
                    <a16:creationId xmlns:a16="http://schemas.microsoft.com/office/drawing/2014/main" id="{4EA0C648-4A9E-43DC-B6E3-97AE8FC7232D}"/>
                  </a:ext>
                </a:extLst>
              </p:cNvPr>
              <p:cNvPicPr/>
              <p:nvPr/>
            </p:nvPicPr>
            <p:blipFill>
              <a:blip r:embed="rId495"/>
              <a:stretch>
                <a:fillRect/>
              </a:stretch>
            </p:blipFill>
            <p:spPr>
              <a:xfrm>
                <a:off x="9732743" y="415720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6">
            <p14:nvContentPartPr>
              <p14:cNvPr id="348" name="Ink 347">
                <a:extLst>
                  <a:ext uri="{FF2B5EF4-FFF2-40B4-BE49-F238E27FC236}">
                    <a16:creationId xmlns:a16="http://schemas.microsoft.com/office/drawing/2014/main" id="{1EF42B6A-0509-4B8E-94B8-0C918811E2A1}"/>
                  </a:ext>
                </a:extLst>
              </p14:cNvPr>
              <p14:cNvContentPartPr/>
              <p14:nvPr/>
            </p14:nvContentPartPr>
            <p14:xfrm>
              <a:off x="9406943" y="478720"/>
              <a:ext cx="671760" cy="77400"/>
            </p14:xfrm>
          </p:contentPart>
        </mc:Choice>
        <mc:Fallback xmlns="">
          <p:pic>
            <p:nvPicPr>
              <p:cNvPr id="348" name="Ink 347">
                <a:extLst>
                  <a:ext uri="{FF2B5EF4-FFF2-40B4-BE49-F238E27FC236}">
                    <a16:creationId xmlns:a16="http://schemas.microsoft.com/office/drawing/2014/main" id="{1EF42B6A-0509-4B8E-94B8-0C918811E2A1}"/>
                  </a:ext>
                </a:extLst>
              </p:cNvPr>
              <p:cNvPicPr/>
              <p:nvPr/>
            </p:nvPicPr>
            <p:blipFill>
              <a:blip r:embed="rId497"/>
              <a:stretch>
                <a:fillRect/>
              </a:stretch>
            </p:blipFill>
            <p:spPr>
              <a:xfrm>
                <a:off x="9316943" y="299080"/>
                <a:ext cx="851400" cy="43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8">
            <p14:nvContentPartPr>
              <p14:cNvPr id="349" name="Ink 348">
                <a:extLst>
                  <a:ext uri="{FF2B5EF4-FFF2-40B4-BE49-F238E27FC236}">
                    <a16:creationId xmlns:a16="http://schemas.microsoft.com/office/drawing/2014/main" id="{4C41C47F-2ABA-47AD-9706-9718636B0AA5}"/>
                  </a:ext>
                </a:extLst>
              </p14:cNvPr>
              <p14:cNvContentPartPr/>
              <p14:nvPr/>
            </p14:nvContentPartPr>
            <p14:xfrm>
              <a:off x="8637983" y="576640"/>
              <a:ext cx="981720" cy="1274040"/>
            </p14:xfrm>
          </p:contentPart>
        </mc:Choice>
        <mc:Fallback xmlns="">
          <p:pic>
            <p:nvPicPr>
              <p:cNvPr id="349" name="Ink 348">
                <a:extLst>
                  <a:ext uri="{FF2B5EF4-FFF2-40B4-BE49-F238E27FC236}">
                    <a16:creationId xmlns:a16="http://schemas.microsoft.com/office/drawing/2014/main" id="{4C41C47F-2ABA-47AD-9706-9718636B0AA5}"/>
                  </a:ext>
                </a:extLst>
              </p:cNvPr>
              <p:cNvPicPr/>
              <p:nvPr/>
            </p:nvPicPr>
            <p:blipFill>
              <a:blip r:embed="rId499"/>
              <a:stretch>
                <a:fillRect/>
              </a:stretch>
            </p:blipFill>
            <p:spPr>
              <a:xfrm>
                <a:off x="8548343" y="397000"/>
                <a:ext cx="1161360" cy="163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0">
            <p14:nvContentPartPr>
              <p14:cNvPr id="350" name="Ink 349">
                <a:extLst>
                  <a:ext uri="{FF2B5EF4-FFF2-40B4-BE49-F238E27FC236}">
                    <a16:creationId xmlns:a16="http://schemas.microsoft.com/office/drawing/2014/main" id="{5C833C2C-1057-4152-99C8-E3A98688F1EA}"/>
                  </a:ext>
                </a:extLst>
              </p14:cNvPr>
              <p14:cNvContentPartPr/>
              <p14:nvPr/>
            </p14:nvContentPartPr>
            <p14:xfrm>
              <a:off x="9162863" y="705160"/>
              <a:ext cx="863640" cy="1109520"/>
            </p14:xfrm>
          </p:contentPart>
        </mc:Choice>
        <mc:Fallback xmlns="">
          <p:pic>
            <p:nvPicPr>
              <p:cNvPr id="350" name="Ink 349">
                <a:extLst>
                  <a:ext uri="{FF2B5EF4-FFF2-40B4-BE49-F238E27FC236}">
                    <a16:creationId xmlns:a16="http://schemas.microsoft.com/office/drawing/2014/main" id="{5C833C2C-1057-4152-99C8-E3A98688F1EA}"/>
                  </a:ext>
                </a:extLst>
              </p:cNvPr>
              <p:cNvPicPr/>
              <p:nvPr/>
            </p:nvPicPr>
            <p:blipFill>
              <a:blip r:embed="rId501"/>
              <a:stretch>
                <a:fillRect/>
              </a:stretch>
            </p:blipFill>
            <p:spPr>
              <a:xfrm>
                <a:off x="9073223" y="525160"/>
                <a:ext cx="1043280" cy="146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2">
            <p14:nvContentPartPr>
              <p14:cNvPr id="351" name="Ink 350">
                <a:extLst>
                  <a:ext uri="{FF2B5EF4-FFF2-40B4-BE49-F238E27FC236}">
                    <a16:creationId xmlns:a16="http://schemas.microsoft.com/office/drawing/2014/main" id="{21622F83-EC4E-4457-B0C3-DAA10678623A}"/>
                  </a:ext>
                </a:extLst>
              </p14:cNvPr>
              <p14:cNvContentPartPr/>
              <p14:nvPr/>
            </p14:nvContentPartPr>
            <p14:xfrm>
              <a:off x="10250423" y="361720"/>
              <a:ext cx="1086120" cy="737280"/>
            </p14:xfrm>
          </p:contentPart>
        </mc:Choice>
        <mc:Fallback xmlns="">
          <p:pic>
            <p:nvPicPr>
              <p:cNvPr id="351" name="Ink 350">
                <a:extLst>
                  <a:ext uri="{FF2B5EF4-FFF2-40B4-BE49-F238E27FC236}">
                    <a16:creationId xmlns:a16="http://schemas.microsoft.com/office/drawing/2014/main" id="{21622F83-EC4E-4457-B0C3-DAA10678623A}"/>
                  </a:ext>
                </a:extLst>
              </p:cNvPr>
              <p:cNvPicPr/>
              <p:nvPr/>
            </p:nvPicPr>
            <p:blipFill>
              <a:blip r:embed="rId503"/>
              <a:stretch>
                <a:fillRect/>
              </a:stretch>
            </p:blipFill>
            <p:spPr>
              <a:xfrm>
                <a:off x="10160423" y="182080"/>
                <a:ext cx="1265760" cy="109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4">
            <p14:nvContentPartPr>
              <p14:cNvPr id="352" name="Ink 351">
                <a:extLst>
                  <a:ext uri="{FF2B5EF4-FFF2-40B4-BE49-F238E27FC236}">
                    <a16:creationId xmlns:a16="http://schemas.microsoft.com/office/drawing/2014/main" id="{CFFD21DF-1EC3-41DC-BCC7-BC818B0FD0F9}"/>
                  </a:ext>
                </a:extLst>
              </p14:cNvPr>
              <p14:cNvContentPartPr/>
              <p14:nvPr/>
            </p14:nvContentPartPr>
            <p14:xfrm>
              <a:off x="8636543" y="1425160"/>
              <a:ext cx="2781360" cy="1356120"/>
            </p14:xfrm>
          </p:contentPart>
        </mc:Choice>
        <mc:Fallback xmlns="">
          <p:pic>
            <p:nvPicPr>
              <p:cNvPr id="352" name="Ink 351">
                <a:extLst>
                  <a:ext uri="{FF2B5EF4-FFF2-40B4-BE49-F238E27FC236}">
                    <a16:creationId xmlns:a16="http://schemas.microsoft.com/office/drawing/2014/main" id="{CFFD21DF-1EC3-41DC-BCC7-BC818B0FD0F9}"/>
                  </a:ext>
                </a:extLst>
              </p:cNvPr>
              <p:cNvPicPr/>
              <p:nvPr/>
            </p:nvPicPr>
            <p:blipFill>
              <a:blip r:embed="rId505"/>
              <a:stretch>
                <a:fillRect/>
              </a:stretch>
            </p:blipFill>
            <p:spPr>
              <a:xfrm>
                <a:off x="8546543" y="1245520"/>
                <a:ext cx="2961000" cy="171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6">
            <p14:nvContentPartPr>
              <p14:cNvPr id="353" name="Ink 352">
                <a:extLst>
                  <a:ext uri="{FF2B5EF4-FFF2-40B4-BE49-F238E27FC236}">
                    <a16:creationId xmlns:a16="http://schemas.microsoft.com/office/drawing/2014/main" id="{DEC6F5AC-1361-4CBC-9578-D19BA0D659C5}"/>
                  </a:ext>
                </a:extLst>
              </p14:cNvPr>
              <p14:cNvContentPartPr/>
              <p14:nvPr/>
            </p14:nvContentPartPr>
            <p14:xfrm>
              <a:off x="10805903" y="1416520"/>
              <a:ext cx="360" cy="360"/>
            </p14:xfrm>
          </p:contentPart>
        </mc:Choice>
        <mc:Fallback xmlns="">
          <p:pic>
            <p:nvPicPr>
              <p:cNvPr id="353" name="Ink 352">
                <a:extLst>
                  <a:ext uri="{FF2B5EF4-FFF2-40B4-BE49-F238E27FC236}">
                    <a16:creationId xmlns:a16="http://schemas.microsoft.com/office/drawing/2014/main" id="{DEC6F5AC-1361-4CBC-9578-D19BA0D659C5}"/>
                  </a:ext>
                </a:extLst>
              </p:cNvPr>
              <p:cNvPicPr/>
              <p:nvPr/>
            </p:nvPicPr>
            <p:blipFill>
              <a:blip r:embed="rId507"/>
              <a:stretch>
                <a:fillRect/>
              </a:stretch>
            </p:blipFill>
            <p:spPr>
              <a:xfrm>
                <a:off x="10715903" y="1236520"/>
                <a:ext cx="180000" cy="360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56" name="Group 355">
            <a:extLst>
              <a:ext uri="{FF2B5EF4-FFF2-40B4-BE49-F238E27FC236}">
                <a16:creationId xmlns:a16="http://schemas.microsoft.com/office/drawing/2014/main" id="{9BEC7144-8B9C-46CD-A952-FF089A8886AC}"/>
              </a:ext>
            </a:extLst>
          </p:cNvPr>
          <p:cNvGrpSpPr/>
          <p:nvPr/>
        </p:nvGrpSpPr>
        <p:grpSpPr>
          <a:xfrm>
            <a:off x="10390823" y="2297080"/>
            <a:ext cx="420480" cy="282600"/>
            <a:chOff x="10390823" y="2297080"/>
            <a:chExt cx="420480" cy="282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8">
              <p14:nvContentPartPr>
                <p14:cNvPr id="354" name="Ink 353">
                  <a:extLst>
                    <a:ext uri="{FF2B5EF4-FFF2-40B4-BE49-F238E27FC236}">
                      <a16:creationId xmlns:a16="http://schemas.microsoft.com/office/drawing/2014/main" id="{41803CA0-D829-43C1-A13E-809BA32A6DC5}"/>
                    </a:ext>
                  </a:extLst>
                </p14:cNvPr>
                <p14:cNvContentPartPr/>
                <p14:nvPr/>
              </p14:nvContentPartPr>
              <p14:xfrm>
                <a:off x="10390823" y="2356120"/>
                <a:ext cx="212760" cy="223560"/>
              </p14:xfrm>
            </p:contentPart>
          </mc:Choice>
          <mc:Fallback xmlns="">
            <p:pic>
              <p:nvPicPr>
                <p:cNvPr id="354" name="Ink 353">
                  <a:extLst>
                    <a:ext uri="{FF2B5EF4-FFF2-40B4-BE49-F238E27FC236}">
                      <a16:creationId xmlns:a16="http://schemas.microsoft.com/office/drawing/2014/main" id="{41803CA0-D829-43C1-A13E-809BA32A6DC5}"/>
                    </a:ext>
                  </a:extLst>
                </p:cNvPr>
                <p:cNvPicPr/>
                <p:nvPr/>
              </p:nvPicPr>
              <p:blipFill>
                <a:blip r:embed="rId509"/>
                <a:stretch>
                  <a:fillRect/>
                </a:stretch>
              </p:blipFill>
              <p:spPr>
                <a:xfrm>
                  <a:off x="10381823" y="2347120"/>
                  <a:ext cx="23040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0">
              <p14:nvContentPartPr>
                <p14:cNvPr id="355" name="Ink 354">
                  <a:extLst>
                    <a:ext uri="{FF2B5EF4-FFF2-40B4-BE49-F238E27FC236}">
                      <a16:creationId xmlns:a16="http://schemas.microsoft.com/office/drawing/2014/main" id="{CF1A6175-D138-41D9-9729-3DF27EC38BBF}"/>
                    </a:ext>
                  </a:extLst>
                </p14:cNvPr>
                <p14:cNvContentPartPr/>
                <p14:nvPr/>
              </p14:nvContentPartPr>
              <p14:xfrm>
                <a:off x="10684223" y="2297080"/>
                <a:ext cx="127080" cy="188640"/>
              </p14:xfrm>
            </p:contentPart>
          </mc:Choice>
          <mc:Fallback xmlns="">
            <p:pic>
              <p:nvPicPr>
                <p:cNvPr id="355" name="Ink 354">
                  <a:extLst>
                    <a:ext uri="{FF2B5EF4-FFF2-40B4-BE49-F238E27FC236}">
                      <a16:creationId xmlns:a16="http://schemas.microsoft.com/office/drawing/2014/main" id="{CF1A6175-D138-41D9-9729-3DF27EC38BBF}"/>
                    </a:ext>
                  </a:extLst>
                </p:cNvPr>
                <p:cNvPicPr/>
                <p:nvPr/>
              </p:nvPicPr>
              <p:blipFill>
                <a:blip r:embed="rId511"/>
                <a:stretch>
                  <a:fillRect/>
                </a:stretch>
              </p:blipFill>
              <p:spPr>
                <a:xfrm>
                  <a:off x="10675583" y="2288440"/>
                  <a:ext cx="144720" cy="206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2" name="Group 361">
            <a:extLst>
              <a:ext uri="{FF2B5EF4-FFF2-40B4-BE49-F238E27FC236}">
                <a16:creationId xmlns:a16="http://schemas.microsoft.com/office/drawing/2014/main" id="{0A8D0935-3AF9-4F87-AB93-B5AFF8E9B10F}"/>
              </a:ext>
            </a:extLst>
          </p:cNvPr>
          <p:cNvGrpSpPr/>
          <p:nvPr/>
        </p:nvGrpSpPr>
        <p:grpSpPr>
          <a:xfrm>
            <a:off x="8980703" y="701200"/>
            <a:ext cx="642600" cy="460440"/>
            <a:chOff x="8980703" y="701200"/>
            <a:chExt cx="642600" cy="460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12">
              <p14:nvContentPartPr>
                <p14:cNvPr id="357" name="Ink 356">
                  <a:extLst>
                    <a:ext uri="{FF2B5EF4-FFF2-40B4-BE49-F238E27FC236}">
                      <a16:creationId xmlns:a16="http://schemas.microsoft.com/office/drawing/2014/main" id="{5C2FE0EC-FAD2-4482-A85B-65FA33EA9408}"/>
                    </a:ext>
                  </a:extLst>
                </p14:cNvPr>
                <p14:cNvContentPartPr/>
                <p14:nvPr/>
              </p14:nvContentPartPr>
              <p14:xfrm>
                <a:off x="8980703" y="760960"/>
                <a:ext cx="210240" cy="400680"/>
              </p14:xfrm>
            </p:contentPart>
          </mc:Choice>
          <mc:Fallback xmlns="">
            <p:pic>
              <p:nvPicPr>
                <p:cNvPr id="357" name="Ink 356">
                  <a:extLst>
                    <a:ext uri="{FF2B5EF4-FFF2-40B4-BE49-F238E27FC236}">
                      <a16:creationId xmlns:a16="http://schemas.microsoft.com/office/drawing/2014/main" id="{5C2FE0EC-FAD2-4482-A85B-65FA33EA9408}"/>
                    </a:ext>
                  </a:extLst>
                </p:cNvPr>
                <p:cNvPicPr/>
                <p:nvPr/>
              </p:nvPicPr>
              <p:blipFill>
                <a:blip r:embed="rId513"/>
                <a:stretch>
                  <a:fillRect/>
                </a:stretch>
              </p:blipFill>
              <p:spPr>
                <a:xfrm>
                  <a:off x="8971703" y="752320"/>
                  <a:ext cx="227880" cy="41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4">
              <p14:nvContentPartPr>
                <p14:cNvPr id="358" name="Ink 357">
                  <a:extLst>
                    <a:ext uri="{FF2B5EF4-FFF2-40B4-BE49-F238E27FC236}">
                      <a16:creationId xmlns:a16="http://schemas.microsoft.com/office/drawing/2014/main" id="{9DB20600-B7BD-4303-9AAF-7559D8D4713F}"/>
                    </a:ext>
                  </a:extLst>
                </p14:cNvPr>
                <p14:cNvContentPartPr/>
                <p14:nvPr/>
              </p14:nvContentPartPr>
              <p14:xfrm>
                <a:off x="9240983" y="816400"/>
                <a:ext cx="78480" cy="239760"/>
              </p14:xfrm>
            </p:contentPart>
          </mc:Choice>
          <mc:Fallback xmlns="">
            <p:pic>
              <p:nvPicPr>
                <p:cNvPr id="358" name="Ink 357">
                  <a:extLst>
                    <a:ext uri="{FF2B5EF4-FFF2-40B4-BE49-F238E27FC236}">
                      <a16:creationId xmlns:a16="http://schemas.microsoft.com/office/drawing/2014/main" id="{9DB20600-B7BD-4303-9AAF-7559D8D4713F}"/>
                    </a:ext>
                  </a:extLst>
                </p:cNvPr>
                <p:cNvPicPr/>
                <p:nvPr/>
              </p:nvPicPr>
              <p:blipFill>
                <a:blip r:embed="rId515"/>
                <a:stretch>
                  <a:fillRect/>
                </a:stretch>
              </p:blipFill>
              <p:spPr>
                <a:xfrm>
                  <a:off x="9232343" y="807400"/>
                  <a:ext cx="9612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6">
              <p14:nvContentPartPr>
                <p14:cNvPr id="359" name="Ink 358">
                  <a:extLst>
                    <a:ext uri="{FF2B5EF4-FFF2-40B4-BE49-F238E27FC236}">
                      <a16:creationId xmlns:a16="http://schemas.microsoft.com/office/drawing/2014/main" id="{1A07D965-C551-49F3-9C84-2AC9E7543CC0}"/>
                    </a:ext>
                  </a:extLst>
                </p14:cNvPr>
                <p14:cNvContentPartPr/>
                <p14:nvPr/>
              </p14:nvContentPartPr>
              <p14:xfrm>
                <a:off x="9297143" y="907120"/>
                <a:ext cx="69120" cy="71280"/>
              </p14:xfrm>
            </p:contentPart>
          </mc:Choice>
          <mc:Fallback xmlns="">
            <p:pic>
              <p:nvPicPr>
                <p:cNvPr id="359" name="Ink 358">
                  <a:extLst>
                    <a:ext uri="{FF2B5EF4-FFF2-40B4-BE49-F238E27FC236}">
                      <a16:creationId xmlns:a16="http://schemas.microsoft.com/office/drawing/2014/main" id="{1A07D965-C551-49F3-9C84-2AC9E7543CC0}"/>
                    </a:ext>
                  </a:extLst>
                </p:cNvPr>
                <p:cNvPicPr/>
                <p:nvPr/>
              </p:nvPicPr>
              <p:blipFill>
                <a:blip r:embed="rId517"/>
                <a:stretch>
                  <a:fillRect/>
                </a:stretch>
              </p:blipFill>
              <p:spPr>
                <a:xfrm>
                  <a:off x="9288143" y="898480"/>
                  <a:ext cx="8676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8">
              <p14:nvContentPartPr>
                <p14:cNvPr id="360" name="Ink 359">
                  <a:extLst>
                    <a:ext uri="{FF2B5EF4-FFF2-40B4-BE49-F238E27FC236}">
                      <a16:creationId xmlns:a16="http://schemas.microsoft.com/office/drawing/2014/main" id="{443362B7-046C-41A5-A385-FDFD581794E7}"/>
                    </a:ext>
                  </a:extLst>
                </p14:cNvPr>
                <p14:cNvContentPartPr/>
                <p14:nvPr/>
              </p14:nvContentPartPr>
              <p14:xfrm>
                <a:off x="9301823" y="963280"/>
                <a:ext cx="142560" cy="111960"/>
              </p14:xfrm>
            </p:contentPart>
          </mc:Choice>
          <mc:Fallback xmlns="">
            <p:pic>
              <p:nvPicPr>
                <p:cNvPr id="360" name="Ink 359">
                  <a:extLst>
                    <a:ext uri="{FF2B5EF4-FFF2-40B4-BE49-F238E27FC236}">
                      <a16:creationId xmlns:a16="http://schemas.microsoft.com/office/drawing/2014/main" id="{443362B7-046C-41A5-A385-FDFD581794E7}"/>
                    </a:ext>
                  </a:extLst>
                </p:cNvPr>
                <p:cNvPicPr/>
                <p:nvPr/>
              </p:nvPicPr>
              <p:blipFill>
                <a:blip r:embed="rId519"/>
                <a:stretch>
                  <a:fillRect/>
                </a:stretch>
              </p:blipFill>
              <p:spPr>
                <a:xfrm>
                  <a:off x="9293183" y="954640"/>
                  <a:ext cx="16020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0">
              <p14:nvContentPartPr>
                <p14:cNvPr id="361" name="Ink 360">
                  <a:extLst>
                    <a:ext uri="{FF2B5EF4-FFF2-40B4-BE49-F238E27FC236}">
                      <a16:creationId xmlns:a16="http://schemas.microsoft.com/office/drawing/2014/main" id="{2E795805-B95E-43CF-AD50-753B14379983}"/>
                    </a:ext>
                  </a:extLst>
                </p14:cNvPr>
                <p14:cNvContentPartPr/>
                <p14:nvPr/>
              </p14:nvContentPartPr>
              <p14:xfrm>
                <a:off x="9469223" y="701200"/>
                <a:ext cx="154080" cy="312120"/>
              </p14:xfrm>
            </p:contentPart>
          </mc:Choice>
          <mc:Fallback xmlns="">
            <p:pic>
              <p:nvPicPr>
                <p:cNvPr id="361" name="Ink 360">
                  <a:extLst>
                    <a:ext uri="{FF2B5EF4-FFF2-40B4-BE49-F238E27FC236}">
                      <a16:creationId xmlns:a16="http://schemas.microsoft.com/office/drawing/2014/main" id="{2E795805-B95E-43CF-AD50-753B14379983}"/>
                    </a:ext>
                  </a:extLst>
                </p:cNvPr>
                <p:cNvPicPr/>
                <p:nvPr/>
              </p:nvPicPr>
              <p:blipFill>
                <a:blip r:embed="rId521"/>
                <a:stretch>
                  <a:fillRect/>
                </a:stretch>
              </p:blipFill>
              <p:spPr>
                <a:xfrm>
                  <a:off x="9460223" y="692560"/>
                  <a:ext cx="171720" cy="329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22">
            <p14:nvContentPartPr>
              <p14:cNvPr id="363" name="Ink 362">
                <a:extLst>
                  <a:ext uri="{FF2B5EF4-FFF2-40B4-BE49-F238E27FC236}">
                    <a16:creationId xmlns:a16="http://schemas.microsoft.com/office/drawing/2014/main" id="{CA55736B-D17E-4AAD-9B0D-6BD03B51212D}"/>
                  </a:ext>
                </a:extLst>
              </p14:cNvPr>
              <p14:cNvContentPartPr/>
              <p14:nvPr/>
            </p14:nvContentPartPr>
            <p14:xfrm>
              <a:off x="8543663" y="1942840"/>
              <a:ext cx="1451520" cy="37800"/>
            </p14:xfrm>
          </p:contentPart>
        </mc:Choice>
        <mc:Fallback xmlns="">
          <p:pic>
            <p:nvPicPr>
              <p:cNvPr id="363" name="Ink 362">
                <a:extLst>
                  <a:ext uri="{FF2B5EF4-FFF2-40B4-BE49-F238E27FC236}">
                    <a16:creationId xmlns:a16="http://schemas.microsoft.com/office/drawing/2014/main" id="{CA55736B-D17E-4AAD-9B0D-6BD03B51212D}"/>
                  </a:ext>
                </a:extLst>
              </p:cNvPr>
              <p:cNvPicPr/>
              <p:nvPr/>
            </p:nvPicPr>
            <p:blipFill>
              <a:blip r:embed="rId523"/>
              <a:stretch>
                <a:fillRect/>
              </a:stretch>
            </p:blipFill>
            <p:spPr>
              <a:xfrm>
                <a:off x="8534663" y="1933840"/>
                <a:ext cx="1469160" cy="55440"/>
              </a:xfrm>
              <a:prstGeom prst="rect">
                <a:avLst/>
              </a:prstGeom>
            </p:spPr>
          </p:pic>
        </mc:Fallback>
      </mc:AlternateContent>
      <p:grpSp>
        <p:nvGrpSpPr>
          <p:cNvPr id="370" name="Group 369">
            <a:extLst>
              <a:ext uri="{FF2B5EF4-FFF2-40B4-BE49-F238E27FC236}">
                <a16:creationId xmlns:a16="http://schemas.microsoft.com/office/drawing/2014/main" id="{B2DBE7B5-D0DB-4D3C-9164-BA43DF2DE03B}"/>
              </a:ext>
            </a:extLst>
          </p:cNvPr>
          <p:cNvGrpSpPr/>
          <p:nvPr/>
        </p:nvGrpSpPr>
        <p:grpSpPr>
          <a:xfrm>
            <a:off x="8385623" y="1224640"/>
            <a:ext cx="3439800" cy="760320"/>
            <a:chOff x="8385623" y="1224640"/>
            <a:chExt cx="3439800" cy="760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4">
              <p14:nvContentPartPr>
                <p14:cNvPr id="364" name="Ink 363">
                  <a:extLst>
                    <a:ext uri="{FF2B5EF4-FFF2-40B4-BE49-F238E27FC236}">
                      <a16:creationId xmlns:a16="http://schemas.microsoft.com/office/drawing/2014/main" id="{CF2C8B7A-3E79-4C0B-B513-3CEA44D63026}"/>
                    </a:ext>
                  </a:extLst>
                </p14:cNvPr>
                <p14:cNvContentPartPr/>
                <p14:nvPr/>
              </p14:nvContentPartPr>
              <p14:xfrm>
                <a:off x="8607383" y="1224640"/>
                <a:ext cx="3202200" cy="743760"/>
              </p14:xfrm>
            </p:contentPart>
          </mc:Choice>
          <mc:Fallback xmlns="">
            <p:pic>
              <p:nvPicPr>
                <p:cNvPr id="364" name="Ink 363">
                  <a:extLst>
                    <a:ext uri="{FF2B5EF4-FFF2-40B4-BE49-F238E27FC236}">
                      <a16:creationId xmlns:a16="http://schemas.microsoft.com/office/drawing/2014/main" id="{CF2C8B7A-3E79-4C0B-B513-3CEA44D63026}"/>
                    </a:ext>
                  </a:extLst>
                </p:cNvPr>
                <p:cNvPicPr/>
                <p:nvPr/>
              </p:nvPicPr>
              <p:blipFill>
                <a:blip r:embed="rId525"/>
                <a:stretch>
                  <a:fillRect/>
                </a:stretch>
              </p:blipFill>
              <p:spPr>
                <a:xfrm>
                  <a:off x="8598743" y="1216000"/>
                  <a:ext cx="3219840" cy="76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6">
              <p14:nvContentPartPr>
                <p14:cNvPr id="365" name="Ink 364">
                  <a:extLst>
                    <a:ext uri="{FF2B5EF4-FFF2-40B4-BE49-F238E27FC236}">
                      <a16:creationId xmlns:a16="http://schemas.microsoft.com/office/drawing/2014/main" id="{A5E70D5A-BF22-48A0-855B-0C452680A547}"/>
                    </a:ext>
                  </a:extLst>
                </p14:cNvPr>
                <p14:cNvContentPartPr/>
                <p14:nvPr/>
              </p14:nvContentPartPr>
              <p14:xfrm>
                <a:off x="10074023" y="1277920"/>
                <a:ext cx="1751400" cy="46800"/>
              </p14:xfrm>
            </p:contentPart>
          </mc:Choice>
          <mc:Fallback xmlns="">
            <p:pic>
              <p:nvPicPr>
                <p:cNvPr id="365" name="Ink 364">
                  <a:extLst>
                    <a:ext uri="{FF2B5EF4-FFF2-40B4-BE49-F238E27FC236}">
                      <a16:creationId xmlns:a16="http://schemas.microsoft.com/office/drawing/2014/main" id="{A5E70D5A-BF22-48A0-855B-0C452680A547}"/>
                    </a:ext>
                  </a:extLst>
                </p:cNvPr>
                <p:cNvPicPr/>
                <p:nvPr/>
              </p:nvPicPr>
              <p:blipFill>
                <a:blip r:embed="rId527"/>
                <a:stretch>
                  <a:fillRect/>
                </a:stretch>
              </p:blipFill>
              <p:spPr>
                <a:xfrm>
                  <a:off x="10065023" y="1269280"/>
                  <a:ext cx="176904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8">
              <p14:nvContentPartPr>
                <p14:cNvPr id="366" name="Ink 365">
                  <a:extLst>
                    <a:ext uri="{FF2B5EF4-FFF2-40B4-BE49-F238E27FC236}">
                      <a16:creationId xmlns:a16="http://schemas.microsoft.com/office/drawing/2014/main" id="{7C3C3A84-83DE-48B6-827D-3E74F4E5FD37}"/>
                    </a:ext>
                  </a:extLst>
                </p14:cNvPr>
                <p14:cNvContentPartPr/>
                <p14:nvPr/>
              </p14:nvContentPartPr>
              <p14:xfrm>
                <a:off x="10068983" y="1280080"/>
                <a:ext cx="53280" cy="672840"/>
              </p14:xfrm>
            </p:contentPart>
          </mc:Choice>
          <mc:Fallback xmlns="">
            <p:pic>
              <p:nvPicPr>
                <p:cNvPr id="366" name="Ink 365">
                  <a:extLst>
                    <a:ext uri="{FF2B5EF4-FFF2-40B4-BE49-F238E27FC236}">
                      <a16:creationId xmlns:a16="http://schemas.microsoft.com/office/drawing/2014/main" id="{7C3C3A84-83DE-48B6-827D-3E74F4E5FD37}"/>
                    </a:ext>
                  </a:extLst>
                </p:cNvPr>
                <p:cNvPicPr/>
                <p:nvPr/>
              </p:nvPicPr>
              <p:blipFill>
                <a:blip r:embed="rId529"/>
                <a:stretch>
                  <a:fillRect/>
                </a:stretch>
              </p:blipFill>
              <p:spPr>
                <a:xfrm>
                  <a:off x="10059983" y="1271440"/>
                  <a:ext cx="70920" cy="69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0">
              <p14:nvContentPartPr>
                <p14:cNvPr id="369" name="Ink 368">
                  <a:extLst>
                    <a:ext uri="{FF2B5EF4-FFF2-40B4-BE49-F238E27FC236}">
                      <a16:creationId xmlns:a16="http://schemas.microsoft.com/office/drawing/2014/main" id="{BA6B4889-D47A-46E7-B9D8-F6336D8C5D14}"/>
                    </a:ext>
                  </a:extLst>
                </p14:cNvPr>
                <p14:cNvContentPartPr/>
                <p14:nvPr/>
              </p14:nvContentPartPr>
              <p14:xfrm>
                <a:off x="8385623" y="1895680"/>
                <a:ext cx="1760040" cy="89280"/>
              </p14:xfrm>
            </p:contentPart>
          </mc:Choice>
          <mc:Fallback xmlns="">
            <p:pic>
              <p:nvPicPr>
                <p:cNvPr id="369" name="Ink 368">
                  <a:extLst>
                    <a:ext uri="{FF2B5EF4-FFF2-40B4-BE49-F238E27FC236}">
                      <a16:creationId xmlns:a16="http://schemas.microsoft.com/office/drawing/2014/main" id="{BA6B4889-D47A-46E7-B9D8-F6336D8C5D14}"/>
                    </a:ext>
                  </a:extLst>
                </p:cNvPr>
                <p:cNvPicPr/>
                <p:nvPr/>
              </p:nvPicPr>
              <p:blipFill>
                <a:blip r:embed="rId531"/>
                <a:stretch>
                  <a:fillRect/>
                </a:stretch>
              </p:blipFill>
              <p:spPr>
                <a:xfrm>
                  <a:off x="8376983" y="1887040"/>
                  <a:ext cx="1777680" cy="106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1" name="Group 390">
            <a:extLst>
              <a:ext uri="{FF2B5EF4-FFF2-40B4-BE49-F238E27FC236}">
                <a16:creationId xmlns:a16="http://schemas.microsoft.com/office/drawing/2014/main" id="{CA68D428-3D51-414E-8F7D-C940C8CCF0CA}"/>
              </a:ext>
            </a:extLst>
          </p:cNvPr>
          <p:cNvGrpSpPr/>
          <p:nvPr/>
        </p:nvGrpSpPr>
        <p:grpSpPr>
          <a:xfrm>
            <a:off x="5173343" y="4620160"/>
            <a:ext cx="3351600" cy="411120"/>
            <a:chOff x="5173343" y="4620160"/>
            <a:chExt cx="3351600" cy="411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32">
              <p14:nvContentPartPr>
                <p14:cNvPr id="371" name="Ink 370">
                  <a:extLst>
                    <a:ext uri="{FF2B5EF4-FFF2-40B4-BE49-F238E27FC236}">
                      <a16:creationId xmlns:a16="http://schemas.microsoft.com/office/drawing/2014/main" id="{35199B13-CBEA-4A11-BEAE-F14A23A3E029}"/>
                    </a:ext>
                  </a:extLst>
                </p14:cNvPr>
                <p14:cNvContentPartPr/>
                <p14:nvPr/>
              </p14:nvContentPartPr>
              <p14:xfrm>
                <a:off x="5222303" y="4800520"/>
                <a:ext cx="64440" cy="214560"/>
              </p14:xfrm>
            </p:contentPart>
          </mc:Choice>
          <mc:Fallback xmlns="">
            <p:pic>
              <p:nvPicPr>
                <p:cNvPr id="371" name="Ink 370">
                  <a:extLst>
                    <a:ext uri="{FF2B5EF4-FFF2-40B4-BE49-F238E27FC236}">
                      <a16:creationId xmlns:a16="http://schemas.microsoft.com/office/drawing/2014/main" id="{35199B13-CBEA-4A11-BEAE-F14A23A3E029}"/>
                    </a:ext>
                  </a:extLst>
                </p:cNvPr>
                <p:cNvPicPr/>
                <p:nvPr/>
              </p:nvPicPr>
              <p:blipFill>
                <a:blip r:embed="rId533"/>
                <a:stretch>
                  <a:fillRect/>
                </a:stretch>
              </p:blipFill>
              <p:spPr>
                <a:xfrm>
                  <a:off x="5213303" y="4791880"/>
                  <a:ext cx="8208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4">
              <p14:nvContentPartPr>
                <p14:cNvPr id="372" name="Ink 371">
                  <a:extLst>
                    <a:ext uri="{FF2B5EF4-FFF2-40B4-BE49-F238E27FC236}">
                      <a16:creationId xmlns:a16="http://schemas.microsoft.com/office/drawing/2014/main" id="{4352719F-511A-43CD-8849-A78245F41FD5}"/>
                    </a:ext>
                  </a:extLst>
                </p14:cNvPr>
                <p14:cNvContentPartPr/>
                <p14:nvPr/>
              </p14:nvContentPartPr>
              <p14:xfrm>
                <a:off x="5173343" y="4764160"/>
                <a:ext cx="209160" cy="240120"/>
              </p14:xfrm>
            </p:contentPart>
          </mc:Choice>
          <mc:Fallback xmlns="">
            <p:pic>
              <p:nvPicPr>
                <p:cNvPr id="372" name="Ink 371">
                  <a:extLst>
                    <a:ext uri="{FF2B5EF4-FFF2-40B4-BE49-F238E27FC236}">
                      <a16:creationId xmlns:a16="http://schemas.microsoft.com/office/drawing/2014/main" id="{4352719F-511A-43CD-8849-A78245F41FD5}"/>
                    </a:ext>
                  </a:extLst>
                </p:cNvPr>
                <p:cNvPicPr/>
                <p:nvPr/>
              </p:nvPicPr>
              <p:blipFill>
                <a:blip r:embed="rId535"/>
                <a:stretch>
                  <a:fillRect/>
                </a:stretch>
              </p:blipFill>
              <p:spPr>
                <a:xfrm>
                  <a:off x="5164343" y="4755520"/>
                  <a:ext cx="22680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6">
              <p14:nvContentPartPr>
                <p14:cNvPr id="373" name="Ink 372">
                  <a:extLst>
                    <a:ext uri="{FF2B5EF4-FFF2-40B4-BE49-F238E27FC236}">
                      <a16:creationId xmlns:a16="http://schemas.microsoft.com/office/drawing/2014/main" id="{B9A51E58-20F7-4221-9329-0B9CBDF8AF6C}"/>
                    </a:ext>
                  </a:extLst>
                </p14:cNvPr>
                <p14:cNvContentPartPr/>
                <p14:nvPr/>
              </p14:nvContentPartPr>
              <p14:xfrm>
                <a:off x="5417063" y="4810960"/>
                <a:ext cx="165240" cy="181080"/>
              </p14:xfrm>
            </p:contentPart>
          </mc:Choice>
          <mc:Fallback xmlns="">
            <p:pic>
              <p:nvPicPr>
                <p:cNvPr id="373" name="Ink 372">
                  <a:extLst>
                    <a:ext uri="{FF2B5EF4-FFF2-40B4-BE49-F238E27FC236}">
                      <a16:creationId xmlns:a16="http://schemas.microsoft.com/office/drawing/2014/main" id="{B9A51E58-20F7-4221-9329-0B9CBDF8AF6C}"/>
                    </a:ext>
                  </a:extLst>
                </p:cNvPr>
                <p:cNvPicPr/>
                <p:nvPr/>
              </p:nvPicPr>
              <p:blipFill>
                <a:blip r:embed="rId537"/>
                <a:stretch>
                  <a:fillRect/>
                </a:stretch>
              </p:blipFill>
              <p:spPr>
                <a:xfrm>
                  <a:off x="5408423" y="4802320"/>
                  <a:ext cx="18288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8">
              <p14:nvContentPartPr>
                <p14:cNvPr id="374" name="Ink 373">
                  <a:extLst>
                    <a:ext uri="{FF2B5EF4-FFF2-40B4-BE49-F238E27FC236}">
                      <a16:creationId xmlns:a16="http://schemas.microsoft.com/office/drawing/2014/main" id="{786AA8B3-F11C-47DF-949F-1A2E395857DF}"/>
                    </a:ext>
                  </a:extLst>
                </p14:cNvPr>
                <p14:cNvContentPartPr/>
                <p14:nvPr/>
              </p14:nvContentPartPr>
              <p14:xfrm>
                <a:off x="5586263" y="4845520"/>
                <a:ext cx="146160" cy="122040"/>
              </p14:xfrm>
            </p:contentPart>
          </mc:Choice>
          <mc:Fallback xmlns="">
            <p:pic>
              <p:nvPicPr>
                <p:cNvPr id="374" name="Ink 373">
                  <a:extLst>
                    <a:ext uri="{FF2B5EF4-FFF2-40B4-BE49-F238E27FC236}">
                      <a16:creationId xmlns:a16="http://schemas.microsoft.com/office/drawing/2014/main" id="{786AA8B3-F11C-47DF-949F-1A2E395857DF}"/>
                    </a:ext>
                  </a:extLst>
                </p:cNvPr>
                <p:cNvPicPr/>
                <p:nvPr/>
              </p:nvPicPr>
              <p:blipFill>
                <a:blip r:embed="rId539"/>
                <a:stretch>
                  <a:fillRect/>
                </a:stretch>
              </p:blipFill>
              <p:spPr>
                <a:xfrm>
                  <a:off x="5577623" y="4836880"/>
                  <a:ext cx="16380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0">
              <p14:nvContentPartPr>
                <p14:cNvPr id="375" name="Ink 374">
                  <a:extLst>
                    <a:ext uri="{FF2B5EF4-FFF2-40B4-BE49-F238E27FC236}">
                      <a16:creationId xmlns:a16="http://schemas.microsoft.com/office/drawing/2014/main" id="{8B7082E2-44AC-4AD5-8A48-D6DB1AED41F0}"/>
                    </a:ext>
                  </a:extLst>
                </p14:cNvPr>
                <p14:cNvContentPartPr/>
                <p14:nvPr/>
              </p14:nvContentPartPr>
              <p14:xfrm>
                <a:off x="5704343" y="4729240"/>
                <a:ext cx="30240" cy="47880"/>
              </p14:xfrm>
            </p:contentPart>
          </mc:Choice>
          <mc:Fallback xmlns="">
            <p:pic>
              <p:nvPicPr>
                <p:cNvPr id="375" name="Ink 374">
                  <a:extLst>
                    <a:ext uri="{FF2B5EF4-FFF2-40B4-BE49-F238E27FC236}">
                      <a16:creationId xmlns:a16="http://schemas.microsoft.com/office/drawing/2014/main" id="{8B7082E2-44AC-4AD5-8A48-D6DB1AED41F0}"/>
                    </a:ext>
                  </a:extLst>
                </p:cNvPr>
                <p:cNvPicPr/>
                <p:nvPr/>
              </p:nvPicPr>
              <p:blipFill>
                <a:blip r:embed="rId541"/>
                <a:stretch>
                  <a:fillRect/>
                </a:stretch>
              </p:blipFill>
              <p:spPr>
                <a:xfrm>
                  <a:off x="5695703" y="4720600"/>
                  <a:ext cx="4788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2">
              <p14:nvContentPartPr>
                <p14:cNvPr id="376" name="Ink 375">
                  <a:extLst>
                    <a:ext uri="{FF2B5EF4-FFF2-40B4-BE49-F238E27FC236}">
                      <a16:creationId xmlns:a16="http://schemas.microsoft.com/office/drawing/2014/main" id="{8851E93F-B1DA-43EF-9F6D-B7A0BA415269}"/>
                    </a:ext>
                  </a:extLst>
                </p14:cNvPr>
                <p14:cNvContentPartPr/>
                <p14:nvPr/>
              </p14:nvContentPartPr>
              <p14:xfrm>
                <a:off x="5774903" y="4837960"/>
                <a:ext cx="140760" cy="151560"/>
              </p14:xfrm>
            </p:contentPart>
          </mc:Choice>
          <mc:Fallback xmlns="">
            <p:pic>
              <p:nvPicPr>
                <p:cNvPr id="376" name="Ink 375">
                  <a:extLst>
                    <a:ext uri="{FF2B5EF4-FFF2-40B4-BE49-F238E27FC236}">
                      <a16:creationId xmlns:a16="http://schemas.microsoft.com/office/drawing/2014/main" id="{8851E93F-B1DA-43EF-9F6D-B7A0BA415269}"/>
                    </a:ext>
                  </a:extLst>
                </p:cNvPr>
                <p:cNvPicPr/>
                <p:nvPr/>
              </p:nvPicPr>
              <p:blipFill>
                <a:blip r:embed="rId543"/>
                <a:stretch>
                  <a:fillRect/>
                </a:stretch>
              </p:blipFill>
              <p:spPr>
                <a:xfrm>
                  <a:off x="5765903" y="4829320"/>
                  <a:ext cx="15840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4">
              <p14:nvContentPartPr>
                <p14:cNvPr id="377" name="Ink 376">
                  <a:extLst>
                    <a:ext uri="{FF2B5EF4-FFF2-40B4-BE49-F238E27FC236}">
                      <a16:creationId xmlns:a16="http://schemas.microsoft.com/office/drawing/2014/main" id="{0E8B4D71-232D-41B0-8E3A-2427997EFE39}"/>
                    </a:ext>
                  </a:extLst>
                </p14:cNvPr>
                <p14:cNvContentPartPr/>
                <p14:nvPr/>
              </p14:nvContentPartPr>
              <p14:xfrm>
                <a:off x="5869943" y="4716640"/>
                <a:ext cx="50040" cy="70560"/>
              </p14:xfrm>
            </p:contentPart>
          </mc:Choice>
          <mc:Fallback xmlns="">
            <p:pic>
              <p:nvPicPr>
                <p:cNvPr id="377" name="Ink 376">
                  <a:extLst>
                    <a:ext uri="{FF2B5EF4-FFF2-40B4-BE49-F238E27FC236}">
                      <a16:creationId xmlns:a16="http://schemas.microsoft.com/office/drawing/2014/main" id="{0E8B4D71-232D-41B0-8E3A-2427997EFE39}"/>
                    </a:ext>
                  </a:extLst>
                </p:cNvPr>
                <p:cNvPicPr/>
                <p:nvPr/>
              </p:nvPicPr>
              <p:blipFill>
                <a:blip r:embed="rId545"/>
                <a:stretch>
                  <a:fillRect/>
                </a:stretch>
              </p:blipFill>
              <p:spPr>
                <a:xfrm>
                  <a:off x="5861303" y="4707640"/>
                  <a:ext cx="6768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6">
              <p14:nvContentPartPr>
                <p14:cNvPr id="378" name="Ink 377">
                  <a:extLst>
                    <a:ext uri="{FF2B5EF4-FFF2-40B4-BE49-F238E27FC236}">
                      <a16:creationId xmlns:a16="http://schemas.microsoft.com/office/drawing/2014/main" id="{4490BE06-7F32-44E7-BB11-01CF7F35DC1F}"/>
                    </a:ext>
                  </a:extLst>
                </p14:cNvPr>
                <p14:cNvContentPartPr/>
                <p14:nvPr/>
              </p14:nvContentPartPr>
              <p14:xfrm>
                <a:off x="5986943" y="4850920"/>
                <a:ext cx="246600" cy="125640"/>
              </p14:xfrm>
            </p:contentPart>
          </mc:Choice>
          <mc:Fallback xmlns="">
            <p:pic>
              <p:nvPicPr>
                <p:cNvPr id="378" name="Ink 377">
                  <a:extLst>
                    <a:ext uri="{FF2B5EF4-FFF2-40B4-BE49-F238E27FC236}">
                      <a16:creationId xmlns:a16="http://schemas.microsoft.com/office/drawing/2014/main" id="{4490BE06-7F32-44E7-BB11-01CF7F35DC1F}"/>
                    </a:ext>
                  </a:extLst>
                </p:cNvPr>
                <p:cNvPicPr/>
                <p:nvPr/>
              </p:nvPicPr>
              <p:blipFill>
                <a:blip r:embed="rId547"/>
                <a:stretch>
                  <a:fillRect/>
                </a:stretch>
              </p:blipFill>
              <p:spPr>
                <a:xfrm>
                  <a:off x="5978303" y="4841920"/>
                  <a:ext cx="26424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8">
              <p14:nvContentPartPr>
                <p14:cNvPr id="379" name="Ink 378">
                  <a:extLst>
                    <a:ext uri="{FF2B5EF4-FFF2-40B4-BE49-F238E27FC236}">
                      <a16:creationId xmlns:a16="http://schemas.microsoft.com/office/drawing/2014/main" id="{7718B49B-6AA9-4CA6-AD62-E370E169EF7F}"/>
                    </a:ext>
                  </a:extLst>
                </p14:cNvPr>
                <p14:cNvContentPartPr/>
                <p14:nvPr/>
              </p14:nvContentPartPr>
              <p14:xfrm>
                <a:off x="6545663" y="4672000"/>
                <a:ext cx="33480" cy="307080"/>
              </p14:xfrm>
            </p:contentPart>
          </mc:Choice>
          <mc:Fallback xmlns="">
            <p:pic>
              <p:nvPicPr>
                <p:cNvPr id="379" name="Ink 378">
                  <a:extLst>
                    <a:ext uri="{FF2B5EF4-FFF2-40B4-BE49-F238E27FC236}">
                      <a16:creationId xmlns:a16="http://schemas.microsoft.com/office/drawing/2014/main" id="{7718B49B-6AA9-4CA6-AD62-E370E169EF7F}"/>
                    </a:ext>
                  </a:extLst>
                </p:cNvPr>
                <p:cNvPicPr/>
                <p:nvPr/>
              </p:nvPicPr>
              <p:blipFill>
                <a:blip r:embed="rId549"/>
                <a:stretch>
                  <a:fillRect/>
                </a:stretch>
              </p:blipFill>
              <p:spPr>
                <a:xfrm>
                  <a:off x="6536663" y="4663000"/>
                  <a:ext cx="51120" cy="32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0">
              <p14:nvContentPartPr>
                <p14:cNvPr id="380" name="Ink 379">
                  <a:extLst>
                    <a:ext uri="{FF2B5EF4-FFF2-40B4-BE49-F238E27FC236}">
                      <a16:creationId xmlns:a16="http://schemas.microsoft.com/office/drawing/2014/main" id="{190D74A6-C04A-457C-8664-F19935FFC244}"/>
                    </a:ext>
                  </a:extLst>
                </p14:cNvPr>
                <p14:cNvContentPartPr/>
                <p14:nvPr/>
              </p14:nvContentPartPr>
              <p14:xfrm>
                <a:off x="6458903" y="4809880"/>
                <a:ext cx="318240" cy="156240"/>
              </p14:xfrm>
            </p:contentPart>
          </mc:Choice>
          <mc:Fallback xmlns="">
            <p:pic>
              <p:nvPicPr>
                <p:cNvPr id="380" name="Ink 379">
                  <a:extLst>
                    <a:ext uri="{FF2B5EF4-FFF2-40B4-BE49-F238E27FC236}">
                      <a16:creationId xmlns:a16="http://schemas.microsoft.com/office/drawing/2014/main" id="{190D74A6-C04A-457C-8664-F19935FFC244}"/>
                    </a:ext>
                  </a:extLst>
                </p:cNvPr>
                <p:cNvPicPr/>
                <p:nvPr/>
              </p:nvPicPr>
              <p:blipFill>
                <a:blip r:embed="rId551"/>
                <a:stretch>
                  <a:fillRect/>
                </a:stretch>
              </p:blipFill>
              <p:spPr>
                <a:xfrm>
                  <a:off x="6449903" y="4800880"/>
                  <a:ext cx="33588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2">
              <p14:nvContentPartPr>
                <p14:cNvPr id="381" name="Ink 380">
                  <a:extLst>
                    <a:ext uri="{FF2B5EF4-FFF2-40B4-BE49-F238E27FC236}">
                      <a16:creationId xmlns:a16="http://schemas.microsoft.com/office/drawing/2014/main" id="{23150467-3090-4E6F-9D47-53A878E7793F}"/>
                    </a:ext>
                  </a:extLst>
                </p14:cNvPr>
                <p14:cNvContentPartPr/>
                <p14:nvPr/>
              </p14:nvContentPartPr>
              <p14:xfrm>
                <a:off x="6791543" y="4807720"/>
                <a:ext cx="281520" cy="132120"/>
              </p14:xfrm>
            </p:contentPart>
          </mc:Choice>
          <mc:Fallback xmlns="">
            <p:pic>
              <p:nvPicPr>
                <p:cNvPr id="381" name="Ink 380">
                  <a:extLst>
                    <a:ext uri="{FF2B5EF4-FFF2-40B4-BE49-F238E27FC236}">
                      <a16:creationId xmlns:a16="http://schemas.microsoft.com/office/drawing/2014/main" id="{23150467-3090-4E6F-9D47-53A878E7793F}"/>
                    </a:ext>
                  </a:extLst>
                </p:cNvPr>
                <p:cNvPicPr/>
                <p:nvPr/>
              </p:nvPicPr>
              <p:blipFill>
                <a:blip r:embed="rId553"/>
                <a:stretch>
                  <a:fillRect/>
                </a:stretch>
              </p:blipFill>
              <p:spPr>
                <a:xfrm>
                  <a:off x="6782543" y="4798720"/>
                  <a:ext cx="29916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4">
              <p14:nvContentPartPr>
                <p14:cNvPr id="382" name="Ink 381">
                  <a:extLst>
                    <a:ext uri="{FF2B5EF4-FFF2-40B4-BE49-F238E27FC236}">
                      <a16:creationId xmlns:a16="http://schemas.microsoft.com/office/drawing/2014/main" id="{1D7E514C-1665-4FA3-8962-BB7D9E113E49}"/>
                    </a:ext>
                  </a:extLst>
                </p14:cNvPr>
                <p14:cNvContentPartPr/>
                <p14:nvPr/>
              </p14:nvContentPartPr>
              <p14:xfrm>
                <a:off x="7314623" y="4633120"/>
                <a:ext cx="563760" cy="282600"/>
              </p14:xfrm>
            </p:contentPart>
          </mc:Choice>
          <mc:Fallback xmlns="">
            <p:pic>
              <p:nvPicPr>
                <p:cNvPr id="382" name="Ink 381">
                  <a:extLst>
                    <a:ext uri="{FF2B5EF4-FFF2-40B4-BE49-F238E27FC236}">
                      <a16:creationId xmlns:a16="http://schemas.microsoft.com/office/drawing/2014/main" id="{1D7E514C-1665-4FA3-8962-BB7D9E113E49}"/>
                    </a:ext>
                  </a:extLst>
                </p:cNvPr>
                <p:cNvPicPr/>
                <p:nvPr/>
              </p:nvPicPr>
              <p:blipFill>
                <a:blip r:embed="rId555"/>
                <a:stretch>
                  <a:fillRect/>
                </a:stretch>
              </p:blipFill>
              <p:spPr>
                <a:xfrm>
                  <a:off x="7305983" y="4624480"/>
                  <a:ext cx="581400" cy="30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6">
              <p14:nvContentPartPr>
                <p14:cNvPr id="383" name="Ink 382">
                  <a:extLst>
                    <a:ext uri="{FF2B5EF4-FFF2-40B4-BE49-F238E27FC236}">
                      <a16:creationId xmlns:a16="http://schemas.microsoft.com/office/drawing/2014/main" id="{FC52C98E-4681-4173-BA0C-1CCF797A2096}"/>
                    </a:ext>
                  </a:extLst>
                </p14:cNvPr>
                <p14:cNvContentPartPr/>
                <p14:nvPr/>
              </p14:nvContentPartPr>
              <p14:xfrm>
                <a:off x="7922663" y="4654000"/>
                <a:ext cx="47880" cy="219240"/>
              </p14:xfrm>
            </p:contentPart>
          </mc:Choice>
          <mc:Fallback xmlns="">
            <p:pic>
              <p:nvPicPr>
                <p:cNvPr id="383" name="Ink 382">
                  <a:extLst>
                    <a:ext uri="{FF2B5EF4-FFF2-40B4-BE49-F238E27FC236}">
                      <a16:creationId xmlns:a16="http://schemas.microsoft.com/office/drawing/2014/main" id="{FC52C98E-4681-4173-BA0C-1CCF797A2096}"/>
                    </a:ext>
                  </a:extLst>
                </p:cNvPr>
                <p:cNvPicPr/>
                <p:nvPr/>
              </p:nvPicPr>
              <p:blipFill>
                <a:blip r:embed="rId557"/>
                <a:stretch>
                  <a:fillRect/>
                </a:stretch>
              </p:blipFill>
              <p:spPr>
                <a:xfrm>
                  <a:off x="7913663" y="4645360"/>
                  <a:ext cx="6552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8">
              <p14:nvContentPartPr>
                <p14:cNvPr id="384" name="Ink 383">
                  <a:extLst>
                    <a:ext uri="{FF2B5EF4-FFF2-40B4-BE49-F238E27FC236}">
                      <a16:creationId xmlns:a16="http://schemas.microsoft.com/office/drawing/2014/main" id="{78DE5818-8252-4490-A0C5-C57B82A02403}"/>
                    </a:ext>
                  </a:extLst>
                </p14:cNvPr>
                <p14:cNvContentPartPr/>
                <p14:nvPr/>
              </p14:nvContentPartPr>
              <p14:xfrm>
                <a:off x="7999703" y="4620160"/>
                <a:ext cx="73080" cy="411120"/>
              </p14:xfrm>
            </p:contentPart>
          </mc:Choice>
          <mc:Fallback xmlns="">
            <p:pic>
              <p:nvPicPr>
                <p:cNvPr id="384" name="Ink 383">
                  <a:extLst>
                    <a:ext uri="{FF2B5EF4-FFF2-40B4-BE49-F238E27FC236}">
                      <a16:creationId xmlns:a16="http://schemas.microsoft.com/office/drawing/2014/main" id="{78DE5818-8252-4490-A0C5-C57B82A02403}"/>
                    </a:ext>
                  </a:extLst>
                </p:cNvPr>
                <p:cNvPicPr/>
                <p:nvPr/>
              </p:nvPicPr>
              <p:blipFill>
                <a:blip r:embed="rId559"/>
                <a:stretch>
                  <a:fillRect/>
                </a:stretch>
              </p:blipFill>
              <p:spPr>
                <a:xfrm>
                  <a:off x="7991063" y="4611160"/>
                  <a:ext cx="90720" cy="42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0">
              <p14:nvContentPartPr>
                <p14:cNvPr id="385" name="Ink 384">
                  <a:extLst>
                    <a:ext uri="{FF2B5EF4-FFF2-40B4-BE49-F238E27FC236}">
                      <a16:creationId xmlns:a16="http://schemas.microsoft.com/office/drawing/2014/main" id="{B6090E1F-E27A-4E67-BF34-0DE77A5A99C8}"/>
                    </a:ext>
                  </a:extLst>
                </p14:cNvPr>
                <p14:cNvContentPartPr/>
                <p14:nvPr/>
              </p14:nvContentPartPr>
              <p14:xfrm>
                <a:off x="8007623" y="4658320"/>
                <a:ext cx="177120" cy="226080"/>
              </p14:xfrm>
            </p:contentPart>
          </mc:Choice>
          <mc:Fallback xmlns="">
            <p:pic>
              <p:nvPicPr>
                <p:cNvPr id="385" name="Ink 384">
                  <a:extLst>
                    <a:ext uri="{FF2B5EF4-FFF2-40B4-BE49-F238E27FC236}">
                      <a16:creationId xmlns:a16="http://schemas.microsoft.com/office/drawing/2014/main" id="{B6090E1F-E27A-4E67-BF34-0DE77A5A99C8}"/>
                    </a:ext>
                  </a:extLst>
                </p:cNvPr>
                <p:cNvPicPr/>
                <p:nvPr/>
              </p:nvPicPr>
              <p:blipFill>
                <a:blip r:embed="rId561"/>
                <a:stretch>
                  <a:fillRect/>
                </a:stretch>
              </p:blipFill>
              <p:spPr>
                <a:xfrm>
                  <a:off x="7998983" y="4649680"/>
                  <a:ext cx="19476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2">
              <p14:nvContentPartPr>
                <p14:cNvPr id="386" name="Ink 385">
                  <a:extLst>
                    <a:ext uri="{FF2B5EF4-FFF2-40B4-BE49-F238E27FC236}">
                      <a16:creationId xmlns:a16="http://schemas.microsoft.com/office/drawing/2014/main" id="{5846B457-A7DB-4B94-8B01-E924C506D530}"/>
                    </a:ext>
                  </a:extLst>
                </p14:cNvPr>
                <p14:cNvContentPartPr/>
                <p14:nvPr/>
              </p14:nvContentPartPr>
              <p14:xfrm>
                <a:off x="8226143" y="4744360"/>
                <a:ext cx="298800" cy="123120"/>
              </p14:xfrm>
            </p:contentPart>
          </mc:Choice>
          <mc:Fallback xmlns="">
            <p:pic>
              <p:nvPicPr>
                <p:cNvPr id="386" name="Ink 385">
                  <a:extLst>
                    <a:ext uri="{FF2B5EF4-FFF2-40B4-BE49-F238E27FC236}">
                      <a16:creationId xmlns:a16="http://schemas.microsoft.com/office/drawing/2014/main" id="{5846B457-A7DB-4B94-8B01-E924C506D530}"/>
                    </a:ext>
                  </a:extLst>
                </p:cNvPr>
                <p:cNvPicPr/>
                <p:nvPr/>
              </p:nvPicPr>
              <p:blipFill>
                <a:blip r:embed="rId563"/>
                <a:stretch>
                  <a:fillRect/>
                </a:stretch>
              </p:blipFill>
              <p:spPr>
                <a:xfrm>
                  <a:off x="8217503" y="4735720"/>
                  <a:ext cx="316440" cy="140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0" name="Group 389">
            <a:extLst>
              <a:ext uri="{FF2B5EF4-FFF2-40B4-BE49-F238E27FC236}">
                <a16:creationId xmlns:a16="http://schemas.microsoft.com/office/drawing/2014/main" id="{0851A42C-6B73-4310-8866-9196C1D935D4}"/>
              </a:ext>
            </a:extLst>
          </p:cNvPr>
          <p:cNvGrpSpPr/>
          <p:nvPr/>
        </p:nvGrpSpPr>
        <p:grpSpPr>
          <a:xfrm>
            <a:off x="8871623" y="4571560"/>
            <a:ext cx="198720" cy="301680"/>
            <a:chOff x="8871623" y="4571560"/>
            <a:chExt cx="198720" cy="301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4">
              <p14:nvContentPartPr>
                <p14:cNvPr id="387" name="Ink 386">
                  <a:extLst>
                    <a:ext uri="{FF2B5EF4-FFF2-40B4-BE49-F238E27FC236}">
                      <a16:creationId xmlns:a16="http://schemas.microsoft.com/office/drawing/2014/main" id="{14E62011-DACC-4E14-AF03-A889DF65BE98}"/>
                    </a:ext>
                  </a:extLst>
                </p14:cNvPr>
                <p14:cNvContentPartPr/>
                <p14:nvPr/>
              </p14:nvContentPartPr>
              <p14:xfrm>
                <a:off x="8871623" y="4691080"/>
                <a:ext cx="80280" cy="182160"/>
              </p14:xfrm>
            </p:contentPart>
          </mc:Choice>
          <mc:Fallback xmlns="">
            <p:pic>
              <p:nvPicPr>
                <p:cNvPr id="387" name="Ink 386">
                  <a:extLst>
                    <a:ext uri="{FF2B5EF4-FFF2-40B4-BE49-F238E27FC236}">
                      <a16:creationId xmlns:a16="http://schemas.microsoft.com/office/drawing/2014/main" id="{14E62011-DACC-4E14-AF03-A889DF65BE98}"/>
                    </a:ext>
                  </a:extLst>
                </p:cNvPr>
                <p:cNvPicPr/>
                <p:nvPr/>
              </p:nvPicPr>
              <p:blipFill>
                <a:blip r:embed="rId565"/>
                <a:stretch>
                  <a:fillRect/>
                </a:stretch>
              </p:blipFill>
              <p:spPr>
                <a:xfrm>
                  <a:off x="8862623" y="4682080"/>
                  <a:ext cx="9792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6">
              <p14:nvContentPartPr>
                <p14:cNvPr id="388" name="Ink 387">
                  <a:extLst>
                    <a:ext uri="{FF2B5EF4-FFF2-40B4-BE49-F238E27FC236}">
                      <a16:creationId xmlns:a16="http://schemas.microsoft.com/office/drawing/2014/main" id="{B9D24285-9FC8-4308-8386-56B64F4BDA4A}"/>
                    </a:ext>
                  </a:extLst>
                </p14:cNvPr>
                <p14:cNvContentPartPr/>
                <p14:nvPr/>
              </p14:nvContentPartPr>
              <p14:xfrm>
                <a:off x="8926343" y="4571560"/>
                <a:ext cx="20160" cy="37440"/>
              </p14:xfrm>
            </p:contentPart>
          </mc:Choice>
          <mc:Fallback xmlns="">
            <p:pic>
              <p:nvPicPr>
                <p:cNvPr id="388" name="Ink 387">
                  <a:extLst>
                    <a:ext uri="{FF2B5EF4-FFF2-40B4-BE49-F238E27FC236}">
                      <a16:creationId xmlns:a16="http://schemas.microsoft.com/office/drawing/2014/main" id="{B9D24285-9FC8-4308-8386-56B64F4BDA4A}"/>
                    </a:ext>
                  </a:extLst>
                </p:cNvPr>
                <p:cNvPicPr/>
                <p:nvPr/>
              </p:nvPicPr>
              <p:blipFill>
                <a:blip r:embed="rId567"/>
                <a:stretch>
                  <a:fillRect/>
                </a:stretch>
              </p:blipFill>
              <p:spPr>
                <a:xfrm>
                  <a:off x="8917343" y="4562920"/>
                  <a:ext cx="3780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8">
              <p14:nvContentPartPr>
                <p14:cNvPr id="389" name="Ink 388">
                  <a:extLst>
                    <a:ext uri="{FF2B5EF4-FFF2-40B4-BE49-F238E27FC236}">
                      <a16:creationId xmlns:a16="http://schemas.microsoft.com/office/drawing/2014/main" id="{F3C5A519-F5F6-4688-A778-8E004F9C0E95}"/>
                    </a:ext>
                  </a:extLst>
                </p14:cNvPr>
                <p14:cNvContentPartPr/>
                <p14:nvPr/>
              </p14:nvContentPartPr>
              <p14:xfrm>
                <a:off x="8976383" y="4646440"/>
                <a:ext cx="93960" cy="200520"/>
              </p14:xfrm>
            </p:contentPart>
          </mc:Choice>
          <mc:Fallback xmlns="">
            <p:pic>
              <p:nvPicPr>
                <p:cNvPr id="389" name="Ink 388">
                  <a:extLst>
                    <a:ext uri="{FF2B5EF4-FFF2-40B4-BE49-F238E27FC236}">
                      <a16:creationId xmlns:a16="http://schemas.microsoft.com/office/drawing/2014/main" id="{F3C5A519-F5F6-4688-A778-8E004F9C0E95}"/>
                    </a:ext>
                  </a:extLst>
                </p:cNvPr>
                <p:cNvPicPr/>
                <p:nvPr/>
              </p:nvPicPr>
              <p:blipFill>
                <a:blip r:embed="rId569"/>
                <a:stretch>
                  <a:fillRect/>
                </a:stretch>
              </p:blipFill>
              <p:spPr>
                <a:xfrm>
                  <a:off x="8967743" y="4637440"/>
                  <a:ext cx="111600" cy="218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6" name="Group 395">
            <a:extLst>
              <a:ext uri="{FF2B5EF4-FFF2-40B4-BE49-F238E27FC236}">
                <a16:creationId xmlns:a16="http://schemas.microsoft.com/office/drawing/2014/main" id="{AC381A2E-4244-48E7-B140-83B41C1FCE11}"/>
              </a:ext>
            </a:extLst>
          </p:cNvPr>
          <p:cNvGrpSpPr/>
          <p:nvPr/>
        </p:nvGrpSpPr>
        <p:grpSpPr>
          <a:xfrm>
            <a:off x="8396783" y="1248760"/>
            <a:ext cx="3379320" cy="712080"/>
            <a:chOff x="8396783" y="1248760"/>
            <a:chExt cx="3379320" cy="712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70">
              <p14:nvContentPartPr>
                <p14:cNvPr id="392" name="Ink 391">
                  <a:extLst>
                    <a:ext uri="{FF2B5EF4-FFF2-40B4-BE49-F238E27FC236}">
                      <a16:creationId xmlns:a16="http://schemas.microsoft.com/office/drawing/2014/main" id="{8521B1F5-F341-42E7-BDA9-249E482ABEED}"/>
                    </a:ext>
                  </a:extLst>
                </p14:cNvPr>
                <p14:cNvContentPartPr/>
                <p14:nvPr/>
              </p14:nvContentPartPr>
              <p14:xfrm>
                <a:off x="8396783" y="1895680"/>
                <a:ext cx="1694880" cy="54360"/>
              </p14:xfrm>
            </p:contentPart>
          </mc:Choice>
          <mc:Fallback xmlns="">
            <p:pic>
              <p:nvPicPr>
                <p:cNvPr id="392" name="Ink 391">
                  <a:extLst>
                    <a:ext uri="{FF2B5EF4-FFF2-40B4-BE49-F238E27FC236}">
                      <a16:creationId xmlns:a16="http://schemas.microsoft.com/office/drawing/2014/main" id="{8521B1F5-F341-42E7-BDA9-249E482ABEED}"/>
                    </a:ext>
                  </a:extLst>
                </p:cNvPr>
                <p:cNvPicPr/>
                <p:nvPr/>
              </p:nvPicPr>
              <p:blipFill>
                <a:blip r:embed="rId571"/>
                <a:stretch>
                  <a:fillRect/>
                </a:stretch>
              </p:blipFill>
              <p:spPr>
                <a:xfrm>
                  <a:off x="8387783" y="1887040"/>
                  <a:ext cx="171252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2">
              <p14:nvContentPartPr>
                <p14:cNvPr id="393" name="Ink 392">
                  <a:extLst>
                    <a:ext uri="{FF2B5EF4-FFF2-40B4-BE49-F238E27FC236}">
                      <a16:creationId xmlns:a16="http://schemas.microsoft.com/office/drawing/2014/main" id="{9AE40867-44DF-40EF-8103-0F92311592B0}"/>
                    </a:ext>
                  </a:extLst>
                </p14:cNvPr>
                <p14:cNvContentPartPr/>
                <p14:nvPr/>
              </p14:nvContentPartPr>
              <p14:xfrm>
                <a:off x="10029023" y="1280800"/>
                <a:ext cx="43560" cy="680040"/>
              </p14:xfrm>
            </p:contentPart>
          </mc:Choice>
          <mc:Fallback xmlns="">
            <p:pic>
              <p:nvPicPr>
                <p:cNvPr id="393" name="Ink 392">
                  <a:extLst>
                    <a:ext uri="{FF2B5EF4-FFF2-40B4-BE49-F238E27FC236}">
                      <a16:creationId xmlns:a16="http://schemas.microsoft.com/office/drawing/2014/main" id="{9AE40867-44DF-40EF-8103-0F92311592B0}"/>
                    </a:ext>
                  </a:extLst>
                </p:cNvPr>
                <p:cNvPicPr/>
                <p:nvPr/>
              </p:nvPicPr>
              <p:blipFill>
                <a:blip r:embed="rId573"/>
                <a:stretch>
                  <a:fillRect/>
                </a:stretch>
              </p:blipFill>
              <p:spPr>
                <a:xfrm>
                  <a:off x="10020023" y="1272160"/>
                  <a:ext cx="61200" cy="69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4">
              <p14:nvContentPartPr>
                <p14:cNvPr id="395" name="Ink 394">
                  <a:extLst>
                    <a:ext uri="{FF2B5EF4-FFF2-40B4-BE49-F238E27FC236}">
                      <a16:creationId xmlns:a16="http://schemas.microsoft.com/office/drawing/2014/main" id="{0D5697A5-A907-41BF-9CA3-AF76D295A0D5}"/>
                    </a:ext>
                  </a:extLst>
                </p14:cNvPr>
                <p14:cNvContentPartPr/>
                <p14:nvPr/>
              </p14:nvContentPartPr>
              <p14:xfrm>
                <a:off x="10065743" y="1248760"/>
                <a:ext cx="1710360" cy="38880"/>
              </p14:xfrm>
            </p:contentPart>
          </mc:Choice>
          <mc:Fallback xmlns="">
            <p:pic>
              <p:nvPicPr>
                <p:cNvPr id="395" name="Ink 394">
                  <a:extLst>
                    <a:ext uri="{FF2B5EF4-FFF2-40B4-BE49-F238E27FC236}">
                      <a16:creationId xmlns:a16="http://schemas.microsoft.com/office/drawing/2014/main" id="{0D5697A5-A907-41BF-9CA3-AF76D295A0D5}"/>
                    </a:ext>
                  </a:extLst>
                </p:cNvPr>
                <p:cNvPicPr/>
                <p:nvPr/>
              </p:nvPicPr>
              <p:blipFill>
                <a:blip r:embed="rId575"/>
                <a:stretch>
                  <a:fillRect/>
                </a:stretch>
              </p:blipFill>
              <p:spPr>
                <a:xfrm>
                  <a:off x="10056743" y="1240120"/>
                  <a:ext cx="1728000" cy="56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6" name="Group 435">
            <a:extLst>
              <a:ext uri="{FF2B5EF4-FFF2-40B4-BE49-F238E27FC236}">
                <a16:creationId xmlns:a16="http://schemas.microsoft.com/office/drawing/2014/main" id="{65242721-C6FB-4A9F-AB99-E897724E7A4C}"/>
              </a:ext>
            </a:extLst>
          </p:cNvPr>
          <p:cNvGrpSpPr/>
          <p:nvPr/>
        </p:nvGrpSpPr>
        <p:grpSpPr>
          <a:xfrm>
            <a:off x="6300503" y="5137120"/>
            <a:ext cx="2898720" cy="483480"/>
            <a:chOff x="6300503" y="5137120"/>
            <a:chExt cx="2898720" cy="483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76">
              <p14:nvContentPartPr>
                <p14:cNvPr id="421" name="Ink 420">
                  <a:extLst>
                    <a:ext uri="{FF2B5EF4-FFF2-40B4-BE49-F238E27FC236}">
                      <a16:creationId xmlns:a16="http://schemas.microsoft.com/office/drawing/2014/main" id="{28173A89-37E1-45EF-AC4B-D820B24F1880}"/>
                    </a:ext>
                  </a:extLst>
                </p14:cNvPr>
                <p14:cNvContentPartPr/>
                <p14:nvPr/>
              </p14:nvContentPartPr>
              <p14:xfrm>
                <a:off x="6300503" y="5305960"/>
                <a:ext cx="92520" cy="204480"/>
              </p14:xfrm>
            </p:contentPart>
          </mc:Choice>
          <mc:Fallback xmlns="">
            <p:pic>
              <p:nvPicPr>
                <p:cNvPr id="421" name="Ink 420">
                  <a:extLst>
                    <a:ext uri="{FF2B5EF4-FFF2-40B4-BE49-F238E27FC236}">
                      <a16:creationId xmlns:a16="http://schemas.microsoft.com/office/drawing/2014/main" id="{28173A89-37E1-45EF-AC4B-D820B24F1880}"/>
                    </a:ext>
                  </a:extLst>
                </p:cNvPr>
                <p:cNvPicPr/>
                <p:nvPr/>
              </p:nvPicPr>
              <p:blipFill>
                <a:blip r:embed="rId577"/>
                <a:stretch>
                  <a:fillRect/>
                </a:stretch>
              </p:blipFill>
              <p:spPr>
                <a:xfrm>
                  <a:off x="6291863" y="5297320"/>
                  <a:ext cx="11016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8">
              <p14:nvContentPartPr>
                <p14:cNvPr id="422" name="Ink 421">
                  <a:extLst>
                    <a:ext uri="{FF2B5EF4-FFF2-40B4-BE49-F238E27FC236}">
                      <a16:creationId xmlns:a16="http://schemas.microsoft.com/office/drawing/2014/main" id="{EB89BFF3-D4DD-4B46-BD76-4E18D003E2A4}"/>
                    </a:ext>
                  </a:extLst>
                </p14:cNvPr>
                <p14:cNvContentPartPr/>
                <p14:nvPr/>
              </p14:nvContentPartPr>
              <p14:xfrm>
                <a:off x="6447743" y="5358520"/>
                <a:ext cx="88560" cy="133560"/>
              </p14:xfrm>
            </p:contentPart>
          </mc:Choice>
          <mc:Fallback xmlns="">
            <p:pic>
              <p:nvPicPr>
                <p:cNvPr id="422" name="Ink 421">
                  <a:extLst>
                    <a:ext uri="{FF2B5EF4-FFF2-40B4-BE49-F238E27FC236}">
                      <a16:creationId xmlns:a16="http://schemas.microsoft.com/office/drawing/2014/main" id="{EB89BFF3-D4DD-4B46-BD76-4E18D003E2A4}"/>
                    </a:ext>
                  </a:extLst>
                </p:cNvPr>
                <p:cNvPicPr/>
                <p:nvPr/>
              </p:nvPicPr>
              <p:blipFill>
                <a:blip r:embed="rId579"/>
                <a:stretch>
                  <a:fillRect/>
                </a:stretch>
              </p:blipFill>
              <p:spPr>
                <a:xfrm>
                  <a:off x="6439103" y="5349520"/>
                  <a:ext cx="10620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0">
              <p14:nvContentPartPr>
                <p14:cNvPr id="423" name="Ink 422">
                  <a:extLst>
                    <a:ext uri="{FF2B5EF4-FFF2-40B4-BE49-F238E27FC236}">
                      <a16:creationId xmlns:a16="http://schemas.microsoft.com/office/drawing/2014/main" id="{650DAE81-1C1F-4ADE-A13C-8389B6559A56}"/>
                    </a:ext>
                  </a:extLst>
                </p14:cNvPr>
                <p14:cNvContentPartPr/>
                <p14:nvPr/>
              </p14:nvContentPartPr>
              <p14:xfrm>
                <a:off x="6543863" y="5327920"/>
                <a:ext cx="103680" cy="163440"/>
              </p14:xfrm>
            </p:contentPart>
          </mc:Choice>
          <mc:Fallback xmlns="">
            <p:pic>
              <p:nvPicPr>
                <p:cNvPr id="423" name="Ink 422">
                  <a:extLst>
                    <a:ext uri="{FF2B5EF4-FFF2-40B4-BE49-F238E27FC236}">
                      <a16:creationId xmlns:a16="http://schemas.microsoft.com/office/drawing/2014/main" id="{650DAE81-1C1F-4ADE-A13C-8389B6559A56}"/>
                    </a:ext>
                  </a:extLst>
                </p:cNvPr>
                <p:cNvPicPr/>
                <p:nvPr/>
              </p:nvPicPr>
              <p:blipFill>
                <a:blip r:embed="rId581"/>
                <a:stretch>
                  <a:fillRect/>
                </a:stretch>
              </p:blipFill>
              <p:spPr>
                <a:xfrm>
                  <a:off x="6535223" y="5319280"/>
                  <a:ext cx="12132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2">
              <p14:nvContentPartPr>
                <p14:cNvPr id="424" name="Ink 423">
                  <a:extLst>
                    <a:ext uri="{FF2B5EF4-FFF2-40B4-BE49-F238E27FC236}">
                      <a16:creationId xmlns:a16="http://schemas.microsoft.com/office/drawing/2014/main" id="{E45C40F3-F473-46D1-B822-4DECE1669783}"/>
                    </a:ext>
                  </a:extLst>
                </p14:cNvPr>
                <p14:cNvContentPartPr/>
                <p14:nvPr/>
              </p14:nvContentPartPr>
              <p14:xfrm>
                <a:off x="6691823" y="5212000"/>
                <a:ext cx="479880" cy="280800"/>
              </p14:xfrm>
            </p:contentPart>
          </mc:Choice>
          <mc:Fallback xmlns="">
            <p:pic>
              <p:nvPicPr>
                <p:cNvPr id="424" name="Ink 423">
                  <a:extLst>
                    <a:ext uri="{FF2B5EF4-FFF2-40B4-BE49-F238E27FC236}">
                      <a16:creationId xmlns:a16="http://schemas.microsoft.com/office/drawing/2014/main" id="{E45C40F3-F473-46D1-B822-4DECE1669783}"/>
                    </a:ext>
                  </a:extLst>
                </p:cNvPr>
                <p:cNvPicPr/>
                <p:nvPr/>
              </p:nvPicPr>
              <p:blipFill>
                <a:blip r:embed="rId583"/>
                <a:stretch>
                  <a:fillRect/>
                </a:stretch>
              </p:blipFill>
              <p:spPr>
                <a:xfrm>
                  <a:off x="6683183" y="5203360"/>
                  <a:ext cx="497520" cy="29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4">
              <p14:nvContentPartPr>
                <p14:cNvPr id="425" name="Ink 424">
                  <a:extLst>
                    <a:ext uri="{FF2B5EF4-FFF2-40B4-BE49-F238E27FC236}">
                      <a16:creationId xmlns:a16="http://schemas.microsoft.com/office/drawing/2014/main" id="{21973B8C-88B4-46A0-A982-92065751D875}"/>
                    </a:ext>
                  </a:extLst>
                </p14:cNvPr>
                <p14:cNvContentPartPr/>
                <p14:nvPr/>
              </p14:nvContentPartPr>
              <p14:xfrm>
                <a:off x="7359263" y="5183200"/>
                <a:ext cx="184320" cy="254160"/>
              </p14:xfrm>
            </p:contentPart>
          </mc:Choice>
          <mc:Fallback xmlns="">
            <p:pic>
              <p:nvPicPr>
                <p:cNvPr id="425" name="Ink 424">
                  <a:extLst>
                    <a:ext uri="{FF2B5EF4-FFF2-40B4-BE49-F238E27FC236}">
                      <a16:creationId xmlns:a16="http://schemas.microsoft.com/office/drawing/2014/main" id="{21973B8C-88B4-46A0-A982-92065751D875}"/>
                    </a:ext>
                  </a:extLst>
                </p:cNvPr>
                <p:cNvPicPr/>
                <p:nvPr/>
              </p:nvPicPr>
              <p:blipFill>
                <a:blip r:embed="rId585"/>
                <a:stretch>
                  <a:fillRect/>
                </a:stretch>
              </p:blipFill>
              <p:spPr>
                <a:xfrm>
                  <a:off x="7350263" y="5174560"/>
                  <a:ext cx="20196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6">
              <p14:nvContentPartPr>
                <p14:cNvPr id="426" name="Ink 425">
                  <a:extLst>
                    <a:ext uri="{FF2B5EF4-FFF2-40B4-BE49-F238E27FC236}">
                      <a16:creationId xmlns:a16="http://schemas.microsoft.com/office/drawing/2014/main" id="{982D2C3B-A9E4-4102-8B75-5BC35E051232}"/>
                    </a:ext>
                  </a:extLst>
                </p14:cNvPr>
                <p14:cNvContentPartPr/>
                <p14:nvPr/>
              </p14:nvContentPartPr>
              <p14:xfrm>
                <a:off x="7494983" y="5223520"/>
                <a:ext cx="14400" cy="18720"/>
              </p14:xfrm>
            </p:contentPart>
          </mc:Choice>
          <mc:Fallback xmlns="">
            <p:pic>
              <p:nvPicPr>
                <p:cNvPr id="426" name="Ink 425">
                  <a:extLst>
                    <a:ext uri="{FF2B5EF4-FFF2-40B4-BE49-F238E27FC236}">
                      <a16:creationId xmlns:a16="http://schemas.microsoft.com/office/drawing/2014/main" id="{982D2C3B-A9E4-4102-8B75-5BC35E051232}"/>
                    </a:ext>
                  </a:extLst>
                </p:cNvPr>
                <p:cNvPicPr/>
                <p:nvPr/>
              </p:nvPicPr>
              <p:blipFill>
                <a:blip r:embed="rId587"/>
                <a:stretch>
                  <a:fillRect/>
                </a:stretch>
              </p:blipFill>
              <p:spPr>
                <a:xfrm>
                  <a:off x="7485983" y="5214880"/>
                  <a:ext cx="3204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8">
              <p14:nvContentPartPr>
                <p14:cNvPr id="427" name="Ink 426">
                  <a:extLst>
                    <a:ext uri="{FF2B5EF4-FFF2-40B4-BE49-F238E27FC236}">
                      <a16:creationId xmlns:a16="http://schemas.microsoft.com/office/drawing/2014/main" id="{35FF6FA6-8E63-44A3-BB2D-F4A4DFBC1B87}"/>
                    </a:ext>
                  </a:extLst>
                </p14:cNvPr>
                <p14:cNvContentPartPr/>
                <p14:nvPr/>
              </p14:nvContentPartPr>
              <p14:xfrm>
                <a:off x="7596503" y="5298400"/>
                <a:ext cx="283680" cy="144000"/>
              </p14:xfrm>
            </p:contentPart>
          </mc:Choice>
          <mc:Fallback xmlns="">
            <p:pic>
              <p:nvPicPr>
                <p:cNvPr id="427" name="Ink 426">
                  <a:extLst>
                    <a:ext uri="{FF2B5EF4-FFF2-40B4-BE49-F238E27FC236}">
                      <a16:creationId xmlns:a16="http://schemas.microsoft.com/office/drawing/2014/main" id="{35FF6FA6-8E63-44A3-BB2D-F4A4DFBC1B87}"/>
                    </a:ext>
                  </a:extLst>
                </p:cNvPr>
                <p:cNvPicPr/>
                <p:nvPr/>
              </p:nvPicPr>
              <p:blipFill>
                <a:blip r:embed="rId589"/>
                <a:stretch>
                  <a:fillRect/>
                </a:stretch>
              </p:blipFill>
              <p:spPr>
                <a:xfrm>
                  <a:off x="7587863" y="5289760"/>
                  <a:ext cx="30132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0">
              <p14:nvContentPartPr>
                <p14:cNvPr id="428" name="Ink 427">
                  <a:extLst>
                    <a:ext uri="{FF2B5EF4-FFF2-40B4-BE49-F238E27FC236}">
                      <a16:creationId xmlns:a16="http://schemas.microsoft.com/office/drawing/2014/main" id="{C5B4E993-C02D-488B-8BCC-7E9D984977CF}"/>
                    </a:ext>
                  </a:extLst>
                </p14:cNvPr>
                <p14:cNvContentPartPr/>
                <p14:nvPr/>
              </p14:nvContentPartPr>
              <p14:xfrm>
                <a:off x="7983143" y="5323240"/>
                <a:ext cx="106920" cy="2520"/>
              </p14:xfrm>
            </p:contentPart>
          </mc:Choice>
          <mc:Fallback xmlns="">
            <p:pic>
              <p:nvPicPr>
                <p:cNvPr id="428" name="Ink 427">
                  <a:extLst>
                    <a:ext uri="{FF2B5EF4-FFF2-40B4-BE49-F238E27FC236}">
                      <a16:creationId xmlns:a16="http://schemas.microsoft.com/office/drawing/2014/main" id="{C5B4E993-C02D-488B-8BCC-7E9D984977CF}"/>
                    </a:ext>
                  </a:extLst>
                </p:cNvPr>
                <p:cNvPicPr/>
                <p:nvPr/>
              </p:nvPicPr>
              <p:blipFill>
                <a:blip r:embed="rId591"/>
                <a:stretch>
                  <a:fillRect/>
                </a:stretch>
              </p:blipFill>
              <p:spPr>
                <a:xfrm>
                  <a:off x="7974503" y="5314240"/>
                  <a:ext cx="12456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2">
              <p14:nvContentPartPr>
                <p14:cNvPr id="429" name="Ink 428">
                  <a:extLst>
                    <a:ext uri="{FF2B5EF4-FFF2-40B4-BE49-F238E27FC236}">
                      <a16:creationId xmlns:a16="http://schemas.microsoft.com/office/drawing/2014/main" id="{7557E19E-D335-4025-A4EC-DE34D9337F1B}"/>
                    </a:ext>
                  </a:extLst>
                </p14:cNvPr>
                <p14:cNvContentPartPr/>
                <p14:nvPr/>
              </p14:nvContentPartPr>
              <p14:xfrm>
                <a:off x="8131463" y="5253400"/>
                <a:ext cx="78840" cy="187920"/>
              </p14:xfrm>
            </p:contentPart>
          </mc:Choice>
          <mc:Fallback xmlns="">
            <p:pic>
              <p:nvPicPr>
                <p:cNvPr id="429" name="Ink 428">
                  <a:extLst>
                    <a:ext uri="{FF2B5EF4-FFF2-40B4-BE49-F238E27FC236}">
                      <a16:creationId xmlns:a16="http://schemas.microsoft.com/office/drawing/2014/main" id="{7557E19E-D335-4025-A4EC-DE34D9337F1B}"/>
                    </a:ext>
                  </a:extLst>
                </p:cNvPr>
                <p:cNvPicPr/>
                <p:nvPr/>
              </p:nvPicPr>
              <p:blipFill>
                <a:blip r:embed="rId593"/>
                <a:stretch>
                  <a:fillRect/>
                </a:stretch>
              </p:blipFill>
              <p:spPr>
                <a:xfrm>
                  <a:off x="8122823" y="5244760"/>
                  <a:ext cx="9648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4">
              <p14:nvContentPartPr>
                <p14:cNvPr id="430" name="Ink 429">
                  <a:extLst>
                    <a:ext uri="{FF2B5EF4-FFF2-40B4-BE49-F238E27FC236}">
                      <a16:creationId xmlns:a16="http://schemas.microsoft.com/office/drawing/2014/main" id="{DC6A6238-E236-475F-8C27-D7BAA3C9516E}"/>
                    </a:ext>
                  </a:extLst>
                </p14:cNvPr>
                <p14:cNvContentPartPr/>
                <p14:nvPr/>
              </p14:nvContentPartPr>
              <p14:xfrm>
                <a:off x="8255303" y="5287240"/>
                <a:ext cx="272880" cy="333360"/>
              </p14:xfrm>
            </p:contentPart>
          </mc:Choice>
          <mc:Fallback xmlns="">
            <p:pic>
              <p:nvPicPr>
                <p:cNvPr id="430" name="Ink 429">
                  <a:extLst>
                    <a:ext uri="{FF2B5EF4-FFF2-40B4-BE49-F238E27FC236}">
                      <a16:creationId xmlns:a16="http://schemas.microsoft.com/office/drawing/2014/main" id="{DC6A6238-E236-475F-8C27-D7BAA3C9516E}"/>
                    </a:ext>
                  </a:extLst>
                </p:cNvPr>
                <p:cNvPicPr/>
                <p:nvPr/>
              </p:nvPicPr>
              <p:blipFill>
                <a:blip r:embed="rId595"/>
                <a:stretch>
                  <a:fillRect/>
                </a:stretch>
              </p:blipFill>
              <p:spPr>
                <a:xfrm>
                  <a:off x="8246303" y="5278240"/>
                  <a:ext cx="290520" cy="35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6">
              <p14:nvContentPartPr>
                <p14:cNvPr id="431" name="Ink 430">
                  <a:extLst>
                    <a:ext uri="{FF2B5EF4-FFF2-40B4-BE49-F238E27FC236}">
                      <a16:creationId xmlns:a16="http://schemas.microsoft.com/office/drawing/2014/main" id="{8CAA38C4-F6AF-44E8-B796-528209646B8B}"/>
                    </a:ext>
                  </a:extLst>
                </p14:cNvPr>
                <p14:cNvContentPartPr/>
                <p14:nvPr/>
              </p14:nvContentPartPr>
              <p14:xfrm>
                <a:off x="8511263" y="5284000"/>
                <a:ext cx="356400" cy="148320"/>
              </p14:xfrm>
            </p:contentPart>
          </mc:Choice>
          <mc:Fallback xmlns="">
            <p:pic>
              <p:nvPicPr>
                <p:cNvPr id="431" name="Ink 430">
                  <a:extLst>
                    <a:ext uri="{FF2B5EF4-FFF2-40B4-BE49-F238E27FC236}">
                      <a16:creationId xmlns:a16="http://schemas.microsoft.com/office/drawing/2014/main" id="{8CAA38C4-F6AF-44E8-B796-528209646B8B}"/>
                    </a:ext>
                  </a:extLst>
                </p:cNvPr>
                <p:cNvPicPr/>
                <p:nvPr/>
              </p:nvPicPr>
              <p:blipFill>
                <a:blip r:embed="rId597"/>
                <a:stretch>
                  <a:fillRect/>
                </a:stretch>
              </p:blipFill>
              <p:spPr>
                <a:xfrm>
                  <a:off x="8502263" y="5275360"/>
                  <a:ext cx="37404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8">
              <p14:nvContentPartPr>
                <p14:cNvPr id="432" name="Ink 431">
                  <a:extLst>
                    <a:ext uri="{FF2B5EF4-FFF2-40B4-BE49-F238E27FC236}">
                      <a16:creationId xmlns:a16="http://schemas.microsoft.com/office/drawing/2014/main" id="{715A32C8-3332-4D42-892E-04BB56909A04}"/>
                    </a:ext>
                  </a:extLst>
                </p14:cNvPr>
                <p14:cNvContentPartPr/>
                <p14:nvPr/>
              </p14:nvContentPartPr>
              <p14:xfrm>
                <a:off x="8874143" y="5274640"/>
                <a:ext cx="163080" cy="117360"/>
              </p14:xfrm>
            </p:contentPart>
          </mc:Choice>
          <mc:Fallback xmlns="">
            <p:pic>
              <p:nvPicPr>
                <p:cNvPr id="432" name="Ink 431">
                  <a:extLst>
                    <a:ext uri="{FF2B5EF4-FFF2-40B4-BE49-F238E27FC236}">
                      <a16:creationId xmlns:a16="http://schemas.microsoft.com/office/drawing/2014/main" id="{715A32C8-3332-4D42-892E-04BB56909A04}"/>
                    </a:ext>
                  </a:extLst>
                </p:cNvPr>
                <p:cNvPicPr/>
                <p:nvPr/>
              </p:nvPicPr>
              <p:blipFill>
                <a:blip r:embed="rId599"/>
                <a:stretch>
                  <a:fillRect/>
                </a:stretch>
              </p:blipFill>
              <p:spPr>
                <a:xfrm>
                  <a:off x="8865503" y="5266000"/>
                  <a:ext cx="18072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0">
              <p14:nvContentPartPr>
                <p14:cNvPr id="433" name="Ink 432">
                  <a:extLst>
                    <a:ext uri="{FF2B5EF4-FFF2-40B4-BE49-F238E27FC236}">
                      <a16:creationId xmlns:a16="http://schemas.microsoft.com/office/drawing/2014/main" id="{4BE7D002-5C75-4E7E-A0B0-F45A15C63724}"/>
                    </a:ext>
                  </a:extLst>
                </p14:cNvPr>
                <p14:cNvContentPartPr/>
                <p14:nvPr/>
              </p14:nvContentPartPr>
              <p14:xfrm>
                <a:off x="9044423" y="5137120"/>
                <a:ext cx="18000" cy="240480"/>
              </p14:xfrm>
            </p:contentPart>
          </mc:Choice>
          <mc:Fallback xmlns="">
            <p:pic>
              <p:nvPicPr>
                <p:cNvPr id="433" name="Ink 432">
                  <a:extLst>
                    <a:ext uri="{FF2B5EF4-FFF2-40B4-BE49-F238E27FC236}">
                      <a16:creationId xmlns:a16="http://schemas.microsoft.com/office/drawing/2014/main" id="{4BE7D002-5C75-4E7E-A0B0-F45A15C63724}"/>
                    </a:ext>
                  </a:extLst>
                </p:cNvPr>
                <p:cNvPicPr/>
                <p:nvPr/>
              </p:nvPicPr>
              <p:blipFill>
                <a:blip r:embed="rId601"/>
                <a:stretch>
                  <a:fillRect/>
                </a:stretch>
              </p:blipFill>
              <p:spPr>
                <a:xfrm>
                  <a:off x="9035423" y="5128120"/>
                  <a:ext cx="3564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2">
              <p14:nvContentPartPr>
                <p14:cNvPr id="434" name="Ink 433">
                  <a:extLst>
                    <a:ext uri="{FF2B5EF4-FFF2-40B4-BE49-F238E27FC236}">
                      <a16:creationId xmlns:a16="http://schemas.microsoft.com/office/drawing/2014/main" id="{DFBB3567-73A4-4181-8DD8-92348237B20C}"/>
                    </a:ext>
                  </a:extLst>
                </p14:cNvPr>
                <p14:cNvContentPartPr/>
                <p14:nvPr/>
              </p14:nvContentPartPr>
              <p14:xfrm>
                <a:off x="9028943" y="5253400"/>
                <a:ext cx="127440" cy="36000"/>
              </p14:xfrm>
            </p:contentPart>
          </mc:Choice>
          <mc:Fallback xmlns="">
            <p:pic>
              <p:nvPicPr>
                <p:cNvPr id="434" name="Ink 433">
                  <a:extLst>
                    <a:ext uri="{FF2B5EF4-FFF2-40B4-BE49-F238E27FC236}">
                      <a16:creationId xmlns:a16="http://schemas.microsoft.com/office/drawing/2014/main" id="{DFBB3567-73A4-4181-8DD8-92348237B20C}"/>
                    </a:ext>
                  </a:extLst>
                </p:cNvPr>
                <p:cNvPicPr/>
                <p:nvPr/>
              </p:nvPicPr>
              <p:blipFill>
                <a:blip r:embed="rId603"/>
                <a:stretch>
                  <a:fillRect/>
                </a:stretch>
              </p:blipFill>
              <p:spPr>
                <a:xfrm>
                  <a:off x="9019943" y="5244760"/>
                  <a:ext cx="14508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4">
              <p14:nvContentPartPr>
                <p14:cNvPr id="435" name="Ink 434">
                  <a:extLst>
                    <a:ext uri="{FF2B5EF4-FFF2-40B4-BE49-F238E27FC236}">
                      <a16:creationId xmlns:a16="http://schemas.microsoft.com/office/drawing/2014/main" id="{65CCCFBF-03D1-446C-BA5F-0F6A3549FC6E}"/>
                    </a:ext>
                  </a:extLst>
                </p14:cNvPr>
                <p14:cNvContentPartPr/>
                <p14:nvPr/>
              </p14:nvContentPartPr>
              <p14:xfrm>
                <a:off x="9153143" y="5229280"/>
                <a:ext cx="46080" cy="159840"/>
              </p14:xfrm>
            </p:contentPart>
          </mc:Choice>
          <mc:Fallback xmlns="">
            <p:pic>
              <p:nvPicPr>
                <p:cNvPr id="435" name="Ink 434">
                  <a:extLst>
                    <a:ext uri="{FF2B5EF4-FFF2-40B4-BE49-F238E27FC236}">
                      <a16:creationId xmlns:a16="http://schemas.microsoft.com/office/drawing/2014/main" id="{65CCCFBF-03D1-446C-BA5F-0F6A3549FC6E}"/>
                    </a:ext>
                  </a:extLst>
                </p:cNvPr>
                <p:cNvPicPr/>
                <p:nvPr/>
              </p:nvPicPr>
              <p:blipFill>
                <a:blip r:embed="rId605"/>
                <a:stretch>
                  <a:fillRect/>
                </a:stretch>
              </p:blipFill>
              <p:spPr>
                <a:xfrm>
                  <a:off x="9144503" y="5220640"/>
                  <a:ext cx="63720" cy="177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0" name="Group 439">
            <a:extLst>
              <a:ext uri="{FF2B5EF4-FFF2-40B4-BE49-F238E27FC236}">
                <a16:creationId xmlns:a16="http://schemas.microsoft.com/office/drawing/2014/main" id="{A13D5056-C299-44BD-B62B-8654B1611CAC}"/>
              </a:ext>
            </a:extLst>
          </p:cNvPr>
          <p:cNvGrpSpPr/>
          <p:nvPr/>
        </p:nvGrpSpPr>
        <p:grpSpPr>
          <a:xfrm>
            <a:off x="9519623" y="5131000"/>
            <a:ext cx="995400" cy="389880"/>
            <a:chOff x="9519623" y="5131000"/>
            <a:chExt cx="995400" cy="389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6">
              <p14:nvContentPartPr>
                <p14:cNvPr id="437" name="Ink 436">
                  <a:extLst>
                    <a:ext uri="{FF2B5EF4-FFF2-40B4-BE49-F238E27FC236}">
                      <a16:creationId xmlns:a16="http://schemas.microsoft.com/office/drawing/2014/main" id="{42D4EE1B-3482-4F46-A13E-83D39FB85C09}"/>
                    </a:ext>
                  </a:extLst>
                </p14:cNvPr>
                <p14:cNvContentPartPr/>
                <p14:nvPr/>
              </p14:nvContentPartPr>
              <p14:xfrm>
                <a:off x="9519623" y="5131000"/>
                <a:ext cx="118800" cy="389880"/>
              </p14:xfrm>
            </p:contentPart>
          </mc:Choice>
          <mc:Fallback xmlns="">
            <p:pic>
              <p:nvPicPr>
                <p:cNvPr id="437" name="Ink 436">
                  <a:extLst>
                    <a:ext uri="{FF2B5EF4-FFF2-40B4-BE49-F238E27FC236}">
                      <a16:creationId xmlns:a16="http://schemas.microsoft.com/office/drawing/2014/main" id="{42D4EE1B-3482-4F46-A13E-83D39FB85C09}"/>
                    </a:ext>
                  </a:extLst>
                </p:cNvPr>
                <p:cNvPicPr/>
                <p:nvPr/>
              </p:nvPicPr>
              <p:blipFill>
                <a:blip r:embed="rId607"/>
                <a:stretch>
                  <a:fillRect/>
                </a:stretch>
              </p:blipFill>
              <p:spPr>
                <a:xfrm>
                  <a:off x="9510983" y="5122000"/>
                  <a:ext cx="136440" cy="40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8">
              <p14:nvContentPartPr>
                <p14:cNvPr id="438" name="Ink 437">
                  <a:extLst>
                    <a:ext uri="{FF2B5EF4-FFF2-40B4-BE49-F238E27FC236}">
                      <a16:creationId xmlns:a16="http://schemas.microsoft.com/office/drawing/2014/main" id="{49A1C3EF-471A-45AC-8178-BC6867617410}"/>
                    </a:ext>
                  </a:extLst>
                </p14:cNvPr>
                <p14:cNvContentPartPr/>
                <p14:nvPr/>
              </p14:nvContentPartPr>
              <p14:xfrm>
                <a:off x="9691703" y="5141800"/>
                <a:ext cx="678960" cy="222480"/>
              </p14:xfrm>
            </p:contentPart>
          </mc:Choice>
          <mc:Fallback xmlns="">
            <p:pic>
              <p:nvPicPr>
                <p:cNvPr id="438" name="Ink 437">
                  <a:extLst>
                    <a:ext uri="{FF2B5EF4-FFF2-40B4-BE49-F238E27FC236}">
                      <a16:creationId xmlns:a16="http://schemas.microsoft.com/office/drawing/2014/main" id="{49A1C3EF-471A-45AC-8178-BC6867617410}"/>
                    </a:ext>
                  </a:extLst>
                </p:cNvPr>
                <p:cNvPicPr/>
                <p:nvPr/>
              </p:nvPicPr>
              <p:blipFill>
                <a:blip r:embed="rId609"/>
                <a:stretch>
                  <a:fillRect/>
                </a:stretch>
              </p:blipFill>
              <p:spPr>
                <a:xfrm>
                  <a:off x="9682703" y="5133160"/>
                  <a:ext cx="69660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0">
              <p14:nvContentPartPr>
                <p14:cNvPr id="439" name="Ink 438">
                  <a:extLst>
                    <a:ext uri="{FF2B5EF4-FFF2-40B4-BE49-F238E27FC236}">
                      <a16:creationId xmlns:a16="http://schemas.microsoft.com/office/drawing/2014/main" id="{95E03B88-8796-484B-A4E4-6B25CF57A0C0}"/>
                    </a:ext>
                  </a:extLst>
                </p14:cNvPr>
                <p14:cNvContentPartPr/>
                <p14:nvPr/>
              </p14:nvContentPartPr>
              <p14:xfrm>
                <a:off x="10356983" y="5134960"/>
                <a:ext cx="158040" cy="231120"/>
              </p14:xfrm>
            </p:contentPart>
          </mc:Choice>
          <mc:Fallback xmlns="">
            <p:pic>
              <p:nvPicPr>
                <p:cNvPr id="439" name="Ink 438">
                  <a:extLst>
                    <a:ext uri="{FF2B5EF4-FFF2-40B4-BE49-F238E27FC236}">
                      <a16:creationId xmlns:a16="http://schemas.microsoft.com/office/drawing/2014/main" id="{95E03B88-8796-484B-A4E4-6B25CF57A0C0}"/>
                    </a:ext>
                  </a:extLst>
                </p:cNvPr>
                <p:cNvPicPr/>
                <p:nvPr/>
              </p:nvPicPr>
              <p:blipFill>
                <a:blip r:embed="rId611"/>
                <a:stretch>
                  <a:fillRect/>
                </a:stretch>
              </p:blipFill>
              <p:spPr>
                <a:xfrm>
                  <a:off x="10347983" y="5125960"/>
                  <a:ext cx="175680" cy="248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3" name="Group 442">
            <a:extLst>
              <a:ext uri="{FF2B5EF4-FFF2-40B4-BE49-F238E27FC236}">
                <a16:creationId xmlns:a16="http://schemas.microsoft.com/office/drawing/2014/main" id="{92DB8727-1E70-4B3B-81C4-E7AD57E577AC}"/>
              </a:ext>
            </a:extLst>
          </p:cNvPr>
          <p:cNvGrpSpPr/>
          <p:nvPr/>
        </p:nvGrpSpPr>
        <p:grpSpPr>
          <a:xfrm>
            <a:off x="10751543" y="5043160"/>
            <a:ext cx="274680" cy="324000"/>
            <a:chOff x="10751543" y="5043160"/>
            <a:chExt cx="274680" cy="324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12">
              <p14:nvContentPartPr>
                <p14:cNvPr id="441" name="Ink 440">
                  <a:extLst>
                    <a:ext uri="{FF2B5EF4-FFF2-40B4-BE49-F238E27FC236}">
                      <a16:creationId xmlns:a16="http://schemas.microsoft.com/office/drawing/2014/main" id="{F326FAC5-0D71-4B75-BAE8-CDB55A76C25D}"/>
                    </a:ext>
                  </a:extLst>
                </p14:cNvPr>
                <p14:cNvContentPartPr/>
                <p14:nvPr/>
              </p14:nvContentPartPr>
              <p14:xfrm>
                <a:off x="10815263" y="5043160"/>
                <a:ext cx="54720" cy="324000"/>
              </p14:xfrm>
            </p:contentPart>
          </mc:Choice>
          <mc:Fallback xmlns="">
            <p:pic>
              <p:nvPicPr>
                <p:cNvPr id="441" name="Ink 440">
                  <a:extLst>
                    <a:ext uri="{FF2B5EF4-FFF2-40B4-BE49-F238E27FC236}">
                      <a16:creationId xmlns:a16="http://schemas.microsoft.com/office/drawing/2014/main" id="{F326FAC5-0D71-4B75-BAE8-CDB55A76C25D}"/>
                    </a:ext>
                  </a:extLst>
                </p:cNvPr>
                <p:cNvPicPr/>
                <p:nvPr/>
              </p:nvPicPr>
              <p:blipFill>
                <a:blip r:embed="rId613"/>
                <a:stretch>
                  <a:fillRect/>
                </a:stretch>
              </p:blipFill>
              <p:spPr>
                <a:xfrm>
                  <a:off x="10806623" y="5034520"/>
                  <a:ext cx="72360" cy="34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4">
              <p14:nvContentPartPr>
                <p14:cNvPr id="442" name="Ink 441">
                  <a:extLst>
                    <a:ext uri="{FF2B5EF4-FFF2-40B4-BE49-F238E27FC236}">
                      <a16:creationId xmlns:a16="http://schemas.microsoft.com/office/drawing/2014/main" id="{B1FF9244-DC4D-4085-8B97-2866CC664066}"/>
                    </a:ext>
                  </a:extLst>
                </p14:cNvPr>
                <p14:cNvContentPartPr/>
                <p14:nvPr/>
              </p14:nvContentPartPr>
              <p14:xfrm>
                <a:off x="10751543" y="5215240"/>
                <a:ext cx="274680" cy="145080"/>
              </p14:xfrm>
            </p:contentPart>
          </mc:Choice>
          <mc:Fallback xmlns="">
            <p:pic>
              <p:nvPicPr>
                <p:cNvPr id="442" name="Ink 441">
                  <a:extLst>
                    <a:ext uri="{FF2B5EF4-FFF2-40B4-BE49-F238E27FC236}">
                      <a16:creationId xmlns:a16="http://schemas.microsoft.com/office/drawing/2014/main" id="{B1FF9244-DC4D-4085-8B97-2866CC664066}"/>
                    </a:ext>
                  </a:extLst>
                </p:cNvPr>
                <p:cNvPicPr/>
                <p:nvPr/>
              </p:nvPicPr>
              <p:blipFill>
                <a:blip r:embed="rId615"/>
                <a:stretch>
                  <a:fillRect/>
                </a:stretch>
              </p:blipFill>
              <p:spPr>
                <a:xfrm>
                  <a:off x="10742543" y="5206240"/>
                  <a:ext cx="292320" cy="162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4" name="Group 453">
            <a:extLst>
              <a:ext uri="{FF2B5EF4-FFF2-40B4-BE49-F238E27FC236}">
                <a16:creationId xmlns:a16="http://schemas.microsoft.com/office/drawing/2014/main" id="{F3D540CC-7478-4BC9-89F6-254AD1E69337}"/>
              </a:ext>
            </a:extLst>
          </p:cNvPr>
          <p:cNvGrpSpPr/>
          <p:nvPr/>
        </p:nvGrpSpPr>
        <p:grpSpPr>
          <a:xfrm>
            <a:off x="4186943" y="5785480"/>
            <a:ext cx="1741320" cy="460800"/>
            <a:chOff x="4186943" y="5785480"/>
            <a:chExt cx="1741320" cy="460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16">
              <p14:nvContentPartPr>
                <p14:cNvPr id="444" name="Ink 443">
                  <a:extLst>
                    <a:ext uri="{FF2B5EF4-FFF2-40B4-BE49-F238E27FC236}">
                      <a16:creationId xmlns:a16="http://schemas.microsoft.com/office/drawing/2014/main" id="{9FDF75D2-28CE-4F43-A86A-C8A288E15D88}"/>
                    </a:ext>
                  </a:extLst>
                </p14:cNvPr>
                <p14:cNvContentPartPr/>
                <p14:nvPr/>
              </p14:nvContentPartPr>
              <p14:xfrm>
                <a:off x="4247783" y="5785480"/>
                <a:ext cx="83160" cy="460800"/>
              </p14:xfrm>
            </p:contentPart>
          </mc:Choice>
          <mc:Fallback xmlns="">
            <p:pic>
              <p:nvPicPr>
                <p:cNvPr id="444" name="Ink 443">
                  <a:extLst>
                    <a:ext uri="{FF2B5EF4-FFF2-40B4-BE49-F238E27FC236}">
                      <a16:creationId xmlns:a16="http://schemas.microsoft.com/office/drawing/2014/main" id="{9FDF75D2-28CE-4F43-A86A-C8A288E15D88}"/>
                    </a:ext>
                  </a:extLst>
                </p:cNvPr>
                <p:cNvPicPr/>
                <p:nvPr/>
              </p:nvPicPr>
              <p:blipFill>
                <a:blip r:embed="rId617"/>
                <a:stretch>
                  <a:fillRect/>
                </a:stretch>
              </p:blipFill>
              <p:spPr>
                <a:xfrm>
                  <a:off x="4238783" y="5776840"/>
                  <a:ext cx="100800" cy="47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8">
              <p14:nvContentPartPr>
                <p14:cNvPr id="445" name="Ink 444">
                  <a:extLst>
                    <a:ext uri="{FF2B5EF4-FFF2-40B4-BE49-F238E27FC236}">
                      <a16:creationId xmlns:a16="http://schemas.microsoft.com/office/drawing/2014/main" id="{C4CE5AB6-BD78-4CED-82D5-07878CDD2776}"/>
                    </a:ext>
                  </a:extLst>
                </p14:cNvPr>
                <p14:cNvContentPartPr/>
                <p14:nvPr/>
              </p14:nvContentPartPr>
              <p14:xfrm>
                <a:off x="4186943" y="6011920"/>
                <a:ext cx="190440" cy="61560"/>
              </p14:xfrm>
            </p:contentPart>
          </mc:Choice>
          <mc:Fallback xmlns="">
            <p:pic>
              <p:nvPicPr>
                <p:cNvPr id="445" name="Ink 444">
                  <a:extLst>
                    <a:ext uri="{FF2B5EF4-FFF2-40B4-BE49-F238E27FC236}">
                      <a16:creationId xmlns:a16="http://schemas.microsoft.com/office/drawing/2014/main" id="{C4CE5AB6-BD78-4CED-82D5-07878CDD2776}"/>
                    </a:ext>
                  </a:extLst>
                </p:cNvPr>
                <p:cNvPicPr/>
                <p:nvPr/>
              </p:nvPicPr>
              <p:blipFill>
                <a:blip r:embed="rId619"/>
                <a:stretch>
                  <a:fillRect/>
                </a:stretch>
              </p:blipFill>
              <p:spPr>
                <a:xfrm>
                  <a:off x="4178303" y="6003280"/>
                  <a:ext cx="20808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0">
              <p14:nvContentPartPr>
                <p14:cNvPr id="446" name="Ink 445">
                  <a:extLst>
                    <a:ext uri="{FF2B5EF4-FFF2-40B4-BE49-F238E27FC236}">
                      <a16:creationId xmlns:a16="http://schemas.microsoft.com/office/drawing/2014/main" id="{FE90DED4-0C74-4594-9FBE-B1E6DB51B8C7}"/>
                    </a:ext>
                  </a:extLst>
                </p14:cNvPr>
                <p14:cNvContentPartPr/>
                <p14:nvPr/>
              </p14:nvContentPartPr>
              <p14:xfrm>
                <a:off x="4400783" y="5986360"/>
                <a:ext cx="271800" cy="141480"/>
              </p14:xfrm>
            </p:contentPart>
          </mc:Choice>
          <mc:Fallback xmlns="">
            <p:pic>
              <p:nvPicPr>
                <p:cNvPr id="446" name="Ink 445">
                  <a:extLst>
                    <a:ext uri="{FF2B5EF4-FFF2-40B4-BE49-F238E27FC236}">
                      <a16:creationId xmlns:a16="http://schemas.microsoft.com/office/drawing/2014/main" id="{FE90DED4-0C74-4594-9FBE-B1E6DB51B8C7}"/>
                    </a:ext>
                  </a:extLst>
                </p:cNvPr>
                <p:cNvPicPr/>
                <p:nvPr/>
              </p:nvPicPr>
              <p:blipFill>
                <a:blip r:embed="rId621"/>
                <a:stretch>
                  <a:fillRect/>
                </a:stretch>
              </p:blipFill>
              <p:spPr>
                <a:xfrm>
                  <a:off x="4392143" y="5977720"/>
                  <a:ext cx="28944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2">
              <p14:nvContentPartPr>
                <p14:cNvPr id="447" name="Ink 446">
                  <a:extLst>
                    <a:ext uri="{FF2B5EF4-FFF2-40B4-BE49-F238E27FC236}">
                      <a16:creationId xmlns:a16="http://schemas.microsoft.com/office/drawing/2014/main" id="{6DECA8B8-0492-4A58-A9CD-66AC48ECF838}"/>
                    </a:ext>
                  </a:extLst>
                </p14:cNvPr>
                <p14:cNvContentPartPr/>
                <p14:nvPr/>
              </p14:nvContentPartPr>
              <p14:xfrm>
                <a:off x="4669703" y="5892760"/>
                <a:ext cx="27360" cy="201240"/>
              </p14:xfrm>
            </p:contentPart>
          </mc:Choice>
          <mc:Fallback xmlns="">
            <p:pic>
              <p:nvPicPr>
                <p:cNvPr id="447" name="Ink 446">
                  <a:extLst>
                    <a:ext uri="{FF2B5EF4-FFF2-40B4-BE49-F238E27FC236}">
                      <a16:creationId xmlns:a16="http://schemas.microsoft.com/office/drawing/2014/main" id="{6DECA8B8-0492-4A58-A9CD-66AC48ECF838}"/>
                    </a:ext>
                  </a:extLst>
                </p:cNvPr>
                <p:cNvPicPr/>
                <p:nvPr/>
              </p:nvPicPr>
              <p:blipFill>
                <a:blip r:embed="rId623"/>
                <a:stretch>
                  <a:fillRect/>
                </a:stretch>
              </p:blipFill>
              <p:spPr>
                <a:xfrm>
                  <a:off x="4661063" y="5883760"/>
                  <a:ext cx="4500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4">
              <p14:nvContentPartPr>
                <p14:cNvPr id="448" name="Ink 447">
                  <a:extLst>
                    <a:ext uri="{FF2B5EF4-FFF2-40B4-BE49-F238E27FC236}">
                      <a16:creationId xmlns:a16="http://schemas.microsoft.com/office/drawing/2014/main" id="{A80AD7C7-2C5B-4668-A814-7B9499869A37}"/>
                    </a:ext>
                  </a:extLst>
                </p14:cNvPr>
                <p14:cNvContentPartPr/>
                <p14:nvPr/>
              </p14:nvContentPartPr>
              <p14:xfrm>
                <a:off x="4649183" y="5947120"/>
                <a:ext cx="570240" cy="141120"/>
              </p14:xfrm>
            </p:contentPart>
          </mc:Choice>
          <mc:Fallback xmlns="">
            <p:pic>
              <p:nvPicPr>
                <p:cNvPr id="448" name="Ink 447">
                  <a:extLst>
                    <a:ext uri="{FF2B5EF4-FFF2-40B4-BE49-F238E27FC236}">
                      <a16:creationId xmlns:a16="http://schemas.microsoft.com/office/drawing/2014/main" id="{A80AD7C7-2C5B-4668-A814-7B9499869A37}"/>
                    </a:ext>
                  </a:extLst>
                </p:cNvPr>
                <p:cNvPicPr/>
                <p:nvPr/>
              </p:nvPicPr>
              <p:blipFill>
                <a:blip r:embed="rId625"/>
                <a:stretch>
                  <a:fillRect/>
                </a:stretch>
              </p:blipFill>
              <p:spPr>
                <a:xfrm>
                  <a:off x="4640543" y="5938480"/>
                  <a:ext cx="58788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6">
              <p14:nvContentPartPr>
                <p14:cNvPr id="449" name="Ink 448">
                  <a:extLst>
                    <a:ext uri="{FF2B5EF4-FFF2-40B4-BE49-F238E27FC236}">
                      <a16:creationId xmlns:a16="http://schemas.microsoft.com/office/drawing/2014/main" id="{6BE825DC-7688-4377-80D6-41193383FDA6}"/>
                    </a:ext>
                  </a:extLst>
                </p14:cNvPr>
                <p14:cNvContentPartPr/>
                <p14:nvPr/>
              </p14:nvContentPartPr>
              <p14:xfrm>
                <a:off x="5433623" y="5928760"/>
                <a:ext cx="105120" cy="143280"/>
              </p14:xfrm>
            </p:contentPart>
          </mc:Choice>
          <mc:Fallback xmlns="">
            <p:pic>
              <p:nvPicPr>
                <p:cNvPr id="449" name="Ink 448">
                  <a:extLst>
                    <a:ext uri="{FF2B5EF4-FFF2-40B4-BE49-F238E27FC236}">
                      <a16:creationId xmlns:a16="http://schemas.microsoft.com/office/drawing/2014/main" id="{6BE825DC-7688-4377-80D6-41193383FDA6}"/>
                    </a:ext>
                  </a:extLst>
                </p:cNvPr>
                <p:cNvPicPr/>
                <p:nvPr/>
              </p:nvPicPr>
              <p:blipFill>
                <a:blip r:embed="rId627"/>
                <a:stretch>
                  <a:fillRect/>
                </a:stretch>
              </p:blipFill>
              <p:spPr>
                <a:xfrm>
                  <a:off x="5424623" y="5920120"/>
                  <a:ext cx="12276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8">
              <p14:nvContentPartPr>
                <p14:cNvPr id="450" name="Ink 449">
                  <a:extLst>
                    <a:ext uri="{FF2B5EF4-FFF2-40B4-BE49-F238E27FC236}">
                      <a16:creationId xmlns:a16="http://schemas.microsoft.com/office/drawing/2014/main" id="{49788641-425F-4F1C-BF79-A1C7292BCDA8}"/>
                    </a:ext>
                  </a:extLst>
                </p14:cNvPr>
                <p14:cNvContentPartPr/>
                <p14:nvPr/>
              </p14:nvContentPartPr>
              <p14:xfrm>
                <a:off x="5510303" y="5966920"/>
                <a:ext cx="223560" cy="117720"/>
              </p14:xfrm>
            </p:contentPart>
          </mc:Choice>
          <mc:Fallback xmlns="">
            <p:pic>
              <p:nvPicPr>
                <p:cNvPr id="450" name="Ink 449">
                  <a:extLst>
                    <a:ext uri="{FF2B5EF4-FFF2-40B4-BE49-F238E27FC236}">
                      <a16:creationId xmlns:a16="http://schemas.microsoft.com/office/drawing/2014/main" id="{49788641-425F-4F1C-BF79-A1C7292BCDA8}"/>
                    </a:ext>
                  </a:extLst>
                </p:cNvPr>
                <p:cNvPicPr/>
                <p:nvPr/>
              </p:nvPicPr>
              <p:blipFill>
                <a:blip r:embed="rId629"/>
                <a:stretch>
                  <a:fillRect/>
                </a:stretch>
              </p:blipFill>
              <p:spPr>
                <a:xfrm>
                  <a:off x="5501303" y="5958280"/>
                  <a:ext cx="24120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0">
              <p14:nvContentPartPr>
                <p14:cNvPr id="451" name="Ink 450">
                  <a:extLst>
                    <a:ext uri="{FF2B5EF4-FFF2-40B4-BE49-F238E27FC236}">
                      <a16:creationId xmlns:a16="http://schemas.microsoft.com/office/drawing/2014/main" id="{0CDB0C88-BD50-48BC-B19D-F25875D10F7C}"/>
                    </a:ext>
                  </a:extLst>
                </p14:cNvPr>
                <p14:cNvContentPartPr/>
                <p14:nvPr/>
              </p14:nvContentPartPr>
              <p14:xfrm>
                <a:off x="5670503" y="5858560"/>
                <a:ext cx="20880" cy="39960"/>
              </p14:xfrm>
            </p:contentPart>
          </mc:Choice>
          <mc:Fallback xmlns="">
            <p:pic>
              <p:nvPicPr>
                <p:cNvPr id="451" name="Ink 450">
                  <a:extLst>
                    <a:ext uri="{FF2B5EF4-FFF2-40B4-BE49-F238E27FC236}">
                      <a16:creationId xmlns:a16="http://schemas.microsoft.com/office/drawing/2014/main" id="{0CDB0C88-BD50-48BC-B19D-F25875D10F7C}"/>
                    </a:ext>
                  </a:extLst>
                </p:cNvPr>
                <p:cNvPicPr/>
                <p:nvPr/>
              </p:nvPicPr>
              <p:blipFill>
                <a:blip r:embed="rId631"/>
                <a:stretch>
                  <a:fillRect/>
                </a:stretch>
              </p:blipFill>
              <p:spPr>
                <a:xfrm>
                  <a:off x="5661503" y="5849560"/>
                  <a:ext cx="3852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2">
              <p14:nvContentPartPr>
                <p14:cNvPr id="452" name="Ink 451">
                  <a:extLst>
                    <a:ext uri="{FF2B5EF4-FFF2-40B4-BE49-F238E27FC236}">
                      <a16:creationId xmlns:a16="http://schemas.microsoft.com/office/drawing/2014/main" id="{0F87FB87-A357-4711-B55D-6222074E6F72}"/>
                    </a:ext>
                  </a:extLst>
                </p14:cNvPr>
                <p14:cNvContentPartPr/>
                <p14:nvPr/>
              </p14:nvContentPartPr>
              <p14:xfrm>
                <a:off x="5751503" y="5888080"/>
                <a:ext cx="86760" cy="177840"/>
              </p14:xfrm>
            </p:contentPart>
          </mc:Choice>
          <mc:Fallback xmlns="">
            <p:pic>
              <p:nvPicPr>
                <p:cNvPr id="452" name="Ink 451">
                  <a:extLst>
                    <a:ext uri="{FF2B5EF4-FFF2-40B4-BE49-F238E27FC236}">
                      <a16:creationId xmlns:a16="http://schemas.microsoft.com/office/drawing/2014/main" id="{0F87FB87-A357-4711-B55D-6222074E6F72}"/>
                    </a:ext>
                  </a:extLst>
                </p:cNvPr>
                <p:cNvPicPr/>
                <p:nvPr/>
              </p:nvPicPr>
              <p:blipFill>
                <a:blip r:embed="rId633"/>
                <a:stretch>
                  <a:fillRect/>
                </a:stretch>
              </p:blipFill>
              <p:spPr>
                <a:xfrm>
                  <a:off x="5742503" y="5879080"/>
                  <a:ext cx="10440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4">
              <p14:nvContentPartPr>
                <p14:cNvPr id="453" name="Ink 452">
                  <a:extLst>
                    <a:ext uri="{FF2B5EF4-FFF2-40B4-BE49-F238E27FC236}">
                      <a16:creationId xmlns:a16="http://schemas.microsoft.com/office/drawing/2014/main" id="{24289941-2122-44C6-B165-5E62B612DDB1}"/>
                    </a:ext>
                  </a:extLst>
                </p14:cNvPr>
                <p14:cNvContentPartPr/>
                <p14:nvPr/>
              </p14:nvContentPartPr>
              <p14:xfrm>
                <a:off x="5925383" y="5998600"/>
                <a:ext cx="2880" cy="11160"/>
              </p14:xfrm>
            </p:contentPart>
          </mc:Choice>
          <mc:Fallback xmlns="">
            <p:pic>
              <p:nvPicPr>
                <p:cNvPr id="453" name="Ink 452">
                  <a:extLst>
                    <a:ext uri="{FF2B5EF4-FFF2-40B4-BE49-F238E27FC236}">
                      <a16:creationId xmlns:a16="http://schemas.microsoft.com/office/drawing/2014/main" id="{24289941-2122-44C6-B165-5E62B612DDB1}"/>
                    </a:ext>
                  </a:extLst>
                </p:cNvPr>
                <p:cNvPicPr/>
                <p:nvPr/>
              </p:nvPicPr>
              <p:blipFill>
                <a:blip r:embed="rId635"/>
                <a:stretch>
                  <a:fillRect/>
                </a:stretch>
              </p:blipFill>
              <p:spPr>
                <a:xfrm>
                  <a:off x="5916383" y="5989600"/>
                  <a:ext cx="20520" cy="28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8" name="Group 457">
            <a:extLst>
              <a:ext uri="{FF2B5EF4-FFF2-40B4-BE49-F238E27FC236}">
                <a16:creationId xmlns:a16="http://schemas.microsoft.com/office/drawing/2014/main" id="{EA4D9F0F-24D8-4493-BF3B-294E0B87D882}"/>
              </a:ext>
            </a:extLst>
          </p:cNvPr>
          <p:cNvGrpSpPr/>
          <p:nvPr/>
        </p:nvGrpSpPr>
        <p:grpSpPr>
          <a:xfrm>
            <a:off x="9383903" y="4543840"/>
            <a:ext cx="1922760" cy="409320"/>
            <a:chOff x="9383903" y="4543840"/>
            <a:chExt cx="1922760" cy="409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36">
              <p14:nvContentPartPr>
                <p14:cNvPr id="397" name="Ink 396">
                  <a:extLst>
                    <a:ext uri="{FF2B5EF4-FFF2-40B4-BE49-F238E27FC236}">
                      <a16:creationId xmlns:a16="http://schemas.microsoft.com/office/drawing/2014/main" id="{9CF5CFD5-90C0-4F0C-86E8-CC59B0647AA7}"/>
                    </a:ext>
                  </a:extLst>
                </p14:cNvPr>
                <p14:cNvContentPartPr/>
                <p14:nvPr/>
              </p14:nvContentPartPr>
              <p14:xfrm>
                <a:off x="9388583" y="4674160"/>
                <a:ext cx="46800" cy="84240"/>
              </p14:xfrm>
            </p:contentPart>
          </mc:Choice>
          <mc:Fallback xmlns="">
            <p:pic>
              <p:nvPicPr>
                <p:cNvPr id="397" name="Ink 396">
                  <a:extLst>
                    <a:ext uri="{FF2B5EF4-FFF2-40B4-BE49-F238E27FC236}">
                      <a16:creationId xmlns:a16="http://schemas.microsoft.com/office/drawing/2014/main" id="{9CF5CFD5-90C0-4F0C-86E8-CC59B0647AA7}"/>
                    </a:ext>
                  </a:extLst>
                </p:cNvPr>
                <p:cNvPicPr/>
                <p:nvPr/>
              </p:nvPicPr>
              <p:blipFill>
                <a:blip r:embed="rId637"/>
                <a:stretch>
                  <a:fillRect/>
                </a:stretch>
              </p:blipFill>
              <p:spPr>
                <a:xfrm>
                  <a:off x="9379943" y="4665160"/>
                  <a:ext cx="6444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8">
              <p14:nvContentPartPr>
                <p14:cNvPr id="398" name="Ink 397">
                  <a:extLst>
                    <a:ext uri="{FF2B5EF4-FFF2-40B4-BE49-F238E27FC236}">
                      <a16:creationId xmlns:a16="http://schemas.microsoft.com/office/drawing/2014/main" id="{785312B2-51E0-4ACA-A3DD-E6AB02C559B0}"/>
                    </a:ext>
                  </a:extLst>
                </p14:cNvPr>
                <p14:cNvContentPartPr/>
                <p14:nvPr/>
              </p14:nvContentPartPr>
              <p14:xfrm>
                <a:off x="9383903" y="4714120"/>
                <a:ext cx="207000" cy="164880"/>
              </p14:xfrm>
            </p:contentPart>
          </mc:Choice>
          <mc:Fallback xmlns="">
            <p:pic>
              <p:nvPicPr>
                <p:cNvPr id="398" name="Ink 397">
                  <a:extLst>
                    <a:ext uri="{FF2B5EF4-FFF2-40B4-BE49-F238E27FC236}">
                      <a16:creationId xmlns:a16="http://schemas.microsoft.com/office/drawing/2014/main" id="{785312B2-51E0-4ACA-A3DD-E6AB02C559B0}"/>
                    </a:ext>
                  </a:extLst>
                </p:cNvPr>
                <p:cNvPicPr/>
                <p:nvPr/>
              </p:nvPicPr>
              <p:blipFill>
                <a:blip r:embed="rId639"/>
                <a:stretch>
                  <a:fillRect/>
                </a:stretch>
              </p:blipFill>
              <p:spPr>
                <a:xfrm>
                  <a:off x="9374903" y="4705120"/>
                  <a:ext cx="22464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0">
              <p14:nvContentPartPr>
                <p14:cNvPr id="399" name="Ink 398">
                  <a:extLst>
                    <a:ext uri="{FF2B5EF4-FFF2-40B4-BE49-F238E27FC236}">
                      <a16:creationId xmlns:a16="http://schemas.microsoft.com/office/drawing/2014/main" id="{346699C8-88A5-4B82-85CD-5BA63CC14EE9}"/>
                    </a:ext>
                  </a:extLst>
                </p14:cNvPr>
                <p14:cNvContentPartPr/>
                <p14:nvPr/>
              </p14:nvContentPartPr>
              <p14:xfrm>
                <a:off x="9765143" y="4669840"/>
                <a:ext cx="254160" cy="170280"/>
              </p14:xfrm>
            </p:contentPart>
          </mc:Choice>
          <mc:Fallback xmlns="">
            <p:pic>
              <p:nvPicPr>
                <p:cNvPr id="399" name="Ink 398">
                  <a:extLst>
                    <a:ext uri="{FF2B5EF4-FFF2-40B4-BE49-F238E27FC236}">
                      <a16:creationId xmlns:a16="http://schemas.microsoft.com/office/drawing/2014/main" id="{346699C8-88A5-4B82-85CD-5BA63CC14EE9}"/>
                    </a:ext>
                  </a:extLst>
                </p:cNvPr>
                <p:cNvPicPr/>
                <p:nvPr/>
              </p:nvPicPr>
              <p:blipFill>
                <a:blip r:embed="rId641"/>
                <a:stretch>
                  <a:fillRect/>
                </a:stretch>
              </p:blipFill>
              <p:spPr>
                <a:xfrm>
                  <a:off x="9756143" y="4660840"/>
                  <a:ext cx="27180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2">
              <p14:nvContentPartPr>
                <p14:cNvPr id="400" name="Ink 399">
                  <a:extLst>
                    <a:ext uri="{FF2B5EF4-FFF2-40B4-BE49-F238E27FC236}">
                      <a16:creationId xmlns:a16="http://schemas.microsoft.com/office/drawing/2014/main" id="{B2CB9FA2-850C-469B-90CE-9FB2CE2D7F0D}"/>
                    </a:ext>
                  </a:extLst>
                </p14:cNvPr>
                <p14:cNvContentPartPr/>
                <p14:nvPr/>
              </p14:nvContentPartPr>
              <p14:xfrm>
                <a:off x="10046663" y="4696480"/>
                <a:ext cx="151200" cy="145440"/>
              </p14:xfrm>
            </p:contentPart>
          </mc:Choice>
          <mc:Fallback xmlns="">
            <p:pic>
              <p:nvPicPr>
                <p:cNvPr id="400" name="Ink 399">
                  <a:extLst>
                    <a:ext uri="{FF2B5EF4-FFF2-40B4-BE49-F238E27FC236}">
                      <a16:creationId xmlns:a16="http://schemas.microsoft.com/office/drawing/2014/main" id="{B2CB9FA2-850C-469B-90CE-9FB2CE2D7F0D}"/>
                    </a:ext>
                  </a:extLst>
                </p:cNvPr>
                <p:cNvPicPr/>
                <p:nvPr/>
              </p:nvPicPr>
              <p:blipFill>
                <a:blip r:embed="rId643"/>
                <a:stretch>
                  <a:fillRect/>
                </a:stretch>
              </p:blipFill>
              <p:spPr>
                <a:xfrm>
                  <a:off x="10038023" y="4687480"/>
                  <a:ext cx="16884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4">
              <p14:nvContentPartPr>
                <p14:cNvPr id="401" name="Ink 400">
                  <a:extLst>
                    <a:ext uri="{FF2B5EF4-FFF2-40B4-BE49-F238E27FC236}">
                      <a16:creationId xmlns:a16="http://schemas.microsoft.com/office/drawing/2014/main" id="{49629F13-F8A7-4713-9DEB-757D6A67E13D}"/>
                    </a:ext>
                  </a:extLst>
                </p14:cNvPr>
                <p14:cNvContentPartPr/>
                <p14:nvPr/>
              </p14:nvContentPartPr>
              <p14:xfrm>
                <a:off x="10270223" y="4737160"/>
                <a:ext cx="93600" cy="17280"/>
              </p14:xfrm>
            </p:contentPart>
          </mc:Choice>
          <mc:Fallback xmlns="">
            <p:pic>
              <p:nvPicPr>
                <p:cNvPr id="401" name="Ink 400">
                  <a:extLst>
                    <a:ext uri="{FF2B5EF4-FFF2-40B4-BE49-F238E27FC236}">
                      <a16:creationId xmlns:a16="http://schemas.microsoft.com/office/drawing/2014/main" id="{49629F13-F8A7-4713-9DEB-757D6A67E13D}"/>
                    </a:ext>
                  </a:extLst>
                </p:cNvPr>
                <p:cNvPicPr/>
                <p:nvPr/>
              </p:nvPicPr>
              <p:blipFill>
                <a:blip r:embed="rId645"/>
                <a:stretch>
                  <a:fillRect/>
                </a:stretch>
              </p:blipFill>
              <p:spPr>
                <a:xfrm>
                  <a:off x="10261223" y="4728520"/>
                  <a:ext cx="11124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6">
              <p14:nvContentPartPr>
                <p14:cNvPr id="402" name="Ink 401">
                  <a:extLst>
                    <a:ext uri="{FF2B5EF4-FFF2-40B4-BE49-F238E27FC236}">
                      <a16:creationId xmlns:a16="http://schemas.microsoft.com/office/drawing/2014/main" id="{7B9CF79C-86E9-411F-BD87-B9939A99F1CF}"/>
                    </a:ext>
                  </a:extLst>
                </p14:cNvPr>
                <p14:cNvContentPartPr/>
                <p14:nvPr/>
              </p14:nvContentPartPr>
              <p14:xfrm>
                <a:off x="10407023" y="4543840"/>
                <a:ext cx="111960" cy="253800"/>
              </p14:xfrm>
            </p:contentPart>
          </mc:Choice>
          <mc:Fallback xmlns="">
            <p:pic>
              <p:nvPicPr>
                <p:cNvPr id="402" name="Ink 401">
                  <a:extLst>
                    <a:ext uri="{FF2B5EF4-FFF2-40B4-BE49-F238E27FC236}">
                      <a16:creationId xmlns:a16="http://schemas.microsoft.com/office/drawing/2014/main" id="{7B9CF79C-86E9-411F-BD87-B9939A99F1CF}"/>
                    </a:ext>
                  </a:extLst>
                </p:cNvPr>
                <p:cNvPicPr/>
                <p:nvPr/>
              </p:nvPicPr>
              <p:blipFill>
                <a:blip r:embed="rId647"/>
                <a:stretch>
                  <a:fillRect/>
                </a:stretch>
              </p:blipFill>
              <p:spPr>
                <a:xfrm>
                  <a:off x="10398383" y="4535200"/>
                  <a:ext cx="129600" cy="27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8">
              <p14:nvContentPartPr>
                <p14:cNvPr id="403" name="Ink 402">
                  <a:extLst>
                    <a:ext uri="{FF2B5EF4-FFF2-40B4-BE49-F238E27FC236}">
                      <a16:creationId xmlns:a16="http://schemas.microsoft.com/office/drawing/2014/main" id="{92E558C2-2D68-4DA9-B96C-4F2115E70E1E}"/>
                    </a:ext>
                  </a:extLst>
                </p14:cNvPr>
                <p14:cNvContentPartPr/>
                <p14:nvPr/>
              </p14:nvContentPartPr>
              <p14:xfrm>
                <a:off x="10494863" y="4593160"/>
                <a:ext cx="5040" cy="25920"/>
              </p14:xfrm>
            </p:contentPart>
          </mc:Choice>
          <mc:Fallback xmlns="">
            <p:pic>
              <p:nvPicPr>
                <p:cNvPr id="403" name="Ink 402">
                  <a:extLst>
                    <a:ext uri="{FF2B5EF4-FFF2-40B4-BE49-F238E27FC236}">
                      <a16:creationId xmlns:a16="http://schemas.microsoft.com/office/drawing/2014/main" id="{92E558C2-2D68-4DA9-B96C-4F2115E70E1E}"/>
                    </a:ext>
                  </a:extLst>
                </p:cNvPr>
                <p:cNvPicPr/>
                <p:nvPr/>
              </p:nvPicPr>
              <p:blipFill>
                <a:blip r:embed="rId649"/>
                <a:stretch>
                  <a:fillRect/>
                </a:stretch>
              </p:blipFill>
              <p:spPr>
                <a:xfrm>
                  <a:off x="10486223" y="4584160"/>
                  <a:ext cx="2268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0">
              <p14:nvContentPartPr>
                <p14:cNvPr id="404" name="Ink 403">
                  <a:extLst>
                    <a:ext uri="{FF2B5EF4-FFF2-40B4-BE49-F238E27FC236}">
                      <a16:creationId xmlns:a16="http://schemas.microsoft.com/office/drawing/2014/main" id="{BB3ED2F5-B027-4DC6-93B0-75F117576A15}"/>
                    </a:ext>
                  </a:extLst>
                </p14:cNvPr>
                <p14:cNvContentPartPr/>
                <p14:nvPr/>
              </p14:nvContentPartPr>
              <p14:xfrm>
                <a:off x="10546343" y="4676320"/>
                <a:ext cx="226800" cy="105120"/>
              </p14:xfrm>
            </p:contentPart>
          </mc:Choice>
          <mc:Fallback xmlns="">
            <p:pic>
              <p:nvPicPr>
                <p:cNvPr id="404" name="Ink 403">
                  <a:extLst>
                    <a:ext uri="{FF2B5EF4-FFF2-40B4-BE49-F238E27FC236}">
                      <a16:creationId xmlns:a16="http://schemas.microsoft.com/office/drawing/2014/main" id="{BB3ED2F5-B027-4DC6-93B0-75F117576A15}"/>
                    </a:ext>
                  </a:extLst>
                </p:cNvPr>
                <p:cNvPicPr/>
                <p:nvPr/>
              </p:nvPicPr>
              <p:blipFill>
                <a:blip r:embed="rId651"/>
                <a:stretch>
                  <a:fillRect/>
                </a:stretch>
              </p:blipFill>
              <p:spPr>
                <a:xfrm>
                  <a:off x="10537343" y="4667320"/>
                  <a:ext cx="24444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2">
              <p14:nvContentPartPr>
                <p14:cNvPr id="407" name="Ink 406">
                  <a:extLst>
                    <a:ext uri="{FF2B5EF4-FFF2-40B4-BE49-F238E27FC236}">
                      <a16:creationId xmlns:a16="http://schemas.microsoft.com/office/drawing/2014/main" id="{831AA373-97AE-4B3A-B1AC-1F50462A1291}"/>
                    </a:ext>
                  </a:extLst>
                </p14:cNvPr>
                <p14:cNvContentPartPr/>
                <p14:nvPr/>
              </p14:nvContentPartPr>
              <p14:xfrm>
                <a:off x="10734623" y="4616200"/>
                <a:ext cx="133920" cy="145080"/>
              </p14:xfrm>
            </p:contentPart>
          </mc:Choice>
          <mc:Fallback xmlns="">
            <p:pic>
              <p:nvPicPr>
                <p:cNvPr id="407" name="Ink 406">
                  <a:extLst>
                    <a:ext uri="{FF2B5EF4-FFF2-40B4-BE49-F238E27FC236}">
                      <a16:creationId xmlns:a16="http://schemas.microsoft.com/office/drawing/2014/main" id="{831AA373-97AE-4B3A-B1AC-1F50462A1291}"/>
                    </a:ext>
                  </a:extLst>
                </p:cNvPr>
                <p:cNvPicPr/>
                <p:nvPr/>
              </p:nvPicPr>
              <p:blipFill>
                <a:blip r:embed="rId653"/>
                <a:stretch>
                  <a:fillRect/>
                </a:stretch>
              </p:blipFill>
              <p:spPr>
                <a:xfrm>
                  <a:off x="10725623" y="4607200"/>
                  <a:ext cx="15156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4">
              <p14:nvContentPartPr>
                <p14:cNvPr id="408" name="Ink 407">
                  <a:extLst>
                    <a:ext uri="{FF2B5EF4-FFF2-40B4-BE49-F238E27FC236}">
                      <a16:creationId xmlns:a16="http://schemas.microsoft.com/office/drawing/2014/main" id="{EC5C8176-F129-4CF7-B586-10CBD991EBA5}"/>
                    </a:ext>
                  </a:extLst>
                </p14:cNvPr>
                <p14:cNvContentPartPr/>
                <p14:nvPr/>
              </p14:nvContentPartPr>
              <p14:xfrm>
                <a:off x="10841183" y="4634200"/>
                <a:ext cx="376920" cy="134280"/>
              </p14:xfrm>
            </p:contentPart>
          </mc:Choice>
          <mc:Fallback xmlns="">
            <p:pic>
              <p:nvPicPr>
                <p:cNvPr id="408" name="Ink 407">
                  <a:extLst>
                    <a:ext uri="{FF2B5EF4-FFF2-40B4-BE49-F238E27FC236}">
                      <a16:creationId xmlns:a16="http://schemas.microsoft.com/office/drawing/2014/main" id="{EC5C8176-F129-4CF7-B586-10CBD991EBA5}"/>
                    </a:ext>
                  </a:extLst>
                </p:cNvPr>
                <p:cNvPicPr/>
                <p:nvPr/>
              </p:nvPicPr>
              <p:blipFill>
                <a:blip r:embed="rId655"/>
                <a:stretch>
                  <a:fillRect/>
                </a:stretch>
              </p:blipFill>
              <p:spPr>
                <a:xfrm>
                  <a:off x="10832543" y="4625200"/>
                  <a:ext cx="39456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6">
              <p14:nvContentPartPr>
                <p14:cNvPr id="455" name="Ink 454">
                  <a:extLst>
                    <a:ext uri="{FF2B5EF4-FFF2-40B4-BE49-F238E27FC236}">
                      <a16:creationId xmlns:a16="http://schemas.microsoft.com/office/drawing/2014/main" id="{BA33F2AB-C553-413F-8AAE-B13ACD4D19F6}"/>
                    </a:ext>
                  </a:extLst>
                </p14:cNvPr>
                <p14:cNvContentPartPr/>
                <p14:nvPr/>
              </p14:nvContentPartPr>
              <p14:xfrm>
                <a:off x="9752543" y="4909600"/>
                <a:ext cx="1554120" cy="43560"/>
              </p14:xfrm>
            </p:contentPart>
          </mc:Choice>
          <mc:Fallback xmlns="">
            <p:pic>
              <p:nvPicPr>
                <p:cNvPr id="455" name="Ink 454">
                  <a:extLst>
                    <a:ext uri="{FF2B5EF4-FFF2-40B4-BE49-F238E27FC236}">
                      <a16:creationId xmlns:a16="http://schemas.microsoft.com/office/drawing/2014/main" id="{BA33F2AB-C553-413F-8AAE-B13ACD4D19F6}"/>
                    </a:ext>
                  </a:extLst>
                </p:cNvPr>
                <p:cNvPicPr/>
                <p:nvPr/>
              </p:nvPicPr>
              <p:blipFill>
                <a:blip r:embed="rId657"/>
                <a:stretch>
                  <a:fillRect/>
                </a:stretch>
              </p:blipFill>
              <p:spPr>
                <a:xfrm>
                  <a:off x="9743543" y="4900960"/>
                  <a:ext cx="1571760" cy="61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7" name="Group 456">
            <a:extLst>
              <a:ext uri="{FF2B5EF4-FFF2-40B4-BE49-F238E27FC236}">
                <a16:creationId xmlns:a16="http://schemas.microsoft.com/office/drawing/2014/main" id="{161141FE-4EE8-4AAC-9DAC-52C546A6D6F5}"/>
              </a:ext>
            </a:extLst>
          </p:cNvPr>
          <p:cNvGrpSpPr/>
          <p:nvPr/>
        </p:nvGrpSpPr>
        <p:grpSpPr>
          <a:xfrm>
            <a:off x="4047623" y="5271760"/>
            <a:ext cx="1970280" cy="486720"/>
            <a:chOff x="4047623" y="5271760"/>
            <a:chExt cx="1970280" cy="486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58">
              <p14:nvContentPartPr>
                <p14:cNvPr id="410" name="Ink 409">
                  <a:extLst>
                    <a:ext uri="{FF2B5EF4-FFF2-40B4-BE49-F238E27FC236}">
                      <a16:creationId xmlns:a16="http://schemas.microsoft.com/office/drawing/2014/main" id="{5CF110C6-33AE-472F-83FA-BF54BF15D3E0}"/>
                    </a:ext>
                  </a:extLst>
                </p14:cNvPr>
                <p14:cNvContentPartPr/>
                <p14:nvPr/>
              </p14:nvContentPartPr>
              <p14:xfrm>
                <a:off x="4064543" y="5330800"/>
                <a:ext cx="509400" cy="291960"/>
              </p14:xfrm>
            </p:contentPart>
          </mc:Choice>
          <mc:Fallback xmlns="">
            <p:pic>
              <p:nvPicPr>
                <p:cNvPr id="410" name="Ink 409">
                  <a:extLst>
                    <a:ext uri="{FF2B5EF4-FFF2-40B4-BE49-F238E27FC236}">
                      <a16:creationId xmlns:a16="http://schemas.microsoft.com/office/drawing/2014/main" id="{5CF110C6-33AE-472F-83FA-BF54BF15D3E0}"/>
                    </a:ext>
                  </a:extLst>
                </p:cNvPr>
                <p:cNvPicPr/>
                <p:nvPr/>
              </p:nvPicPr>
              <p:blipFill>
                <a:blip r:embed="rId659"/>
                <a:stretch>
                  <a:fillRect/>
                </a:stretch>
              </p:blipFill>
              <p:spPr>
                <a:xfrm>
                  <a:off x="4055903" y="5321800"/>
                  <a:ext cx="527040" cy="30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0">
              <p14:nvContentPartPr>
                <p14:cNvPr id="411" name="Ink 410">
                  <a:extLst>
                    <a:ext uri="{FF2B5EF4-FFF2-40B4-BE49-F238E27FC236}">
                      <a16:creationId xmlns:a16="http://schemas.microsoft.com/office/drawing/2014/main" id="{4DB6C5A4-B7F7-4FFE-B314-B60E20D95433}"/>
                    </a:ext>
                  </a:extLst>
                </p14:cNvPr>
                <p14:cNvContentPartPr/>
                <p14:nvPr/>
              </p14:nvContentPartPr>
              <p14:xfrm>
                <a:off x="4591583" y="5373640"/>
                <a:ext cx="36000" cy="210600"/>
              </p14:xfrm>
            </p:contentPart>
          </mc:Choice>
          <mc:Fallback xmlns="">
            <p:pic>
              <p:nvPicPr>
                <p:cNvPr id="411" name="Ink 410">
                  <a:extLst>
                    <a:ext uri="{FF2B5EF4-FFF2-40B4-BE49-F238E27FC236}">
                      <a16:creationId xmlns:a16="http://schemas.microsoft.com/office/drawing/2014/main" id="{4DB6C5A4-B7F7-4FFE-B314-B60E20D95433}"/>
                    </a:ext>
                  </a:extLst>
                </p:cNvPr>
                <p:cNvPicPr/>
                <p:nvPr/>
              </p:nvPicPr>
              <p:blipFill>
                <a:blip r:embed="rId661"/>
                <a:stretch>
                  <a:fillRect/>
                </a:stretch>
              </p:blipFill>
              <p:spPr>
                <a:xfrm>
                  <a:off x="4582943" y="5364640"/>
                  <a:ext cx="5364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2">
              <p14:nvContentPartPr>
                <p14:cNvPr id="412" name="Ink 411">
                  <a:extLst>
                    <a:ext uri="{FF2B5EF4-FFF2-40B4-BE49-F238E27FC236}">
                      <a16:creationId xmlns:a16="http://schemas.microsoft.com/office/drawing/2014/main" id="{649EF3A5-5E06-4D9B-ADE4-2F973940573D}"/>
                    </a:ext>
                  </a:extLst>
                </p14:cNvPr>
                <p14:cNvContentPartPr/>
                <p14:nvPr/>
              </p14:nvContentPartPr>
              <p14:xfrm>
                <a:off x="4709303" y="5336560"/>
                <a:ext cx="36720" cy="387720"/>
              </p14:xfrm>
            </p:contentPart>
          </mc:Choice>
          <mc:Fallback xmlns="">
            <p:pic>
              <p:nvPicPr>
                <p:cNvPr id="412" name="Ink 411">
                  <a:extLst>
                    <a:ext uri="{FF2B5EF4-FFF2-40B4-BE49-F238E27FC236}">
                      <a16:creationId xmlns:a16="http://schemas.microsoft.com/office/drawing/2014/main" id="{649EF3A5-5E06-4D9B-ADE4-2F973940573D}"/>
                    </a:ext>
                  </a:extLst>
                </p:cNvPr>
                <p:cNvPicPr/>
                <p:nvPr/>
              </p:nvPicPr>
              <p:blipFill>
                <a:blip r:embed="rId663"/>
                <a:stretch>
                  <a:fillRect/>
                </a:stretch>
              </p:blipFill>
              <p:spPr>
                <a:xfrm>
                  <a:off x="4700663" y="5327920"/>
                  <a:ext cx="54360" cy="40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4">
              <p14:nvContentPartPr>
                <p14:cNvPr id="413" name="Ink 412">
                  <a:extLst>
                    <a:ext uri="{FF2B5EF4-FFF2-40B4-BE49-F238E27FC236}">
                      <a16:creationId xmlns:a16="http://schemas.microsoft.com/office/drawing/2014/main" id="{4EB3A35F-D384-4DE0-B5A8-E3856172394A}"/>
                    </a:ext>
                  </a:extLst>
                </p14:cNvPr>
                <p14:cNvContentPartPr/>
                <p14:nvPr/>
              </p14:nvContentPartPr>
              <p14:xfrm>
                <a:off x="4688063" y="5518360"/>
                <a:ext cx="141480" cy="100800"/>
              </p14:xfrm>
            </p:contentPart>
          </mc:Choice>
          <mc:Fallback xmlns="">
            <p:pic>
              <p:nvPicPr>
                <p:cNvPr id="413" name="Ink 412">
                  <a:extLst>
                    <a:ext uri="{FF2B5EF4-FFF2-40B4-BE49-F238E27FC236}">
                      <a16:creationId xmlns:a16="http://schemas.microsoft.com/office/drawing/2014/main" id="{4EB3A35F-D384-4DE0-B5A8-E3856172394A}"/>
                    </a:ext>
                  </a:extLst>
                </p:cNvPr>
                <p:cNvPicPr/>
                <p:nvPr/>
              </p:nvPicPr>
              <p:blipFill>
                <a:blip r:embed="rId665"/>
                <a:stretch>
                  <a:fillRect/>
                </a:stretch>
              </p:blipFill>
              <p:spPr>
                <a:xfrm>
                  <a:off x="4679063" y="5509720"/>
                  <a:ext cx="15912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6">
              <p14:nvContentPartPr>
                <p14:cNvPr id="414" name="Ink 413">
                  <a:extLst>
                    <a:ext uri="{FF2B5EF4-FFF2-40B4-BE49-F238E27FC236}">
                      <a16:creationId xmlns:a16="http://schemas.microsoft.com/office/drawing/2014/main" id="{936E0A73-09EE-4045-BBC5-99B179E52298}"/>
                    </a:ext>
                  </a:extLst>
                </p14:cNvPr>
                <p14:cNvContentPartPr/>
                <p14:nvPr/>
              </p14:nvContentPartPr>
              <p14:xfrm>
                <a:off x="4808663" y="5365000"/>
                <a:ext cx="22320" cy="42120"/>
              </p14:xfrm>
            </p:contentPart>
          </mc:Choice>
          <mc:Fallback xmlns="">
            <p:pic>
              <p:nvPicPr>
                <p:cNvPr id="414" name="Ink 413">
                  <a:extLst>
                    <a:ext uri="{FF2B5EF4-FFF2-40B4-BE49-F238E27FC236}">
                      <a16:creationId xmlns:a16="http://schemas.microsoft.com/office/drawing/2014/main" id="{936E0A73-09EE-4045-BBC5-99B179E52298}"/>
                    </a:ext>
                  </a:extLst>
                </p:cNvPr>
                <p:cNvPicPr/>
                <p:nvPr/>
              </p:nvPicPr>
              <p:blipFill>
                <a:blip r:embed="rId667"/>
                <a:stretch>
                  <a:fillRect/>
                </a:stretch>
              </p:blipFill>
              <p:spPr>
                <a:xfrm>
                  <a:off x="4800023" y="5356000"/>
                  <a:ext cx="3996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8">
              <p14:nvContentPartPr>
                <p14:cNvPr id="415" name="Ink 414">
                  <a:extLst>
                    <a:ext uri="{FF2B5EF4-FFF2-40B4-BE49-F238E27FC236}">
                      <a16:creationId xmlns:a16="http://schemas.microsoft.com/office/drawing/2014/main" id="{3395BBA5-AC6D-45EE-9DDE-5EA4C6D515E5}"/>
                    </a:ext>
                  </a:extLst>
                </p14:cNvPr>
                <p14:cNvContentPartPr/>
                <p14:nvPr/>
              </p14:nvContentPartPr>
              <p14:xfrm>
                <a:off x="4890023" y="5454280"/>
                <a:ext cx="291600" cy="138240"/>
              </p14:xfrm>
            </p:contentPart>
          </mc:Choice>
          <mc:Fallback xmlns="">
            <p:pic>
              <p:nvPicPr>
                <p:cNvPr id="415" name="Ink 414">
                  <a:extLst>
                    <a:ext uri="{FF2B5EF4-FFF2-40B4-BE49-F238E27FC236}">
                      <a16:creationId xmlns:a16="http://schemas.microsoft.com/office/drawing/2014/main" id="{3395BBA5-AC6D-45EE-9DDE-5EA4C6D515E5}"/>
                    </a:ext>
                  </a:extLst>
                </p:cNvPr>
                <p:cNvPicPr/>
                <p:nvPr/>
              </p:nvPicPr>
              <p:blipFill>
                <a:blip r:embed="rId669"/>
                <a:stretch>
                  <a:fillRect/>
                </a:stretch>
              </p:blipFill>
              <p:spPr>
                <a:xfrm>
                  <a:off x="4881023" y="5445640"/>
                  <a:ext cx="30924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0">
              <p14:nvContentPartPr>
                <p14:cNvPr id="416" name="Ink 415">
                  <a:extLst>
                    <a:ext uri="{FF2B5EF4-FFF2-40B4-BE49-F238E27FC236}">
                      <a16:creationId xmlns:a16="http://schemas.microsoft.com/office/drawing/2014/main" id="{ADABCD67-0262-4C5A-9B4D-E85C999D5DB9}"/>
                    </a:ext>
                  </a:extLst>
                </p14:cNvPr>
                <p14:cNvContentPartPr/>
                <p14:nvPr/>
              </p14:nvContentPartPr>
              <p14:xfrm>
                <a:off x="5399783" y="5382640"/>
                <a:ext cx="335520" cy="162000"/>
              </p14:xfrm>
            </p:contentPart>
          </mc:Choice>
          <mc:Fallback xmlns="">
            <p:pic>
              <p:nvPicPr>
                <p:cNvPr id="416" name="Ink 415">
                  <a:extLst>
                    <a:ext uri="{FF2B5EF4-FFF2-40B4-BE49-F238E27FC236}">
                      <a16:creationId xmlns:a16="http://schemas.microsoft.com/office/drawing/2014/main" id="{ADABCD67-0262-4C5A-9B4D-E85C999D5DB9}"/>
                    </a:ext>
                  </a:extLst>
                </p:cNvPr>
                <p:cNvPicPr/>
                <p:nvPr/>
              </p:nvPicPr>
              <p:blipFill>
                <a:blip r:embed="rId671"/>
                <a:stretch>
                  <a:fillRect/>
                </a:stretch>
              </p:blipFill>
              <p:spPr>
                <a:xfrm>
                  <a:off x="5391143" y="5374000"/>
                  <a:ext cx="35316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2">
              <p14:nvContentPartPr>
                <p14:cNvPr id="417" name="Ink 416">
                  <a:extLst>
                    <a:ext uri="{FF2B5EF4-FFF2-40B4-BE49-F238E27FC236}">
                      <a16:creationId xmlns:a16="http://schemas.microsoft.com/office/drawing/2014/main" id="{B6B5916F-D316-4D69-9854-99127CB98D76}"/>
                    </a:ext>
                  </a:extLst>
                </p14:cNvPr>
                <p14:cNvContentPartPr/>
                <p14:nvPr/>
              </p14:nvContentPartPr>
              <p14:xfrm>
                <a:off x="5636663" y="5271760"/>
                <a:ext cx="28800" cy="11880"/>
              </p14:xfrm>
            </p:contentPart>
          </mc:Choice>
          <mc:Fallback xmlns="">
            <p:pic>
              <p:nvPicPr>
                <p:cNvPr id="417" name="Ink 416">
                  <a:extLst>
                    <a:ext uri="{FF2B5EF4-FFF2-40B4-BE49-F238E27FC236}">
                      <a16:creationId xmlns:a16="http://schemas.microsoft.com/office/drawing/2014/main" id="{B6B5916F-D316-4D69-9854-99127CB98D76}"/>
                    </a:ext>
                  </a:extLst>
                </p:cNvPr>
                <p:cNvPicPr/>
                <p:nvPr/>
              </p:nvPicPr>
              <p:blipFill>
                <a:blip r:embed="rId673"/>
                <a:stretch>
                  <a:fillRect/>
                </a:stretch>
              </p:blipFill>
              <p:spPr>
                <a:xfrm>
                  <a:off x="5627663" y="5263120"/>
                  <a:ext cx="4644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4">
              <p14:nvContentPartPr>
                <p14:cNvPr id="418" name="Ink 417">
                  <a:extLst>
                    <a:ext uri="{FF2B5EF4-FFF2-40B4-BE49-F238E27FC236}">
                      <a16:creationId xmlns:a16="http://schemas.microsoft.com/office/drawing/2014/main" id="{AE406CCD-87B5-462C-92B3-5DFF0713A306}"/>
                    </a:ext>
                  </a:extLst>
                </p14:cNvPr>
                <p14:cNvContentPartPr/>
                <p14:nvPr/>
              </p14:nvContentPartPr>
              <p14:xfrm>
                <a:off x="5759063" y="5279680"/>
                <a:ext cx="19800" cy="246240"/>
              </p14:xfrm>
            </p:contentPart>
          </mc:Choice>
          <mc:Fallback xmlns="">
            <p:pic>
              <p:nvPicPr>
                <p:cNvPr id="418" name="Ink 417">
                  <a:extLst>
                    <a:ext uri="{FF2B5EF4-FFF2-40B4-BE49-F238E27FC236}">
                      <a16:creationId xmlns:a16="http://schemas.microsoft.com/office/drawing/2014/main" id="{AE406CCD-87B5-462C-92B3-5DFF0713A306}"/>
                    </a:ext>
                  </a:extLst>
                </p:cNvPr>
                <p:cNvPicPr/>
                <p:nvPr/>
              </p:nvPicPr>
              <p:blipFill>
                <a:blip r:embed="rId675"/>
                <a:stretch>
                  <a:fillRect/>
                </a:stretch>
              </p:blipFill>
              <p:spPr>
                <a:xfrm>
                  <a:off x="5750063" y="5271040"/>
                  <a:ext cx="3744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6">
              <p14:nvContentPartPr>
                <p14:cNvPr id="419" name="Ink 418">
                  <a:extLst>
                    <a:ext uri="{FF2B5EF4-FFF2-40B4-BE49-F238E27FC236}">
                      <a16:creationId xmlns:a16="http://schemas.microsoft.com/office/drawing/2014/main" id="{38ACEEAD-DFA7-4471-865A-3694753664A3}"/>
                    </a:ext>
                  </a:extLst>
                </p14:cNvPr>
                <p14:cNvContentPartPr/>
                <p14:nvPr/>
              </p14:nvContentPartPr>
              <p14:xfrm>
                <a:off x="5711543" y="5311000"/>
                <a:ext cx="306360" cy="214560"/>
              </p14:xfrm>
            </p:contentPart>
          </mc:Choice>
          <mc:Fallback xmlns="">
            <p:pic>
              <p:nvPicPr>
                <p:cNvPr id="419" name="Ink 418">
                  <a:extLst>
                    <a:ext uri="{FF2B5EF4-FFF2-40B4-BE49-F238E27FC236}">
                      <a16:creationId xmlns:a16="http://schemas.microsoft.com/office/drawing/2014/main" id="{38ACEEAD-DFA7-4471-865A-3694753664A3}"/>
                    </a:ext>
                  </a:extLst>
                </p:cNvPr>
                <p:cNvPicPr/>
                <p:nvPr/>
              </p:nvPicPr>
              <p:blipFill>
                <a:blip r:embed="rId677"/>
                <a:stretch>
                  <a:fillRect/>
                </a:stretch>
              </p:blipFill>
              <p:spPr>
                <a:xfrm>
                  <a:off x="5702903" y="5302000"/>
                  <a:ext cx="32400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8">
              <p14:nvContentPartPr>
                <p14:cNvPr id="456" name="Ink 455">
                  <a:extLst>
                    <a:ext uri="{FF2B5EF4-FFF2-40B4-BE49-F238E27FC236}">
                      <a16:creationId xmlns:a16="http://schemas.microsoft.com/office/drawing/2014/main" id="{20DFDE8A-383F-4D77-A134-C9BCE420AD14}"/>
                    </a:ext>
                  </a:extLst>
                </p14:cNvPr>
                <p14:cNvContentPartPr/>
                <p14:nvPr/>
              </p14:nvContentPartPr>
              <p14:xfrm>
                <a:off x="4047623" y="5641120"/>
                <a:ext cx="1266480" cy="117360"/>
              </p14:xfrm>
            </p:contentPart>
          </mc:Choice>
          <mc:Fallback xmlns="">
            <p:pic>
              <p:nvPicPr>
                <p:cNvPr id="456" name="Ink 455">
                  <a:extLst>
                    <a:ext uri="{FF2B5EF4-FFF2-40B4-BE49-F238E27FC236}">
                      <a16:creationId xmlns:a16="http://schemas.microsoft.com/office/drawing/2014/main" id="{20DFDE8A-383F-4D77-A134-C9BCE420AD14}"/>
                    </a:ext>
                  </a:extLst>
                </p:cNvPr>
                <p:cNvPicPr/>
                <p:nvPr/>
              </p:nvPicPr>
              <p:blipFill>
                <a:blip r:embed="rId679"/>
                <a:stretch>
                  <a:fillRect/>
                </a:stretch>
              </p:blipFill>
              <p:spPr>
                <a:xfrm>
                  <a:off x="4038623" y="5632480"/>
                  <a:ext cx="1284120" cy="135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5162281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274CA2C0-F3F5-4B4E-976F-C259A8CF3F92}"/>
                  </a:ext>
                </a:extLst>
              </p14:cNvPr>
              <p14:cNvContentPartPr/>
              <p14:nvPr/>
            </p14:nvContentPartPr>
            <p14:xfrm>
              <a:off x="800063" y="3008080"/>
              <a:ext cx="4047480" cy="19872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274CA2C0-F3F5-4B4E-976F-C259A8CF3F9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91423" y="2999440"/>
                <a:ext cx="4065120" cy="21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0C34FA04-E7CE-4AD1-98FA-42BC0F040E2B}"/>
                  </a:ext>
                </a:extLst>
              </p14:cNvPr>
              <p14:cNvContentPartPr/>
              <p14:nvPr/>
            </p14:nvContentPartPr>
            <p14:xfrm>
              <a:off x="4684103" y="2929960"/>
              <a:ext cx="170640" cy="2775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0C34FA04-E7CE-4AD1-98FA-42BC0F040E2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675103" y="2920960"/>
                <a:ext cx="188280" cy="295200"/>
              </a:xfrm>
              <a:prstGeom prst="rect">
                <a:avLst/>
              </a:prstGeom>
            </p:spPr>
          </p:pic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8EAF8B90-B59D-4C5B-A05B-02EAD5F57B92}"/>
              </a:ext>
            </a:extLst>
          </p:cNvPr>
          <p:cNvGrpSpPr/>
          <p:nvPr/>
        </p:nvGrpSpPr>
        <p:grpSpPr>
          <a:xfrm>
            <a:off x="4503383" y="3390040"/>
            <a:ext cx="296640" cy="243720"/>
            <a:chOff x="4503383" y="3390040"/>
            <a:chExt cx="296640" cy="243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7C73E355-1B0D-4AC6-BF12-D5D49E906BAF}"/>
                    </a:ext>
                  </a:extLst>
                </p14:cNvPr>
                <p14:cNvContentPartPr/>
                <p14:nvPr/>
              </p14:nvContentPartPr>
              <p14:xfrm>
                <a:off x="4503383" y="3390040"/>
                <a:ext cx="224640" cy="1530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7C73E355-1B0D-4AC6-BF12-D5D49E906BA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494383" y="3381400"/>
                  <a:ext cx="24228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301C9334-8FA4-4095-8255-CB3442B4846F}"/>
                    </a:ext>
                  </a:extLst>
                </p14:cNvPr>
                <p14:cNvContentPartPr/>
                <p14:nvPr/>
              </p14:nvContentPartPr>
              <p14:xfrm>
                <a:off x="4772303" y="3492280"/>
                <a:ext cx="27720" cy="1414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301C9334-8FA4-4095-8255-CB3442B4846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763663" y="3483640"/>
                  <a:ext cx="45360" cy="159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0873BA51-F239-4E02-A83E-C264F25071D5}"/>
              </a:ext>
            </a:extLst>
          </p:cNvPr>
          <p:cNvGrpSpPr/>
          <p:nvPr/>
        </p:nvGrpSpPr>
        <p:grpSpPr>
          <a:xfrm>
            <a:off x="2063663" y="815680"/>
            <a:ext cx="1404000" cy="910800"/>
            <a:chOff x="2063663" y="815680"/>
            <a:chExt cx="1404000" cy="910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14D7B875-A846-42FB-88CD-788D62598BFB}"/>
                    </a:ext>
                  </a:extLst>
                </p14:cNvPr>
                <p14:cNvContentPartPr/>
                <p14:nvPr/>
              </p14:nvContentPartPr>
              <p14:xfrm>
                <a:off x="2247983" y="901720"/>
                <a:ext cx="118080" cy="752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14D7B875-A846-42FB-88CD-788D62598BF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239343" y="892720"/>
                  <a:ext cx="13572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D3855CDE-6926-4DF6-AF20-BAD8B5F73F5F}"/>
                    </a:ext>
                  </a:extLst>
                </p14:cNvPr>
                <p14:cNvContentPartPr/>
                <p14:nvPr/>
              </p14:nvContentPartPr>
              <p14:xfrm>
                <a:off x="2295863" y="888040"/>
                <a:ext cx="52200" cy="1580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D3855CDE-6926-4DF6-AF20-BAD8B5F73F5F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286863" y="879400"/>
                  <a:ext cx="6984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61729F57-0CDC-4181-8BCE-DAAC17285473}"/>
                    </a:ext>
                  </a:extLst>
                </p14:cNvPr>
                <p14:cNvContentPartPr/>
                <p14:nvPr/>
              </p14:nvContentPartPr>
              <p14:xfrm>
                <a:off x="2564423" y="824320"/>
                <a:ext cx="90360" cy="637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61729F57-0CDC-4181-8BCE-DAAC1728547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555783" y="815320"/>
                  <a:ext cx="10800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31077401-BFC7-46B8-9C6E-F74EB02F7488}"/>
                    </a:ext>
                  </a:extLst>
                </p14:cNvPr>
                <p14:cNvContentPartPr/>
                <p14:nvPr/>
              </p14:nvContentPartPr>
              <p14:xfrm>
                <a:off x="2558303" y="815680"/>
                <a:ext cx="56520" cy="1195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31077401-BFC7-46B8-9C6E-F74EB02F748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549303" y="806680"/>
                  <a:ext cx="7416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E18FB5C6-7C6C-4CC6-8B3D-06B700ADD7ED}"/>
                    </a:ext>
                  </a:extLst>
                </p14:cNvPr>
                <p14:cNvContentPartPr/>
                <p14:nvPr/>
              </p14:nvContentPartPr>
              <p14:xfrm>
                <a:off x="2553623" y="1091080"/>
                <a:ext cx="108360" cy="1069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E18FB5C6-7C6C-4CC6-8B3D-06B700ADD7E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544623" y="1082440"/>
                  <a:ext cx="12600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42999446-34BB-4C53-B6B3-F48B55E547A1}"/>
                    </a:ext>
                  </a:extLst>
                </p14:cNvPr>
                <p14:cNvContentPartPr/>
                <p14:nvPr/>
              </p14:nvContentPartPr>
              <p14:xfrm>
                <a:off x="2788703" y="1122400"/>
                <a:ext cx="123480" cy="630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42999446-34BB-4C53-B6B3-F48B55E547A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779703" y="1113760"/>
                  <a:ext cx="14112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0667F5A0-C065-46CE-9DFA-AF90F77F6452}"/>
                    </a:ext>
                  </a:extLst>
                </p14:cNvPr>
                <p14:cNvContentPartPr/>
                <p14:nvPr/>
              </p14:nvContentPartPr>
              <p14:xfrm>
                <a:off x="2840903" y="1124560"/>
                <a:ext cx="18360" cy="10260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0667F5A0-C065-46CE-9DFA-AF90F77F645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831903" y="1115920"/>
                  <a:ext cx="3600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70A3DC93-C7A9-494C-977F-C25E7A378304}"/>
                    </a:ext>
                  </a:extLst>
                </p14:cNvPr>
                <p14:cNvContentPartPr/>
                <p14:nvPr/>
              </p14:nvContentPartPr>
              <p14:xfrm>
                <a:off x="3083183" y="1088560"/>
                <a:ext cx="103680" cy="1360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70A3DC93-C7A9-494C-977F-C25E7A378304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074183" y="1079560"/>
                  <a:ext cx="12132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7E457888-F5E9-423F-AE41-AD7F3170C784}"/>
                    </a:ext>
                  </a:extLst>
                </p14:cNvPr>
                <p14:cNvContentPartPr/>
                <p14:nvPr/>
              </p14:nvContentPartPr>
              <p14:xfrm>
                <a:off x="2921903" y="880840"/>
                <a:ext cx="83160" cy="655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7E457888-F5E9-423F-AE41-AD7F3170C784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913263" y="872200"/>
                  <a:ext cx="10080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FE28D065-7691-4A06-9A38-DB51786544DF}"/>
                    </a:ext>
                  </a:extLst>
                </p14:cNvPr>
                <p14:cNvContentPartPr/>
                <p14:nvPr/>
              </p14:nvContentPartPr>
              <p14:xfrm>
                <a:off x="2902463" y="859600"/>
                <a:ext cx="72000" cy="16668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FE28D065-7691-4A06-9A38-DB51786544DF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893463" y="850960"/>
                  <a:ext cx="8964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194CFF5A-A0D6-4C8E-9241-06900A524C4F}"/>
                    </a:ext>
                  </a:extLst>
                </p14:cNvPr>
                <p14:cNvContentPartPr/>
                <p14:nvPr/>
              </p14:nvContentPartPr>
              <p14:xfrm>
                <a:off x="2063663" y="1180720"/>
                <a:ext cx="87120" cy="399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194CFF5A-A0D6-4C8E-9241-06900A524C4F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054663" y="1171720"/>
                  <a:ext cx="10476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3099E2C5-B821-4F04-903A-178C70E19675}"/>
                    </a:ext>
                  </a:extLst>
                </p14:cNvPr>
                <p14:cNvContentPartPr/>
                <p14:nvPr/>
              </p14:nvContentPartPr>
              <p14:xfrm>
                <a:off x="2084183" y="1146520"/>
                <a:ext cx="38160" cy="1054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3099E2C5-B821-4F04-903A-178C70E19675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075183" y="1137880"/>
                  <a:ext cx="5580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6C035B2F-DD93-4B65-A317-81339A4AE2EE}"/>
                    </a:ext>
                  </a:extLst>
                </p14:cNvPr>
                <p14:cNvContentPartPr/>
                <p14:nvPr/>
              </p14:nvContentPartPr>
              <p14:xfrm>
                <a:off x="2137823" y="1460440"/>
                <a:ext cx="87840" cy="7992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6C035B2F-DD93-4B65-A317-81339A4AE2EE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128823" y="1451800"/>
                  <a:ext cx="10548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23434379-3011-4D74-9805-1DB5ED51129C}"/>
                    </a:ext>
                  </a:extLst>
                </p14:cNvPr>
                <p14:cNvContentPartPr/>
                <p14:nvPr/>
              </p14:nvContentPartPr>
              <p14:xfrm>
                <a:off x="2178863" y="1433440"/>
                <a:ext cx="36720" cy="11628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23434379-3011-4D74-9805-1DB5ED51129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169863" y="1424800"/>
                  <a:ext cx="5436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3F2879C0-347C-4E15-A0D6-0D5A5DC0BC3C}"/>
                    </a:ext>
                  </a:extLst>
                </p14:cNvPr>
                <p14:cNvContentPartPr/>
                <p14:nvPr/>
              </p14:nvContentPartPr>
              <p14:xfrm>
                <a:off x="2381543" y="1331200"/>
                <a:ext cx="89640" cy="1324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3F2879C0-347C-4E15-A0D6-0D5A5DC0BC3C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372543" y="1322560"/>
                  <a:ext cx="10728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0E188982-F9B4-4B36-A85F-4BFDB843ADF6}"/>
                    </a:ext>
                  </a:extLst>
                </p14:cNvPr>
                <p14:cNvContentPartPr/>
                <p14:nvPr/>
              </p14:nvContentPartPr>
              <p14:xfrm>
                <a:off x="2458943" y="1596880"/>
                <a:ext cx="118080" cy="3888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0E188982-F9B4-4B36-A85F-4BFDB843ADF6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449943" y="1587880"/>
                  <a:ext cx="13572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516F4F73-C5CC-47EA-A8A1-C3D2613A5253}"/>
                    </a:ext>
                  </a:extLst>
                </p14:cNvPr>
                <p14:cNvContentPartPr/>
                <p14:nvPr/>
              </p14:nvContentPartPr>
              <p14:xfrm>
                <a:off x="2496023" y="1505080"/>
                <a:ext cx="272520" cy="1886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516F4F73-C5CC-47EA-A8A1-C3D2613A5253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487023" y="1496440"/>
                  <a:ext cx="29016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217FDD58-181D-4E6E-ACC2-FF71B2D6F942}"/>
                    </a:ext>
                  </a:extLst>
                </p14:cNvPr>
                <p14:cNvContentPartPr/>
                <p14:nvPr/>
              </p14:nvContentPartPr>
              <p14:xfrm>
                <a:off x="2704103" y="1491040"/>
                <a:ext cx="29520" cy="12672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217FDD58-181D-4E6E-ACC2-FF71B2D6F942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695463" y="1482400"/>
                  <a:ext cx="4716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752B9251-A240-4674-AAB1-B617B216B20F}"/>
                    </a:ext>
                  </a:extLst>
                </p14:cNvPr>
                <p14:cNvContentPartPr/>
                <p14:nvPr/>
              </p14:nvContentPartPr>
              <p14:xfrm>
                <a:off x="2989943" y="1621720"/>
                <a:ext cx="118800" cy="6084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752B9251-A240-4674-AAB1-B617B216B20F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980943" y="1612720"/>
                  <a:ext cx="13644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AE540642-A2D9-46EF-881C-340BCCE5ECA1}"/>
                    </a:ext>
                  </a:extLst>
                </p14:cNvPr>
                <p14:cNvContentPartPr/>
                <p14:nvPr/>
              </p14:nvContentPartPr>
              <p14:xfrm>
                <a:off x="3005783" y="1596880"/>
                <a:ext cx="55440" cy="12960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AE540642-A2D9-46EF-881C-340BCCE5ECA1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996783" y="1587880"/>
                  <a:ext cx="7308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38EDE827-56C3-4B7F-A470-0115FF4497E8}"/>
                    </a:ext>
                  </a:extLst>
                </p14:cNvPr>
                <p14:cNvContentPartPr/>
                <p14:nvPr/>
              </p14:nvContentPartPr>
              <p14:xfrm>
                <a:off x="3209903" y="1387360"/>
                <a:ext cx="99720" cy="442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38EDE827-56C3-4B7F-A470-0115FF4497E8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201263" y="1378360"/>
                  <a:ext cx="11736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72451AFE-5D39-49AD-8730-6F6F84042A6A}"/>
                    </a:ext>
                  </a:extLst>
                </p14:cNvPr>
                <p14:cNvContentPartPr/>
                <p14:nvPr/>
              </p14:nvContentPartPr>
              <p14:xfrm>
                <a:off x="3178583" y="1364680"/>
                <a:ext cx="81720" cy="14328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72451AFE-5D39-49AD-8730-6F6F84042A6A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169583" y="1355680"/>
                  <a:ext cx="9936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7FCC3BB7-5DA0-4FFB-8287-4B1984D83E12}"/>
                    </a:ext>
                  </a:extLst>
                </p14:cNvPr>
                <p14:cNvContentPartPr/>
                <p14:nvPr/>
              </p14:nvContentPartPr>
              <p14:xfrm>
                <a:off x="3326183" y="1229680"/>
                <a:ext cx="141480" cy="17064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7FCC3BB7-5DA0-4FFB-8287-4B1984D83E12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317183" y="1221040"/>
                  <a:ext cx="159120" cy="188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68FF4F4C-A1C0-4B70-8DBA-749DA9E8546F}"/>
              </a:ext>
            </a:extLst>
          </p:cNvPr>
          <p:cNvGrpSpPr/>
          <p:nvPr/>
        </p:nvGrpSpPr>
        <p:grpSpPr>
          <a:xfrm>
            <a:off x="1414223" y="2297800"/>
            <a:ext cx="1026000" cy="716400"/>
            <a:chOff x="1414223" y="2297800"/>
            <a:chExt cx="1026000" cy="716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82326FEA-8486-4066-882E-CCBB83576813}"/>
                    </a:ext>
                  </a:extLst>
                </p14:cNvPr>
                <p14:cNvContentPartPr/>
                <p14:nvPr/>
              </p14:nvContentPartPr>
              <p14:xfrm>
                <a:off x="1485863" y="2632240"/>
                <a:ext cx="95760" cy="3924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82326FEA-8486-4066-882E-CCBB83576813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477223" y="2623600"/>
                  <a:ext cx="11340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DEBD7C29-AE85-4FEC-8D5E-CC1622FB5045}"/>
                    </a:ext>
                  </a:extLst>
                </p14:cNvPr>
                <p14:cNvContentPartPr/>
                <p14:nvPr/>
              </p14:nvContentPartPr>
              <p14:xfrm>
                <a:off x="1518263" y="2610280"/>
                <a:ext cx="50760" cy="11808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DEBD7C29-AE85-4FEC-8D5E-CC1622FB5045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509263" y="2601280"/>
                  <a:ext cx="6840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CEF50AE7-8C70-44EF-B5BF-E5354A9E3BDF}"/>
                    </a:ext>
                  </a:extLst>
                </p14:cNvPr>
                <p14:cNvContentPartPr/>
                <p14:nvPr/>
              </p14:nvContentPartPr>
              <p14:xfrm>
                <a:off x="1687823" y="2443240"/>
                <a:ext cx="91080" cy="13752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CEF50AE7-8C70-44EF-B5BF-E5354A9E3BDF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679183" y="2434600"/>
                  <a:ext cx="10872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E548F857-C0FB-4918-AEE8-7FB2457028FF}"/>
                    </a:ext>
                  </a:extLst>
                </p14:cNvPr>
                <p14:cNvContentPartPr/>
                <p14:nvPr/>
              </p14:nvContentPartPr>
              <p14:xfrm>
                <a:off x="1837943" y="2324080"/>
                <a:ext cx="129600" cy="4572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E548F857-C0FB-4918-AEE8-7FB2457028FF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828943" y="2315080"/>
                  <a:ext cx="14724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371576CE-C275-4834-B5F8-3D7E8FBA3ACF}"/>
                    </a:ext>
                  </a:extLst>
                </p14:cNvPr>
                <p14:cNvContentPartPr/>
                <p14:nvPr/>
              </p14:nvContentPartPr>
              <p14:xfrm>
                <a:off x="1891583" y="2297800"/>
                <a:ext cx="55440" cy="12888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371576CE-C275-4834-B5F8-3D7E8FBA3ACF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882583" y="2288800"/>
                  <a:ext cx="7308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4779520B-784D-4A74-B6C8-492850319B4D}"/>
                    </a:ext>
                  </a:extLst>
                </p14:cNvPr>
                <p14:cNvContentPartPr/>
                <p14:nvPr/>
              </p14:nvContentPartPr>
              <p14:xfrm>
                <a:off x="2073743" y="2391400"/>
                <a:ext cx="146520" cy="14508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4779520B-784D-4A74-B6C8-492850319B4D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065103" y="2382760"/>
                  <a:ext cx="16416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6B6D8948-3A2B-4C3D-B258-4DF3CC0AF3A2}"/>
                    </a:ext>
                  </a:extLst>
                </p14:cNvPr>
                <p14:cNvContentPartPr/>
                <p14:nvPr/>
              </p14:nvContentPartPr>
              <p14:xfrm>
                <a:off x="1957823" y="2601640"/>
                <a:ext cx="89640" cy="14580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6B6D8948-3A2B-4C3D-B258-4DF3CC0AF3A2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948823" y="2593000"/>
                  <a:ext cx="10728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77FC18CA-3039-4242-ACEE-6AA3F9F58FB5}"/>
                    </a:ext>
                  </a:extLst>
                </p14:cNvPr>
                <p14:cNvContentPartPr/>
                <p14:nvPr/>
              </p14:nvContentPartPr>
              <p14:xfrm>
                <a:off x="2155823" y="2677600"/>
                <a:ext cx="117000" cy="6012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77FC18CA-3039-4242-ACEE-6AA3F9F58FB5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147183" y="2668960"/>
                  <a:ext cx="13464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00EEDFDD-C1C4-46C1-9F8B-B876DADE690F}"/>
                    </a:ext>
                  </a:extLst>
                </p14:cNvPr>
                <p14:cNvContentPartPr/>
                <p14:nvPr/>
              </p14:nvContentPartPr>
              <p14:xfrm>
                <a:off x="2157263" y="2662120"/>
                <a:ext cx="47880" cy="10980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00EEDFDD-C1C4-46C1-9F8B-B876DADE690F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148623" y="2653120"/>
                  <a:ext cx="6552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DB30CCC3-A7A3-47D6-9B8C-A0555B4723EF}"/>
                    </a:ext>
                  </a:extLst>
                </p14:cNvPr>
                <p14:cNvContentPartPr/>
                <p14:nvPr/>
              </p14:nvContentPartPr>
              <p14:xfrm>
                <a:off x="2274263" y="2671480"/>
                <a:ext cx="165960" cy="1479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DB30CCC3-A7A3-47D6-9B8C-A0555B4723EF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265263" y="2662480"/>
                  <a:ext cx="18360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75C22305-8F59-45AC-AE50-52BCFCB52B1A}"/>
                    </a:ext>
                  </a:extLst>
                </p14:cNvPr>
                <p14:cNvContentPartPr/>
                <p14:nvPr/>
              </p14:nvContentPartPr>
              <p14:xfrm>
                <a:off x="1844063" y="2930680"/>
                <a:ext cx="108360" cy="2664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75C22305-8F59-45AC-AE50-52BCFCB52B1A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835423" y="2921680"/>
                  <a:ext cx="12600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B19EE4E6-0065-446A-AF9B-19AF2075E611}"/>
                    </a:ext>
                  </a:extLst>
                </p14:cNvPr>
                <p14:cNvContentPartPr/>
                <p14:nvPr/>
              </p14:nvContentPartPr>
              <p14:xfrm>
                <a:off x="1625543" y="2836000"/>
                <a:ext cx="267120" cy="16884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B19EE4E6-0065-446A-AF9B-19AF2075E611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616903" y="2827360"/>
                  <a:ext cx="28476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9CA7DD43-0812-4BAC-A4D6-BADCA75B657F}"/>
                    </a:ext>
                  </a:extLst>
                </p14:cNvPr>
                <p14:cNvContentPartPr/>
                <p14:nvPr/>
              </p14:nvContentPartPr>
              <p14:xfrm>
                <a:off x="1645343" y="2771560"/>
                <a:ext cx="75240" cy="16236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9CA7DD43-0812-4BAC-A4D6-BADCA75B657F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636343" y="2762560"/>
                  <a:ext cx="9288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0051BA87-F034-465A-8523-CA152D3D6A84}"/>
                    </a:ext>
                  </a:extLst>
                </p14:cNvPr>
                <p14:cNvContentPartPr/>
                <p14:nvPr/>
              </p14:nvContentPartPr>
              <p14:xfrm>
                <a:off x="1414223" y="2907640"/>
                <a:ext cx="83880" cy="3996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0051BA87-F034-465A-8523-CA152D3D6A84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405223" y="2899000"/>
                  <a:ext cx="10152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F3C479B7-5BE1-4645-8D95-6711F839BA0E}"/>
                    </a:ext>
                  </a:extLst>
                </p14:cNvPr>
                <p14:cNvContentPartPr/>
                <p14:nvPr/>
              </p14:nvContentPartPr>
              <p14:xfrm>
                <a:off x="1424303" y="2873800"/>
                <a:ext cx="39960" cy="14040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F3C479B7-5BE1-4645-8D95-6711F839BA0E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415663" y="2864800"/>
                  <a:ext cx="57600" cy="158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F284E66D-0251-4673-A39E-8FA3629F8BA1}"/>
                  </a:ext>
                </a:extLst>
              </p14:cNvPr>
              <p14:cNvContentPartPr/>
              <p14:nvPr/>
            </p14:nvContentPartPr>
            <p14:xfrm>
              <a:off x="2948183" y="2293840"/>
              <a:ext cx="56160" cy="4824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F284E66D-0251-4673-A39E-8FA3629F8BA1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2939543" y="2285200"/>
                <a:ext cx="73800" cy="6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A61397AA-E176-4907-B202-CF766B1F89AD}"/>
                  </a:ext>
                </a:extLst>
              </p14:cNvPr>
              <p14:cNvContentPartPr/>
              <p14:nvPr/>
            </p14:nvContentPartPr>
            <p14:xfrm>
              <a:off x="3288743" y="2046880"/>
              <a:ext cx="34560" cy="3816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A61397AA-E176-4907-B202-CF766B1F89AD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3279743" y="2038240"/>
                <a:ext cx="52200" cy="55800"/>
              </a:xfrm>
              <a:prstGeom prst="rect">
                <a:avLst/>
              </a:prstGeom>
            </p:spPr>
          </p:pic>
        </mc:Fallback>
      </mc:AlternateContent>
      <p:grpSp>
        <p:nvGrpSpPr>
          <p:cNvPr id="80" name="Group 79">
            <a:extLst>
              <a:ext uri="{FF2B5EF4-FFF2-40B4-BE49-F238E27FC236}">
                <a16:creationId xmlns:a16="http://schemas.microsoft.com/office/drawing/2014/main" id="{2BFC856E-8E3A-4844-AEA3-6BD632232EA4}"/>
              </a:ext>
            </a:extLst>
          </p:cNvPr>
          <p:cNvGrpSpPr/>
          <p:nvPr/>
        </p:nvGrpSpPr>
        <p:grpSpPr>
          <a:xfrm>
            <a:off x="3274703" y="2237320"/>
            <a:ext cx="216720" cy="120960"/>
            <a:chOff x="3274703" y="2237320"/>
            <a:chExt cx="216720" cy="120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F24EFB1B-554C-46DA-BA2B-7ACB60BD9182}"/>
                    </a:ext>
                  </a:extLst>
                </p14:cNvPr>
                <p14:cNvContentPartPr/>
                <p14:nvPr/>
              </p14:nvContentPartPr>
              <p14:xfrm>
                <a:off x="3274703" y="2336680"/>
                <a:ext cx="35640" cy="2160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F24EFB1B-554C-46DA-BA2B-7ACB60BD9182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266063" y="2327680"/>
                  <a:ext cx="5328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C92B4C58-B051-41B9-8CCA-193AF8AA6485}"/>
                    </a:ext>
                  </a:extLst>
                </p14:cNvPr>
                <p14:cNvContentPartPr/>
                <p14:nvPr/>
              </p14:nvContentPartPr>
              <p14:xfrm>
                <a:off x="3466583" y="2237320"/>
                <a:ext cx="24840" cy="3960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C92B4C58-B051-41B9-8CCA-193AF8AA6485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457583" y="2228320"/>
                  <a:ext cx="42480" cy="57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32FF130F-868B-4D56-953F-370B7A17428F}"/>
                  </a:ext>
                </a:extLst>
              </p14:cNvPr>
              <p14:cNvContentPartPr/>
              <p14:nvPr/>
            </p14:nvContentPartPr>
            <p14:xfrm>
              <a:off x="3205583" y="2631880"/>
              <a:ext cx="37080" cy="3528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32FF130F-868B-4D56-953F-370B7A17428F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3196943" y="2623240"/>
                <a:ext cx="54720" cy="5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0A2B2B53-5364-4BDF-9D3A-B3042F4E473D}"/>
                  </a:ext>
                </a:extLst>
              </p14:cNvPr>
              <p14:cNvContentPartPr/>
              <p14:nvPr/>
            </p14:nvContentPartPr>
            <p14:xfrm>
              <a:off x="3577103" y="2502280"/>
              <a:ext cx="18360" cy="3204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0A2B2B53-5364-4BDF-9D3A-B3042F4E473D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3568103" y="2493640"/>
                <a:ext cx="36000" cy="4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D5D1463A-E183-44E8-9980-60DF70985E77}"/>
                  </a:ext>
                </a:extLst>
              </p14:cNvPr>
              <p14:cNvContentPartPr/>
              <p14:nvPr/>
            </p14:nvContentPartPr>
            <p14:xfrm>
              <a:off x="3677903" y="2076760"/>
              <a:ext cx="34200" cy="5076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D5D1463A-E183-44E8-9980-60DF70985E77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3669263" y="2068120"/>
                <a:ext cx="51840" cy="6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2CD08A04-1B49-4A30-871E-EE4368A9E736}"/>
                  </a:ext>
                </a:extLst>
              </p14:cNvPr>
              <p14:cNvContentPartPr/>
              <p14:nvPr/>
            </p14:nvContentPartPr>
            <p14:xfrm>
              <a:off x="2789423" y="2527480"/>
              <a:ext cx="64440" cy="4248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2CD08A04-1B49-4A30-871E-EE4368A9E736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2780423" y="2518840"/>
                <a:ext cx="82080" cy="6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5EEB88D7-4361-482C-BACA-644C394C05B1}"/>
                  </a:ext>
                </a:extLst>
              </p14:cNvPr>
              <p14:cNvContentPartPr/>
              <p14:nvPr/>
            </p14:nvContentPartPr>
            <p14:xfrm>
              <a:off x="3088583" y="2770120"/>
              <a:ext cx="42480" cy="2880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5EEB88D7-4361-482C-BACA-644C394C05B1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3079583" y="2761120"/>
                <a:ext cx="60120" cy="4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52117BF7-AA2F-4D1B-9A9C-D1441ED75079}"/>
                  </a:ext>
                </a:extLst>
              </p14:cNvPr>
              <p14:cNvContentPartPr/>
              <p14:nvPr/>
            </p14:nvContentPartPr>
            <p14:xfrm>
              <a:off x="3608423" y="2696680"/>
              <a:ext cx="24480" cy="3996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52117BF7-AA2F-4D1B-9A9C-D1441ED75079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3599423" y="2687680"/>
                <a:ext cx="42120" cy="5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E8DBE8CA-3937-4B3A-92A2-E1EEC1EED934}"/>
                  </a:ext>
                </a:extLst>
              </p14:cNvPr>
              <p14:cNvContentPartPr/>
              <p14:nvPr/>
            </p14:nvContentPartPr>
            <p14:xfrm>
              <a:off x="3865103" y="2558440"/>
              <a:ext cx="52920" cy="3744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E8DBE8CA-3937-4B3A-92A2-E1EEC1EED934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3856103" y="2549440"/>
                <a:ext cx="70560" cy="5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8EAB13E9-EB45-4643-8176-5909C595214C}"/>
                  </a:ext>
                </a:extLst>
              </p14:cNvPr>
              <p14:cNvContentPartPr/>
              <p14:nvPr/>
            </p14:nvContentPartPr>
            <p14:xfrm>
              <a:off x="3806783" y="2253880"/>
              <a:ext cx="68400" cy="4788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8EAB13E9-EB45-4643-8176-5909C595214C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3797783" y="2244880"/>
                <a:ext cx="86040" cy="65520"/>
              </a:xfrm>
              <a:prstGeom prst="rect">
                <a:avLst/>
              </a:prstGeom>
            </p:spPr>
          </p:pic>
        </mc:Fallback>
      </mc:AlternateContent>
      <p:grpSp>
        <p:nvGrpSpPr>
          <p:cNvPr id="96" name="Group 95">
            <a:extLst>
              <a:ext uri="{FF2B5EF4-FFF2-40B4-BE49-F238E27FC236}">
                <a16:creationId xmlns:a16="http://schemas.microsoft.com/office/drawing/2014/main" id="{7655AB67-AC08-44D6-B3D6-BA62B1370AAB}"/>
              </a:ext>
            </a:extLst>
          </p:cNvPr>
          <p:cNvGrpSpPr/>
          <p:nvPr/>
        </p:nvGrpSpPr>
        <p:grpSpPr>
          <a:xfrm>
            <a:off x="1281383" y="1226080"/>
            <a:ext cx="215640" cy="65880"/>
            <a:chOff x="1281383" y="1226080"/>
            <a:chExt cx="215640" cy="65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7E475477-6762-481F-8128-1724FD1AFB62}"/>
                    </a:ext>
                  </a:extLst>
                </p14:cNvPr>
                <p14:cNvContentPartPr/>
                <p14:nvPr/>
              </p14:nvContentPartPr>
              <p14:xfrm>
                <a:off x="1281383" y="1250920"/>
                <a:ext cx="42480" cy="4104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7E475477-6762-481F-8128-1724FD1AFB62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272743" y="1241920"/>
                  <a:ext cx="6012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FCBC82F9-0374-4FFB-AD77-8B33563C5928}"/>
                    </a:ext>
                  </a:extLst>
                </p14:cNvPr>
                <p14:cNvContentPartPr/>
                <p14:nvPr/>
              </p14:nvContentPartPr>
              <p14:xfrm>
                <a:off x="1462463" y="1226080"/>
                <a:ext cx="34560" cy="4572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FCBC82F9-0374-4FFB-AD77-8B33563C5928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453463" y="1217440"/>
                  <a:ext cx="52200" cy="63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C230C528-3526-46C4-B098-D7AA2122EB9D}"/>
                  </a:ext>
                </a:extLst>
              </p14:cNvPr>
              <p14:cNvContentPartPr/>
              <p14:nvPr/>
            </p14:nvContentPartPr>
            <p14:xfrm>
              <a:off x="1497023" y="1419400"/>
              <a:ext cx="20880" cy="2124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C230C528-3526-46C4-B098-D7AA2122EB9D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1488383" y="1410400"/>
                <a:ext cx="38520" cy="3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88523FE0-E0C4-40F1-872D-E348AA524079}"/>
                  </a:ext>
                </a:extLst>
              </p14:cNvPr>
              <p14:cNvContentPartPr/>
              <p14:nvPr/>
            </p14:nvContentPartPr>
            <p14:xfrm>
              <a:off x="1684583" y="992440"/>
              <a:ext cx="29880" cy="5184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88523FE0-E0C4-40F1-872D-E348AA524079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1675583" y="983800"/>
                <a:ext cx="47520" cy="6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2970750D-15CA-45AA-B080-7F015360824B}"/>
                  </a:ext>
                </a:extLst>
              </p14:cNvPr>
              <p14:cNvContentPartPr/>
              <p14:nvPr/>
            </p14:nvContentPartPr>
            <p14:xfrm>
              <a:off x="1726703" y="1274320"/>
              <a:ext cx="8280" cy="1260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2970750D-15CA-45AA-B080-7F015360824B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1717703" y="1265680"/>
                <a:ext cx="25920" cy="30240"/>
              </a:xfrm>
              <a:prstGeom prst="rect">
                <a:avLst/>
              </a:prstGeom>
            </p:spPr>
          </p:pic>
        </mc:Fallback>
      </mc:AlternateContent>
      <p:grpSp>
        <p:nvGrpSpPr>
          <p:cNvPr id="95" name="Group 94">
            <a:extLst>
              <a:ext uri="{FF2B5EF4-FFF2-40B4-BE49-F238E27FC236}">
                <a16:creationId xmlns:a16="http://schemas.microsoft.com/office/drawing/2014/main" id="{E352CADB-AFFC-497E-A2FD-95E0AFDE9FE1}"/>
              </a:ext>
            </a:extLst>
          </p:cNvPr>
          <p:cNvGrpSpPr/>
          <p:nvPr/>
        </p:nvGrpSpPr>
        <p:grpSpPr>
          <a:xfrm>
            <a:off x="1201103" y="1545040"/>
            <a:ext cx="731880" cy="499680"/>
            <a:chOff x="1201103" y="1545040"/>
            <a:chExt cx="731880" cy="499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517AC8B8-6633-469C-9E5E-DFB80BAAB205}"/>
                    </a:ext>
                  </a:extLst>
                </p14:cNvPr>
                <p14:cNvContentPartPr/>
                <p14:nvPr/>
              </p14:nvContentPartPr>
              <p14:xfrm>
                <a:off x="1279223" y="1545040"/>
                <a:ext cx="21600" cy="2808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517AC8B8-6633-469C-9E5E-DFB80BAAB205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270223" y="1536040"/>
                  <a:ext cx="3924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AB812203-D2C5-499B-8ACD-C5FD070BF1E2}"/>
                    </a:ext>
                  </a:extLst>
                </p14:cNvPr>
                <p14:cNvContentPartPr/>
                <p14:nvPr/>
              </p14:nvContentPartPr>
              <p14:xfrm>
                <a:off x="1201103" y="1813600"/>
                <a:ext cx="43920" cy="4428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AB812203-D2C5-499B-8ACD-C5FD070BF1E2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192103" y="1804600"/>
                  <a:ext cx="6156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EA8BA9CD-17F6-46EB-8777-E999326976C0}"/>
                    </a:ext>
                  </a:extLst>
                </p14:cNvPr>
                <p14:cNvContentPartPr/>
                <p14:nvPr/>
              </p14:nvContentPartPr>
              <p14:xfrm>
                <a:off x="1438343" y="1705600"/>
                <a:ext cx="49320" cy="4464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EA8BA9CD-17F6-46EB-8777-E999326976C0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429343" y="1696600"/>
                  <a:ext cx="6696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6C62706B-942F-4DC5-B61B-2066BCF5088C}"/>
                    </a:ext>
                  </a:extLst>
                </p14:cNvPr>
                <p14:cNvContentPartPr/>
                <p14:nvPr/>
              </p14:nvContentPartPr>
              <p14:xfrm>
                <a:off x="1653263" y="1561240"/>
                <a:ext cx="32040" cy="3420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6C62706B-942F-4DC5-B61B-2066BCF5088C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644263" y="1552600"/>
                  <a:ext cx="4968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D42202FB-03FB-4ADB-8C0A-7F020BA0FD5D}"/>
                    </a:ext>
                  </a:extLst>
                </p14:cNvPr>
                <p14:cNvContentPartPr/>
                <p14:nvPr/>
              </p14:nvContentPartPr>
              <p14:xfrm>
                <a:off x="1571903" y="1804960"/>
                <a:ext cx="28800" cy="1728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D42202FB-03FB-4ADB-8C0A-7F020BA0FD5D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563263" y="1795960"/>
                  <a:ext cx="4644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CCBAB035-211A-465B-AB79-108200482619}"/>
                    </a:ext>
                  </a:extLst>
                </p14:cNvPr>
                <p14:cNvContentPartPr/>
                <p14:nvPr/>
              </p14:nvContentPartPr>
              <p14:xfrm>
                <a:off x="1312703" y="2009440"/>
                <a:ext cx="29160" cy="3528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CCBAB035-211A-465B-AB79-108200482619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303703" y="2000800"/>
                  <a:ext cx="4680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692049F2-D89C-45DE-BE71-92C5632E5E26}"/>
                    </a:ext>
                  </a:extLst>
                </p14:cNvPr>
                <p14:cNvContentPartPr/>
                <p14:nvPr/>
              </p14:nvContentPartPr>
              <p14:xfrm>
                <a:off x="1732103" y="1896400"/>
                <a:ext cx="36360" cy="4356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692049F2-D89C-45DE-BE71-92C5632E5E26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723103" y="1887760"/>
                  <a:ext cx="5400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743DF1FF-D238-4D41-8773-0483A3E47837}"/>
                    </a:ext>
                  </a:extLst>
                </p14:cNvPr>
                <p14:cNvContentPartPr/>
                <p14:nvPr/>
              </p14:nvContentPartPr>
              <p14:xfrm>
                <a:off x="1821383" y="1644400"/>
                <a:ext cx="33840" cy="1800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743DF1FF-D238-4D41-8773-0483A3E47837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812383" y="1635760"/>
                  <a:ext cx="5148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EE717C6A-7452-4166-860D-DD60BFEA2887}"/>
                    </a:ext>
                  </a:extLst>
                </p14:cNvPr>
                <p14:cNvContentPartPr/>
                <p14:nvPr/>
              </p14:nvContentPartPr>
              <p14:xfrm>
                <a:off x="1911383" y="1816120"/>
                <a:ext cx="21600" cy="1728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EE717C6A-7452-4166-860D-DD60BFEA2887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902383" y="1807480"/>
                  <a:ext cx="39240" cy="34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BC47FD6A-9F17-46E9-8157-93E990D4B55C}"/>
              </a:ext>
            </a:extLst>
          </p:cNvPr>
          <p:cNvGrpSpPr/>
          <p:nvPr/>
        </p:nvGrpSpPr>
        <p:grpSpPr>
          <a:xfrm>
            <a:off x="4744583" y="412840"/>
            <a:ext cx="900720" cy="247680"/>
            <a:chOff x="4744583" y="412840"/>
            <a:chExt cx="900720" cy="247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068B3285-98BC-4630-A277-0C92432E1B31}"/>
                    </a:ext>
                  </a:extLst>
                </p14:cNvPr>
                <p14:cNvContentPartPr/>
                <p14:nvPr/>
              </p14:nvContentPartPr>
              <p14:xfrm>
                <a:off x="4744583" y="435880"/>
                <a:ext cx="143640" cy="7776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068B3285-98BC-4630-A277-0C92432E1B31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4735583" y="426880"/>
                  <a:ext cx="16128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5BBEEC4D-82B7-4188-A90B-7CACB40DD1CE}"/>
                    </a:ext>
                  </a:extLst>
                </p14:cNvPr>
                <p14:cNvContentPartPr/>
                <p14:nvPr/>
              </p14:nvContentPartPr>
              <p14:xfrm>
                <a:off x="4829183" y="434440"/>
                <a:ext cx="24840" cy="21852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5BBEEC4D-82B7-4188-A90B-7CACB40DD1CE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4820543" y="425440"/>
                  <a:ext cx="4248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95A30EAB-9DA0-41FB-839A-E3523368C35D}"/>
                    </a:ext>
                  </a:extLst>
                </p14:cNvPr>
                <p14:cNvContentPartPr/>
                <p14:nvPr/>
              </p14:nvContentPartPr>
              <p14:xfrm>
                <a:off x="4803983" y="634600"/>
                <a:ext cx="101520" cy="2592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95A30EAB-9DA0-41FB-839A-E3523368C35D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4795343" y="625600"/>
                  <a:ext cx="11916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010205A7-90B9-4122-8773-9FE06BB4711A}"/>
                    </a:ext>
                  </a:extLst>
                </p14:cNvPr>
                <p14:cNvContentPartPr/>
                <p14:nvPr/>
              </p14:nvContentPartPr>
              <p14:xfrm>
                <a:off x="4924583" y="412840"/>
                <a:ext cx="389520" cy="23580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010205A7-90B9-4122-8773-9FE06BB4711A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4915943" y="403840"/>
                  <a:ext cx="40716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60E0C2A5-2495-4FD7-A57E-80B398DD45D0}"/>
                    </a:ext>
                  </a:extLst>
                </p14:cNvPr>
                <p14:cNvContentPartPr/>
                <p14:nvPr/>
              </p14:nvContentPartPr>
              <p14:xfrm>
                <a:off x="5219783" y="494200"/>
                <a:ext cx="331920" cy="12168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60E0C2A5-2495-4FD7-A57E-80B398DD45D0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5210783" y="485560"/>
                  <a:ext cx="34956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E7D66CB5-AC1A-4BD9-A13F-6DDBE559C42A}"/>
                    </a:ext>
                  </a:extLst>
                </p14:cNvPr>
                <p14:cNvContentPartPr/>
                <p14:nvPr/>
              </p14:nvContentPartPr>
              <p14:xfrm>
                <a:off x="5516423" y="433000"/>
                <a:ext cx="30960" cy="3924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E7D66CB5-AC1A-4BD9-A13F-6DDBE559C42A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5507783" y="424000"/>
                  <a:ext cx="4860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7B63F5AA-54F1-4BAE-BCA2-F95075551DEC}"/>
                    </a:ext>
                  </a:extLst>
                </p14:cNvPr>
                <p14:cNvContentPartPr/>
                <p14:nvPr/>
              </p14:nvContentPartPr>
              <p14:xfrm>
                <a:off x="5589503" y="470440"/>
                <a:ext cx="55800" cy="16452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7B63F5AA-54F1-4BAE-BCA2-F95075551DEC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5580503" y="461800"/>
                  <a:ext cx="73440" cy="182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A884E2D4-D60C-4F91-A16B-0D720CEF66C7}"/>
              </a:ext>
            </a:extLst>
          </p:cNvPr>
          <p:cNvGrpSpPr/>
          <p:nvPr/>
        </p:nvGrpSpPr>
        <p:grpSpPr>
          <a:xfrm>
            <a:off x="5828903" y="366040"/>
            <a:ext cx="580680" cy="263160"/>
            <a:chOff x="5828903" y="366040"/>
            <a:chExt cx="580680" cy="263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DF2D0132-6DCC-4394-AD97-E7AAACF69D83}"/>
                    </a:ext>
                  </a:extLst>
                </p14:cNvPr>
                <p14:cNvContentPartPr/>
                <p14:nvPr/>
              </p14:nvContentPartPr>
              <p14:xfrm>
                <a:off x="5828903" y="381880"/>
                <a:ext cx="192240" cy="24732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DF2D0132-6DCC-4394-AD97-E7AAACF69D83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5820263" y="372880"/>
                  <a:ext cx="20988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8222240A-D6DF-450D-989D-FC50601E0193}"/>
                    </a:ext>
                  </a:extLst>
                </p14:cNvPr>
                <p14:cNvContentPartPr/>
                <p14:nvPr/>
              </p14:nvContentPartPr>
              <p14:xfrm>
                <a:off x="5992343" y="425080"/>
                <a:ext cx="42120" cy="18288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8222240A-D6DF-450D-989D-FC50601E0193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5983703" y="416440"/>
                  <a:ext cx="5976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DF7FDEEE-C508-4B32-AC5D-20FE280D1C06}"/>
                    </a:ext>
                  </a:extLst>
                </p14:cNvPr>
                <p14:cNvContentPartPr/>
                <p14:nvPr/>
              </p14:nvContentPartPr>
              <p14:xfrm>
                <a:off x="6084863" y="520480"/>
                <a:ext cx="147960" cy="10692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DF7FDEEE-C508-4B32-AC5D-20FE280D1C06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6075863" y="511480"/>
                  <a:ext cx="16560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D20A98A9-7816-43ED-BDAF-E13869CBA857}"/>
                    </a:ext>
                  </a:extLst>
                </p14:cNvPr>
                <p14:cNvContentPartPr/>
                <p14:nvPr/>
              </p14:nvContentPartPr>
              <p14:xfrm>
                <a:off x="6246863" y="366040"/>
                <a:ext cx="162720" cy="23652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D20A98A9-7816-43ED-BDAF-E13869CBA857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6237863" y="357400"/>
                  <a:ext cx="180360" cy="254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53732856-0778-44B0-B0DB-EA148DC1B061}"/>
              </a:ext>
            </a:extLst>
          </p:cNvPr>
          <p:cNvGrpSpPr/>
          <p:nvPr/>
        </p:nvGrpSpPr>
        <p:grpSpPr>
          <a:xfrm>
            <a:off x="6609383" y="283600"/>
            <a:ext cx="258480" cy="417240"/>
            <a:chOff x="6609383" y="283600"/>
            <a:chExt cx="258480" cy="417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7B32D6E5-A190-493F-B704-8231AC7E15A5}"/>
                    </a:ext>
                  </a:extLst>
                </p14:cNvPr>
                <p14:cNvContentPartPr/>
                <p14:nvPr/>
              </p14:nvContentPartPr>
              <p14:xfrm>
                <a:off x="6609383" y="283600"/>
                <a:ext cx="202680" cy="41724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7B32D6E5-A190-493F-B704-8231AC7E15A5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6600383" y="274600"/>
                  <a:ext cx="220320" cy="43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2E13E830-4263-4511-9F67-C3FC06B4C61B}"/>
                    </a:ext>
                  </a:extLst>
                </p14:cNvPr>
                <p14:cNvContentPartPr/>
                <p14:nvPr/>
              </p14:nvContentPartPr>
              <p14:xfrm>
                <a:off x="6786143" y="477640"/>
                <a:ext cx="81720" cy="900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2E13E830-4263-4511-9F67-C3FC06B4C61B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6777503" y="469000"/>
                  <a:ext cx="99360" cy="26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377BB916-2B34-4A2D-A9DF-C54DD4807372}"/>
              </a:ext>
            </a:extLst>
          </p:cNvPr>
          <p:cNvGrpSpPr/>
          <p:nvPr/>
        </p:nvGrpSpPr>
        <p:grpSpPr>
          <a:xfrm>
            <a:off x="7218503" y="318520"/>
            <a:ext cx="2105280" cy="286560"/>
            <a:chOff x="7218503" y="318520"/>
            <a:chExt cx="2105280" cy="286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AC24BE86-4235-4806-9ACF-AA2FE0CD706C}"/>
                    </a:ext>
                  </a:extLst>
                </p14:cNvPr>
                <p14:cNvContentPartPr/>
                <p14:nvPr/>
              </p14:nvContentPartPr>
              <p14:xfrm>
                <a:off x="7218503" y="363160"/>
                <a:ext cx="152640" cy="24192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AC24BE86-4235-4806-9ACF-AA2FE0CD706C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7209863" y="354520"/>
                  <a:ext cx="170280" cy="25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B79DB7AC-5E3A-49EE-9134-B13098D8A8C2}"/>
                    </a:ext>
                  </a:extLst>
                </p14:cNvPr>
                <p14:cNvContentPartPr/>
                <p14:nvPr/>
              </p14:nvContentPartPr>
              <p14:xfrm>
                <a:off x="7374023" y="487000"/>
                <a:ext cx="149760" cy="10944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B79DB7AC-5E3A-49EE-9134-B13098D8A8C2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7365023" y="478000"/>
                  <a:ext cx="16740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71808625-FAB5-47AD-BDBF-D7A3E90852C8}"/>
                    </a:ext>
                  </a:extLst>
                </p14:cNvPr>
                <p14:cNvContentPartPr/>
                <p14:nvPr/>
              </p14:nvContentPartPr>
              <p14:xfrm>
                <a:off x="7541063" y="370000"/>
                <a:ext cx="20160" cy="20196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71808625-FAB5-47AD-BDBF-D7A3E90852C8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7532423" y="361360"/>
                  <a:ext cx="3780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09B154D9-4F2D-4CD8-9A9F-B725458448FE}"/>
                    </a:ext>
                  </a:extLst>
                </p14:cNvPr>
                <p14:cNvContentPartPr/>
                <p14:nvPr/>
              </p14:nvContentPartPr>
              <p14:xfrm>
                <a:off x="7486703" y="482680"/>
                <a:ext cx="311760" cy="9036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09B154D9-4F2D-4CD8-9A9F-B725458448FE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7477703" y="474040"/>
                  <a:ext cx="32940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E3BB35A0-F0BB-4D12-A014-AC84DDD294B9}"/>
                    </a:ext>
                  </a:extLst>
                </p14:cNvPr>
                <p14:cNvContentPartPr/>
                <p14:nvPr/>
              </p14:nvContentPartPr>
              <p14:xfrm>
                <a:off x="7925543" y="348400"/>
                <a:ext cx="154440" cy="22212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E3BB35A0-F0BB-4D12-A014-AC84DDD294B9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7916543" y="339400"/>
                  <a:ext cx="17208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65F1F78F-8302-4A8B-AD82-4337CDBC999A}"/>
                    </a:ext>
                  </a:extLst>
                </p14:cNvPr>
                <p14:cNvContentPartPr/>
                <p14:nvPr/>
              </p14:nvContentPartPr>
              <p14:xfrm>
                <a:off x="8059823" y="423640"/>
                <a:ext cx="20160" cy="2520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65F1F78F-8302-4A8B-AD82-4337CDBC999A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8050823" y="415000"/>
                  <a:ext cx="3780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9333894C-D87D-4780-AD05-D4A45DEC3F5C}"/>
                    </a:ext>
                  </a:extLst>
                </p14:cNvPr>
                <p14:cNvContentPartPr/>
                <p14:nvPr/>
              </p14:nvContentPartPr>
              <p14:xfrm>
                <a:off x="8135783" y="346960"/>
                <a:ext cx="146880" cy="23544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9333894C-D87D-4780-AD05-D4A45DEC3F5C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8127143" y="338320"/>
                  <a:ext cx="16452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33B9D822-F434-4588-AECF-A3BB8345C50B}"/>
                    </a:ext>
                  </a:extLst>
                </p14:cNvPr>
                <p14:cNvContentPartPr/>
                <p14:nvPr/>
              </p14:nvContentPartPr>
              <p14:xfrm>
                <a:off x="8207063" y="443080"/>
                <a:ext cx="267120" cy="13644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33B9D822-F434-4588-AECF-A3BB8345C50B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8198423" y="434080"/>
                  <a:ext cx="28476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EA5636B3-6BF3-45DD-A351-1FC69961B56A}"/>
                    </a:ext>
                  </a:extLst>
                </p14:cNvPr>
                <p14:cNvContentPartPr/>
                <p14:nvPr/>
              </p14:nvContentPartPr>
              <p14:xfrm>
                <a:off x="8447903" y="318520"/>
                <a:ext cx="54000" cy="23112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EA5636B3-6BF3-45DD-A351-1FC69961B56A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8439263" y="309880"/>
                  <a:ext cx="7164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9C47AEC7-AC91-4B74-A635-C98994A99E9E}"/>
                    </a:ext>
                  </a:extLst>
                </p14:cNvPr>
                <p14:cNvContentPartPr/>
                <p14:nvPr/>
              </p14:nvContentPartPr>
              <p14:xfrm>
                <a:off x="8560223" y="349120"/>
                <a:ext cx="125280" cy="20340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9C47AEC7-AC91-4B74-A635-C98994A99E9E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8551223" y="340120"/>
                  <a:ext cx="14292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C55BBF6F-E49E-4DDC-AB41-FE04CD6D40C1}"/>
                    </a:ext>
                  </a:extLst>
                </p14:cNvPr>
                <p14:cNvContentPartPr/>
                <p14:nvPr/>
              </p14:nvContentPartPr>
              <p14:xfrm>
                <a:off x="8741663" y="327880"/>
                <a:ext cx="216000" cy="18360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C55BBF6F-E49E-4DDC-AB41-FE04CD6D40C1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8732663" y="318880"/>
                  <a:ext cx="23364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F857EA6E-DFB6-4179-8432-9B0A04672C7C}"/>
                    </a:ext>
                  </a:extLst>
                </p14:cNvPr>
                <p14:cNvContentPartPr/>
                <p14:nvPr/>
              </p14:nvContentPartPr>
              <p14:xfrm>
                <a:off x="8898623" y="433720"/>
                <a:ext cx="152280" cy="7308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F857EA6E-DFB6-4179-8432-9B0A04672C7C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8889623" y="425080"/>
                  <a:ext cx="16992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388CF4F9-2FA6-4585-BAF8-FA97BF3082B0}"/>
                    </a:ext>
                  </a:extLst>
                </p14:cNvPr>
                <p14:cNvContentPartPr/>
                <p14:nvPr/>
              </p14:nvContentPartPr>
              <p14:xfrm>
                <a:off x="9013103" y="330040"/>
                <a:ext cx="26280" cy="4716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388CF4F9-2FA6-4585-BAF8-FA97BF3082B0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9004103" y="321040"/>
                  <a:ext cx="4392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F28ACB0D-5A50-49CE-87E4-5928E1F02092}"/>
                    </a:ext>
                  </a:extLst>
                </p14:cNvPr>
                <p14:cNvContentPartPr/>
                <p14:nvPr/>
              </p14:nvContentPartPr>
              <p14:xfrm>
                <a:off x="9101663" y="417160"/>
                <a:ext cx="222120" cy="9612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F28ACB0D-5A50-49CE-87E4-5928E1F02092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9092663" y="408520"/>
                  <a:ext cx="239760" cy="113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69BC6E2B-5FBA-4026-8EFB-4CA409E4E162}"/>
              </a:ext>
            </a:extLst>
          </p:cNvPr>
          <p:cNvGrpSpPr/>
          <p:nvPr/>
        </p:nvGrpSpPr>
        <p:grpSpPr>
          <a:xfrm>
            <a:off x="9534743" y="260200"/>
            <a:ext cx="1513080" cy="344160"/>
            <a:chOff x="9534743" y="260200"/>
            <a:chExt cx="1513080" cy="344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1413EF75-201E-44E8-B0D5-40E1807E68CB}"/>
                    </a:ext>
                  </a:extLst>
                </p14:cNvPr>
                <p14:cNvContentPartPr/>
                <p14:nvPr/>
              </p14:nvContentPartPr>
              <p14:xfrm>
                <a:off x="9566063" y="260200"/>
                <a:ext cx="95040" cy="30708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1413EF75-201E-44E8-B0D5-40E1807E68CB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9557423" y="251560"/>
                  <a:ext cx="112680" cy="32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BFB54020-A47E-4B80-AAC3-C2248FFC239C}"/>
                    </a:ext>
                  </a:extLst>
                </p14:cNvPr>
                <p14:cNvContentPartPr/>
                <p14:nvPr/>
              </p14:nvContentPartPr>
              <p14:xfrm>
                <a:off x="9534743" y="397360"/>
                <a:ext cx="529200" cy="18396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BFB54020-A47E-4B80-AAC3-C2248FFC239C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9525743" y="388720"/>
                  <a:ext cx="54684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808E702D-FD06-4A46-A4E7-A9AF58336959}"/>
                    </a:ext>
                  </a:extLst>
                </p14:cNvPr>
                <p14:cNvContentPartPr/>
                <p14:nvPr/>
              </p14:nvContentPartPr>
              <p14:xfrm>
                <a:off x="10225223" y="352000"/>
                <a:ext cx="123480" cy="23148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808E702D-FD06-4A46-A4E7-A9AF58336959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10216223" y="343000"/>
                  <a:ext cx="14112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69A9275B-A593-4CF8-9A9A-25BD3CE4A29C}"/>
                    </a:ext>
                  </a:extLst>
                </p14:cNvPr>
                <p14:cNvContentPartPr/>
                <p14:nvPr/>
              </p14:nvContentPartPr>
              <p14:xfrm>
                <a:off x="10354463" y="359200"/>
                <a:ext cx="5040" cy="3384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69A9275B-A593-4CF8-9A9A-25BD3CE4A29C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10345823" y="350200"/>
                  <a:ext cx="2268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503A901F-DC03-438F-AE12-896162667F79}"/>
                    </a:ext>
                  </a:extLst>
                </p14:cNvPr>
                <p14:cNvContentPartPr/>
                <p14:nvPr/>
              </p14:nvContentPartPr>
              <p14:xfrm>
                <a:off x="10414583" y="462520"/>
                <a:ext cx="371880" cy="12240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503A901F-DC03-438F-AE12-896162667F79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10405583" y="453520"/>
                  <a:ext cx="38952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CD28A7A4-69D6-4571-BEDC-9233623ED032}"/>
                    </a:ext>
                  </a:extLst>
                </p14:cNvPr>
                <p14:cNvContentPartPr/>
                <p14:nvPr/>
              </p14:nvContentPartPr>
              <p14:xfrm>
                <a:off x="10768103" y="467200"/>
                <a:ext cx="279720" cy="13716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CD28A7A4-69D6-4571-BEDC-9233623ED032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10759103" y="458560"/>
                  <a:ext cx="297360" cy="154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DFA60FE5-3446-4A85-811A-2A9BD702504A}"/>
              </a:ext>
            </a:extLst>
          </p:cNvPr>
          <p:cNvGrpSpPr/>
          <p:nvPr/>
        </p:nvGrpSpPr>
        <p:grpSpPr>
          <a:xfrm>
            <a:off x="5085143" y="793720"/>
            <a:ext cx="1992600" cy="498960"/>
            <a:chOff x="5085143" y="793720"/>
            <a:chExt cx="1992600" cy="498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CB5199AE-9FE7-47D9-AF3B-BFB5265F2A36}"/>
                    </a:ext>
                  </a:extLst>
                </p14:cNvPr>
                <p14:cNvContentPartPr/>
                <p14:nvPr/>
              </p14:nvContentPartPr>
              <p14:xfrm>
                <a:off x="5085143" y="893080"/>
                <a:ext cx="582480" cy="31680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CB5199AE-9FE7-47D9-AF3B-BFB5265F2A36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5076143" y="884440"/>
                  <a:ext cx="600120" cy="33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39839EFB-6818-4415-9B43-29ACA6A0D7C9}"/>
                    </a:ext>
                  </a:extLst>
                </p14:cNvPr>
                <p14:cNvContentPartPr/>
                <p14:nvPr/>
              </p14:nvContentPartPr>
              <p14:xfrm>
                <a:off x="5692463" y="916480"/>
                <a:ext cx="60480" cy="22392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39839EFB-6818-4415-9B43-29ACA6A0D7C9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5683823" y="907840"/>
                  <a:ext cx="7812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8D32DF09-8CD8-47DE-8852-D00DA4A7184A}"/>
                    </a:ext>
                  </a:extLst>
                </p14:cNvPr>
                <p14:cNvContentPartPr/>
                <p14:nvPr/>
              </p14:nvContentPartPr>
              <p14:xfrm>
                <a:off x="5862023" y="885880"/>
                <a:ext cx="55800" cy="38556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8D32DF09-8CD8-47DE-8852-D00DA4A7184A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5853383" y="877240"/>
                  <a:ext cx="73440" cy="40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FC501804-313A-449C-896F-5A66FBD5A889}"/>
                    </a:ext>
                  </a:extLst>
                </p14:cNvPr>
                <p14:cNvContentPartPr/>
                <p14:nvPr/>
              </p14:nvContentPartPr>
              <p14:xfrm>
                <a:off x="5828183" y="1031680"/>
                <a:ext cx="139320" cy="10908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FC501804-313A-449C-896F-5A66FBD5A889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5819543" y="1022680"/>
                  <a:ext cx="15696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DFC0F7C1-67C5-45E1-B40E-BA5DCD63CE18}"/>
                    </a:ext>
                  </a:extLst>
                </p14:cNvPr>
                <p14:cNvContentPartPr/>
                <p14:nvPr/>
              </p14:nvContentPartPr>
              <p14:xfrm>
                <a:off x="5971823" y="903160"/>
                <a:ext cx="15480" cy="5868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DFC0F7C1-67C5-45E1-B40E-BA5DCD63CE18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5963183" y="894160"/>
                  <a:ext cx="3312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1CE63148-7066-40D1-A58F-C2A3C678AAB2}"/>
                    </a:ext>
                  </a:extLst>
                </p14:cNvPr>
                <p14:cNvContentPartPr/>
                <p14:nvPr/>
              </p14:nvContentPartPr>
              <p14:xfrm>
                <a:off x="6042743" y="998200"/>
                <a:ext cx="303480" cy="10620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1CE63148-7066-40D1-A58F-C2A3C678AAB2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6033743" y="989200"/>
                  <a:ext cx="32112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CD18ED44-FF41-4A0D-9B20-E8BBE7E3918C}"/>
                    </a:ext>
                  </a:extLst>
                </p14:cNvPr>
                <p14:cNvContentPartPr/>
                <p14:nvPr/>
              </p14:nvContentPartPr>
              <p14:xfrm>
                <a:off x="6493463" y="793720"/>
                <a:ext cx="319320" cy="49896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CD18ED44-FF41-4A0D-9B20-E8BBE7E3918C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6484463" y="784720"/>
                  <a:ext cx="336960" cy="51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EB2C1E3A-9E4C-40E4-932B-FC4756589F22}"/>
                    </a:ext>
                  </a:extLst>
                </p14:cNvPr>
                <p14:cNvContentPartPr/>
                <p14:nvPr/>
              </p14:nvContentPartPr>
              <p14:xfrm>
                <a:off x="6686423" y="941320"/>
                <a:ext cx="86760" cy="16020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EB2C1E3A-9E4C-40E4-932B-FC4756589F22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6677423" y="932680"/>
                  <a:ext cx="10440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B6591BF4-C4C7-44B3-8EC0-8860CB02D5DD}"/>
                    </a:ext>
                  </a:extLst>
                </p14:cNvPr>
                <p14:cNvContentPartPr/>
                <p14:nvPr/>
              </p14:nvContentPartPr>
              <p14:xfrm>
                <a:off x="6832943" y="982000"/>
                <a:ext cx="66600" cy="10260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B6591BF4-C4C7-44B3-8EC0-8860CB02D5DD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6823943" y="973000"/>
                  <a:ext cx="8424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87C55C70-889D-44A8-8E1C-D90D9EAC4E3B}"/>
                    </a:ext>
                  </a:extLst>
                </p14:cNvPr>
                <p14:cNvContentPartPr/>
                <p14:nvPr/>
              </p14:nvContentPartPr>
              <p14:xfrm>
                <a:off x="6885503" y="976240"/>
                <a:ext cx="192240" cy="16812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87C55C70-889D-44A8-8E1C-D90D9EAC4E3B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6876863" y="967240"/>
                  <a:ext cx="209880" cy="185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871C3257-A32C-4F39-8B55-A0CAE1F3D8D6}"/>
              </a:ext>
            </a:extLst>
          </p:cNvPr>
          <p:cNvGrpSpPr/>
          <p:nvPr/>
        </p:nvGrpSpPr>
        <p:grpSpPr>
          <a:xfrm>
            <a:off x="7272143" y="852040"/>
            <a:ext cx="919800" cy="426240"/>
            <a:chOff x="7272143" y="852040"/>
            <a:chExt cx="919800" cy="426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C349D5C3-3424-4A9A-94E8-446FC3950E21}"/>
                    </a:ext>
                  </a:extLst>
                </p14:cNvPr>
                <p14:cNvContentPartPr/>
                <p14:nvPr/>
              </p14:nvContentPartPr>
              <p14:xfrm>
                <a:off x="7272143" y="870400"/>
                <a:ext cx="212040" cy="25452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C349D5C3-3424-4A9A-94E8-446FC3950E21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7263503" y="861400"/>
                  <a:ext cx="229680" cy="27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7953F09B-5CC0-4FD1-B908-E71DD8C932DF}"/>
                    </a:ext>
                  </a:extLst>
                </p14:cNvPr>
                <p14:cNvContentPartPr/>
                <p14:nvPr/>
              </p14:nvContentPartPr>
              <p14:xfrm>
                <a:off x="7518383" y="976960"/>
                <a:ext cx="169200" cy="30132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7953F09B-5CC0-4FD1-B908-E71DD8C932DF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7509743" y="967960"/>
                  <a:ext cx="186840" cy="31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E2A5348F-D576-43EA-B511-E733DF5551BF}"/>
                    </a:ext>
                  </a:extLst>
                </p14:cNvPr>
                <p14:cNvContentPartPr/>
                <p14:nvPr/>
              </p14:nvContentPartPr>
              <p14:xfrm>
                <a:off x="7654103" y="852040"/>
                <a:ext cx="36720" cy="4068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E2A5348F-D576-43EA-B511-E733DF5551BF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7645463" y="843040"/>
                  <a:ext cx="5436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4DC2D8FB-6294-42B6-97EF-26D208C3A9E2}"/>
                    </a:ext>
                  </a:extLst>
                </p14:cNvPr>
                <p14:cNvContentPartPr/>
                <p14:nvPr/>
              </p14:nvContentPartPr>
              <p14:xfrm>
                <a:off x="7718543" y="868240"/>
                <a:ext cx="147600" cy="22464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4DC2D8FB-6294-42B6-97EF-26D208C3A9E2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7709543" y="859240"/>
                  <a:ext cx="16524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F34C7314-6253-4547-AEC1-A611FA2146B7}"/>
                    </a:ext>
                  </a:extLst>
                </p14:cNvPr>
                <p14:cNvContentPartPr/>
                <p14:nvPr/>
              </p14:nvContentPartPr>
              <p14:xfrm>
                <a:off x="7806383" y="993880"/>
                <a:ext cx="166680" cy="8316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F34C7314-6253-4547-AEC1-A611FA2146B7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7797743" y="985240"/>
                  <a:ext cx="18432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AED0820A-C47A-4767-9D36-957C5E886236}"/>
                    </a:ext>
                  </a:extLst>
                </p14:cNvPr>
                <p14:cNvContentPartPr/>
                <p14:nvPr/>
              </p14:nvContentPartPr>
              <p14:xfrm>
                <a:off x="7970543" y="872560"/>
                <a:ext cx="221400" cy="19296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AED0820A-C47A-4767-9D36-957C5E886236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7961903" y="863560"/>
                  <a:ext cx="239040" cy="210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9AD374E7-34C1-480A-9CDC-C84054838891}"/>
              </a:ext>
            </a:extLst>
          </p:cNvPr>
          <p:cNvGrpSpPr/>
          <p:nvPr/>
        </p:nvGrpSpPr>
        <p:grpSpPr>
          <a:xfrm>
            <a:off x="8417303" y="818560"/>
            <a:ext cx="1173600" cy="484560"/>
            <a:chOff x="8417303" y="818560"/>
            <a:chExt cx="1173600" cy="48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25A1F594-53EC-4A36-A44D-867B2C27A8C3}"/>
                    </a:ext>
                  </a:extLst>
                </p14:cNvPr>
                <p14:cNvContentPartPr/>
                <p14:nvPr/>
              </p14:nvContentPartPr>
              <p14:xfrm>
                <a:off x="8417303" y="892360"/>
                <a:ext cx="113040" cy="17712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25A1F594-53EC-4A36-A44D-867B2C27A8C3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8408303" y="883720"/>
                  <a:ext cx="13068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4B4E84A7-40A5-4974-841F-78F1B3B5473D}"/>
                    </a:ext>
                  </a:extLst>
                </p14:cNvPr>
                <p14:cNvContentPartPr/>
                <p14:nvPr/>
              </p14:nvContentPartPr>
              <p14:xfrm>
                <a:off x="8548343" y="932680"/>
                <a:ext cx="332640" cy="29592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4B4E84A7-40A5-4974-841F-78F1B3B5473D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8539343" y="924040"/>
                  <a:ext cx="350280" cy="31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9F13A790-D70D-425D-AF9B-379347545120}"/>
                    </a:ext>
                  </a:extLst>
                </p14:cNvPr>
                <p14:cNvContentPartPr/>
                <p14:nvPr/>
              </p14:nvContentPartPr>
              <p14:xfrm>
                <a:off x="8911943" y="966880"/>
                <a:ext cx="238320" cy="11844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9F13A790-D70D-425D-AF9B-379347545120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8903303" y="958240"/>
                  <a:ext cx="25596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16F6A9B9-885A-49D7-B4D5-08B09D3DDC02}"/>
                    </a:ext>
                  </a:extLst>
                </p14:cNvPr>
                <p14:cNvContentPartPr/>
                <p14:nvPr/>
              </p14:nvContentPartPr>
              <p14:xfrm>
                <a:off x="9173303" y="818560"/>
                <a:ext cx="49320" cy="25452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16F6A9B9-885A-49D7-B4D5-08B09D3DDC02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9164303" y="809560"/>
                  <a:ext cx="66960" cy="27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A4238EF7-78A3-467D-9D56-542CC344B8F1}"/>
                    </a:ext>
                  </a:extLst>
                </p14:cNvPr>
                <p14:cNvContentPartPr/>
                <p14:nvPr/>
              </p14:nvContentPartPr>
              <p14:xfrm>
                <a:off x="9256103" y="941320"/>
                <a:ext cx="214920" cy="14472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A4238EF7-78A3-467D-9D56-542CC344B8F1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9247103" y="932680"/>
                  <a:ext cx="23256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07B67F57-C863-4401-8412-A4ED6BC49D3B}"/>
                    </a:ext>
                  </a:extLst>
                </p14:cNvPr>
                <p14:cNvContentPartPr/>
                <p14:nvPr/>
              </p14:nvContentPartPr>
              <p14:xfrm>
                <a:off x="9491903" y="831880"/>
                <a:ext cx="99000" cy="47124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07B67F57-C863-4401-8412-A4ED6BC49D3B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9483263" y="823240"/>
                  <a:ext cx="116640" cy="488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09F23BD1-199C-44B1-B78A-B426560755C0}"/>
              </a:ext>
            </a:extLst>
          </p:cNvPr>
          <p:cNvGrpSpPr/>
          <p:nvPr/>
        </p:nvGrpSpPr>
        <p:grpSpPr>
          <a:xfrm>
            <a:off x="9838943" y="846280"/>
            <a:ext cx="1675800" cy="375480"/>
            <a:chOff x="9838943" y="846280"/>
            <a:chExt cx="1675800" cy="375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E51B9ECD-5129-4E2E-B506-0036E7A37F33}"/>
                    </a:ext>
                  </a:extLst>
                </p14:cNvPr>
                <p14:cNvContentPartPr/>
                <p14:nvPr/>
              </p14:nvContentPartPr>
              <p14:xfrm>
                <a:off x="9838943" y="970840"/>
                <a:ext cx="256320" cy="14148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E51B9ECD-5129-4E2E-B506-0036E7A37F33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9830303" y="962200"/>
                  <a:ext cx="27396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5C966DC1-DF38-4E4C-A04D-4D06DAA0D7AC}"/>
                    </a:ext>
                  </a:extLst>
                </p14:cNvPr>
                <p14:cNvContentPartPr/>
                <p14:nvPr/>
              </p14:nvContentPartPr>
              <p14:xfrm>
                <a:off x="10065023" y="874000"/>
                <a:ext cx="15480" cy="2952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5C966DC1-DF38-4E4C-A04D-4D06DAA0D7AC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10056023" y="865000"/>
                  <a:ext cx="3312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8FD789D0-EB64-4D8B-A1BA-5D6BD4BFD729}"/>
                    </a:ext>
                  </a:extLst>
                </p14:cNvPr>
                <p14:cNvContentPartPr/>
                <p14:nvPr/>
              </p14:nvContentPartPr>
              <p14:xfrm>
                <a:off x="10131983" y="871840"/>
                <a:ext cx="225360" cy="22176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8FD789D0-EB64-4D8B-A1BA-5D6BD4BFD729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10122983" y="862840"/>
                  <a:ext cx="24300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62C4558C-F34C-462F-AFD2-9D8C28428E2B}"/>
                    </a:ext>
                  </a:extLst>
                </p14:cNvPr>
                <p14:cNvContentPartPr/>
                <p14:nvPr/>
              </p14:nvContentPartPr>
              <p14:xfrm>
                <a:off x="10493423" y="846280"/>
                <a:ext cx="102240" cy="34056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62C4558C-F34C-462F-AFD2-9D8C28428E2B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10484423" y="837280"/>
                  <a:ext cx="119880" cy="35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35FE9C90-68DE-4769-94D0-BBBB5F434752}"/>
                    </a:ext>
                  </a:extLst>
                </p14:cNvPr>
                <p14:cNvContentPartPr/>
                <p14:nvPr/>
              </p14:nvContentPartPr>
              <p14:xfrm>
                <a:off x="10614023" y="961480"/>
                <a:ext cx="270360" cy="12096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35FE9C90-68DE-4769-94D0-BBBB5F434752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10605383" y="952840"/>
                  <a:ext cx="28800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7E562B45-44DB-4F4A-A9BF-58EBF7703F88}"/>
                    </a:ext>
                  </a:extLst>
                </p14:cNvPr>
                <p14:cNvContentPartPr/>
                <p14:nvPr/>
              </p14:nvContentPartPr>
              <p14:xfrm>
                <a:off x="10926863" y="849160"/>
                <a:ext cx="55440" cy="37260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7E562B45-44DB-4F4A-A9BF-58EBF7703F88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10917863" y="840160"/>
                  <a:ext cx="73080" cy="39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42DBB602-ECB4-401D-B348-8E5A906A9404}"/>
                    </a:ext>
                  </a:extLst>
                </p14:cNvPr>
                <p14:cNvContentPartPr/>
                <p14:nvPr/>
              </p14:nvContentPartPr>
              <p14:xfrm>
                <a:off x="10880063" y="971920"/>
                <a:ext cx="345240" cy="11808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42DBB602-ECB4-401D-B348-8E5A906A9404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10871063" y="962920"/>
                  <a:ext cx="36288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5547618D-9B9A-46ED-84D7-02057308CC79}"/>
                    </a:ext>
                  </a:extLst>
                </p14:cNvPr>
                <p14:cNvContentPartPr/>
                <p14:nvPr/>
              </p14:nvContentPartPr>
              <p14:xfrm>
                <a:off x="11262023" y="967600"/>
                <a:ext cx="252720" cy="12456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5547618D-9B9A-46ED-84D7-02057308CC79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11253023" y="958960"/>
                  <a:ext cx="270360" cy="142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0" name="Group 209">
            <a:extLst>
              <a:ext uri="{FF2B5EF4-FFF2-40B4-BE49-F238E27FC236}">
                <a16:creationId xmlns:a16="http://schemas.microsoft.com/office/drawing/2014/main" id="{2CC30EAF-1525-4CBE-BAD1-FFAAFAF4FC56}"/>
              </a:ext>
            </a:extLst>
          </p:cNvPr>
          <p:cNvGrpSpPr/>
          <p:nvPr/>
        </p:nvGrpSpPr>
        <p:grpSpPr>
          <a:xfrm>
            <a:off x="5208983" y="1480960"/>
            <a:ext cx="793080" cy="465480"/>
            <a:chOff x="5208983" y="1480960"/>
            <a:chExt cx="793080" cy="465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547D583D-ED1B-4492-9D0F-7D11CD67B75B}"/>
                    </a:ext>
                  </a:extLst>
                </p14:cNvPr>
                <p14:cNvContentPartPr/>
                <p14:nvPr/>
              </p14:nvContentPartPr>
              <p14:xfrm>
                <a:off x="5208983" y="1480960"/>
                <a:ext cx="70560" cy="45936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547D583D-ED1B-4492-9D0F-7D11CD67B75B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5199983" y="1472320"/>
                  <a:ext cx="88200" cy="47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CD55703B-5C62-4D2A-BEF2-C1C5FDD3A6FF}"/>
                    </a:ext>
                  </a:extLst>
                </p14:cNvPr>
                <p14:cNvContentPartPr/>
                <p14:nvPr/>
              </p14:nvContentPartPr>
              <p14:xfrm>
                <a:off x="5256143" y="1671400"/>
                <a:ext cx="101160" cy="13248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CD55703B-5C62-4D2A-BEF2-C1C5FDD3A6FF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5247503" y="1662400"/>
                  <a:ext cx="11880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ECD2E9C7-EAF7-4137-B565-26F9668BB108}"/>
                    </a:ext>
                  </a:extLst>
                </p14:cNvPr>
                <p14:cNvContentPartPr/>
                <p14:nvPr/>
              </p14:nvContentPartPr>
              <p14:xfrm>
                <a:off x="5418863" y="1617760"/>
                <a:ext cx="334800" cy="17280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ECD2E9C7-EAF7-4137-B565-26F9668BB108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5409863" y="1609120"/>
                  <a:ext cx="35244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1103A984-165A-477F-85D7-36B1EBF21EA6}"/>
                    </a:ext>
                  </a:extLst>
                </p14:cNvPr>
                <p14:cNvContentPartPr/>
                <p14:nvPr/>
              </p14:nvContentPartPr>
              <p14:xfrm>
                <a:off x="5787143" y="1524520"/>
                <a:ext cx="214920" cy="42192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1103A984-165A-477F-85D7-36B1EBF21EA6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5778503" y="1515520"/>
                  <a:ext cx="232560" cy="439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A4CE0688-87DD-4BAB-80A0-60CA17C23C41}"/>
              </a:ext>
            </a:extLst>
          </p:cNvPr>
          <p:cNvGrpSpPr/>
          <p:nvPr/>
        </p:nvGrpSpPr>
        <p:grpSpPr>
          <a:xfrm>
            <a:off x="6313823" y="1436680"/>
            <a:ext cx="4798440" cy="599400"/>
            <a:chOff x="6313823" y="1436680"/>
            <a:chExt cx="4798440" cy="599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D6697F0D-CB78-4D02-950A-C60879D929D9}"/>
                    </a:ext>
                  </a:extLst>
                </p14:cNvPr>
                <p14:cNvContentPartPr/>
                <p14:nvPr/>
              </p14:nvContentPartPr>
              <p14:xfrm>
                <a:off x="6313823" y="1488160"/>
                <a:ext cx="173880" cy="54792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D6697F0D-CB78-4D02-950A-C60879D929D9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6304823" y="1479520"/>
                  <a:ext cx="191520" cy="56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ED51AB60-6E0C-4868-A120-2DE55AAD1AF0}"/>
                    </a:ext>
                  </a:extLst>
                </p14:cNvPr>
                <p14:cNvContentPartPr/>
                <p14:nvPr/>
              </p14:nvContentPartPr>
              <p14:xfrm>
                <a:off x="6475463" y="1587520"/>
                <a:ext cx="131760" cy="23184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ED51AB60-6E0C-4868-A120-2DE55AAD1AF0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6466463" y="1578880"/>
                  <a:ext cx="14940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C9527CF0-CEE4-4163-BA08-B7546F2E2167}"/>
                    </a:ext>
                  </a:extLst>
                </p14:cNvPr>
                <p14:cNvContentPartPr/>
                <p14:nvPr/>
              </p14:nvContentPartPr>
              <p14:xfrm>
                <a:off x="6675983" y="1663840"/>
                <a:ext cx="132480" cy="14724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C9527CF0-CEE4-4163-BA08-B7546F2E2167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6667343" y="1654840"/>
                  <a:ext cx="15012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60E38F1F-F595-428D-BABF-BC010B551075}"/>
                    </a:ext>
                  </a:extLst>
                </p14:cNvPr>
                <p14:cNvContentPartPr/>
                <p14:nvPr/>
              </p14:nvContentPartPr>
              <p14:xfrm>
                <a:off x="6813503" y="1645840"/>
                <a:ext cx="733680" cy="15588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60E38F1F-F595-428D-BABF-BC010B551075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6804863" y="1637200"/>
                  <a:ext cx="75132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3228B3C2-B26D-4CE2-BE72-117495A968D4}"/>
                    </a:ext>
                  </a:extLst>
                </p14:cNvPr>
                <p14:cNvContentPartPr/>
                <p14:nvPr/>
              </p14:nvContentPartPr>
              <p14:xfrm>
                <a:off x="7777223" y="1535680"/>
                <a:ext cx="43920" cy="25308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3228B3C2-B26D-4CE2-BE72-117495A968D4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7768583" y="1527040"/>
                  <a:ext cx="61560" cy="2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C62ED85F-C168-4C45-8604-AC385B581ECA}"/>
                    </a:ext>
                  </a:extLst>
                </p14:cNvPr>
                <p14:cNvContentPartPr/>
                <p14:nvPr/>
              </p14:nvContentPartPr>
              <p14:xfrm>
                <a:off x="7738703" y="1610200"/>
                <a:ext cx="540000" cy="14940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C62ED85F-C168-4C45-8604-AC385B581ECA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7729703" y="1601560"/>
                  <a:ext cx="55764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B4F85AF6-CEF8-437A-BBBF-1184BD6635D4}"/>
                    </a:ext>
                  </a:extLst>
                </p14:cNvPr>
                <p14:cNvContentPartPr/>
                <p14:nvPr/>
              </p14:nvContentPartPr>
              <p14:xfrm>
                <a:off x="8327663" y="1504000"/>
                <a:ext cx="153720" cy="24336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B4F85AF6-CEF8-437A-BBBF-1184BD6635D4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8319023" y="1495000"/>
                  <a:ext cx="17136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C52D2D7D-EBAC-4579-A657-77E796C94C66}"/>
                    </a:ext>
                  </a:extLst>
                </p14:cNvPr>
                <p14:cNvContentPartPr/>
                <p14:nvPr/>
              </p14:nvContentPartPr>
              <p14:xfrm>
                <a:off x="8481743" y="1522360"/>
                <a:ext cx="183600" cy="21204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C52D2D7D-EBAC-4579-A657-77E796C94C66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8473103" y="1513360"/>
                  <a:ext cx="20124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3AE8DC17-C851-4AB3-8E64-8BFDF693CE31}"/>
                    </a:ext>
                  </a:extLst>
                </p14:cNvPr>
                <p14:cNvContentPartPr/>
                <p14:nvPr/>
              </p14:nvContentPartPr>
              <p14:xfrm>
                <a:off x="8576783" y="1617400"/>
                <a:ext cx="372960" cy="10692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3AE8DC17-C851-4AB3-8E64-8BFDF693CE31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8567783" y="1608760"/>
                  <a:ext cx="39060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B74CFCAA-B8FC-4368-AF0C-AF165B56B54C}"/>
                    </a:ext>
                  </a:extLst>
                </p14:cNvPr>
                <p14:cNvContentPartPr/>
                <p14:nvPr/>
              </p14:nvContentPartPr>
              <p14:xfrm>
                <a:off x="9128663" y="1633240"/>
                <a:ext cx="70920" cy="12096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B74CFCAA-B8FC-4368-AF0C-AF165B56B54C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9120023" y="1624240"/>
                  <a:ext cx="8856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C1B48442-156A-429B-B869-322F3413FE98}"/>
                    </a:ext>
                  </a:extLst>
                </p14:cNvPr>
                <p14:cNvContentPartPr/>
                <p14:nvPr/>
              </p14:nvContentPartPr>
              <p14:xfrm>
                <a:off x="9171503" y="1506520"/>
                <a:ext cx="32040" cy="6012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C1B48442-156A-429B-B869-322F3413FE98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9162863" y="1497880"/>
                  <a:ext cx="4968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D489E438-18CE-4ED4-A9A8-E23AEA3B0E09}"/>
                    </a:ext>
                  </a:extLst>
                </p14:cNvPr>
                <p14:cNvContentPartPr/>
                <p14:nvPr/>
              </p14:nvContentPartPr>
              <p14:xfrm>
                <a:off x="9264383" y="1581400"/>
                <a:ext cx="56160" cy="14400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D489E438-18CE-4ED4-A9A8-E23AEA3B0E09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9255383" y="1572400"/>
                  <a:ext cx="7380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0D61D112-916F-4C05-8E4A-0789CEC0F17E}"/>
                    </a:ext>
                  </a:extLst>
                </p14:cNvPr>
                <p14:cNvContentPartPr/>
                <p14:nvPr/>
              </p14:nvContentPartPr>
              <p14:xfrm>
                <a:off x="9511703" y="1536400"/>
                <a:ext cx="255960" cy="16812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0D61D112-916F-4C05-8E4A-0789CEC0F17E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9503063" y="1527760"/>
                  <a:ext cx="27360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8EB0F3F9-1386-4A83-AED1-9FB135E628A1}"/>
                    </a:ext>
                  </a:extLst>
                </p14:cNvPr>
                <p14:cNvContentPartPr/>
                <p14:nvPr/>
              </p14:nvContentPartPr>
              <p14:xfrm>
                <a:off x="9764783" y="1562320"/>
                <a:ext cx="78480" cy="10620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8EB0F3F9-1386-4A83-AED1-9FB135E628A1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9756143" y="1553680"/>
                  <a:ext cx="9612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A10BFC39-F772-4019-A24E-A834B59880DC}"/>
                    </a:ext>
                  </a:extLst>
                </p14:cNvPr>
                <p14:cNvContentPartPr/>
                <p14:nvPr/>
              </p14:nvContentPartPr>
              <p14:xfrm>
                <a:off x="9896903" y="1439200"/>
                <a:ext cx="144720" cy="22464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A10BFC39-F772-4019-A24E-A834B59880DC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9887903" y="1430200"/>
                  <a:ext cx="16236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4EE13E78-9D23-45B6-B0D9-9A8B55A7EAE0}"/>
                    </a:ext>
                  </a:extLst>
                </p14:cNvPr>
                <p14:cNvContentPartPr/>
                <p14:nvPr/>
              </p14:nvContentPartPr>
              <p14:xfrm>
                <a:off x="10148543" y="1436680"/>
                <a:ext cx="169200" cy="25200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4EE13E78-9D23-45B6-B0D9-9A8B55A7EAE0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10139543" y="1427680"/>
                  <a:ext cx="18684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E14029B5-5459-427D-B7B0-915F7F3B4CBF}"/>
                    </a:ext>
                  </a:extLst>
                </p14:cNvPr>
                <p14:cNvContentPartPr/>
                <p14:nvPr/>
              </p14:nvContentPartPr>
              <p14:xfrm>
                <a:off x="10295423" y="1444240"/>
                <a:ext cx="8280" cy="3168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E14029B5-5459-427D-B7B0-915F7F3B4CBF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10286423" y="1435240"/>
                  <a:ext cx="2592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EED5E741-AD0D-448A-885E-37E2207B135E}"/>
                    </a:ext>
                  </a:extLst>
                </p14:cNvPr>
                <p14:cNvContentPartPr/>
                <p14:nvPr/>
              </p14:nvContentPartPr>
              <p14:xfrm>
                <a:off x="10353023" y="1552240"/>
                <a:ext cx="366480" cy="12780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EED5E741-AD0D-448A-885E-37E2207B135E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10344023" y="1543240"/>
                  <a:ext cx="38412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B53DEC0D-056C-4A83-B3BD-B00ABF277C70}"/>
                    </a:ext>
                  </a:extLst>
                </p14:cNvPr>
                <p14:cNvContentPartPr/>
                <p14:nvPr/>
              </p14:nvContentPartPr>
              <p14:xfrm>
                <a:off x="10698623" y="1444240"/>
                <a:ext cx="413640" cy="34848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B53DEC0D-056C-4A83-B3BD-B00ABF277C70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10689623" y="1435240"/>
                  <a:ext cx="431280" cy="366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6" name="Group 215">
            <a:extLst>
              <a:ext uri="{FF2B5EF4-FFF2-40B4-BE49-F238E27FC236}">
                <a16:creationId xmlns:a16="http://schemas.microsoft.com/office/drawing/2014/main" id="{49DFF0B8-11FD-4C20-8803-F03670004F27}"/>
              </a:ext>
            </a:extLst>
          </p:cNvPr>
          <p:cNvGrpSpPr/>
          <p:nvPr/>
        </p:nvGrpSpPr>
        <p:grpSpPr>
          <a:xfrm>
            <a:off x="6590303" y="2081080"/>
            <a:ext cx="1496520" cy="551520"/>
            <a:chOff x="6590303" y="2081080"/>
            <a:chExt cx="1496520" cy="551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624FB22D-6E0A-4A2C-86E5-E3BA43CA71DD}"/>
                    </a:ext>
                  </a:extLst>
                </p14:cNvPr>
                <p14:cNvContentPartPr/>
                <p14:nvPr/>
              </p14:nvContentPartPr>
              <p14:xfrm>
                <a:off x="6590303" y="2144800"/>
                <a:ext cx="419040" cy="42012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624FB22D-6E0A-4A2C-86E5-E3BA43CA71DD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6581303" y="2135800"/>
                  <a:ext cx="436680" cy="43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64FFD778-4220-4683-A943-B337363B3A4B}"/>
                    </a:ext>
                  </a:extLst>
                </p14:cNvPr>
                <p14:cNvContentPartPr/>
                <p14:nvPr/>
              </p14:nvContentPartPr>
              <p14:xfrm>
                <a:off x="7027343" y="2110600"/>
                <a:ext cx="565200" cy="26712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64FFD778-4220-4683-A943-B337363B3A4B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7018703" y="2101960"/>
                  <a:ext cx="582840" cy="28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8E8F778A-042A-4F6B-AD80-038DC799771B}"/>
                    </a:ext>
                  </a:extLst>
                </p14:cNvPr>
                <p14:cNvContentPartPr/>
                <p14:nvPr/>
              </p14:nvContentPartPr>
              <p14:xfrm>
                <a:off x="7653383" y="2094760"/>
                <a:ext cx="263880" cy="22752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8E8F778A-042A-4F6B-AD80-038DC799771B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7644743" y="2085760"/>
                  <a:ext cx="28152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F86B793B-FBDF-4F0D-9643-CB9D61EED268}"/>
                    </a:ext>
                  </a:extLst>
                </p14:cNvPr>
                <p14:cNvContentPartPr/>
                <p14:nvPr/>
              </p14:nvContentPartPr>
              <p14:xfrm>
                <a:off x="7842023" y="2081080"/>
                <a:ext cx="129600" cy="55152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F86B793B-FBDF-4F0D-9643-CB9D61EED268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7833023" y="2072440"/>
                  <a:ext cx="147240" cy="56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DD644A3B-A1D6-40C3-AB04-18EEE4A3DC2B}"/>
                    </a:ext>
                  </a:extLst>
                </p14:cNvPr>
                <p14:cNvContentPartPr/>
                <p14:nvPr/>
              </p14:nvContentPartPr>
              <p14:xfrm>
                <a:off x="8073143" y="2259280"/>
                <a:ext cx="13680" cy="1044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DD644A3B-A1D6-40C3-AB04-18EEE4A3DC2B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8064503" y="2250640"/>
                  <a:ext cx="31320" cy="28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5793076C-B79A-4C11-9F18-E630FF2EE1E1}"/>
              </a:ext>
            </a:extLst>
          </p:cNvPr>
          <p:cNvGrpSpPr/>
          <p:nvPr/>
        </p:nvGrpSpPr>
        <p:grpSpPr>
          <a:xfrm>
            <a:off x="1050263" y="2427760"/>
            <a:ext cx="1090800" cy="212040"/>
            <a:chOff x="1050263" y="2427760"/>
            <a:chExt cx="1090800" cy="21204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20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420F5976-1883-49E9-AA3F-83E939A05F93}"/>
                    </a:ext>
                  </a:extLst>
                </p14:cNvPr>
                <p14:cNvContentPartPr/>
                <p14:nvPr/>
              </p14:nvContentPartPr>
              <p14:xfrm>
                <a:off x="1099943" y="2538640"/>
                <a:ext cx="132120" cy="7848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420F5976-1883-49E9-AA3F-83E939A05F93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1082303" y="2430640"/>
                  <a:ext cx="167760" cy="29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22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25638266-C9AC-4321-B63E-F9DA56E5AD42}"/>
                    </a:ext>
                  </a:extLst>
                </p14:cNvPr>
                <p14:cNvContentPartPr/>
                <p14:nvPr/>
              </p14:nvContentPartPr>
              <p14:xfrm>
                <a:off x="1050263" y="2639440"/>
                <a:ext cx="360" cy="36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25638266-C9AC-4321-B63E-F9DA56E5AD42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1032623" y="2531440"/>
                  <a:ext cx="3600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24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543644F8-A923-478C-8C33-47C0A7AF00C5}"/>
                    </a:ext>
                  </a:extLst>
                </p14:cNvPr>
                <p14:cNvContentPartPr/>
                <p14:nvPr/>
              </p14:nvContentPartPr>
              <p14:xfrm>
                <a:off x="2097503" y="2427760"/>
                <a:ext cx="43560" cy="61200"/>
              </p14:xfrm>
            </p:contentPart>
          </mc:Choice>
          <mc:Fallback xmlns=""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543644F8-A923-478C-8C33-47C0A7AF00C5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2079503" y="2319760"/>
                  <a:ext cx="79200" cy="276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26">
            <p14:nvContentPartPr>
              <p14:cNvPr id="236" name="Ink 235">
                <a:extLst>
                  <a:ext uri="{FF2B5EF4-FFF2-40B4-BE49-F238E27FC236}">
                    <a16:creationId xmlns:a16="http://schemas.microsoft.com/office/drawing/2014/main" id="{95209047-F6F2-4D52-91CA-EAE3E37B63AA}"/>
                  </a:ext>
                </a:extLst>
              </p14:cNvPr>
              <p14:cNvContentPartPr/>
              <p14:nvPr/>
            </p14:nvContentPartPr>
            <p14:xfrm>
              <a:off x="2466863" y="1878760"/>
              <a:ext cx="19800" cy="124560"/>
            </p14:xfrm>
          </p:contentPart>
        </mc:Choice>
        <mc:Fallback xmlns="">
          <p:pic>
            <p:nvPicPr>
              <p:cNvPr id="236" name="Ink 235">
                <a:extLst>
                  <a:ext uri="{FF2B5EF4-FFF2-40B4-BE49-F238E27FC236}">
                    <a16:creationId xmlns:a16="http://schemas.microsoft.com/office/drawing/2014/main" id="{95209047-F6F2-4D52-91CA-EAE3E37B63AA}"/>
                  </a:ext>
                </a:extLst>
              </p:cNvPr>
              <p:cNvPicPr/>
              <p:nvPr/>
            </p:nvPicPr>
            <p:blipFill>
              <a:blip r:embed="rId327"/>
              <a:stretch>
                <a:fillRect/>
              </a:stretch>
            </p:blipFill>
            <p:spPr>
              <a:xfrm>
                <a:off x="2458223" y="1870120"/>
                <a:ext cx="37440" cy="14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8">
            <p14:nvContentPartPr>
              <p14:cNvPr id="237" name="Ink 236">
                <a:extLst>
                  <a:ext uri="{FF2B5EF4-FFF2-40B4-BE49-F238E27FC236}">
                    <a16:creationId xmlns:a16="http://schemas.microsoft.com/office/drawing/2014/main" id="{BE2AFFD5-D2EA-4A9A-8D75-846B8C64B60D}"/>
                  </a:ext>
                </a:extLst>
              </p14:cNvPr>
              <p14:cNvContentPartPr/>
              <p14:nvPr/>
            </p14:nvContentPartPr>
            <p14:xfrm>
              <a:off x="2477663" y="2107360"/>
              <a:ext cx="9000" cy="86400"/>
            </p14:xfrm>
          </p:contentPart>
        </mc:Choice>
        <mc:Fallback xmlns="">
          <p:pic>
            <p:nvPicPr>
              <p:cNvPr id="237" name="Ink 236">
                <a:extLst>
                  <a:ext uri="{FF2B5EF4-FFF2-40B4-BE49-F238E27FC236}">
                    <a16:creationId xmlns:a16="http://schemas.microsoft.com/office/drawing/2014/main" id="{BE2AFFD5-D2EA-4A9A-8D75-846B8C64B60D}"/>
                  </a:ext>
                </a:extLst>
              </p:cNvPr>
              <p:cNvPicPr/>
              <p:nvPr/>
            </p:nvPicPr>
            <p:blipFill>
              <a:blip r:embed="rId329"/>
              <a:stretch>
                <a:fillRect/>
              </a:stretch>
            </p:blipFill>
            <p:spPr>
              <a:xfrm>
                <a:off x="2469023" y="2098720"/>
                <a:ext cx="26640" cy="104040"/>
              </a:xfrm>
              <a:prstGeom prst="rect">
                <a:avLst/>
              </a:prstGeom>
            </p:spPr>
          </p:pic>
        </mc:Fallback>
      </mc:AlternateContent>
      <p:grpSp>
        <p:nvGrpSpPr>
          <p:cNvPr id="242" name="Group 241">
            <a:extLst>
              <a:ext uri="{FF2B5EF4-FFF2-40B4-BE49-F238E27FC236}">
                <a16:creationId xmlns:a16="http://schemas.microsoft.com/office/drawing/2014/main" id="{0B6EE924-E28A-46AE-A175-8016ED36C4EC}"/>
              </a:ext>
            </a:extLst>
          </p:cNvPr>
          <p:cNvGrpSpPr/>
          <p:nvPr/>
        </p:nvGrpSpPr>
        <p:grpSpPr>
          <a:xfrm>
            <a:off x="2488103" y="2284840"/>
            <a:ext cx="86400" cy="828720"/>
            <a:chOff x="2488103" y="2284840"/>
            <a:chExt cx="86400" cy="828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28648563-53BC-4311-B10F-6B93BB6D3230}"/>
                    </a:ext>
                  </a:extLst>
                </p14:cNvPr>
                <p14:cNvContentPartPr/>
                <p14:nvPr/>
              </p14:nvContentPartPr>
              <p14:xfrm>
                <a:off x="2488103" y="2284840"/>
                <a:ext cx="9720" cy="101160"/>
              </p14:xfrm>
            </p:contentPart>
          </mc:Choice>
          <mc:Fallback xmlns=""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28648563-53BC-4311-B10F-6B93BB6D3230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2479103" y="2276200"/>
                  <a:ext cx="2736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C671EC43-A92C-4508-B1D8-127F21311445}"/>
                    </a:ext>
                  </a:extLst>
                </p14:cNvPr>
                <p14:cNvContentPartPr/>
                <p14:nvPr/>
              </p14:nvContentPartPr>
              <p14:xfrm>
                <a:off x="2506103" y="2468080"/>
                <a:ext cx="8280" cy="115560"/>
              </p14:xfrm>
            </p:contentPart>
          </mc:Choice>
          <mc:Fallback xmlns=""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C671EC43-A92C-4508-B1D8-127F21311445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2497463" y="2459440"/>
                  <a:ext cx="2592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EED7E9AD-B77C-40D1-AB13-D2DB3835664A}"/>
                    </a:ext>
                  </a:extLst>
                </p14:cNvPr>
                <p14:cNvContentPartPr/>
                <p14:nvPr/>
              </p14:nvContentPartPr>
              <p14:xfrm>
                <a:off x="2526623" y="2645200"/>
                <a:ext cx="17640" cy="126720"/>
              </p14:xfrm>
            </p:contentPart>
          </mc:Choice>
          <mc:Fallback xmlns=""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EED7E9AD-B77C-40D1-AB13-D2DB3835664A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2517983" y="2636200"/>
                  <a:ext cx="3528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B04632E6-ECF7-4576-8796-17EAC2EEB59A}"/>
                    </a:ext>
                  </a:extLst>
                </p14:cNvPr>
                <p14:cNvContentPartPr/>
                <p14:nvPr/>
              </p14:nvContentPartPr>
              <p14:xfrm>
                <a:off x="2544983" y="2816200"/>
                <a:ext cx="29520" cy="297360"/>
              </p14:xfrm>
            </p:contentPart>
          </mc:Choice>
          <mc:Fallback xmlns=""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B04632E6-ECF7-4576-8796-17EAC2EEB59A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2535983" y="2807560"/>
                  <a:ext cx="47160" cy="315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6" name="Group 245">
            <a:extLst>
              <a:ext uri="{FF2B5EF4-FFF2-40B4-BE49-F238E27FC236}">
                <a16:creationId xmlns:a16="http://schemas.microsoft.com/office/drawing/2014/main" id="{A0B589FA-60C8-40ED-A465-C9956B6A06C1}"/>
              </a:ext>
            </a:extLst>
          </p:cNvPr>
          <p:cNvGrpSpPr/>
          <p:nvPr/>
        </p:nvGrpSpPr>
        <p:grpSpPr>
          <a:xfrm>
            <a:off x="2492783" y="3382840"/>
            <a:ext cx="316800" cy="212760"/>
            <a:chOff x="2492783" y="3382840"/>
            <a:chExt cx="316800" cy="212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C6378D66-1CAC-4E57-9102-9BBAE6A82970}"/>
                    </a:ext>
                  </a:extLst>
                </p14:cNvPr>
                <p14:cNvContentPartPr/>
                <p14:nvPr/>
              </p14:nvContentPartPr>
              <p14:xfrm>
                <a:off x="2492783" y="3382840"/>
                <a:ext cx="196200" cy="133560"/>
              </p14:xfrm>
            </p:contentPart>
          </mc:Choice>
          <mc:Fallback xmlns=""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C6378D66-1CAC-4E57-9102-9BBAE6A82970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2483783" y="3373840"/>
                  <a:ext cx="21384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A30E9C09-CFF7-4E44-9D36-C07443E0E286}"/>
                    </a:ext>
                  </a:extLst>
                </p14:cNvPr>
                <p14:cNvContentPartPr/>
                <p14:nvPr/>
              </p14:nvContentPartPr>
              <p14:xfrm>
                <a:off x="2726423" y="3513880"/>
                <a:ext cx="12240" cy="74880"/>
              </p14:xfrm>
            </p:contentPart>
          </mc:Choice>
          <mc:Fallback xmlns=""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A30E9C09-CFF7-4E44-9D36-C07443E0E286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2717423" y="3505240"/>
                  <a:ext cx="2988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B98EE4F5-9342-41BC-9BE3-18187EE32F72}"/>
                    </a:ext>
                  </a:extLst>
                </p14:cNvPr>
                <p14:cNvContentPartPr/>
                <p14:nvPr/>
              </p14:nvContentPartPr>
              <p14:xfrm>
                <a:off x="2799863" y="3503800"/>
                <a:ext cx="9720" cy="91800"/>
              </p14:xfrm>
            </p:contentPart>
          </mc:Choice>
          <mc:Fallback xmlns=""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B98EE4F5-9342-41BC-9BE3-18187EE32F72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2790863" y="3494800"/>
                  <a:ext cx="27360" cy="109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5" name="Group 254">
            <a:extLst>
              <a:ext uri="{FF2B5EF4-FFF2-40B4-BE49-F238E27FC236}">
                <a16:creationId xmlns:a16="http://schemas.microsoft.com/office/drawing/2014/main" id="{39689CA6-8F15-4DAB-80CA-D98FD257F14B}"/>
              </a:ext>
            </a:extLst>
          </p:cNvPr>
          <p:cNvGrpSpPr/>
          <p:nvPr/>
        </p:nvGrpSpPr>
        <p:grpSpPr>
          <a:xfrm>
            <a:off x="6449543" y="2829520"/>
            <a:ext cx="1170720" cy="595800"/>
            <a:chOff x="6449543" y="2829520"/>
            <a:chExt cx="1170720" cy="595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9E6C64D5-EF46-4507-B1D8-6FAF76932F3F}"/>
                    </a:ext>
                  </a:extLst>
                </p14:cNvPr>
                <p14:cNvContentPartPr/>
                <p14:nvPr/>
              </p14:nvContentPartPr>
              <p14:xfrm>
                <a:off x="6449543" y="2829520"/>
                <a:ext cx="1170720" cy="595800"/>
              </p14:xfrm>
            </p:contentPart>
          </mc:Choice>
          <mc:Fallback xmlns=""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9E6C64D5-EF46-4507-B1D8-6FAF76932F3F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6440543" y="2820520"/>
                  <a:ext cx="1188360" cy="61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3E9E32D4-0475-402B-B74A-236557C14F7F}"/>
                    </a:ext>
                  </a:extLst>
                </p14:cNvPr>
                <p14:cNvContentPartPr/>
                <p14:nvPr/>
              </p14:nvContentPartPr>
              <p14:xfrm>
                <a:off x="6637823" y="3122920"/>
                <a:ext cx="168480" cy="137880"/>
              </p14:xfrm>
            </p:contentPart>
          </mc:Choice>
          <mc:Fallback xmlns=""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3E9E32D4-0475-402B-B74A-236557C14F7F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6629183" y="3114280"/>
                  <a:ext cx="18612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3EB5F813-1666-4878-B9EE-66559CA340B1}"/>
                    </a:ext>
                  </a:extLst>
                </p14:cNvPr>
                <p14:cNvContentPartPr/>
                <p14:nvPr/>
              </p14:nvContentPartPr>
              <p14:xfrm>
                <a:off x="6841583" y="3213280"/>
                <a:ext cx="1800" cy="95040"/>
              </p14:xfrm>
            </p:contentPart>
          </mc:Choice>
          <mc:Fallback xmlns=""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3EB5F813-1666-4878-B9EE-66559CA340B1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6832583" y="3204640"/>
                  <a:ext cx="1944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358BBB54-D04C-481D-854B-DDEFAAD90C0F}"/>
                    </a:ext>
                  </a:extLst>
                </p14:cNvPr>
                <p14:cNvContentPartPr/>
                <p14:nvPr/>
              </p14:nvContentPartPr>
              <p14:xfrm>
                <a:off x="6901703" y="3055600"/>
                <a:ext cx="72720" cy="184320"/>
              </p14:xfrm>
            </p:contentPart>
          </mc:Choice>
          <mc:Fallback xmlns=""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358BBB54-D04C-481D-854B-DDEFAAD90C0F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6892703" y="3046600"/>
                  <a:ext cx="9036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FA32FD3C-FBC7-4597-A6B7-A12C6DFAFD6D}"/>
                    </a:ext>
                  </a:extLst>
                </p14:cNvPr>
                <p14:cNvContentPartPr/>
                <p14:nvPr/>
              </p14:nvContentPartPr>
              <p14:xfrm>
                <a:off x="7057583" y="3071440"/>
                <a:ext cx="179640" cy="143640"/>
              </p14:xfrm>
            </p:contentPart>
          </mc:Choice>
          <mc:Fallback xmlns=""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FA32FD3C-FBC7-4597-A6B7-A12C6DFAFD6D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7048943" y="3062440"/>
                  <a:ext cx="19728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4F3960CE-2D6E-4804-B647-1DA0109D67FE}"/>
                    </a:ext>
                  </a:extLst>
                </p14:cNvPr>
                <p14:cNvContentPartPr/>
                <p14:nvPr/>
              </p14:nvContentPartPr>
              <p14:xfrm>
                <a:off x="7269983" y="3165760"/>
                <a:ext cx="6840" cy="81360"/>
              </p14:xfrm>
            </p:contentPart>
          </mc:Choice>
          <mc:Fallback xmlns=""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4F3960CE-2D6E-4804-B647-1DA0109D67FE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7260983" y="3156760"/>
                  <a:ext cx="2448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4992FFC8-F7F1-419A-9DBB-0AC55D0DB2FC}"/>
                    </a:ext>
                  </a:extLst>
                </p14:cNvPr>
                <p14:cNvContentPartPr/>
                <p14:nvPr/>
              </p14:nvContentPartPr>
              <p14:xfrm>
                <a:off x="7332983" y="3162880"/>
                <a:ext cx="14400" cy="96840"/>
              </p14:xfrm>
            </p:contentPart>
          </mc:Choice>
          <mc:Fallback xmlns=""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4992FFC8-F7F1-419A-9DBB-0AC55D0DB2FC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7324343" y="3153880"/>
                  <a:ext cx="32040" cy="114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58">
            <p14:nvContentPartPr>
              <p14:cNvPr id="256" name="Ink 255">
                <a:extLst>
                  <a:ext uri="{FF2B5EF4-FFF2-40B4-BE49-F238E27FC236}">
                    <a16:creationId xmlns:a16="http://schemas.microsoft.com/office/drawing/2014/main" id="{CD748B68-E1FB-446E-9BF6-AB539B306CC2}"/>
                  </a:ext>
                </a:extLst>
              </p14:cNvPr>
              <p14:cNvContentPartPr/>
              <p14:nvPr/>
            </p14:nvContentPartPr>
            <p14:xfrm>
              <a:off x="1675943" y="154360"/>
              <a:ext cx="38520" cy="23760"/>
            </p14:xfrm>
          </p:contentPart>
        </mc:Choice>
        <mc:Fallback xmlns="">
          <p:pic>
            <p:nvPicPr>
              <p:cNvPr id="256" name="Ink 255">
                <a:extLst>
                  <a:ext uri="{FF2B5EF4-FFF2-40B4-BE49-F238E27FC236}">
                    <a16:creationId xmlns:a16="http://schemas.microsoft.com/office/drawing/2014/main" id="{CD748B68-E1FB-446E-9BF6-AB539B306CC2}"/>
                  </a:ext>
                </a:extLst>
              </p:cNvPr>
              <p:cNvPicPr/>
              <p:nvPr/>
            </p:nvPicPr>
            <p:blipFill>
              <a:blip r:embed="rId359"/>
              <a:stretch>
                <a:fillRect/>
              </a:stretch>
            </p:blipFill>
            <p:spPr>
              <a:xfrm>
                <a:off x="1666943" y="145720"/>
                <a:ext cx="56160" cy="41400"/>
              </a:xfrm>
              <a:prstGeom prst="rect">
                <a:avLst/>
              </a:prstGeom>
            </p:spPr>
          </p:pic>
        </mc:Fallback>
      </mc:AlternateContent>
      <p:grpSp>
        <p:nvGrpSpPr>
          <p:cNvPr id="260" name="Group 259">
            <a:extLst>
              <a:ext uri="{FF2B5EF4-FFF2-40B4-BE49-F238E27FC236}">
                <a16:creationId xmlns:a16="http://schemas.microsoft.com/office/drawing/2014/main" id="{626C4ED7-25AA-43A3-8E0A-0448BA8C99B6}"/>
              </a:ext>
            </a:extLst>
          </p:cNvPr>
          <p:cNvGrpSpPr/>
          <p:nvPr/>
        </p:nvGrpSpPr>
        <p:grpSpPr>
          <a:xfrm>
            <a:off x="1889783" y="86320"/>
            <a:ext cx="666360" cy="138960"/>
            <a:chOff x="1889783" y="86320"/>
            <a:chExt cx="666360" cy="138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0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BA9C7D80-488E-466A-9316-343318A9CE3E}"/>
                    </a:ext>
                  </a:extLst>
                </p14:cNvPr>
                <p14:cNvContentPartPr/>
                <p14:nvPr/>
              </p14:nvContentPartPr>
              <p14:xfrm>
                <a:off x="1889783" y="111880"/>
                <a:ext cx="432360" cy="113400"/>
              </p14:xfrm>
            </p:contentPart>
          </mc:Choice>
          <mc:Fallback xmlns=""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BA9C7D80-488E-466A-9316-343318A9CE3E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1880783" y="103240"/>
                  <a:ext cx="45000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2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575F1355-1C58-4E08-A3EE-FDFB1A9CA49B}"/>
                    </a:ext>
                  </a:extLst>
                </p14:cNvPr>
                <p14:cNvContentPartPr/>
                <p14:nvPr/>
              </p14:nvContentPartPr>
              <p14:xfrm>
                <a:off x="2384063" y="151120"/>
                <a:ext cx="99720" cy="10440"/>
              </p14:xfrm>
            </p:contentPart>
          </mc:Choice>
          <mc:Fallback xmlns=""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575F1355-1C58-4E08-A3EE-FDFB1A9CA49B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2375063" y="142120"/>
                  <a:ext cx="11736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4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A90F5023-CDE6-4E8E-A6BA-0B52BBDF14A9}"/>
                    </a:ext>
                  </a:extLst>
                </p14:cNvPr>
                <p14:cNvContentPartPr/>
                <p14:nvPr/>
              </p14:nvContentPartPr>
              <p14:xfrm>
                <a:off x="2547863" y="86320"/>
                <a:ext cx="8280" cy="104760"/>
              </p14:xfrm>
            </p:contentPart>
          </mc:Choice>
          <mc:Fallback xmlns=""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A90F5023-CDE6-4E8E-A6BA-0B52BBDF14A9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2539223" y="77680"/>
                  <a:ext cx="25920" cy="122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8" name="Group 267">
            <a:extLst>
              <a:ext uri="{FF2B5EF4-FFF2-40B4-BE49-F238E27FC236}">
                <a16:creationId xmlns:a16="http://schemas.microsoft.com/office/drawing/2014/main" id="{53E0EEA9-6C4F-4237-9A37-99641A993565}"/>
              </a:ext>
            </a:extLst>
          </p:cNvPr>
          <p:cNvGrpSpPr/>
          <p:nvPr/>
        </p:nvGrpSpPr>
        <p:grpSpPr>
          <a:xfrm>
            <a:off x="1543463" y="325360"/>
            <a:ext cx="1288800" cy="295920"/>
            <a:chOff x="1543463" y="325360"/>
            <a:chExt cx="1288800" cy="295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6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1A92C770-71DB-4DDE-B59E-5FF68EEF98C8}"/>
                    </a:ext>
                  </a:extLst>
                </p14:cNvPr>
                <p14:cNvContentPartPr/>
                <p14:nvPr/>
              </p14:nvContentPartPr>
              <p14:xfrm>
                <a:off x="1660463" y="386200"/>
                <a:ext cx="80640" cy="64080"/>
              </p14:xfrm>
            </p:contentPart>
          </mc:Choice>
          <mc:Fallback xmlns=""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1A92C770-71DB-4DDE-B59E-5FF68EEF98C8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1651463" y="377200"/>
                  <a:ext cx="9828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8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5D381023-05F5-48F1-B913-7602C68547AF}"/>
                    </a:ext>
                  </a:extLst>
                </p14:cNvPr>
                <p14:cNvContentPartPr/>
                <p14:nvPr/>
              </p14:nvContentPartPr>
              <p14:xfrm>
                <a:off x="1673063" y="366040"/>
                <a:ext cx="55440" cy="131040"/>
              </p14:xfrm>
            </p:contentPart>
          </mc:Choice>
          <mc:Fallback xmlns=""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5D381023-05F5-48F1-B913-7602C68547AF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1664063" y="357400"/>
                  <a:ext cx="7308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0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E3BA0309-68A1-40B9-8C61-0BBCDEE1CB93}"/>
                    </a:ext>
                  </a:extLst>
                </p14:cNvPr>
                <p14:cNvContentPartPr/>
                <p14:nvPr/>
              </p14:nvContentPartPr>
              <p14:xfrm>
                <a:off x="1891943" y="325360"/>
                <a:ext cx="380880" cy="135360"/>
              </p14:xfrm>
            </p:contentPart>
          </mc:Choice>
          <mc:Fallback xmlns=""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E3BA0309-68A1-40B9-8C61-0BBCDEE1CB93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1883303" y="316720"/>
                  <a:ext cx="39852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38E536C4-33E4-48AC-9162-8B7C93F56D97}"/>
                    </a:ext>
                  </a:extLst>
                </p14:cNvPr>
                <p14:cNvContentPartPr/>
                <p14:nvPr/>
              </p14:nvContentPartPr>
              <p14:xfrm>
                <a:off x="2332583" y="386200"/>
                <a:ext cx="69840" cy="13320"/>
              </p14:xfrm>
            </p:contentPart>
          </mc:Choice>
          <mc:Fallback xmlns=""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38E536C4-33E4-48AC-9162-8B7C93F56D97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2323943" y="377200"/>
                  <a:ext cx="8748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787DF059-F70E-4C48-B0DF-1B3FFACA2687}"/>
                    </a:ext>
                  </a:extLst>
                </p14:cNvPr>
                <p14:cNvContentPartPr/>
                <p14:nvPr/>
              </p14:nvContentPartPr>
              <p14:xfrm>
                <a:off x="2469743" y="329680"/>
                <a:ext cx="119160" cy="112680"/>
              </p14:xfrm>
            </p:contentPart>
          </mc:Choice>
          <mc:Fallback xmlns=""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787DF059-F70E-4C48-B0DF-1B3FFACA2687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2461103" y="321040"/>
                  <a:ext cx="13680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FC56E587-CA53-4FFB-92C4-BA9FD331A8EE}"/>
                    </a:ext>
                  </a:extLst>
                </p14:cNvPr>
                <p14:cNvContentPartPr/>
                <p14:nvPr/>
              </p14:nvContentPartPr>
              <p14:xfrm>
                <a:off x="1543463" y="492040"/>
                <a:ext cx="1288800" cy="129240"/>
              </p14:xfrm>
            </p:contentPart>
          </mc:Choice>
          <mc:Fallback xmlns=""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FC56E587-CA53-4FFB-92C4-BA9FD331A8EE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1534463" y="483400"/>
                  <a:ext cx="1306440" cy="146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4" name="Group 273">
            <a:extLst>
              <a:ext uri="{FF2B5EF4-FFF2-40B4-BE49-F238E27FC236}">
                <a16:creationId xmlns:a16="http://schemas.microsoft.com/office/drawing/2014/main" id="{EEF42672-706D-4808-A221-38A6DB9D3675}"/>
              </a:ext>
            </a:extLst>
          </p:cNvPr>
          <p:cNvGrpSpPr/>
          <p:nvPr/>
        </p:nvGrpSpPr>
        <p:grpSpPr>
          <a:xfrm>
            <a:off x="6323183" y="3392920"/>
            <a:ext cx="258120" cy="371520"/>
            <a:chOff x="6323183" y="3392920"/>
            <a:chExt cx="258120" cy="371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8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B7ADBEB3-7139-48FA-8A92-389F79410AAB}"/>
                    </a:ext>
                  </a:extLst>
                </p14:cNvPr>
                <p14:cNvContentPartPr/>
                <p14:nvPr/>
              </p14:nvContentPartPr>
              <p14:xfrm>
                <a:off x="6350543" y="3392920"/>
                <a:ext cx="230760" cy="371520"/>
              </p14:xfrm>
            </p:contentPart>
          </mc:Choice>
          <mc:Fallback xmlns=""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B7ADBEB3-7139-48FA-8A92-389F79410AAB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6341903" y="3383920"/>
                  <a:ext cx="248400" cy="38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0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8552B370-9BFE-4FC0-B198-CCD759834B69}"/>
                    </a:ext>
                  </a:extLst>
                </p14:cNvPr>
                <p14:cNvContentPartPr/>
                <p14:nvPr/>
              </p14:nvContentPartPr>
              <p14:xfrm>
                <a:off x="6323183" y="3646720"/>
                <a:ext cx="134640" cy="105120"/>
              </p14:xfrm>
            </p:contentPart>
          </mc:Choice>
          <mc:Fallback xmlns=""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8552B370-9BFE-4FC0-B198-CCD759834B69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6314183" y="3637720"/>
                  <a:ext cx="152280" cy="122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3" name="Group 272">
            <a:extLst>
              <a:ext uri="{FF2B5EF4-FFF2-40B4-BE49-F238E27FC236}">
                <a16:creationId xmlns:a16="http://schemas.microsoft.com/office/drawing/2014/main" id="{C3D8F20A-C87C-44FE-BB96-9FDBF5B49E67}"/>
              </a:ext>
            </a:extLst>
          </p:cNvPr>
          <p:cNvGrpSpPr/>
          <p:nvPr/>
        </p:nvGrpSpPr>
        <p:grpSpPr>
          <a:xfrm>
            <a:off x="7367903" y="3368080"/>
            <a:ext cx="254160" cy="256680"/>
            <a:chOff x="7367903" y="3368080"/>
            <a:chExt cx="254160" cy="256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2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33DD079B-65DA-4C79-81D1-D90C724F27A0}"/>
                    </a:ext>
                  </a:extLst>
                </p14:cNvPr>
                <p14:cNvContentPartPr/>
                <p14:nvPr/>
              </p14:nvContentPartPr>
              <p14:xfrm>
                <a:off x="7367903" y="3368080"/>
                <a:ext cx="216720" cy="214200"/>
              </p14:xfrm>
            </p:contentPart>
          </mc:Choice>
          <mc:Fallback xmlns=""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33DD079B-65DA-4C79-81D1-D90C724F27A0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7358903" y="3359080"/>
                  <a:ext cx="23436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4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DB224987-A0B7-423E-AF3B-FFB6563E617A}"/>
                    </a:ext>
                  </a:extLst>
                </p14:cNvPr>
                <p14:cNvContentPartPr/>
                <p14:nvPr/>
              </p14:nvContentPartPr>
              <p14:xfrm>
                <a:off x="7465463" y="3530440"/>
                <a:ext cx="156600" cy="94320"/>
              </p14:xfrm>
            </p:contentPart>
          </mc:Choice>
          <mc:Fallback xmlns=""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DB224987-A0B7-423E-AF3B-FFB6563E617A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7456823" y="3521800"/>
                  <a:ext cx="174240" cy="111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2" name="Group 281">
            <a:extLst>
              <a:ext uri="{FF2B5EF4-FFF2-40B4-BE49-F238E27FC236}">
                <a16:creationId xmlns:a16="http://schemas.microsoft.com/office/drawing/2014/main" id="{944B0DC7-AEDF-4719-ADEE-D85671C42FA6}"/>
              </a:ext>
            </a:extLst>
          </p:cNvPr>
          <p:cNvGrpSpPr/>
          <p:nvPr/>
        </p:nvGrpSpPr>
        <p:grpSpPr>
          <a:xfrm>
            <a:off x="2370383" y="677080"/>
            <a:ext cx="13680" cy="244080"/>
            <a:chOff x="2370383" y="677080"/>
            <a:chExt cx="13680" cy="244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6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8D645C04-05E5-41EF-84FA-CBBFA90B45A3}"/>
                    </a:ext>
                  </a:extLst>
                </p14:cNvPr>
                <p14:cNvContentPartPr/>
                <p14:nvPr/>
              </p14:nvContentPartPr>
              <p14:xfrm>
                <a:off x="2370383" y="677080"/>
                <a:ext cx="12960" cy="101160"/>
              </p14:xfrm>
            </p:contentPart>
          </mc:Choice>
          <mc:Fallback xmlns=""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8D645C04-05E5-41EF-84FA-CBBFA90B45A3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2361383" y="668440"/>
                  <a:ext cx="3060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8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61907493-374C-4E01-896E-7F5046A57ED0}"/>
                    </a:ext>
                  </a:extLst>
                </p14:cNvPr>
                <p14:cNvContentPartPr/>
                <p14:nvPr/>
              </p14:nvContentPartPr>
              <p14:xfrm>
                <a:off x="2374343" y="856720"/>
                <a:ext cx="9720" cy="64440"/>
              </p14:xfrm>
            </p:contentPart>
          </mc:Choice>
          <mc:Fallback xmlns=""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61907493-374C-4E01-896E-7F5046A57ED0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2365703" y="848080"/>
                  <a:ext cx="27360" cy="82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1" name="Group 280">
            <a:extLst>
              <a:ext uri="{FF2B5EF4-FFF2-40B4-BE49-F238E27FC236}">
                <a16:creationId xmlns:a16="http://schemas.microsoft.com/office/drawing/2014/main" id="{6C59B39F-51EB-43B6-A9C6-4A10FBBE3960}"/>
              </a:ext>
            </a:extLst>
          </p:cNvPr>
          <p:cNvGrpSpPr/>
          <p:nvPr/>
        </p:nvGrpSpPr>
        <p:grpSpPr>
          <a:xfrm>
            <a:off x="2393423" y="1010800"/>
            <a:ext cx="66600" cy="949320"/>
            <a:chOff x="2393423" y="1010800"/>
            <a:chExt cx="66600" cy="949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0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1A93A5D8-A837-4203-81A3-E3A9DED4790D}"/>
                    </a:ext>
                  </a:extLst>
                </p14:cNvPr>
                <p14:cNvContentPartPr/>
                <p14:nvPr/>
              </p14:nvContentPartPr>
              <p14:xfrm>
                <a:off x="2393423" y="1010800"/>
                <a:ext cx="16920" cy="207720"/>
              </p14:xfrm>
            </p:contentPart>
          </mc:Choice>
          <mc:Fallback xmlns=""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1A93A5D8-A837-4203-81A3-E3A9DED4790D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2384423" y="1002160"/>
                  <a:ext cx="3456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2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EC61DADC-CEA0-4AE1-91F1-EDBA59524FB7}"/>
                    </a:ext>
                  </a:extLst>
                </p14:cNvPr>
                <p14:cNvContentPartPr/>
                <p14:nvPr/>
              </p14:nvContentPartPr>
              <p14:xfrm>
                <a:off x="2417903" y="1272880"/>
                <a:ext cx="30960" cy="324360"/>
              </p14:xfrm>
            </p:contentPart>
          </mc:Choice>
          <mc:Fallback xmlns=""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EC61DADC-CEA0-4AE1-91F1-EDBA59524FB7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2408903" y="1264240"/>
                  <a:ext cx="48600" cy="34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4">
              <p14:nvContentPartPr>
                <p14:cNvPr id="279" name="Ink 278">
                  <a:extLst>
                    <a:ext uri="{FF2B5EF4-FFF2-40B4-BE49-F238E27FC236}">
                      <a16:creationId xmlns:a16="http://schemas.microsoft.com/office/drawing/2014/main" id="{2B25A8A7-D354-41EE-9B52-BEFC3E8D5747}"/>
                    </a:ext>
                  </a:extLst>
                </p14:cNvPr>
                <p14:cNvContentPartPr/>
                <p14:nvPr/>
              </p14:nvContentPartPr>
              <p14:xfrm>
                <a:off x="2447063" y="1657360"/>
                <a:ext cx="12960" cy="127440"/>
              </p14:xfrm>
            </p:contentPart>
          </mc:Choice>
          <mc:Fallback xmlns=""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2B25A8A7-D354-41EE-9B52-BEFC3E8D5747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2438063" y="1648360"/>
                  <a:ext cx="3060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6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577531A4-B441-4DBE-B992-D29D21CC3400}"/>
                    </a:ext>
                  </a:extLst>
                </p14:cNvPr>
                <p14:cNvContentPartPr/>
                <p14:nvPr/>
              </p14:nvContentPartPr>
              <p14:xfrm>
                <a:off x="2443823" y="1831240"/>
                <a:ext cx="6840" cy="128880"/>
              </p14:xfrm>
            </p:contentPart>
          </mc:Choice>
          <mc:Fallback xmlns=""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577531A4-B441-4DBE-B992-D29D21CC3400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2435183" y="1822240"/>
                  <a:ext cx="24480" cy="146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6" name="Group 285">
            <a:extLst>
              <a:ext uri="{FF2B5EF4-FFF2-40B4-BE49-F238E27FC236}">
                <a16:creationId xmlns:a16="http://schemas.microsoft.com/office/drawing/2014/main" id="{B94257D4-DDBB-4089-9123-40D0E6965B13}"/>
              </a:ext>
            </a:extLst>
          </p:cNvPr>
          <p:cNvGrpSpPr/>
          <p:nvPr/>
        </p:nvGrpSpPr>
        <p:grpSpPr>
          <a:xfrm>
            <a:off x="7694423" y="3331720"/>
            <a:ext cx="342000" cy="158040"/>
            <a:chOff x="7694423" y="3331720"/>
            <a:chExt cx="342000" cy="158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8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B23DC6DA-D66A-4732-9550-F38BCCB75AFF}"/>
                    </a:ext>
                  </a:extLst>
                </p14:cNvPr>
                <p14:cNvContentPartPr/>
                <p14:nvPr/>
              </p14:nvContentPartPr>
              <p14:xfrm>
                <a:off x="7694423" y="3332440"/>
                <a:ext cx="105480" cy="157320"/>
              </p14:xfrm>
            </p:contentPart>
          </mc:Choice>
          <mc:Fallback xmlns=""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B23DC6DA-D66A-4732-9550-F38BCCB75AFF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7685783" y="3323800"/>
                  <a:ext cx="12312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0">
              <p14:nvContentPartPr>
                <p14:cNvPr id="284" name="Ink 283">
                  <a:extLst>
                    <a:ext uri="{FF2B5EF4-FFF2-40B4-BE49-F238E27FC236}">
                      <a16:creationId xmlns:a16="http://schemas.microsoft.com/office/drawing/2014/main" id="{3F3B70EB-FA91-4300-B886-43E9B5ED8A1B}"/>
                    </a:ext>
                  </a:extLst>
                </p14:cNvPr>
                <p14:cNvContentPartPr/>
                <p14:nvPr/>
              </p14:nvContentPartPr>
              <p14:xfrm>
                <a:off x="7842383" y="3331720"/>
                <a:ext cx="194040" cy="108360"/>
              </p14:xfrm>
            </p:contentPart>
          </mc:Choice>
          <mc:Fallback xmlns="">
            <p:pic>
              <p:nvPicPr>
                <p:cNvPr id="284" name="Ink 283">
                  <a:extLst>
                    <a:ext uri="{FF2B5EF4-FFF2-40B4-BE49-F238E27FC236}">
                      <a16:creationId xmlns:a16="http://schemas.microsoft.com/office/drawing/2014/main" id="{3F3B70EB-FA91-4300-B886-43E9B5ED8A1B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7833743" y="3322720"/>
                  <a:ext cx="211680" cy="12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02">
            <p14:nvContentPartPr>
              <p14:cNvPr id="285" name="Ink 284">
                <a:extLst>
                  <a:ext uri="{FF2B5EF4-FFF2-40B4-BE49-F238E27FC236}">
                    <a16:creationId xmlns:a16="http://schemas.microsoft.com/office/drawing/2014/main" id="{04C18988-90F4-49D3-8790-343E7532F80D}"/>
                  </a:ext>
                </a:extLst>
              </p14:cNvPr>
              <p14:cNvContentPartPr/>
              <p14:nvPr/>
            </p14:nvContentPartPr>
            <p14:xfrm>
              <a:off x="5928623" y="3411280"/>
              <a:ext cx="275400" cy="84960"/>
            </p14:xfrm>
          </p:contentPart>
        </mc:Choice>
        <mc:Fallback xmlns="">
          <p:pic>
            <p:nvPicPr>
              <p:cNvPr id="285" name="Ink 284">
                <a:extLst>
                  <a:ext uri="{FF2B5EF4-FFF2-40B4-BE49-F238E27FC236}">
                    <a16:creationId xmlns:a16="http://schemas.microsoft.com/office/drawing/2014/main" id="{04C18988-90F4-49D3-8790-343E7532F80D}"/>
                  </a:ext>
                </a:extLst>
              </p:cNvPr>
              <p:cNvPicPr/>
              <p:nvPr/>
            </p:nvPicPr>
            <p:blipFill>
              <a:blip r:embed="rId403"/>
              <a:stretch>
                <a:fillRect/>
              </a:stretch>
            </p:blipFill>
            <p:spPr>
              <a:xfrm>
                <a:off x="5919623" y="3402640"/>
                <a:ext cx="293040" cy="102600"/>
              </a:xfrm>
              <a:prstGeom prst="rect">
                <a:avLst/>
              </a:prstGeom>
            </p:spPr>
          </p:pic>
        </mc:Fallback>
      </mc:AlternateContent>
      <p:grpSp>
        <p:nvGrpSpPr>
          <p:cNvPr id="313" name="Group 312">
            <a:extLst>
              <a:ext uri="{FF2B5EF4-FFF2-40B4-BE49-F238E27FC236}">
                <a16:creationId xmlns:a16="http://schemas.microsoft.com/office/drawing/2014/main" id="{24B576DC-DE5F-4461-9D6B-C9E650A9FE19}"/>
              </a:ext>
            </a:extLst>
          </p:cNvPr>
          <p:cNvGrpSpPr/>
          <p:nvPr/>
        </p:nvGrpSpPr>
        <p:grpSpPr>
          <a:xfrm>
            <a:off x="5493743" y="3799720"/>
            <a:ext cx="1194840" cy="596160"/>
            <a:chOff x="5493743" y="3799720"/>
            <a:chExt cx="1194840" cy="596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4">
              <p14:nvContentPartPr>
                <p14:cNvPr id="305" name="Ink 304">
                  <a:extLst>
                    <a:ext uri="{FF2B5EF4-FFF2-40B4-BE49-F238E27FC236}">
                      <a16:creationId xmlns:a16="http://schemas.microsoft.com/office/drawing/2014/main" id="{664FD477-A62B-46A8-83CD-47838E0DF006}"/>
                    </a:ext>
                  </a:extLst>
                </p14:cNvPr>
                <p14:cNvContentPartPr/>
                <p14:nvPr/>
              </p14:nvContentPartPr>
              <p14:xfrm>
                <a:off x="5493743" y="3799720"/>
                <a:ext cx="1194840" cy="596160"/>
              </p14:xfrm>
            </p:contentPart>
          </mc:Choice>
          <mc:Fallback xmlns="">
            <p:pic>
              <p:nvPicPr>
                <p:cNvPr id="305" name="Ink 304">
                  <a:extLst>
                    <a:ext uri="{FF2B5EF4-FFF2-40B4-BE49-F238E27FC236}">
                      <a16:creationId xmlns:a16="http://schemas.microsoft.com/office/drawing/2014/main" id="{664FD477-A62B-46A8-83CD-47838E0DF006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5484743" y="3791080"/>
                  <a:ext cx="1212480" cy="61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6">
              <p14:nvContentPartPr>
                <p14:cNvPr id="306" name="Ink 305">
                  <a:extLst>
                    <a:ext uri="{FF2B5EF4-FFF2-40B4-BE49-F238E27FC236}">
                      <a16:creationId xmlns:a16="http://schemas.microsoft.com/office/drawing/2014/main" id="{6C4E502C-39AD-4C80-9621-D0CF7C9E2837}"/>
                    </a:ext>
                  </a:extLst>
                </p14:cNvPr>
                <p14:cNvContentPartPr/>
                <p14:nvPr/>
              </p14:nvContentPartPr>
              <p14:xfrm>
                <a:off x="5678423" y="4065400"/>
                <a:ext cx="135360" cy="147240"/>
              </p14:xfrm>
            </p:contentPart>
          </mc:Choice>
          <mc:Fallback xmlns="">
            <p:pic>
              <p:nvPicPr>
                <p:cNvPr id="306" name="Ink 305">
                  <a:extLst>
                    <a:ext uri="{FF2B5EF4-FFF2-40B4-BE49-F238E27FC236}">
                      <a16:creationId xmlns:a16="http://schemas.microsoft.com/office/drawing/2014/main" id="{6C4E502C-39AD-4C80-9621-D0CF7C9E2837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5669423" y="4056760"/>
                  <a:ext cx="15300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8">
              <p14:nvContentPartPr>
                <p14:cNvPr id="307" name="Ink 306">
                  <a:extLst>
                    <a:ext uri="{FF2B5EF4-FFF2-40B4-BE49-F238E27FC236}">
                      <a16:creationId xmlns:a16="http://schemas.microsoft.com/office/drawing/2014/main" id="{93E3F0C7-2162-436E-9CAE-00DFDC9D7060}"/>
                    </a:ext>
                  </a:extLst>
                </p14:cNvPr>
                <p14:cNvContentPartPr/>
                <p14:nvPr/>
              </p14:nvContentPartPr>
              <p14:xfrm>
                <a:off x="5855543" y="4125520"/>
                <a:ext cx="94680" cy="151920"/>
              </p14:xfrm>
            </p:contentPart>
          </mc:Choice>
          <mc:Fallback xmlns="">
            <p:pic>
              <p:nvPicPr>
                <p:cNvPr id="307" name="Ink 306">
                  <a:extLst>
                    <a:ext uri="{FF2B5EF4-FFF2-40B4-BE49-F238E27FC236}">
                      <a16:creationId xmlns:a16="http://schemas.microsoft.com/office/drawing/2014/main" id="{93E3F0C7-2162-436E-9CAE-00DFDC9D7060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5846903" y="4116880"/>
                  <a:ext cx="11232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0">
              <p14:nvContentPartPr>
                <p14:cNvPr id="309" name="Ink 308">
                  <a:extLst>
                    <a:ext uri="{FF2B5EF4-FFF2-40B4-BE49-F238E27FC236}">
                      <a16:creationId xmlns:a16="http://schemas.microsoft.com/office/drawing/2014/main" id="{06FBA476-9D5E-44F0-9E12-2DBE8B951ED6}"/>
                    </a:ext>
                  </a:extLst>
                </p14:cNvPr>
                <p14:cNvContentPartPr/>
                <p14:nvPr/>
              </p14:nvContentPartPr>
              <p14:xfrm>
                <a:off x="6006023" y="4037680"/>
                <a:ext cx="105840" cy="198720"/>
              </p14:xfrm>
            </p:contentPart>
          </mc:Choice>
          <mc:Fallback xmlns="">
            <p:pic>
              <p:nvPicPr>
                <p:cNvPr id="309" name="Ink 308">
                  <a:extLst>
                    <a:ext uri="{FF2B5EF4-FFF2-40B4-BE49-F238E27FC236}">
                      <a16:creationId xmlns:a16="http://schemas.microsoft.com/office/drawing/2014/main" id="{06FBA476-9D5E-44F0-9E12-2DBE8B951ED6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5997023" y="4028680"/>
                  <a:ext cx="12348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2">
              <p14:nvContentPartPr>
                <p14:cNvPr id="310" name="Ink 309">
                  <a:extLst>
                    <a:ext uri="{FF2B5EF4-FFF2-40B4-BE49-F238E27FC236}">
                      <a16:creationId xmlns:a16="http://schemas.microsoft.com/office/drawing/2014/main" id="{443F2441-1A74-4538-B6C2-466D0F3104DA}"/>
                    </a:ext>
                  </a:extLst>
                </p14:cNvPr>
                <p14:cNvContentPartPr/>
                <p14:nvPr/>
              </p14:nvContentPartPr>
              <p14:xfrm>
                <a:off x="6132023" y="4020040"/>
                <a:ext cx="129600" cy="115560"/>
              </p14:xfrm>
            </p:contentPart>
          </mc:Choice>
          <mc:Fallback xmlns="">
            <p:pic>
              <p:nvPicPr>
                <p:cNvPr id="310" name="Ink 309">
                  <a:extLst>
                    <a:ext uri="{FF2B5EF4-FFF2-40B4-BE49-F238E27FC236}">
                      <a16:creationId xmlns:a16="http://schemas.microsoft.com/office/drawing/2014/main" id="{443F2441-1A74-4538-B6C2-466D0F3104DA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6123383" y="4011040"/>
                  <a:ext cx="14724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4">
              <p14:nvContentPartPr>
                <p14:cNvPr id="311" name="Ink 310">
                  <a:extLst>
                    <a:ext uri="{FF2B5EF4-FFF2-40B4-BE49-F238E27FC236}">
                      <a16:creationId xmlns:a16="http://schemas.microsoft.com/office/drawing/2014/main" id="{9C39F602-CA91-46B6-8F60-8AA80D7AE761}"/>
                    </a:ext>
                  </a:extLst>
                </p14:cNvPr>
                <p14:cNvContentPartPr/>
                <p14:nvPr/>
              </p14:nvContentPartPr>
              <p14:xfrm>
                <a:off x="6276383" y="4092040"/>
                <a:ext cx="82440" cy="122040"/>
              </p14:xfrm>
            </p:contentPart>
          </mc:Choice>
          <mc:Fallback xmlns="">
            <p:pic>
              <p:nvPicPr>
                <p:cNvPr id="311" name="Ink 310">
                  <a:extLst>
                    <a:ext uri="{FF2B5EF4-FFF2-40B4-BE49-F238E27FC236}">
                      <a16:creationId xmlns:a16="http://schemas.microsoft.com/office/drawing/2014/main" id="{9C39F602-CA91-46B6-8F60-8AA80D7AE761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6267743" y="4083040"/>
                  <a:ext cx="10008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6">
              <p14:nvContentPartPr>
                <p14:cNvPr id="312" name="Ink 311">
                  <a:extLst>
                    <a:ext uri="{FF2B5EF4-FFF2-40B4-BE49-F238E27FC236}">
                      <a16:creationId xmlns:a16="http://schemas.microsoft.com/office/drawing/2014/main" id="{D1830F95-37DE-4C65-B754-2CBCE530D2A8}"/>
                    </a:ext>
                  </a:extLst>
                </p14:cNvPr>
                <p14:cNvContentPartPr/>
                <p14:nvPr/>
              </p14:nvContentPartPr>
              <p14:xfrm>
                <a:off x="6370343" y="4086640"/>
                <a:ext cx="21600" cy="165600"/>
              </p14:xfrm>
            </p:contentPart>
          </mc:Choice>
          <mc:Fallback xmlns="">
            <p:pic>
              <p:nvPicPr>
                <p:cNvPr id="312" name="Ink 311">
                  <a:extLst>
                    <a:ext uri="{FF2B5EF4-FFF2-40B4-BE49-F238E27FC236}">
                      <a16:creationId xmlns:a16="http://schemas.microsoft.com/office/drawing/2014/main" id="{D1830F95-37DE-4C65-B754-2CBCE530D2A8}"/>
                    </a:ext>
                  </a:extLst>
                </p:cNvPr>
                <p:cNvPicPr/>
                <p:nvPr/>
              </p:nvPicPr>
              <p:blipFill>
                <a:blip r:embed="rId417"/>
                <a:stretch>
                  <a:fillRect/>
                </a:stretch>
              </p:blipFill>
              <p:spPr>
                <a:xfrm>
                  <a:off x="6361703" y="4078000"/>
                  <a:ext cx="39240" cy="183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6" name="Group 325">
            <a:extLst>
              <a:ext uri="{FF2B5EF4-FFF2-40B4-BE49-F238E27FC236}">
                <a16:creationId xmlns:a16="http://schemas.microsoft.com/office/drawing/2014/main" id="{96C476EC-690B-4CA8-8A60-BA39F836E3B5}"/>
              </a:ext>
            </a:extLst>
          </p:cNvPr>
          <p:cNvGrpSpPr/>
          <p:nvPr/>
        </p:nvGrpSpPr>
        <p:grpSpPr>
          <a:xfrm>
            <a:off x="5020343" y="4399840"/>
            <a:ext cx="681120" cy="416160"/>
            <a:chOff x="5020343" y="4399840"/>
            <a:chExt cx="681120" cy="416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18">
              <p14:nvContentPartPr>
                <p14:cNvPr id="314" name="Ink 313">
                  <a:extLst>
                    <a:ext uri="{FF2B5EF4-FFF2-40B4-BE49-F238E27FC236}">
                      <a16:creationId xmlns:a16="http://schemas.microsoft.com/office/drawing/2014/main" id="{8F1AC7FA-3EA0-4B5A-9B9D-D76337B747C1}"/>
                    </a:ext>
                  </a:extLst>
                </p14:cNvPr>
                <p14:cNvContentPartPr/>
                <p14:nvPr/>
              </p14:nvContentPartPr>
              <p14:xfrm>
                <a:off x="5481863" y="4399840"/>
                <a:ext cx="219600" cy="375840"/>
              </p14:xfrm>
            </p:contentPart>
          </mc:Choice>
          <mc:Fallback xmlns="">
            <p:pic>
              <p:nvPicPr>
                <p:cNvPr id="314" name="Ink 313">
                  <a:extLst>
                    <a:ext uri="{FF2B5EF4-FFF2-40B4-BE49-F238E27FC236}">
                      <a16:creationId xmlns:a16="http://schemas.microsoft.com/office/drawing/2014/main" id="{8F1AC7FA-3EA0-4B5A-9B9D-D76337B747C1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5472863" y="4391200"/>
                  <a:ext cx="237240" cy="39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0">
              <p14:nvContentPartPr>
                <p14:cNvPr id="315" name="Ink 314">
                  <a:extLst>
                    <a:ext uri="{FF2B5EF4-FFF2-40B4-BE49-F238E27FC236}">
                      <a16:creationId xmlns:a16="http://schemas.microsoft.com/office/drawing/2014/main" id="{E21459BC-B336-44D1-ADA5-E56C7C35A6EA}"/>
                    </a:ext>
                  </a:extLst>
                </p14:cNvPr>
                <p14:cNvContentPartPr/>
                <p14:nvPr/>
              </p14:nvContentPartPr>
              <p14:xfrm>
                <a:off x="5428943" y="4718080"/>
                <a:ext cx="113040" cy="97920"/>
              </p14:xfrm>
            </p:contentPart>
          </mc:Choice>
          <mc:Fallback xmlns="">
            <p:pic>
              <p:nvPicPr>
                <p:cNvPr id="315" name="Ink 314">
                  <a:extLst>
                    <a:ext uri="{FF2B5EF4-FFF2-40B4-BE49-F238E27FC236}">
                      <a16:creationId xmlns:a16="http://schemas.microsoft.com/office/drawing/2014/main" id="{E21459BC-B336-44D1-ADA5-E56C7C35A6EA}"/>
                    </a:ext>
                  </a:extLst>
                </p:cNvPr>
                <p:cNvPicPr/>
                <p:nvPr/>
              </p:nvPicPr>
              <p:blipFill>
                <a:blip r:embed="rId421"/>
                <a:stretch>
                  <a:fillRect/>
                </a:stretch>
              </p:blipFill>
              <p:spPr>
                <a:xfrm>
                  <a:off x="5420303" y="4709080"/>
                  <a:ext cx="13068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2">
              <p14:nvContentPartPr>
                <p14:cNvPr id="317" name="Ink 316">
                  <a:extLst>
                    <a:ext uri="{FF2B5EF4-FFF2-40B4-BE49-F238E27FC236}">
                      <a16:creationId xmlns:a16="http://schemas.microsoft.com/office/drawing/2014/main" id="{64766FE2-1C3A-4802-8336-524BEC16D9D1}"/>
                    </a:ext>
                  </a:extLst>
                </p14:cNvPr>
                <p14:cNvContentPartPr/>
                <p14:nvPr/>
              </p14:nvContentPartPr>
              <p14:xfrm>
                <a:off x="5527583" y="4742920"/>
                <a:ext cx="56520" cy="52920"/>
              </p14:xfrm>
            </p:contentPart>
          </mc:Choice>
          <mc:Fallback xmlns="">
            <p:pic>
              <p:nvPicPr>
                <p:cNvPr id="317" name="Ink 316">
                  <a:extLst>
                    <a:ext uri="{FF2B5EF4-FFF2-40B4-BE49-F238E27FC236}">
                      <a16:creationId xmlns:a16="http://schemas.microsoft.com/office/drawing/2014/main" id="{64766FE2-1C3A-4802-8336-524BEC16D9D1}"/>
                    </a:ext>
                  </a:extLst>
                </p:cNvPr>
                <p:cNvPicPr/>
                <p:nvPr/>
              </p:nvPicPr>
              <p:blipFill>
                <a:blip r:embed="rId423"/>
                <a:stretch>
                  <a:fillRect/>
                </a:stretch>
              </p:blipFill>
              <p:spPr>
                <a:xfrm>
                  <a:off x="5518943" y="4733920"/>
                  <a:ext cx="7416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4">
              <p14:nvContentPartPr>
                <p14:cNvPr id="319" name="Ink 318">
                  <a:extLst>
                    <a:ext uri="{FF2B5EF4-FFF2-40B4-BE49-F238E27FC236}">
                      <a16:creationId xmlns:a16="http://schemas.microsoft.com/office/drawing/2014/main" id="{E81ED55E-DE1E-47C9-A465-831BFCE5EE87}"/>
                    </a:ext>
                  </a:extLst>
                </p14:cNvPr>
                <p14:cNvContentPartPr/>
                <p14:nvPr/>
              </p14:nvContentPartPr>
              <p14:xfrm>
                <a:off x="5020343" y="4531600"/>
                <a:ext cx="309240" cy="122040"/>
              </p14:xfrm>
            </p:contentPart>
          </mc:Choice>
          <mc:Fallback xmlns="">
            <p:pic>
              <p:nvPicPr>
                <p:cNvPr id="319" name="Ink 318">
                  <a:extLst>
                    <a:ext uri="{FF2B5EF4-FFF2-40B4-BE49-F238E27FC236}">
                      <a16:creationId xmlns:a16="http://schemas.microsoft.com/office/drawing/2014/main" id="{E81ED55E-DE1E-47C9-A465-831BFCE5EE87}"/>
                    </a:ext>
                  </a:extLst>
                </p:cNvPr>
                <p:cNvPicPr/>
                <p:nvPr/>
              </p:nvPicPr>
              <p:blipFill>
                <a:blip r:embed="rId425"/>
                <a:stretch>
                  <a:fillRect/>
                </a:stretch>
              </p:blipFill>
              <p:spPr>
                <a:xfrm>
                  <a:off x="5011343" y="4522960"/>
                  <a:ext cx="326880" cy="139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6" name="Group 345">
            <a:extLst>
              <a:ext uri="{FF2B5EF4-FFF2-40B4-BE49-F238E27FC236}">
                <a16:creationId xmlns:a16="http://schemas.microsoft.com/office/drawing/2014/main" id="{2CF1A9D4-C435-4B42-B254-14CEA3569849}"/>
              </a:ext>
            </a:extLst>
          </p:cNvPr>
          <p:cNvGrpSpPr/>
          <p:nvPr/>
        </p:nvGrpSpPr>
        <p:grpSpPr>
          <a:xfrm>
            <a:off x="4687343" y="4834000"/>
            <a:ext cx="996840" cy="547200"/>
            <a:chOff x="4687343" y="4834000"/>
            <a:chExt cx="996840" cy="547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6">
              <p14:nvContentPartPr>
                <p14:cNvPr id="341" name="Ink 340">
                  <a:extLst>
                    <a:ext uri="{FF2B5EF4-FFF2-40B4-BE49-F238E27FC236}">
                      <a16:creationId xmlns:a16="http://schemas.microsoft.com/office/drawing/2014/main" id="{0ED58832-A4B0-4721-9796-51EC3EF4574C}"/>
                    </a:ext>
                  </a:extLst>
                </p14:cNvPr>
                <p14:cNvContentPartPr/>
                <p14:nvPr/>
              </p14:nvContentPartPr>
              <p14:xfrm>
                <a:off x="4972463" y="4834000"/>
                <a:ext cx="711720" cy="499320"/>
              </p14:xfrm>
            </p:contentPart>
          </mc:Choice>
          <mc:Fallback xmlns="">
            <p:pic>
              <p:nvPicPr>
                <p:cNvPr id="341" name="Ink 340">
                  <a:extLst>
                    <a:ext uri="{FF2B5EF4-FFF2-40B4-BE49-F238E27FC236}">
                      <a16:creationId xmlns:a16="http://schemas.microsoft.com/office/drawing/2014/main" id="{0ED58832-A4B0-4721-9796-51EC3EF4574C}"/>
                    </a:ext>
                  </a:extLst>
                </p:cNvPr>
                <p:cNvPicPr/>
                <p:nvPr/>
              </p:nvPicPr>
              <p:blipFill>
                <a:blip r:embed="rId427"/>
                <a:stretch>
                  <a:fillRect/>
                </a:stretch>
              </p:blipFill>
              <p:spPr>
                <a:xfrm>
                  <a:off x="4963823" y="4825000"/>
                  <a:ext cx="729360" cy="51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8">
              <p14:nvContentPartPr>
                <p14:cNvPr id="342" name="Ink 341">
                  <a:extLst>
                    <a:ext uri="{FF2B5EF4-FFF2-40B4-BE49-F238E27FC236}">
                      <a16:creationId xmlns:a16="http://schemas.microsoft.com/office/drawing/2014/main" id="{A6B1C972-409E-489B-A074-42F30AC9EB11}"/>
                    </a:ext>
                  </a:extLst>
                </p14:cNvPr>
                <p14:cNvContentPartPr/>
                <p14:nvPr/>
              </p14:nvContentPartPr>
              <p14:xfrm>
                <a:off x="4687343" y="4872880"/>
                <a:ext cx="984240" cy="508320"/>
              </p14:xfrm>
            </p:contentPart>
          </mc:Choice>
          <mc:Fallback xmlns="">
            <p:pic>
              <p:nvPicPr>
                <p:cNvPr id="342" name="Ink 341">
                  <a:extLst>
                    <a:ext uri="{FF2B5EF4-FFF2-40B4-BE49-F238E27FC236}">
                      <a16:creationId xmlns:a16="http://schemas.microsoft.com/office/drawing/2014/main" id="{A6B1C972-409E-489B-A074-42F30AC9EB11}"/>
                    </a:ext>
                  </a:extLst>
                </p:cNvPr>
                <p:cNvPicPr/>
                <p:nvPr/>
              </p:nvPicPr>
              <p:blipFill>
                <a:blip r:embed="rId429"/>
                <a:stretch>
                  <a:fillRect/>
                </a:stretch>
              </p:blipFill>
              <p:spPr>
                <a:xfrm>
                  <a:off x="4678343" y="4863880"/>
                  <a:ext cx="1001880" cy="52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0">
              <p14:nvContentPartPr>
                <p14:cNvPr id="343" name="Ink 342">
                  <a:extLst>
                    <a:ext uri="{FF2B5EF4-FFF2-40B4-BE49-F238E27FC236}">
                      <a16:creationId xmlns:a16="http://schemas.microsoft.com/office/drawing/2014/main" id="{EAA392D0-951B-4CC6-8C31-4FCAD5E8F696}"/>
                    </a:ext>
                  </a:extLst>
                </p14:cNvPr>
                <p14:cNvContentPartPr/>
                <p14:nvPr/>
              </p14:nvContentPartPr>
              <p14:xfrm>
                <a:off x="4793903" y="5061880"/>
                <a:ext cx="356400" cy="144720"/>
              </p14:xfrm>
            </p:contentPart>
          </mc:Choice>
          <mc:Fallback xmlns="">
            <p:pic>
              <p:nvPicPr>
                <p:cNvPr id="343" name="Ink 342">
                  <a:extLst>
                    <a:ext uri="{FF2B5EF4-FFF2-40B4-BE49-F238E27FC236}">
                      <a16:creationId xmlns:a16="http://schemas.microsoft.com/office/drawing/2014/main" id="{EAA392D0-951B-4CC6-8C31-4FCAD5E8F696}"/>
                    </a:ext>
                  </a:extLst>
                </p:cNvPr>
                <p:cNvPicPr/>
                <p:nvPr/>
              </p:nvPicPr>
              <p:blipFill>
                <a:blip r:embed="rId431"/>
                <a:stretch>
                  <a:fillRect/>
                </a:stretch>
              </p:blipFill>
              <p:spPr>
                <a:xfrm>
                  <a:off x="4784903" y="5053240"/>
                  <a:ext cx="37404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2">
              <p14:nvContentPartPr>
                <p14:cNvPr id="344" name="Ink 343">
                  <a:extLst>
                    <a:ext uri="{FF2B5EF4-FFF2-40B4-BE49-F238E27FC236}">
                      <a16:creationId xmlns:a16="http://schemas.microsoft.com/office/drawing/2014/main" id="{2CA28644-4528-4D32-91C8-54888C41AAAE}"/>
                    </a:ext>
                  </a:extLst>
                </p14:cNvPr>
                <p14:cNvContentPartPr/>
                <p14:nvPr/>
              </p14:nvContentPartPr>
              <p14:xfrm>
                <a:off x="5191343" y="5143240"/>
                <a:ext cx="77040" cy="3240"/>
              </p14:xfrm>
            </p:contentPart>
          </mc:Choice>
          <mc:Fallback xmlns="">
            <p:pic>
              <p:nvPicPr>
                <p:cNvPr id="344" name="Ink 343">
                  <a:extLst>
                    <a:ext uri="{FF2B5EF4-FFF2-40B4-BE49-F238E27FC236}">
                      <a16:creationId xmlns:a16="http://schemas.microsoft.com/office/drawing/2014/main" id="{2CA28644-4528-4D32-91C8-54888C41AAAE}"/>
                    </a:ext>
                  </a:extLst>
                </p:cNvPr>
                <p:cNvPicPr/>
                <p:nvPr/>
              </p:nvPicPr>
              <p:blipFill>
                <a:blip r:embed="rId433"/>
                <a:stretch>
                  <a:fillRect/>
                </a:stretch>
              </p:blipFill>
              <p:spPr>
                <a:xfrm>
                  <a:off x="5182703" y="5134600"/>
                  <a:ext cx="9468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4">
              <p14:nvContentPartPr>
                <p14:cNvPr id="345" name="Ink 344">
                  <a:extLst>
                    <a:ext uri="{FF2B5EF4-FFF2-40B4-BE49-F238E27FC236}">
                      <a16:creationId xmlns:a16="http://schemas.microsoft.com/office/drawing/2014/main" id="{2DD9BAE6-31F2-4559-85A1-AE43F927BD63}"/>
                    </a:ext>
                  </a:extLst>
                </p14:cNvPr>
                <p14:cNvContentPartPr/>
                <p14:nvPr/>
              </p14:nvContentPartPr>
              <p14:xfrm>
                <a:off x="5342183" y="5058640"/>
                <a:ext cx="150480" cy="122040"/>
              </p14:xfrm>
            </p:contentPart>
          </mc:Choice>
          <mc:Fallback xmlns="">
            <p:pic>
              <p:nvPicPr>
                <p:cNvPr id="345" name="Ink 344">
                  <a:extLst>
                    <a:ext uri="{FF2B5EF4-FFF2-40B4-BE49-F238E27FC236}">
                      <a16:creationId xmlns:a16="http://schemas.microsoft.com/office/drawing/2014/main" id="{2DD9BAE6-31F2-4559-85A1-AE43F927BD63}"/>
                    </a:ext>
                  </a:extLst>
                </p:cNvPr>
                <p:cNvPicPr/>
                <p:nvPr/>
              </p:nvPicPr>
              <p:blipFill>
                <a:blip r:embed="rId435"/>
                <a:stretch>
                  <a:fillRect/>
                </a:stretch>
              </p:blipFill>
              <p:spPr>
                <a:xfrm>
                  <a:off x="5333183" y="5050000"/>
                  <a:ext cx="168120" cy="139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2" name="Group 381">
            <a:extLst>
              <a:ext uri="{FF2B5EF4-FFF2-40B4-BE49-F238E27FC236}">
                <a16:creationId xmlns:a16="http://schemas.microsoft.com/office/drawing/2014/main" id="{2A3C78EB-2017-4C5A-A18E-A349D3BD0486}"/>
              </a:ext>
            </a:extLst>
          </p:cNvPr>
          <p:cNvGrpSpPr/>
          <p:nvPr/>
        </p:nvGrpSpPr>
        <p:grpSpPr>
          <a:xfrm>
            <a:off x="6242183" y="4348720"/>
            <a:ext cx="2085480" cy="1123200"/>
            <a:chOff x="6242183" y="4348720"/>
            <a:chExt cx="2085480" cy="1123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6">
              <p14:nvContentPartPr>
                <p14:cNvPr id="320" name="Ink 319">
                  <a:extLst>
                    <a:ext uri="{FF2B5EF4-FFF2-40B4-BE49-F238E27FC236}">
                      <a16:creationId xmlns:a16="http://schemas.microsoft.com/office/drawing/2014/main" id="{B4F43B07-346A-44E4-B7E2-173FBBE82598}"/>
                    </a:ext>
                  </a:extLst>
                </p14:cNvPr>
                <p14:cNvContentPartPr/>
                <p14:nvPr/>
              </p14:nvContentPartPr>
              <p14:xfrm>
                <a:off x="6404183" y="4348720"/>
                <a:ext cx="215640" cy="304200"/>
              </p14:xfrm>
            </p:contentPart>
          </mc:Choice>
          <mc:Fallback xmlns="">
            <p:pic>
              <p:nvPicPr>
                <p:cNvPr id="320" name="Ink 319">
                  <a:extLst>
                    <a:ext uri="{FF2B5EF4-FFF2-40B4-BE49-F238E27FC236}">
                      <a16:creationId xmlns:a16="http://schemas.microsoft.com/office/drawing/2014/main" id="{B4F43B07-346A-44E4-B7E2-173FBBE82598}"/>
                    </a:ext>
                  </a:extLst>
                </p:cNvPr>
                <p:cNvPicPr/>
                <p:nvPr/>
              </p:nvPicPr>
              <p:blipFill>
                <a:blip r:embed="rId437"/>
                <a:stretch>
                  <a:fillRect/>
                </a:stretch>
              </p:blipFill>
              <p:spPr>
                <a:xfrm>
                  <a:off x="6395543" y="4340080"/>
                  <a:ext cx="233280" cy="32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8">
              <p14:nvContentPartPr>
                <p14:cNvPr id="321" name="Ink 320">
                  <a:extLst>
                    <a:ext uri="{FF2B5EF4-FFF2-40B4-BE49-F238E27FC236}">
                      <a16:creationId xmlns:a16="http://schemas.microsoft.com/office/drawing/2014/main" id="{213FFFBC-8BF5-4038-ABCA-F3138E94C559}"/>
                    </a:ext>
                  </a:extLst>
                </p14:cNvPr>
                <p14:cNvContentPartPr/>
                <p14:nvPr/>
              </p14:nvContentPartPr>
              <p14:xfrm>
                <a:off x="6510743" y="4588840"/>
                <a:ext cx="144000" cy="79920"/>
              </p14:xfrm>
            </p:contentPart>
          </mc:Choice>
          <mc:Fallback xmlns="">
            <p:pic>
              <p:nvPicPr>
                <p:cNvPr id="321" name="Ink 320">
                  <a:extLst>
                    <a:ext uri="{FF2B5EF4-FFF2-40B4-BE49-F238E27FC236}">
                      <a16:creationId xmlns:a16="http://schemas.microsoft.com/office/drawing/2014/main" id="{213FFFBC-8BF5-4038-ABCA-F3138E94C559}"/>
                    </a:ext>
                  </a:extLst>
                </p:cNvPr>
                <p:cNvPicPr/>
                <p:nvPr/>
              </p:nvPicPr>
              <p:blipFill>
                <a:blip r:embed="rId439"/>
                <a:stretch>
                  <a:fillRect/>
                </a:stretch>
              </p:blipFill>
              <p:spPr>
                <a:xfrm>
                  <a:off x="6502103" y="4579840"/>
                  <a:ext cx="16164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0">
              <p14:nvContentPartPr>
                <p14:cNvPr id="322" name="Ink 321">
                  <a:extLst>
                    <a:ext uri="{FF2B5EF4-FFF2-40B4-BE49-F238E27FC236}">
                      <a16:creationId xmlns:a16="http://schemas.microsoft.com/office/drawing/2014/main" id="{E16A6A26-4391-4B1E-9074-74823E7EA332}"/>
                    </a:ext>
                  </a:extLst>
                </p14:cNvPr>
                <p14:cNvContentPartPr/>
                <p14:nvPr/>
              </p14:nvContentPartPr>
              <p14:xfrm>
                <a:off x="6627743" y="4396960"/>
                <a:ext cx="96120" cy="94680"/>
              </p14:xfrm>
            </p:contentPart>
          </mc:Choice>
          <mc:Fallback xmlns="">
            <p:pic>
              <p:nvPicPr>
                <p:cNvPr id="322" name="Ink 321">
                  <a:extLst>
                    <a:ext uri="{FF2B5EF4-FFF2-40B4-BE49-F238E27FC236}">
                      <a16:creationId xmlns:a16="http://schemas.microsoft.com/office/drawing/2014/main" id="{E16A6A26-4391-4B1E-9074-74823E7EA332}"/>
                    </a:ext>
                  </a:extLst>
                </p:cNvPr>
                <p:cNvPicPr/>
                <p:nvPr/>
              </p:nvPicPr>
              <p:blipFill>
                <a:blip r:embed="rId441"/>
                <a:stretch>
                  <a:fillRect/>
                </a:stretch>
              </p:blipFill>
              <p:spPr>
                <a:xfrm>
                  <a:off x="6618743" y="4388320"/>
                  <a:ext cx="11376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2">
              <p14:nvContentPartPr>
                <p14:cNvPr id="323" name="Ink 322">
                  <a:extLst>
                    <a:ext uri="{FF2B5EF4-FFF2-40B4-BE49-F238E27FC236}">
                      <a16:creationId xmlns:a16="http://schemas.microsoft.com/office/drawing/2014/main" id="{9280C074-5CC0-421A-9FD8-08A886DA4448}"/>
                    </a:ext>
                  </a:extLst>
                </p14:cNvPr>
                <p14:cNvContentPartPr/>
                <p14:nvPr/>
              </p14:nvContentPartPr>
              <p14:xfrm>
                <a:off x="6774263" y="4382920"/>
                <a:ext cx="148320" cy="95040"/>
              </p14:xfrm>
            </p:contentPart>
          </mc:Choice>
          <mc:Fallback xmlns="">
            <p:pic>
              <p:nvPicPr>
                <p:cNvPr id="323" name="Ink 322">
                  <a:extLst>
                    <a:ext uri="{FF2B5EF4-FFF2-40B4-BE49-F238E27FC236}">
                      <a16:creationId xmlns:a16="http://schemas.microsoft.com/office/drawing/2014/main" id="{9280C074-5CC0-421A-9FD8-08A886DA4448}"/>
                    </a:ext>
                  </a:extLst>
                </p:cNvPr>
                <p:cNvPicPr/>
                <p:nvPr/>
              </p:nvPicPr>
              <p:blipFill>
                <a:blip r:embed="rId443"/>
                <a:stretch>
                  <a:fillRect/>
                </a:stretch>
              </p:blipFill>
              <p:spPr>
                <a:xfrm>
                  <a:off x="6765623" y="4373920"/>
                  <a:ext cx="16596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4">
              <p14:nvContentPartPr>
                <p14:cNvPr id="324" name="Ink 323">
                  <a:extLst>
                    <a:ext uri="{FF2B5EF4-FFF2-40B4-BE49-F238E27FC236}">
                      <a16:creationId xmlns:a16="http://schemas.microsoft.com/office/drawing/2014/main" id="{3E0CCC3E-F0D5-4D81-B952-00A3BE47352D}"/>
                    </a:ext>
                  </a:extLst>
                </p14:cNvPr>
                <p14:cNvContentPartPr/>
                <p14:nvPr/>
              </p14:nvContentPartPr>
              <p14:xfrm>
                <a:off x="6973343" y="4410640"/>
                <a:ext cx="360" cy="360"/>
              </p14:xfrm>
            </p:contentPart>
          </mc:Choice>
          <mc:Fallback xmlns="">
            <p:pic>
              <p:nvPicPr>
                <p:cNvPr id="324" name="Ink 323">
                  <a:extLst>
                    <a:ext uri="{FF2B5EF4-FFF2-40B4-BE49-F238E27FC236}">
                      <a16:creationId xmlns:a16="http://schemas.microsoft.com/office/drawing/2014/main" id="{3E0CCC3E-F0D5-4D81-B952-00A3BE47352D}"/>
                    </a:ext>
                  </a:extLst>
                </p:cNvPr>
                <p:cNvPicPr/>
                <p:nvPr/>
              </p:nvPicPr>
              <p:blipFill>
                <a:blip r:embed="rId445"/>
                <a:stretch>
                  <a:fillRect/>
                </a:stretch>
              </p:blipFill>
              <p:spPr>
                <a:xfrm>
                  <a:off x="6964343" y="440164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6">
              <p14:nvContentPartPr>
                <p14:cNvPr id="363" name="Ink 362">
                  <a:extLst>
                    <a:ext uri="{FF2B5EF4-FFF2-40B4-BE49-F238E27FC236}">
                      <a16:creationId xmlns:a16="http://schemas.microsoft.com/office/drawing/2014/main" id="{16C12ABB-4DD4-4544-B273-78CA3B91B05C}"/>
                    </a:ext>
                  </a:extLst>
                </p14:cNvPr>
                <p14:cNvContentPartPr/>
                <p14:nvPr/>
              </p14:nvContentPartPr>
              <p14:xfrm>
                <a:off x="6497423" y="4636000"/>
                <a:ext cx="1251360" cy="580680"/>
              </p14:xfrm>
            </p:contentPart>
          </mc:Choice>
          <mc:Fallback xmlns="">
            <p:pic>
              <p:nvPicPr>
                <p:cNvPr id="363" name="Ink 362">
                  <a:extLst>
                    <a:ext uri="{FF2B5EF4-FFF2-40B4-BE49-F238E27FC236}">
                      <a16:creationId xmlns:a16="http://schemas.microsoft.com/office/drawing/2014/main" id="{16C12ABB-4DD4-4544-B273-78CA3B91B05C}"/>
                    </a:ext>
                  </a:extLst>
                </p:cNvPr>
                <p:cNvPicPr/>
                <p:nvPr/>
              </p:nvPicPr>
              <p:blipFill>
                <a:blip r:embed="rId447"/>
                <a:stretch>
                  <a:fillRect/>
                </a:stretch>
              </p:blipFill>
              <p:spPr>
                <a:xfrm>
                  <a:off x="6488423" y="4627360"/>
                  <a:ext cx="1269000" cy="59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8">
              <p14:nvContentPartPr>
                <p14:cNvPr id="364" name="Ink 363">
                  <a:extLst>
                    <a:ext uri="{FF2B5EF4-FFF2-40B4-BE49-F238E27FC236}">
                      <a16:creationId xmlns:a16="http://schemas.microsoft.com/office/drawing/2014/main" id="{00EA3C98-FE50-4E72-9713-19FC7C16505B}"/>
                    </a:ext>
                  </a:extLst>
                </p14:cNvPr>
                <p14:cNvContentPartPr/>
                <p14:nvPr/>
              </p14:nvContentPartPr>
              <p14:xfrm>
                <a:off x="6723143" y="4911400"/>
                <a:ext cx="129600" cy="139320"/>
              </p14:xfrm>
            </p:contentPart>
          </mc:Choice>
          <mc:Fallback xmlns="">
            <p:pic>
              <p:nvPicPr>
                <p:cNvPr id="364" name="Ink 363">
                  <a:extLst>
                    <a:ext uri="{FF2B5EF4-FFF2-40B4-BE49-F238E27FC236}">
                      <a16:creationId xmlns:a16="http://schemas.microsoft.com/office/drawing/2014/main" id="{00EA3C98-FE50-4E72-9713-19FC7C16505B}"/>
                    </a:ext>
                  </a:extLst>
                </p:cNvPr>
                <p:cNvPicPr/>
                <p:nvPr/>
              </p:nvPicPr>
              <p:blipFill>
                <a:blip r:embed="rId449"/>
                <a:stretch>
                  <a:fillRect/>
                </a:stretch>
              </p:blipFill>
              <p:spPr>
                <a:xfrm>
                  <a:off x="6714143" y="4902760"/>
                  <a:ext cx="14724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0">
              <p14:nvContentPartPr>
                <p14:cNvPr id="365" name="Ink 364">
                  <a:extLst>
                    <a:ext uri="{FF2B5EF4-FFF2-40B4-BE49-F238E27FC236}">
                      <a16:creationId xmlns:a16="http://schemas.microsoft.com/office/drawing/2014/main" id="{8DEBB8A7-1686-4741-83F9-5CBEEB305654}"/>
                    </a:ext>
                  </a:extLst>
                </p14:cNvPr>
                <p14:cNvContentPartPr/>
                <p14:nvPr/>
              </p14:nvContentPartPr>
              <p14:xfrm>
                <a:off x="6914663" y="4990600"/>
                <a:ext cx="1080" cy="120960"/>
              </p14:xfrm>
            </p:contentPart>
          </mc:Choice>
          <mc:Fallback xmlns="">
            <p:pic>
              <p:nvPicPr>
                <p:cNvPr id="365" name="Ink 364">
                  <a:extLst>
                    <a:ext uri="{FF2B5EF4-FFF2-40B4-BE49-F238E27FC236}">
                      <a16:creationId xmlns:a16="http://schemas.microsoft.com/office/drawing/2014/main" id="{8DEBB8A7-1686-4741-83F9-5CBEEB305654}"/>
                    </a:ext>
                  </a:extLst>
                </p:cNvPr>
                <p:cNvPicPr/>
                <p:nvPr/>
              </p:nvPicPr>
              <p:blipFill>
                <a:blip r:embed="rId451"/>
                <a:stretch>
                  <a:fillRect/>
                </a:stretch>
              </p:blipFill>
              <p:spPr>
                <a:xfrm>
                  <a:off x="6906023" y="4981960"/>
                  <a:ext cx="1872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2">
              <p14:nvContentPartPr>
                <p14:cNvPr id="366" name="Ink 365">
                  <a:extLst>
                    <a:ext uri="{FF2B5EF4-FFF2-40B4-BE49-F238E27FC236}">
                      <a16:creationId xmlns:a16="http://schemas.microsoft.com/office/drawing/2014/main" id="{A55B8D35-6DC1-4037-91DF-61F39AA32EAF}"/>
                    </a:ext>
                  </a:extLst>
                </p14:cNvPr>
                <p14:cNvContentPartPr/>
                <p14:nvPr/>
              </p14:nvContentPartPr>
              <p14:xfrm>
                <a:off x="6995303" y="4868560"/>
                <a:ext cx="99720" cy="179640"/>
              </p14:xfrm>
            </p:contentPart>
          </mc:Choice>
          <mc:Fallback xmlns="">
            <p:pic>
              <p:nvPicPr>
                <p:cNvPr id="366" name="Ink 365">
                  <a:extLst>
                    <a:ext uri="{FF2B5EF4-FFF2-40B4-BE49-F238E27FC236}">
                      <a16:creationId xmlns:a16="http://schemas.microsoft.com/office/drawing/2014/main" id="{A55B8D35-6DC1-4037-91DF-61F39AA32EAF}"/>
                    </a:ext>
                  </a:extLst>
                </p:cNvPr>
                <p:cNvPicPr/>
                <p:nvPr/>
              </p:nvPicPr>
              <p:blipFill>
                <a:blip r:embed="rId453"/>
                <a:stretch>
                  <a:fillRect/>
                </a:stretch>
              </p:blipFill>
              <p:spPr>
                <a:xfrm>
                  <a:off x="6986663" y="4859560"/>
                  <a:ext cx="11736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4">
              <p14:nvContentPartPr>
                <p14:cNvPr id="367" name="Ink 366">
                  <a:extLst>
                    <a:ext uri="{FF2B5EF4-FFF2-40B4-BE49-F238E27FC236}">
                      <a16:creationId xmlns:a16="http://schemas.microsoft.com/office/drawing/2014/main" id="{345EB11C-7DF3-4198-8099-9AB5EBEE83CC}"/>
                    </a:ext>
                  </a:extLst>
                </p14:cNvPr>
                <p14:cNvContentPartPr/>
                <p14:nvPr/>
              </p14:nvContentPartPr>
              <p14:xfrm>
                <a:off x="7159463" y="4819600"/>
                <a:ext cx="189720" cy="154800"/>
              </p14:xfrm>
            </p:contentPart>
          </mc:Choice>
          <mc:Fallback xmlns="">
            <p:pic>
              <p:nvPicPr>
                <p:cNvPr id="367" name="Ink 366">
                  <a:extLst>
                    <a:ext uri="{FF2B5EF4-FFF2-40B4-BE49-F238E27FC236}">
                      <a16:creationId xmlns:a16="http://schemas.microsoft.com/office/drawing/2014/main" id="{345EB11C-7DF3-4198-8099-9AB5EBEE83CC}"/>
                    </a:ext>
                  </a:extLst>
                </p:cNvPr>
                <p:cNvPicPr/>
                <p:nvPr/>
              </p:nvPicPr>
              <p:blipFill>
                <a:blip r:embed="rId455"/>
                <a:stretch>
                  <a:fillRect/>
                </a:stretch>
              </p:blipFill>
              <p:spPr>
                <a:xfrm>
                  <a:off x="7150463" y="4810600"/>
                  <a:ext cx="20736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6">
              <p14:nvContentPartPr>
                <p14:cNvPr id="368" name="Ink 367">
                  <a:extLst>
                    <a:ext uri="{FF2B5EF4-FFF2-40B4-BE49-F238E27FC236}">
                      <a16:creationId xmlns:a16="http://schemas.microsoft.com/office/drawing/2014/main" id="{4257D7F6-D548-4476-ADA8-2F5E21D0EB52}"/>
                    </a:ext>
                  </a:extLst>
                </p14:cNvPr>
                <p14:cNvContentPartPr/>
                <p14:nvPr/>
              </p14:nvContentPartPr>
              <p14:xfrm>
                <a:off x="7386623" y="4891960"/>
                <a:ext cx="16560" cy="114480"/>
              </p14:xfrm>
            </p:contentPart>
          </mc:Choice>
          <mc:Fallback xmlns="">
            <p:pic>
              <p:nvPicPr>
                <p:cNvPr id="368" name="Ink 367">
                  <a:extLst>
                    <a:ext uri="{FF2B5EF4-FFF2-40B4-BE49-F238E27FC236}">
                      <a16:creationId xmlns:a16="http://schemas.microsoft.com/office/drawing/2014/main" id="{4257D7F6-D548-4476-ADA8-2F5E21D0EB52}"/>
                    </a:ext>
                  </a:extLst>
                </p:cNvPr>
                <p:cNvPicPr/>
                <p:nvPr/>
              </p:nvPicPr>
              <p:blipFill>
                <a:blip r:embed="rId457"/>
                <a:stretch>
                  <a:fillRect/>
                </a:stretch>
              </p:blipFill>
              <p:spPr>
                <a:xfrm>
                  <a:off x="7377623" y="4883320"/>
                  <a:ext cx="3420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8">
              <p14:nvContentPartPr>
                <p14:cNvPr id="369" name="Ink 368">
                  <a:extLst>
                    <a:ext uri="{FF2B5EF4-FFF2-40B4-BE49-F238E27FC236}">
                      <a16:creationId xmlns:a16="http://schemas.microsoft.com/office/drawing/2014/main" id="{9859FAD7-8752-4AF1-B588-5D5B067B6341}"/>
                    </a:ext>
                  </a:extLst>
                </p14:cNvPr>
                <p14:cNvContentPartPr/>
                <p14:nvPr/>
              </p14:nvContentPartPr>
              <p14:xfrm>
                <a:off x="7433423" y="4899160"/>
                <a:ext cx="116640" cy="119880"/>
              </p14:xfrm>
            </p:contentPart>
          </mc:Choice>
          <mc:Fallback xmlns="">
            <p:pic>
              <p:nvPicPr>
                <p:cNvPr id="369" name="Ink 368">
                  <a:extLst>
                    <a:ext uri="{FF2B5EF4-FFF2-40B4-BE49-F238E27FC236}">
                      <a16:creationId xmlns:a16="http://schemas.microsoft.com/office/drawing/2014/main" id="{9859FAD7-8752-4AF1-B588-5D5B067B6341}"/>
                    </a:ext>
                  </a:extLst>
                </p:cNvPr>
                <p:cNvPicPr/>
                <p:nvPr/>
              </p:nvPicPr>
              <p:blipFill>
                <a:blip r:embed="rId459"/>
                <a:stretch>
                  <a:fillRect/>
                </a:stretch>
              </p:blipFill>
              <p:spPr>
                <a:xfrm>
                  <a:off x="7424423" y="4890160"/>
                  <a:ext cx="13428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0">
              <p14:nvContentPartPr>
                <p14:cNvPr id="371" name="Ink 370">
                  <a:extLst>
                    <a:ext uri="{FF2B5EF4-FFF2-40B4-BE49-F238E27FC236}">
                      <a16:creationId xmlns:a16="http://schemas.microsoft.com/office/drawing/2014/main" id="{9FC75760-62EF-4BD0-875C-9E28B75F99EC}"/>
                    </a:ext>
                  </a:extLst>
                </p14:cNvPr>
                <p14:cNvContentPartPr/>
                <p14:nvPr/>
              </p14:nvContentPartPr>
              <p14:xfrm>
                <a:off x="6701903" y="5142520"/>
                <a:ext cx="182520" cy="329400"/>
              </p14:xfrm>
            </p:contentPart>
          </mc:Choice>
          <mc:Fallback xmlns="">
            <p:pic>
              <p:nvPicPr>
                <p:cNvPr id="371" name="Ink 370">
                  <a:extLst>
                    <a:ext uri="{FF2B5EF4-FFF2-40B4-BE49-F238E27FC236}">
                      <a16:creationId xmlns:a16="http://schemas.microsoft.com/office/drawing/2014/main" id="{9FC75760-62EF-4BD0-875C-9E28B75F99EC}"/>
                    </a:ext>
                  </a:extLst>
                </p:cNvPr>
                <p:cNvPicPr/>
                <p:nvPr/>
              </p:nvPicPr>
              <p:blipFill>
                <a:blip r:embed="rId461"/>
                <a:stretch>
                  <a:fillRect/>
                </a:stretch>
              </p:blipFill>
              <p:spPr>
                <a:xfrm>
                  <a:off x="6692903" y="5133880"/>
                  <a:ext cx="200160" cy="34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2">
              <p14:nvContentPartPr>
                <p14:cNvPr id="372" name="Ink 371">
                  <a:extLst>
                    <a:ext uri="{FF2B5EF4-FFF2-40B4-BE49-F238E27FC236}">
                      <a16:creationId xmlns:a16="http://schemas.microsoft.com/office/drawing/2014/main" id="{D7D4A834-2F26-459B-A8BE-630E64ADF38D}"/>
                    </a:ext>
                  </a:extLst>
                </p14:cNvPr>
                <p14:cNvContentPartPr/>
                <p14:nvPr/>
              </p14:nvContentPartPr>
              <p14:xfrm>
                <a:off x="6661583" y="5424760"/>
                <a:ext cx="129600" cy="45000"/>
              </p14:xfrm>
            </p:contentPart>
          </mc:Choice>
          <mc:Fallback xmlns="">
            <p:pic>
              <p:nvPicPr>
                <p:cNvPr id="372" name="Ink 371">
                  <a:extLst>
                    <a:ext uri="{FF2B5EF4-FFF2-40B4-BE49-F238E27FC236}">
                      <a16:creationId xmlns:a16="http://schemas.microsoft.com/office/drawing/2014/main" id="{D7D4A834-2F26-459B-A8BE-630E64ADF38D}"/>
                    </a:ext>
                  </a:extLst>
                </p:cNvPr>
                <p:cNvPicPr/>
                <p:nvPr/>
              </p:nvPicPr>
              <p:blipFill>
                <a:blip r:embed="rId463"/>
                <a:stretch>
                  <a:fillRect/>
                </a:stretch>
              </p:blipFill>
              <p:spPr>
                <a:xfrm>
                  <a:off x="6652943" y="5415760"/>
                  <a:ext cx="14724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4">
              <p14:nvContentPartPr>
                <p14:cNvPr id="376" name="Ink 375">
                  <a:extLst>
                    <a:ext uri="{FF2B5EF4-FFF2-40B4-BE49-F238E27FC236}">
                      <a16:creationId xmlns:a16="http://schemas.microsoft.com/office/drawing/2014/main" id="{AA34DDDA-027B-4D34-8FAB-A89C568C6003}"/>
                    </a:ext>
                  </a:extLst>
                </p14:cNvPr>
                <p14:cNvContentPartPr/>
                <p14:nvPr/>
              </p14:nvContentPartPr>
              <p14:xfrm>
                <a:off x="6242183" y="5279320"/>
                <a:ext cx="255960" cy="117720"/>
              </p14:xfrm>
            </p:contentPart>
          </mc:Choice>
          <mc:Fallback xmlns="">
            <p:pic>
              <p:nvPicPr>
                <p:cNvPr id="376" name="Ink 375">
                  <a:extLst>
                    <a:ext uri="{FF2B5EF4-FFF2-40B4-BE49-F238E27FC236}">
                      <a16:creationId xmlns:a16="http://schemas.microsoft.com/office/drawing/2014/main" id="{AA34DDDA-027B-4D34-8FAB-A89C568C6003}"/>
                    </a:ext>
                  </a:extLst>
                </p:cNvPr>
                <p:cNvPicPr/>
                <p:nvPr/>
              </p:nvPicPr>
              <p:blipFill>
                <a:blip r:embed="rId465"/>
                <a:stretch>
                  <a:fillRect/>
                </a:stretch>
              </p:blipFill>
              <p:spPr>
                <a:xfrm>
                  <a:off x="6233543" y="5270320"/>
                  <a:ext cx="27360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6">
              <p14:nvContentPartPr>
                <p14:cNvPr id="377" name="Ink 376">
                  <a:extLst>
                    <a:ext uri="{FF2B5EF4-FFF2-40B4-BE49-F238E27FC236}">
                      <a16:creationId xmlns:a16="http://schemas.microsoft.com/office/drawing/2014/main" id="{E17318AD-9A92-4544-A3FA-E265AC9C0640}"/>
                    </a:ext>
                  </a:extLst>
                </p14:cNvPr>
                <p14:cNvContentPartPr/>
                <p14:nvPr/>
              </p14:nvContentPartPr>
              <p14:xfrm>
                <a:off x="7558703" y="5130640"/>
                <a:ext cx="222120" cy="166320"/>
              </p14:xfrm>
            </p:contentPart>
          </mc:Choice>
          <mc:Fallback xmlns="">
            <p:pic>
              <p:nvPicPr>
                <p:cNvPr id="377" name="Ink 376">
                  <a:extLst>
                    <a:ext uri="{FF2B5EF4-FFF2-40B4-BE49-F238E27FC236}">
                      <a16:creationId xmlns:a16="http://schemas.microsoft.com/office/drawing/2014/main" id="{E17318AD-9A92-4544-A3FA-E265AC9C0640}"/>
                    </a:ext>
                  </a:extLst>
                </p:cNvPr>
                <p:cNvPicPr/>
                <p:nvPr/>
              </p:nvPicPr>
              <p:blipFill>
                <a:blip r:embed="rId467"/>
                <a:stretch>
                  <a:fillRect/>
                </a:stretch>
              </p:blipFill>
              <p:spPr>
                <a:xfrm>
                  <a:off x="7550063" y="5121640"/>
                  <a:ext cx="23976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8">
              <p14:nvContentPartPr>
                <p14:cNvPr id="378" name="Ink 377">
                  <a:extLst>
                    <a:ext uri="{FF2B5EF4-FFF2-40B4-BE49-F238E27FC236}">
                      <a16:creationId xmlns:a16="http://schemas.microsoft.com/office/drawing/2014/main" id="{36FC984D-F2EC-425D-8312-3814A508322A}"/>
                    </a:ext>
                  </a:extLst>
                </p14:cNvPr>
                <p14:cNvContentPartPr/>
                <p14:nvPr/>
              </p14:nvContentPartPr>
              <p14:xfrm>
                <a:off x="7679303" y="5247640"/>
                <a:ext cx="130320" cy="128160"/>
              </p14:xfrm>
            </p:contentPart>
          </mc:Choice>
          <mc:Fallback xmlns="">
            <p:pic>
              <p:nvPicPr>
                <p:cNvPr id="378" name="Ink 377">
                  <a:extLst>
                    <a:ext uri="{FF2B5EF4-FFF2-40B4-BE49-F238E27FC236}">
                      <a16:creationId xmlns:a16="http://schemas.microsoft.com/office/drawing/2014/main" id="{36FC984D-F2EC-425D-8312-3814A508322A}"/>
                    </a:ext>
                  </a:extLst>
                </p:cNvPr>
                <p:cNvPicPr/>
                <p:nvPr/>
              </p:nvPicPr>
              <p:blipFill>
                <a:blip r:embed="rId469"/>
                <a:stretch>
                  <a:fillRect/>
                </a:stretch>
              </p:blipFill>
              <p:spPr>
                <a:xfrm>
                  <a:off x="7670303" y="5239000"/>
                  <a:ext cx="14796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0">
              <p14:nvContentPartPr>
                <p14:cNvPr id="379" name="Ink 378">
                  <a:extLst>
                    <a:ext uri="{FF2B5EF4-FFF2-40B4-BE49-F238E27FC236}">
                      <a16:creationId xmlns:a16="http://schemas.microsoft.com/office/drawing/2014/main" id="{F17A3D85-A657-488D-BE2B-BD2CAA41EA62}"/>
                    </a:ext>
                  </a:extLst>
                </p14:cNvPr>
                <p14:cNvContentPartPr/>
                <p14:nvPr/>
              </p14:nvContentPartPr>
              <p14:xfrm>
                <a:off x="7899623" y="5114800"/>
                <a:ext cx="106560" cy="125640"/>
              </p14:xfrm>
            </p:contentPart>
          </mc:Choice>
          <mc:Fallback xmlns="">
            <p:pic>
              <p:nvPicPr>
                <p:cNvPr id="379" name="Ink 378">
                  <a:extLst>
                    <a:ext uri="{FF2B5EF4-FFF2-40B4-BE49-F238E27FC236}">
                      <a16:creationId xmlns:a16="http://schemas.microsoft.com/office/drawing/2014/main" id="{F17A3D85-A657-488D-BE2B-BD2CAA41EA62}"/>
                    </a:ext>
                  </a:extLst>
                </p:cNvPr>
                <p:cNvPicPr/>
                <p:nvPr/>
              </p:nvPicPr>
              <p:blipFill>
                <a:blip r:embed="rId471"/>
                <a:stretch>
                  <a:fillRect/>
                </a:stretch>
              </p:blipFill>
              <p:spPr>
                <a:xfrm>
                  <a:off x="7890623" y="5106160"/>
                  <a:ext cx="12420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2">
              <p14:nvContentPartPr>
                <p14:cNvPr id="380" name="Ink 379">
                  <a:extLst>
                    <a:ext uri="{FF2B5EF4-FFF2-40B4-BE49-F238E27FC236}">
                      <a16:creationId xmlns:a16="http://schemas.microsoft.com/office/drawing/2014/main" id="{E2758A8D-24E0-4F2B-A474-5593FAF4FBC2}"/>
                    </a:ext>
                  </a:extLst>
                </p14:cNvPr>
                <p14:cNvContentPartPr/>
                <p14:nvPr/>
              </p14:nvContentPartPr>
              <p14:xfrm>
                <a:off x="8071343" y="5093560"/>
                <a:ext cx="189360" cy="115920"/>
              </p14:xfrm>
            </p:contentPart>
          </mc:Choice>
          <mc:Fallback xmlns="">
            <p:pic>
              <p:nvPicPr>
                <p:cNvPr id="380" name="Ink 379">
                  <a:extLst>
                    <a:ext uri="{FF2B5EF4-FFF2-40B4-BE49-F238E27FC236}">
                      <a16:creationId xmlns:a16="http://schemas.microsoft.com/office/drawing/2014/main" id="{E2758A8D-24E0-4F2B-A474-5593FAF4FBC2}"/>
                    </a:ext>
                  </a:extLst>
                </p:cNvPr>
                <p:cNvPicPr/>
                <p:nvPr/>
              </p:nvPicPr>
              <p:blipFill>
                <a:blip r:embed="rId473"/>
                <a:stretch>
                  <a:fillRect/>
                </a:stretch>
              </p:blipFill>
              <p:spPr>
                <a:xfrm>
                  <a:off x="8062343" y="5084560"/>
                  <a:ext cx="20700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4">
              <p14:nvContentPartPr>
                <p14:cNvPr id="381" name="Ink 380">
                  <a:extLst>
                    <a:ext uri="{FF2B5EF4-FFF2-40B4-BE49-F238E27FC236}">
                      <a16:creationId xmlns:a16="http://schemas.microsoft.com/office/drawing/2014/main" id="{7A9006ED-E0BA-4A8D-B966-A74EAE34687E}"/>
                    </a:ext>
                  </a:extLst>
                </p14:cNvPr>
                <p14:cNvContentPartPr/>
                <p14:nvPr/>
              </p14:nvContentPartPr>
              <p14:xfrm>
                <a:off x="8317943" y="5154040"/>
                <a:ext cx="9720" cy="1800"/>
              </p14:xfrm>
            </p:contentPart>
          </mc:Choice>
          <mc:Fallback xmlns="">
            <p:pic>
              <p:nvPicPr>
                <p:cNvPr id="381" name="Ink 380">
                  <a:extLst>
                    <a:ext uri="{FF2B5EF4-FFF2-40B4-BE49-F238E27FC236}">
                      <a16:creationId xmlns:a16="http://schemas.microsoft.com/office/drawing/2014/main" id="{7A9006ED-E0BA-4A8D-B966-A74EAE34687E}"/>
                    </a:ext>
                  </a:extLst>
                </p:cNvPr>
                <p:cNvPicPr/>
                <p:nvPr/>
              </p:nvPicPr>
              <p:blipFill>
                <a:blip r:embed="rId475"/>
                <a:stretch>
                  <a:fillRect/>
                </a:stretch>
              </p:blipFill>
              <p:spPr>
                <a:xfrm>
                  <a:off x="8308943" y="5145400"/>
                  <a:ext cx="27360" cy="19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9" name="Group 388">
            <a:extLst>
              <a:ext uri="{FF2B5EF4-FFF2-40B4-BE49-F238E27FC236}">
                <a16:creationId xmlns:a16="http://schemas.microsoft.com/office/drawing/2014/main" id="{5B916815-61D4-4408-9F63-08DE2104629C}"/>
              </a:ext>
            </a:extLst>
          </p:cNvPr>
          <p:cNvGrpSpPr/>
          <p:nvPr/>
        </p:nvGrpSpPr>
        <p:grpSpPr>
          <a:xfrm>
            <a:off x="7524143" y="5297680"/>
            <a:ext cx="996120" cy="592920"/>
            <a:chOff x="7524143" y="5297680"/>
            <a:chExt cx="996120" cy="592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76">
              <p14:nvContentPartPr>
                <p14:cNvPr id="383" name="Ink 382">
                  <a:extLst>
                    <a:ext uri="{FF2B5EF4-FFF2-40B4-BE49-F238E27FC236}">
                      <a16:creationId xmlns:a16="http://schemas.microsoft.com/office/drawing/2014/main" id="{36B5F623-A01D-45F3-B2CF-964212C9352F}"/>
                    </a:ext>
                  </a:extLst>
                </p14:cNvPr>
                <p14:cNvContentPartPr/>
                <p14:nvPr/>
              </p14:nvContentPartPr>
              <p14:xfrm>
                <a:off x="7524143" y="5297680"/>
                <a:ext cx="849240" cy="101880"/>
              </p14:xfrm>
            </p:contentPart>
          </mc:Choice>
          <mc:Fallback xmlns="">
            <p:pic>
              <p:nvPicPr>
                <p:cNvPr id="383" name="Ink 382">
                  <a:extLst>
                    <a:ext uri="{FF2B5EF4-FFF2-40B4-BE49-F238E27FC236}">
                      <a16:creationId xmlns:a16="http://schemas.microsoft.com/office/drawing/2014/main" id="{36B5F623-A01D-45F3-B2CF-964212C9352F}"/>
                    </a:ext>
                  </a:extLst>
                </p:cNvPr>
                <p:cNvPicPr/>
                <p:nvPr/>
              </p:nvPicPr>
              <p:blipFill>
                <a:blip r:embed="rId477"/>
                <a:stretch>
                  <a:fillRect/>
                </a:stretch>
              </p:blipFill>
              <p:spPr>
                <a:xfrm>
                  <a:off x="7515143" y="5288680"/>
                  <a:ext cx="86688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8">
              <p14:nvContentPartPr>
                <p14:cNvPr id="384" name="Ink 383">
                  <a:extLst>
                    <a:ext uri="{FF2B5EF4-FFF2-40B4-BE49-F238E27FC236}">
                      <a16:creationId xmlns:a16="http://schemas.microsoft.com/office/drawing/2014/main" id="{74EECD09-A82C-4E3B-AD57-F24AAC927AEE}"/>
                    </a:ext>
                  </a:extLst>
                </p14:cNvPr>
                <p14:cNvContentPartPr/>
                <p14:nvPr/>
              </p14:nvContentPartPr>
              <p14:xfrm>
                <a:off x="7525943" y="5413600"/>
                <a:ext cx="994320" cy="477000"/>
              </p14:xfrm>
            </p:contentPart>
          </mc:Choice>
          <mc:Fallback xmlns="">
            <p:pic>
              <p:nvPicPr>
                <p:cNvPr id="384" name="Ink 383">
                  <a:extLst>
                    <a:ext uri="{FF2B5EF4-FFF2-40B4-BE49-F238E27FC236}">
                      <a16:creationId xmlns:a16="http://schemas.microsoft.com/office/drawing/2014/main" id="{74EECD09-A82C-4E3B-AD57-F24AAC927AEE}"/>
                    </a:ext>
                  </a:extLst>
                </p:cNvPr>
                <p:cNvPicPr/>
                <p:nvPr/>
              </p:nvPicPr>
              <p:blipFill>
                <a:blip r:embed="rId479"/>
                <a:stretch>
                  <a:fillRect/>
                </a:stretch>
              </p:blipFill>
              <p:spPr>
                <a:xfrm>
                  <a:off x="7516943" y="5404600"/>
                  <a:ext cx="1011960" cy="49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0">
              <p14:nvContentPartPr>
                <p14:cNvPr id="385" name="Ink 384">
                  <a:extLst>
                    <a:ext uri="{FF2B5EF4-FFF2-40B4-BE49-F238E27FC236}">
                      <a16:creationId xmlns:a16="http://schemas.microsoft.com/office/drawing/2014/main" id="{94D3FE9C-1CF5-4313-A07D-C8FC5277E1C3}"/>
                    </a:ext>
                  </a:extLst>
                </p14:cNvPr>
                <p14:cNvContentPartPr/>
                <p14:nvPr/>
              </p14:nvContentPartPr>
              <p14:xfrm>
                <a:off x="8357183" y="5308840"/>
                <a:ext cx="56160" cy="435240"/>
              </p14:xfrm>
            </p:contentPart>
          </mc:Choice>
          <mc:Fallback xmlns="">
            <p:pic>
              <p:nvPicPr>
                <p:cNvPr id="385" name="Ink 384">
                  <a:extLst>
                    <a:ext uri="{FF2B5EF4-FFF2-40B4-BE49-F238E27FC236}">
                      <a16:creationId xmlns:a16="http://schemas.microsoft.com/office/drawing/2014/main" id="{94D3FE9C-1CF5-4313-A07D-C8FC5277E1C3}"/>
                    </a:ext>
                  </a:extLst>
                </p:cNvPr>
                <p:cNvPicPr/>
                <p:nvPr/>
              </p:nvPicPr>
              <p:blipFill>
                <a:blip r:embed="rId481"/>
                <a:stretch>
                  <a:fillRect/>
                </a:stretch>
              </p:blipFill>
              <p:spPr>
                <a:xfrm>
                  <a:off x="8348543" y="5299840"/>
                  <a:ext cx="73800" cy="45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2">
              <p14:nvContentPartPr>
                <p14:cNvPr id="386" name="Ink 385">
                  <a:extLst>
                    <a:ext uri="{FF2B5EF4-FFF2-40B4-BE49-F238E27FC236}">
                      <a16:creationId xmlns:a16="http://schemas.microsoft.com/office/drawing/2014/main" id="{2D1F906D-84BE-4053-A4C7-BD1C05ED7600}"/>
                    </a:ext>
                  </a:extLst>
                </p14:cNvPr>
                <p14:cNvContentPartPr/>
                <p14:nvPr/>
              </p14:nvContentPartPr>
              <p14:xfrm>
                <a:off x="7715303" y="5557960"/>
                <a:ext cx="379080" cy="178560"/>
              </p14:xfrm>
            </p:contentPart>
          </mc:Choice>
          <mc:Fallback xmlns="">
            <p:pic>
              <p:nvPicPr>
                <p:cNvPr id="386" name="Ink 385">
                  <a:extLst>
                    <a:ext uri="{FF2B5EF4-FFF2-40B4-BE49-F238E27FC236}">
                      <a16:creationId xmlns:a16="http://schemas.microsoft.com/office/drawing/2014/main" id="{2D1F906D-84BE-4053-A4C7-BD1C05ED7600}"/>
                    </a:ext>
                  </a:extLst>
                </p:cNvPr>
                <p:cNvPicPr/>
                <p:nvPr/>
              </p:nvPicPr>
              <p:blipFill>
                <a:blip r:embed="rId483"/>
                <a:stretch>
                  <a:fillRect/>
                </a:stretch>
              </p:blipFill>
              <p:spPr>
                <a:xfrm>
                  <a:off x="7706303" y="5549320"/>
                  <a:ext cx="39672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4">
              <p14:nvContentPartPr>
                <p14:cNvPr id="387" name="Ink 386">
                  <a:extLst>
                    <a:ext uri="{FF2B5EF4-FFF2-40B4-BE49-F238E27FC236}">
                      <a16:creationId xmlns:a16="http://schemas.microsoft.com/office/drawing/2014/main" id="{8E4493BA-5907-4C65-A2F0-118CD40EA5CF}"/>
                    </a:ext>
                  </a:extLst>
                </p14:cNvPr>
                <p14:cNvContentPartPr/>
                <p14:nvPr/>
              </p14:nvContentPartPr>
              <p14:xfrm>
                <a:off x="8126063" y="5617000"/>
                <a:ext cx="38880" cy="14400"/>
              </p14:xfrm>
            </p:contentPart>
          </mc:Choice>
          <mc:Fallback xmlns="">
            <p:pic>
              <p:nvPicPr>
                <p:cNvPr id="387" name="Ink 386">
                  <a:extLst>
                    <a:ext uri="{FF2B5EF4-FFF2-40B4-BE49-F238E27FC236}">
                      <a16:creationId xmlns:a16="http://schemas.microsoft.com/office/drawing/2014/main" id="{8E4493BA-5907-4C65-A2F0-118CD40EA5CF}"/>
                    </a:ext>
                  </a:extLst>
                </p:cNvPr>
                <p:cNvPicPr/>
                <p:nvPr/>
              </p:nvPicPr>
              <p:blipFill>
                <a:blip r:embed="rId485"/>
                <a:stretch>
                  <a:fillRect/>
                </a:stretch>
              </p:blipFill>
              <p:spPr>
                <a:xfrm>
                  <a:off x="8117423" y="5608360"/>
                  <a:ext cx="5652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6">
              <p14:nvContentPartPr>
                <p14:cNvPr id="388" name="Ink 387">
                  <a:extLst>
                    <a:ext uri="{FF2B5EF4-FFF2-40B4-BE49-F238E27FC236}">
                      <a16:creationId xmlns:a16="http://schemas.microsoft.com/office/drawing/2014/main" id="{8227986F-C672-4471-BF2E-6302C90A1DE1}"/>
                    </a:ext>
                  </a:extLst>
                </p14:cNvPr>
                <p14:cNvContentPartPr/>
                <p14:nvPr/>
              </p14:nvContentPartPr>
              <p14:xfrm>
                <a:off x="8204183" y="5543560"/>
                <a:ext cx="135000" cy="132840"/>
              </p14:xfrm>
            </p:contentPart>
          </mc:Choice>
          <mc:Fallback xmlns="">
            <p:pic>
              <p:nvPicPr>
                <p:cNvPr id="388" name="Ink 387">
                  <a:extLst>
                    <a:ext uri="{FF2B5EF4-FFF2-40B4-BE49-F238E27FC236}">
                      <a16:creationId xmlns:a16="http://schemas.microsoft.com/office/drawing/2014/main" id="{8227986F-C672-4471-BF2E-6302C90A1DE1}"/>
                    </a:ext>
                  </a:extLst>
                </p:cNvPr>
                <p:cNvPicPr/>
                <p:nvPr/>
              </p:nvPicPr>
              <p:blipFill>
                <a:blip r:embed="rId487"/>
                <a:stretch>
                  <a:fillRect/>
                </a:stretch>
              </p:blipFill>
              <p:spPr>
                <a:xfrm>
                  <a:off x="8195543" y="5534920"/>
                  <a:ext cx="152640" cy="150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8" name="Group 397">
            <a:extLst>
              <a:ext uri="{FF2B5EF4-FFF2-40B4-BE49-F238E27FC236}">
                <a16:creationId xmlns:a16="http://schemas.microsoft.com/office/drawing/2014/main" id="{611C5E07-F1E9-47D4-AD03-C39D7EB762FE}"/>
              </a:ext>
            </a:extLst>
          </p:cNvPr>
          <p:cNvGrpSpPr/>
          <p:nvPr/>
        </p:nvGrpSpPr>
        <p:grpSpPr>
          <a:xfrm>
            <a:off x="6102143" y="5532400"/>
            <a:ext cx="1174320" cy="474480"/>
            <a:chOff x="6102143" y="5532400"/>
            <a:chExt cx="1174320" cy="474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8">
              <p14:nvContentPartPr>
                <p14:cNvPr id="393" name="Ink 392">
                  <a:extLst>
                    <a:ext uri="{FF2B5EF4-FFF2-40B4-BE49-F238E27FC236}">
                      <a16:creationId xmlns:a16="http://schemas.microsoft.com/office/drawing/2014/main" id="{460763F6-BDFD-4875-9D16-8E65AEEB12C6}"/>
                    </a:ext>
                  </a:extLst>
                </p14:cNvPr>
                <p14:cNvContentPartPr/>
                <p14:nvPr/>
              </p14:nvContentPartPr>
              <p14:xfrm>
                <a:off x="6286823" y="5532400"/>
                <a:ext cx="989640" cy="405720"/>
              </p14:xfrm>
            </p:contentPart>
          </mc:Choice>
          <mc:Fallback xmlns="">
            <p:pic>
              <p:nvPicPr>
                <p:cNvPr id="393" name="Ink 392">
                  <a:extLst>
                    <a:ext uri="{FF2B5EF4-FFF2-40B4-BE49-F238E27FC236}">
                      <a16:creationId xmlns:a16="http://schemas.microsoft.com/office/drawing/2014/main" id="{460763F6-BDFD-4875-9D16-8E65AEEB12C6}"/>
                    </a:ext>
                  </a:extLst>
                </p:cNvPr>
                <p:cNvPicPr/>
                <p:nvPr/>
              </p:nvPicPr>
              <p:blipFill>
                <a:blip r:embed="rId489"/>
                <a:stretch>
                  <a:fillRect/>
                </a:stretch>
              </p:blipFill>
              <p:spPr>
                <a:xfrm>
                  <a:off x="6277823" y="5523760"/>
                  <a:ext cx="1007280" cy="42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0">
              <p14:nvContentPartPr>
                <p14:cNvPr id="394" name="Ink 393">
                  <a:extLst>
                    <a:ext uri="{FF2B5EF4-FFF2-40B4-BE49-F238E27FC236}">
                      <a16:creationId xmlns:a16="http://schemas.microsoft.com/office/drawing/2014/main" id="{00236AC6-C054-4A69-9A9A-27F6B908A43B}"/>
                    </a:ext>
                  </a:extLst>
                </p14:cNvPr>
                <p14:cNvContentPartPr/>
                <p14:nvPr/>
              </p14:nvContentPartPr>
              <p14:xfrm>
                <a:off x="6102143" y="5592160"/>
                <a:ext cx="1142640" cy="414720"/>
              </p14:xfrm>
            </p:contentPart>
          </mc:Choice>
          <mc:Fallback xmlns="">
            <p:pic>
              <p:nvPicPr>
                <p:cNvPr id="394" name="Ink 393">
                  <a:extLst>
                    <a:ext uri="{FF2B5EF4-FFF2-40B4-BE49-F238E27FC236}">
                      <a16:creationId xmlns:a16="http://schemas.microsoft.com/office/drawing/2014/main" id="{00236AC6-C054-4A69-9A9A-27F6B908A43B}"/>
                    </a:ext>
                  </a:extLst>
                </p:cNvPr>
                <p:cNvPicPr/>
                <p:nvPr/>
              </p:nvPicPr>
              <p:blipFill>
                <a:blip r:embed="rId491"/>
                <a:stretch>
                  <a:fillRect/>
                </a:stretch>
              </p:blipFill>
              <p:spPr>
                <a:xfrm>
                  <a:off x="6093143" y="5583520"/>
                  <a:ext cx="1160280" cy="43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2">
              <p14:nvContentPartPr>
                <p14:cNvPr id="395" name="Ink 394">
                  <a:extLst>
                    <a:ext uri="{FF2B5EF4-FFF2-40B4-BE49-F238E27FC236}">
                      <a16:creationId xmlns:a16="http://schemas.microsoft.com/office/drawing/2014/main" id="{2717E140-16CA-4B72-8B4A-8DC981C7E367}"/>
                    </a:ext>
                  </a:extLst>
                </p14:cNvPr>
                <p14:cNvContentPartPr/>
                <p14:nvPr/>
              </p14:nvContentPartPr>
              <p14:xfrm>
                <a:off x="6240743" y="5724640"/>
                <a:ext cx="428040" cy="168120"/>
              </p14:xfrm>
            </p:contentPart>
          </mc:Choice>
          <mc:Fallback xmlns="">
            <p:pic>
              <p:nvPicPr>
                <p:cNvPr id="395" name="Ink 394">
                  <a:extLst>
                    <a:ext uri="{FF2B5EF4-FFF2-40B4-BE49-F238E27FC236}">
                      <a16:creationId xmlns:a16="http://schemas.microsoft.com/office/drawing/2014/main" id="{2717E140-16CA-4B72-8B4A-8DC981C7E367}"/>
                    </a:ext>
                  </a:extLst>
                </p:cNvPr>
                <p:cNvPicPr/>
                <p:nvPr/>
              </p:nvPicPr>
              <p:blipFill>
                <a:blip r:embed="rId493"/>
                <a:stretch>
                  <a:fillRect/>
                </a:stretch>
              </p:blipFill>
              <p:spPr>
                <a:xfrm>
                  <a:off x="6231743" y="5715640"/>
                  <a:ext cx="44568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4">
              <p14:nvContentPartPr>
                <p14:cNvPr id="396" name="Ink 395">
                  <a:extLst>
                    <a:ext uri="{FF2B5EF4-FFF2-40B4-BE49-F238E27FC236}">
                      <a16:creationId xmlns:a16="http://schemas.microsoft.com/office/drawing/2014/main" id="{4083C67C-F7E2-48FE-8125-41885BA76AF1}"/>
                    </a:ext>
                  </a:extLst>
                </p14:cNvPr>
                <p14:cNvContentPartPr/>
                <p14:nvPr/>
              </p14:nvContentPartPr>
              <p14:xfrm>
                <a:off x="6747623" y="5769640"/>
                <a:ext cx="103680" cy="29520"/>
              </p14:xfrm>
            </p:contentPart>
          </mc:Choice>
          <mc:Fallback xmlns="">
            <p:pic>
              <p:nvPicPr>
                <p:cNvPr id="396" name="Ink 395">
                  <a:extLst>
                    <a:ext uri="{FF2B5EF4-FFF2-40B4-BE49-F238E27FC236}">
                      <a16:creationId xmlns:a16="http://schemas.microsoft.com/office/drawing/2014/main" id="{4083C67C-F7E2-48FE-8125-41885BA76AF1}"/>
                    </a:ext>
                  </a:extLst>
                </p:cNvPr>
                <p:cNvPicPr/>
                <p:nvPr/>
              </p:nvPicPr>
              <p:blipFill>
                <a:blip r:embed="rId495"/>
                <a:stretch>
                  <a:fillRect/>
                </a:stretch>
              </p:blipFill>
              <p:spPr>
                <a:xfrm>
                  <a:off x="6738623" y="5761000"/>
                  <a:ext cx="12132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6">
              <p14:nvContentPartPr>
                <p14:cNvPr id="397" name="Ink 396">
                  <a:extLst>
                    <a:ext uri="{FF2B5EF4-FFF2-40B4-BE49-F238E27FC236}">
                      <a16:creationId xmlns:a16="http://schemas.microsoft.com/office/drawing/2014/main" id="{9785343D-CCC3-40CE-9E9F-3B29F029804D}"/>
                    </a:ext>
                  </a:extLst>
                </p14:cNvPr>
                <p14:cNvContentPartPr/>
                <p14:nvPr/>
              </p14:nvContentPartPr>
              <p14:xfrm>
                <a:off x="6921143" y="5700880"/>
                <a:ext cx="43920" cy="146880"/>
              </p14:xfrm>
            </p:contentPart>
          </mc:Choice>
          <mc:Fallback xmlns="">
            <p:pic>
              <p:nvPicPr>
                <p:cNvPr id="397" name="Ink 396">
                  <a:extLst>
                    <a:ext uri="{FF2B5EF4-FFF2-40B4-BE49-F238E27FC236}">
                      <a16:creationId xmlns:a16="http://schemas.microsoft.com/office/drawing/2014/main" id="{9785343D-CCC3-40CE-9E9F-3B29F029804D}"/>
                    </a:ext>
                  </a:extLst>
                </p:cNvPr>
                <p:cNvPicPr/>
                <p:nvPr/>
              </p:nvPicPr>
              <p:blipFill>
                <a:blip r:embed="rId497"/>
                <a:stretch>
                  <a:fillRect/>
                </a:stretch>
              </p:blipFill>
              <p:spPr>
                <a:xfrm>
                  <a:off x="6912503" y="5692240"/>
                  <a:ext cx="61560" cy="164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4" name="Group 423">
            <a:extLst>
              <a:ext uri="{FF2B5EF4-FFF2-40B4-BE49-F238E27FC236}">
                <a16:creationId xmlns:a16="http://schemas.microsoft.com/office/drawing/2014/main" id="{F2C1C7DF-0D36-4F58-B95F-15F76610BD1C}"/>
              </a:ext>
            </a:extLst>
          </p:cNvPr>
          <p:cNvGrpSpPr/>
          <p:nvPr/>
        </p:nvGrpSpPr>
        <p:grpSpPr>
          <a:xfrm>
            <a:off x="7578503" y="3569680"/>
            <a:ext cx="2396160" cy="890640"/>
            <a:chOff x="7578503" y="3569680"/>
            <a:chExt cx="2396160" cy="890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98">
              <p14:nvContentPartPr>
                <p14:cNvPr id="399" name="Ink 398">
                  <a:extLst>
                    <a:ext uri="{FF2B5EF4-FFF2-40B4-BE49-F238E27FC236}">
                      <a16:creationId xmlns:a16="http://schemas.microsoft.com/office/drawing/2014/main" id="{3CE4E209-74CD-4DC9-9356-219DBA86633F}"/>
                    </a:ext>
                  </a:extLst>
                </p14:cNvPr>
                <p14:cNvContentPartPr/>
                <p14:nvPr/>
              </p14:nvContentPartPr>
              <p14:xfrm>
                <a:off x="7578503" y="3569680"/>
                <a:ext cx="1481760" cy="523800"/>
              </p14:xfrm>
            </p:contentPart>
          </mc:Choice>
          <mc:Fallback xmlns="">
            <p:pic>
              <p:nvPicPr>
                <p:cNvPr id="399" name="Ink 398">
                  <a:extLst>
                    <a:ext uri="{FF2B5EF4-FFF2-40B4-BE49-F238E27FC236}">
                      <a16:creationId xmlns:a16="http://schemas.microsoft.com/office/drawing/2014/main" id="{3CE4E209-74CD-4DC9-9356-219DBA86633F}"/>
                    </a:ext>
                  </a:extLst>
                </p:cNvPr>
                <p:cNvPicPr/>
                <p:nvPr/>
              </p:nvPicPr>
              <p:blipFill>
                <a:blip r:embed="rId499"/>
                <a:stretch>
                  <a:fillRect/>
                </a:stretch>
              </p:blipFill>
              <p:spPr>
                <a:xfrm>
                  <a:off x="7569863" y="3561040"/>
                  <a:ext cx="1499400" cy="54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0">
              <p14:nvContentPartPr>
                <p14:cNvPr id="400" name="Ink 399">
                  <a:extLst>
                    <a:ext uri="{FF2B5EF4-FFF2-40B4-BE49-F238E27FC236}">
                      <a16:creationId xmlns:a16="http://schemas.microsoft.com/office/drawing/2014/main" id="{2C38CF23-96A4-45A0-9735-14CBC9AA02AB}"/>
                    </a:ext>
                  </a:extLst>
                </p14:cNvPr>
                <p14:cNvContentPartPr/>
                <p14:nvPr/>
              </p14:nvContentPartPr>
              <p14:xfrm>
                <a:off x="7866503" y="3832120"/>
                <a:ext cx="183600" cy="126360"/>
              </p14:xfrm>
            </p:contentPart>
          </mc:Choice>
          <mc:Fallback xmlns="">
            <p:pic>
              <p:nvPicPr>
                <p:cNvPr id="400" name="Ink 399">
                  <a:extLst>
                    <a:ext uri="{FF2B5EF4-FFF2-40B4-BE49-F238E27FC236}">
                      <a16:creationId xmlns:a16="http://schemas.microsoft.com/office/drawing/2014/main" id="{2C38CF23-96A4-45A0-9735-14CBC9AA02AB}"/>
                    </a:ext>
                  </a:extLst>
                </p:cNvPr>
                <p:cNvPicPr/>
                <p:nvPr/>
              </p:nvPicPr>
              <p:blipFill>
                <a:blip r:embed="rId501"/>
                <a:stretch>
                  <a:fillRect/>
                </a:stretch>
              </p:blipFill>
              <p:spPr>
                <a:xfrm>
                  <a:off x="7857503" y="3823120"/>
                  <a:ext cx="20124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2">
              <p14:nvContentPartPr>
                <p14:cNvPr id="401" name="Ink 400">
                  <a:extLst>
                    <a:ext uri="{FF2B5EF4-FFF2-40B4-BE49-F238E27FC236}">
                      <a16:creationId xmlns:a16="http://schemas.microsoft.com/office/drawing/2014/main" id="{463B1110-1348-4CC9-B98A-2A271EC92784}"/>
                    </a:ext>
                  </a:extLst>
                </p14:cNvPr>
                <p14:cNvContentPartPr/>
                <p14:nvPr/>
              </p14:nvContentPartPr>
              <p14:xfrm>
                <a:off x="8086463" y="3883600"/>
                <a:ext cx="100440" cy="96840"/>
              </p14:xfrm>
            </p:contentPart>
          </mc:Choice>
          <mc:Fallback xmlns="">
            <p:pic>
              <p:nvPicPr>
                <p:cNvPr id="401" name="Ink 400">
                  <a:extLst>
                    <a:ext uri="{FF2B5EF4-FFF2-40B4-BE49-F238E27FC236}">
                      <a16:creationId xmlns:a16="http://schemas.microsoft.com/office/drawing/2014/main" id="{463B1110-1348-4CC9-B98A-2A271EC92784}"/>
                    </a:ext>
                  </a:extLst>
                </p:cNvPr>
                <p:cNvPicPr/>
                <p:nvPr/>
              </p:nvPicPr>
              <p:blipFill>
                <a:blip r:embed="rId503"/>
                <a:stretch>
                  <a:fillRect/>
                </a:stretch>
              </p:blipFill>
              <p:spPr>
                <a:xfrm>
                  <a:off x="8077823" y="3874600"/>
                  <a:ext cx="11808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4">
              <p14:nvContentPartPr>
                <p14:cNvPr id="402" name="Ink 401">
                  <a:extLst>
                    <a:ext uri="{FF2B5EF4-FFF2-40B4-BE49-F238E27FC236}">
                      <a16:creationId xmlns:a16="http://schemas.microsoft.com/office/drawing/2014/main" id="{3484E385-531B-418C-A360-913C825FBBF3}"/>
                    </a:ext>
                  </a:extLst>
                </p14:cNvPr>
                <p14:cNvContentPartPr/>
                <p14:nvPr/>
              </p14:nvContentPartPr>
              <p14:xfrm>
                <a:off x="8190863" y="3747880"/>
                <a:ext cx="117360" cy="168120"/>
              </p14:xfrm>
            </p:contentPart>
          </mc:Choice>
          <mc:Fallback xmlns="">
            <p:pic>
              <p:nvPicPr>
                <p:cNvPr id="402" name="Ink 401">
                  <a:extLst>
                    <a:ext uri="{FF2B5EF4-FFF2-40B4-BE49-F238E27FC236}">
                      <a16:creationId xmlns:a16="http://schemas.microsoft.com/office/drawing/2014/main" id="{3484E385-531B-418C-A360-913C825FBBF3}"/>
                    </a:ext>
                  </a:extLst>
                </p:cNvPr>
                <p:cNvPicPr/>
                <p:nvPr/>
              </p:nvPicPr>
              <p:blipFill>
                <a:blip r:embed="rId505"/>
                <a:stretch>
                  <a:fillRect/>
                </a:stretch>
              </p:blipFill>
              <p:spPr>
                <a:xfrm>
                  <a:off x="8181863" y="3739240"/>
                  <a:ext cx="13500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6">
              <p14:nvContentPartPr>
                <p14:cNvPr id="403" name="Ink 402">
                  <a:extLst>
                    <a:ext uri="{FF2B5EF4-FFF2-40B4-BE49-F238E27FC236}">
                      <a16:creationId xmlns:a16="http://schemas.microsoft.com/office/drawing/2014/main" id="{3ED1BC8F-A89E-4918-B69C-8786FC461430}"/>
                    </a:ext>
                  </a:extLst>
                </p14:cNvPr>
                <p14:cNvContentPartPr/>
                <p14:nvPr/>
              </p14:nvContentPartPr>
              <p14:xfrm>
                <a:off x="8330543" y="3763720"/>
                <a:ext cx="126720" cy="102600"/>
              </p14:xfrm>
            </p:contentPart>
          </mc:Choice>
          <mc:Fallback xmlns="">
            <p:pic>
              <p:nvPicPr>
                <p:cNvPr id="403" name="Ink 402">
                  <a:extLst>
                    <a:ext uri="{FF2B5EF4-FFF2-40B4-BE49-F238E27FC236}">
                      <a16:creationId xmlns:a16="http://schemas.microsoft.com/office/drawing/2014/main" id="{3ED1BC8F-A89E-4918-B69C-8786FC461430}"/>
                    </a:ext>
                  </a:extLst>
                </p:cNvPr>
                <p:cNvPicPr/>
                <p:nvPr/>
              </p:nvPicPr>
              <p:blipFill>
                <a:blip r:embed="rId507"/>
                <a:stretch>
                  <a:fillRect/>
                </a:stretch>
              </p:blipFill>
              <p:spPr>
                <a:xfrm>
                  <a:off x="8321543" y="3754720"/>
                  <a:ext cx="14436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8">
              <p14:nvContentPartPr>
                <p14:cNvPr id="404" name="Ink 403">
                  <a:extLst>
                    <a:ext uri="{FF2B5EF4-FFF2-40B4-BE49-F238E27FC236}">
                      <a16:creationId xmlns:a16="http://schemas.microsoft.com/office/drawing/2014/main" id="{0F743E67-A977-47F8-B801-9469E90CC07D}"/>
                    </a:ext>
                  </a:extLst>
                </p14:cNvPr>
                <p14:cNvContentPartPr/>
                <p14:nvPr/>
              </p14:nvContentPartPr>
              <p14:xfrm>
                <a:off x="8492183" y="3828880"/>
                <a:ext cx="77040" cy="81720"/>
              </p14:xfrm>
            </p:contentPart>
          </mc:Choice>
          <mc:Fallback xmlns="">
            <p:pic>
              <p:nvPicPr>
                <p:cNvPr id="404" name="Ink 403">
                  <a:extLst>
                    <a:ext uri="{FF2B5EF4-FFF2-40B4-BE49-F238E27FC236}">
                      <a16:creationId xmlns:a16="http://schemas.microsoft.com/office/drawing/2014/main" id="{0F743E67-A977-47F8-B801-9469E90CC07D}"/>
                    </a:ext>
                  </a:extLst>
                </p:cNvPr>
                <p:cNvPicPr/>
                <p:nvPr/>
              </p:nvPicPr>
              <p:blipFill>
                <a:blip r:embed="rId509"/>
                <a:stretch>
                  <a:fillRect/>
                </a:stretch>
              </p:blipFill>
              <p:spPr>
                <a:xfrm>
                  <a:off x="8483543" y="3820240"/>
                  <a:ext cx="9468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0">
              <p14:nvContentPartPr>
                <p14:cNvPr id="405" name="Ink 404">
                  <a:extLst>
                    <a:ext uri="{FF2B5EF4-FFF2-40B4-BE49-F238E27FC236}">
                      <a16:creationId xmlns:a16="http://schemas.microsoft.com/office/drawing/2014/main" id="{22585083-52BE-4986-85FB-EBFA3A6509CC}"/>
                    </a:ext>
                  </a:extLst>
                </p14:cNvPr>
                <p14:cNvContentPartPr/>
                <p14:nvPr/>
              </p14:nvContentPartPr>
              <p14:xfrm>
                <a:off x="8613863" y="3834640"/>
                <a:ext cx="3600" cy="101160"/>
              </p14:xfrm>
            </p:contentPart>
          </mc:Choice>
          <mc:Fallback xmlns="">
            <p:pic>
              <p:nvPicPr>
                <p:cNvPr id="405" name="Ink 404">
                  <a:extLst>
                    <a:ext uri="{FF2B5EF4-FFF2-40B4-BE49-F238E27FC236}">
                      <a16:creationId xmlns:a16="http://schemas.microsoft.com/office/drawing/2014/main" id="{22585083-52BE-4986-85FB-EBFA3A6509CC}"/>
                    </a:ext>
                  </a:extLst>
                </p:cNvPr>
                <p:cNvPicPr/>
                <p:nvPr/>
              </p:nvPicPr>
              <p:blipFill>
                <a:blip r:embed="rId511"/>
                <a:stretch>
                  <a:fillRect/>
                </a:stretch>
              </p:blipFill>
              <p:spPr>
                <a:xfrm>
                  <a:off x="8604863" y="3825640"/>
                  <a:ext cx="2124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2">
              <p14:nvContentPartPr>
                <p14:cNvPr id="406" name="Ink 405">
                  <a:extLst>
                    <a:ext uri="{FF2B5EF4-FFF2-40B4-BE49-F238E27FC236}">
                      <a16:creationId xmlns:a16="http://schemas.microsoft.com/office/drawing/2014/main" id="{3F4A1690-774C-40C5-BE5A-C20DB11F2914}"/>
                    </a:ext>
                  </a:extLst>
                </p14:cNvPr>
                <p14:cNvContentPartPr/>
                <p14:nvPr/>
              </p14:nvContentPartPr>
              <p14:xfrm>
                <a:off x="8590823" y="4044880"/>
                <a:ext cx="196920" cy="347040"/>
              </p14:xfrm>
            </p:contentPart>
          </mc:Choice>
          <mc:Fallback xmlns="">
            <p:pic>
              <p:nvPicPr>
                <p:cNvPr id="406" name="Ink 405">
                  <a:extLst>
                    <a:ext uri="{FF2B5EF4-FFF2-40B4-BE49-F238E27FC236}">
                      <a16:creationId xmlns:a16="http://schemas.microsoft.com/office/drawing/2014/main" id="{3F4A1690-774C-40C5-BE5A-C20DB11F2914}"/>
                    </a:ext>
                  </a:extLst>
                </p:cNvPr>
                <p:cNvPicPr/>
                <p:nvPr/>
              </p:nvPicPr>
              <p:blipFill>
                <a:blip r:embed="rId513"/>
                <a:stretch>
                  <a:fillRect/>
                </a:stretch>
              </p:blipFill>
              <p:spPr>
                <a:xfrm>
                  <a:off x="8582183" y="4035880"/>
                  <a:ext cx="214560" cy="36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4">
              <p14:nvContentPartPr>
                <p14:cNvPr id="407" name="Ink 406">
                  <a:extLst>
                    <a:ext uri="{FF2B5EF4-FFF2-40B4-BE49-F238E27FC236}">
                      <a16:creationId xmlns:a16="http://schemas.microsoft.com/office/drawing/2014/main" id="{79F73535-F1A0-4CB3-A329-3C731AE010F4}"/>
                    </a:ext>
                  </a:extLst>
                </p14:cNvPr>
                <p14:cNvContentPartPr/>
                <p14:nvPr/>
              </p14:nvContentPartPr>
              <p14:xfrm>
                <a:off x="8556983" y="4328920"/>
                <a:ext cx="4320" cy="3240"/>
              </p14:xfrm>
            </p:contentPart>
          </mc:Choice>
          <mc:Fallback xmlns="">
            <p:pic>
              <p:nvPicPr>
                <p:cNvPr id="407" name="Ink 406">
                  <a:extLst>
                    <a:ext uri="{FF2B5EF4-FFF2-40B4-BE49-F238E27FC236}">
                      <a16:creationId xmlns:a16="http://schemas.microsoft.com/office/drawing/2014/main" id="{79F73535-F1A0-4CB3-A329-3C731AE010F4}"/>
                    </a:ext>
                  </a:extLst>
                </p:cNvPr>
                <p:cNvPicPr/>
                <p:nvPr/>
              </p:nvPicPr>
              <p:blipFill>
                <a:blip r:embed="rId445"/>
                <a:stretch>
                  <a:fillRect/>
                </a:stretch>
              </p:blipFill>
              <p:spPr>
                <a:xfrm>
                  <a:off x="8547983" y="4319920"/>
                  <a:ext cx="2196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5">
              <p14:nvContentPartPr>
                <p14:cNvPr id="408" name="Ink 407">
                  <a:extLst>
                    <a:ext uri="{FF2B5EF4-FFF2-40B4-BE49-F238E27FC236}">
                      <a16:creationId xmlns:a16="http://schemas.microsoft.com/office/drawing/2014/main" id="{BE0F8A80-87B8-44F4-82A0-2BC1DAA1F6C9}"/>
                    </a:ext>
                  </a:extLst>
                </p14:cNvPr>
                <p14:cNvContentPartPr/>
                <p14:nvPr/>
              </p14:nvContentPartPr>
              <p14:xfrm>
                <a:off x="8557703" y="4331800"/>
                <a:ext cx="360" cy="360"/>
              </p14:xfrm>
            </p:contentPart>
          </mc:Choice>
          <mc:Fallback xmlns="">
            <p:pic>
              <p:nvPicPr>
                <p:cNvPr id="408" name="Ink 407">
                  <a:extLst>
                    <a:ext uri="{FF2B5EF4-FFF2-40B4-BE49-F238E27FC236}">
                      <a16:creationId xmlns:a16="http://schemas.microsoft.com/office/drawing/2014/main" id="{BE0F8A80-87B8-44F4-82A0-2BC1DAA1F6C9}"/>
                    </a:ext>
                  </a:extLst>
                </p:cNvPr>
                <p:cNvPicPr/>
                <p:nvPr/>
              </p:nvPicPr>
              <p:blipFill>
                <a:blip r:embed="rId445"/>
                <a:stretch>
                  <a:fillRect/>
                </a:stretch>
              </p:blipFill>
              <p:spPr>
                <a:xfrm>
                  <a:off x="8549063" y="432280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6">
              <p14:nvContentPartPr>
                <p14:cNvPr id="409" name="Ink 408">
                  <a:extLst>
                    <a:ext uri="{FF2B5EF4-FFF2-40B4-BE49-F238E27FC236}">
                      <a16:creationId xmlns:a16="http://schemas.microsoft.com/office/drawing/2014/main" id="{F86C13C3-2BC4-4CD5-9BD8-0841AB5D614C}"/>
                    </a:ext>
                  </a:extLst>
                </p14:cNvPr>
                <p14:cNvContentPartPr/>
                <p14:nvPr/>
              </p14:nvContentPartPr>
              <p14:xfrm>
                <a:off x="8557703" y="4313440"/>
                <a:ext cx="165240" cy="146880"/>
              </p14:xfrm>
            </p:contentPart>
          </mc:Choice>
          <mc:Fallback xmlns="">
            <p:pic>
              <p:nvPicPr>
                <p:cNvPr id="409" name="Ink 408">
                  <a:extLst>
                    <a:ext uri="{FF2B5EF4-FFF2-40B4-BE49-F238E27FC236}">
                      <a16:creationId xmlns:a16="http://schemas.microsoft.com/office/drawing/2014/main" id="{F86C13C3-2BC4-4CD5-9BD8-0841AB5D614C}"/>
                    </a:ext>
                  </a:extLst>
                </p:cNvPr>
                <p:cNvPicPr/>
                <p:nvPr/>
              </p:nvPicPr>
              <p:blipFill>
                <a:blip r:embed="rId517"/>
                <a:stretch>
                  <a:fillRect/>
                </a:stretch>
              </p:blipFill>
              <p:spPr>
                <a:xfrm>
                  <a:off x="8549063" y="4304800"/>
                  <a:ext cx="18288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8">
              <p14:nvContentPartPr>
                <p14:cNvPr id="417" name="Ink 416">
                  <a:extLst>
                    <a:ext uri="{FF2B5EF4-FFF2-40B4-BE49-F238E27FC236}">
                      <a16:creationId xmlns:a16="http://schemas.microsoft.com/office/drawing/2014/main" id="{CC984443-0DAF-4EB4-8AE9-1DE0499B0AEB}"/>
                    </a:ext>
                  </a:extLst>
                </p14:cNvPr>
                <p14:cNvContentPartPr/>
                <p14:nvPr/>
              </p14:nvContentPartPr>
              <p14:xfrm>
                <a:off x="8147303" y="4242520"/>
                <a:ext cx="246600" cy="140760"/>
              </p14:xfrm>
            </p:contentPart>
          </mc:Choice>
          <mc:Fallback xmlns="">
            <p:pic>
              <p:nvPicPr>
                <p:cNvPr id="417" name="Ink 416">
                  <a:extLst>
                    <a:ext uri="{FF2B5EF4-FFF2-40B4-BE49-F238E27FC236}">
                      <a16:creationId xmlns:a16="http://schemas.microsoft.com/office/drawing/2014/main" id="{CC984443-0DAF-4EB4-8AE9-1DE0499B0AEB}"/>
                    </a:ext>
                  </a:extLst>
                </p:cNvPr>
                <p:cNvPicPr/>
                <p:nvPr/>
              </p:nvPicPr>
              <p:blipFill>
                <a:blip r:embed="rId519"/>
                <a:stretch>
                  <a:fillRect/>
                </a:stretch>
              </p:blipFill>
              <p:spPr>
                <a:xfrm>
                  <a:off x="8138303" y="4233520"/>
                  <a:ext cx="26424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0">
              <p14:nvContentPartPr>
                <p14:cNvPr id="418" name="Ink 417">
                  <a:extLst>
                    <a:ext uri="{FF2B5EF4-FFF2-40B4-BE49-F238E27FC236}">
                      <a16:creationId xmlns:a16="http://schemas.microsoft.com/office/drawing/2014/main" id="{0A862D81-31BD-4E14-9705-9B3E1CE33C7A}"/>
                    </a:ext>
                  </a:extLst>
                </p14:cNvPr>
                <p14:cNvContentPartPr/>
                <p14:nvPr/>
              </p14:nvContentPartPr>
              <p14:xfrm>
                <a:off x="9050183" y="3901240"/>
                <a:ext cx="732600" cy="393840"/>
              </p14:xfrm>
            </p:contentPart>
          </mc:Choice>
          <mc:Fallback xmlns="">
            <p:pic>
              <p:nvPicPr>
                <p:cNvPr id="418" name="Ink 417">
                  <a:extLst>
                    <a:ext uri="{FF2B5EF4-FFF2-40B4-BE49-F238E27FC236}">
                      <a16:creationId xmlns:a16="http://schemas.microsoft.com/office/drawing/2014/main" id="{0A862D81-31BD-4E14-9705-9B3E1CE33C7A}"/>
                    </a:ext>
                  </a:extLst>
                </p:cNvPr>
                <p:cNvPicPr/>
                <p:nvPr/>
              </p:nvPicPr>
              <p:blipFill>
                <a:blip r:embed="rId521"/>
                <a:stretch>
                  <a:fillRect/>
                </a:stretch>
              </p:blipFill>
              <p:spPr>
                <a:xfrm>
                  <a:off x="9041183" y="3892600"/>
                  <a:ext cx="750240" cy="41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2">
              <p14:nvContentPartPr>
                <p14:cNvPr id="419" name="Ink 418">
                  <a:extLst>
                    <a:ext uri="{FF2B5EF4-FFF2-40B4-BE49-F238E27FC236}">
                      <a16:creationId xmlns:a16="http://schemas.microsoft.com/office/drawing/2014/main" id="{E547F78D-FB06-4D91-88A8-54E71FD623FA}"/>
                    </a:ext>
                  </a:extLst>
                </p14:cNvPr>
                <p14:cNvContentPartPr/>
                <p14:nvPr/>
              </p14:nvContentPartPr>
              <p14:xfrm>
                <a:off x="9635543" y="4214440"/>
                <a:ext cx="141840" cy="104040"/>
              </p14:xfrm>
            </p:contentPart>
          </mc:Choice>
          <mc:Fallback xmlns="">
            <p:pic>
              <p:nvPicPr>
                <p:cNvPr id="419" name="Ink 418">
                  <a:extLst>
                    <a:ext uri="{FF2B5EF4-FFF2-40B4-BE49-F238E27FC236}">
                      <a16:creationId xmlns:a16="http://schemas.microsoft.com/office/drawing/2014/main" id="{E547F78D-FB06-4D91-88A8-54E71FD623FA}"/>
                    </a:ext>
                  </a:extLst>
                </p:cNvPr>
                <p:cNvPicPr/>
                <p:nvPr/>
              </p:nvPicPr>
              <p:blipFill>
                <a:blip r:embed="rId523"/>
                <a:stretch>
                  <a:fillRect/>
                </a:stretch>
              </p:blipFill>
              <p:spPr>
                <a:xfrm>
                  <a:off x="9626903" y="4205800"/>
                  <a:ext cx="15948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4">
              <p14:nvContentPartPr>
                <p14:cNvPr id="420" name="Ink 419">
                  <a:extLst>
                    <a:ext uri="{FF2B5EF4-FFF2-40B4-BE49-F238E27FC236}">
                      <a16:creationId xmlns:a16="http://schemas.microsoft.com/office/drawing/2014/main" id="{774C7CFD-A776-4940-BB00-68289B55B115}"/>
                    </a:ext>
                  </a:extLst>
                </p14:cNvPr>
                <p14:cNvContentPartPr/>
                <p14:nvPr/>
              </p14:nvContentPartPr>
              <p14:xfrm>
                <a:off x="9581183" y="3890440"/>
                <a:ext cx="100440" cy="137160"/>
              </p14:xfrm>
            </p:contentPart>
          </mc:Choice>
          <mc:Fallback xmlns="">
            <p:pic>
              <p:nvPicPr>
                <p:cNvPr id="420" name="Ink 419">
                  <a:extLst>
                    <a:ext uri="{FF2B5EF4-FFF2-40B4-BE49-F238E27FC236}">
                      <a16:creationId xmlns:a16="http://schemas.microsoft.com/office/drawing/2014/main" id="{774C7CFD-A776-4940-BB00-68289B55B115}"/>
                    </a:ext>
                  </a:extLst>
                </p:cNvPr>
                <p:cNvPicPr/>
                <p:nvPr/>
              </p:nvPicPr>
              <p:blipFill>
                <a:blip r:embed="rId525"/>
                <a:stretch>
                  <a:fillRect/>
                </a:stretch>
              </p:blipFill>
              <p:spPr>
                <a:xfrm>
                  <a:off x="9572183" y="3881440"/>
                  <a:ext cx="11808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6">
              <p14:nvContentPartPr>
                <p14:cNvPr id="421" name="Ink 420">
                  <a:extLst>
                    <a:ext uri="{FF2B5EF4-FFF2-40B4-BE49-F238E27FC236}">
                      <a16:creationId xmlns:a16="http://schemas.microsoft.com/office/drawing/2014/main" id="{E6176085-1E2C-4767-8EDE-E57601E83FEF}"/>
                    </a:ext>
                  </a:extLst>
                </p14:cNvPr>
                <p14:cNvContentPartPr/>
                <p14:nvPr/>
              </p14:nvContentPartPr>
              <p14:xfrm>
                <a:off x="9724463" y="3904120"/>
                <a:ext cx="185400" cy="103320"/>
              </p14:xfrm>
            </p:contentPart>
          </mc:Choice>
          <mc:Fallback xmlns="">
            <p:pic>
              <p:nvPicPr>
                <p:cNvPr id="421" name="Ink 420">
                  <a:extLst>
                    <a:ext uri="{FF2B5EF4-FFF2-40B4-BE49-F238E27FC236}">
                      <a16:creationId xmlns:a16="http://schemas.microsoft.com/office/drawing/2014/main" id="{E6176085-1E2C-4767-8EDE-E57601E83FEF}"/>
                    </a:ext>
                  </a:extLst>
                </p:cNvPr>
                <p:cNvPicPr/>
                <p:nvPr/>
              </p:nvPicPr>
              <p:blipFill>
                <a:blip r:embed="rId527"/>
                <a:stretch>
                  <a:fillRect/>
                </a:stretch>
              </p:blipFill>
              <p:spPr>
                <a:xfrm>
                  <a:off x="9715823" y="3895480"/>
                  <a:ext cx="20304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8">
              <p14:nvContentPartPr>
                <p14:cNvPr id="422" name="Ink 421">
                  <a:extLst>
                    <a:ext uri="{FF2B5EF4-FFF2-40B4-BE49-F238E27FC236}">
                      <a16:creationId xmlns:a16="http://schemas.microsoft.com/office/drawing/2014/main" id="{6E262E0D-C5B4-40A3-BCDE-58C6778B29E6}"/>
                    </a:ext>
                  </a:extLst>
                </p14:cNvPr>
                <p14:cNvContentPartPr/>
                <p14:nvPr/>
              </p14:nvContentPartPr>
              <p14:xfrm>
                <a:off x="9974303" y="3944080"/>
                <a:ext cx="360" cy="360"/>
              </p14:xfrm>
            </p:contentPart>
          </mc:Choice>
          <mc:Fallback xmlns="">
            <p:pic>
              <p:nvPicPr>
                <p:cNvPr id="422" name="Ink 421">
                  <a:extLst>
                    <a:ext uri="{FF2B5EF4-FFF2-40B4-BE49-F238E27FC236}">
                      <a16:creationId xmlns:a16="http://schemas.microsoft.com/office/drawing/2014/main" id="{6E262E0D-C5B4-40A3-BCDE-58C6778B29E6}"/>
                    </a:ext>
                  </a:extLst>
                </p:cNvPr>
                <p:cNvPicPr/>
                <p:nvPr/>
              </p:nvPicPr>
              <p:blipFill>
                <a:blip r:embed="rId445"/>
                <a:stretch>
                  <a:fillRect/>
                </a:stretch>
              </p:blipFill>
              <p:spPr>
                <a:xfrm>
                  <a:off x="9965303" y="393508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1" name="Group 430">
            <a:extLst>
              <a:ext uri="{FF2B5EF4-FFF2-40B4-BE49-F238E27FC236}">
                <a16:creationId xmlns:a16="http://schemas.microsoft.com/office/drawing/2014/main" id="{0AA66464-A951-4F26-A4F9-7BF10E3944B3}"/>
              </a:ext>
            </a:extLst>
          </p:cNvPr>
          <p:cNvGrpSpPr/>
          <p:nvPr/>
        </p:nvGrpSpPr>
        <p:grpSpPr>
          <a:xfrm>
            <a:off x="9515663" y="4247560"/>
            <a:ext cx="1156680" cy="563760"/>
            <a:chOff x="9515663" y="4247560"/>
            <a:chExt cx="1156680" cy="563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9">
              <p14:nvContentPartPr>
                <p14:cNvPr id="425" name="Ink 424">
                  <a:extLst>
                    <a:ext uri="{FF2B5EF4-FFF2-40B4-BE49-F238E27FC236}">
                      <a16:creationId xmlns:a16="http://schemas.microsoft.com/office/drawing/2014/main" id="{2653839A-6083-44EA-AEB8-3DE23E0E678B}"/>
                    </a:ext>
                  </a:extLst>
                </p14:cNvPr>
                <p14:cNvContentPartPr/>
                <p14:nvPr/>
              </p14:nvContentPartPr>
              <p14:xfrm>
                <a:off x="9515663" y="4260880"/>
                <a:ext cx="1019880" cy="72720"/>
              </p14:xfrm>
            </p:contentPart>
          </mc:Choice>
          <mc:Fallback xmlns="">
            <p:pic>
              <p:nvPicPr>
                <p:cNvPr id="425" name="Ink 424">
                  <a:extLst>
                    <a:ext uri="{FF2B5EF4-FFF2-40B4-BE49-F238E27FC236}">
                      <a16:creationId xmlns:a16="http://schemas.microsoft.com/office/drawing/2014/main" id="{2653839A-6083-44EA-AEB8-3DE23E0E678B}"/>
                    </a:ext>
                  </a:extLst>
                </p:cNvPr>
                <p:cNvPicPr/>
                <p:nvPr/>
              </p:nvPicPr>
              <p:blipFill>
                <a:blip r:embed="rId530"/>
                <a:stretch>
                  <a:fillRect/>
                </a:stretch>
              </p:blipFill>
              <p:spPr>
                <a:xfrm>
                  <a:off x="9507023" y="4251880"/>
                  <a:ext cx="103752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1">
              <p14:nvContentPartPr>
                <p14:cNvPr id="426" name="Ink 425">
                  <a:extLst>
                    <a:ext uri="{FF2B5EF4-FFF2-40B4-BE49-F238E27FC236}">
                      <a16:creationId xmlns:a16="http://schemas.microsoft.com/office/drawing/2014/main" id="{B854C4B2-E2ED-4FAD-8744-67F2D192A91F}"/>
                    </a:ext>
                  </a:extLst>
                </p14:cNvPr>
                <p14:cNvContentPartPr/>
                <p14:nvPr/>
              </p14:nvContentPartPr>
              <p14:xfrm>
                <a:off x="9534383" y="4355200"/>
                <a:ext cx="1137960" cy="456120"/>
              </p14:xfrm>
            </p:contentPart>
          </mc:Choice>
          <mc:Fallback xmlns="">
            <p:pic>
              <p:nvPicPr>
                <p:cNvPr id="426" name="Ink 425">
                  <a:extLst>
                    <a:ext uri="{FF2B5EF4-FFF2-40B4-BE49-F238E27FC236}">
                      <a16:creationId xmlns:a16="http://schemas.microsoft.com/office/drawing/2014/main" id="{B854C4B2-E2ED-4FAD-8744-67F2D192A91F}"/>
                    </a:ext>
                  </a:extLst>
                </p:cNvPr>
                <p:cNvPicPr/>
                <p:nvPr/>
              </p:nvPicPr>
              <p:blipFill>
                <a:blip r:embed="rId532"/>
                <a:stretch>
                  <a:fillRect/>
                </a:stretch>
              </p:blipFill>
              <p:spPr>
                <a:xfrm>
                  <a:off x="9525383" y="4346200"/>
                  <a:ext cx="1155600" cy="47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3">
              <p14:nvContentPartPr>
                <p14:cNvPr id="427" name="Ink 426">
                  <a:extLst>
                    <a:ext uri="{FF2B5EF4-FFF2-40B4-BE49-F238E27FC236}">
                      <a16:creationId xmlns:a16="http://schemas.microsoft.com/office/drawing/2014/main" id="{77D0B71F-8718-4AD3-8A82-81FA2625328F}"/>
                    </a:ext>
                  </a:extLst>
                </p14:cNvPr>
                <p14:cNvContentPartPr/>
                <p14:nvPr/>
              </p14:nvContentPartPr>
              <p14:xfrm>
                <a:off x="10459583" y="4247560"/>
                <a:ext cx="82440" cy="459360"/>
              </p14:xfrm>
            </p:contentPart>
          </mc:Choice>
          <mc:Fallback xmlns="">
            <p:pic>
              <p:nvPicPr>
                <p:cNvPr id="427" name="Ink 426">
                  <a:extLst>
                    <a:ext uri="{FF2B5EF4-FFF2-40B4-BE49-F238E27FC236}">
                      <a16:creationId xmlns:a16="http://schemas.microsoft.com/office/drawing/2014/main" id="{77D0B71F-8718-4AD3-8A82-81FA2625328F}"/>
                    </a:ext>
                  </a:extLst>
                </p:cNvPr>
                <p:cNvPicPr/>
                <p:nvPr/>
              </p:nvPicPr>
              <p:blipFill>
                <a:blip r:embed="rId534"/>
                <a:stretch>
                  <a:fillRect/>
                </a:stretch>
              </p:blipFill>
              <p:spPr>
                <a:xfrm>
                  <a:off x="10450583" y="4238560"/>
                  <a:ext cx="100080" cy="47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5">
              <p14:nvContentPartPr>
                <p14:cNvPr id="428" name="Ink 427">
                  <a:extLst>
                    <a:ext uri="{FF2B5EF4-FFF2-40B4-BE49-F238E27FC236}">
                      <a16:creationId xmlns:a16="http://schemas.microsoft.com/office/drawing/2014/main" id="{760FF262-E92C-4495-A17E-9525D56CE542}"/>
                    </a:ext>
                  </a:extLst>
                </p14:cNvPr>
                <p14:cNvContentPartPr/>
                <p14:nvPr/>
              </p14:nvContentPartPr>
              <p14:xfrm>
                <a:off x="9674783" y="4475080"/>
                <a:ext cx="418320" cy="158760"/>
              </p14:xfrm>
            </p:contentPart>
          </mc:Choice>
          <mc:Fallback xmlns="">
            <p:pic>
              <p:nvPicPr>
                <p:cNvPr id="428" name="Ink 427">
                  <a:extLst>
                    <a:ext uri="{FF2B5EF4-FFF2-40B4-BE49-F238E27FC236}">
                      <a16:creationId xmlns:a16="http://schemas.microsoft.com/office/drawing/2014/main" id="{760FF262-E92C-4495-A17E-9525D56CE542}"/>
                    </a:ext>
                  </a:extLst>
                </p:cNvPr>
                <p:cNvPicPr/>
                <p:nvPr/>
              </p:nvPicPr>
              <p:blipFill>
                <a:blip r:embed="rId536"/>
                <a:stretch>
                  <a:fillRect/>
                </a:stretch>
              </p:blipFill>
              <p:spPr>
                <a:xfrm>
                  <a:off x="9666143" y="4466440"/>
                  <a:ext cx="43596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7">
              <p14:nvContentPartPr>
                <p14:cNvPr id="429" name="Ink 428">
                  <a:extLst>
                    <a:ext uri="{FF2B5EF4-FFF2-40B4-BE49-F238E27FC236}">
                      <a16:creationId xmlns:a16="http://schemas.microsoft.com/office/drawing/2014/main" id="{0C16CF52-14B6-495E-A8CF-B1CB02C3EEDB}"/>
                    </a:ext>
                  </a:extLst>
                </p14:cNvPr>
                <p14:cNvContentPartPr/>
                <p14:nvPr/>
              </p14:nvContentPartPr>
              <p14:xfrm>
                <a:off x="10147103" y="4548160"/>
                <a:ext cx="71280" cy="11880"/>
              </p14:xfrm>
            </p:contentPart>
          </mc:Choice>
          <mc:Fallback xmlns="">
            <p:pic>
              <p:nvPicPr>
                <p:cNvPr id="429" name="Ink 428">
                  <a:extLst>
                    <a:ext uri="{FF2B5EF4-FFF2-40B4-BE49-F238E27FC236}">
                      <a16:creationId xmlns:a16="http://schemas.microsoft.com/office/drawing/2014/main" id="{0C16CF52-14B6-495E-A8CF-B1CB02C3EEDB}"/>
                    </a:ext>
                  </a:extLst>
                </p:cNvPr>
                <p:cNvPicPr/>
                <p:nvPr/>
              </p:nvPicPr>
              <p:blipFill>
                <a:blip r:embed="rId538"/>
                <a:stretch>
                  <a:fillRect/>
                </a:stretch>
              </p:blipFill>
              <p:spPr>
                <a:xfrm>
                  <a:off x="10138103" y="4539520"/>
                  <a:ext cx="8892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9">
              <p14:nvContentPartPr>
                <p14:cNvPr id="430" name="Ink 429">
                  <a:extLst>
                    <a:ext uri="{FF2B5EF4-FFF2-40B4-BE49-F238E27FC236}">
                      <a16:creationId xmlns:a16="http://schemas.microsoft.com/office/drawing/2014/main" id="{C80E7699-FFA0-4084-AAAB-72B2E87AE687}"/>
                    </a:ext>
                  </a:extLst>
                </p14:cNvPr>
                <p14:cNvContentPartPr/>
                <p14:nvPr/>
              </p14:nvContentPartPr>
              <p14:xfrm>
                <a:off x="10257263" y="4489840"/>
                <a:ext cx="103680" cy="123480"/>
              </p14:xfrm>
            </p:contentPart>
          </mc:Choice>
          <mc:Fallback xmlns="">
            <p:pic>
              <p:nvPicPr>
                <p:cNvPr id="430" name="Ink 429">
                  <a:extLst>
                    <a:ext uri="{FF2B5EF4-FFF2-40B4-BE49-F238E27FC236}">
                      <a16:creationId xmlns:a16="http://schemas.microsoft.com/office/drawing/2014/main" id="{C80E7699-FFA0-4084-AAAB-72B2E87AE687}"/>
                    </a:ext>
                  </a:extLst>
                </p:cNvPr>
                <p:cNvPicPr/>
                <p:nvPr/>
              </p:nvPicPr>
              <p:blipFill>
                <a:blip r:embed="rId540"/>
                <a:stretch>
                  <a:fillRect/>
                </a:stretch>
              </p:blipFill>
              <p:spPr>
                <a:xfrm>
                  <a:off x="10248623" y="4481200"/>
                  <a:ext cx="121320" cy="141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0" name="Group 439">
            <a:extLst>
              <a:ext uri="{FF2B5EF4-FFF2-40B4-BE49-F238E27FC236}">
                <a16:creationId xmlns:a16="http://schemas.microsoft.com/office/drawing/2014/main" id="{660BA53A-EF45-4E68-A3C0-8D7BD15DE74E}"/>
              </a:ext>
            </a:extLst>
          </p:cNvPr>
          <p:cNvGrpSpPr/>
          <p:nvPr/>
        </p:nvGrpSpPr>
        <p:grpSpPr>
          <a:xfrm>
            <a:off x="8248463" y="4446640"/>
            <a:ext cx="936000" cy="452160"/>
            <a:chOff x="8248463" y="4446640"/>
            <a:chExt cx="936000" cy="452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41">
              <p14:nvContentPartPr>
                <p14:cNvPr id="432" name="Ink 431">
                  <a:extLst>
                    <a:ext uri="{FF2B5EF4-FFF2-40B4-BE49-F238E27FC236}">
                      <a16:creationId xmlns:a16="http://schemas.microsoft.com/office/drawing/2014/main" id="{1CFEBA3E-C91C-4B6C-8583-CC69FD665088}"/>
                    </a:ext>
                  </a:extLst>
                </p14:cNvPr>
                <p14:cNvContentPartPr/>
                <p14:nvPr/>
              </p14:nvContentPartPr>
              <p14:xfrm>
                <a:off x="8258543" y="4484080"/>
                <a:ext cx="847440" cy="37080"/>
              </p14:xfrm>
            </p:contentPart>
          </mc:Choice>
          <mc:Fallback xmlns="">
            <p:pic>
              <p:nvPicPr>
                <p:cNvPr id="432" name="Ink 431">
                  <a:extLst>
                    <a:ext uri="{FF2B5EF4-FFF2-40B4-BE49-F238E27FC236}">
                      <a16:creationId xmlns:a16="http://schemas.microsoft.com/office/drawing/2014/main" id="{1CFEBA3E-C91C-4B6C-8583-CC69FD665088}"/>
                    </a:ext>
                  </a:extLst>
                </p:cNvPr>
                <p:cNvPicPr/>
                <p:nvPr/>
              </p:nvPicPr>
              <p:blipFill>
                <a:blip r:embed="rId542"/>
                <a:stretch>
                  <a:fillRect/>
                </a:stretch>
              </p:blipFill>
              <p:spPr>
                <a:xfrm>
                  <a:off x="8249903" y="4475440"/>
                  <a:ext cx="86508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3">
              <p14:nvContentPartPr>
                <p14:cNvPr id="433" name="Ink 432">
                  <a:extLst>
                    <a:ext uri="{FF2B5EF4-FFF2-40B4-BE49-F238E27FC236}">
                      <a16:creationId xmlns:a16="http://schemas.microsoft.com/office/drawing/2014/main" id="{A960FCF0-6AD8-4890-ACFB-9D9C17AD580D}"/>
                    </a:ext>
                  </a:extLst>
                </p14:cNvPr>
                <p14:cNvContentPartPr/>
                <p14:nvPr/>
              </p14:nvContentPartPr>
              <p14:xfrm>
                <a:off x="8248463" y="4534480"/>
                <a:ext cx="22320" cy="344160"/>
              </p14:xfrm>
            </p:contentPart>
          </mc:Choice>
          <mc:Fallback xmlns="">
            <p:pic>
              <p:nvPicPr>
                <p:cNvPr id="433" name="Ink 432">
                  <a:extLst>
                    <a:ext uri="{FF2B5EF4-FFF2-40B4-BE49-F238E27FC236}">
                      <a16:creationId xmlns:a16="http://schemas.microsoft.com/office/drawing/2014/main" id="{A960FCF0-6AD8-4890-ACFB-9D9C17AD580D}"/>
                    </a:ext>
                  </a:extLst>
                </p:cNvPr>
                <p:cNvPicPr/>
                <p:nvPr/>
              </p:nvPicPr>
              <p:blipFill>
                <a:blip r:embed="rId544"/>
                <a:stretch>
                  <a:fillRect/>
                </a:stretch>
              </p:blipFill>
              <p:spPr>
                <a:xfrm>
                  <a:off x="8239463" y="4525840"/>
                  <a:ext cx="39960" cy="36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5">
              <p14:nvContentPartPr>
                <p14:cNvPr id="434" name="Ink 433">
                  <a:extLst>
                    <a:ext uri="{FF2B5EF4-FFF2-40B4-BE49-F238E27FC236}">
                      <a16:creationId xmlns:a16="http://schemas.microsoft.com/office/drawing/2014/main" id="{EEA11DB3-26C7-4C40-AAFD-ECFAE0A7001B}"/>
                    </a:ext>
                  </a:extLst>
                </p14:cNvPr>
                <p14:cNvContentPartPr/>
                <p14:nvPr/>
              </p14:nvContentPartPr>
              <p14:xfrm>
                <a:off x="8248463" y="4824640"/>
                <a:ext cx="745920" cy="74160"/>
              </p14:xfrm>
            </p:contentPart>
          </mc:Choice>
          <mc:Fallback xmlns="">
            <p:pic>
              <p:nvPicPr>
                <p:cNvPr id="434" name="Ink 433">
                  <a:extLst>
                    <a:ext uri="{FF2B5EF4-FFF2-40B4-BE49-F238E27FC236}">
                      <a16:creationId xmlns:a16="http://schemas.microsoft.com/office/drawing/2014/main" id="{EEA11DB3-26C7-4C40-AAFD-ECFAE0A7001B}"/>
                    </a:ext>
                  </a:extLst>
                </p:cNvPr>
                <p:cNvPicPr/>
                <p:nvPr/>
              </p:nvPicPr>
              <p:blipFill>
                <a:blip r:embed="rId546"/>
                <a:stretch>
                  <a:fillRect/>
                </a:stretch>
              </p:blipFill>
              <p:spPr>
                <a:xfrm>
                  <a:off x="8239463" y="4815640"/>
                  <a:ext cx="76356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7">
              <p14:nvContentPartPr>
                <p14:cNvPr id="435" name="Ink 434">
                  <a:extLst>
                    <a:ext uri="{FF2B5EF4-FFF2-40B4-BE49-F238E27FC236}">
                      <a16:creationId xmlns:a16="http://schemas.microsoft.com/office/drawing/2014/main" id="{BC7F46E9-534F-4EC9-B9F6-3A96C62E8199}"/>
                    </a:ext>
                  </a:extLst>
                </p14:cNvPr>
                <p14:cNvContentPartPr/>
                <p14:nvPr/>
              </p14:nvContentPartPr>
              <p14:xfrm>
                <a:off x="9137663" y="4446640"/>
                <a:ext cx="46800" cy="419760"/>
              </p14:xfrm>
            </p:contentPart>
          </mc:Choice>
          <mc:Fallback xmlns="">
            <p:pic>
              <p:nvPicPr>
                <p:cNvPr id="435" name="Ink 434">
                  <a:extLst>
                    <a:ext uri="{FF2B5EF4-FFF2-40B4-BE49-F238E27FC236}">
                      <a16:creationId xmlns:a16="http://schemas.microsoft.com/office/drawing/2014/main" id="{BC7F46E9-534F-4EC9-B9F6-3A96C62E8199}"/>
                    </a:ext>
                  </a:extLst>
                </p:cNvPr>
                <p:cNvPicPr/>
                <p:nvPr/>
              </p:nvPicPr>
              <p:blipFill>
                <a:blip r:embed="rId548"/>
                <a:stretch>
                  <a:fillRect/>
                </a:stretch>
              </p:blipFill>
              <p:spPr>
                <a:xfrm>
                  <a:off x="9129023" y="4438000"/>
                  <a:ext cx="64440" cy="43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9">
              <p14:nvContentPartPr>
                <p14:cNvPr id="436" name="Ink 435">
                  <a:extLst>
                    <a:ext uri="{FF2B5EF4-FFF2-40B4-BE49-F238E27FC236}">
                      <a16:creationId xmlns:a16="http://schemas.microsoft.com/office/drawing/2014/main" id="{9988E566-F8FF-469D-A757-744163629C5E}"/>
                    </a:ext>
                  </a:extLst>
                </p14:cNvPr>
                <p14:cNvContentPartPr/>
                <p14:nvPr/>
              </p14:nvContentPartPr>
              <p14:xfrm>
                <a:off x="8943263" y="4846600"/>
                <a:ext cx="212760" cy="18720"/>
              </p14:xfrm>
            </p:contentPart>
          </mc:Choice>
          <mc:Fallback xmlns="">
            <p:pic>
              <p:nvPicPr>
                <p:cNvPr id="436" name="Ink 435">
                  <a:extLst>
                    <a:ext uri="{FF2B5EF4-FFF2-40B4-BE49-F238E27FC236}">
                      <a16:creationId xmlns:a16="http://schemas.microsoft.com/office/drawing/2014/main" id="{9988E566-F8FF-469D-A757-744163629C5E}"/>
                    </a:ext>
                  </a:extLst>
                </p:cNvPr>
                <p:cNvPicPr/>
                <p:nvPr/>
              </p:nvPicPr>
              <p:blipFill>
                <a:blip r:embed="rId550"/>
                <a:stretch>
                  <a:fillRect/>
                </a:stretch>
              </p:blipFill>
              <p:spPr>
                <a:xfrm>
                  <a:off x="8934623" y="4837600"/>
                  <a:ext cx="23040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1">
              <p14:nvContentPartPr>
                <p14:cNvPr id="437" name="Ink 436">
                  <a:extLst>
                    <a:ext uri="{FF2B5EF4-FFF2-40B4-BE49-F238E27FC236}">
                      <a16:creationId xmlns:a16="http://schemas.microsoft.com/office/drawing/2014/main" id="{A659AC60-8CD9-4658-95A4-E76B112B37FC}"/>
                    </a:ext>
                  </a:extLst>
                </p14:cNvPr>
                <p14:cNvContentPartPr/>
                <p14:nvPr/>
              </p14:nvContentPartPr>
              <p14:xfrm>
                <a:off x="8347823" y="4574080"/>
                <a:ext cx="342360" cy="193320"/>
              </p14:xfrm>
            </p:contentPart>
          </mc:Choice>
          <mc:Fallback xmlns="">
            <p:pic>
              <p:nvPicPr>
                <p:cNvPr id="437" name="Ink 436">
                  <a:extLst>
                    <a:ext uri="{FF2B5EF4-FFF2-40B4-BE49-F238E27FC236}">
                      <a16:creationId xmlns:a16="http://schemas.microsoft.com/office/drawing/2014/main" id="{A659AC60-8CD9-4658-95A4-E76B112B37FC}"/>
                    </a:ext>
                  </a:extLst>
                </p:cNvPr>
                <p:cNvPicPr/>
                <p:nvPr/>
              </p:nvPicPr>
              <p:blipFill>
                <a:blip r:embed="rId552"/>
                <a:stretch>
                  <a:fillRect/>
                </a:stretch>
              </p:blipFill>
              <p:spPr>
                <a:xfrm>
                  <a:off x="8338823" y="4565080"/>
                  <a:ext cx="36000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3">
              <p14:nvContentPartPr>
                <p14:cNvPr id="438" name="Ink 437">
                  <a:extLst>
                    <a:ext uri="{FF2B5EF4-FFF2-40B4-BE49-F238E27FC236}">
                      <a16:creationId xmlns:a16="http://schemas.microsoft.com/office/drawing/2014/main" id="{A6CCE4A2-388A-4E40-9835-494E2B3727B5}"/>
                    </a:ext>
                  </a:extLst>
                </p14:cNvPr>
                <p14:cNvContentPartPr/>
                <p14:nvPr/>
              </p14:nvContentPartPr>
              <p14:xfrm>
                <a:off x="8748503" y="4674160"/>
                <a:ext cx="69840" cy="11880"/>
              </p14:xfrm>
            </p:contentPart>
          </mc:Choice>
          <mc:Fallback xmlns="">
            <p:pic>
              <p:nvPicPr>
                <p:cNvPr id="438" name="Ink 437">
                  <a:extLst>
                    <a:ext uri="{FF2B5EF4-FFF2-40B4-BE49-F238E27FC236}">
                      <a16:creationId xmlns:a16="http://schemas.microsoft.com/office/drawing/2014/main" id="{A6CCE4A2-388A-4E40-9835-494E2B3727B5}"/>
                    </a:ext>
                  </a:extLst>
                </p:cNvPr>
                <p:cNvPicPr/>
                <p:nvPr/>
              </p:nvPicPr>
              <p:blipFill>
                <a:blip r:embed="rId554"/>
                <a:stretch>
                  <a:fillRect/>
                </a:stretch>
              </p:blipFill>
              <p:spPr>
                <a:xfrm>
                  <a:off x="8739863" y="4665160"/>
                  <a:ext cx="8748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5">
              <p14:nvContentPartPr>
                <p14:cNvPr id="439" name="Ink 438">
                  <a:extLst>
                    <a:ext uri="{FF2B5EF4-FFF2-40B4-BE49-F238E27FC236}">
                      <a16:creationId xmlns:a16="http://schemas.microsoft.com/office/drawing/2014/main" id="{66827D23-B5F8-437C-9B17-2F8D43B3ADB6}"/>
                    </a:ext>
                  </a:extLst>
                </p14:cNvPr>
                <p14:cNvContentPartPr/>
                <p14:nvPr/>
              </p14:nvContentPartPr>
              <p14:xfrm>
                <a:off x="8879543" y="4595320"/>
                <a:ext cx="14400" cy="153720"/>
              </p14:xfrm>
            </p:contentPart>
          </mc:Choice>
          <mc:Fallback xmlns="">
            <p:pic>
              <p:nvPicPr>
                <p:cNvPr id="439" name="Ink 438">
                  <a:extLst>
                    <a:ext uri="{FF2B5EF4-FFF2-40B4-BE49-F238E27FC236}">
                      <a16:creationId xmlns:a16="http://schemas.microsoft.com/office/drawing/2014/main" id="{66827D23-B5F8-437C-9B17-2F8D43B3ADB6}"/>
                    </a:ext>
                  </a:extLst>
                </p:cNvPr>
                <p:cNvPicPr/>
                <p:nvPr/>
              </p:nvPicPr>
              <p:blipFill>
                <a:blip r:embed="rId556"/>
                <a:stretch>
                  <a:fillRect/>
                </a:stretch>
              </p:blipFill>
              <p:spPr>
                <a:xfrm>
                  <a:off x="8870903" y="4586320"/>
                  <a:ext cx="32040" cy="171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7" name="Group 446">
            <a:extLst>
              <a:ext uri="{FF2B5EF4-FFF2-40B4-BE49-F238E27FC236}">
                <a16:creationId xmlns:a16="http://schemas.microsoft.com/office/drawing/2014/main" id="{10188A15-37A2-46CF-8BDD-CC0E1049B736}"/>
              </a:ext>
            </a:extLst>
          </p:cNvPr>
          <p:cNvGrpSpPr/>
          <p:nvPr/>
        </p:nvGrpSpPr>
        <p:grpSpPr>
          <a:xfrm>
            <a:off x="382103" y="4198240"/>
            <a:ext cx="1711080" cy="389160"/>
            <a:chOff x="382103" y="4198240"/>
            <a:chExt cx="1711080" cy="389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57">
              <p14:nvContentPartPr>
                <p14:cNvPr id="441" name="Ink 440">
                  <a:extLst>
                    <a:ext uri="{FF2B5EF4-FFF2-40B4-BE49-F238E27FC236}">
                      <a16:creationId xmlns:a16="http://schemas.microsoft.com/office/drawing/2014/main" id="{F7D97B79-18BA-45DB-90DE-DC4D2E80CC68}"/>
                    </a:ext>
                  </a:extLst>
                </p14:cNvPr>
                <p14:cNvContentPartPr/>
                <p14:nvPr/>
              </p14:nvContentPartPr>
              <p14:xfrm>
                <a:off x="382103" y="4326040"/>
                <a:ext cx="177120" cy="250560"/>
              </p14:xfrm>
            </p:contentPart>
          </mc:Choice>
          <mc:Fallback xmlns="">
            <p:pic>
              <p:nvPicPr>
                <p:cNvPr id="441" name="Ink 440">
                  <a:extLst>
                    <a:ext uri="{FF2B5EF4-FFF2-40B4-BE49-F238E27FC236}">
                      <a16:creationId xmlns:a16="http://schemas.microsoft.com/office/drawing/2014/main" id="{F7D97B79-18BA-45DB-90DE-DC4D2E80CC68}"/>
                    </a:ext>
                  </a:extLst>
                </p:cNvPr>
                <p:cNvPicPr/>
                <p:nvPr/>
              </p:nvPicPr>
              <p:blipFill>
                <a:blip r:embed="rId558"/>
                <a:stretch>
                  <a:fillRect/>
                </a:stretch>
              </p:blipFill>
              <p:spPr>
                <a:xfrm>
                  <a:off x="373103" y="4317400"/>
                  <a:ext cx="19476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9">
              <p14:nvContentPartPr>
                <p14:cNvPr id="442" name="Ink 441">
                  <a:extLst>
                    <a:ext uri="{FF2B5EF4-FFF2-40B4-BE49-F238E27FC236}">
                      <a16:creationId xmlns:a16="http://schemas.microsoft.com/office/drawing/2014/main" id="{7C80487D-1DDF-4B5B-8100-0F4096AC34A2}"/>
                    </a:ext>
                  </a:extLst>
                </p14:cNvPr>
                <p14:cNvContentPartPr/>
                <p14:nvPr/>
              </p14:nvContentPartPr>
              <p14:xfrm>
                <a:off x="603503" y="4407400"/>
                <a:ext cx="221760" cy="114120"/>
              </p14:xfrm>
            </p:contentPart>
          </mc:Choice>
          <mc:Fallback xmlns="">
            <p:pic>
              <p:nvPicPr>
                <p:cNvPr id="442" name="Ink 441">
                  <a:extLst>
                    <a:ext uri="{FF2B5EF4-FFF2-40B4-BE49-F238E27FC236}">
                      <a16:creationId xmlns:a16="http://schemas.microsoft.com/office/drawing/2014/main" id="{7C80487D-1DDF-4B5B-8100-0F4096AC34A2}"/>
                    </a:ext>
                  </a:extLst>
                </p:cNvPr>
                <p:cNvPicPr/>
                <p:nvPr/>
              </p:nvPicPr>
              <p:blipFill>
                <a:blip r:embed="rId560"/>
                <a:stretch>
                  <a:fillRect/>
                </a:stretch>
              </p:blipFill>
              <p:spPr>
                <a:xfrm>
                  <a:off x="594503" y="4398760"/>
                  <a:ext cx="23940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1">
              <p14:nvContentPartPr>
                <p14:cNvPr id="443" name="Ink 442">
                  <a:extLst>
                    <a:ext uri="{FF2B5EF4-FFF2-40B4-BE49-F238E27FC236}">
                      <a16:creationId xmlns:a16="http://schemas.microsoft.com/office/drawing/2014/main" id="{B4D82669-04F7-4132-B884-D0952263608D}"/>
                    </a:ext>
                  </a:extLst>
                </p14:cNvPr>
                <p14:cNvContentPartPr/>
                <p14:nvPr/>
              </p14:nvContentPartPr>
              <p14:xfrm>
                <a:off x="898703" y="4434040"/>
                <a:ext cx="74520" cy="13320"/>
              </p14:xfrm>
            </p:contentPart>
          </mc:Choice>
          <mc:Fallback xmlns="">
            <p:pic>
              <p:nvPicPr>
                <p:cNvPr id="443" name="Ink 442">
                  <a:extLst>
                    <a:ext uri="{FF2B5EF4-FFF2-40B4-BE49-F238E27FC236}">
                      <a16:creationId xmlns:a16="http://schemas.microsoft.com/office/drawing/2014/main" id="{B4D82669-04F7-4132-B884-D0952263608D}"/>
                    </a:ext>
                  </a:extLst>
                </p:cNvPr>
                <p:cNvPicPr/>
                <p:nvPr/>
              </p:nvPicPr>
              <p:blipFill>
                <a:blip r:embed="rId562"/>
                <a:stretch>
                  <a:fillRect/>
                </a:stretch>
              </p:blipFill>
              <p:spPr>
                <a:xfrm>
                  <a:off x="890063" y="4425040"/>
                  <a:ext cx="9216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3">
              <p14:nvContentPartPr>
                <p14:cNvPr id="444" name="Ink 443">
                  <a:extLst>
                    <a:ext uri="{FF2B5EF4-FFF2-40B4-BE49-F238E27FC236}">
                      <a16:creationId xmlns:a16="http://schemas.microsoft.com/office/drawing/2014/main" id="{7521E37F-0243-4117-9240-1B4387627E60}"/>
                    </a:ext>
                  </a:extLst>
                </p14:cNvPr>
                <p14:cNvContentPartPr/>
                <p14:nvPr/>
              </p14:nvContentPartPr>
              <p14:xfrm>
                <a:off x="1028303" y="4270960"/>
                <a:ext cx="172080" cy="214560"/>
              </p14:xfrm>
            </p:contentPart>
          </mc:Choice>
          <mc:Fallback xmlns="">
            <p:pic>
              <p:nvPicPr>
                <p:cNvPr id="444" name="Ink 443">
                  <a:extLst>
                    <a:ext uri="{FF2B5EF4-FFF2-40B4-BE49-F238E27FC236}">
                      <a16:creationId xmlns:a16="http://schemas.microsoft.com/office/drawing/2014/main" id="{7521E37F-0243-4117-9240-1B4387627E60}"/>
                    </a:ext>
                  </a:extLst>
                </p:cNvPr>
                <p:cNvPicPr/>
                <p:nvPr/>
              </p:nvPicPr>
              <p:blipFill>
                <a:blip r:embed="rId564"/>
                <a:stretch>
                  <a:fillRect/>
                </a:stretch>
              </p:blipFill>
              <p:spPr>
                <a:xfrm>
                  <a:off x="1019303" y="4261960"/>
                  <a:ext cx="18972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5">
              <p14:nvContentPartPr>
                <p14:cNvPr id="445" name="Ink 444">
                  <a:extLst>
                    <a:ext uri="{FF2B5EF4-FFF2-40B4-BE49-F238E27FC236}">
                      <a16:creationId xmlns:a16="http://schemas.microsoft.com/office/drawing/2014/main" id="{7EB19221-827E-4452-AF55-1D0B22E7FF8C}"/>
                    </a:ext>
                  </a:extLst>
                </p14:cNvPr>
                <p14:cNvContentPartPr/>
                <p14:nvPr/>
              </p14:nvContentPartPr>
              <p14:xfrm>
                <a:off x="1175903" y="4258000"/>
                <a:ext cx="7560" cy="25920"/>
              </p14:xfrm>
            </p:contentPart>
          </mc:Choice>
          <mc:Fallback xmlns="">
            <p:pic>
              <p:nvPicPr>
                <p:cNvPr id="445" name="Ink 444">
                  <a:extLst>
                    <a:ext uri="{FF2B5EF4-FFF2-40B4-BE49-F238E27FC236}">
                      <a16:creationId xmlns:a16="http://schemas.microsoft.com/office/drawing/2014/main" id="{7EB19221-827E-4452-AF55-1D0B22E7FF8C}"/>
                    </a:ext>
                  </a:extLst>
                </p:cNvPr>
                <p:cNvPicPr/>
                <p:nvPr/>
              </p:nvPicPr>
              <p:blipFill>
                <a:blip r:embed="rId566"/>
                <a:stretch>
                  <a:fillRect/>
                </a:stretch>
              </p:blipFill>
              <p:spPr>
                <a:xfrm>
                  <a:off x="1166903" y="4249000"/>
                  <a:ext cx="2520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7">
              <p14:nvContentPartPr>
                <p14:cNvPr id="446" name="Ink 445">
                  <a:extLst>
                    <a:ext uri="{FF2B5EF4-FFF2-40B4-BE49-F238E27FC236}">
                      <a16:creationId xmlns:a16="http://schemas.microsoft.com/office/drawing/2014/main" id="{C6325F25-359E-424C-957C-7334F0BAB7F1}"/>
                    </a:ext>
                  </a:extLst>
                </p14:cNvPr>
                <p14:cNvContentPartPr/>
                <p14:nvPr/>
              </p14:nvContentPartPr>
              <p14:xfrm>
                <a:off x="1236383" y="4198240"/>
                <a:ext cx="856800" cy="389160"/>
              </p14:xfrm>
            </p:contentPart>
          </mc:Choice>
          <mc:Fallback xmlns="">
            <p:pic>
              <p:nvPicPr>
                <p:cNvPr id="446" name="Ink 445">
                  <a:extLst>
                    <a:ext uri="{FF2B5EF4-FFF2-40B4-BE49-F238E27FC236}">
                      <a16:creationId xmlns:a16="http://schemas.microsoft.com/office/drawing/2014/main" id="{C6325F25-359E-424C-957C-7334F0BAB7F1}"/>
                    </a:ext>
                  </a:extLst>
                </p:cNvPr>
                <p:cNvPicPr/>
                <p:nvPr/>
              </p:nvPicPr>
              <p:blipFill>
                <a:blip r:embed="rId568"/>
                <a:stretch>
                  <a:fillRect/>
                </a:stretch>
              </p:blipFill>
              <p:spPr>
                <a:xfrm>
                  <a:off x="1227743" y="4189240"/>
                  <a:ext cx="874440" cy="406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69">
            <p14:nvContentPartPr>
              <p14:cNvPr id="448" name="Ink 447">
                <a:extLst>
                  <a:ext uri="{FF2B5EF4-FFF2-40B4-BE49-F238E27FC236}">
                    <a16:creationId xmlns:a16="http://schemas.microsoft.com/office/drawing/2014/main" id="{BCA3F210-4101-452A-BFD4-07B4EBA2BF83}"/>
                  </a:ext>
                </a:extLst>
              </p14:cNvPr>
              <p14:cNvContentPartPr/>
              <p14:nvPr/>
            </p14:nvContentPartPr>
            <p14:xfrm>
              <a:off x="2297303" y="4183120"/>
              <a:ext cx="342360" cy="362880"/>
            </p14:xfrm>
          </p:contentPart>
        </mc:Choice>
        <mc:Fallback xmlns="">
          <p:pic>
            <p:nvPicPr>
              <p:cNvPr id="448" name="Ink 447">
                <a:extLst>
                  <a:ext uri="{FF2B5EF4-FFF2-40B4-BE49-F238E27FC236}">
                    <a16:creationId xmlns:a16="http://schemas.microsoft.com/office/drawing/2014/main" id="{BCA3F210-4101-452A-BFD4-07B4EBA2BF83}"/>
                  </a:ext>
                </a:extLst>
              </p:cNvPr>
              <p:cNvPicPr/>
              <p:nvPr/>
            </p:nvPicPr>
            <p:blipFill>
              <a:blip r:embed="rId570"/>
              <a:stretch>
                <a:fillRect/>
              </a:stretch>
            </p:blipFill>
            <p:spPr>
              <a:xfrm>
                <a:off x="2288663" y="4174480"/>
                <a:ext cx="360000" cy="38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1">
            <p14:nvContentPartPr>
              <p14:cNvPr id="449" name="Ink 448">
                <a:extLst>
                  <a:ext uri="{FF2B5EF4-FFF2-40B4-BE49-F238E27FC236}">
                    <a16:creationId xmlns:a16="http://schemas.microsoft.com/office/drawing/2014/main" id="{86E7589B-AA02-469F-BC4D-9C69E7554780}"/>
                  </a:ext>
                </a:extLst>
              </p14:cNvPr>
              <p14:cNvContentPartPr/>
              <p14:nvPr/>
            </p14:nvContentPartPr>
            <p14:xfrm>
              <a:off x="2672783" y="4288240"/>
              <a:ext cx="28800" cy="108000"/>
            </p14:xfrm>
          </p:contentPart>
        </mc:Choice>
        <mc:Fallback xmlns="">
          <p:pic>
            <p:nvPicPr>
              <p:cNvPr id="449" name="Ink 448">
                <a:extLst>
                  <a:ext uri="{FF2B5EF4-FFF2-40B4-BE49-F238E27FC236}">
                    <a16:creationId xmlns:a16="http://schemas.microsoft.com/office/drawing/2014/main" id="{86E7589B-AA02-469F-BC4D-9C69E7554780}"/>
                  </a:ext>
                </a:extLst>
              </p:cNvPr>
              <p:cNvPicPr/>
              <p:nvPr/>
            </p:nvPicPr>
            <p:blipFill>
              <a:blip r:embed="rId572"/>
              <a:stretch>
                <a:fillRect/>
              </a:stretch>
            </p:blipFill>
            <p:spPr>
              <a:xfrm>
                <a:off x="2663783" y="4279600"/>
                <a:ext cx="46440" cy="12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3">
            <p14:nvContentPartPr>
              <p14:cNvPr id="450" name="Ink 449">
                <a:extLst>
                  <a:ext uri="{FF2B5EF4-FFF2-40B4-BE49-F238E27FC236}">
                    <a16:creationId xmlns:a16="http://schemas.microsoft.com/office/drawing/2014/main" id="{F538B3FA-1E07-43F5-AA9B-F5A4C2B0CD78}"/>
                  </a:ext>
                </a:extLst>
              </p14:cNvPr>
              <p14:cNvContentPartPr/>
              <p14:nvPr/>
            </p14:nvContentPartPr>
            <p14:xfrm>
              <a:off x="2707703" y="4108960"/>
              <a:ext cx="509760" cy="270000"/>
            </p14:xfrm>
          </p:contentPart>
        </mc:Choice>
        <mc:Fallback xmlns="">
          <p:pic>
            <p:nvPicPr>
              <p:cNvPr id="450" name="Ink 449">
                <a:extLst>
                  <a:ext uri="{FF2B5EF4-FFF2-40B4-BE49-F238E27FC236}">
                    <a16:creationId xmlns:a16="http://schemas.microsoft.com/office/drawing/2014/main" id="{F538B3FA-1E07-43F5-AA9B-F5A4C2B0CD78}"/>
                  </a:ext>
                </a:extLst>
              </p:cNvPr>
              <p:cNvPicPr/>
              <p:nvPr/>
            </p:nvPicPr>
            <p:blipFill>
              <a:blip r:embed="rId574"/>
              <a:stretch>
                <a:fillRect/>
              </a:stretch>
            </p:blipFill>
            <p:spPr>
              <a:xfrm>
                <a:off x="2698703" y="4099960"/>
                <a:ext cx="527400" cy="28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5">
            <p14:nvContentPartPr>
              <p14:cNvPr id="453" name="Ink 452">
                <a:extLst>
                  <a:ext uri="{FF2B5EF4-FFF2-40B4-BE49-F238E27FC236}">
                    <a16:creationId xmlns:a16="http://schemas.microsoft.com/office/drawing/2014/main" id="{C9C8975D-A4C2-4DF1-90B5-FB6660F9C774}"/>
                  </a:ext>
                </a:extLst>
              </p14:cNvPr>
              <p14:cNvContentPartPr/>
              <p14:nvPr/>
            </p14:nvContentPartPr>
            <p14:xfrm>
              <a:off x="3249503" y="4116880"/>
              <a:ext cx="310320" cy="208800"/>
            </p14:xfrm>
          </p:contentPart>
        </mc:Choice>
        <mc:Fallback xmlns="">
          <p:pic>
            <p:nvPicPr>
              <p:cNvPr id="453" name="Ink 452">
                <a:extLst>
                  <a:ext uri="{FF2B5EF4-FFF2-40B4-BE49-F238E27FC236}">
                    <a16:creationId xmlns:a16="http://schemas.microsoft.com/office/drawing/2014/main" id="{C9C8975D-A4C2-4DF1-90B5-FB6660F9C774}"/>
                  </a:ext>
                </a:extLst>
              </p:cNvPr>
              <p:cNvPicPr/>
              <p:nvPr/>
            </p:nvPicPr>
            <p:blipFill>
              <a:blip r:embed="rId576"/>
              <a:stretch>
                <a:fillRect/>
              </a:stretch>
            </p:blipFill>
            <p:spPr>
              <a:xfrm>
                <a:off x="3240863" y="4108240"/>
                <a:ext cx="327960" cy="226440"/>
              </a:xfrm>
              <a:prstGeom prst="rect">
                <a:avLst/>
              </a:prstGeom>
            </p:spPr>
          </p:pic>
        </mc:Fallback>
      </mc:AlternateContent>
      <p:grpSp>
        <p:nvGrpSpPr>
          <p:cNvPr id="472" name="Group 471">
            <a:extLst>
              <a:ext uri="{FF2B5EF4-FFF2-40B4-BE49-F238E27FC236}">
                <a16:creationId xmlns:a16="http://schemas.microsoft.com/office/drawing/2014/main" id="{68B532FC-D5CB-4587-A778-D0B1658B56BA}"/>
              </a:ext>
            </a:extLst>
          </p:cNvPr>
          <p:cNvGrpSpPr/>
          <p:nvPr/>
        </p:nvGrpSpPr>
        <p:grpSpPr>
          <a:xfrm>
            <a:off x="405503" y="4791880"/>
            <a:ext cx="1679040" cy="290520"/>
            <a:chOff x="405503" y="4791880"/>
            <a:chExt cx="1679040" cy="290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77">
              <p14:nvContentPartPr>
                <p14:cNvPr id="454" name="Ink 453">
                  <a:extLst>
                    <a:ext uri="{FF2B5EF4-FFF2-40B4-BE49-F238E27FC236}">
                      <a16:creationId xmlns:a16="http://schemas.microsoft.com/office/drawing/2014/main" id="{6C1B8489-0A5A-49C0-882F-38ADCED9EA85}"/>
                    </a:ext>
                  </a:extLst>
                </p14:cNvPr>
                <p14:cNvContentPartPr/>
                <p14:nvPr/>
              </p14:nvContentPartPr>
              <p14:xfrm>
                <a:off x="405503" y="4827520"/>
                <a:ext cx="191520" cy="250560"/>
              </p14:xfrm>
            </p:contentPart>
          </mc:Choice>
          <mc:Fallback xmlns="">
            <p:pic>
              <p:nvPicPr>
                <p:cNvPr id="454" name="Ink 453">
                  <a:extLst>
                    <a:ext uri="{FF2B5EF4-FFF2-40B4-BE49-F238E27FC236}">
                      <a16:creationId xmlns:a16="http://schemas.microsoft.com/office/drawing/2014/main" id="{6C1B8489-0A5A-49C0-882F-38ADCED9EA85}"/>
                    </a:ext>
                  </a:extLst>
                </p:cNvPr>
                <p:cNvPicPr/>
                <p:nvPr/>
              </p:nvPicPr>
              <p:blipFill>
                <a:blip r:embed="rId578"/>
                <a:stretch>
                  <a:fillRect/>
                </a:stretch>
              </p:blipFill>
              <p:spPr>
                <a:xfrm>
                  <a:off x="396863" y="4818520"/>
                  <a:ext cx="20916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9">
              <p14:nvContentPartPr>
                <p14:cNvPr id="455" name="Ink 454">
                  <a:extLst>
                    <a:ext uri="{FF2B5EF4-FFF2-40B4-BE49-F238E27FC236}">
                      <a16:creationId xmlns:a16="http://schemas.microsoft.com/office/drawing/2014/main" id="{C57C7F3B-CFF7-40D5-8D3B-2195F88292B2}"/>
                    </a:ext>
                  </a:extLst>
                </p14:cNvPr>
                <p14:cNvContentPartPr/>
                <p14:nvPr/>
              </p14:nvContentPartPr>
              <p14:xfrm>
                <a:off x="558143" y="4871080"/>
                <a:ext cx="211680" cy="211320"/>
              </p14:xfrm>
            </p:contentPart>
          </mc:Choice>
          <mc:Fallback xmlns="">
            <p:pic>
              <p:nvPicPr>
                <p:cNvPr id="455" name="Ink 454">
                  <a:extLst>
                    <a:ext uri="{FF2B5EF4-FFF2-40B4-BE49-F238E27FC236}">
                      <a16:creationId xmlns:a16="http://schemas.microsoft.com/office/drawing/2014/main" id="{C57C7F3B-CFF7-40D5-8D3B-2195F88292B2}"/>
                    </a:ext>
                  </a:extLst>
                </p:cNvPr>
                <p:cNvPicPr/>
                <p:nvPr/>
              </p:nvPicPr>
              <p:blipFill>
                <a:blip r:embed="rId580"/>
                <a:stretch>
                  <a:fillRect/>
                </a:stretch>
              </p:blipFill>
              <p:spPr>
                <a:xfrm>
                  <a:off x="549503" y="4862440"/>
                  <a:ext cx="22932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1">
              <p14:nvContentPartPr>
                <p14:cNvPr id="456" name="Ink 455">
                  <a:extLst>
                    <a:ext uri="{FF2B5EF4-FFF2-40B4-BE49-F238E27FC236}">
                      <a16:creationId xmlns:a16="http://schemas.microsoft.com/office/drawing/2014/main" id="{CD9E0216-7B60-40CE-8DC2-59A39E3C8834}"/>
                    </a:ext>
                  </a:extLst>
                </p14:cNvPr>
                <p14:cNvContentPartPr/>
                <p14:nvPr/>
              </p14:nvContentPartPr>
              <p14:xfrm>
                <a:off x="702503" y="4989880"/>
                <a:ext cx="341280" cy="87120"/>
              </p14:xfrm>
            </p:contentPart>
          </mc:Choice>
          <mc:Fallback xmlns="">
            <p:pic>
              <p:nvPicPr>
                <p:cNvPr id="456" name="Ink 455">
                  <a:extLst>
                    <a:ext uri="{FF2B5EF4-FFF2-40B4-BE49-F238E27FC236}">
                      <a16:creationId xmlns:a16="http://schemas.microsoft.com/office/drawing/2014/main" id="{CD9E0216-7B60-40CE-8DC2-59A39E3C8834}"/>
                    </a:ext>
                  </a:extLst>
                </p:cNvPr>
                <p:cNvPicPr/>
                <p:nvPr/>
              </p:nvPicPr>
              <p:blipFill>
                <a:blip r:embed="rId582"/>
                <a:stretch>
                  <a:fillRect/>
                </a:stretch>
              </p:blipFill>
              <p:spPr>
                <a:xfrm>
                  <a:off x="693503" y="4981240"/>
                  <a:ext cx="35892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3">
              <p14:nvContentPartPr>
                <p14:cNvPr id="457" name="Ink 456">
                  <a:extLst>
                    <a:ext uri="{FF2B5EF4-FFF2-40B4-BE49-F238E27FC236}">
                      <a16:creationId xmlns:a16="http://schemas.microsoft.com/office/drawing/2014/main" id="{D0AF80E2-3B57-4C75-90D3-555F377DBC03}"/>
                    </a:ext>
                  </a:extLst>
                </p14:cNvPr>
                <p14:cNvContentPartPr/>
                <p14:nvPr/>
              </p14:nvContentPartPr>
              <p14:xfrm>
                <a:off x="1214423" y="4880800"/>
                <a:ext cx="148680" cy="150120"/>
              </p14:xfrm>
            </p:contentPart>
          </mc:Choice>
          <mc:Fallback xmlns="">
            <p:pic>
              <p:nvPicPr>
                <p:cNvPr id="457" name="Ink 456">
                  <a:extLst>
                    <a:ext uri="{FF2B5EF4-FFF2-40B4-BE49-F238E27FC236}">
                      <a16:creationId xmlns:a16="http://schemas.microsoft.com/office/drawing/2014/main" id="{D0AF80E2-3B57-4C75-90D3-555F377DBC03}"/>
                    </a:ext>
                  </a:extLst>
                </p:cNvPr>
                <p:cNvPicPr/>
                <p:nvPr/>
              </p:nvPicPr>
              <p:blipFill>
                <a:blip r:embed="rId584"/>
                <a:stretch>
                  <a:fillRect/>
                </a:stretch>
              </p:blipFill>
              <p:spPr>
                <a:xfrm>
                  <a:off x="1205423" y="4871800"/>
                  <a:ext cx="16632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5">
              <p14:nvContentPartPr>
                <p14:cNvPr id="458" name="Ink 457">
                  <a:extLst>
                    <a:ext uri="{FF2B5EF4-FFF2-40B4-BE49-F238E27FC236}">
                      <a16:creationId xmlns:a16="http://schemas.microsoft.com/office/drawing/2014/main" id="{84697ACD-CC16-4991-A188-5086FDB3E9CD}"/>
                    </a:ext>
                  </a:extLst>
                </p14:cNvPr>
                <p14:cNvContentPartPr/>
                <p14:nvPr/>
              </p14:nvContentPartPr>
              <p14:xfrm>
                <a:off x="1342943" y="4939480"/>
                <a:ext cx="74880" cy="80280"/>
              </p14:xfrm>
            </p:contentPart>
          </mc:Choice>
          <mc:Fallback xmlns="">
            <p:pic>
              <p:nvPicPr>
                <p:cNvPr id="458" name="Ink 457">
                  <a:extLst>
                    <a:ext uri="{FF2B5EF4-FFF2-40B4-BE49-F238E27FC236}">
                      <a16:creationId xmlns:a16="http://schemas.microsoft.com/office/drawing/2014/main" id="{84697ACD-CC16-4991-A188-5086FDB3E9CD}"/>
                    </a:ext>
                  </a:extLst>
                </p:cNvPr>
                <p:cNvPicPr/>
                <p:nvPr/>
              </p:nvPicPr>
              <p:blipFill>
                <a:blip r:embed="rId586"/>
                <a:stretch>
                  <a:fillRect/>
                </a:stretch>
              </p:blipFill>
              <p:spPr>
                <a:xfrm>
                  <a:off x="1334303" y="4930840"/>
                  <a:ext cx="9252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7">
              <p14:nvContentPartPr>
                <p14:cNvPr id="459" name="Ink 458">
                  <a:extLst>
                    <a:ext uri="{FF2B5EF4-FFF2-40B4-BE49-F238E27FC236}">
                      <a16:creationId xmlns:a16="http://schemas.microsoft.com/office/drawing/2014/main" id="{EC6E8FE9-07FD-419D-AA19-D69B01BB69B2}"/>
                    </a:ext>
                  </a:extLst>
                </p14:cNvPr>
                <p14:cNvContentPartPr/>
                <p14:nvPr/>
              </p14:nvContentPartPr>
              <p14:xfrm>
                <a:off x="1436903" y="4933720"/>
                <a:ext cx="165240" cy="95760"/>
              </p14:xfrm>
            </p:contentPart>
          </mc:Choice>
          <mc:Fallback xmlns="">
            <p:pic>
              <p:nvPicPr>
                <p:cNvPr id="459" name="Ink 458">
                  <a:extLst>
                    <a:ext uri="{FF2B5EF4-FFF2-40B4-BE49-F238E27FC236}">
                      <a16:creationId xmlns:a16="http://schemas.microsoft.com/office/drawing/2014/main" id="{EC6E8FE9-07FD-419D-AA19-D69B01BB69B2}"/>
                    </a:ext>
                  </a:extLst>
                </p:cNvPr>
                <p:cNvPicPr/>
                <p:nvPr/>
              </p:nvPicPr>
              <p:blipFill>
                <a:blip r:embed="rId588"/>
                <a:stretch>
                  <a:fillRect/>
                </a:stretch>
              </p:blipFill>
              <p:spPr>
                <a:xfrm>
                  <a:off x="1428263" y="4924720"/>
                  <a:ext cx="18288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9">
              <p14:nvContentPartPr>
                <p14:cNvPr id="460" name="Ink 459">
                  <a:extLst>
                    <a:ext uri="{FF2B5EF4-FFF2-40B4-BE49-F238E27FC236}">
                      <a16:creationId xmlns:a16="http://schemas.microsoft.com/office/drawing/2014/main" id="{34E4ED4C-F6D1-4F43-930B-36CD8AA9BDEF}"/>
                    </a:ext>
                  </a:extLst>
                </p14:cNvPr>
                <p14:cNvContentPartPr/>
                <p14:nvPr/>
              </p14:nvContentPartPr>
              <p14:xfrm>
                <a:off x="1733903" y="4791880"/>
                <a:ext cx="350640" cy="218880"/>
              </p14:xfrm>
            </p:contentPart>
          </mc:Choice>
          <mc:Fallback xmlns="">
            <p:pic>
              <p:nvPicPr>
                <p:cNvPr id="460" name="Ink 459">
                  <a:extLst>
                    <a:ext uri="{FF2B5EF4-FFF2-40B4-BE49-F238E27FC236}">
                      <a16:creationId xmlns:a16="http://schemas.microsoft.com/office/drawing/2014/main" id="{34E4ED4C-F6D1-4F43-930B-36CD8AA9BDEF}"/>
                    </a:ext>
                  </a:extLst>
                </p:cNvPr>
                <p:cNvPicPr/>
                <p:nvPr/>
              </p:nvPicPr>
              <p:blipFill>
                <a:blip r:embed="rId590"/>
                <a:stretch>
                  <a:fillRect/>
                </a:stretch>
              </p:blipFill>
              <p:spPr>
                <a:xfrm>
                  <a:off x="1724903" y="4782880"/>
                  <a:ext cx="368280" cy="236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1" name="Group 470">
            <a:extLst>
              <a:ext uri="{FF2B5EF4-FFF2-40B4-BE49-F238E27FC236}">
                <a16:creationId xmlns:a16="http://schemas.microsoft.com/office/drawing/2014/main" id="{E58461C4-12D9-4237-AE0A-9BF99EA66402}"/>
              </a:ext>
            </a:extLst>
          </p:cNvPr>
          <p:cNvGrpSpPr/>
          <p:nvPr/>
        </p:nvGrpSpPr>
        <p:grpSpPr>
          <a:xfrm>
            <a:off x="2342663" y="4645000"/>
            <a:ext cx="1215000" cy="397800"/>
            <a:chOff x="2342663" y="4645000"/>
            <a:chExt cx="1215000" cy="397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91">
              <p14:nvContentPartPr>
                <p14:cNvPr id="461" name="Ink 460">
                  <a:extLst>
                    <a:ext uri="{FF2B5EF4-FFF2-40B4-BE49-F238E27FC236}">
                      <a16:creationId xmlns:a16="http://schemas.microsoft.com/office/drawing/2014/main" id="{C1FA0092-EB64-49ED-8494-FBE181AC0B75}"/>
                    </a:ext>
                  </a:extLst>
                </p14:cNvPr>
                <p14:cNvContentPartPr/>
                <p14:nvPr/>
              </p14:nvContentPartPr>
              <p14:xfrm>
                <a:off x="2342663" y="4832200"/>
                <a:ext cx="370440" cy="143280"/>
              </p14:xfrm>
            </p:contentPart>
          </mc:Choice>
          <mc:Fallback xmlns="">
            <p:pic>
              <p:nvPicPr>
                <p:cNvPr id="461" name="Ink 460">
                  <a:extLst>
                    <a:ext uri="{FF2B5EF4-FFF2-40B4-BE49-F238E27FC236}">
                      <a16:creationId xmlns:a16="http://schemas.microsoft.com/office/drawing/2014/main" id="{C1FA0092-EB64-49ED-8494-FBE181AC0B75}"/>
                    </a:ext>
                  </a:extLst>
                </p:cNvPr>
                <p:cNvPicPr/>
                <p:nvPr/>
              </p:nvPicPr>
              <p:blipFill>
                <a:blip r:embed="rId592"/>
                <a:stretch>
                  <a:fillRect/>
                </a:stretch>
              </p:blipFill>
              <p:spPr>
                <a:xfrm>
                  <a:off x="2334023" y="4823560"/>
                  <a:ext cx="38808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3">
              <p14:nvContentPartPr>
                <p14:cNvPr id="462" name="Ink 461">
                  <a:extLst>
                    <a:ext uri="{FF2B5EF4-FFF2-40B4-BE49-F238E27FC236}">
                      <a16:creationId xmlns:a16="http://schemas.microsoft.com/office/drawing/2014/main" id="{BBB42561-9F2A-41B6-924C-E95A4EF2BFD5}"/>
                    </a:ext>
                  </a:extLst>
                </p14:cNvPr>
                <p14:cNvContentPartPr/>
                <p14:nvPr/>
              </p14:nvContentPartPr>
              <p14:xfrm>
                <a:off x="2787263" y="4840840"/>
                <a:ext cx="10440" cy="106200"/>
              </p14:xfrm>
            </p:contentPart>
          </mc:Choice>
          <mc:Fallback xmlns="">
            <p:pic>
              <p:nvPicPr>
                <p:cNvPr id="462" name="Ink 461">
                  <a:extLst>
                    <a:ext uri="{FF2B5EF4-FFF2-40B4-BE49-F238E27FC236}">
                      <a16:creationId xmlns:a16="http://schemas.microsoft.com/office/drawing/2014/main" id="{BBB42561-9F2A-41B6-924C-E95A4EF2BFD5}"/>
                    </a:ext>
                  </a:extLst>
                </p:cNvPr>
                <p:cNvPicPr/>
                <p:nvPr/>
              </p:nvPicPr>
              <p:blipFill>
                <a:blip r:embed="rId594"/>
                <a:stretch>
                  <a:fillRect/>
                </a:stretch>
              </p:blipFill>
              <p:spPr>
                <a:xfrm>
                  <a:off x="2778263" y="4832200"/>
                  <a:ext cx="2808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5">
              <p14:nvContentPartPr>
                <p14:cNvPr id="463" name="Ink 462">
                  <a:extLst>
                    <a:ext uri="{FF2B5EF4-FFF2-40B4-BE49-F238E27FC236}">
                      <a16:creationId xmlns:a16="http://schemas.microsoft.com/office/drawing/2014/main" id="{2D3CFB73-AE4D-43DE-A64D-629415CCC40B}"/>
                    </a:ext>
                  </a:extLst>
                </p14:cNvPr>
                <p14:cNvContentPartPr/>
                <p14:nvPr/>
              </p14:nvContentPartPr>
              <p14:xfrm>
                <a:off x="2733623" y="4718080"/>
                <a:ext cx="30960" cy="9000"/>
              </p14:xfrm>
            </p:contentPart>
          </mc:Choice>
          <mc:Fallback xmlns="">
            <p:pic>
              <p:nvPicPr>
                <p:cNvPr id="463" name="Ink 462">
                  <a:extLst>
                    <a:ext uri="{FF2B5EF4-FFF2-40B4-BE49-F238E27FC236}">
                      <a16:creationId xmlns:a16="http://schemas.microsoft.com/office/drawing/2014/main" id="{2D3CFB73-AE4D-43DE-A64D-629415CCC40B}"/>
                    </a:ext>
                  </a:extLst>
                </p:cNvPr>
                <p:cNvPicPr/>
                <p:nvPr/>
              </p:nvPicPr>
              <p:blipFill>
                <a:blip r:embed="rId596"/>
                <a:stretch>
                  <a:fillRect/>
                </a:stretch>
              </p:blipFill>
              <p:spPr>
                <a:xfrm>
                  <a:off x="2724623" y="4709080"/>
                  <a:ext cx="4860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7">
              <p14:nvContentPartPr>
                <p14:cNvPr id="464" name="Ink 463">
                  <a:extLst>
                    <a:ext uri="{FF2B5EF4-FFF2-40B4-BE49-F238E27FC236}">
                      <a16:creationId xmlns:a16="http://schemas.microsoft.com/office/drawing/2014/main" id="{2197C1FB-514F-4BDE-8D1C-6AF90DC5E1E0}"/>
                    </a:ext>
                  </a:extLst>
                </p14:cNvPr>
                <p14:cNvContentPartPr/>
                <p14:nvPr/>
              </p14:nvContentPartPr>
              <p14:xfrm>
                <a:off x="2835863" y="4702960"/>
                <a:ext cx="207720" cy="339840"/>
              </p14:xfrm>
            </p:contentPart>
          </mc:Choice>
          <mc:Fallback xmlns="">
            <p:pic>
              <p:nvPicPr>
                <p:cNvPr id="464" name="Ink 463">
                  <a:extLst>
                    <a:ext uri="{FF2B5EF4-FFF2-40B4-BE49-F238E27FC236}">
                      <a16:creationId xmlns:a16="http://schemas.microsoft.com/office/drawing/2014/main" id="{2197C1FB-514F-4BDE-8D1C-6AF90DC5E1E0}"/>
                    </a:ext>
                  </a:extLst>
                </p:cNvPr>
                <p:cNvPicPr/>
                <p:nvPr/>
              </p:nvPicPr>
              <p:blipFill>
                <a:blip r:embed="rId598"/>
                <a:stretch>
                  <a:fillRect/>
                </a:stretch>
              </p:blipFill>
              <p:spPr>
                <a:xfrm>
                  <a:off x="2827223" y="4694320"/>
                  <a:ext cx="225360" cy="35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9">
              <p14:nvContentPartPr>
                <p14:cNvPr id="465" name="Ink 464">
                  <a:extLst>
                    <a:ext uri="{FF2B5EF4-FFF2-40B4-BE49-F238E27FC236}">
                      <a16:creationId xmlns:a16="http://schemas.microsoft.com/office/drawing/2014/main" id="{90BDD499-B79B-4A50-B77C-79D349A865F6}"/>
                    </a:ext>
                  </a:extLst>
                </p14:cNvPr>
                <p14:cNvContentPartPr/>
                <p14:nvPr/>
              </p14:nvContentPartPr>
              <p14:xfrm>
                <a:off x="3219623" y="4645000"/>
                <a:ext cx="90360" cy="363240"/>
              </p14:xfrm>
            </p:contentPart>
          </mc:Choice>
          <mc:Fallback xmlns="">
            <p:pic>
              <p:nvPicPr>
                <p:cNvPr id="465" name="Ink 464">
                  <a:extLst>
                    <a:ext uri="{FF2B5EF4-FFF2-40B4-BE49-F238E27FC236}">
                      <a16:creationId xmlns:a16="http://schemas.microsoft.com/office/drawing/2014/main" id="{90BDD499-B79B-4A50-B77C-79D349A865F6}"/>
                    </a:ext>
                  </a:extLst>
                </p:cNvPr>
                <p:cNvPicPr/>
                <p:nvPr/>
              </p:nvPicPr>
              <p:blipFill>
                <a:blip r:embed="rId600"/>
                <a:stretch>
                  <a:fillRect/>
                </a:stretch>
              </p:blipFill>
              <p:spPr>
                <a:xfrm>
                  <a:off x="3210623" y="4636000"/>
                  <a:ext cx="108000" cy="38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1">
              <p14:nvContentPartPr>
                <p14:cNvPr id="466" name="Ink 465">
                  <a:extLst>
                    <a:ext uri="{FF2B5EF4-FFF2-40B4-BE49-F238E27FC236}">
                      <a16:creationId xmlns:a16="http://schemas.microsoft.com/office/drawing/2014/main" id="{81F45970-BAC1-4C94-885F-099DF9EE95B4}"/>
                    </a:ext>
                  </a:extLst>
                </p14:cNvPr>
                <p14:cNvContentPartPr/>
                <p14:nvPr/>
              </p14:nvContentPartPr>
              <p14:xfrm>
                <a:off x="3210983" y="4721680"/>
                <a:ext cx="170640" cy="198000"/>
              </p14:xfrm>
            </p:contentPart>
          </mc:Choice>
          <mc:Fallback xmlns="">
            <p:pic>
              <p:nvPicPr>
                <p:cNvPr id="466" name="Ink 465">
                  <a:extLst>
                    <a:ext uri="{FF2B5EF4-FFF2-40B4-BE49-F238E27FC236}">
                      <a16:creationId xmlns:a16="http://schemas.microsoft.com/office/drawing/2014/main" id="{81F45970-BAC1-4C94-885F-099DF9EE95B4}"/>
                    </a:ext>
                  </a:extLst>
                </p:cNvPr>
                <p:cNvPicPr/>
                <p:nvPr/>
              </p:nvPicPr>
              <p:blipFill>
                <a:blip r:embed="rId602"/>
                <a:stretch>
                  <a:fillRect/>
                </a:stretch>
              </p:blipFill>
              <p:spPr>
                <a:xfrm>
                  <a:off x="3201983" y="4712680"/>
                  <a:ext cx="18828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3">
              <p14:nvContentPartPr>
                <p14:cNvPr id="467" name="Ink 466">
                  <a:extLst>
                    <a:ext uri="{FF2B5EF4-FFF2-40B4-BE49-F238E27FC236}">
                      <a16:creationId xmlns:a16="http://schemas.microsoft.com/office/drawing/2014/main" id="{0CFF55BA-3E24-4684-8A52-A4255E6B5277}"/>
                    </a:ext>
                  </a:extLst>
                </p14:cNvPr>
                <p14:cNvContentPartPr/>
                <p14:nvPr/>
              </p14:nvContentPartPr>
              <p14:xfrm>
                <a:off x="3418343" y="4692520"/>
                <a:ext cx="139320" cy="254520"/>
              </p14:xfrm>
            </p:contentPart>
          </mc:Choice>
          <mc:Fallback xmlns="">
            <p:pic>
              <p:nvPicPr>
                <p:cNvPr id="467" name="Ink 466">
                  <a:extLst>
                    <a:ext uri="{FF2B5EF4-FFF2-40B4-BE49-F238E27FC236}">
                      <a16:creationId xmlns:a16="http://schemas.microsoft.com/office/drawing/2014/main" id="{0CFF55BA-3E24-4684-8A52-A4255E6B5277}"/>
                    </a:ext>
                  </a:extLst>
                </p:cNvPr>
                <p:cNvPicPr/>
                <p:nvPr/>
              </p:nvPicPr>
              <p:blipFill>
                <a:blip r:embed="rId604"/>
                <a:stretch>
                  <a:fillRect/>
                </a:stretch>
              </p:blipFill>
              <p:spPr>
                <a:xfrm>
                  <a:off x="3409703" y="4683520"/>
                  <a:ext cx="156960" cy="272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0" name="Group 469">
            <a:extLst>
              <a:ext uri="{FF2B5EF4-FFF2-40B4-BE49-F238E27FC236}">
                <a16:creationId xmlns:a16="http://schemas.microsoft.com/office/drawing/2014/main" id="{BAEBD8A9-BF05-41B6-AC8E-57DE964E113F}"/>
              </a:ext>
            </a:extLst>
          </p:cNvPr>
          <p:cNvGrpSpPr/>
          <p:nvPr/>
        </p:nvGrpSpPr>
        <p:grpSpPr>
          <a:xfrm>
            <a:off x="576863" y="5402440"/>
            <a:ext cx="292320" cy="290520"/>
            <a:chOff x="576863" y="5402440"/>
            <a:chExt cx="292320" cy="290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5">
              <p14:nvContentPartPr>
                <p14:cNvPr id="468" name="Ink 467">
                  <a:extLst>
                    <a:ext uri="{FF2B5EF4-FFF2-40B4-BE49-F238E27FC236}">
                      <a16:creationId xmlns:a16="http://schemas.microsoft.com/office/drawing/2014/main" id="{CD3A31C7-B225-4B06-A679-27BD2013E0A9}"/>
                    </a:ext>
                  </a:extLst>
                </p14:cNvPr>
                <p14:cNvContentPartPr/>
                <p14:nvPr/>
              </p14:nvContentPartPr>
              <p14:xfrm>
                <a:off x="629423" y="5402440"/>
                <a:ext cx="59040" cy="290520"/>
              </p14:xfrm>
            </p:contentPart>
          </mc:Choice>
          <mc:Fallback xmlns="">
            <p:pic>
              <p:nvPicPr>
                <p:cNvPr id="468" name="Ink 467">
                  <a:extLst>
                    <a:ext uri="{FF2B5EF4-FFF2-40B4-BE49-F238E27FC236}">
                      <a16:creationId xmlns:a16="http://schemas.microsoft.com/office/drawing/2014/main" id="{CD3A31C7-B225-4B06-A679-27BD2013E0A9}"/>
                    </a:ext>
                  </a:extLst>
                </p:cNvPr>
                <p:cNvPicPr/>
                <p:nvPr/>
              </p:nvPicPr>
              <p:blipFill>
                <a:blip r:embed="rId606"/>
                <a:stretch>
                  <a:fillRect/>
                </a:stretch>
              </p:blipFill>
              <p:spPr>
                <a:xfrm>
                  <a:off x="620783" y="5393440"/>
                  <a:ext cx="76680" cy="30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7">
              <p14:nvContentPartPr>
                <p14:cNvPr id="469" name="Ink 468">
                  <a:extLst>
                    <a:ext uri="{FF2B5EF4-FFF2-40B4-BE49-F238E27FC236}">
                      <a16:creationId xmlns:a16="http://schemas.microsoft.com/office/drawing/2014/main" id="{FDBD437A-5ECE-44A3-87D4-481AB8EA0D30}"/>
                    </a:ext>
                  </a:extLst>
                </p14:cNvPr>
                <p14:cNvContentPartPr/>
                <p14:nvPr/>
              </p14:nvContentPartPr>
              <p14:xfrm>
                <a:off x="576863" y="5545720"/>
                <a:ext cx="292320" cy="127800"/>
              </p14:xfrm>
            </p:contentPart>
          </mc:Choice>
          <mc:Fallback xmlns="">
            <p:pic>
              <p:nvPicPr>
                <p:cNvPr id="469" name="Ink 468">
                  <a:extLst>
                    <a:ext uri="{FF2B5EF4-FFF2-40B4-BE49-F238E27FC236}">
                      <a16:creationId xmlns:a16="http://schemas.microsoft.com/office/drawing/2014/main" id="{FDBD437A-5ECE-44A3-87D4-481AB8EA0D30}"/>
                    </a:ext>
                  </a:extLst>
                </p:cNvPr>
                <p:cNvPicPr/>
                <p:nvPr/>
              </p:nvPicPr>
              <p:blipFill>
                <a:blip r:embed="rId608"/>
                <a:stretch>
                  <a:fillRect/>
                </a:stretch>
              </p:blipFill>
              <p:spPr>
                <a:xfrm>
                  <a:off x="567863" y="5537080"/>
                  <a:ext cx="309960" cy="145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3" name="Group 482">
            <a:extLst>
              <a:ext uri="{FF2B5EF4-FFF2-40B4-BE49-F238E27FC236}">
                <a16:creationId xmlns:a16="http://schemas.microsoft.com/office/drawing/2014/main" id="{AA92DFDF-869F-49C8-89F6-50C4443A7FFE}"/>
              </a:ext>
            </a:extLst>
          </p:cNvPr>
          <p:cNvGrpSpPr/>
          <p:nvPr/>
        </p:nvGrpSpPr>
        <p:grpSpPr>
          <a:xfrm>
            <a:off x="1090583" y="5251240"/>
            <a:ext cx="1925640" cy="404640"/>
            <a:chOff x="1090583" y="5251240"/>
            <a:chExt cx="1925640" cy="404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9">
              <p14:nvContentPartPr>
                <p14:cNvPr id="473" name="Ink 472">
                  <a:extLst>
                    <a:ext uri="{FF2B5EF4-FFF2-40B4-BE49-F238E27FC236}">
                      <a16:creationId xmlns:a16="http://schemas.microsoft.com/office/drawing/2014/main" id="{26773CB9-3A29-4389-AA13-CE427BF276B8}"/>
                    </a:ext>
                  </a:extLst>
                </p14:cNvPr>
                <p14:cNvContentPartPr/>
                <p14:nvPr/>
              </p14:nvContentPartPr>
              <p14:xfrm>
                <a:off x="1090583" y="5384080"/>
                <a:ext cx="135000" cy="271800"/>
              </p14:xfrm>
            </p:contentPart>
          </mc:Choice>
          <mc:Fallback xmlns="">
            <p:pic>
              <p:nvPicPr>
                <p:cNvPr id="473" name="Ink 472">
                  <a:extLst>
                    <a:ext uri="{FF2B5EF4-FFF2-40B4-BE49-F238E27FC236}">
                      <a16:creationId xmlns:a16="http://schemas.microsoft.com/office/drawing/2014/main" id="{26773CB9-3A29-4389-AA13-CE427BF276B8}"/>
                    </a:ext>
                  </a:extLst>
                </p:cNvPr>
                <p:cNvPicPr/>
                <p:nvPr/>
              </p:nvPicPr>
              <p:blipFill>
                <a:blip r:embed="rId610"/>
                <a:stretch>
                  <a:fillRect/>
                </a:stretch>
              </p:blipFill>
              <p:spPr>
                <a:xfrm>
                  <a:off x="1081943" y="5375440"/>
                  <a:ext cx="15264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1">
              <p14:nvContentPartPr>
                <p14:cNvPr id="474" name="Ink 473">
                  <a:extLst>
                    <a:ext uri="{FF2B5EF4-FFF2-40B4-BE49-F238E27FC236}">
                      <a16:creationId xmlns:a16="http://schemas.microsoft.com/office/drawing/2014/main" id="{3505224B-3BB6-44F2-BBB2-C6DAC78133A8}"/>
                    </a:ext>
                  </a:extLst>
                </p14:cNvPr>
                <p14:cNvContentPartPr/>
                <p14:nvPr/>
              </p14:nvContentPartPr>
              <p14:xfrm>
                <a:off x="1252223" y="5487400"/>
                <a:ext cx="156600" cy="140400"/>
              </p14:xfrm>
            </p:contentPart>
          </mc:Choice>
          <mc:Fallback xmlns="">
            <p:pic>
              <p:nvPicPr>
                <p:cNvPr id="474" name="Ink 473">
                  <a:extLst>
                    <a:ext uri="{FF2B5EF4-FFF2-40B4-BE49-F238E27FC236}">
                      <a16:creationId xmlns:a16="http://schemas.microsoft.com/office/drawing/2014/main" id="{3505224B-3BB6-44F2-BBB2-C6DAC78133A8}"/>
                    </a:ext>
                  </a:extLst>
                </p:cNvPr>
                <p:cNvPicPr/>
                <p:nvPr/>
              </p:nvPicPr>
              <p:blipFill>
                <a:blip r:embed="rId612"/>
                <a:stretch>
                  <a:fillRect/>
                </a:stretch>
              </p:blipFill>
              <p:spPr>
                <a:xfrm>
                  <a:off x="1243583" y="5478400"/>
                  <a:ext cx="17424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3">
              <p14:nvContentPartPr>
                <p14:cNvPr id="475" name="Ink 474">
                  <a:extLst>
                    <a:ext uri="{FF2B5EF4-FFF2-40B4-BE49-F238E27FC236}">
                      <a16:creationId xmlns:a16="http://schemas.microsoft.com/office/drawing/2014/main" id="{102240D2-6CB4-4CF2-9164-D7915552FD2D}"/>
                    </a:ext>
                  </a:extLst>
                </p14:cNvPr>
                <p14:cNvContentPartPr/>
                <p14:nvPr/>
              </p14:nvContentPartPr>
              <p14:xfrm>
                <a:off x="1403783" y="5482000"/>
                <a:ext cx="156960" cy="123480"/>
              </p14:xfrm>
            </p:contentPart>
          </mc:Choice>
          <mc:Fallback xmlns="">
            <p:pic>
              <p:nvPicPr>
                <p:cNvPr id="475" name="Ink 474">
                  <a:extLst>
                    <a:ext uri="{FF2B5EF4-FFF2-40B4-BE49-F238E27FC236}">
                      <a16:creationId xmlns:a16="http://schemas.microsoft.com/office/drawing/2014/main" id="{102240D2-6CB4-4CF2-9164-D7915552FD2D}"/>
                    </a:ext>
                  </a:extLst>
                </p:cNvPr>
                <p:cNvPicPr/>
                <p:nvPr/>
              </p:nvPicPr>
              <p:blipFill>
                <a:blip r:embed="rId614"/>
                <a:stretch>
                  <a:fillRect/>
                </a:stretch>
              </p:blipFill>
              <p:spPr>
                <a:xfrm>
                  <a:off x="1394783" y="5473360"/>
                  <a:ext cx="17460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5">
              <p14:nvContentPartPr>
                <p14:cNvPr id="476" name="Ink 475">
                  <a:extLst>
                    <a:ext uri="{FF2B5EF4-FFF2-40B4-BE49-F238E27FC236}">
                      <a16:creationId xmlns:a16="http://schemas.microsoft.com/office/drawing/2014/main" id="{EA76F328-D871-4EAC-96BE-AB568F5D58EF}"/>
                    </a:ext>
                  </a:extLst>
                </p14:cNvPr>
                <p14:cNvContentPartPr/>
                <p14:nvPr/>
              </p14:nvContentPartPr>
              <p14:xfrm>
                <a:off x="1544903" y="5411800"/>
                <a:ext cx="28800" cy="20880"/>
              </p14:xfrm>
            </p:contentPart>
          </mc:Choice>
          <mc:Fallback xmlns="">
            <p:pic>
              <p:nvPicPr>
                <p:cNvPr id="476" name="Ink 475">
                  <a:extLst>
                    <a:ext uri="{FF2B5EF4-FFF2-40B4-BE49-F238E27FC236}">
                      <a16:creationId xmlns:a16="http://schemas.microsoft.com/office/drawing/2014/main" id="{EA76F328-D871-4EAC-96BE-AB568F5D58EF}"/>
                    </a:ext>
                  </a:extLst>
                </p:cNvPr>
                <p:cNvPicPr/>
                <p:nvPr/>
              </p:nvPicPr>
              <p:blipFill>
                <a:blip r:embed="rId616"/>
                <a:stretch>
                  <a:fillRect/>
                </a:stretch>
              </p:blipFill>
              <p:spPr>
                <a:xfrm>
                  <a:off x="1536263" y="5403160"/>
                  <a:ext cx="4644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7">
              <p14:nvContentPartPr>
                <p14:cNvPr id="477" name="Ink 476">
                  <a:extLst>
                    <a:ext uri="{FF2B5EF4-FFF2-40B4-BE49-F238E27FC236}">
                      <a16:creationId xmlns:a16="http://schemas.microsoft.com/office/drawing/2014/main" id="{174E6042-7E7A-42F4-AF41-A229AE242F1F}"/>
                    </a:ext>
                  </a:extLst>
                </p14:cNvPr>
                <p14:cNvContentPartPr/>
                <p14:nvPr/>
              </p14:nvContentPartPr>
              <p14:xfrm>
                <a:off x="1613663" y="5453920"/>
                <a:ext cx="129600" cy="127080"/>
              </p14:xfrm>
            </p:contentPart>
          </mc:Choice>
          <mc:Fallback xmlns="">
            <p:pic>
              <p:nvPicPr>
                <p:cNvPr id="477" name="Ink 476">
                  <a:extLst>
                    <a:ext uri="{FF2B5EF4-FFF2-40B4-BE49-F238E27FC236}">
                      <a16:creationId xmlns:a16="http://schemas.microsoft.com/office/drawing/2014/main" id="{174E6042-7E7A-42F4-AF41-A229AE242F1F}"/>
                    </a:ext>
                  </a:extLst>
                </p:cNvPr>
                <p:cNvPicPr/>
                <p:nvPr/>
              </p:nvPicPr>
              <p:blipFill>
                <a:blip r:embed="rId618"/>
                <a:stretch>
                  <a:fillRect/>
                </a:stretch>
              </p:blipFill>
              <p:spPr>
                <a:xfrm>
                  <a:off x="1605023" y="5444920"/>
                  <a:ext cx="14724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9">
              <p14:nvContentPartPr>
                <p14:cNvPr id="478" name="Ink 477">
                  <a:extLst>
                    <a:ext uri="{FF2B5EF4-FFF2-40B4-BE49-F238E27FC236}">
                      <a16:creationId xmlns:a16="http://schemas.microsoft.com/office/drawing/2014/main" id="{3E7E20C8-8245-4C27-900F-54BB857DFBFC}"/>
                    </a:ext>
                  </a:extLst>
                </p14:cNvPr>
                <p14:cNvContentPartPr/>
                <p14:nvPr/>
              </p14:nvContentPartPr>
              <p14:xfrm>
                <a:off x="1723463" y="5348080"/>
                <a:ext cx="32760" cy="69120"/>
              </p14:xfrm>
            </p:contentPart>
          </mc:Choice>
          <mc:Fallback xmlns="">
            <p:pic>
              <p:nvPicPr>
                <p:cNvPr id="478" name="Ink 477">
                  <a:extLst>
                    <a:ext uri="{FF2B5EF4-FFF2-40B4-BE49-F238E27FC236}">
                      <a16:creationId xmlns:a16="http://schemas.microsoft.com/office/drawing/2014/main" id="{3E7E20C8-8245-4C27-900F-54BB857DFBFC}"/>
                    </a:ext>
                  </a:extLst>
                </p:cNvPr>
                <p:cNvPicPr/>
                <p:nvPr/>
              </p:nvPicPr>
              <p:blipFill>
                <a:blip r:embed="rId620"/>
                <a:stretch>
                  <a:fillRect/>
                </a:stretch>
              </p:blipFill>
              <p:spPr>
                <a:xfrm>
                  <a:off x="1714463" y="5339080"/>
                  <a:ext cx="5040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1">
              <p14:nvContentPartPr>
                <p14:cNvPr id="479" name="Ink 478">
                  <a:extLst>
                    <a:ext uri="{FF2B5EF4-FFF2-40B4-BE49-F238E27FC236}">
                      <a16:creationId xmlns:a16="http://schemas.microsoft.com/office/drawing/2014/main" id="{E405A1E9-E614-4D98-A99D-14B492D00B77}"/>
                    </a:ext>
                  </a:extLst>
                </p14:cNvPr>
                <p14:cNvContentPartPr/>
                <p14:nvPr/>
              </p14:nvContentPartPr>
              <p14:xfrm>
                <a:off x="1810943" y="5422240"/>
                <a:ext cx="341280" cy="121680"/>
              </p14:xfrm>
            </p:contentPart>
          </mc:Choice>
          <mc:Fallback xmlns="">
            <p:pic>
              <p:nvPicPr>
                <p:cNvPr id="479" name="Ink 478">
                  <a:extLst>
                    <a:ext uri="{FF2B5EF4-FFF2-40B4-BE49-F238E27FC236}">
                      <a16:creationId xmlns:a16="http://schemas.microsoft.com/office/drawing/2014/main" id="{E405A1E9-E614-4D98-A99D-14B492D00B77}"/>
                    </a:ext>
                  </a:extLst>
                </p:cNvPr>
                <p:cNvPicPr/>
                <p:nvPr/>
              </p:nvPicPr>
              <p:blipFill>
                <a:blip r:embed="rId622"/>
                <a:stretch>
                  <a:fillRect/>
                </a:stretch>
              </p:blipFill>
              <p:spPr>
                <a:xfrm>
                  <a:off x="1802303" y="5413600"/>
                  <a:ext cx="35892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3">
              <p14:nvContentPartPr>
                <p14:cNvPr id="480" name="Ink 479">
                  <a:extLst>
                    <a:ext uri="{FF2B5EF4-FFF2-40B4-BE49-F238E27FC236}">
                      <a16:creationId xmlns:a16="http://schemas.microsoft.com/office/drawing/2014/main" id="{EF04CC78-2C50-48B3-AEAE-17A8C3D44680}"/>
                    </a:ext>
                  </a:extLst>
                </p14:cNvPr>
                <p14:cNvContentPartPr/>
                <p14:nvPr/>
              </p14:nvContentPartPr>
              <p14:xfrm>
                <a:off x="2359583" y="5251240"/>
                <a:ext cx="58680" cy="290880"/>
              </p14:xfrm>
            </p:contentPart>
          </mc:Choice>
          <mc:Fallback xmlns="">
            <p:pic>
              <p:nvPicPr>
                <p:cNvPr id="480" name="Ink 479">
                  <a:extLst>
                    <a:ext uri="{FF2B5EF4-FFF2-40B4-BE49-F238E27FC236}">
                      <a16:creationId xmlns:a16="http://schemas.microsoft.com/office/drawing/2014/main" id="{EF04CC78-2C50-48B3-AEAE-17A8C3D44680}"/>
                    </a:ext>
                  </a:extLst>
                </p:cNvPr>
                <p:cNvPicPr/>
                <p:nvPr/>
              </p:nvPicPr>
              <p:blipFill>
                <a:blip r:embed="rId624"/>
                <a:stretch>
                  <a:fillRect/>
                </a:stretch>
              </p:blipFill>
              <p:spPr>
                <a:xfrm>
                  <a:off x="2350583" y="5242600"/>
                  <a:ext cx="76320" cy="30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5">
              <p14:nvContentPartPr>
                <p14:cNvPr id="481" name="Ink 480">
                  <a:extLst>
                    <a:ext uri="{FF2B5EF4-FFF2-40B4-BE49-F238E27FC236}">
                      <a16:creationId xmlns:a16="http://schemas.microsoft.com/office/drawing/2014/main" id="{82EB90E9-6799-4DA8-B05A-366A5293A8D1}"/>
                    </a:ext>
                  </a:extLst>
                </p14:cNvPr>
                <p14:cNvContentPartPr/>
                <p14:nvPr/>
              </p14:nvContentPartPr>
              <p14:xfrm>
                <a:off x="2300183" y="5344840"/>
                <a:ext cx="300240" cy="198360"/>
              </p14:xfrm>
            </p:contentPart>
          </mc:Choice>
          <mc:Fallback xmlns="">
            <p:pic>
              <p:nvPicPr>
                <p:cNvPr id="481" name="Ink 480">
                  <a:extLst>
                    <a:ext uri="{FF2B5EF4-FFF2-40B4-BE49-F238E27FC236}">
                      <a16:creationId xmlns:a16="http://schemas.microsoft.com/office/drawing/2014/main" id="{82EB90E9-6799-4DA8-B05A-366A5293A8D1}"/>
                    </a:ext>
                  </a:extLst>
                </p:cNvPr>
                <p:cNvPicPr/>
                <p:nvPr/>
              </p:nvPicPr>
              <p:blipFill>
                <a:blip r:embed="rId626"/>
                <a:stretch>
                  <a:fillRect/>
                </a:stretch>
              </p:blipFill>
              <p:spPr>
                <a:xfrm>
                  <a:off x="2291543" y="5335840"/>
                  <a:ext cx="31788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7">
              <p14:nvContentPartPr>
                <p14:cNvPr id="482" name="Ink 481">
                  <a:extLst>
                    <a:ext uri="{FF2B5EF4-FFF2-40B4-BE49-F238E27FC236}">
                      <a16:creationId xmlns:a16="http://schemas.microsoft.com/office/drawing/2014/main" id="{289195DC-22CB-4D51-A079-2780480A6170}"/>
                    </a:ext>
                  </a:extLst>
                </p14:cNvPr>
                <p14:cNvContentPartPr/>
                <p14:nvPr/>
              </p14:nvContentPartPr>
              <p14:xfrm>
                <a:off x="2615903" y="5347360"/>
                <a:ext cx="400320" cy="151920"/>
              </p14:xfrm>
            </p:contentPart>
          </mc:Choice>
          <mc:Fallback xmlns="">
            <p:pic>
              <p:nvPicPr>
                <p:cNvPr id="482" name="Ink 481">
                  <a:extLst>
                    <a:ext uri="{FF2B5EF4-FFF2-40B4-BE49-F238E27FC236}">
                      <a16:creationId xmlns:a16="http://schemas.microsoft.com/office/drawing/2014/main" id="{289195DC-22CB-4D51-A079-2780480A6170}"/>
                    </a:ext>
                  </a:extLst>
                </p:cNvPr>
                <p:cNvPicPr/>
                <p:nvPr/>
              </p:nvPicPr>
              <p:blipFill>
                <a:blip r:embed="rId628"/>
                <a:stretch>
                  <a:fillRect/>
                </a:stretch>
              </p:blipFill>
              <p:spPr>
                <a:xfrm>
                  <a:off x="2606903" y="5338360"/>
                  <a:ext cx="417960" cy="169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3" name="Group 492">
            <a:extLst>
              <a:ext uri="{FF2B5EF4-FFF2-40B4-BE49-F238E27FC236}">
                <a16:creationId xmlns:a16="http://schemas.microsoft.com/office/drawing/2014/main" id="{13696B1F-2A43-40F9-80D5-37BCB0480ED5}"/>
              </a:ext>
            </a:extLst>
          </p:cNvPr>
          <p:cNvGrpSpPr/>
          <p:nvPr/>
        </p:nvGrpSpPr>
        <p:grpSpPr>
          <a:xfrm>
            <a:off x="49103" y="562240"/>
            <a:ext cx="4116240" cy="2835360"/>
            <a:chOff x="49103" y="562240"/>
            <a:chExt cx="4116240" cy="2835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29">
              <p14:nvContentPartPr>
                <p14:cNvPr id="299" name="Ink 298">
                  <a:extLst>
                    <a:ext uri="{FF2B5EF4-FFF2-40B4-BE49-F238E27FC236}">
                      <a16:creationId xmlns:a16="http://schemas.microsoft.com/office/drawing/2014/main" id="{6A214444-E4B7-42A8-B97F-DDCCD851B360}"/>
                    </a:ext>
                  </a:extLst>
                </p14:cNvPr>
                <p14:cNvContentPartPr/>
                <p14:nvPr/>
              </p14:nvContentPartPr>
              <p14:xfrm>
                <a:off x="2832263" y="1993960"/>
                <a:ext cx="163800" cy="25920"/>
              </p14:xfrm>
            </p:contentPart>
          </mc:Choice>
          <mc:Fallback xmlns="">
            <p:pic>
              <p:nvPicPr>
                <p:cNvPr id="299" name="Ink 298">
                  <a:extLst>
                    <a:ext uri="{FF2B5EF4-FFF2-40B4-BE49-F238E27FC236}">
                      <a16:creationId xmlns:a16="http://schemas.microsoft.com/office/drawing/2014/main" id="{6A214444-E4B7-42A8-B97F-DDCCD851B360}"/>
                    </a:ext>
                  </a:extLst>
                </p:cNvPr>
                <p:cNvPicPr/>
                <p:nvPr/>
              </p:nvPicPr>
              <p:blipFill>
                <a:blip r:embed="rId630"/>
                <a:stretch>
                  <a:fillRect/>
                </a:stretch>
              </p:blipFill>
              <p:spPr>
                <a:xfrm>
                  <a:off x="2823263" y="1984960"/>
                  <a:ext cx="18144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1">
              <p14:nvContentPartPr>
                <p14:cNvPr id="300" name="Ink 299">
                  <a:extLst>
                    <a:ext uri="{FF2B5EF4-FFF2-40B4-BE49-F238E27FC236}">
                      <a16:creationId xmlns:a16="http://schemas.microsoft.com/office/drawing/2014/main" id="{21C18129-4DB4-453C-A7CB-8E86E4B5F0EF}"/>
                    </a:ext>
                  </a:extLst>
                </p14:cNvPr>
                <p14:cNvContentPartPr/>
                <p14:nvPr/>
              </p14:nvContentPartPr>
              <p14:xfrm>
                <a:off x="3116303" y="1925560"/>
                <a:ext cx="322920" cy="53640"/>
              </p14:xfrm>
            </p:contentPart>
          </mc:Choice>
          <mc:Fallback xmlns="">
            <p:pic>
              <p:nvPicPr>
                <p:cNvPr id="300" name="Ink 299">
                  <a:extLst>
                    <a:ext uri="{FF2B5EF4-FFF2-40B4-BE49-F238E27FC236}">
                      <a16:creationId xmlns:a16="http://schemas.microsoft.com/office/drawing/2014/main" id="{21C18129-4DB4-453C-A7CB-8E86E4B5F0EF}"/>
                    </a:ext>
                  </a:extLst>
                </p:cNvPr>
                <p:cNvPicPr/>
                <p:nvPr/>
              </p:nvPicPr>
              <p:blipFill>
                <a:blip r:embed="rId632"/>
                <a:stretch>
                  <a:fillRect/>
                </a:stretch>
              </p:blipFill>
              <p:spPr>
                <a:xfrm>
                  <a:off x="3107303" y="1916920"/>
                  <a:ext cx="34056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3">
              <p14:nvContentPartPr>
                <p14:cNvPr id="301" name="Ink 300">
                  <a:extLst>
                    <a:ext uri="{FF2B5EF4-FFF2-40B4-BE49-F238E27FC236}">
                      <a16:creationId xmlns:a16="http://schemas.microsoft.com/office/drawing/2014/main" id="{39EBD793-D68B-4D6F-8B23-B39B0DF99FEA}"/>
                    </a:ext>
                  </a:extLst>
                </p14:cNvPr>
                <p14:cNvContentPartPr/>
                <p14:nvPr/>
              </p14:nvContentPartPr>
              <p14:xfrm>
                <a:off x="3511583" y="1895680"/>
                <a:ext cx="247320" cy="24480"/>
              </p14:xfrm>
            </p:contentPart>
          </mc:Choice>
          <mc:Fallback xmlns="">
            <p:pic>
              <p:nvPicPr>
                <p:cNvPr id="301" name="Ink 300">
                  <a:extLst>
                    <a:ext uri="{FF2B5EF4-FFF2-40B4-BE49-F238E27FC236}">
                      <a16:creationId xmlns:a16="http://schemas.microsoft.com/office/drawing/2014/main" id="{39EBD793-D68B-4D6F-8B23-B39B0DF99FEA}"/>
                    </a:ext>
                  </a:extLst>
                </p:cNvPr>
                <p:cNvPicPr/>
                <p:nvPr/>
              </p:nvPicPr>
              <p:blipFill>
                <a:blip r:embed="rId634"/>
                <a:stretch>
                  <a:fillRect/>
                </a:stretch>
              </p:blipFill>
              <p:spPr>
                <a:xfrm>
                  <a:off x="3502583" y="1887040"/>
                  <a:ext cx="26496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5">
              <p14:nvContentPartPr>
                <p14:cNvPr id="302" name="Ink 301">
                  <a:extLst>
                    <a:ext uri="{FF2B5EF4-FFF2-40B4-BE49-F238E27FC236}">
                      <a16:creationId xmlns:a16="http://schemas.microsoft.com/office/drawing/2014/main" id="{9158EE43-5703-4540-BFBC-0A74B08D1A93}"/>
                    </a:ext>
                  </a:extLst>
                </p14:cNvPr>
                <p14:cNvContentPartPr/>
                <p14:nvPr/>
              </p14:nvContentPartPr>
              <p14:xfrm>
                <a:off x="3857903" y="1853200"/>
                <a:ext cx="299520" cy="33840"/>
              </p14:xfrm>
            </p:contentPart>
          </mc:Choice>
          <mc:Fallback xmlns="">
            <p:pic>
              <p:nvPicPr>
                <p:cNvPr id="302" name="Ink 301">
                  <a:extLst>
                    <a:ext uri="{FF2B5EF4-FFF2-40B4-BE49-F238E27FC236}">
                      <a16:creationId xmlns:a16="http://schemas.microsoft.com/office/drawing/2014/main" id="{9158EE43-5703-4540-BFBC-0A74B08D1A93}"/>
                    </a:ext>
                  </a:extLst>
                </p:cNvPr>
                <p:cNvPicPr/>
                <p:nvPr/>
              </p:nvPicPr>
              <p:blipFill>
                <a:blip r:embed="rId636"/>
                <a:stretch>
                  <a:fillRect/>
                </a:stretch>
              </p:blipFill>
              <p:spPr>
                <a:xfrm>
                  <a:off x="3848903" y="1844560"/>
                  <a:ext cx="31716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7">
              <p14:nvContentPartPr>
                <p14:cNvPr id="303" name="Ink 302">
                  <a:extLst>
                    <a:ext uri="{FF2B5EF4-FFF2-40B4-BE49-F238E27FC236}">
                      <a16:creationId xmlns:a16="http://schemas.microsoft.com/office/drawing/2014/main" id="{9A91ED23-6AEC-463F-BC76-2F299B67D693}"/>
                    </a:ext>
                  </a:extLst>
                </p14:cNvPr>
                <p14:cNvContentPartPr/>
                <p14:nvPr/>
              </p14:nvContentPartPr>
              <p14:xfrm>
                <a:off x="4157063" y="1850320"/>
                <a:ext cx="8280" cy="3240"/>
              </p14:xfrm>
            </p:contentPart>
          </mc:Choice>
          <mc:Fallback xmlns="">
            <p:pic>
              <p:nvPicPr>
                <p:cNvPr id="303" name="Ink 302">
                  <a:extLst>
                    <a:ext uri="{FF2B5EF4-FFF2-40B4-BE49-F238E27FC236}">
                      <a16:creationId xmlns:a16="http://schemas.microsoft.com/office/drawing/2014/main" id="{9A91ED23-6AEC-463F-BC76-2F299B67D693}"/>
                    </a:ext>
                  </a:extLst>
                </p:cNvPr>
                <p:cNvPicPr/>
                <p:nvPr/>
              </p:nvPicPr>
              <p:blipFill>
                <a:blip r:embed="rId475"/>
                <a:stretch>
                  <a:fillRect/>
                </a:stretch>
              </p:blipFill>
              <p:spPr>
                <a:xfrm>
                  <a:off x="4148063" y="1841680"/>
                  <a:ext cx="2592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8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C7E9EE90-C92C-4CA7-A727-F8E0884FB5FB}"/>
                    </a:ext>
                  </a:extLst>
                </p14:cNvPr>
                <p14:cNvContentPartPr/>
                <p14:nvPr/>
              </p14:nvContentPartPr>
              <p14:xfrm>
                <a:off x="956663" y="650080"/>
                <a:ext cx="75240" cy="15840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C7E9EE90-C92C-4CA7-A727-F8E0884FB5FB}"/>
                    </a:ext>
                  </a:extLst>
                </p:cNvPr>
                <p:cNvPicPr/>
                <p:nvPr/>
              </p:nvPicPr>
              <p:blipFill>
                <a:blip r:embed="rId639"/>
                <a:stretch>
                  <a:fillRect/>
                </a:stretch>
              </p:blipFill>
              <p:spPr>
                <a:xfrm>
                  <a:off x="947663" y="641440"/>
                  <a:ext cx="9288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0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00031D76-DAF5-4DB6-9088-21D01F2FC7B2}"/>
                    </a:ext>
                  </a:extLst>
                </p14:cNvPr>
                <p14:cNvContentPartPr/>
                <p14:nvPr/>
              </p14:nvContentPartPr>
              <p14:xfrm>
                <a:off x="1014983" y="649360"/>
                <a:ext cx="70920" cy="8712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00031D76-DAF5-4DB6-9088-21D01F2FC7B2}"/>
                    </a:ext>
                  </a:extLst>
                </p:cNvPr>
                <p:cNvPicPr/>
                <p:nvPr/>
              </p:nvPicPr>
              <p:blipFill>
                <a:blip r:embed="rId641"/>
                <a:stretch>
                  <a:fillRect/>
                </a:stretch>
              </p:blipFill>
              <p:spPr>
                <a:xfrm>
                  <a:off x="1005983" y="640720"/>
                  <a:ext cx="8856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7C47C35D-BBA9-47F1-AA3B-D468A37E8448}"/>
                    </a:ext>
                  </a:extLst>
                </p14:cNvPr>
                <p14:cNvContentPartPr/>
                <p14:nvPr/>
              </p14:nvContentPartPr>
              <p14:xfrm>
                <a:off x="1025063" y="695080"/>
                <a:ext cx="156240" cy="24984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7C47C35D-BBA9-47F1-AA3B-D468A37E8448}"/>
                    </a:ext>
                  </a:extLst>
                </p:cNvPr>
                <p:cNvPicPr/>
                <p:nvPr/>
              </p:nvPicPr>
              <p:blipFill>
                <a:blip r:embed="rId643"/>
                <a:stretch>
                  <a:fillRect/>
                </a:stretch>
              </p:blipFill>
              <p:spPr>
                <a:xfrm>
                  <a:off x="1016063" y="686080"/>
                  <a:ext cx="173880" cy="251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4E0A4E9B-DC1D-451E-9873-DFEFF1EF59AB}"/>
                    </a:ext>
                  </a:extLst>
                </p14:cNvPr>
                <p14:cNvContentPartPr/>
                <p14:nvPr/>
              </p14:nvContentPartPr>
              <p14:xfrm>
                <a:off x="1149623" y="3163240"/>
                <a:ext cx="51480" cy="2343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4E0A4E9B-DC1D-451E-9873-DFEFF1EF59AB}"/>
                    </a:ext>
                  </a:extLst>
                </p:cNvPr>
                <p:cNvPicPr/>
                <p:nvPr/>
              </p:nvPicPr>
              <p:blipFill>
                <a:blip r:embed="rId645"/>
                <a:stretch>
                  <a:fillRect/>
                </a:stretch>
              </p:blipFill>
              <p:spPr>
                <a:xfrm>
                  <a:off x="1140983" y="3154600"/>
                  <a:ext cx="69120" cy="25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68247C02-B61F-4BD8-8201-3FD6A9E2979F}"/>
                    </a:ext>
                  </a:extLst>
                </p14:cNvPr>
                <p14:cNvContentPartPr/>
                <p14:nvPr/>
              </p14:nvContentPartPr>
              <p14:xfrm>
                <a:off x="401183" y="562240"/>
                <a:ext cx="255600" cy="1861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68247C02-B61F-4BD8-8201-3FD6A9E2979F}"/>
                    </a:ext>
                  </a:extLst>
                </p:cNvPr>
                <p:cNvPicPr/>
                <p:nvPr/>
              </p:nvPicPr>
              <p:blipFill>
                <a:blip r:embed="rId647"/>
                <a:stretch>
                  <a:fillRect/>
                </a:stretch>
              </p:blipFill>
              <p:spPr>
                <a:xfrm>
                  <a:off x="392543" y="553600"/>
                  <a:ext cx="27324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CF833DD2-EDA1-46BB-A99E-510E6B6F00C5}"/>
                    </a:ext>
                  </a:extLst>
                </p14:cNvPr>
                <p14:cNvContentPartPr/>
                <p14:nvPr/>
              </p14:nvContentPartPr>
              <p14:xfrm>
                <a:off x="656423" y="676720"/>
                <a:ext cx="91800" cy="1429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CF833DD2-EDA1-46BB-A99E-510E6B6F00C5}"/>
                    </a:ext>
                  </a:extLst>
                </p:cNvPr>
                <p:cNvPicPr/>
                <p:nvPr/>
              </p:nvPicPr>
              <p:blipFill>
                <a:blip r:embed="rId649"/>
                <a:stretch>
                  <a:fillRect/>
                </a:stretch>
              </p:blipFill>
              <p:spPr>
                <a:xfrm>
                  <a:off x="647783" y="668080"/>
                  <a:ext cx="10944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0">
              <p14:nvContentPartPr>
                <p14:cNvPr id="287" name="Ink 286">
                  <a:extLst>
                    <a:ext uri="{FF2B5EF4-FFF2-40B4-BE49-F238E27FC236}">
                      <a16:creationId xmlns:a16="http://schemas.microsoft.com/office/drawing/2014/main" id="{931604B4-303D-4A95-8BD6-C6348CFBE5CA}"/>
                    </a:ext>
                  </a:extLst>
                </p14:cNvPr>
                <p14:cNvContentPartPr/>
                <p14:nvPr/>
              </p14:nvContentPartPr>
              <p14:xfrm>
                <a:off x="749663" y="2258560"/>
                <a:ext cx="96480" cy="6120"/>
              </p14:xfrm>
            </p:contentPart>
          </mc:Choice>
          <mc:Fallback xmlns=""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931604B4-303D-4A95-8BD6-C6348CFBE5CA}"/>
                    </a:ext>
                  </a:extLst>
                </p:cNvPr>
                <p:cNvPicPr/>
                <p:nvPr/>
              </p:nvPicPr>
              <p:blipFill>
                <a:blip r:embed="rId651"/>
                <a:stretch>
                  <a:fillRect/>
                </a:stretch>
              </p:blipFill>
              <p:spPr>
                <a:xfrm>
                  <a:off x="741023" y="2249920"/>
                  <a:ext cx="11412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2">
              <p14:nvContentPartPr>
                <p14:cNvPr id="288" name="Ink 287">
                  <a:extLst>
                    <a:ext uri="{FF2B5EF4-FFF2-40B4-BE49-F238E27FC236}">
                      <a16:creationId xmlns:a16="http://schemas.microsoft.com/office/drawing/2014/main" id="{90E7CEBE-7502-4863-91E8-A9698050B445}"/>
                    </a:ext>
                  </a:extLst>
                </p14:cNvPr>
                <p14:cNvContentPartPr/>
                <p14:nvPr/>
              </p14:nvContentPartPr>
              <p14:xfrm>
                <a:off x="955583" y="2237320"/>
                <a:ext cx="69120" cy="9720"/>
              </p14:xfrm>
            </p:contentPart>
          </mc:Choice>
          <mc:Fallback xmlns="">
            <p:pic>
              <p:nvPicPr>
                <p:cNvPr id="288" name="Ink 287">
                  <a:extLst>
                    <a:ext uri="{FF2B5EF4-FFF2-40B4-BE49-F238E27FC236}">
                      <a16:creationId xmlns:a16="http://schemas.microsoft.com/office/drawing/2014/main" id="{90E7CEBE-7502-4863-91E8-A9698050B445}"/>
                    </a:ext>
                  </a:extLst>
                </p:cNvPr>
                <p:cNvPicPr/>
                <p:nvPr/>
              </p:nvPicPr>
              <p:blipFill>
                <a:blip r:embed="rId653"/>
                <a:stretch>
                  <a:fillRect/>
                </a:stretch>
              </p:blipFill>
              <p:spPr>
                <a:xfrm>
                  <a:off x="946943" y="2228680"/>
                  <a:ext cx="8676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4">
              <p14:nvContentPartPr>
                <p14:cNvPr id="289" name="Ink 288">
                  <a:extLst>
                    <a:ext uri="{FF2B5EF4-FFF2-40B4-BE49-F238E27FC236}">
                      <a16:creationId xmlns:a16="http://schemas.microsoft.com/office/drawing/2014/main" id="{23CF01C4-494B-47F7-BFCE-64B05C789FE1}"/>
                    </a:ext>
                  </a:extLst>
                </p14:cNvPr>
                <p14:cNvContentPartPr/>
                <p14:nvPr/>
              </p14:nvContentPartPr>
              <p14:xfrm>
                <a:off x="1117223" y="2175760"/>
                <a:ext cx="332640" cy="56520"/>
              </p14:xfrm>
            </p:contentPart>
          </mc:Choice>
          <mc:Fallback xmlns="">
            <p:pic>
              <p:nvPicPr>
                <p:cNvPr id="289" name="Ink 288">
                  <a:extLst>
                    <a:ext uri="{FF2B5EF4-FFF2-40B4-BE49-F238E27FC236}">
                      <a16:creationId xmlns:a16="http://schemas.microsoft.com/office/drawing/2014/main" id="{23CF01C4-494B-47F7-BFCE-64B05C789FE1}"/>
                    </a:ext>
                  </a:extLst>
                </p:cNvPr>
                <p:cNvPicPr/>
                <p:nvPr/>
              </p:nvPicPr>
              <p:blipFill>
                <a:blip r:embed="rId655"/>
                <a:stretch>
                  <a:fillRect/>
                </a:stretch>
              </p:blipFill>
              <p:spPr>
                <a:xfrm>
                  <a:off x="1108583" y="2166760"/>
                  <a:ext cx="35028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6">
              <p14:nvContentPartPr>
                <p14:cNvPr id="290" name="Ink 289">
                  <a:extLst>
                    <a:ext uri="{FF2B5EF4-FFF2-40B4-BE49-F238E27FC236}">
                      <a16:creationId xmlns:a16="http://schemas.microsoft.com/office/drawing/2014/main" id="{7901D413-1D27-4019-8D29-3594B5A4C6A8}"/>
                    </a:ext>
                  </a:extLst>
                </p14:cNvPr>
                <p14:cNvContentPartPr/>
                <p14:nvPr/>
              </p14:nvContentPartPr>
              <p14:xfrm>
                <a:off x="1526903" y="2149480"/>
                <a:ext cx="262440" cy="29520"/>
              </p14:xfrm>
            </p:contentPart>
          </mc:Choice>
          <mc:Fallback xmlns="">
            <p:pic>
              <p:nvPicPr>
                <p:cNvPr id="290" name="Ink 289">
                  <a:extLst>
                    <a:ext uri="{FF2B5EF4-FFF2-40B4-BE49-F238E27FC236}">
                      <a16:creationId xmlns:a16="http://schemas.microsoft.com/office/drawing/2014/main" id="{7901D413-1D27-4019-8D29-3594B5A4C6A8}"/>
                    </a:ext>
                  </a:extLst>
                </p:cNvPr>
                <p:cNvPicPr/>
                <p:nvPr/>
              </p:nvPicPr>
              <p:blipFill>
                <a:blip r:embed="rId657"/>
                <a:stretch>
                  <a:fillRect/>
                </a:stretch>
              </p:blipFill>
              <p:spPr>
                <a:xfrm>
                  <a:off x="1518263" y="2140480"/>
                  <a:ext cx="28008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8">
              <p14:nvContentPartPr>
                <p14:cNvPr id="291" name="Ink 290">
                  <a:extLst>
                    <a:ext uri="{FF2B5EF4-FFF2-40B4-BE49-F238E27FC236}">
                      <a16:creationId xmlns:a16="http://schemas.microsoft.com/office/drawing/2014/main" id="{1FA74803-F993-47BF-8E04-70B31095C7AB}"/>
                    </a:ext>
                  </a:extLst>
                </p14:cNvPr>
                <p14:cNvContentPartPr/>
                <p14:nvPr/>
              </p14:nvContentPartPr>
              <p14:xfrm>
                <a:off x="1862423" y="2126800"/>
                <a:ext cx="103680" cy="12600"/>
              </p14:xfrm>
            </p:contentPart>
          </mc:Choice>
          <mc:Fallback xmlns="">
            <p:pic>
              <p:nvPicPr>
                <p:cNvPr id="291" name="Ink 290">
                  <a:extLst>
                    <a:ext uri="{FF2B5EF4-FFF2-40B4-BE49-F238E27FC236}">
                      <a16:creationId xmlns:a16="http://schemas.microsoft.com/office/drawing/2014/main" id="{1FA74803-F993-47BF-8E04-70B31095C7AB}"/>
                    </a:ext>
                  </a:extLst>
                </p:cNvPr>
                <p:cNvPicPr/>
                <p:nvPr/>
              </p:nvPicPr>
              <p:blipFill>
                <a:blip r:embed="rId659"/>
                <a:stretch>
                  <a:fillRect/>
                </a:stretch>
              </p:blipFill>
              <p:spPr>
                <a:xfrm>
                  <a:off x="1853423" y="2117800"/>
                  <a:ext cx="12132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0">
              <p14:nvContentPartPr>
                <p14:cNvPr id="292" name="Ink 291">
                  <a:extLst>
                    <a:ext uri="{FF2B5EF4-FFF2-40B4-BE49-F238E27FC236}">
                      <a16:creationId xmlns:a16="http://schemas.microsoft.com/office/drawing/2014/main" id="{7A617754-E6E3-4DF3-BF85-5FEA01AE57F6}"/>
                    </a:ext>
                  </a:extLst>
                </p14:cNvPr>
                <p14:cNvContentPartPr/>
                <p14:nvPr/>
              </p14:nvContentPartPr>
              <p14:xfrm>
                <a:off x="2020103" y="2069200"/>
                <a:ext cx="483120" cy="55800"/>
              </p14:xfrm>
            </p:contentPart>
          </mc:Choice>
          <mc:Fallback xmlns="">
            <p:pic>
              <p:nvPicPr>
                <p:cNvPr id="292" name="Ink 291">
                  <a:extLst>
                    <a:ext uri="{FF2B5EF4-FFF2-40B4-BE49-F238E27FC236}">
                      <a16:creationId xmlns:a16="http://schemas.microsoft.com/office/drawing/2014/main" id="{7A617754-E6E3-4DF3-BF85-5FEA01AE57F6}"/>
                    </a:ext>
                  </a:extLst>
                </p:cNvPr>
                <p:cNvPicPr/>
                <p:nvPr/>
              </p:nvPicPr>
              <p:blipFill>
                <a:blip r:embed="rId661"/>
                <a:stretch>
                  <a:fillRect/>
                </a:stretch>
              </p:blipFill>
              <p:spPr>
                <a:xfrm>
                  <a:off x="2011463" y="2060200"/>
                  <a:ext cx="50076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2">
              <p14:nvContentPartPr>
                <p14:cNvPr id="293" name="Ink 292">
                  <a:extLst>
                    <a:ext uri="{FF2B5EF4-FFF2-40B4-BE49-F238E27FC236}">
                      <a16:creationId xmlns:a16="http://schemas.microsoft.com/office/drawing/2014/main" id="{56DAA0AB-2667-4FD1-8CE4-2FAC4E622E59}"/>
                    </a:ext>
                  </a:extLst>
                </p14:cNvPr>
                <p14:cNvContentPartPr/>
                <p14:nvPr/>
              </p14:nvContentPartPr>
              <p14:xfrm>
                <a:off x="2584223" y="2047960"/>
                <a:ext cx="102240" cy="13320"/>
              </p14:xfrm>
            </p:contentPart>
          </mc:Choice>
          <mc:Fallback xmlns="">
            <p:pic>
              <p:nvPicPr>
                <p:cNvPr id="293" name="Ink 292">
                  <a:extLst>
                    <a:ext uri="{FF2B5EF4-FFF2-40B4-BE49-F238E27FC236}">
                      <a16:creationId xmlns:a16="http://schemas.microsoft.com/office/drawing/2014/main" id="{56DAA0AB-2667-4FD1-8CE4-2FAC4E622E59}"/>
                    </a:ext>
                  </a:extLst>
                </p:cNvPr>
                <p:cNvPicPr/>
                <p:nvPr/>
              </p:nvPicPr>
              <p:blipFill>
                <a:blip r:embed="rId663"/>
                <a:stretch>
                  <a:fillRect/>
                </a:stretch>
              </p:blipFill>
              <p:spPr>
                <a:xfrm>
                  <a:off x="2575583" y="2038960"/>
                  <a:ext cx="11988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4">
              <p14:nvContentPartPr>
                <p14:cNvPr id="294" name="Ink 293">
                  <a:extLst>
                    <a:ext uri="{FF2B5EF4-FFF2-40B4-BE49-F238E27FC236}">
                      <a16:creationId xmlns:a16="http://schemas.microsoft.com/office/drawing/2014/main" id="{27F2BE95-F96A-461E-94C9-BD7DB22D1A81}"/>
                    </a:ext>
                  </a:extLst>
                </p14:cNvPr>
                <p14:cNvContentPartPr/>
                <p14:nvPr/>
              </p14:nvContentPartPr>
              <p14:xfrm>
                <a:off x="321983" y="2009800"/>
                <a:ext cx="198360" cy="150120"/>
              </p14:xfrm>
            </p:contentPart>
          </mc:Choice>
          <mc:Fallback xmlns="">
            <p:pic>
              <p:nvPicPr>
                <p:cNvPr id="294" name="Ink 293">
                  <a:extLst>
                    <a:ext uri="{FF2B5EF4-FFF2-40B4-BE49-F238E27FC236}">
                      <a16:creationId xmlns:a16="http://schemas.microsoft.com/office/drawing/2014/main" id="{27F2BE95-F96A-461E-94C9-BD7DB22D1A81}"/>
                    </a:ext>
                  </a:extLst>
                </p:cNvPr>
                <p:cNvPicPr/>
                <p:nvPr/>
              </p:nvPicPr>
              <p:blipFill>
                <a:blip r:embed="rId665"/>
                <a:stretch>
                  <a:fillRect/>
                </a:stretch>
              </p:blipFill>
              <p:spPr>
                <a:xfrm>
                  <a:off x="313343" y="2001160"/>
                  <a:ext cx="21600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6">
              <p14:nvContentPartPr>
                <p14:cNvPr id="295" name="Ink 294">
                  <a:extLst>
                    <a:ext uri="{FF2B5EF4-FFF2-40B4-BE49-F238E27FC236}">
                      <a16:creationId xmlns:a16="http://schemas.microsoft.com/office/drawing/2014/main" id="{4CBEC3FB-926E-4E1C-918F-03753F15516D}"/>
                    </a:ext>
                  </a:extLst>
                </p14:cNvPr>
                <p14:cNvContentPartPr/>
                <p14:nvPr/>
              </p14:nvContentPartPr>
              <p14:xfrm>
                <a:off x="541223" y="2061640"/>
                <a:ext cx="128520" cy="128160"/>
              </p14:xfrm>
            </p:contentPart>
          </mc:Choice>
          <mc:Fallback xmlns="">
            <p:pic>
              <p:nvPicPr>
                <p:cNvPr id="295" name="Ink 294">
                  <a:extLst>
                    <a:ext uri="{FF2B5EF4-FFF2-40B4-BE49-F238E27FC236}">
                      <a16:creationId xmlns:a16="http://schemas.microsoft.com/office/drawing/2014/main" id="{4CBEC3FB-926E-4E1C-918F-03753F15516D}"/>
                    </a:ext>
                  </a:extLst>
                </p:cNvPr>
                <p:cNvPicPr/>
                <p:nvPr/>
              </p:nvPicPr>
              <p:blipFill>
                <a:blip r:embed="rId667"/>
                <a:stretch>
                  <a:fillRect/>
                </a:stretch>
              </p:blipFill>
              <p:spPr>
                <a:xfrm>
                  <a:off x="532223" y="2053000"/>
                  <a:ext cx="14616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8">
              <p14:nvContentPartPr>
                <p14:cNvPr id="296" name="Ink 295">
                  <a:extLst>
                    <a:ext uri="{FF2B5EF4-FFF2-40B4-BE49-F238E27FC236}">
                      <a16:creationId xmlns:a16="http://schemas.microsoft.com/office/drawing/2014/main" id="{34FB7397-8784-46BC-914E-C75DB7323CA2}"/>
                    </a:ext>
                  </a:extLst>
                </p14:cNvPr>
                <p14:cNvContentPartPr/>
                <p14:nvPr/>
              </p14:nvContentPartPr>
              <p14:xfrm>
                <a:off x="696023" y="2057680"/>
                <a:ext cx="14040" cy="115200"/>
              </p14:xfrm>
            </p:contentPart>
          </mc:Choice>
          <mc:Fallback xmlns="">
            <p:pic>
              <p:nvPicPr>
                <p:cNvPr id="296" name="Ink 295">
                  <a:extLst>
                    <a:ext uri="{FF2B5EF4-FFF2-40B4-BE49-F238E27FC236}">
                      <a16:creationId xmlns:a16="http://schemas.microsoft.com/office/drawing/2014/main" id="{34FB7397-8784-46BC-914E-C75DB7323CA2}"/>
                    </a:ext>
                  </a:extLst>
                </p:cNvPr>
                <p:cNvPicPr/>
                <p:nvPr/>
              </p:nvPicPr>
              <p:blipFill>
                <a:blip r:embed="rId669"/>
                <a:stretch>
                  <a:fillRect/>
                </a:stretch>
              </p:blipFill>
              <p:spPr>
                <a:xfrm>
                  <a:off x="687023" y="2049040"/>
                  <a:ext cx="3168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0">
              <p14:nvContentPartPr>
                <p14:cNvPr id="327" name="Ink 326">
                  <a:extLst>
                    <a:ext uri="{FF2B5EF4-FFF2-40B4-BE49-F238E27FC236}">
                      <a16:creationId xmlns:a16="http://schemas.microsoft.com/office/drawing/2014/main" id="{46E03A65-0BD7-42CF-9651-C7A762EF1E85}"/>
                    </a:ext>
                  </a:extLst>
                </p14:cNvPr>
                <p14:cNvContentPartPr/>
                <p14:nvPr/>
              </p14:nvContentPartPr>
              <p14:xfrm>
                <a:off x="153863" y="1270360"/>
                <a:ext cx="192960" cy="116280"/>
              </p14:xfrm>
            </p:contentPart>
          </mc:Choice>
          <mc:Fallback xmlns="">
            <p:pic>
              <p:nvPicPr>
                <p:cNvPr id="327" name="Ink 326">
                  <a:extLst>
                    <a:ext uri="{FF2B5EF4-FFF2-40B4-BE49-F238E27FC236}">
                      <a16:creationId xmlns:a16="http://schemas.microsoft.com/office/drawing/2014/main" id="{46E03A65-0BD7-42CF-9651-C7A762EF1E85}"/>
                    </a:ext>
                  </a:extLst>
                </p:cNvPr>
                <p:cNvPicPr/>
                <p:nvPr/>
              </p:nvPicPr>
              <p:blipFill>
                <a:blip r:embed="rId671"/>
                <a:stretch>
                  <a:fillRect/>
                </a:stretch>
              </p:blipFill>
              <p:spPr>
                <a:xfrm>
                  <a:off x="145223" y="1261720"/>
                  <a:ext cx="21060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2">
              <p14:nvContentPartPr>
                <p14:cNvPr id="328" name="Ink 327">
                  <a:extLst>
                    <a:ext uri="{FF2B5EF4-FFF2-40B4-BE49-F238E27FC236}">
                      <a16:creationId xmlns:a16="http://schemas.microsoft.com/office/drawing/2014/main" id="{9F14E4F4-2B06-406D-8FC8-A8E1E85AB03C}"/>
                    </a:ext>
                  </a:extLst>
                </p14:cNvPr>
                <p14:cNvContentPartPr/>
                <p14:nvPr/>
              </p14:nvContentPartPr>
              <p14:xfrm>
                <a:off x="356543" y="1346320"/>
                <a:ext cx="86400" cy="125280"/>
              </p14:xfrm>
            </p:contentPart>
          </mc:Choice>
          <mc:Fallback xmlns="">
            <p:pic>
              <p:nvPicPr>
                <p:cNvPr id="328" name="Ink 327">
                  <a:extLst>
                    <a:ext uri="{FF2B5EF4-FFF2-40B4-BE49-F238E27FC236}">
                      <a16:creationId xmlns:a16="http://schemas.microsoft.com/office/drawing/2014/main" id="{9F14E4F4-2B06-406D-8FC8-A8E1E85AB03C}"/>
                    </a:ext>
                  </a:extLst>
                </p:cNvPr>
                <p:cNvPicPr/>
                <p:nvPr/>
              </p:nvPicPr>
              <p:blipFill>
                <a:blip r:embed="rId673"/>
                <a:stretch>
                  <a:fillRect/>
                </a:stretch>
              </p:blipFill>
              <p:spPr>
                <a:xfrm>
                  <a:off x="347903" y="1337320"/>
                  <a:ext cx="10404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4">
              <p14:nvContentPartPr>
                <p14:cNvPr id="329" name="Ink 328">
                  <a:extLst>
                    <a:ext uri="{FF2B5EF4-FFF2-40B4-BE49-F238E27FC236}">
                      <a16:creationId xmlns:a16="http://schemas.microsoft.com/office/drawing/2014/main" id="{2B2725AE-E39D-4925-87A9-324AFF535998}"/>
                    </a:ext>
                  </a:extLst>
                </p14:cNvPr>
                <p14:cNvContentPartPr/>
                <p14:nvPr/>
              </p14:nvContentPartPr>
              <p14:xfrm>
                <a:off x="449063" y="1240480"/>
                <a:ext cx="81720" cy="139680"/>
              </p14:xfrm>
            </p:contentPart>
          </mc:Choice>
          <mc:Fallback xmlns="">
            <p:pic>
              <p:nvPicPr>
                <p:cNvPr id="329" name="Ink 328">
                  <a:extLst>
                    <a:ext uri="{FF2B5EF4-FFF2-40B4-BE49-F238E27FC236}">
                      <a16:creationId xmlns:a16="http://schemas.microsoft.com/office/drawing/2014/main" id="{2B2725AE-E39D-4925-87A9-324AFF535998}"/>
                    </a:ext>
                  </a:extLst>
                </p:cNvPr>
                <p:cNvPicPr/>
                <p:nvPr/>
              </p:nvPicPr>
              <p:blipFill>
                <a:blip r:embed="rId675"/>
                <a:stretch>
                  <a:fillRect/>
                </a:stretch>
              </p:blipFill>
              <p:spPr>
                <a:xfrm>
                  <a:off x="440063" y="1231480"/>
                  <a:ext cx="9936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6">
              <p14:nvContentPartPr>
                <p14:cNvPr id="330" name="Ink 329">
                  <a:extLst>
                    <a:ext uri="{FF2B5EF4-FFF2-40B4-BE49-F238E27FC236}">
                      <a16:creationId xmlns:a16="http://schemas.microsoft.com/office/drawing/2014/main" id="{BCD96142-9A2F-4EDE-886A-85E4D244B6FD}"/>
                    </a:ext>
                  </a:extLst>
                </p14:cNvPr>
                <p14:cNvContentPartPr/>
                <p14:nvPr/>
              </p14:nvContentPartPr>
              <p14:xfrm>
                <a:off x="544463" y="1193320"/>
                <a:ext cx="162000" cy="93240"/>
              </p14:xfrm>
            </p:contentPart>
          </mc:Choice>
          <mc:Fallback xmlns="">
            <p:pic>
              <p:nvPicPr>
                <p:cNvPr id="330" name="Ink 329">
                  <a:extLst>
                    <a:ext uri="{FF2B5EF4-FFF2-40B4-BE49-F238E27FC236}">
                      <a16:creationId xmlns:a16="http://schemas.microsoft.com/office/drawing/2014/main" id="{BCD96142-9A2F-4EDE-886A-85E4D244B6FD}"/>
                    </a:ext>
                  </a:extLst>
                </p:cNvPr>
                <p:cNvPicPr/>
                <p:nvPr/>
              </p:nvPicPr>
              <p:blipFill>
                <a:blip r:embed="rId677"/>
                <a:stretch>
                  <a:fillRect/>
                </a:stretch>
              </p:blipFill>
              <p:spPr>
                <a:xfrm>
                  <a:off x="535823" y="1184680"/>
                  <a:ext cx="17964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8">
              <p14:nvContentPartPr>
                <p14:cNvPr id="331" name="Ink 330">
                  <a:extLst>
                    <a:ext uri="{FF2B5EF4-FFF2-40B4-BE49-F238E27FC236}">
                      <a16:creationId xmlns:a16="http://schemas.microsoft.com/office/drawing/2014/main" id="{06FFDFE2-4AAA-4B65-B1D5-7D9E161F74DA}"/>
                    </a:ext>
                  </a:extLst>
                </p14:cNvPr>
                <p14:cNvContentPartPr/>
                <p14:nvPr/>
              </p14:nvContentPartPr>
              <p14:xfrm>
                <a:off x="714023" y="1253080"/>
                <a:ext cx="86400" cy="79920"/>
              </p14:xfrm>
            </p:contentPart>
          </mc:Choice>
          <mc:Fallback xmlns="">
            <p:pic>
              <p:nvPicPr>
                <p:cNvPr id="331" name="Ink 330">
                  <a:extLst>
                    <a:ext uri="{FF2B5EF4-FFF2-40B4-BE49-F238E27FC236}">
                      <a16:creationId xmlns:a16="http://schemas.microsoft.com/office/drawing/2014/main" id="{06FFDFE2-4AAA-4B65-B1D5-7D9E161F74DA}"/>
                    </a:ext>
                  </a:extLst>
                </p:cNvPr>
                <p:cNvPicPr/>
                <p:nvPr/>
              </p:nvPicPr>
              <p:blipFill>
                <a:blip r:embed="rId679"/>
                <a:stretch>
                  <a:fillRect/>
                </a:stretch>
              </p:blipFill>
              <p:spPr>
                <a:xfrm>
                  <a:off x="705383" y="1244440"/>
                  <a:ext cx="10404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0">
              <p14:nvContentPartPr>
                <p14:cNvPr id="332" name="Ink 331">
                  <a:extLst>
                    <a:ext uri="{FF2B5EF4-FFF2-40B4-BE49-F238E27FC236}">
                      <a16:creationId xmlns:a16="http://schemas.microsoft.com/office/drawing/2014/main" id="{AA4C688E-F2C0-4DC2-87A0-3D21077DA560}"/>
                    </a:ext>
                  </a:extLst>
                </p14:cNvPr>
                <p14:cNvContentPartPr/>
                <p14:nvPr/>
              </p14:nvContentPartPr>
              <p14:xfrm>
                <a:off x="822383" y="1253080"/>
                <a:ext cx="25560" cy="100440"/>
              </p14:xfrm>
            </p:contentPart>
          </mc:Choice>
          <mc:Fallback xmlns="">
            <p:pic>
              <p:nvPicPr>
                <p:cNvPr id="332" name="Ink 331">
                  <a:extLst>
                    <a:ext uri="{FF2B5EF4-FFF2-40B4-BE49-F238E27FC236}">
                      <a16:creationId xmlns:a16="http://schemas.microsoft.com/office/drawing/2014/main" id="{AA4C688E-F2C0-4DC2-87A0-3D21077DA560}"/>
                    </a:ext>
                  </a:extLst>
                </p:cNvPr>
                <p:cNvPicPr/>
                <p:nvPr/>
              </p:nvPicPr>
              <p:blipFill>
                <a:blip r:embed="rId681"/>
                <a:stretch>
                  <a:fillRect/>
                </a:stretch>
              </p:blipFill>
              <p:spPr>
                <a:xfrm>
                  <a:off x="813383" y="1244440"/>
                  <a:ext cx="4320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2">
              <p14:nvContentPartPr>
                <p14:cNvPr id="334" name="Ink 333">
                  <a:extLst>
                    <a:ext uri="{FF2B5EF4-FFF2-40B4-BE49-F238E27FC236}">
                      <a16:creationId xmlns:a16="http://schemas.microsoft.com/office/drawing/2014/main" id="{4DD4E8C6-DF0E-4988-8ACD-14C71E8AED7E}"/>
                    </a:ext>
                  </a:extLst>
                </p14:cNvPr>
                <p14:cNvContentPartPr/>
                <p14:nvPr/>
              </p14:nvContentPartPr>
              <p14:xfrm>
                <a:off x="49103" y="2836000"/>
                <a:ext cx="174600" cy="123120"/>
              </p14:xfrm>
            </p:contentPart>
          </mc:Choice>
          <mc:Fallback xmlns="">
            <p:pic>
              <p:nvPicPr>
                <p:cNvPr id="334" name="Ink 333">
                  <a:extLst>
                    <a:ext uri="{FF2B5EF4-FFF2-40B4-BE49-F238E27FC236}">
                      <a16:creationId xmlns:a16="http://schemas.microsoft.com/office/drawing/2014/main" id="{4DD4E8C6-DF0E-4988-8ACD-14C71E8AED7E}"/>
                    </a:ext>
                  </a:extLst>
                </p:cNvPr>
                <p:cNvPicPr/>
                <p:nvPr/>
              </p:nvPicPr>
              <p:blipFill>
                <a:blip r:embed="rId683"/>
                <a:stretch>
                  <a:fillRect/>
                </a:stretch>
              </p:blipFill>
              <p:spPr>
                <a:xfrm>
                  <a:off x="40103" y="2827000"/>
                  <a:ext cx="19224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4">
              <p14:nvContentPartPr>
                <p14:cNvPr id="335" name="Ink 334">
                  <a:extLst>
                    <a:ext uri="{FF2B5EF4-FFF2-40B4-BE49-F238E27FC236}">
                      <a16:creationId xmlns:a16="http://schemas.microsoft.com/office/drawing/2014/main" id="{E929A0B9-499E-4DE7-BDD4-AF9BD4C44A6C}"/>
                    </a:ext>
                  </a:extLst>
                </p14:cNvPr>
                <p14:cNvContentPartPr/>
                <p14:nvPr/>
              </p14:nvContentPartPr>
              <p14:xfrm>
                <a:off x="236663" y="2911600"/>
                <a:ext cx="91800" cy="101160"/>
              </p14:xfrm>
            </p:contentPart>
          </mc:Choice>
          <mc:Fallback xmlns="">
            <p:pic>
              <p:nvPicPr>
                <p:cNvPr id="335" name="Ink 334">
                  <a:extLst>
                    <a:ext uri="{FF2B5EF4-FFF2-40B4-BE49-F238E27FC236}">
                      <a16:creationId xmlns:a16="http://schemas.microsoft.com/office/drawing/2014/main" id="{E929A0B9-499E-4DE7-BDD4-AF9BD4C44A6C}"/>
                    </a:ext>
                  </a:extLst>
                </p:cNvPr>
                <p:cNvPicPr/>
                <p:nvPr/>
              </p:nvPicPr>
              <p:blipFill>
                <a:blip r:embed="rId685"/>
                <a:stretch>
                  <a:fillRect/>
                </a:stretch>
              </p:blipFill>
              <p:spPr>
                <a:xfrm>
                  <a:off x="228023" y="2902960"/>
                  <a:ext cx="10944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6">
              <p14:nvContentPartPr>
                <p14:cNvPr id="336" name="Ink 335">
                  <a:extLst>
                    <a:ext uri="{FF2B5EF4-FFF2-40B4-BE49-F238E27FC236}">
                      <a16:creationId xmlns:a16="http://schemas.microsoft.com/office/drawing/2014/main" id="{C53DC2A5-D5C0-4C19-BC9D-2038214C90B4}"/>
                    </a:ext>
                  </a:extLst>
                </p14:cNvPr>
                <p14:cNvContentPartPr/>
                <p14:nvPr/>
              </p14:nvContentPartPr>
              <p14:xfrm>
                <a:off x="318023" y="2743120"/>
                <a:ext cx="129600" cy="167400"/>
              </p14:xfrm>
            </p:contentPart>
          </mc:Choice>
          <mc:Fallback xmlns="">
            <p:pic>
              <p:nvPicPr>
                <p:cNvPr id="336" name="Ink 335">
                  <a:extLst>
                    <a:ext uri="{FF2B5EF4-FFF2-40B4-BE49-F238E27FC236}">
                      <a16:creationId xmlns:a16="http://schemas.microsoft.com/office/drawing/2014/main" id="{C53DC2A5-D5C0-4C19-BC9D-2038214C90B4}"/>
                    </a:ext>
                  </a:extLst>
                </p:cNvPr>
                <p:cNvPicPr/>
                <p:nvPr/>
              </p:nvPicPr>
              <p:blipFill>
                <a:blip r:embed="rId687"/>
                <a:stretch>
                  <a:fillRect/>
                </a:stretch>
              </p:blipFill>
              <p:spPr>
                <a:xfrm>
                  <a:off x="309383" y="2734120"/>
                  <a:ext cx="14724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8">
              <p14:nvContentPartPr>
                <p14:cNvPr id="337" name="Ink 336">
                  <a:extLst>
                    <a:ext uri="{FF2B5EF4-FFF2-40B4-BE49-F238E27FC236}">
                      <a16:creationId xmlns:a16="http://schemas.microsoft.com/office/drawing/2014/main" id="{D14AA9C3-98CB-43B1-A71C-F178C9AE306D}"/>
                    </a:ext>
                  </a:extLst>
                </p14:cNvPr>
                <p14:cNvContentPartPr/>
                <p14:nvPr/>
              </p14:nvContentPartPr>
              <p14:xfrm>
                <a:off x="452303" y="2781280"/>
                <a:ext cx="138600" cy="105840"/>
              </p14:xfrm>
            </p:contentPart>
          </mc:Choice>
          <mc:Fallback xmlns="">
            <p:pic>
              <p:nvPicPr>
                <p:cNvPr id="337" name="Ink 336">
                  <a:extLst>
                    <a:ext uri="{FF2B5EF4-FFF2-40B4-BE49-F238E27FC236}">
                      <a16:creationId xmlns:a16="http://schemas.microsoft.com/office/drawing/2014/main" id="{D14AA9C3-98CB-43B1-A71C-F178C9AE306D}"/>
                    </a:ext>
                  </a:extLst>
                </p:cNvPr>
                <p:cNvPicPr/>
                <p:nvPr/>
              </p:nvPicPr>
              <p:blipFill>
                <a:blip r:embed="rId689"/>
                <a:stretch>
                  <a:fillRect/>
                </a:stretch>
              </p:blipFill>
              <p:spPr>
                <a:xfrm>
                  <a:off x="443303" y="2772280"/>
                  <a:ext cx="15624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0">
              <p14:nvContentPartPr>
                <p14:cNvPr id="338" name="Ink 337">
                  <a:extLst>
                    <a:ext uri="{FF2B5EF4-FFF2-40B4-BE49-F238E27FC236}">
                      <a16:creationId xmlns:a16="http://schemas.microsoft.com/office/drawing/2014/main" id="{44468366-EBA9-4DCE-A4E4-6E951F70711A}"/>
                    </a:ext>
                  </a:extLst>
                </p14:cNvPr>
                <p14:cNvContentPartPr/>
                <p14:nvPr/>
              </p14:nvContentPartPr>
              <p14:xfrm>
                <a:off x="611423" y="2835280"/>
                <a:ext cx="77040" cy="97920"/>
              </p14:xfrm>
            </p:contentPart>
          </mc:Choice>
          <mc:Fallback xmlns="">
            <p:pic>
              <p:nvPicPr>
                <p:cNvPr id="338" name="Ink 337">
                  <a:extLst>
                    <a:ext uri="{FF2B5EF4-FFF2-40B4-BE49-F238E27FC236}">
                      <a16:creationId xmlns:a16="http://schemas.microsoft.com/office/drawing/2014/main" id="{44468366-EBA9-4DCE-A4E4-6E951F70711A}"/>
                    </a:ext>
                  </a:extLst>
                </p:cNvPr>
                <p:cNvPicPr/>
                <p:nvPr/>
              </p:nvPicPr>
              <p:blipFill>
                <a:blip r:embed="rId691"/>
                <a:stretch>
                  <a:fillRect/>
                </a:stretch>
              </p:blipFill>
              <p:spPr>
                <a:xfrm>
                  <a:off x="602783" y="2826640"/>
                  <a:ext cx="9468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2">
              <p14:nvContentPartPr>
                <p14:cNvPr id="339" name="Ink 338">
                  <a:extLst>
                    <a:ext uri="{FF2B5EF4-FFF2-40B4-BE49-F238E27FC236}">
                      <a16:creationId xmlns:a16="http://schemas.microsoft.com/office/drawing/2014/main" id="{E497E109-65F5-4D5B-A001-3BD9482B1027}"/>
                    </a:ext>
                  </a:extLst>
                </p14:cNvPr>
                <p14:cNvContentPartPr/>
                <p14:nvPr/>
              </p14:nvContentPartPr>
              <p14:xfrm>
                <a:off x="731663" y="2841040"/>
                <a:ext cx="17640" cy="89280"/>
              </p14:xfrm>
            </p:contentPart>
          </mc:Choice>
          <mc:Fallback xmlns="">
            <p:pic>
              <p:nvPicPr>
                <p:cNvPr id="339" name="Ink 338">
                  <a:extLst>
                    <a:ext uri="{FF2B5EF4-FFF2-40B4-BE49-F238E27FC236}">
                      <a16:creationId xmlns:a16="http://schemas.microsoft.com/office/drawing/2014/main" id="{E497E109-65F5-4D5B-A001-3BD9482B1027}"/>
                    </a:ext>
                  </a:extLst>
                </p:cNvPr>
                <p:cNvPicPr/>
                <p:nvPr/>
              </p:nvPicPr>
              <p:blipFill>
                <a:blip r:embed="rId693"/>
                <a:stretch>
                  <a:fillRect/>
                </a:stretch>
              </p:blipFill>
              <p:spPr>
                <a:xfrm>
                  <a:off x="722663" y="2832400"/>
                  <a:ext cx="3528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4">
              <p14:nvContentPartPr>
                <p14:cNvPr id="347" name="Ink 346">
                  <a:extLst>
                    <a:ext uri="{FF2B5EF4-FFF2-40B4-BE49-F238E27FC236}">
                      <a16:creationId xmlns:a16="http://schemas.microsoft.com/office/drawing/2014/main" id="{A5E66637-87CD-4A96-B77F-D622EC9CA2F8}"/>
                    </a:ext>
                  </a:extLst>
                </p14:cNvPr>
                <p14:cNvContentPartPr/>
                <p14:nvPr/>
              </p14:nvContentPartPr>
              <p14:xfrm>
                <a:off x="1883663" y="763840"/>
                <a:ext cx="14040" cy="90720"/>
              </p14:xfrm>
            </p:contentPart>
          </mc:Choice>
          <mc:Fallback xmlns="">
            <p:pic>
              <p:nvPicPr>
                <p:cNvPr id="347" name="Ink 346">
                  <a:extLst>
                    <a:ext uri="{FF2B5EF4-FFF2-40B4-BE49-F238E27FC236}">
                      <a16:creationId xmlns:a16="http://schemas.microsoft.com/office/drawing/2014/main" id="{A5E66637-87CD-4A96-B77F-D622EC9CA2F8}"/>
                    </a:ext>
                  </a:extLst>
                </p:cNvPr>
                <p:cNvPicPr/>
                <p:nvPr/>
              </p:nvPicPr>
              <p:blipFill>
                <a:blip r:embed="rId695"/>
                <a:stretch>
                  <a:fillRect/>
                </a:stretch>
              </p:blipFill>
              <p:spPr>
                <a:xfrm>
                  <a:off x="1874663" y="754840"/>
                  <a:ext cx="3168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6">
              <p14:nvContentPartPr>
                <p14:cNvPr id="348" name="Ink 347">
                  <a:extLst>
                    <a:ext uri="{FF2B5EF4-FFF2-40B4-BE49-F238E27FC236}">
                      <a16:creationId xmlns:a16="http://schemas.microsoft.com/office/drawing/2014/main" id="{D3136129-AA9D-4F7B-8473-A1C52B51D8E0}"/>
                    </a:ext>
                  </a:extLst>
                </p14:cNvPr>
                <p14:cNvContentPartPr/>
                <p14:nvPr/>
              </p14:nvContentPartPr>
              <p14:xfrm>
                <a:off x="1909583" y="1028080"/>
                <a:ext cx="4320" cy="65520"/>
              </p14:xfrm>
            </p:contentPart>
          </mc:Choice>
          <mc:Fallback xmlns="">
            <p:pic>
              <p:nvPicPr>
                <p:cNvPr id="348" name="Ink 347">
                  <a:extLst>
                    <a:ext uri="{FF2B5EF4-FFF2-40B4-BE49-F238E27FC236}">
                      <a16:creationId xmlns:a16="http://schemas.microsoft.com/office/drawing/2014/main" id="{D3136129-AA9D-4F7B-8473-A1C52B51D8E0}"/>
                    </a:ext>
                  </a:extLst>
                </p:cNvPr>
                <p:cNvPicPr/>
                <p:nvPr/>
              </p:nvPicPr>
              <p:blipFill>
                <a:blip r:embed="rId697"/>
                <a:stretch>
                  <a:fillRect/>
                </a:stretch>
              </p:blipFill>
              <p:spPr>
                <a:xfrm>
                  <a:off x="1900943" y="1019080"/>
                  <a:ext cx="2196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8">
              <p14:nvContentPartPr>
                <p14:cNvPr id="349" name="Ink 348">
                  <a:extLst>
                    <a:ext uri="{FF2B5EF4-FFF2-40B4-BE49-F238E27FC236}">
                      <a16:creationId xmlns:a16="http://schemas.microsoft.com/office/drawing/2014/main" id="{0C34B2BC-6E1F-48C4-B05C-D63F5EA37466}"/>
                    </a:ext>
                  </a:extLst>
                </p14:cNvPr>
                <p14:cNvContentPartPr/>
                <p14:nvPr/>
              </p14:nvContentPartPr>
              <p14:xfrm>
                <a:off x="1918943" y="1167760"/>
                <a:ext cx="10440" cy="109080"/>
              </p14:xfrm>
            </p:contentPart>
          </mc:Choice>
          <mc:Fallback xmlns="">
            <p:pic>
              <p:nvPicPr>
                <p:cNvPr id="349" name="Ink 348">
                  <a:extLst>
                    <a:ext uri="{FF2B5EF4-FFF2-40B4-BE49-F238E27FC236}">
                      <a16:creationId xmlns:a16="http://schemas.microsoft.com/office/drawing/2014/main" id="{0C34B2BC-6E1F-48C4-B05C-D63F5EA37466}"/>
                    </a:ext>
                  </a:extLst>
                </p:cNvPr>
                <p:cNvPicPr/>
                <p:nvPr/>
              </p:nvPicPr>
              <p:blipFill>
                <a:blip r:embed="rId699"/>
                <a:stretch>
                  <a:fillRect/>
                </a:stretch>
              </p:blipFill>
              <p:spPr>
                <a:xfrm>
                  <a:off x="1910303" y="1159120"/>
                  <a:ext cx="2808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0">
              <p14:nvContentPartPr>
                <p14:cNvPr id="350" name="Ink 349">
                  <a:extLst>
                    <a:ext uri="{FF2B5EF4-FFF2-40B4-BE49-F238E27FC236}">
                      <a16:creationId xmlns:a16="http://schemas.microsoft.com/office/drawing/2014/main" id="{2B6187EB-59AC-4ED2-AE75-CAE31827ACEA}"/>
                    </a:ext>
                  </a:extLst>
                </p14:cNvPr>
                <p14:cNvContentPartPr/>
                <p14:nvPr/>
              </p14:nvContentPartPr>
              <p14:xfrm>
                <a:off x="1944503" y="1369720"/>
                <a:ext cx="36000" cy="298080"/>
              </p14:xfrm>
            </p:contentPart>
          </mc:Choice>
          <mc:Fallback xmlns="">
            <p:pic>
              <p:nvPicPr>
                <p:cNvPr id="350" name="Ink 349">
                  <a:extLst>
                    <a:ext uri="{FF2B5EF4-FFF2-40B4-BE49-F238E27FC236}">
                      <a16:creationId xmlns:a16="http://schemas.microsoft.com/office/drawing/2014/main" id="{2B6187EB-59AC-4ED2-AE75-CAE31827ACEA}"/>
                    </a:ext>
                  </a:extLst>
                </p:cNvPr>
                <p:cNvPicPr/>
                <p:nvPr/>
              </p:nvPicPr>
              <p:blipFill>
                <a:blip r:embed="rId701"/>
                <a:stretch>
                  <a:fillRect/>
                </a:stretch>
              </p:blipFill>
              <p:spPr>
                <a:xfrm>
                  <a:off x="1935503" y="1360720"/>
                  <a:ext cx="5364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2">
              <p14:nvContentPartPr>
                <p14:cNvPr id="351" name="Ink 350">
                  <a:extLst>
                    <a:ext uri="{FF2B5EF4-FFF2-40B4-BE49-F238E27FC236}">
                      <a16:creationId xmlns:a16="http://schemas.microsoft.com/office/drawing/2014/main" id="{A7D199B0-7E5A-4AB6-968E-7A51EB10A080}"/>
                    </a:ext>
                  </a:extLst>
                </p14:cNvPr>
                <p14:cNvContentPartPr/>
                <p14:nvPr/>
              </p14:nvContentPartPr>
              <p14:xfrm>
                <a:off x="1989503" y="1707760"/>
                <a:ext cx="9000" cy="110520"/>
              </p14:xfrm>
            </p:contentPart>
          </mc:Choice>
          <mc:Fallback xmlns="">
            <p:pic>
              <p:nvPicPr>
                <p:cNvPr id="351" name="Ink 350">
                  <a:extLst>
                    <a:ext uri="{FF2B5EF4-FFF2-40B4-BE49-F238E27FC236}">
                      <a16:creationId xmlns:a16="http://schemas.microsoft.com/office/drawing/2014/main" id="{A7D199B0-7E5A-4AB6-968E-7A51EB10A080}"/>
                    </a:ext>
                  </a:extLst>
                </p:cNvPr>
                <p:cNvPicPr/>
                <p:nvPr/>
              </p:nvPicPr>
              <p:blipFill>
                <a:blip r:embed="rId703"/>
                <a:stretch>
                  <a:fillRect/>
                </a:stretch>
              </p:blipFill>
              <p:spPr>
                <a:xfrm>
                  <a:off x="1980503" y="1698760"/>
                  <a:ext cx="2664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4">
              <p14:nvContentPartPr>
                <p14:cNvPr id="352" name="Ink 351">
                  <a:extLst>
                    <a:ext uri="{FF2B5EF4-FFF2-40B4-BE49-F238E27FC236}">
                      <a16:creationId xmlns:a16="http://schemas.microsoft.com/office/drawing/2014/main" id="{56E5ED99-A0AF-4A2D-97DA-38B699283D03}"/>
                    </a:ext>
                  </a:extLst>
                </p14:cNvPr>
                <p14:cNvContentPartPr/>
                <p14:nvPr/>
              </p14:nvContentPartPr>
              <p14:xfrm>
                <a:off x="2002103" y="1860400"/>
                <a:ext cx="42840" cy="266040"/>
              </p14:xfrm>
            </p:contentPart>
          </mc:Choice>
          <mc:Fallback xmlns="">
            <p:pic>
              <p:nvPicPr>
                <p:cNvPr id="352" name="Ink 351">
                  <a:extLst>
                    <a:ext uri="{FF2B5EF4-FFF2-40B4-BE49-F238E27FC236}">
                      <a16:creationId xmlns:a16="http://schemas.microsoft.com/office/drawing/2014/main" id="{56E5ED99-A0AF-4A2D-97DA-38B699283D03}"/>
                    </a:ext>
                  </a:extLst>
                </p:cNvPr>
                <p:cNvPicPr/>
                <p:nvPr/>
              </p:nvPicPr>
              <p:blipFill>
                <a:blip r:embed="rId705"/>
                <a:stretch>
                  <a:fillRect/>
                </a:stretch>
              </p:blipFill>
              <p:spPr>
                <a:xfrm>
                  <a:off x="1993103" y="1851400"/>
                  <a:ext cx="60480" cy="28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6">
              <p14:nvContentPartPr>
                <p14:cNvPr id="353" name="Ink 352">
                  <a:extLst>
                    <a:ext uri="{FF2B5EF4-FFF2-40B4-BE49-F238E27FC236}">
                      <a16:creationId xmlns:a16="http://schemas.microsoft.com/office/drawing/2014/main" id="{7E393782-1634-4159-A8DD-AF4BCE96CC67}"/>
                    </a:ext>
                  </a:extLst>
                </p14:cNvPr>
                <p14:cNvContentPartPr/>
                <p14:nvPr/>
              </p14:nvContentPartPr>
              <p14:xfrm>
                <a:off x="1854503" y="799480"/>
                <a:ext cx="15480" cy="106560"/>
              </p14:xfrm>
            </p:contentPart>
          </mc:Choice>
          <mc:Fallback xmlns="">
            <p:pic>
              <p:nvPicPr>
                <p:cNvPr id="353" name="Ink 352">
                  <a:extLst>
                    <a:ext uri="{FF2B5EF4-FFF2-40B4-BE49-F238E27FC236}">
                      <a16:creationId xmlns:a16="http://schemas.microsoft.com/office/drawing/2014/main" id="{7E393782-1634-4159-A8DD-AF4BCE96CC67}"/>
                    </a:ext>
                  </a:extLst>
                </p:cNvPr>
                <p:cNvPicPr/>
                <p:nvPr/>
              </p:nvPicPr>
              <p:blipFill>
                <a:blip r:embed="rId707"/>
                <a:stretch>
                  <a:fillRect/>
                </a:stretch>
              </p:blipFill>
              <p:spPr>
                <a:xfrm>
                  <a:off x="1845503" y="790840"/>
                  <a:ext cx="3312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8">
              <p14:nvContentPartPr>
                <p14:cNvPr id="354" name="Ink 353">
                  <a:extLst>
                    <a:ext uri="{FF2B5EF4-FFF2-40B4-BE49-F238E27FC236}">
                      <a16:creationId xmlns:a16="http://schemas.microsoft.com/office/drawing/2014/main" id="{24498C04-A6DE-4908-A453-AF1C56AC94A6}"/>
                    </a:ext>
                  </a:extLst>
                </p14:cNvPr>
                <p14:cNvContentPartPr/>
                <p14:nvPr/>
              </p14:nvContentPartPr>
              <p14:xfrm>
                <a:off x="1886903" y="975520"/>
                <a:ext cx="45360" cy="234000"/>
              </p14:xfrm>
            </p:contentPart>
          </mc:Choice>
          <mc:Fallback xmlns="">
            <p:pic>
              <p:nvPicPr>
                <p:cNvPr id="354" name="Ink 353">
                  <a:extLst>
                    <a:ext uri="{FF2B5EF4-FFF2-40B4-BE49-F238E27FC236}">
                      <a16:creationId xmlns:a16="http://schemas.microsoft.com/office/drawing/2014/main" id="{24498C04-A6DE-4908-A453-AF1C56AC94A6}"/>
                    </a:ext>
                  </a:extLst>
                </p:cNvPr>
                <p:cNvPicPr/>
                <p:nvPr/>
              </p:nvPicPr>
              <p:blipFill>
                <a:blip r:embed="rId709"/>
                <a:stretch>
                  <a:fillRect/>
                </a:stretch>
              </p:blipFill>
              <p:spPr>
                <a:xfrm>
                  <a:off x="1877903" y="966520"/>
                  <a:ext cx="6300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0">
              <p14:nvContentPartPr>
                <p14:cNvPr id="355" name="Ink 354">
                  <a:extLst>
                    <a:ext uri="{FF2B5EF4-FFF2-40B4-BE49-F238E27FC236}">
                      <a16:creationId xmlns:a16="http://schemas.microsoft.com/office/drawing/2014/main" id="{154CE81E-8B95-4742-B9C2-77393A48EDFC}"/>
                    </a:ext>
                  </a:extLst>
                </p14:cNvPr>
                <p14:cNvContentPartPr/>
                <p14:nvPr/>
              </p14:nvContentPartPr>
              <p14:xfrm>
                <a:off x="1962503" y="1331200"/>
                <a:ext cx="1800" cy="92520"/>
              </p14:xfrm>
            </p:contentPart>
          </mc:Choice>
          <mc:Fallback xmlns="">
            <p:pic>
              <p:nvPicPr>
                <p:cNvPr id="355" name="Ink 354">
                  <a:extLst>
                    <a:ext uri="{FF2B5EF4-FFF2-40B4-BE49-F238E27FC236}">
                      <a16:creationId xmlns:a16="http://schemas.microsoft.com/office/drawing/2014/main" id="{154CE81E-8B95-4742-B9C2-77393A48EDFC}"/>
                    </a:ext>
                  </a:extLst>
                </p:cNvPr>
                <p:cNvPicPr/>
                <p:nvPr/>
              </p:nvPicPr>
              <p:blipFill>
                <a:blip r:embed="rId711"/>
                <a:stretch>
                  <a:fillRect/>
                </a:stretch>
              </p:blipFill>
              <p:spPr>
                <a:xfrm>
                  <a:off x="1953863" y="1322560"/>
                  <a:ext cx="1944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2">
              <p14:nvContentPartPr>
                <p14:cNvPr id="357" name="Ink 356">
                  <a:extLst>
                    <a:ext uri="{FF2B5EF4-FFF2-40B4-BE49-F238E27FC236}">
                      <a16:creationId xmlns:a16="http://schemas.microsoft.com/office/drawing/2014/main" id="{0172E9A6-836D-46E0-B5D6-49A0D4897813}"/>
                    </a:ext>
                  </a:extLst>
                </p14:cNvPr>
                <p14:cNvContentPartPr/>
                <p14:nvPr/>
              </p14:nvContentPartPr>
              <p14:xfrm>
                <a:off x="1385423" y="726760"/>
                <a:ext cx="51120" cy="89640"/>
              </p14:xfrm>
            </p:contentPart>
          </mc:Choice>
          <mc:Fallback xmlns="">
            <p:pic>
              <p:nvPicPr>
                <p:cNvPr id="357" name="Ink 356">
                  <a:extLst>
                    <a:ext uri="{FF2B5EF4-FFF2-40B4-BE49-F238E27FC236}">
                      <a16:creationId xmlns:a16="http://schemas.microsoft.com/office/drawing/2014/main" id="{0172E9A6-836D-46E0-B5D6-49A0D4897813}"/>
                    </a:ext>
                  </a:extLst>
                </p:cNvPr>
                <p:cNvPicPr/>
                <p:nvPr/>
              </p:nvPicPr>
              <p:blipFill>
                <a:blip r:embed="rId713"/>
                <a:stretch>
                  <a:fillRect/>
                </a:stretch>
              </p:blipFill>
              <p:spPr>
                <a:xfrm>
                  <a:off x="1376783" y="718120"/>
                  <a:ext cx="6876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4">
              <p14:nvContentPartPr>
                <p14:cNvPr id="358" name="Ink 357">
                  <a:extLst>
                    <a:ext uri="{FF2B5EF4-FFF2-40B4-BE49-F238E27FC236}">
                      <a16:creationId xmlns:a16="http://schemas.microsoft.com/office/drawing/2014/main" id="{95611331-F3B7-4300-ABCB-7EA9CC31044F}"/>
                    </a:ext>
                  </a:extLst>
                </p14:cNvPr>
                <p14:cNvContentPartPr/>
                <p14:nvPr/>
              </p14:nvContentPartPr>
              <p14:xfrm>
                <a:off x="1457423" y="704080"/>
                <a:ext cx="74520" cy="103680"/>
              </p14:xfrm>
            </p:contentPart>
          </mc:Choice>
          <mc:Fallback xmlns="">
            <p:pic>
              <p:nvPicPr>
                <p:cNvPr id="358" name="Ink 357">
                  <a:extLst>
                    <a:ext uri="{FF2B5EF4-FFF2-40B4-BE49-F238E27FC236}">
                      <a16:creationId xmlns:a16="http://schemas.microsoft.com/office/drawing/2014/main" id="{95611331-F3B7-4300-ABCB-7EA9CC31044F}"/>
                    </a:ext>
                  </a:extLst>
                </p:cNvPr>
                <p:cNvPicPr/>
                <p:nvPr/>
              </p:nvPicPr>
              <p:blipFill>
                <a:blip r:embed="rId715"/>
                <a:stretch>
                  <a:fillRect/>
                </a:stretch>
              </p:blipFill>
              <p:spPr>
                <a:xfrm>
                  <a:off x="1448783" y="695080"/>
                  <a:ext cx="9216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6">
              <p14:nvContentPartPr>
                <p14:cNvPr id="360" name="Ink 359">
                  <a:extLst>
                    <a:ext uri="{FF2B5EF4-FFF2-40B4-BE49-F238E27FC236}">
                      <a16:creationId xmlns:a16="http://schemas.microsoft.com/office/drawing/2014/main" id="{A17D3E47-56D7-4279-ABEC-0882C52A54E1}"/>
                    </a:ext>
                  </a:extLst>
                </p14:cNvPr>
                <p14:cNvContentPartPr/>
                <p14:nvPr/>
              </p14:nvContentPartPr>
              <p14:xfrm>
                <a:off x="1577663" y="798040"/>
                <a:ext cx="19080" cy="102960"/>
              </p14:xfrm>
            </p:contentPart>
          </mc:Choice>
          <mc:Fallback xmlns="">
            <p:pic>
              <p:nvPicPr>
                <p:cNvPr id="360" name="Ink 359">
                  <a:extLst>
                    <a:ext uri="{FF2B5EF4-FFF2-40B4-BE49-F238E27FC236}">
                      <a16:creationId xmlns:a16="http://schemas.microsoft.com/office/drawing/2014/main" id="{A17D3E47-56D7-4279-ABEC-0882C52A54E1}"/>
                    </a:ext>
                  </a:extLst>
                </p:cNvPr>
                <p:cNvPicPr/>
                <p:nvPr/>
              </p:nvPicPr>
              <p:blipFill>
                <a:blip r:embed="rId717"/>
                <a:stretch>
                  <a:fillRect/>
                </a:stretch>
              </p:blipFill>
              <p:spPr>
                <a:xfrm>
                  <a:off x="1569023" y="789040"/>
                  <a:ext cx="3672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8">
              <p14:nvContentPartPr>
                <p14:cNvPr id="361" name="Ink 360">
                  <a:extLst>
                    <a:ext uri="{FF2B5EF4-FFF2-40B4-BE49-F238E27FC236}">
                      <a16:creationId xmlns:a16="http://schemas.microsoft.com/office/drawing/2014/main" id="{D69E4F3B-A419-4AEA-802B-DBE1A13D723D}"/>
                    </a:ext>
                  </a:extLst>
                </p14:cNvPr>
                <p14:cNvContentPartPr/>
                <p14:nvPr/>
              </p14:nvContentPartPr>
              <p14:xfrm>
                <a:off x="1634903" y="790120"/>
                <a:ext cx="121320" cy="70560"/>
              </p14:xfrm>
            </p:contentPart>
          </mc:Choice>
          <mc:Fallback xmlns="">
            <p:pic>
              <p:nvPicPr>
                <p:cNvPr id="361" name="Ink 360">
                  <a:extLst>
                    <a:ext uri="{FF2B5EF4-FFF2-40B4-BE49-F238E27FC236}">
                      <a16:creationId xmlns:a16="http://schemas.microsoft.com/office/drawing/2014/main" id="{D69E4F3B-A419-4AEA-802B-DBE1A13D723D}"/>
                    </a:ext>
                  </a:extLst>
                </p:cNvPr>
                <p:cNvPicPr/>
                <p:nvPr/>
              </p:nvPicPr>
              <p:blipFill>
                <a:blip r:embed="rId719"/>
                <a:stretch>
                  <a:fillRect/>
                </a:stretch>
              </p:blipFill>
              <p:spPr>
                <a:xfrm>
                  <a:off x="1625903" y="781480"/>
                  <a:ext cx="13896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0">
              <p14:nvContentPartPr>
                <p14:cNvPr id="484" name="Ink 483">
                  <a:extLst>
                    <a:ext uri="{FF2B5EF4-FFF2-40B4-BE49-F238E27FC236}">
                      <a16:creationId xmlns:a16="http://schemas.microsoft.com/office/drawing/2014/main" id="{FE1A9B40-4815-4CD9-B2A8-5CFEA8F3E3C3}"/>
                    </a:ext>
                  </a:extLst>
                </p14:cNvPr>
                <p14:cNvContentPartPr/>
                <p14:nvPr/>
              </p14:nvContentPartPr>
              <p14:xfrm>
                <a:off x="1096343" y="2047960"/>
                <a:ext cx="965880" cy="191520"/>
              </p14:xfrm>
            </p:contentPart>
          </mc:Choice>
          <mc:Fallback xmlns="">
            <p:pic>
              <p:nvPicPr>
                <p:cNvPr id="484" name="Ink 483">
                  <a:extLst>
                    <a:ext uri="{FF2B5EF4-FFF2-40B4-BE49-F238E27FC236}">
                      <a16:creationId xmlns:a16="http://schemas.microsoft.com/office/drawing/2014/main" id="{FE1A9B40-4815-4CD9-B2A8-5CFEA8F3E3C3}"/>
                    </a:ext>
                  </a:extLst>
                </p:cNvPr>
                <p:cNvPicPr/>
                <p:nvPr/>
              </p:nvPicPr>
              <p:blipFill>
                <a:blip r:embed="rId721"/>
                <a:stretch>
                  <a:fillRect/>
                </a:stretch>
              </p:blipFill>
              <p:spPr>
                <a:xfrm>
                  <a:off x="1087343" y="2038960"/>
                  <a:ext cx="98352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2">
              <p14:nvContentPartPr>
                <p14:cNvPr id="485" name="Ink 484">
                  <a:extLst>
                    <a:ext uri="{FF2B5EF4-FFF2-40B4-BE49-F238E27FC236}">
                      <a16:creationId xmlns:a16="http://schemas.microsoft.com/office/drawing/2014/main" id="{29BD4FA1-A33E-4812-9514-1047912D4A35}"/>
                    </a:ext>
                  </a:extLst>
                </p14:cNvPr>
                <p14:cNvContentPartPr/>
                <p14:nvPr/>
              </p14:nvContentPartPr>
              <p14:xfrm>
                <a:off x="1859183" y="682480"/>
                <a:ext cx="151920" cy="1399320"/>
              </p14:xfrm>
            </p:contentPart>
          </mc:Choice>
          <mc:Fallback xmlns="">
            <p:pic>
              <p:nvPicPr>
                <p:cNvPr id="485" name="Ink 484">
                  <a:extLst>
                    <a:ext uri="{FF2B5EF4-FFF2-40B4-BE49-F238E27FC236}">
                      <a16:creationId xmlns:a16="http://schemas.microsoft.com/office/drawing/2014/main" id="{29BD4FA1-A33E-4812-9514-1047912D4A35}"/>
                    </a:ext>
                  </a:extLst>
                </p:cNvPr>
                <p:cNvPicPr/>
                <p:nvPr/>
              </p:nvPicPr>
              <p:blipFill>
                <a:blip r:embed="rId723"/>
                <a:stretch>
                  <a:fillRect/>
                </a:stretch>
              </p:blipFill>
              <p:spPr>
                <a:xfrm>
                  <a:off x="1850183" y="673840"/>
                  <a:ext cx="169560" cy="141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4">
              <p14:nvContentPartPr>
                <p14:cNvPr id="486" name="Ink 485">
                  <a:extLst>
                    <a:ext uri="{FF2B5EF4-FFF2-40B4-BE49-F238E27FC236}">
                      <a16:creationId xmlns:a16="http://schemas.microsoft.com/office/drawing/2014/main" id="{13E7C1DE-42B7-4A7F-AECE-9827DB699834}"/>
                    </a:ext>
                  </a:extLst>
                </p14:cNvPr>
                <p14:cNvContentPartPr/>
                <p14:nvPr/>
              </p14:nvContentPartPr>
              <p14:xfrm>
                <a:off x="1099223" y="2041480"/>
                <a:ext cx="968760" cy="223200"/>
              </p14:xfrm>
            </p:contentPart>
          </mc:Choice>
          <mc:Fallback xmlns="">
            <p:pic>
              <p:nvPicPr>
                <p:cNvPr id="486" name="Ink 485">
                  <a:extLst>
                    <a:ext uri="{FF2B5EF4-FFF2-40B4-BE49-F238E27FC236}">
                      <a16:creationId xmlns:a16="http://schemas.microsoft.com/office/drawing/2014/main" id="{13E7C1DE-42B7-4A7F-AECE-9827DB699834}"/>
                    </a:ext>
                  </a:extLst>
                </p:cNvPr>
                <p:cNvPicPr/>
                <p:nvPr/>
              </p:nvPicPr>
              <p:blipFill>
                <a:blip r:embed="rId725"/>
                <a:stretch>
                  <a:fillRect/>
                </a:stretch>
              </p:blipFill>
              <p:spPr>
                <a:xfrm>
                  <a:off x="1090583" y="2032480"/>
                  <a:ext cx="98640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6">
              <p14:nvContentPartPr>
                <p14:cNvPr id="487" name="Ink 486">
                  <a:extLst>
                    <a:ext uri="{FF2B5EF4-FFF2-40B4-BE49-F238E27FC236}">
                      <a16:creationId xmlns:a16="http://schemas.microsoft.com/office/drawing/2014/main" id="{0E05BCE4-C61B-4E09-B70A-72EB6130A3BF}"/>
                    </a:ext>
                  </a:extLst>
                </p14:cNvPr>
                <p14:cNvContentPartPr/>
                <p14:nvPr/>
              </p14:nvContentPartPr>
              <p14:xfrm>
                <a:off x="1845143" y="718480"/>
                <a:ext cx="150120" cy="1307880"/>
              </p14:xfrm>
            </p:contentPart>
          </mc:Choice>
          <mc:Fallback xmlns="">
            <p:pic>
              <p:nvPicPr>
                <p:cNvPr id="487" name="Ink 486">
                  <a:extLst>
                    <a:ext uri="{FF2B5EF4-FFF2-40B4-BE49-F238E27FC236}">
                      <a16:creationId xmlns:a16="http://schemas.microsoft.com/office/drawing/2014/main" id="{0E05BCE4-C61B-4E09-B70A-72EB6130A3BF}"/>
                    </a:ext>
                  </a:extLst>
                </p:cNvPr>
                <p:cNvPicPr/>
                <p:nvPr/>
              </p:nvPicPr>
              <p:blipFill>
                <a:blip r:embed="rId727"/>
                <a:stretch>
                  <a:fillRect/>
                </a:stretch>
              </p:blipFill>
              <p:spPr>
                <a:xfrm>
                  <a:off x="1836503" y="709480"/>
                  <a:ext cx="167760" cy="132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8">
              <p14:nvContentPartPr>
                <p14:cNvPr id="489" name="Ink 488">
                  <a:extLst>
                    <a:ext uri="{FF2B5EF4-FFF2-40B4-BE49-F238E27FC236}">
                      <a16:creationId xmlns:a16="http://schemas.microsoft.com/office/drawing/2014/main" id="{22B1B4F2-ED4E-437E-8A09-FC39C92B1D1B}"/>
                    </a:ext>
                  </a:extLst>
                </p14:cNvPr>
                <p14:cNvContentPartPr/>
                <p14:nvPr/>
              </p14:nvContentPartPr>
              <p14:xfrm>
                <a:off x="2489183" y="2065600"/>
                <a:ext cx="105120" cy="961200"/>
              </p14:xfrm>
            </p:contentPart>
          </mc:Choice>
          <mc:Fallback xmlns="">
            <p:pic>
              <p:nvPicPr>
                <p:cNvPr id="489" name="Ink 488">
                  <a:extLst>
                    <a:ext uri="{FF2B5EF4-FFF2-40B4-BE49-F238E27FC236}">
                      <a16:creationId xmlns:a16="http://schemas.microsoft.com/office/drawing/2014/main" id="{22B1B4F2-ED4E-437E-8A09-FC39C92B1D1B}"/>
                    </a:ext>
                  </a:extLst>
                </p:cNvPr>
                <p:cNvPicPr/>
                <p:nvPr/>
              </p:nvPicPr>
              <p:blipFill>
                <a:blip r:embed="rId729"/>
                <a:stretch>
                  <a:fillRect/>
                </a:stretch>
              </p:blipFill>
              <p:spPr>
                <a:xfrm>
                  <a:off x="2480543" y="2056960"/>
                  <a:ext cx="122760" cy="9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0">
              <p14:nvContentPartPr>
                <p14:cNvPr id="490" name="Ink 489">
                  <a:extLst>
                    <a:ext uri="{FF2B5EF4-FFF2-40B4-BE49-F238E27FC236}">
                      <a16:creationId xmlns:a16="http://schemas.microsoft.com/office/drawing/2014/main" id="{C5D339D2-8FE1-4AE6-928D-D43D947FE688}"/>
                    </a:ext>
                  </a:extLst>
                </p14:cNvPr>
                <p14:cNvContentPartPr/>
                <p14:nvPr/>
              </p14:nvContentPartPr>
              <p14:xfrm>
                <a:off x="2512223" y="1832680"/>
                <a:ext cx="1599840" cy="263160"/>
              </p14:xfrm>
            </p:contentPart>
          </mc:Choice>
          <mc:Fallback xmlns="">
            <p:pic>
              <p:nvPicPr>
                <p:cNvPr id="490" name="Ink 489">
                  <a:extLst>
                    <a:ext uri="{FF2B5EF4-FFF2-40B4-BE49-F238E27FC236}">
                      <a16:creationId xmlns:a16="http://schemas.microsoft.com/office/drawing/2014/main" id="{C5D339D2-8FE1-4AE6-928D-D43D947FE688}"/>
                    </a:ext>
                  </a:extLst>
                </p:cNvPr>
                <p:cNvPicPr/>
                <p:nvPr/>
              </p:nvPicPr>
              <p:blipFill>
                <a:blip r:embed="rId731"/>
                <a:stretch>
                  <a:fillRect/>
                </a:stretch>
              </p:blipFill>
              <p:spPr>
                <a:xfrm>
                  <a:off x="2503223" y="1823680"/>
                  <a:ext cx="1617480" cy="28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2">
              <p14:nvContentPartPr>
                <p14:cNvPr id="491" name="Ink 490">
                  <a:extLst>
                    <a:ext uri="{FF2B5EF4-FFF2-40B4-BE49-F238E27FC236}">
                      <a16:creationId xmlns:a16="http://schemas.microsoft.com/office/drawing/2014/main" id="{FA503158-71ED-4EDE-90BF-64DDB33E043D}"/>
                    </a:ext>
                  </a:extLst>
                </p14:cNvPr>
                <p14:cNvContentPartPr/>
                <p14:nvPr/>
              </p14:nvContentPartPr>
              <p14:xfrm>
                <a:off x="2545343" y="1846720"/>
                <a:ext cx="1583280" cy="230400"/>
              </p14:xfrm>
            </p:contentPart>
          </mc:Choice>
          <mc:Fallback xmlns="">
            <p:pic>
              <p:nvPicPr>
                <p:cNvPr id="491" name="Ink 490">
                  <a:extLst>
                    <a:ext uri="{FF2B5EF4-FFF2-40B4-BE49-F238E27FC236}">
                      <a16:creationId xmlns:a16="http://schemas.microsoft.com/office/drawing/2014/main" id="{FA503158-71ED-4EDE-90BF-64DDB33E043D}"/>
                    </a:ext>
                  </a:extLst>
                </p:cNvPr>
                <p:cNvPicPr/>
                <p:nvPr/>
              </p:nvPicPr>
              <p:blipFill>
                <a:blip r:embed="rId733"/>
                <a:stretch>
                  <a:fillRect/>
                </a:stretch>
              </p:blipFill>
              <p:spPr>
                <a:xfrm>
                  <a:off x="2536703" y="1838080"/>
                  <a:ext cx="160092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4">
              <p14:nvContentPartPr>
                <p14:cNvPr id="492" name="Ink 491">
                  <a:extLst>
                    <a:ext uri="{FF2B5EF4-FFF2-40B4-BE49-F238E27FC236}">
                      <a16:creationId xmlns:a16="http://schemas.microsoft.com/office/drawing/2014/main" id="{9C4A1226-62EA-415C-A242-5AAA8E31D1CF}"/>
                    </a:ext>
                  </a:extLst>
                </p14:cNvPr>
                <p14:cNvContentPartPr/>
                <p14:nvPr/>
              </p14:nvContentPartPr>
              <p14:xfrm>
                <a:off x="2531303" y="2088280"/>
                <a:ext cx="43920" cy="1014480"/>
              </p14:xfrm>
            </p:contentPart>
          </mc:Choice>
          <mc:Fallback xmlns="">
            <p:pic>
              <p:nvPicPr>
                <p:cNvPr id="492" name="Ink 491">
                  <a:extLst>
                    <a:ext uri="{FF2B5EF4-FFF2-40B4-BE49-F238E27FC236}">
                      <a16:creationId xmlns:a16="http://schemas.microsoft.com/office/drawing/2014/main" id="{9C4A1226-62EA-415C-A242-5AAA8E31D1CF}"/>
                    </a:ext>
                  </a:extLst>
                </p:cNvPr>
                <p:cNvPicPr/>
                <p:nvPr/>
              </p:nvPicPr>
              <p:blipFill>
                <a:blip r:embed="rId735"/>
                <a:stretch>
                  <a:fillRect/>
                </a:stretch>
              </p:blipFill>
              <p:spPr>
                <a:xfrm>
                  <a:off x="2522663" y="2079640"/>
                  <a:ext cx="61560" cy="1032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36">
            <p14:nvContentPartPr>
              <p14:cNvPr id="496" name="Ink 495">
                <a:extLst>
                  <a:ext uri="{FF2B5EF4-FFF2-40B4-BE49-F238E27FC236}">
                    <a16:creationId xmlns:a16="http://schemas.microsoft.com/office/drawing/2014/main" id="{434050FE-51E8-45CC-84BA-6821D956217B}"/>
                  </a:ext>
                </a:extLst>
              </p14:cNvPr>
              <p14:cNvContentPartPr/>
              <p14:nvPr/>
            </p14:nvContentPartPr>
            <p14:xfrm>
              <a:off x="2600063" y="2064160"/>
              <a:ext cx="1274400" cy="216000"/>
            </p14:xfrm>
          </p:contentPart>
        </mc:Choice>
        <mc:Fallback xmlns="">
          <p:pic>
            <p:nvPicPr>
              <p:cNvPr id="496" name="Ink 495">
                <a:extLst>
                  <a:ext uri="{FF2B5EF4-FFF2-40B4-BE49-F238E27FC236}">
                    <a16:creationId xmlns:a16="http://schemas.microsoft.com/office/drawing/2014/main" id="{434050FE-51E8-45CC-84BA-6821D956217B}"/>
                  </a:ext>
                </a:extLst>
              </p:cNvPr>
              <p:cNvPicPr/>
              <p:nvPr/>
            </p:nvPicPr>
            <p:blipFill>
              <a:blip r:embed="rId737"/>
              <a:stretch>
                <a:fillRect/>
              </a:stretch>
            </p:blipFill>
            <p:spPr>
              <a:xfrm>
                <a:off x="2510423" y="1884520"/>
                <a:ext cx="1454040" cy="57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8">
            <p14:nvContentPartPr>
              <p14:cNvPr id="497" name="Ink 496">
                <a:extLst>
                  <a:ext uri="{FF2B5EF4-FFF2-40B4-BE49-F238E27FC236}">
                    <a16:creationId xmlns:a16="http://schemas.microsoft.com/office/drawing/2014/main" id="{BC6D7E4B-859D-4888-B16D-FA2D830E21BE}"/>
                  </a:ext>
                </a:extLst>
              </p14:cNvPr>
              <p14:cNvContentPartPr/>
              <p14:nvPr/>
            </p14:nvContentPartPr>
            <p14:xfrm>
              <a:off x="2587463" y="2162800"/>
              <a:ext cx="1508760" cy="407880"/>
            </p14:xfrm>
          </p:contentPart>
        </mc:Choice>
        <mc:Fallback xmlns="">
          <p:pic>
            <p:nvPicPr>
              <p:cNvPr id="497" name="Ink 496">
                <a:extLst>
                  <a:ext uri="{FF2B5EF4-FFF2-40B4-BE49-F238E27FC236}">
                    <a16:creationId xmlns:a16="http://schemas.microsoft.com/office/drawing/2014/main" id="{BC6D7E4B-859D-4888-B16D-FA2D830E21BE}"/>
                  </a:ext>
                </a:extLst>
              </p:cNvPr>
              <p:cNvPicPr/>
              <p:nvPr/>
            </p:nvPicPr>
            <p:blipFill>
              <a:blip r:embed="rId739"/>
              <a:stretch>
                <a:fillRect/>
              </a:stretch>
            </p:blipFill>
            <p:spPr>
              <a:xfrm>
                <a:off x="2497823" y="1983160"/>
                <a:ext cx="1688400" cy="76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0">
            <p14:nvContentPartPr>
              <p14:cNvPr id="498" name="Ink 497">
                <a:extLst>
                  <a:ext uri="{FF2B5EF4-FFF2-40B4-BE49-F238E27FC236}">
                    <a16:creationId xmlns:a16="http://schemas.microsoft.com/office/drawing/2014/main" id="{12D85AE4-490A-4A85-8E39-A12F47552DA3}"/>
                  </a:ext>
                </a:extLst>
              </p14:cNvPr>
              <p14:cNvContentPartPr/>
              <p14:nvPr/>
            </p14:nvContentPartPr>
            <p14:xfrm>
              <a:off x="2587463" y="2605240"/>
              <a:ext cx="1377720" cy="227520"/>
            </p14:xfrm>
          </p:contentPart>
        </mc:Choice>
        <mc:Fallback xmlns="">
          <p:pic>
            <p:nvPicPr>
              <p:cNvPr id="498" name="Ink 497">
                <a:extLst>
                  <a:ext uri="{FF2B5EF4-FFF2-40B4-BE49-F238E27FC236}">
                    <a16:creationId xmlns:a16="http://schemas.microsoft.com/office/drawing/2014/main" id="{12D85AE4-490A-4A85-8E39-A12F47552DA3}"/>
                  </a:ext>
                </a:extLst>
              </p:cNvPr>
              <p:cNvPicPr/>
              <p:nvPr/>
            </p:nvPicPr>
            <p:blipFill>
              <a:blip r:embed="rId741"/>
              <a:stretch>
                <a:fillRect/>
              </a:stretch>
            </p:blipFill>
            <p:spPr>
              <a:xfrm>
                <a:off x="2497823" y="2425600"/>
                <a:ext cx="1557360" cy="58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2">
            <p14:nvContentPartPr>
              <p14:cNvPr id="499" name="Ink 498">
                <a:extLst>
                  <a:ext uri="{FF2B5EF4-FFF2-40B4-BE49-F238E27FC236}">
                    <a16:creationId xmlns:a16="http://schemas.microsoft.com/office/drawing/2014/main" id="{55E63DC9-359A-451C-B2D2-4790ADF6D4E5}"/>
                  </a:ext>
                </a:extLst>
              </p14:cNvPr>
              <p14:cNvContentPartPr/>
              <p14:nvPr/>
            </p14:nvContentPartPr>
            <p14:xfrm>
              <a:off x="2763143" y="2873080"/>
              <a:ext cx="1025640" cy="108360"/>
            </p14:xfrm>
          </p:contentPart>
        </mc:Choice>
        <mc:Fallback xmlns="">
          <p:pic>
            <p:nvPicPr>
              <p:cNvPr id="499" name="Ink 498">
                <a:extLst>
                  <a:ext uri="{FF2B5EF4-FFF2-40B4-BE49-F238E27FC236}">
                    <a16:creationId xmlns:a16="http://schemas.microsoft.com/office/drawing/2014/main" id="{55E63DC9-359A-451C-B2D2-4790ADF6D4E5}"/>
                  </a:ext>
                </a:extLst>
              </p:cNvPr>
              <p:cNvPicPr/>
              <p:nvPr/>
            </p:nvPicPr>
            <p:blipFill>
              <a:blip r:embed="rId743"/>
              <a:stretch>
                <a:fillRect/>
              </a:stretch>
            </p:blipFill>
            <p:spPr>
              <a:xfrm>
                <a:off x="2673143" y="2693080"/>
                <a:ext cx="1205280" cy="46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4">
            <p14:nvContentPartPr>
              <p14:cNvPr id="500" name="Ink 499">
                <a:extLst>
                  <a:ext uri="{FF2B5EF4-FFF2-40B4-BE49-F238E27FC236}">
                    <a16:creationId xmlns:a16="http://schemas.microsoft.com/office/drawing/2014/main" id="{A9B5698C-D2B9-4492-897E-2C3BFA673C40}"/>
                  </a:ext>
                </a:extLst>
              </p14:cNvPr>
              <p14:cNvContentPartPr/>
              <p14:nvPr/>
            </p14:nvContentPartPr>
            <p14:xfrm>
              <a:off x="3685823" y="2914840"/>
              <a:ext cx="278280" cy="3960"/>
            </p14:xfrm>
          </p:contentPart>
        </mc:Choice>
        <mc:Fallback xmlns="">
          <p:pic>
            <p:nvPicPr>
              <p:cNvPr id="500" name="Ink 499">
                <a:extLst>
                  <a:ext uri="{FF2B5EF4-FFF2-40B4-BE49-F238E27FC236}">
                    <a16:creationId xmlns:a16="http://schemas.microsoft.com/office/drawing/2014/main" id="{A9B5698C-D2B9-4492-897E-2C3BFA673C40}"/>
                  </a:ext>
                </a:extLst>
              </p:cNvPr>
              <p:cNvPicPr/>
              <p:nvPr/>
            </p:nvPicPr>
            <p:blipFill>
              <a:blip r:embed="rId745"/>
              <a:stretch>
                <a:fillRect/>
              </a:stretch>
            </p:blipFill>
            <p:spPr>
              <a:xfrm>
                <a:off x="3596183" y="2735200"/>
                <a:ext cx="457920" cy="36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6">
            <p14:nvContentPartPr>
              <p14:cNvPr id="501" name="Ink 500">
                <a:extLst>
                  <a:ext uri="{FF2B5EF4-FFF2-40B4-BE49-F238E27FC236}">
                    <a16:creationId xmlns:a16="http://schemas.microsoft.com/office/drawing/2014/main" id="{6E27497A-929D-4AB4-9A93-DE6B0CA7AA41}"/>
                  </a:ext>
                </a:extLst>
              </p14:cNvPr>
              <p14:cNvContentPartPr/>
              <p14:nvPr/>
            </p14:nvContentPartPr>
            <p14:xfrm>
              <a:off x="2835143" y="2960920"/>
              <a:ext cx="501480" cy="48600"/>
            </p14:xfrm>
          </p:contentPart>
        </mc:Choice>
        <mc:Fallback xmlns="">
          <p:pic>
            <p:nvPicPr>
              <p:cNvPr id="501" name="Ink 500">
                <a:extLst>
                  <a:ext uri="{FF2B5EF4-FFF2-40B4-BE49-F238E27FC236}">
                    <a16:creationId xmlns:a16="http://schemas.microsoft.com/office/drawing/2014/main" id="{6E27497A-929D-4AB4-9A93-DE6B0CA7AA41}"/>
                  </a:ext>
                </a:extLst>
              </p:cNvPr>
              <p:cNvPicPr/>
              <p:nvPr/>
            </p:nvPicPr>
            <p:blipFill>
              <a:blip r:embed="rId747"/>
              <a:stretch>
                <a:fillRect/>
              </a:stretch>
            </p:blipFill>
            <p:spPr>
              <a:xfrm>
                <a:off x="2745503" y="2781280"/>
                <a:ext cx="681120" cy="40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8">
            <p14:nvContentPartPr>
              <p14:cNvPr id="502" name="Ink 501">
                <a:extLst>
                  <a:ext uri="{FF2B5EF4-FFF2-40B4-BE49-F238E27FC236}">
                    <a16:creationId xmlns:a16="http://schemas.microsoft.com/office/drawing/2014/main" id="{EC907F60-A53F-4338-911D-47217186683F}"/>
                  </a:ext>
                </a:extLst>
              </p14:cNvPr>
              <p14:cNvContentPartPr/>
              <p14:nvPr/>
            </p14:nvContentPartPr>
            <p14:xfrm>
              <a:off x="3777263" y="2790640"/>
              <a:ext cx="287640" cy="120960"/>
            </p14:xfrm>
          </p:contentPart>
        </mc:Choice>
        <mc:Fallback xmlns="">
          <p:pic>
            <p:nvPicPr>
              <p:cNvPr id="502" name="Ink 501">
                <a:extLst>
                  <a:ext uri="{FF2B5EF4-FFF2-40B4-BE49-F238E27FC236}">
                    <a16:creationId xmlns:a16="http://schemas.microsoft.com/office/drawing/2014/main" id="{EC907F60-A53F-4338-911D-47217186683F}"/>
                  </a:ext>
                </a:extLst>
              </p:cNvPr>
              <p:cNvPicPr/>
              <p:nvPr/>
            </p:nvPicPr>
            <p:blipFill>
              <a:blip r:embed="rId749"/>
              <a:stretch>
                <a:fillRect/>
              </a:stretch>
            </p:blipFill>
            <p:spPr>
              <a:xfrm>
                <a:off x="3687623" y="2610640"/>
                <a:ext cx="467280" cy="48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0">
            <p14:nvContentPartPr>
              <p14:cNvPr id="504" name="Ink 503">
                <a:extLst>
                  <a:ext uri="{FF2B5EF4-FFF2-40B4-BE49-F238E27FC236}">
                    <a16:creationId xmlns:a16="http://schemas.microsoft.com/office/drawing/2014/main" id="{E46AA536-7783-4101-B62B-9C44E7DD033C}"/>
                  </a:ext>
                </a:extLst>
              </p14:cNvPr>
              <p14:cNvContentPartPr/>
              <p14:nvPr/>
            </p14:nvContentPartPr>
            <p14:xfrm>
              <a:off x="3964103" y="1994680"/>
              <a:ext cx="145800" cy="237600"/>
            </p14:xfrm>
          </p:contentPart>
        </mc:Choice>
        <mc:Fallback xmlns="">
          <p:pic>
            <p:nvPicPr>
              <p:cNvPr id="504" name="Ink 503">
                <a:extLst>
                  <a:ext uri="{FF2B5EF4-FFF2-40B4-BE49-F238E27FC236}">
                    <a16:creationId xmlns:a16="http://schemas.microsoft.com/office/drawing/2014/main" id="{E46AA536-7783-4101-B62B-9C44E7DD033C}"/>
                  </a:ext>
                </a:extLst>
              </p:cNvPr>
              <p:cNvPicPr/>
              <p:nvPr/>
            </p:nvPicPr>
            <p:blipFill>
              <a:blip r:embed="rId751"/>
              <a:stretch>
                <a:fillRect/>
              </a:stretch>
            </p:blipFill>
            <p:spPr>
              <a:xfrm>
                <a:off x="3874463" y="1814680"/>
                <a:ext cx="325440" cy="59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2">
            <p14:nvContentPartPr>
              <p14:cNvPr id="505" name="Ink 504">
                <a:extLst>
                  <a:ext uri="{FF2B5EF4-FFF2-40B4-BE49-F238E27FC236}">
                    <a16:creationId xmlns:a16="http://schemas.microsoft.com/office/drawing/2014/main" id="{89321055-6C3C-40D7-904F-479568B9D79C}"/>
                  </a:ext>
                </a:extLst>
              </p14:cNvPr>
              <p14:cNvContentPartPr/>
              <p14:nvPr/>
            </p14:nvContentPartPr>
            <p14:xfrm>
              <a:off x="1123703" y="973360"/>
              <a:ext cx="770040" cy="1104120"/>
            </p14:xfrm>
          </p:contentPart>
        </mc:Choice>
        <mc:Fallback xmlns="">
          <p:pic>
            <p:nvPicPr>
              <p:cNvPr id="505" name="Ink 504">
                <a:extLst>
                  <a:ext uri="{FF2B5EF4-FFF2-40B4-BE49-F238E27FC236}">
                    <a16:creationId xmlns:a16="http://schemas.microsoft.com/office/drawing/2014/main" id="{89321055-6C3C-40D7-904F-479568B9D79C}"/>
                  </a:ext>
                </a:extLst>
              </p:cNvPr>
              <p:cNvPicPr/>
              <p:nvPr/>
            </p:nvPicPr>
            <p:blipFill>
              <a:blip r:embed="rId753"/>
              <a:stretch>
                <a:fillRect/>
              </a:stretch>
            </p:blipFill>
            <p:spPr>
              <a:xfrm>
                <a:off x="1033703" y="793360"/>
                <a:ext cx="949680" cy="146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4">
            <p14:nvContentPartPr>
              <p14:cNvPr id="506" name="Ink 505">
                <a:extLst>
                  <a:ext uri="{FF2B5EF4-FFF2-40B4-BE49-F238E27FC236}">
                    <a16:creationId xmlns:a16="http://schemas.microsoft.com/office/drawing/2014/main" id="{C2D434D1-AC63-4F3F-AA4B-ADD4AF3D23E4}"/>
                  </a:ext>
                </a:extLst>
              </p14:cNvPr>
              <p14:cNvContentPartPr/>
              <p14:nvPr/>
            </p14:nvContentPartPr>
            <p14:xfrm>
              <a:off x="1979063" y="749080"/>
              <a:ext cx="1585800" cy="1143360"/>
            </p14:xfrm>
          </p:contentPart>
        </mc:Choice>
        <mc:Fallback xmlns="">
          <p:pic>
            <p:nvPicPr>
              <p:cNvPr id="506" name="Ink 505">
                <a:extLst>
                  <a:ext uri="{FF2B5EF4-FFF2-40B4-BE49-F238E27FC236}">
                    <a16:creationId xmlns:a16="http://schemas.microsoft.com/office/drawing/2014/main" id="{C2D434D1-AC63-4F3F-AA4B-ADD4AF3D23E4}"/>
                  </a:ext>
                </a:extLst>
              </p:cNvPr>
              <p:cNvPicPr/>
              <p:nvPr/>
            </p:nvPicPr>
            <p:blipFill>
              <a:blip r:embed="rId755"/>
              <a:stretch>
                <a:fillRect/>
              </a:stretch>
            </p:blipFill>
            <p:spPr>
              <a:xfrm>
                <a:off x="1889063" y="569080"/>
                <a:ext cx="1765440" cy="150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6">
            <p14:nvContentPartPr>
              <p14:cNvPr id="507" name="Ink 506">
                <a:extLst>
                  <a:ext uri="{FF2B5EF4-FFF2-40B4-BE49-F238E27FC236}">
                    <a16:creationId xmlns:a16="http://schemas.microsoft.com/office/drawing/2014/main" id="{9C25B802-7465-463B-B9C2-06A4372F8CE5}"/>
                  </a:ext>
                </a:extLst>
              </p14:cNvPr>
              <p14:cNvContentPartPr/>
              <p14:nvPr/>
            </p14:nvContentPartPr>
            <p14:xfrm>
              <a:off x="2193623" y="1776880"/>
              <a:ext cx="1435320" cy="178200"/>
            </p14:xfrm>
          </p:contentPart>
        </mc:Choice>
        <mc:Fallback xmlns="">
          <p:pic>
            <p:nvPicPr>
              <p:cNvPr id="507" name="Ink 506">
                <a:extLst>
                  <a:ext uri="{FF2B5EF4-FFF2-40B4-BE49-F238E27FC236}">
                    <a16:creationId xmlns:a16="http://schemas.microsoft.com/office/drawing/2014/main" id="{9C25B802-7465-463B-B9C2-06A4372F8CE5}"/>
                  </a:ext>
                </a:extLst>
              </p:cNvPr>
              <p:cNvPicPr/>
              <p:nvPr/>
            </p:nvPicPr>
            <p:blipFill>
              <a:blip r:embed="rId757"/>
              <a:stretch>
                <a:fillRect/>
              </a:stretch>
            </p:blipFill>
            <p:spPr>
              <a:xfrm>
                <a:off x="2103623" y="1597240"/>
                <a:ext cx="1614960" cy="53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8">
            <p14:nvContentPartPr>
              <p14:cNvPr id="508" name="Ink 507">
                <a:extLst>
                  <a:ext uri="{FF2B5EF4-FFF2-40B4-BE49-F238E27FC236}">
                    <a16:creationId xmlns:a16="http://schemas.microsoft.com/office/drawing/2014/main" id="{4DED1A21-2AAF-422E-BC0B-F793FD94C6D5}"/>
                  </a:ext>
                </a:extLst>
              </p14:cNvPr>
              <p14:cNvContentPartPr/>
              <p14:nvPr/>
            </p14:nvContentPartPr>
            <p14:xfrm>
              <a:off x="1606103" y="1947520"/>
              <a:ext cx="786960" cy="354960"/>
            </p14:xfrm>
          </p:contentPart>
        </mc:Choice>
        <mc:Fallback xmlns="">
          <p:pic>
            <p:nvPicPr>
              <p:cNvPr id="508" name="Ink 507">
                <a:extLst>
                  <a:ext uri="{FF2B5EF4-FFF2-40B4-BE49-F238E27FC236}">
                    <a16:creationId xmlns:a16="http://schemas.microsoft.com/office/drawing/2014/main" id="{4DED1A21-2AAF-422E-BC0B-F793FD94C6D5}"/>
                  </a:ext>
                </a:extLst>
              </p:cNvPr>
              <p:cNvPicPr/>
              <p:nvPr/>
            </p:nvPicPr>
            <p:blipFill>
              <a:blip r:embed="rId759"/>
              <a:stretch>
                <a:fillRect/>
              </a:stretch>
            </p:blipFill>
            <p:spPr>
              <a:xfrm>
                <a:off x="1516463" y="1767880"/>
                <a:ext cx="966600" cy="71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0">
            <p14:nvContentPartPr>
              <p14:cNvPr id="509" name="Ink 508">
                <a:extLst>
                  <a:ext uri="{FF2B5EF4-FFF2-40B4-BE49-F238E27FC236}">
                    <a16:creationId xmlns:a16="http://schemas.microsoft.com/office/drawing/2014/main" id="{24CECBD7-B5A9-4B76-854F-B1D634A5AA3E}"/>
                  </a:ext>
                </a:extLst>
              </p14:cNvPr>
              <p14:cNvContentPartPr/>
              <p14:nvPr/>
            </p14:nvContentPartPr>
            <p14:xfrm>
              <a:off x="1326383" y="2319760"/>
              <a:ext cx="883440" cy="283680"/>
            </p14:xfrm>
          </p:contentPart>
        </mc:Choice>
        <mc:Fallback xmlns="">
          <p:pic>
            <p:nvPicPr>
              <p:cNvPr id="509" name="Ink 508">
                <a:extLst>
                  <a:ext uri="{FF2B5EF4-FFF2-40B4-BE49-F238E27FC236}">
                    <a16:creationId xmlns:a16="http://schemas.microsoft.com/office/drawing/2014/main" id="{24CECBD7-B5A9-4B76-854F-B1D634A5AA3E}"/>
                  </a:ext>
                </a:extLst>
              </p:cNvPr>
              <p:cNvPicPr/>
              <p:nvPr/>
            </p:nvPicPr>
            <p:blipFill>
              <a:blip r:embed="rId761"/>
              <a:stretch>
                <a:fillRect/>
              </a:stretch>
            </p:blipFill>
            <p:spPr>
              <a:xfrm>
                <a:off x="1236383" y="2140120"/>
                <a:ext cx="1063080" cy="64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2">
            <p14:nvContentPartPr>
              <p14:cNvPr id="510" name="Ink 509">
                <a:extLst>
                  <a:ext uri="{FF2B5EF4-FFF2-40B4-BE49-F238E27FC236}">
                    <a16:creationId xmlns:a16="http://schemas.microsoft.com/office/drawing/2014/main" id="{B1CD4941-4451-423C-914F-BA13D2724E88}"/>
                  </a:ext>
                </a:extLst>
              </p14:cNvPr>
              <p14:cNvContentPartPr/>
              <p14:nvPr/>
            </p14:nvContentPartPr>
            <p14:xfrm>
              <a:off x="1272023" y="2478160"/>
              <a:ext cx="824040" cy="163080"/>
            </p14:xfrm>
          </p:contentPart>
        </mc:Choice>
        <mc:Fallback xmlns="">
          <p:pic>
            <p:nvPicPr>
              <p:cNvPr id="510" name="Ink 509">
                <a:extLst>
                  <a:ext uri="{FF2B5EF4-FFF2-40B4-BE49-F238E27FC236}">
                    <a16:creationId xmlns:a16="http://schemas.microsoft.com/office/drawing/2014/main" id="{B1CD4941-4451-423C-914F-BA13D2724E88}"/>
                  </a:ext>
                </a:extLst>
              </p:cNvPr>
              <p:cNvPicPr/>
              <p:nvPr/>
            </p:nvPicPr>
            <p:blipFill>
              <a:blip r:embed="rId763"/>
              <a:stretch>
                <a:fillRect/>
              </a:stretch>
            </p:blipFill>
            <p:spPr>
              <a:xfrm>
                <a:off x="1182383" y="2298520"/>
                <a:ext cx="1003680" cy="52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4">
            <p14:nvContentPartPr>
              <p14:cNvPr id="511" name="Ink 510">
                <a:extLst>
                  <a:ext uri="{FF2B5EF4-FFF2-40B4-BE49-F238E27FC236}">
                    <a16:creationId xmlns:a16="http://schemas.microsoft.com/office/drawing/2014/main" id="{BE22C993-C8AA-44C0-87A2-6C6B1693A846}"/>
                  </a:ext>
                </a:extLst>
              </p14:cNvPr>
              <p14:cNvContentPartPr/>
              <p14:nvPr/>
            </p14:nvContentPartPr>
            <p14:xfrm>
              <a:off x="1354463" y="2466640"/>
              <a:ext cx="917640" cy="501120"/>
            </p14:xfrm>
          </p:contentPart>
        </mc:Choice>
        <mc:Fallback xmlns="">
          <p:pic>
            <p:nvPicPr>
              <p:cNvPr id="511" name="Ink 510">
                <a:extLst>
                  <a:ext uri="{FF2B5EF4-FFF2-40B4-BE49-F238E27FC236}">
                    <a16:creationId xmlns:a16="http://schemas.microsoft.com/office/drawing/2014/main" id="{BE22C993-C8AA-44C0-87A2-6C6B1693A846}"/>
                  </a:ext>
                </a:extLst>
              </p:cNvPr>
              <p:cNvPicPr/>
              <p:nvPr/>
            </p:nvPicPr>
            <p:blipFill>
              <a:blip r:embed="rId765"/>
              <a:stretch>
                <a:fillRect/>
              </a:stretch>
            </p:blipFill>
            <p:spPr>
              <a:xfrm>
                <a:off x="1264463" y="2286640"/>
                <a:ext cx="1097280" cy="86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6">
            <p14:nvContentPartPr>
              <p14:cNvPr id="512" name="Ink 511">
                <a:extLst>
                  <a:ext uri="{FF2B5EF4-FFF2-40B4-BE49-F238E27FC236}">
                    <a16:creationId xmlns:a16="http://schemas.microsoft.com/office/drawing/2014/main" id="{373C1129-6C9F-4F04-818F-0F1933854719}"/>
                  </a:ext>
                </a:extLst>
              </p14:cNvPr>
              <p14:cNvContentPartPr/>
              <p14:nvPr/>
            </p14:nvContentPartPr>
            <p14:xfrm>
              <a:off x="1190663" y="2309320"/>
              <a:ext cx="1254960" cy="621720"/>
            </p14:xfrm>
          </p:contentPart>
        </mc:Choice>
        <mc:Fallback xmlns="">
          <p:pic>
            <p:nvPicPr>
              <p:cNvPr id="512" name="Ink 511">
                <a:extLst>
                  <a:ext uri="{FF2B5EF4-FFF2-40B4-BE49-F238E27FC236}">
                    <a16:creationId xmlns:a16="http://schemas.microsoft.com/office/drawing/2014/main" id="{373C1129-6C9F-4F04-818F-0F1933854719}"/>
                  </a:ext>
                </a:extLst>
              </p:cNvPr>
              <p:cNvPicPr/>
              <p:nvPr/>
            </p:nvPicPr>
            <p:blipFill>
              <a:blip r:embed="rId767"/>
              <a:stretch>
                <a:fillRect/>
              </a:stretch>
            </p:blipFill>
            <p:spPr>
              <a:xfrm>
                <a:off x="1101023" y="2129320"/>
                <a:ext cx="1434600" cy="98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8">
            <p14:nvContentPartPr>
              <p14:cNvPr id="513" name="Ink 512">
                <a:extLst>
                  <a:ext uri="{FF2B5EF4-FFF2-40B4-BE49-F238E27FC236}">
                    <a16:creationId xmlns:a16="http://schemas.microsoft.com/office/drawing/2014/main" id="{87E5D60B-4D3F-4E49-8DA8-0EF782C92FD3}"/>
                  </a:ext>
                </a:extLst>
              </p14:cNvPr>
              <p14:cNvContentPartPr/>
              <p14:nvPr/>
            </p14:nvContentPartPr>
            <p14:xfrm>
              <a:off x="1995623" y="1258840"/>
              <a:ext cx="62640" cy="304920"/>
            </p14:xfrm>
          </p:contentPart>
        </mc:Choice>
        <mc:Fallback xmlns="">
          <p:pic>
            <p:nvPicPr>
              <p:cNvPr id="513" name="Ink 512">
                <a:extLst>
                  <a:ext uri="{FF2B5EF4-FFF2-40B4-BE49-F238E27FC236}">
                    <a16:creationId xmlns:a16="http://schemas.microsoft.com/office/drawing/2014/main" id="{87E5D60B-4D3F-4E49-8DA8-0EF782C92FD3}"/>
                  </a:ext>
                </a:extLst>
              </p:cNvPr>
              <p:cNvPicPr/>
              <p:nvPr/>
            </p:nvPicPr>
            <p:blipFill>
              <a:blip r:embed="rId769"/>
              <a:stretch>
                <a:fillRect/>
              </a:stretch>
            </p:blipFill>
            <p:spPr>
              <a:xfrm>
                <a:off x="1905983" y="1079200"/>
                <a:ext cx="242280" cy="664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86472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"/>
          <p:cNvSpPr txBox="1"/>
          <p:nvPr/>
        </p:nvSpPr>
        <p:spPr>
          <a:xfrm>
            <a:off x="151002" y="58723"/>
            <a:ext cx="9429226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000"/>
              <a:buFont typeface="Arial"/>
              <a:buNone/>
              <a:tabLst/>
              <a:defRPr/>
            </a:pPr>
            <a:r>
              <a:rPr kumimoji="0" lang="en-IN" sz="4000" b="1" i="0" u="none" strike="noStrike" kern="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DECISION TREE CLASSIFIER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71" name="Google Shape;171;p2"/>
          <p:cNvSpPr txBox="1"/>
          <p:nvPr/>
        </p:nvSpPr>
        <p:spPr>
          <a:xfrm>
            <a:off x="336047" y="814314"/>
            <a:ext cx="10981189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▪"/>
              <a:tabLst/>
              <a:defRPr/>
            </a:pPr>
            <a:r>
              <a:rPr kumimoji="0" lang="en-I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kumimoji="0" lang="en-I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Decision Tree </a:t>
            </a:r>
            <a:r>
              <a:rPr kumimoji="0" lang="en-I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splits the dataset using the structure of a tree and it makes a decision at every node.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77" name="Google Shape;177;p2"/>
          <p:cNvSpPr txBox="1"/>
          <p:nvPr/>
        </p:nvSpPr>
        <p:spPr>
          <a:xfrm>
            <a:off x="992318" y="4917583"/>
            <a:ext cx="417771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I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Root Node and Internal Nodes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79" name="Google Shape;179;p2"/>
          <p:cNvSpPr txBox="1"/>
          <p:nvPr/>
        </p:nvSpPr>
        <p:spPr>
          <a:xfrm>
            <a:off x="6206148" y="4945638"/>
            <a:ext cx="398896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I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Test on a attribute / feature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cxnSp>
        <p:nvCxnSpPr>
          <p:cNvPr id="180" name="Google Shape;180;p2"/>
          <p:cNvCxnSpPr>
            <a:cxnSpLocks/>
          </p:cNvCxnSpPr>
          <p:nvPr/>
        </p:nvCxnSpPr>
        <p:spPr>
          <a:xfrm>
            <a:off x="5238474" y="5192855"/>
            <a:ext cx="975896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82" name="Google Shape;182;p2"/>
          <p:cNvSpPr txBox="1"/>
          <p:nvPr/>
        </p:nvSpPr>
        <p:spPr>
          <a:xfrm>
            <a:off x="2255140" y="5578621"/>
            <a:ext cx="417771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I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Branches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84" name="Google Shape;184;p2"/>
          <p:cNvSpPr txBox="1"/>
          <p:nvPr/>
        </p:nvSpPr>
        <p:spPr>
          <a:xfrm>
            <a:off x="6210520" y="5596886"/>
            <a:ext cx="471042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I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Outcomes of the test on attributes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cxnSp>
        <p:nvCxnSpPr>
          <p:cNvPr id="185" name="Google Shape;185;p2"/>
          <p:cNvCxnSpPr>
            <a:cxnSpLocks/>
          </p:cNvCxnSpPr>
          <p:nvPr/>
        </p:nvCxnSpPr>
        <p:spPr>
          <a:xfrm>
            <a:off x="5238474" y="5809454"/>
            <a:ext cx="975896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87" name="Google Shape;187;p2"/>
          <p:cNvSpPr txBox="1"/>
          <p:nvPr/>
        </p:nvSpPr>
        <p:spPr>
          <a:xfrm>
            <a:off x="2136262" y="6198451"/>
            <a:ext cx="417771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I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Leaf Nodes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89" name="Google Shape;189;p2"/>
          <p:cNvSpPr txBox="1"/>
          <p:nvPr/>
        </p:nvSpPr>
        <p:spPr>
          <a:xfrm>
            <a:off x="5384453" y="6211604"/>
            <a:ext cx="471042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I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Target Class Label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cxnSp>
        <p:nvCxnSpPr>
          <p:cNvPr id="190" name="Google Shape;190;p2"/>
          <p:cNvCxnSpPr>
            <a:cxnSpLocks/>
          </p:cNvCxnSpPr>
          <p:nvPr/>
        </p:nvCxnSpPr>
        <p:spPr>
          <a:xfrm>
            <a:off x="5233535" y="6434187"/>
            <a:ext cx="954201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92" name="Google Shape;192;p2"/>
          <p:cNvSpPr txBox="1"/>
          <p:nvPr/>
        </p:nvSpPr>
        <p:spPr>
          <a:xfrm>
            <a:off x="419938" y="4256545"/>
            <a:ext cx="643435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I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What does each component describe?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A614C499-DB23-47C4-B755-A26028E1009F}"/>
              </a:ext>
            </a:extLst>
          </p:cNvPr>
          <p:cNvGrpSpPr/>
          <p:nvPr/>
        </p:nvGrpSpPr>
        <p:grpSpPr>
          <a:xfrm>
            <a:off x="4184762" y="1535497"/>
            <a:ext cx="4047877" cy="2574905"/>
            <a:chOff x="4057749" y="1741349"/>
            <a:chExt cx="4047877" cy="2574905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1E47E045-FEBF-4A14-98D7-B3F14B9C7C2D}"/>
                </a:ext>
              </a:extLst>
            </p:cNvPr>
            <p:cNvSpPr/>
            <p:nvPr/>
          </p:nvSpPr>
          <p:spPr>
            <a:xfrm>
              <a:off x="5545807" y="1741349"/>
              <a:ext cx="455498" cy="461665"/>
            </a:xfrm>
            <a:prstGeom prst="ellipse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IN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B84D6E8-E92B-480C-A197-EF59B3A969DF}"/>
                </a:ext>
              </a:extLst>
            </p:cNvPr>
            <p:cNvSpPr/>
            <p:nvPr/>
          </p:nvSpPr>
          <p:spPr>
            <a:xfrm>
              <a:off x="7086608" y="3125764"/>
              <a:ext cx="475484" cy="461665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IN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C53F50AF-D9EE-45FD-B141-D8408E5F5A9F}"/>
                </a:ext>
              </a:extLst>
            </p:cNvPr>
            <p:cNvSpPr/>
            <p:nvPr/>
          </p:nvSpPr>
          <p:spPr>
            <a:xfrm>
              <a:off x="6615780" y="3897119"/>
              <a:ext cx="543534" cy="419135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IN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EC3DC20-5CFA-4DE3-9E57-428637123184}"/>
                </a:ext>
              </a:extLst>
            </p:cNvPr>
            <p:cNvSpPr/>
            <p:nvPr/>
          </p:nvSpPr>
          <p:spPr>
            <a:xfrm>
              <a:off x="7562092" y="3881835"/>
              <a:ext cx="543534" cy="419135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IN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8E721583-F329-4D29-926E-CFBF17994157}"/>
                </a:ext>
              </a:extLst>
            </p:cNvPr>
            <p:cNvSpPr/>
            <p:nvPr/>
          </p:nvSpPr>
          <p:spPr>
            <a:xfrm>
              <a:off x="5994055" y="3128378"/>
              <a:ext cx="543534" cy="419135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IN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F954A2E3-4FD8-46F3-9C0D-945FA5F32A9C}"/>
                </a:ext>
              </a:extLst>
            </p:cNvPr>
            <p:cNvSpPr/>
            <p:nvPr/>
          </p:nvSpPr>
          <p:spPr>
            <a:xfrm>
              <a:off x="4057749" y="3127912"/>
              <a:ext cx="543534" cy="419135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IN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0022482A-A2BD-4D8C-954B-1C9F1F09BAF3}"/>
                </a:ext>
              </a:extLst>
            </p:cNvPr>
            <p:cNvSpPr/>
            <p:nvPr/>
          </p:nvSpPr>
          <p:spPr>
            <a:xfrm>
              <a:off x="5044670" y="3125764"/>
              <a:ext cx="543534" cy="419135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IN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675CB145-30D1-4F90-AE25-752D99C7D4C6}"/>
                </a:ext>
              </a:extLst>
            </p:cNvPr>
            <p:cNvSpPr/>
            <p:nvPr/>
          </p:nvSpPr>
          <p:spPr>
            <a:xfrm>
              <a:off x="6518681" y="2331851"/>
              <a:ext cx="475484" cy="461665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IN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2799397B-EE1A-4F44-9762-6F333BC617EA}"/>
                </a:ext>
              </a:extLst>
            </p:cNvPr>
            <p:cNvSpPr/>
            <p:nvPr/>
          </p:nvSpPr>
          <p:spPr>
            <a:xfrm>
              <a:off x="4567540" y="2331851"/>
              <a:ext cx="475484" cy="461665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IN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6297FC1A-075C-4094-9A85-B39F4DEFF181}"/>
                </a:ext>
              </a:extLst>
            </p:cNvPr>
            <p:cNvCxnSpPr>
              <a:cxnSpLocks/>
              <a:stCxn id="2" idx="3"/>
              <a:endCxn id="36" idx="7"/>
            </p:cNvCxnSpPr>
            <p:nvPr/>
          </p:nvCxnSpPr>
          <p:spPr>
            <a:xfrm flipH="1">
              <a:off x="4973391" y="2135405"/>
              <a:ext cx="639122" cy="26405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253FDBCC-036B-4A03-A43A-6420A0AC2A1A}"/>
                </a:ext>
              </a:extLst>
            </p:cNvPr>
            <p:cNvCxnSpPr>
              <a:stCxn id="2" idx="5"/>
              <a:endCxn id="35" idx="1"/>
            </p:cNvCxnSpPr>
            <p:nvPr/>
          </p:nvCxnSpPr>
          <p:spPr>
            <a:xfrm>
              <a:off x="5934599" y="2135405"/>
              <a:ext cx="653715" cy="26405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16EDCB66-7250-4703-A4A7-B419778E6D55}"/>
                </a:ext>
              </a:extLst>
            </p:cNvPr>
            <p:cNvCxnSpPr>
              <a:stCxn id="36" idx="3"/>
              <a:endCxn id="33" idx="0"/>
            </p:cNvCxnSpPr>
            <p:nvPr/>
          </p:nvCxnSpPr>
          <p:spPr>
            <a:xfrm flipH="1">
              <a:off x="4329516" y="2725907"/>
              <a:ext cx="307657" cy="40200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190CC675-CF14-46FE-A841-654232820D4A}"/>
                </a:ext>
              </a:extLst>
            </p:cNvPr>
            <p:cNvCxnSpPr>
              <a:stCxn id="36" idx="5"/>
              <a:endCxn id="34" idx="0"/>
            </p:cNvCxnSpPr>
            <p:nvPr/>
          </p:nvCxnSpPr>
          <p:spPr>
            <a:xfrm>
              <a:off x="4973391" y="2725907"/>
              <a:ext cx="343046" cy="39985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C227ECD2-FFE6-42F9-85C6-C8A5AB6DCE90}"/>
                </a:ext>
              </a:extLst>
            </p:cNvPr>
            <p:cNvCxnSpPr>
              <a:stCxn id="35" idx="3"/>
              <a:endCxn id="32" idx="0"/>
            </p:cNvCxnSpPr>
            <p:nvPr/>
          </p:nvCxnSpPr>
          <p:spPr>
            <a:xfrm flipH="1">
              <a:off x="6265822" y="2725907"/>
              <a:ext cx="322492" cy="40247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547EC31C-5E11-412E-B495-39A6072641AD}"/>
                </a:ext>
              </a:extLst>
            </p:cNvPr>
            <p:cNvCxnSpPr>
              <a:stCxn id="35" idx="5"/>
              <a:endCxn id="28" idx="0"/>
            </p:cNvCxnSpPr>
            <p:nvPr/>
          </p:nvCxnSpPr>
          <p:spPr>
            <a:xfrm>
              <a:off x="6924532" y="2725907"/>
              <a:ext cx="399818" cy="39985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D017596A-02E6-4CCA-9E5D-EFEA8143275C}"/>
                </a:ext>
              </a:extLst>
            </p:cNvPr>
            <p:cNvCxnSpPr>
              <a:stCxn id="28" idx="3"/>
              <a:endCxn id="30" idx="0"/>
            </p:cNvCxnSpPr>
            <p:nvPr/>
          </p:nvCxnSpPr>
          <p:spPr>
            <a:xfrm flipH="1">
              <a:off x="6887547" y="3519820"/>
              <a:ext cx="268694" cy="37729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A6157602-BA16-4F45-AA6E-A22C2DB3C838}"/>
                </a:ext>
              </a:extLst>
            </p:cNvPr>
            <p:cNvCxnSpPr>
              <a:stCxn id="28" idx="5"/>
              <a:endCxn id="31" idx="0"/>
            </p:cNvCxnSpPr>
            <p:nvPr/>
          </p:nvCxnSpPr>
          <p:spPr>
            <a:xfrm>
              <a:off x="7492459" y="3519820"/>
              <a:ext cx="341400" cy="36201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4E96B537-5D77-47F0-9838-D637CAB9569C}"/>
              </a:ext>
            </a:extLst>
          </p:cNvPr>
          <p:cNvGrpSpPr/>
          <p:nvPr/>
        </p:nvGrpSpPr>
        <p:grpSpPr>
          <a:xfrm>
            <a:off x="5541108" y="1457150"/>
            <a:ext cx="5338438" cy="590502"/>
            <a:chOff x="5541108" y="1457150"/>
            <a:chExt cx="5338438" cy="590502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E45C2E07-3703-4A6F-B0D4-EC0335C0B41A}"/>
                </a:ext>
              </a:extLst>
            </p:cNvPr>
            <p:cNvSpPr/>
            <p:nvPr/>
          </p:nvSpPr>
          <p:spPr>
            <a:xfrm>
              <a:off x="5541108" y="1457150"/>
              <a:ext cx="701927" cy="59050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IN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AEDE60B1-BC06-45F9-B344-3FE27DEDC366}"/>
                </a:ext>
              </a:extLst>
            </p:cNvPr>
            <p:cNvCxnSpPr>
              <a:stCxn id="48" idx="3"/>
            </p:cNvCxnSpPr>
            <p:nvPr/>
          </p:nvCxnSpPr>
          <p:spPr>
            <a:xfrm>
              <a:off x="6243035" y="1752401"/>
              <a:ext cx="2084219" cy="1392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129F4C64-9BED-45F4-B637-15CF89DAA4B2}"/>
                </a:ext>
              </a:extLst>
            </p:cNvPr>
            <p:cNvSpPr txBox="1"/>
            <p:nvPr/>
          </p:nvSpPr>
          <p:spPr>
            <a:xfrm>
              <a:off x="8407846" y="1510862"/>
              <a:ext cx="24717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IN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cs typeface="Times New Roman"/>
                  <a:sym typeface="Arial"/>
                </a:rPr>
                <a:t>Root Node</a:t>
              </a: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2BB5AAB8-48E7-4FF4-9342-06C569CB5A9B}"/>
              </a:ext>
            </a:extLst>
          </p:cNvPr>
          <p:cNvGrpSpPr/>
          <p:nvPr/>
        </p:nvGrpSpPr>
        <p:grpSpPr>
          <a:xfrm>
            <a:off x="4561277" y="2060781"/>
            <a:ext cx="6318269" cy="1381505"/>
            <a:chOff x="4561277" y="2060781"/>
            <a:chExt cx="6318269" cy="1381505"/>
          </a:xfrm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1EB2FFCF-7CFC-4950-BE31-ADD2DB2CD57C}"/>
                </a:ext>
              </a:extLst>
            </p:cNvPr>
            <p:cNvSpPr/>
            <p:nvPr/>
          </p:nvSpPr>
          <p:spPr>
            <a:xfrm>
              <a:off x="4561277" y="2060781"/>
              <a:ext cx="701927" cy="59050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IN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6AB02F5C-54EF-4FD7-B9DA-D4BE05241D4A}"/>
                </a:ext>
              </a:extLst>
            </p:cNvPr>
            <p:cNvSpPr/>
            <p:nvPr/>
          </p:nvSpPr>
          <p:spPr>
            <a:xfrm>
              <a:off x="6532473" y="2061669"/>
              <a:ext cx="701927" cy="59050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IN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A6B1F577-9659-4F29-9B61-DC135F034565}"/>
                </a:ext>
              </a:extLst>
            </p:cNvPr>
            <p:cNvSpPr/>
            <p:nvPr/>
          </p:nvSpPr>
          <p:spPr>
            <a:xfrm>
              <a:off x="7102361" y="2851784"/>
              <a:ext cx="701927" cy="59050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IN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AB7D7A9E-450E-4E6C-8BEF-B0EB4BF35FD8}"/>
                </a:ext>
              </a:extLst>
            </p:cNvPr>
            <p:cNvCxnSpPr>
              <a:stCxn id="81" idx="3"/>
              <a:endCxn id="82" idx="1"/>
            </p:cNvCxnSpPr>
            <p:nvPr/>
          </p:nvCxnSpPr>
          <p:spPr>
            <a:xfrm>
              <a:off x="5263204" y="2356032"/>
              <a:ext cx="1269269" cy="888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03285105-360A-4D57-9011-59AF9046575B}"/>
                </a:ext>
              </a:extLst>
            </p:cNvPr>
            <p:cNvSpPr txBox="1"/>
            <p:nvPr/>
          </p:nvSpPr>
          <p:spPr>
            <a:xfrm>
              <a:off x="8407846" y="2489150"/>
              <a:ext cx="24717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IN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cs typeface="Times New Roman"/>
                  <a:sym typeface="Arial"/>
                </a:rPr>
                <a:t>Internal Nodes</a:t>
              </a:r>
            </a:p>
          </p:txBody>
        </p: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4EE68B02-5E2F-4F8F-80A4-4FCA4D48FA3A}"/>
                </a:ext>
              </a:extLst>
            </p:cNvPr>
            <p:cNvCxnSpPr>
              <a:cxnSpLocks/>
              <a:stCxn id="82" idx="3"/>
              <a:endCxn id="90" idx="1"/>
            </p:cNvCxnSpPr>
            <p:nvPr/>
          </p:nvCxnSpPr>
          <p:spPr>
            <a:xfrm>
              <a:off x="7234400" y="2356920"/>
              <a:ext cx="1173446" cy="36306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556BD5A8-A9E1-4D45-AF55-39BDFFF20302}"/>
                </a:ext>
              </a:extLst>
            </p:cNvPr>
            <p:cNvCxnSpPr>
              <a:cxnSpLocks/>
              <a:stCxn id="83" idx="3"/>
            </p:cNvCxnSpPr>
            <p:nvPr/>
          </p:nvCxnSpPr>
          <p:spPr>
            <a:xfrm flipV="1">
              <a:off x="7804288" y="2843634"/>
              <a:ext cx="603558" cy="30340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5E46DDAE-656B-41E5-AB6D-FF9CA18F4AD5}"/>
              </a:ext>
            </a:extLst>
          </p:cNvPr>
          <p:cNvGrpSpPr/>
          <p:nvPr/>
        </p:nvGrpSpPr>
        <p:grpSpPr>
          <a:xfrm>
            <a:off x="718471" y="2876365"/>
            <a:ext cx="7599906" cy="1287262"/>
            <a:chOff x="718471" y="2876365"/>
            <a:chExt cx="7599906" cy="1287262"/>
          </a:xfrm>
        </p:grpSpPr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8D7C015F-FB08-42E7-9960-F212B2CCAFCD}"/>
                </a:ext>
              </a:extLst>
            </p:cNvPr>
            <p:cNvSpPr/>
            <p:nvPr/>
          </p:nvSpPr>
          <p:spPr>
            <a:xfrm>
              <a:off x="4057095" y="2876365"/>
              <a:ext cx="4261282" cy="1287262"/>
            </a:xfrm>
            <a:custGeom>
              <a:avLst/>
              <a:gdLst>
                <a:gd name="connsiteX0" fmla="*/ 0 w 4261282"/>
                <a:gd name="connsiteY0" fmla="*/ 0 h 1287262"/>
                <a:gd name="connsiteX1" fmla="*/ 2743200 w 4261282"/>
                <a:gd name="connsiteY1" fmla="*/ 0 h 1287262"/>
                <a:gd name="connsiteX2" fmla="*/ 2743200 w 4261282"/>
                <a:gd name="connsiteY2" fmla="*/ 719091 h 1287262"/>
                <a:gd name="connsiteX3" fmla="*/ 4261282 w 4261282"/>
                <a:gd name="connsiteY3" fmla="*/ 719091 h 1287262"/>
                <a:gd name="connsiteX4" fmla="*/ 4261282 w 4261282"/>
                <a:gd name="connsiteY4" fmla="*/ 1287262 h 1287262"/>
                <a:gd name="connsiteX5" fmla="*/ 2610035 w 4261282"/>
                <a:gd name="connsiteY5" fmla="*/ 1287262 h 1287262"/>
                <a:gd name="connsiteX6" fmla="*/ 2610035 w 4261282"/>
                <a:gd name="connsiteY6" fmla="*/ 550416 h 1287262"/>
                <a:gd name="connsiteX7" fmla="*/ 8878 w 4261282"/>
                <a:gd name="connsiteY7" fmla="*/ 550416 h 1287262"/>
                <a:gd name="connsiteX8" fmla="*/ 0 w 4261282"/>
                <a:gd name="connsiteY8" fmla="*/ 0 h 1287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61282" h="1287262">
                  <a:moveTo>
                    <a:pt x="0" y="0"/>
                  </a:moveTo>
                  <a:lnTo>
                    <a:pt x="2743200" y="0"/>
                  </a:lnTo>
                  <a:lnTo>
                    <a:pt x="2743200" y="719091"/>
                  </a:lnTo>
                  <a:lnTo>
                    <a:pt x="4261282" y="719091"/>
                  </a:lnTo>
                  <a:lnTo>
                    <a:pt x="4261282" y="1287262"/>
                  </a:lnTo>
                  <a:lnTo>
                    <a:pt x="2610035" y="1287262"/>
                  </a:lnTo>
                  <a:lnTo>
                    <a:pt x="2610035" y="550416"/>
                  </a:lnTo>
                  <a:lnTo>
                    <a:pt x="8878" y="550416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IN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FDAB978F-2D49-46C2-8D95-CE7DD7DB4498}"/>
                </a:ext>
              </a:extLst>
            </p:cNvPr>
            <p:cNvSpPr txBox="1"/>
            <p:nvPr/>
          </p:nvSpPr>
          <p:spPr>
            <a:xfrm>
              <a:off x="718471" y="2886260"/>
              <a:ext cx="202251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IN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  <a:sym typeface="Arial"/>
                </a:rPr>
                <a:t>Leaf Nodes</a:t>
              </a:r>
            </a:p>
          </p:txBody>
        </p: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63006491-B3FD-4C43-B324-84FE3E9DCA6F}"/>
                </a:ext>
              </a:extLst>
            </p:cNvPr>
            <p:cNvCxnSpPr/>
            <p:nvPr/>
          </p:nvCxnSpPr>
          <p:spPr>
            <a:xfrm flipH="1">
              <a:off x="2744059" y="3147035"/>
              <a:ext cx="1309963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gd952231bfb_0_239"/>
          <p:cNvSpPr txBox="1"/>
          <p:nvPr/>
        </p:nvSpPr>
        <p:spPr>
          <a:xfrm>
            <a:off x="1790567" y="2494002"/>
            <a:ext cx="88290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</a:pPr>
            <a:r>
              <a:rPr lang="en-IN" sz="6600" b="1" i="1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"/>
          <p:cNvSpPr txBox="1"/>
          <p:nvPr/>
        </p:nvSpPr>
        <p:spPr>
          <a:xfrm>
            <a:off x="151002" y="58723"/>
            <a:ext cx="9429226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000"/>
              <a:buFont typeface="Arial"/>
              <a:buNone/>
            </a:pPr>
            <a:r>
              <a:rPr lang="en-IN" sz="4000" b="1" i="0" u="none" strike="noStrike" cap="non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EXAMPLE OF A DT CLASSIFIER</a:t>
            </a:r>
            <a:endParaRPr/>
          </a:p>
        </p:txBody>
      </p:sp>
      <p:graphicFrame>
        <p:nvGraphicFramePr>
          <p:cNvPr id="198" name="Google Shape;198;p3"/>
          <p:cNvGraphicFramePr/>
          <p:nvPr>
            <p:extLst>
              <p:ext uri="{D42A27DB-BD31-4B8C-83A1-F6EECF244321}">
                <p14:modId xmlns:p14="http://schemas.microsoft.com/office/powerpoint/2010/main" val="2801756939"/>
              </p:ext>
            </p:extLst>
          </p:nvPr>
        </p:nvGraphicFramePr>
        <p:xfrm>
          <a:off x="645952" y="1426692"/>
          <a:ext cx="4645139" cy="4348590"/>
        </p:xfrm>
        <a:graphic>
          <a:graphicData uri="http://schemas.openxmlformats.org/drawingml/2006/table">
            <a:tbl>
              <a:tblPr firstRow="1" bandRow="1">
                <a:noFill/>
                <a:tableStyleId>{726EFBEE-4D83-48A8-A5A2-545104438E3C}</a:tableStyleId>
              </a:tblPr>
              <a:tblGrid>
                <a:gridCol w="744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0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57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00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ID</a:t>
                      </a:r>
                      <a:endParaRPr/>
                    </a:p>
                  </a:txBody>
                  <a:tcPr marL="91450" marR="91450" marT="45725" marB="45725" anchor="ctr">
                    <a:solidFill>
                      <a:srgbClr val="F7CAA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Refund</a:t>
                      </a:r>
                      <a:endParaRPr/>
                    </a:p>
                  </a:txBody>
                  <a:tcPr marL="91450" marR="91450" marT="45725" marB="45725" anchor="ctr">
                    <a:solidFill>
                      <a:srgbClr val="F7CAA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Marital Status</a:t>
                      </a:r>
                      <a:endParaRPr/>
                    </a:p>
                  </a:txBody>
                  <a:tcPr marL="91450" marR="91450" marT="45725" marB="45725" anchor="ctr">
                    <a:solidFill>
                      <a:srgbClr val="F7CAA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Taxable Income</a:t>
                      </a:r>
                      <a:endParaRPr/>
                    </a:p>
                  </a:txBody>
                  <a:tcPr marL="91450" marR="91450" marT="45725" marB="45725" anchor="ctr">
                    <a:solidFill>
                      <a:srgbClr val="F7CAA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Cheat</a:t>
                      </a:r>
                      <a:endParaRPr/>
                    </a:p>
                  </a:txBody>
                  <a:tcPr marL="91450" marR="91450" marT="45725" marB="45725" anchor="ctr">
                    <a:solidFill>
                      <a:srgbClr val="F7CAA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Yes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Single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125K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Married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100K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Single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70K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Yes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Married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120K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Divorced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95K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Yes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Married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60K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Yes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Divorced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220K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Single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85K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Yes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Married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75K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Single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90K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Yes</a:t>
                      </a: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99" name="Google Shape;199;p3"/>
          <p:cNvSpPr txBox="1"/>
          <p:nvPr/>
        </p:nvSpPr>
        <p:spPr>
          <a:xfrm>
            <a:off x="627309" y="874079"/>
            <a:ext cx="449649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IN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Creating a Model:</a:t>
            </a:r>
            <a:endParaRPr/>
          </a:p>
        </p:txBody>
      </p:sp>
      <p:sp>
        <p:nvSpPr>
          <p:cNvPr id="200" name="Google Shape;200;p3"/>
          <p:cNvSpPr txBox="1"/>
          <p:nvPr/>
        </p:nvSpPr>
        <p:spPr>
          <a:xfrm rot="-1835338">
            <a:off x="747460" y="6057808"/>
            <a:ext cx="1451038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Categorical</a:t>
            </a:r>
            <a:endParaRPr/>
          </a:p>
        </p:txBody>
      </p:sp>
      <p:sp>
        <p:nvSpPr>
          <p:cNvPr id="201" name="Google Shape;201;p3"/>
          <p:cNvSpPr txBox="1"/>
          <p:nvPr/>
        </p:nvSpPr>
        <p:spPr>
          <a:xfrm rot="-1835338">
            <a:off x="1574488" y="6032348"/>
            <a:ext cx="1451038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Categorical</a:t>
            </a:r>
            <a:endParaRPr/>
          </a:p>
        </p:txBody>
      </p:sp>
      <p:sp>
        <p:nvSpPr>
          <p:cNvPr id="202" name="Google Shape;202;p3"/>
          <p:cNvSpPr txBox="1"/>
          <p:nvPr/>
        </p:nvSpPr>
        <p:spPr>
          <a:xfrm rot="-1835338">
            <a:off x="2521740" y="6032348"/>
            <a:ext cx="1452642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Continuous</a:t>
            </a:r>
            <a:endParaRPr/>
          </a:p>
        </p:txBody>
      </p:sp>
      <p:sp>
        <p:nvSpPr>
          <p:cNvPr id="203" name="Google Shape;203;p3"/>
          <p:cNvSpPr txBox="1"/>
          <p:nvPr/>
        </p:nvSpPr>
        <p:spPr>
          <a:xfrm rot="-1835338">
            <a:off x="4002417" y="5884057"/>
            <a:ext cx="768159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>
                <a:solidFill>
                  <a:srgbClr val="54813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</a:t>
            </a:r>
            <a:endParaRPr/>
          </a:p>
        </p:txBody>
      </p:sp>
      <p:sp>
        <p:nvSpPr>
          <p:cNvPr id="204" name="Google Shape;204;p3"/>
          <p:cNvSpPr txBox="1"/>
          <p:nvPr/>
        </p:nvSpPr>
        <p:spPr>
          <a:xfrm>
            <a:off x="5821960" y="1258349"/>
            <a:ext cx="6014906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can fit a Decision Tree like following for the given training data.</a:t>
            </a:r>
            <a:endParaRPr/>
          </a:p>
        </p:txBody>
      </p:sp>
      <p:sp>
        <p:nvSpPr>
          <p:cNvPr id="205" name="Google Shape;205;p3"/>
          <p:cNvSpPr/>
          <p:nvPr/>
        </p:nvSpPr>
        <p:spPr>
          <a:xfrm>
            <a:off x="7197755" y="2367166"/>
            <a:ext cx="2055302" cy="545285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Refund</a:t>
            </a:r>
            <a:endParaRPr/>
          </a:p>
        </p:txBody>
      </p:sp>
      <p:sp>
        <p:nvSpPr>
          <p:cNvPr id="206" name="Google Shape;206;p3"/>
          <p:cNvSpPr/>
          <p:nvPr/>
        </p:nvSpPr>
        <p:spPr>
          <a:xfrm>
            <a:off x="8756947" y="3696605"/>
            <a:ext cx="2055302" cy="545285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Mar. St.</a:t>
            </a:r>
            <a:endParaRPr/>
          </a:p>
        </p:txBody>
      </p:sp>
      <p:sp>
        <p:nvSpPr>
          <p:cNvPr id="207" name="Google Shape;207;p3"/>
          <p:cNvSpPr/>
          <p:nvPr/>
        </p:nvSpPr>
        <p:spPr>
          <a:xfrm>
            <a:off x="7197755" y="4750676"/>
            <a:ext cx="2055302" cy="545285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Tax. Inc.</a:t>
            </a:r>
            <a:endParaRPr/>
          </a:p>
        </p:txBody>
      </p:sp>
      <p:cxnSp>
        <p:nvCxnSpPr>
          <p:cNvPr id="208" name="Google Shape;208;p3"/>
          <p:cNvCxnSpPr>
            <a:endCxn id="206" idx="0"/>
          </p:cNvCxnSpPr>
          <p:nvPr/>
        </p:nvCxnSpPr>
        <p:spPr>
          <a:xfrm>
            <a:off x="8345798" y="2915105"/>
            <a:ext cx="1438800" cy="7815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09" name="Google Shape;209;p3"/>
          <p:cNvSpPr/>
          <p:nvPr/>
        </p:nvSpPr>
        <p:spPr>
          <a:xfrm>
            <a:off x="6222769" y="3696605"/>
            <a:ext cx="1101755" cy="545285"/>
          </a:xfrm>
          <a:prstGeom prst="roundRect">
            <a:avLst>
              <a:gd name="adj" fmla="val 16667"/>
            </a:avLst>
          </a:prstGeom>
          <a:solidFill>
            <a:srgbClr val="B3C6E7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NO</a:t>
            </a:r>
            <a:endParaRPr/>
          </a:p>
        </p:txBody>
      </p:sp>
      <p:sp>
        <p:nvSpPr>
          <p:cNvPr id="210" name="Google Shape;210;p3"/>
          <p:cNvSpPr/>
          <p:nvPr/>
        </p:nvSpPr>
        <p:spPr>
          <a:xfrm>
            <a:off x="10534710" y="4747951"/>
            <a:ext cx="1101755" cy="545285"/>
          </a:xfrm>
          <a:prstGeom prst="roundRect">
            <a:avLst>
              <a:gd name="adj" fmla="val 16667"/>
            </a:avLst>
          </a:prstGeom>
          <a:solidFill>
            <a:srgbClr val="B3C6E7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NO</a:t>
            </a:r>
            <a:endParaRPr/>
          </a:p>
        </p:txBody>
      </p:sp>
      <p:cxnSp>
        <p:nvCxnSpPr>
          <p:cNvPr id="211" name="Google Shape;211;p3"/>
          <p:cNvCxnSpPr>
            <a:endCxn id="207" idx="0"/>
          </p:cNvCxnSpPr>
          <p:nvPr/>
        </p:nvCxnSpPr>
        <p:spPr>
          <a:xfrm flipH="1">
            <a:off x="8225406" y="4225076"/>
            <a:ext cx="1154700" cy="5256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12" name="Google Shape;212;p3"/>
          <p:cNvCxnSpPr>
            <a:endCxn id="210" idx="0"/>
          </p:cNvCxnSpPr>
          <p:nvPr/>
        </p:nvCxnSpPr>
        <p:spPr>
          <a:xfrm>
            <a:off x="10033188" y="4241851"/>
            <a:ext cx="1052400" cy="5061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13" name="Google Shape;213;p3"/>
          <p:cNvCxnSpPr>
            <a:stCxn id="205" idx="2"/>
            <a:endCxn id="209" idx="0"/>
          </p:cNvCxnSpPr>
          <p:nvPr/>
        </p:nvCxnSpPr>
        <p:spPr>
          <a:xfrm flipH="1">
            <a:off x="6773706" y="2912451"/>
            <a:ext cx="1451700" cy="7842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14" name="Google Shape;214;p3"/>
          <p:cNvSpPr/>
          <p:nvPr/>
        </p:nvSpPr>
        <p:spPr>
          <a:xfrm>
            <a:off x="6347438" y="5927371"/>
            <a:ext cx="1101755" cy="545285"/>
          </a:xfrm>
          <a:prstGeom prst="roundRect">
            <a:avLst>
              <a:gd name="adj" fmla="val 16667"/>
            </a:avLst>
          </a:prstGeom>
          <a:solidFill>
            <a:srgbClr val="B3C6E7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NO</a:t>
            </a:r>
            <a:endParaRPr/>
          </a:p>
        </p:txBody>
      </p:sp>
      <p:sp>
        <p:nvSpPr>
          <p:cNvPr id="215" name="Google Shape;215;p3"/>
          <p:cNvSpPr/>
          <p:nvPr/>
        </p:nvSpPr>
        <p:spPr>
          <a:xfrm>
            <a:off x="8569234" y="5927372"/>
            <a:ext cx="1101755" cy="545285"/>
          </a:xfrm>
          <a:prstGeom prst="roundRect">
            <a:avLst>
              <a:gd name="adj" fmla="val 16667"/>
            </a:avLst>
          </a:prstGeom>
          <a:solidFill>
            <a:srgbClr val="B3C6E7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YES</a:t>
            </a:r>
            <a:endParaRPr/>
          </a:p>
        </p:txBody>
      </p:sp>
      <p:cxnSp>
        <p:nvCxnSpPr>
          <p:cNvPr id="216" name="Google Shape;216;p3"/>
          <p:cNvCxnSpPr/>
          <p:nvPr/>
        </p:nvCxnSpPr>
        <p:spPr>
          <a:xfrm flipH="1">
            <a:off x="6878972" y="5293236"/>
            <a:ext cx="947956" cy="634135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17" name="Google Shape;217;p3"/>
          <p:cNvCxnSpPr>
            <a:stCxn id="207" idx="2"/>
            <a:endCxn id="215" idx="0"/>
          </p:cNvCxnSpPr>
          <p:nvPr/>
        </p:nvCxnSpPr>
        <p:spPr>
          <a:xfrm>
            <a:off x="8225406" y="5295961"/>
            <a:ext cx="894600" cy="6315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18" name="Google Shape;218;p3"/>
          <p:cNvSpPr txBox="1"/>
          <p:nvPr/>
        </p:nvSpPr>
        <p:spPr>
          <a:xfrm>
            <a:off x="6773706" y="3071301"/>
            <a:ext cx="54452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Yes</a:t>
            </a:r>
            <a:endParaRPr dirty="0"/>
          </a:p>
        </p:txBody>
      </p:sp>
      <p:sp>
        <p:nvSpPr>
          <p:cNvPr id="219" name="Google Shape;219;p3"/>
          <p:cNvSpPr txBox="1"/>
          <p:nvPr/>
        </p:nvSpPr>
        <p:spPr>
          <a:xfrm>
            <a:off x="9118073" y="3009638"/>
            <a:ext cx="45397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</a:t>
            </a:r>
            <a:endParaRPr/>
          </a:p>
        </p:txBody>
      </p:sp>
      <p:sp>
        <p:nvSpPr>
          <p:cNvPr id="220" name="Google Shape;220;p3"/>
          <p:cNvSpPr txBox="1"/>
          <p:nvPr/>
        </p:nvSpPr>
        <p:spPr>
          <a:xfrm>
            <a:off x="6930706" y="4283400"/>
            <a:ext cx="172778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Single, Divorced</a:t>
            </a:r>
            <a:endParaRPr/>
          </a:p>
        </p:txBody>
      </p:sp>
      <p:sp>
        <p:nvSpPr>
          <p:cNvPr id="221" name="Google Shape;221;p3"/>
          <p:cNvSpPr txBox="1"/>
          <p:nvPr/>
        </p:nvSpPr>
        <p:spPr>
          <a:xfrm>
            <a:off x="10829965" y="4258559"/>
            <a:ext cx="9541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Married</a:t>
            </a:r>
            <a:endParaRPr/>
          </a:p>
        </p:txBody>
      </p:sp>
      <p:sp>
        <p:nvSpPr>
          <p:cNvPr id="222" name="Google Shape;222;p3"/>
          <p:cNvSpPr txBox="1"/>
          <p:nvPr/>
        </p:nvSpPr>
        <p:spPr>
          <a:xfrm>
            <a:off x="6398843" y="5347115"/>
            <a:ext cx="78258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 80K</a:t>
            </a:r>
            <a:endParaRPr/>
          </a:p>
        </p:txBody>
      </p:sp>
      <p:sp>
        <p:nvSpPr>
          <p:cNvPr id="223" name="Google Shape;223;p3"/>
          <p:cNvSpPr txBox="1"/>
          <p:nvPr/>
        </p:nvSpPr>
        <p:spPr>
          <a:xfrm>
            <a:off x="8888402" y="5382087"/>
            <a:ext cx="78258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&gt; 80K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"/>
          <p:cNvSpPr txBox="1"/>
          <p:nvPr/>
        </p:nvSpPr>
        <p:spPr>
          <a:xfrm>
            <a:off x="151002" y="58723"/>
            <a:ext cx="9429226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0" b="1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EXAMPLE OF A DT CLASSIFIER</a:t>
            </a:r>
            <a:endParaRPr/>
          </a:p>
        </p:txBody>
      </p:sp>
      <p:sp>
        <p:nvSpPr>
          <p:cNvPr id="229" name="Google Shape;229;p4"/>
          <p:cNvSpPr txBox="1"/>
          <p:nvPr/>
        </p:nvSpPr>
        <p:spPr>
          <a:xfrm>
            <a:off x="551808" y="916852"/>
            <a:ext cx="646977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IN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Applying the model on a test data:</a:t>
            </a:r>
            <a:endParaRPr/>
          </a:p>
        </p:txBody>
      </p:sp>
      <p:sp>
        <p:nvSpPr>
          <p:cNvPr id="230" name="Google Shape;230;p4"/>
          <p:cNvSpPr/>
          <p:nvPr/>
        </p:nvSpPr>
        <p:spPr>
          <a:xfrm>
            <a:off x="2030136" y="2331437"/>
            <a:ext cx="2055302" cy="545285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Refund</a:t>
            </a:r>
            <a:endParaRPr/>
          </a:p>
        </p:txBody>
      </p:sp>
      <p:sp>
        <p:nvSpPr>
          <p:cNvPr id="231" name="Google Shape;231;p4"/>
          <p:cNvSpPr/>
          <p:nvPr/>
        </p:nvSpPr>
        <p:spPr>
          <a:xfrm>
            <a:off x="3589328" y="3660876"/>
            <a:ext cx="2055302" cy="545285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Mar. St.</a:t>
            </a:r>
            <a:endParaRPr/>
          </a:p>
        </p:txBody>
      </p:sp>
      <p:sp>
        <p:nvSpPr>
          <p:cNvPr id="232" name="Google Shape;232;p4"/>
          <p:cNvSpPr/>
          <p:nvPr/>
        </p:nvSpPr>
        <p:spPr>
          <a:xfrm>
            <a:off x="2030136" y="4714947"/>
            <a:ext cx="2055302" cy="545285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Tax. Inc.</a:t>
            </a:r>
            <a:endParaRPr/>
          </a:p>
        </p:txBody>
      </p:sp>
      <p:cxnSp>
        <p:nvCxnSpPr>
          <p:cNvPr id="233" name="Google Shape;233;p4"/>
          <p:cNvCxnSpPr>
            <a:endCxn id="231" idx="0"/>
          </p:cNvCxnSpPr>
          <p:nvPr/>
        </p:nvCxnSpPr>
        <p:spPr>
          <a:xfrm>
            <a:off x="3178179" y="2879376"/>
            <a:ext cx="1438800" cy="7815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34" name="Google Shape;234;p4"/>
          <p:cNvSpPr/>
          <p:nvPr/>
        </p:nvSpPr>
        <p:spPr>
          <a:xfrm>
            <a:off x="1055150" y="3660876"/>
            <a:ext cx="1101755" cy="545285"/>
          </a:xfrm>
          <a:prstGeom prst="roundRect">
            <a:avLst>
              <a:gd name="adj" fmla="val 16667"/>
            </a:avLst>
          </a:prstGeom>
          <a:solidFill>
            <a:srgbClr val="B3C6E7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NO</a:t>
            </a:r>
            <a:endParaRPr/>
          </a:p>
        </p:txBody>
      </p:sp>
      <p:sp>
        <p:nvSpPr>
          <p:cNvPr id="235" name="Google Shape;235;p4"/>
          <p:cNvSpPr/>
          <p:nvPr/>
        </p:nvSpPr>
        <p:spPr>
          <a:xfrm>
            <a:off x="5367091" y="4712222"/>
            <a:ext cx="1101755" cy="545285"/>
          </a:xfrm>
          <a:prstGeom prst="roundRect">
            <a:avLst>
              <a:gd name="adj" fmla="val 16667"/>
            </a:avLst>
          </a:prstGeom>
          <a:solidFill>
            <a:srgbClr val="B3C6E7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NO</a:t>
            </a:r>
            <a:endParaRPr/>
          </a:p>
        </p:txBody>
      </p:sp>
      <p:cxnSp>
        <p:nvCxnSpPr>
          <p:cNvPr id="236" name="Google Shape;236;p4"/>
          <p:cNvCxnSpPr>
            <a:endCxn id="232" idx="0"/>
          </p:cNvCxnSpPr>
          <p:nvPr/>
        </p:nvCxnSpPr>
        <p:spPr>
          <a:xfrm flipH="1">
            <a:off x="3057787" y="4189347"/>
            <a:ext cx="1154700" cy="5256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37" name="Google Shape;237;p4"/>
          <p:cNvCxnSpPr>
            <a:endCxn id="235" idx="0"/>
          </p:cNvCxnSpPr>
          <p:nvPr/>
        </p:nvCxnSpPr>
        <p:spPr>
          <a:xfrm>
            <a:off x="4865569" y="4206122"/>
            <a:ext cx="1052400" cy="5061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38" name="Google Shape;238;p4"/>
          <p:cNvCxnSpPr>
            <a:stCxn id="230" idx="2"/>
            <a:endCxn id="234" idx="0"/>
          </p:cNvCxnSpPr>
          <p:nvPr/>
        </p:nvCxnSpPr>
        <p:spPr>
          <a:xfrm flipH="1">
            <a:off x="1606087" y="2876722"/>
            <a:ext cx="1451700" cy="7842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39" name="Google Shape;239;p4"/>
          <p:cNvSpPr/>
          <p:nvPr/>
        </p:nvSpPr>
        <p:spPr>
          <a:xfrm>
            <a:off x="1179819" y="5891642"/>
            <a:ext cx="1101755" cy="545285"/>
          </a:xfrm>
          <a:prstGeom prst="roundRect">
            <a:avLst>
              <a:gd name="adj" fmla="val 16667"/>
            </a:avLst>
          </a:prstGeom>
          <a:solidFill>
            <a:srgbClr val="B3C6E7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NO</a:t>
            </a:r>
            <a:endParaRPr/>
          </a:p>
        </p:txBody>
      </p:sp>
      <p:sp>
        <p:nvSpPr>
          <p:cNvPr id="240" name="Google Shape;240;p4"/>
          <p:cNvSpPr/>
          <p:nvPr/>
        </p:nvSpPr>
        <p:spPr>
          <a:xfrm>
            <a:off x="3401615" y="5891643"/>
            <a:ext cx="1101755" cy="545285"/>
          </a:xfrm>
          <a:prstGeom prst="roundRect">
            <a:avLst>
              <a:gd name="adj" fmla="val 16667"/>
            </a:avLst>
          </a:prstGeom>
          <a:solidFill>
            <a:srgbClr val="B3C6E7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YES</a:t>
            </a:r>
            <a:endParaRPr/>
          </a:p>
        </p:txBody>
      </p:sp>
      <p:cxnSp>
        <p:nvCxnSpPr>
          <p:cNvPr id="241" name="Google Shape;241;p4"/>
          <p:cNvCxnSpPr/>
          <p:nvPr/>
        </p:nvCxnSpPr>
        <p:spPr>
          <a:xfrm flipH="1">
            <a:off x="1711353" y="5257507"/>
            <a:ext cx="947956" cy="634135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42" name="Google Shape;242;p4"/>
          <p:cNvCxnSpPr>
            <a:stCxn id="232" idx="2"/>
            <a:endCxn id="240" idx="0"/>
          </p:cNvCxnSpPr>
          <p:nvPr/>
        </p:nvCxnSpPr>
        <p:spPr>
          <a:xfrm>
            <a:off x="3057787" y="5260232"/>
            <a:ext cx="894600" cy="6315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43" name="Google Shape;243;p4"/>
          <p:cNvSpPr txBox="1"/>
          <p:nvPr/>
        </p:nvSpPr>
        <p:spPr>
          <a:xfrm>
            <a:off x="1666509" y="3035572"/>
            <a:ext cx="4841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Yes</a:t>
            </a:r>
            <a:endParaRPr/>
          </a:p>
        </p:txBody>
      </p:sp>
      <p:sp>
        <p:nvSpPr>
          <p:cNvPr id="244" name="Google Shape;244;p4"/>
          <p:cNvSpPr txBox="1"/>
          <p:nvPr/>
        </p:nvSpPr>
        <p:spPr>
          <a:xfrm>
            <a:off x="3950454" y="2973909"/>
            <a:ext cx="45397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</a:t>
            </a:r>
            <a:endParaRPr/>
          </a:p>
        </p:txBody>
      </p:sp>
      <p:sp>
        <p:nvSpPr>
          <p:cNvPr id="245" name="Google Shape;245;p4"/>
          <p:cNvSpPr txBox="1"/>
          <p:nvPr/>
        </p:nvSpPr>
        <p:spPr>
          <a:xfrm>
            <a:off x="1763087" y="4247671"/>
            <a:ext cx="172778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Single, Divorced</a:t>
            </a:r>
            <a:endParaRPr/>
          </a:p>
        </p:txBody>
      </p:sp>
      <p:sp>
        <p:nvSpPr>
          <p:cNvPr id="246" name="Google Shape;246;p4"/>
          <p:cNvSpPr txBox="1"/>
          <p:nvPr/>
        </p:nvSpPr>
        <p:spPr>
          <a:xfrm>
            <a:off x="5662346" y="4222830"/>
            <a:ext cx="9541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Married</a:t>
            </a:r>
            <a:endParaRPr/>
          </a:p>
        </p:txBody>
      </p:sp>
      <p:sp>
        <p:nvSpPr>
          <p:cNvPr id="247" name="Google Shape;247;p4"/>
          <p:cNvSpPr txBox="1"/>
          <p:nvPr/>
        </p:nvSpPr>
        <p:spPr>
          <a:xfrm>
            <a:off x="1231224" y="5311386"/>
            <a:ext cx="78258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 80K</a:t>
            </a:r>
            <a:endParaRPr/>
          </a:p>
        </p:txBody>
      </p:sp>
      <p:sp>
        <p:nvSpPr>
          <p:cNvPr id="248" name="Google Shape;248;p4"/>
          <p:cNvSpPr txBox="1"/>
          <p:nvPr/>
        </p:nvSpPr>
        <p:spPr>
          <a:xfrm>
            <a:off x="3720783" y="5346358"/>
            <a:ext cx="78258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&gt; 80K</a:t>
            </a:r>
            <a:endParaRPr/>
          </a:p>
        </p:txBody>
      </p:sp>
      <p:sp>
        <p:nvSpPr>
          <p:cNvPr id="249" name="Google Shape;249;p4"/>
          <p:cNvSpPr txBox="1"/>
          <p:nvPr/>
        </p:nvSpPr>
        <p:spPr>
          <a:xfrm>
            <a:off x="1496216" y="1432396"/>
            <a:ext cx="3102527" cy="476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Start from the Root</a:t>
            </a:r>
            <a:endParaRPr/>
          </a:p>
        </p:txBody>
      </p:sp>
      <p:cxnSp>
        <p:nvCxnSpPr>
          <p:cNvPr id="250" name="Google Shape;250;p4"/>
          <p:cNvCxnSpPr/>
          <p:nvPr/>
        </p:nvCxnSpPr>
        <p:spPr>
          <a:xfrm>
            <a:off x="3047480" y="1849944"/>
            <a:ext cx="10307" cy="42277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dash"/>
            <a:miter lim="800000"/>
            <a:headEnd type="none" w="sm" len="sm"/>
            <a:tailEnd type="triangle" w="med" len="med"/>
          </a:ln>
        </p:spPr>
      </p:cxnSp>
      <p:graphicFrame>
        <p:nvGraphicFramePr>
          <p:cNvPr id="251" name="Google Shape;251;p4"/>
          <p:cNvGraphicFramePr/>
          <p:nvPr/>
        </p:nvGraphicFramePr>
        <p:xfrm>
          <a:off x="6468846" y="2000911"/>
          <a:ext cx="4989800" cy="1010940"/>
        </p:xfrm>
        <a:graphic>
          <a:graphicData uri="http://schemas.openxmlformats.org/drawingml/2006/table">
            <a:tbl>
              <a:tblPr firstRow="1" bandRow="1">
                <a:noFill/>
                <a:tableStyleId>{726EFBEE-4D83-48A8-A5A2-545104438E3C}</a:tableStyleId>
              </a:tblPr>
              <a:tblGrid>
                <a:gridCol w="1247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7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7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7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Refund</a:t>
                      </a:r>
                      <a:endParaRPr/>
                    </a:p>
                  </a:txBody>
                  <a:tcPr marL="91450" marR="91450" marT="45725" marB="45725" anchor="ctr">
                    <a:solidFill>
                      <a:srgbClr val="F7CAA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Marital Status</a:t>
                      </a:r>
                      <a:endParaRPr/>
                    </a:p>
                  </a:txBody>
                  <a:tcPr marL="91450" marR="91450" marT="45725" marB="45725" anchor="ctr">
                    <a:solidFill>
                      <a:srgbClr val="F7CAA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Taxable Income</a:t>
                      </a:r>
                      <a:endParaRPr/>
                    </a:p>
                  </a:txBody>
                  <a:tcPr marL="91450" marR="91450" marT="45725" marB="45725" anchor="ctr">
                    <a:solidFill>
                      <a:srgbClr val="F7CAA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Cheat</a:t>
                      </a:r>
                      <a:endParaRPr/>
                    </a:p>
                  </a:txBody>
                  <a:tcPr marL="91450" marR="91450" marT="45725" marB="45725" anchor="ctr">
                    <a:solidFill>
                      <a:srgbClr val="F7CAA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Married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80K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?</a:t>
                      </a:r>
                      <a:endParaRPr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52" name="Google Shape;252;p4"/>
          <p:cNvSpPr txBox="1"/>
          <p:nvPr/>
        </p:nvSpPr>
        <p:spPr>
          <a:xfrm>
            <a:off x="6230719" y="1378517"/>
            <a:ext cx="1581731" cy="476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 Data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5"/>
          <p:cNvSpPr txBox="1"/>
          <p:nvPr/>
        </p:nvSpPr>
        <p:spPr>
          <a:xfrm>
            <a:off x="151002" y="58723"/>
            <a:ext cx="9429226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0" b="1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EXAMPLE OF A DT CLASSIFIER</a:t>
            </a:r>
            <a:endParaRPr/>
          </a:p>
        </p:txBody>
      </p:sp>
      <p:sp>
        <p:nvSpPr>
          <p:cNvPr id="258" name="Google Shape;258;p5"/>
          <p:cNvSpPr txBox="1"/>
          <p:nvPr/>
        </p:nvSpPr>
        <p:spPr>
          <a:xfrm>
            <a:off x="551808" y="916852"/>
            <a:ext cx="646977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IN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Applying the model on a test data:</a:t>
            </a:r>
            <a:endParaRPr/>
          </a:p>
        </p:txBody>
      </p:sp>
      <p:sp>
        <p:nvSpPr>
          <p:cNvPr id="259" name="Google Shape;259;p5"/>
          <p:cNvSpPr/>
          <p:nvPr/>
        </p:nvSpPr>
        <p:spPr>
          <a:xfrm>
            <a:off x="2030136" y="2331437"/>
            <a:ext cx="2055302" cy="545285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Refund</a:t>
            </a:r>
            <a:endParaRPr/>
          </a:p>
        </p:txBody>
      </p:sp>
      <p:sp>
        <p:nvSpPr>
          <p:cNvPr id="260" name="Google Shape;260;p5"/>
          <p:cNvSpPr/>
          <p:nvPr/>
        </p:nvSpPr>
        <p:spPr>
          <a:xfrm>
            <a:off x="3589328" y="3660876"/>
            <a:ext cx="2055302" cy="545285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Mar. St.</a:t>
            </a:r>
            <a:endParaRPr/>
          </a:p>
        </p:txBody>
      </p:sp>
      <p:sp>
        <p:nvSpPr>
          <p:cNvPr id="261" name="Google Shape;261;p5"/>
          <p:cNvSpPr/>
          <p:nvPr/>
        </p:nvSpPr>
        <p:spPr>
          <a:xfrm>
            <a:off x="2030136" y="4714947"/>
            <a:ext cx="2055302" cy="545285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Tax. Inc.</a:t>
            </a:r>
            <a:endParaRPr/>
          </a:p>
        </p:txBody>
      </p:sp>
      <p:cxnSp>
        <p:nvCxnSpPr>
          <p:cNvPr id="262" name="Google Shape;262;p5"/>
          <p:cNvCxnSpPr>
            <a:endCxn id="260" idx="0"/>
          </p:cNvCxnSpPr>
          <p:nvPr/>
        </p:nvCxnSpPr>
        <p:spPr>
          <a:xfrm>
            <a:off x="3178179" y="2879376"/>
            <a:ext cx="1438800" cy="7815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63" name="Google Shape;263;p5"/>
          <p:cNvSpPr/>
          <p:nvPr/>
        </p:nvSpPr>
        <p:spPr>
          <a:xfrm>
            <a:off x="1055150" y="3660876"/>
            <a:ext cx="1101755" cy="545285"/>
          </a:xfrm>
          <a:prstGeom prst="roundRect">
            <a:avLst>
              <a:gd name="adj" fmla="val 16667"/>
            </a:avLst>
          </a:prstGeom>
          <a:solidFill>
            <a:srgbClr val="B3C6E7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NO</a:t>
            </a:r>
            <a:endParaRPr/>
          </a:p>
        </p:txBody>
      </p:sp>
      <p:sp>
        <p:nvSpPr>
          <p:cNvPr id="264" name="Google Shape;264;p5"/>
          <p:cNvSpPr/>
          <p:nvPr/>
        </p:nvSpPr>
        <p:spPr>
          <a:xfrm>
            <a:off x="5367091" y="4712222"/>
            <a:ext cx="1101755" cy="545285"/>
          </a:xfrm>
          <a:prstGeom prst="roundRect">
            <a:avLst>
              <a:gd name="adj" fmla="val 16667"/>
            </a:avLst>
          </a:prstGeom>
          <a:solidFill>
            <a:srgbClr val="B3C6E7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NO</a:t>
            </a:r>
            <a:endParaRPr/>
          </a:p>
        </p:txBody>
      </p:sp>
      <p:cxnSp>
        <p:nvCxnSpPr>
          <p:cNvPr id="265" name="Google Shape;265;p5"/>
          <p:cNvCxnSpPr>
            <a:endCxn id="261" idx="0"/>
          </p:cNvCxnSpPr>
          <p:nvPr/>
        </p:nvCxnSpPr>
        <p:spPr>
          <a:xfrm flipH="1">
            <a:off x="3057787" y="4189347"/>
            <a:ext cx="1154700" cy="5256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66" name="Google Shape;266;p5"/>
          <p:cNvCxnSpPr>
            <a:endCxn id="264" idx="0"/>
          </p:cNvCxnSpPr>
          <p:nvPr/>
        </p:nvCxnSpPr>
        <p:spPr>
          <a:xfrm>
            <a:off x="4865569" y="4206122"/>
            <a:ext cx="1052400" cy="5061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67" name="Google Shape;267;p5"/>
          <p:cNvCxnSpPr>
            <a:stCxn id="259" idx="2"/>
            <a:endCxn id="263" idx="0"/>
          </p:cNvCxnSpPr>
          <p:nvPr/>
        </p:nvCxnSpPr>
        <p:spPr>
          <a:xfrm flipH="1">
            <a:off x="1606087" y="2876722"/>
            <a:ext cx="1451700" cy="7842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68" name="Google Shape;268;p5"/>
          <p:cNvSpPr/>
          <p:nvPr/>
        </p:nvSpPr>
        <p:spPr>
          <a:xfrm>
            <a:off x="1179819" y="5891642"/>
            <a:ext cx="1101755" cy="545285"/>
          </a:xfrm>
          <a:prstGeom prst="roundRect">
            <a:avLst>
              <a:gd name="adj" fmla="val 16667"/>
            </a:avLst>
          </a:prstGeom>
          <a:solidFill>
            <a:srgbClr val="B3C6E7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NO</a:t>
            </a:r>
            <a:endParaRPr/>
          </a:p>
        </p:txBody>
      </p:sp>
      <p:sp>
        <p:nvSpPr>
          <p:cNvPr id="269" name="Google Shape;269;p5"/>
          <p:cNvSpPr/>
          <p:nvPr/>
        </p:nvSpPr>
        <p:spPr>
          <a:xfrm>
            <a:off x="3401615" y="5891643"/>
            <a:ext cx="1101755" cy="545285"/>
          </a:xfrm>
          <a:prstGeom prst="roundRect">
            <a:avLst>
              <a:gd name="adj" fmla="val 16667"/>
            </a:avLst>
          </a:prstGeom>
          <a:solidFill>
            <a:srgbClr val="B3C6E7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YES</a:t>
            </a:r>
            <a:endParaRPr/>
          </a:p>
        </p:txBody>
      </p:sp>
      <p:cxnSp>
        <p:nvCxnSpPr>
          <p:cNvPr id="270" name="Google Shape;270;p5"/>
          <p:cNvCxnSpPr/>
          <p:nvPr/>
        </p:nvCxnSpPr>
        <p:spPr>
          <a:xfrm flipH="1">
            <a:off x="1711353" y="5257507"/>
            <a:ext cx="947956" cy="634135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71" name="Google Shape;271;p5"/>
          <p:cNvCxnSpPr>
            <a:stCxn id="261" idx="2"/>
            <a:endCxn id="269" idx="0"/>
          </p:cNvCxnSpPr>
          <p:nvPr/>
        </p:nvCxnSpPr>
        <p:spPr>
          <a:xfrm>
            <a:off x="3057787" y="5260232"/>
            <a:ext cx="894600" cy="6315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72" name="Google Shape;272;p5"/>
          <p:cNvSpPr txBox="1"/>
          <p:nvPr/>
        </p:nvSpPr>
        <p:spPr>
          <a:xfrm>
            <a:off x="1666509" y="3035572"/>
            <a:ext cx="4841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Yes</a:t>
            </a:r>
            <a:endParaRPr/>
          </a:p>
        </p:txBody>
      </p:sp>
      <p:sp>
        <p:nvSpPr>
          <p:cNvPr id="273" name="Google Shape;273;p5"/>
          <p:cNvSpPr txBox="1"/>
          <p:nvPr/>
        </p:nvSpPr>
        <p:spPr>
          <a:xfrm>
            <a:off x="3950454" y="2973909"/>
            <a:ext cx="45397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</a:t>
            </a:r>
            <a:endParaRPr/>
          </a:p>
        </p:txBody>
      </p:sp>
      <p:sp>
        <p:nvSpPr>
          <p:cNvPr id="274" name="Google Shape;274;p5"/>
          <p:cNvSpPr txBox="1"/>
          <p:nvPr/>
        </p:nvSpPr>
        <p:spPr>
          <a:xfrm>
            <a:off x="1763087" y="4247671"/>
            <a:ext cx="172778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Single, Divorced</a:t>
            </a:r>
            <a:endParaRPr/>
          </a:p>
        </p:txBody>
      </p:sp>
      <p:sp>
        <p:nvSpPr>
          <p:cNvPr id="275" name="Google Shape;275;p5"/>
          <p:cNvSpPr txBox="1"/>
          <p:nvPr/>
        </p:nvSpPr>
        <p:spPr>
          <a:xfrm>
            <a:off x="5662346" y="4222830"/>
            <a:ext cx="9541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Married</a:t>
            </a:r>
            <a:endParaRPr/>
          </a:p>
        </p:txBody>
      </p:sp>
      <p:sp>
        <p:nvSpPr>
          <p:cNvPr id="276" name="Google Shape;276;p5"/>
          <p:cNvSpPr txBox="1"/>
          <p:nvPr/>
        </p:nvSpPr>
        <p:spPr>
          <a:xfrm>
            <a:off x="1231224" y="5311386"/>
            <a:ext cx="78258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 80K</a:t>
            </a:r>
            <a:endParaRPr/>
          </a:p>
        </p:txBody>
      </p:sp>
      <p:sp>
        <p:nvSpPr>
          <p:cNvPr id="277" name="Google Shape;277;p5"/>
          <p:cNvSpPr txBox="1"/>
          <p:nvPr/>
        </p:nvSpPr>
        <p:spPr>
          <a:xfrm>
            <a:off x="3720783" y="5346358"/>
            <a:ext cx="78258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&gt; 80K</a:t>
            </a:r>
            <a:endParaRPr/>
          </a:p>
        </p:txBody>
      </p:sp>
      <p:graphicFrame>
        <p:nvGraphicFramePr>
          <p:cNvPr id="278" name="Google Shape;278;p5"/>
          <p:cNvGraphicFramePr/>
          <p:nvPr/>
        </p:nvGraphicFramePr>
        <p:xfrm>
          <a:off x="6468846" y="2000911"/>
          <a:ext cx="4989800" cy="1010940"/>
        </p:xfrm>
        <a:graphic>
          <a:graphicData uri="http://schemas.openxmlformats.org/drawingml/2006/table">
            <a:tbl>
              <a:tblPr firstRow="1" bandRow="1">
                <a:noFill/>
                <a:tableStyleId>{726EFBEE-4D83-48A8-A5A2-545104438E3C}</a:tableStyleId>
              </a:tblPr>
              <a:tblGrid>
                <a:gridCol w="1247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7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7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7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Refund</a:t>
                      </a:r>
                      <a:endParaRPr/>
                    </a:p>
                  </a:txBody>
                  <a:tcPr marL="91450" marR="91450" marT="45725" marB="45725" anchor="ctr">
                    <a:solidFill>
                      <a:srgbClr val="F7CAA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Marital Status</a:t>
                      </a:r>
                      <a:endParaRPr/>
                    </a:p>
                  </a:txBody>
                  <a:tcPr marL="91450" marR="91450" marT="45725" marB="45725" anchor="ctr">
                    <a:solidFill>
                      <a:srgbClr val="F7CAA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Taxable Income</a:t>
                      </a:r>
                      <a:endParaRPr/>
                    </a:p>
                  </a:txBody>
                  <a:tcPr marL="91450" marR="91450" marT="45725" marB="45725" anchor="ctr">
                    <a:solidFill>
                      <a:srgbClr val="F7CAA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Cheat</a:t>
                      </a:r>
                      <a:endParaRPr/>
                    </a:p>
                  </a:txBody>
                  <a:tcPr marL="91450" marR="91450" marT="45725" marB="45725" anchor="ctr">
                    <a:solidFill>
                      <a:srgbClr val="F7CAA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Married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80K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?</a:t>
                      </a:r>
                      <a:endParaRPr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79" name="Google Shape;279;p5"/>
          <p:cNvSpPr txBox="1"/>
          <p:nvPr/>
        </p:nvSpPr>
        <p:spPr>
          <a:xfrm>
            <a:off x="6230719" y="1378517"/>
            <a:ext cx="1581731" cy="476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 Data</a:t>
            </a:r>
            <a:endParaRPr/>
          </a:p>
        </p:txBody>
      </p:sp>
      <p:cxnSp>
        <p:nvCxnSpPr>
          <p:cNvPr id="280" name="Google Shape;280;p5"/>
          <p:cNvCxnSpPr>
            <a:stCxn id="259" idx="3"/>
          </p:cNvCxnSpPr>
          <p:nvPr/>
        </p:nvCxnSpPr>
        <p:spPr>
          <a:xfrm rot="10800000" flipH="1">
            <a:off x="4085438" y="2331379"/>
            <a:ext cx="2383500" cy="2727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dash"/>
            <a:miter lim="800000"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6"/>
          <p:cNvSpPr txBox="1"/>
          <p:nvPr/>
        </p:nvSpPr>
        <p:spPr>
          <a:xfrm>
            <a:off x="151002" y="58723"/>
            <a:ext cx="9429226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0" b="1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EXAMPLE OF A DT CLASSIFIER</a:t>
            </a:r>
            <a:endParaRPr/>
          </a:p>
        </p:txBody>
      </p:sp>
      <p:sp>
        <p:nvSpPr>
          <p:cNvPr id="286" name="Google Shape;286;p6"/>
          <p:cNvSpPr txBox="1"/>
          <p:nvPr/>
        </p:nvSpPr>
        <p:spPr>
          <a:xfrm>
            <a:off x="551808" y="916852"/>
            <a:ext cx="646977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IN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Applying the model on a test data:</a:t>
            </a:r>
            <a:endParaRPr/>
          </a:p>
        </p:txBody>
      </p:sp>
      <p:sp>
        <p:nvSpPr>
          <p:cNvPr id="287" name="Google Shape;287;p6"/>
          <p:cNvSpPr/>
          <p:nvPr/>
        </p:nvSpPr>
        <p:spPr>
          <a:xfrm>
            <a:off x="2030136" y="2331437"/>
            <a:ext cx="2055302" cy="545285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Refund</a:t>
            </a:r>
            <a:endParaRPr/>
          </a:p>
        </p:txBody>
      </p:sp>
      <p:sp>
        <p:nvSpPr>
          <p:cNvPr id="288" name="Google Shape;288;p6"/>
          <p:cNvSpPr/>
          <p:nvPr/>
        </p:nvSpPr>
        <p:spPr>
          <a:xfrm>
            <a:off x="3589328" y="3660876"/>
            <a:ext cx="2055302" cy="545285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Mar. St.</a:t>
            </a:r>
            <a:endParaRPr/>
          </a:p>
        </p:txBody>
      </p:sp>
      <p:sp>
        <p:nvSpPr>
          <p:cNvPr id="289" name="Google Shape;289;p6"/>
          <p:cNvSpPr/>
          <p:nvPr/>
        </p:nvSpPr>
        <p:spPr>
          <a:xfrm>
            <a:off x="2030136" y="4714947"/>
            <a:ext cx="2055302" cy="545285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Tax. Inc.</a:t>
            </a:r>
            <a:endParaRPr/>
          </a:p>
        </p:txBody>
      </p:sp>
      <p:cxnSp>
        <p:nvCxnSpPr>
          <p:cNvPr id="290" name="Google Shape;290;p6"/>
          <p:cNvCxnSpPr>
            <a:endCxn id="288" idx="0"/>
          </p:cNvCxnSpPr>
          <p:nvPr/>
        </p:nvCxnSpPr>
        <p:spPr>
          <a:xfrm>
            <a:off x="3178179" y="2879376"/>
            <a:ext cx="1438800" cy="7815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91" name="Google Shape;291;p6"/>
          <p:cNvSpPr/>
          <p:nvPr/>
        </p:nvSpPr>
        <p:spPr>
          <a:xfrm>
            <a:off x="1055150" y="3660876"/>
            <a:ext cx="1101755" cy="545285"/>
          </a:xfrm>
          <a:prstGeom prst="roundRect">
            <a:avLst>
              <a:gd name="adj" fmla="val 16667"/>
            </a:avLst>
          </a:prstGeom>
          <a:solidFill>
            <a:srgbClr val="B3C6E7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NO</a:t>
            </a:r>
            <a:endParaRPr/>
          </a:p>
        </p:txBody>
      </p:sp>
      <p:sp>
        <p:nvSpPr>
          <p:cNvPr id="292" name="Google Shape;292;p6"/>
          <p:cNvSpPr/>
          <p:nvPr/>
        </p:nvSpPr>
        <p:spPr>
          <a:xfrm>
            <a:off x="5367091" y="4712222"/>
            <a:ext cx="1101755" cy="545285"/>
          </a:xfrm>
          <a:prstGeom prst="roundRect">
            <a:avLst>
              <a:gd name="adj" fmla="val 16667"/>
            </a:avLst>
          </a:prstGeom>
          <a:solidFill>
            <a:srgbClr val="B3C6E7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NO</a:t>
            </a:r>
            <a:endParaRPr/>
          </a:p>
        </p:txBody>
      </p:sp>
      <p:cxnSp>
        <p:nvCxnSpPr>
          <p:cNvPr id="293" name="Google Shape;293;p6"/>
          <p:cNvCxnSpPr>
            <a:endCxn id="289" idx="0"/>
          </p:cNvCxnSpPr>
          <p:nvPr/>
        </p:nvCxnSpPr>
        <p:spPr>
          <a:xfrm flipH="1">
            <a:off x="3057787" y="4189347"/>
            <a:ext cx="1154700" cy="5256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94" name="Google Shape;294;p6"/>
          <p:cNvCxnSpPr>
            <a:endCxn id="292" idx="0"/>
          </p:cNvCxnSpPr>
          <p:nvPr/>
        </p:nvCxnSpPr>
        <p:spPr>
          <a:xfrm>
            <a:off x="4865569" y="4206122"/>
            <a:ext cx="1052400" cy="5061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95" name="Google Shape;295;p6"/>
          <p:cNvCxnSpPr>
            <a:stCxn id="287" idx="2"/>
            <a:endCxn id="291" idx="0"/>
          </p:cNvCxnSpPr>
          <p:nvPr/>
        </p:nvCxnSpPr>
        <p:spPr>
          <a:xfrm flipH="1">
            <a:off x="1606087" y="2876722"/>
            <a:ext cx="1451700" cy="7842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96" name="Google Shape;296;p6"/>
          <p:cNvSpPr/>
          <p:nvPr/>
        </p:nvSpPr>
        <p:spPr>
          <a:xfrm>
            <a:off x="1179819" y="5891642"/>
            <a:ext cx="1101755" cy="545285"/>
          </a:xfrm>
          <a:prstGeom prst="roundRect">
            <a:avLst>
              <a:gd name="adj" fmla="val 16667"/>
            </a:avLst>
          </a:prstGeom>
          <a:solidFill>
            <a:srgbClr val="B3C6E7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NO</a:t>
            </a:r>
            <a:endParaRPr/>
          </a:p>
        </p:txBody>
      </p:sp>
      <p:sp>
        <p:nvSpPr>
          <p:cNvPr id="297" name="Google Shape;297;p6"/>
          <p:cNvSpPr/>
          <p:nvPr/>
        </p:nvSpPr>
        <p:spPr>
          <a:xfrm>
            <a:off x="3401615" y="5891643"/>
            <a:ext cx="1101755" cy="545285"/>
          </a:xfrm>
          <a:prstGeom prst="roundRect">
            <a:avLst>
              <a:gd name="adj" fmla="val 16667"/>
            </a:avLst>
          </a:prstGeom>
          <a:solidFill>
            <a:srgbClr val="B3C6E7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YES</a:t>
            </a:r>
            <a:endParaRPr/>
          </a:p>
        </p:txBody>
      </p:sp>
      <p:cxnSp>
        <p:nvCxnSpPr>
          <p:cNvPr id="298" name="Google Shape;298;p6"/>
          <p:cNvCxnSpPr/>
          <p:nvPr/>
        </p:nvCxnSpPr>
        <p:spPr>
          <a:xfrm flipH="1">
            <a:off x="1711353" y="5257507"/>
            <a:ext cx="947956" cy="634135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99" name="Google Shape;299;p6"/>
          <p:cNvCxnSpPr>
            <a:stCxn id="289" idx="2"/>
            <a:endCxn id="297" idx="0"/>
          </p:cNvCxnSpPr>
          <p:nvPr/>
        </p:nvCxnSpPr>
        <p:spPr>
          <a:xfrm>
            <a:off x="3057787" y="5260232"/>
            <a:ext cx="894600" cy="6315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00" name="Google Shape;300;p6"/>
          <p:cNvSpPr txBox="1"/>
          <p:nvPr/>
        </p:nvSpPr>
        <p:spPr>
          <a:xfrm>
            <a:off x="1666509" y="3035572"/>
            <a:ext cx="4841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Yes</a:t>
            </a:r>
            <a:endParaRPr/>
          </a:p>
        </p:txBody>
      </p:sp>
      <p:sp>
        <p:nvSpPr>
          <p:cNvPr id="301" name="Google Shape;301;p6"/>
          <p:cNvSpPr txBox="1"/>
          <p:nvPr/>
        </p:nvSpPr>
        <p:spPr>
          <a:xfrm>
            <a:off x="3950454" y="2973909"/>
            <a:ext cx="46679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i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</a:t>
            </a:r>
            <a:endParaRPr/>
          </a:p>
        </p:txBody>
      </p:sp>
      <p:sp>
        <p:nvSpPr>
          <p:cNvPr id="302" name="Google Shape;302;p6"/>
          <p:cNvSpPr txBox="1"/>
          <p:nvPr/>
        </p:nvSpPr>
        <p:spPr>
          <a:xfrm>
            <a:off x="1763087" y="4247671"/>
            <a:ext cx="172778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Single, Divorced</a:t>
            </a:r>
            <a:endParaRPr/>
          </a:p>
        </p:txBody>
      </p:sp>
      <p:sp>
        <p:nvSpPr>
          <p:cNvPr id="303" name="Google Shape;303;p6"/>
          <p:cNvSpPr txBox="1"/>
          <p:nvPr/>
        </p:nvSpPr>
        <p:spPr>
          <a:xfrm>
            <a:off x="5662346" y="4222830"/>
            <a:ext cx="9541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Married</a:t>
            </a:r>
            <a:endParaRPr/>
          </a:p>
        </p:txBody>
      </p:sp>
      <p:sp>
        <p:nvSpPr>
          <p:cNvPr id="304" name="Google Shape;304;p6"/>
          <p:cNvSpPr txBox="1"/>
          <p:nvPr/>
        </p:nvSpPr>
        <p:spPr>
          <a:xfrm>
            <a:off x="1231224" y="5311386"/>
            <a:ext cx="78258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 80K</a:t>
            </a:r>
            <a:endParaRPr/>
          </a:p>
        </p:txBody>
      </p:sp>
      <p:sp>
        <p:nvSpPr>
          <p:cNvPr id="305" name="Google Shape;305;p6"/>
          <p:cNvSpPr txBox="1"/>
          <p:nvPr/>
        </p:nvSpPr>
        <p:spPr>
          <a:xfrm>
            <a:off x="3720783" y="5346358"/>
            <a:ext cx="78258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&gt; 80K</a:t>
            </a:r>
            <a:endParaRPr/>
          </a:p>
        </p:txBody>
      </p:sp>
      <p:graphicFrame>
        <p:nvGraphicFramePr>
          <p:cNvPr id="306" name="Google Shape;306;p6"/>
          <p:cNvGraphicFramePr/>
          <p:nvPr/>
        </p:nvGraphicFramePr>
        <p:xfrm>
          <a:off x="6468846" y="2000911"/>
          <a:ext cx="4989800" cy="1010940"/>
        </p:xfrm>
        <a:graphic>
          <a:graphicData uri="http://schemas.openxmlformats.org/drawingml/2006/table">
            <a:tbl>
              <a:tblPr firstRow="1" bandRow="1">
                <a:noFill/>
                <a:tableStyleId>{726EFBEE-4D83-48A8-A5A2-545104438E3C}</a:tableStyleId>
              </a:tblPr>
              <a:tblGrid>
                <a:gridCol w="1247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7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7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7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Refund</a:t>
                      </a:r>
                      <a:endParaRPr/>
                    </a:p>
                  </a:txBody>
                  <a:tcPr marL="91450" marR="91450" marT="45725" marB="45725" anchor="ctr">
                    <a:solidFill>
                      <a:srgbClr val="F7CAA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Marital Status</a:t>
                      </a:r>
                      <a:endParaRPr/>
                    </a:p>
                  </a:txBody>
                  <a:tcPr marL="91450" marR="91450" marT="45725" marB="45725" anchor="ctr">
                    <a:solidFill>
                      <a:srgbClr val="F7CAA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Taxable Income</a:t>
                      </a:r>
                      <a:endParaRPr/>
                    </a:p>
                  </a:txBody>
                  <a:tcPr marL="91450" marR="91450" marT="45725" marB="45725" anchor="ctr">
                    <a:solidFill>
                      <a:srgbClr val="F7CAA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Cheat</a:t>
                      </a:r>
                      <a:endParaRPr/>
                    </a:p>
                  </a:txBody>
                  <a:tcPr marL="91450" marR="91450" marT="45725" marB="45725" anchor="ctr">
                    <a:solidFill>
                      <a:srgbClr val="F7CAA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Married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80K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?</a:t>
                      </a:r>
                      <a:endParaRPr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07" name="Google Shape;307;p6"/>
          <p:cNvSpPr txBox="1"/>
          <p:nvPr/>
        </p:nvSpPr>
        <p:spPr>
          <a:xfrm>
            <a:off x="6230719" y="1378517"/>
            <a:ext cx="1581731" cy="476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 Data</a:t>
            </a:r>
            <a:endParaRPr/>
          </a:p>
        </p:txBody>
      </p:sp>
      <p:cxnSp>
        <p:nvCxnSpPr>
          <p:cNvPr id="308" name="Google Shape;308;p6"/>
          <p:cNvCxnSpPr>
            <a:endCxn id="301" idx="3"/>
          </p:cNvCxnSpPr>
          <p:nvPr/>
        </p:nvCxnSpPr>
        <p:spPr>
          <a:xfrm flipH="1">
            <a:off x="4417248" y="2876575"/>
            <a:ext cx="2051700" cy="2820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dash"/>
            <a:miter lim="800000"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7"/>
          <p:cNvSpPr txBox="1"/>
          <p:nvPr/>
        </p:nvSpPr>
        <p:spPr>
          <a:xfrm>
            <a:off x="151002" y="58723"/>
            <a:ext cx="9429226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0" b="1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EXAMPLE OF A DT CLASSIFIER</a:t>
            </a:r>
            <a:endParaRPr/>
          </a:p>
        </p:txBody>
      </p:sp>
      <p:sp>
        <p:nvSpPr>
          <p:cNvPr id="314" name="Google Shape;314;p7"/>
          <p:cNvSpPr txBox="1"/>
          <p:nvPr/>
        </p:nvSpPr>
        <p:spPr>
          <a:xfrm>
            <a:off x="551808" y="916852"/>
            <a:ext cx="646977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IN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Applying the model on a test data:</a:t>
            </a:r>
            <a:endParaRPr/>
          </a:p>
        </p:txBody>
      </p:sp>
      <p:sp>
        <p:nvSpPr>
          <p:cNvPr id="315" name="Google Shape;315;p7"/>
          <p:cNvSpPr/>
          <p:nvPr/>
        </p:nvSpPr>
        <p:spPr>
          <a:xfrm>
            <a:off x="2030136" y="2331437"/>
            <a:ext cx="2055302" cy="545285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Refund</a:t>
            </a:r>
            <a:endParaRPr/>
          </a:p>
        </p:txBody>
      </p:sp>
      <p:sp>
        <p:nvSpPr>
          <p:cNvPr id="316" name="Google Shape;316;p7"/>
          <p:cNvSpPr/>
          <p:nvPr/>
        </p:nvSpPr>
        <p:spPr>
          <a:xfrm>
            <a:off x="3589328" y="3660876"/>
            <a:ext cx="2055302" cy="545285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Mar. St.</a:t>
            </a:r>
            <a:endParaRPr/>
          </a:p>
        </p:txBody>
      </p:sp>
      <p:sp>
        <p:nvSpPr>
          <p:cNvPr id="317" name="Google Shape;317;p7"/>
          <p:cNvSpPr/>
          <p:nvPr/>
        </p:nvSpPr>
        <p:spPr>
          <a:xfrm>
            <a:off x="2030136" y="4714947"/>
            <a:ext cx="2055302" cy="545285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Tax. Inc.</a:t>
            </a:r>
            <a:endParaRPr/>
          </a:p>
        </p:txBody>
      </p:sp>
      <p:cxnSp>
        <p:nvCxnSpPr>
          <p:cNvPr id="318" name="Google Shape;318;p7"/>
          <p:cNvCxnSpPr>
            <a:endCxn id="316" idx="0"/>
          </p:cNvCxnSpPr>
          <p:nvPr/>
        </p:nvCxnSpPr>
        <p:spPr>
          <a:xfrm>
            <a:off x="3178179" y="2879376"/>
            <a:ext cx="1438800" cy="7815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19" name="Google Shape;319;p7"/>
          <p:cNvSpPr/>
          <p:nvPr/>
        </p:nvSpPr>
        <p:spPr>
          <a:xfrm>
            <a:off x="1055150" y="3660876"/>
            <a:ext cx="1101755" cy="545285"/>
          </a:xfrm>
          <a:prstGeom prst="roundRect">
            <a:avLst>
              <a:gd name="adj" fmla="val 16667"/>
            </a:avLst>
          </a:prstGeom>
          <a:solidFill>
            <a:srgbClr val="B3C6E7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NO</a:t>
            </a:r>
            <a:endParaRPr/>
          </a:p>
        </p:txBody>
      </p:sp>
      <p:sp>
        <p:nvSpPr>
          <p:cNvPr id="320" name="Google Shape;320;p7"/>
          <p:cNvSpPr/>
          <p:nvPr/>
        </p:nvSpPr>
        <p:spPr>
          <a:xfrm>
            <a:off x="5367091" y="4712222"/>
            <a:ext cx="1101755" cy="545285"/>
          </a:xfrm>
          <a:prstGeom prst="roundRect">
            <a:avLst>
              <a:gd name="adj" fmla="val 16667"/>
            </a:avLst>
          </a:prstGeom>
          <a:solidFill>
            <a:srgbClr val="B3C6E7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NO</a:t>
            </a:r>
            <a:endParaRPr/>
          </a:p>
        </p:txBody>
      </p:sp>
      <p:cxnSp>
        <p:nvCxnSpPr>
          <p:cNvPr id="321" name="Google Shape;321;p7"/>
          <p:cNvCxnSpPr>
            <a:endCxn id="317" idx="0"/>
          </p:cNvCxnSpPr>
          <p:nvPr/>
        </p:nvCxnSpPr>
        <p:spPr>
          <a:xfrm flipH="1">
            <a:off x="3057787" y="4189347"/>
            <a:ext cx="1154700" cy="5256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22" name="Google Shape;322;p7"/>
          <p:cNvCxnSpPr>
            <a:endCxn id="320" idx="0"/>
          </p:cNvCxnSpPr>
          <p:nvPr/>
        </p:nvCxnSpPr>
        <p:spPr>
          <a:xfrm>
            <a:off x="4865569" y="4206122"/>
            <a:ext cx="1052400" cy="5061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23" name="Google Shape;323;p7"/>
          <p:cNvCxnSpPr>
            <a:stCxn id="315" idx="2"/>
            <a:endCxn id="319" idx="0"/>
          </p:cNvCxnSpPr>
          <p:nvPr/>
        </p:nvCxnSpPr>
        <p:spPr>
          <a:xfrm flipH="1">
            <a:off x="1606087" y="2876722"/>
            <a:ext cx="1451700" cy="7842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24" name="Google Shape;324;p7"/>
          <p:cNvSpPr/>
          <p:nvPr/>
        </p:nvSpPr>
        <p:spPr>
          <a:xfrm>
            <a:off x="1179819" y="5891642"/>
            <a:ext cx="1101755" cy="545285"/>
          </a:xfrm>
          <a:prstGeom prst="roundRect">
            <a:avLst>
              <a:gd name="adj" fmla="val 16667"/>
            </a:avLst>
          </a:prstGeom>
          <a:solidFill>
            <a:srgbClr val="B3C6E7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NO</a:t>
            </a:r>
            <a:endParaRPr/>
          </a:p>
        </p:txBody>
      </p:sp>
      <p:sp>
        <p:nvSpPr>
          <p:cNvPr id="325" name="Google Shape;325;p7"/>
          <p:cNvSpPr/>
          <p:nvPr/>
        </p:nvSpPr>
        <p:spPr>
          <a:xfrm>
            <a:off x="3401615" y="5891643"/>
            <a:ext cx="1101755" cy="545285"/>
          </a:xfrm>
          <a:prstGeom prst="roundRect">
            <a:avLst>
              <a:gd name="adj" fmla="val 16667"/>
            </a:avLst>
          </a:prstGeom>
          <a:solidFill>
            <a:srgbClr val="B3C6E7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YES</a:t>
            </a:r>
            <a:endParaRPr/>
          </a:p>
        </p:txBody>
      </p:sp>
      <p:cxnSp>
        <p:nvCxnSpPr>
          <p:cNvPr id="326" name="Google Shape;326;p7"/>
          <p:cNvCxnSpPr/>
          <p:nvPr/>
        </p:nvCxnSpPr>
        <p:spPr>
          <a:xfrm flipH="1">
            <a:off x="1711353" y="5257507"/>
            <a:ext cx="947956" cy="634135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27" name="Google Shape;327;p7"/>
          <p:cNvCxnSpPr>
            <a:stCxn id="317" idx="2"/>
            <a:endCxn id="325" idx="0"/>
          </p:cNvCxnSpPr>
          <p:nvPr/>
        </p:nvCxnSpPr>
        <p:spPr>
          <a:xfrm>
            <a:off x="3057787" y="5260232"/>
            <a:ext cx="894600" cy="6315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28" name="Google Shape;328;p7"/>
          <p:cNvSpPr txBox="1"/>
          <p:nvPr/>
        </p:nvSpPr>
        <p:spPr>
          <a:xfrm>
            <a:off x="1666509" y="3035572"/>
            <a:ext cx="4841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Yes</a:t>
            </a:r>
            <a:endParaRPr/>
          </a:p>
        </p:txBody>
      </p:sp>
      <p:sp>
        <p:nvSpPr>
          <p:cNvPr id="329" name="Google Shape;329;p7"/>
          <p:cNvSpPr txBox="1"/>
          <p:nvPr/>
        </p:nvSpPr>
        <p:spPr>
          <a:xfrm>
            <a:off x="3950454" y="2973909"/>
            <a:ext cx="46679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i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</a:t>
            </a:r>
            <a:endParaRPr/>
          </a:p>
        </p:txBody>
      </p:sp>
      <p:sp>
        <p:nvSpPr>
          <p:cNvPr id="330" name="Google Shape;330;p7"/>
          <p:cNvSpPr txBox="1"/>
          <p:nvPr/>
        </p:nvSpPr>
        <p:spPr>
          <a:xfrm>
            <a:off x="1763087" y="4247671"/>
            <a:ext cx="172778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Single, Divorced</a:t>
            </a:r>
            <a:endParaRPr/>
          </a:p>
        </p:txBody>
      </p:sp>
      <p:sp>
        <p:nvSpPr>
          <p:cNvPr id="331" name="Google Shape;331;p7"/>
          <p:cNvSpPr txBox="1"/>
          <p:nvPr/>
        </p:nvSpPr>
        <p:spPr>
          <a:xfrm>
            <a:off x="5662346" y="4222830"/>
            <a:ext cx="9541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Married</a:t>
            </a:r>
            <a:endParaRPr/>
          </a:p>
        </p:txBody>
      </p:sp>
      <p:sp>
        <p:nvSpPr>
          <p:cNvPr id="332" name="Google Shape;332;p7"/>
          <p:cNvSpPr txBox="1"/>
          <p:nvPr/>
        </p:nvSpPr>
        <p:spPr>
          <a:xfrm>
            <a:off x="1231224" y="5311386"/>
            <a:ext cx="78258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 80K</a:t>
            </a:r>
            <a:endParaRPr/>
          </a:p>
        </p:txBody>
      </p:sp>
      <p:sp>
        <p:nvSpPr>
          <p:cNvPr id="333" name="Google Shape;333;p7"/>
          <p:cNvSpPr txBox="1"/>
          <p:nvPr/>
        </p:nvSpPr>
        <p:spPr>
          <a:xfrm>
            <a:off x="3720783" y="5346358"/>
            <a:ext cx="78258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&gt; 80K</a:t>
            </a:r>
            <a:endParaRPr/>
          </a:p>
        </p:txBody>
      </p:sp>
      <p:graphicFrame>
        <p:nvGraphicFramePr>
          <p:cNvPr id="334" name="Google Shape;334;p7"/>
          <p:cNvGraphicFramePr/>
          <p:nvPr/>
        </p:nvGraphicFramePr>
        <p:xfrm>
          <a:off x="6468846" y="2000911"/>
          <a:ext cx="4989800" cy="1010940"/>
        </p:xfrm>
        <a:graphic>
          <a:graphicData uri="http://schemas.openxmlformats.org/drawingml/2006/table">
            <a:tbl>
              <a:tblPr firstRow="1" bandRow="1">
                <a:noFill/>
                <a:tableStyleId>{726EFBEE-4D83-48A8-A5A2-545104438E3C}</a:tableStyleId>
              </a:tblPr>
              <a:tblGrid>
                <a:gridCol w="1247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7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7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7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Refund</a:t>
                      </a:r>
                      <a:endParaRPr/>
                    </a:p>
                  </a:txBody>
                  <a:tcPr marL="91450" marR="91450" marT="45725" marB="45725" anchor="ctr">
                    <a:solidFill>
                      <a:srgbClr val="F7CAA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Marital Status</a:t>
                      </a:r>
                      <a:endParaRPr/>
                    </a:p>
                  </a:txBody>
                  <a:tcPr marL="91450" marR="91450" marT="45725" marB="45725" anchor="ctr">
                    <a:solidFill>
                      <a:srgbClr val="F7CAA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Taxable Income</a:t>
                      </a:r>
                      <a:endParaRPr/>
                    </a:p>
                  </a:txBody>
                  <a:tcPr marL="91450" marR="91450" marT="45725" marB="45725" anchor="ctr">
                    <a:solidFill>
                      <a:srgbClr val="F7CAA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Cheat</a:t>
                      </a:r>
                      <a:endParaRPr/>
                    </a:p>
                  </a:txBody>
                  <a:tcPr marL="91450" marR="91450" marT="45725" marB="45725" anchor="ctr">
                    <a:solidFill>
                      <a:srgbClr val="F7CAA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Married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80K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?</a:t>
                      </a:r>
                      <a:endParaRPr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35" name="Google Shape;335;p7"/>
          <p:cNvSpPr txBox="1"/>
          <p:nvPr/>
        </p:nvSpPr>
        <p:spPr>
          <a:xfrm>
            <a:off x="6230719" y="1378517"/>
            <a:ext cx="1581731" cy="476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 Data</a:t>
            </a:r>
            <a:endParaRPr/>
          </a:p>
        </p:txBody>
      </p:sp>
      <p:cxnSp>
        <p:nvCxnSpPr>
          <p:cNvPr id="336" name="Google Shape;336;p7"/>
          <p:cNvCxnSpPr/>
          <p:nvPr/>
        </p:nvCxnSpPr>
        <p:spPr>
          <a:xfrm rot="10800000" flipH="1">
            <a:off x="5662346" y="2525086"/>
            <a:ext cx="2332362" cy="1434518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dash"/>
            <a:miter lim="800000"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8"/>
          <p:cNvSpPr txBox="1"/>
          <p:nvPr/>
        </p:nvSpPr>
        <p:spPr>
          <a:xfrm>
            <a:off x="151002" y="58723"/>
            <a:ext cx="9429226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0" b="1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EXAMPLE OF A DT CLASSIFIER</a:t>
            </a:r>
            <a:endParaRPr/>
          </a:p>
        </p:txBody>
      </p:sp>
      <p:sp>
        <p:nvSpPr>
          <p:cNvPr id="342" name="Google Shape;342;p8"/>
          <p:cNvSpPr txBox="1"/>
          <p:nvPr/>
        </p:nvSpPr>
        <p:spPr>
          <a:xfrm>
            <a:off x="551808" y="916852"/>
            <a:ext cx="646977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IN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Applying the model on a test data:</a:t>
            </a:r>
            <a:endParaRPr/>
          </a:p>
        </p:txBody>
      </p:sp>
      <p:sp>
        <p:nvSpPr>
          <p:cNvPr id="343" name="Google Shape;343;p8"/>
          <p:cNvSpPr/>
          <p:nvPr/>
        </p:nvSpPr>
        <p:spPr>
          <a:xfrm>
            <a:off x="2030136" y="2331437"/>
            <a:ext cx="2055302" cy="545285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Refund</a:t>
            </a:r>
            <a:endParaRPr/>
          </a:p>
        </p:txBody>
      </p:sp>
      <p:sp>
        <p:nvSpPr>
          <p:cNvPr id="344" name="Google Shape;344;p8"/>
          <p:cNvSpPr/>
          <p:nvPr/>
        </p:nvSpPr>
        <p:spPr>
          <a:xfrm>
            <a:off x="3589328" y="3660876"/>
            <a:ext cx="2055302" cy="545285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Mar. St.</a:t>
            </a:r>
            <a:endParaRPr/>
          </a:p>
        </p:txBody>
      </p:sp>
      <p:sp>
        <p:nvSpPr>
          <p:cNvPr id="345" name="Google Shape;345;p8"/>
          <p:cNvSpPr/>
          <p:nvPr/>
        </p:nvSpPr>
        <p:spPr>
          <a:xfrm>
            <a:off x="2030136" y="4714947"/>
            <a:ext cx="2055302" cy="545285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Tax. Inc.</a:t>
            </a:r>
            <a:endParaRPr/>
          </a:p>
        </p:txBody>
      </p:sp>
      <p:cxnSp>
        <p:nvCxnSpPr>
          <p:cNvPr id="346" name="Google Shape;346;p8"/>
          <p:cNvCxnSpPr>
            <a:endCxn id="344" idx="0"/>
          </p:cNvCxnSpPr>
          <p:nvPr/>
        </p:nvCxnSpPr>
        <p:spPr>
          <a:xfrm>
            <a:off x="3178179" y="2879376"/>
            <a:ext cx="1438800" cy="7815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47" name="Google Shape;347;p8"/>
          <p:cNvSpPr/>
          <p:nvPr/>
        </p:nvSpPr>
        <p:spPr>
          <a:xfrm>
            <a:off x="1055150" y="3660876"/>
            <a:ext cx="1101755" cy="545285"/>
          </a:xfrm>
          <a:prstGeom prst="roundRect">
            <a:avLst>
              <a:gd name="adj" fmla="val 16667"/>
            </a:avLst>
          </a:prstGeom>
          <a:solidFill>
            <a:srgbClr val="B3C6E7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NO</a:t>
            </a:r>
            <a:endParaRPr/>
          </a:p>
        </p:txBody>
      </p:sp>
      <p:sp>
        <p:nvSpPr>
          <p:cNvPr id="348" name="Google Shape;348;p8"/>
          <p:cNvSpPr/>
          <p:nvPr/>
        </p:nvSpPr>
        <p:spPr>
          <a:xfrm>
            <a:off x="5367091" y="4712222"/>
            <a:ext cx="1101755" cy="545285"/>
          </a:xfrm>
          <a:prstGeom prst="roundRect">
            <a:avLst>
              <a:gd name="adj" fmla="val 16667"/>
            </a:avLst>
          </a:prstGeom>
          <a:solidFill>
            <a:srgbClr val="B3C6E7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NO</a:t>
            </a:r>
            <a:endParaRPr/>
          </a:p>
        </p:txBody>
      </p:sp>
      <p:cxnSp>
        <p:nvCxnSpPr>
          <p:cNvPr id="349" name="Google Shape;349;p8"/>
          <p:cNvCxnSpPr>
            <a:endCxn id="345" idx="0"/>
          </p:cNvCxnSpPr>
          <p:nvPr/>
        </p:nvCxnSpPr>
        <p:spPr>
          <a:xfrm flipH="1">
            <a:off x="3057787" y="4189347"/>
            <a:ext cx="1154700" cy="5256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50" name="Google Shape;350;p8"/>
          <p:cNvCxnSpPr>
            <a:endCxn id="348" idx="0"/>
          </p:cNvCxnSpPr>
          <p:nvPr/>
        </p:nvCxnSpPr>
        <p:spPr>
          <a:xfrm>
            <a:off x="4865569" y="4206122"/>
            <a:ext cx="1052400" cy="5061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51" name="Google Shape;351;p8"/>
          <p:cNvCxnSpPr>
            <a:stCxn id="343" idx="2"/>
            <a:endCxn id="347" idx="0"/>
          </p:cNvCxnSpPr>
          <p:nvPr/>
        </p:nvCxnSpPr>
        <p:spPr>
          <a:xfrm flipH="1">
            <a:off x="1606087" y="2876722"/>
            <a:ext cx="1451700" cy="7842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52" name="Google Shape;352;p8"/>
          <p:cNvSpPr/>
          <p:nvPr/>
        </p:nvSpPr>
        <p:spPr>
          <a:xfrm>
            <a:off x="1179819" y="5891642"/>
            <a:ext cx="1101755" cy="545285"/>
          </a:xfrm>
          <a:prstGeom prst="roundRect">
            <a:avLst>
              <a:gd name="adj" fmla="val 16667"/>
            </a:avLst>
          </a:prstGeom>
          <a:solidFill>
            <a:srgbClr val="B3C6E7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NO</a:t>
            </a:r>
            <a:endParaRPr/>
          </a:p>
        </p:txBody>
      </p:sp>
      <p:sp>
        <p:nvSpPr>
          <p:cNvPr id="353" name="Google Shape;353;p8"/>
          <p:cNvSpPr/>
          <p:nvPr/>
        </p:nvSpPr>
        <p:spPr>
          <a:xfrm>
            <a:off x="3401615" y="5891643"/>
            <a:ext cx="1101755" cy="545285"/>
          </a:xfrm>
          <a:prstGeom prst="roundRect">
            <a:avLst>
              <a:gd name="adj" fmla="val 16667"/>
            </a:avLst>
          </a:prstGeom>
          <a:solidFill>
            <a:srgbClr val="B3C6E7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YES</a:t>
            </a:r>
            <a:endParaRPr/>
          </a:p>
        </p:txBody>
      </p:sp>
      <p:cxnSp>
        <p:nvCxnSpPr>
          <p:cNvPr id="354" name="Google Shape;354;p8"/>
          <p:cNvCxnSpPr/>
          <p:nvPr/>
        </p:nvCxnSpPr>
        <p:spPr>
          <a:xfrm flipH="1">
            <a:off x="1711353" y="5257507"/>
            <a:ext cx="947956" cy="634135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55" name="Google Shape;355;p8"/>
          <p:cNvCxnSpPr>
            <a:stCxn id="345" idx="2"/>
            <a:endCxn id="353" idx="0"/>
          </p:cNvCxnSpPr>
          <p:nvPr/>
        </p:nvCxnSpPr>
        <p:spPr>
          <a:xfrm>
            <a:off x="3057787" y="5260232"/>
            <a:ext cx="894600" cy="6315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56" name="Google Shape;356;p8"/>
          <p:cNvSpPr txBox="1"/>
          <p:nvPr/>
        </p:nvSpPr>
        <p:spPr>
          <a:xfrm>
            <a:off x="1666509" y="3035572"/>
            <a:ext cx="4841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Yes</a:t>
            </a:r>
            <a:endParaRPr/>
          </a:p>
        </p:txBody>
      </p:sp>
      <p:sp>
        <p:nvSpPr>
          <p:cNvPr id="357" name="Google Shape;357;p8"/>
          <p:cNvSpPr txBox="1"/>
          <p:nvPr/>
        </p:nvSpPr>
        <p:spPr>
          <a:xfrm>
            <a:off x="3950454" y="2973909"/>
            <a:ext cx="46679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i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</a:t>
            </a:r>
            <a:endParaRPr/>
          </a:p>
        </p:txBody>
      </p:sp>
      <p:sp>
        <p:nvSpPr>
          <p:cNvPr id="358" name="Google Shape;358;p8"/>
          <p:cNvSpPr txBox="1"/>
          <p:nvPr/>
        </p:nvSpPr>
        <p:spPr>
          <a:xfrm>
            <a:off x="1763087" y="4247671"/>
            <a:ext cx="172778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Single, Divorced</a:t>
            </a:r>
            <a:endParaRPr/>
          </a:p>
        </p:txBody>
      </p:sp>
      <p:sp>
        <p:nvSpPr>
          <p:cNvPr id="359" name="Google Shape;359;p8"/>
          <p:cNvSpPr txBox="1"/>
          <p:nvPr/>
        </p:nvSpPr>
        <p:spPr>
          <a:xfrm>
            <a:off x="5662346" y="4222830"/>
            <a:ext cx="9669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i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Married</a:t>
            </a:r>
            <a:endParaRPr/>
          </a:p>
        </p:txBody>
      </p:sp>
      <p:sp>
        <p:nvSpPr>
          <p:cNvPr id="360" name="Google Shape;360;p8"/>
          <p:cNvSpPr txBox="1"/>
          <p:nvPr/>
        </p:nvSpPr>
        <p:spPr>
          <a:xfrm>
            <a:off x="1231224" y="5311386"/>
            <a:ext cx="78258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 80K</a:t>
            </a:r>
            <a:endParaRPr/>
          </a:p>
        </p:txBody>
      </p:sp>
      <p:sp>
        <p:nvSpPr>
          <p:cNvPr id="361" name="Google Shape;361;p8"/>
          <p:cNvSpPr txBox="1"/>
          <p:nvPr/>
        </p:nvSpPr>
        <p:spPr>
          <a:xfrm>
            <a:off x="3720783" y="5346358"/>
            <a:ext cx="78258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&gt; 80K</a:t>
            </a:r>
            <a:endParaRPr/>
          </a:p>
        </p:txBody>
      </p:sp>
      <p:graphicFrame>
        <p:nvGraphicFramePr>
          <p:cNvPr id="362" name="Google Shape;362;p8"/>
          <p:cNvGraphicFramePr/>
          <p:nvPr/>
        </p:nvGraphicFramePr>
        <p:xfrm>
          <a:off x="6468846" y="2000911"/>
          <a:ext cx="4989800" cy="1010940"/>
        </p:xfrm>
        <a:graphic>
          <a:graphicData uri="http://schemas.openxmlformats.org/drawingml/2006/table">
            <a:tbl>
              <a:tblPr firstRow="1" bandRow="1">
                <a:noFill/>
                <a:tableStyleId>{726EFBEE-4D83-48A8-A5A2-545104438E3C}</a:tableStyleId>
              </a:tblPr>
              <a:tblGrid>
                <a:gridCol w="1247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7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7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7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Refund</a:t>
                      </a:r>
                      <a:endParaRPr/>
                    </a:p>
                  </a:txBody>
                  <a:tcPr marL="91450" marR="91450" marT="45725" marB="45725" anchor="ctr">
                    <a:solidFill>
                      <a:srgbClr val="F7CAA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Marital Status</a:t>
                      </a:r>
                      <a:endParaRPr/>
                    </a:p>
                  </a:txBody>
                  <a:tcPr marL="91450" marR="91450" marT="45725" marB="45725" anchor="ctr">
                    <a:solidFill>
                      <a:srgbClr val="F7CAA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Taxable Income</a:t>
                      </a:r>
                      <a:endParaRPr/>
                    </a:p>
                  </a:txBody>
                  <a:tcPr marL="91450" marR="91450" marT="45725" marB="45725" anchor="ctr">
                    <a:solidFill>
                      <a:srgbClr val="F7CAA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Cheat</a:t>
                      </a:r>
                      <a:endParaRPr/>
                    </a:p>
                  </a:txBody>
                  <a:tcPr marL="91450" marR="91450" marT="45725" marB="45725" anchor="ctr">
                    <a:solidFill>
                      <a:srgbClr val="F7CAA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Married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80K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?</a:t>
                      </a:r>
                      <a:endParaRPr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63" name="Google Shape;363;p8"/>
          <p:cNvSpPr txBox="1"/>
          <p:nvPr/>
        </p:nvSpPr>
        <p:spPr>
          <a:xfrm>
            <a:off x="6230719" y="1378517"/>
            <a:ext cx="1581731" cy="476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 Data</a:t>
            </a:r>
            <a:endParaRPr/>
          </a:p>
        </p:txBody>
      </p:sp>
      <p:cxnSp>
        <p:nvCxnSpPr>
          <p:cNvPr id="364" name="Google Shape;364;p8"/>
          <p:cNvCxnSpPr>
            <a:endCxn id="359" idx="0"/>
          </p:cNvCxnSpPr>
          <p:nvPr/>
        </p:nvCxnSpPr>
        <p:spPr>
          <a:xfrm flipH="1">
            <a:off x="6145812" y="2876730"/>
            <a:ext cx="1798500" cy="13461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dash"/>
            <a:miter lim="800000"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1202</Words>
  <Application>Microsoft Office PowerPoint</Application>
  <PresentationFormat>Widescreen</PresentationFormat>
  <Paragraphs>470</Paragraphs>
  <Slides>30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Calibri</vt:lpstr>
      <vt:lpstr>Courier New</vt:lpstr>
      <vt:lpstr>Noto Sans Symbols</vt:lpstr>
      <vt:lpstr>Times New Roman</vt:lpstr>
      <vt:lpstr>1_Office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Sourav Karmakar</dc:creator>
  <cp:lastModifiedBy>Sourav Karmakar</cp:lastModifiedBy>
  <cp:revision>11</cp:revision>
  <dcterms:created xsi:type="dcterms:W3CDTF">2019-10-02T19:24:54Z</dcterms:created>
  <dcterms:modified xsi:type="dcterms:W3CDTF">2022-09-24T17:13:01Z</dcterms:modified>
</cp:coreProperties>
</file>